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5"/>
  </p:notesMasterIdLst>
  <p:handoutMasterIdLst>
    <p:handoutMasterId r:id="rId16"/>
  </p:handoutMasterIdLst>
  <p:sldIdLst>
    <p:sldId id="256" r:id="rId5"/>
    <p:sldId id="272" r:id="rId6"/>
    <p:sldId id="337" r:id="rId7"/>
    <p:sldId id="339" r:id="rId8"/>
    <p:sldId id="338" r:id="rId9"/>
    <p:sldId id="340" r:id="rId10"/>
    <p:sldId id="341" r:id="rId11"/>
    <p:sldId id="342" r:id="rId12"/>
    <p:sldId id="343" r:id="rId13"/>
    <p:sldId id="34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5135"/>
    <a:srgbClr val="BDA07D"/>
    <a:srgbClr val="F5F9F9"/>
    <a:srgbClr val="627272"/>
    <a:srgbClr val="93A5A8"/>
    <a:srgbClr val="3E7090"/>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EAF03AE-1CC2-475F-B909-50970E9699A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B63C45E-73BA-4C86-A24F-A5006B4E7BA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37A4CE-17BB-4BB2-AC7B-97495293E2AC}" type="datetimeFigureOut">
              <a:rPr lang="en-US" smtClean="0"/>
              <a:t>10/22/2023</a:t>
            </a:fld>
            <a:endParaRPr lang="en-US"/>
          </a:p>
        </p:txBody>
      </p:sp>
      <p:sp>
        <p:nvSpPr>
          <p:cNvPr id="4" name="Footer Placeholder 3">
            <a:extLst>
              <a:ext uri="{FF2B5EF4-FFF2-40B4-BE49-F238E27FC236}">
                <a16:creationId xmlns:a16="http://schemas.microsoft.com/office/drawing/2014/main" id="{D71DB874-DF6A-4AFA-8055-4AD7EE4CE3A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7677078F-04CB-4625-B536-5BCAA2EC6CA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0EF92D-82DD-4142-BCE8-036B91487D2E}" type="slidenum">
              <a:rPr lang="en-US" smtClean="0"/>
              <a:t>‹#›</a:t>
            </a:fld>
            <a:endParaRPr lang="en-US"/>
          </a:p>
        </p:txBody>
      </p:sp>
    </p:spTree>
    <p:extLst>
      <p:ext uri="{BB962C8B-B14F-4D97-AF65-F5344CB8AC3E}">
        <p14:creationId xmlns:p14="http://schemas.microsoft.com/office/powerpoint/2010/main" val="7570708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86C8F5-2FDA-4718-81AA-24F4816BBD56}" type="datetimeFigureOut">
              <a:rPr lang="en-US" smtClean="0"/>
              <a:t>10/22/2023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8EC616-C518-4358-9496-6C33B2F5FA56}" type="slidenum">
              <a:rPr lang="en-US" smtClean="0"/>
              <a:t>‹#›</a:t>
            </a:fld>
            <a:endParaRPr lang="en-US"/>
          </a:p>
        </p:txBody>
      </p:sp>
    </p:spTree>
    <p:extLst>
      <p:ext uri="{BB962C8B-B14F-4D97-AF65-F5344CB8AC3E}">
        <p14:creationId xmlns:p14="http://schemas.microsoft.com/office/powerpoint/2010/main" val="17323220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rtl="0"/>
            <a:r>
              <a:rPr lang="en-GB" sz="1200" b="1" kern="1200" dirty="0">
                <a:solidFill>
                  <a:schemeClr val="tx1"/>
                </a:solidFill>
                <a:effectLst/>
                <a:latin typeface="+mn-lt"/>
                <a:ea typeface="+mn-ea"/>
                <a:cs typeface="+mn-cs"/>
              </a:rPr>
              <a:t>Introduction to JW Marriott</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Experience the height of unmatched luxury and first-rate service at JW Marriott, a name associated with class and distinction since its founding in 1984. With the launch of its first hotel in Washington, D.C., the band embarked on a unique journey rooted in the history of J.W. Marriott, the visionary founder of Marriott Corporation. Ever since JW Marriott has been the industry benchmark for understated elegance and flawless service and by reaching across continents, JW Marriott has broadened its worldwide reach and won over people's hearts and minds everywhere. The brand has a distinguished position in the Marriott hierarchy due to its dedication to providing exceptional luxury and enjoyment. Elevated beyond the conventional Marriott and Renaissance, JW Marriott is the pinnacle of luxury, providing an experience that can match any exclusive venue (EFFENDI, 2020). The JW Marriott Jakarta reopened its doors following terrorist attacks as an example of the unyielding spirit of the brand that perseveres in the face of adversity. This shows the brand's resilience and unflinching devotion to the safety and well-being of its guests (</a:t>
            </a:r>
            <a:r>
              <a:rPr lang="en-GB" sz="1200" kern="1200" dirty="0" err="1">
                <a:solidFill>
                  <a:schemeClr val="tx1"/>
                </a:solidFill>
                <a:effectLst/>
                <a:latin typeface="+mn-lt"/>
                <a:ea typeface="+mn-ea"/>
                <a:cs typeface="+mn-cs"/>
              </a:rPr>
              <a:t>Wathan</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Barthos</a:t>
            </a:r>
            <a:r>
              <a:rPr lang="en-GB" sz="1200" kern="1200" dirty="0">
                <a:solidFill>
                  <a:schemeClr val="tx1"/>
                </a:solidFill>
                <a:effectLst/>
                <a:latin typeface="+mn-lt"/>
                <a:ea typeface="+mn-ea"/>
                <a:cs typeface="+mn-cs"/>
              </a:rPr>
              <a:t>, 2021).</a:t>
            </a: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With 40 more hotels and 17,041 rooms on the way, the brand will have an impressive 42,602 rooms as of April 2023 from its 100 outstanding hotels and resorts. Every JW Marriott location is proof of the company's dedication to quality, guaranteeing that each visitor will have a fantastic stay filled with unmatched elegance, first-rate amenities, and flawless service (Marriott.com, 2023). Savour an unmatched experience that blends classic style with contemporary amenities. Explore the world of JW Marriott, where each moment is expertly designed, and each visit is a magnificent voyage through refinement and luxury. Discover the charm of JW Marriott, where luxury is unrestricted. As we explore the world of JW Marriott and discover the art of hospitality and the incomparable value of guest services, come along as we take experiences to new heights.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58EC616-C518-4358-9496-6C33B2F5FA56}" type="slidenum">
              <a:rPr lang="en-US" smtClean="0"/>
              <a:t>2</a:t>
            </a:fld>
            <a:endParaRPr lang="en-US"/>
          </a:p>
        </p:txBody>
      </p:sp>
    </p:spTree>
    <p:extLst>
      <p:ext uri="{BB962C8B-B14F-4D97-AF65-F5344CB8AC3E}">
        <p14:creationId xmlns:p14="http://schemas.microsoft.com/office/powerpoint/2010/main" val="2661677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JW Marriott is the perfect partner for the discriminating luxury class, and the brand's core values and product offers are the driving forces behind this harmonious partnership. JW Marriott is the pinnacle of refined elegance and superb hospitality in a world where luxury meets excellent service.</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JW Marriott's persistent dedication to quality primarily draws in the premium class. Everything about their stay, from the individually tailored services to the finely appointed rooms, exudes a commitment to excellence. Every guest at JW Marriott receives exceptional attention to detail, making their stay remarkable and unforgettable (</a:t>
            </a:r>
            <a:r>
              <a:rPr lang="en-GB" sz="1200" kern="1200" dirty="0" err="1">
                <a:solidFill>
                  <a:schemeClr val="tx1"/>
                </a:solidFill>
                <a:effectLst/>
                <a:latin typeface="+mn-lt"/>
                <a:ea typeface="+mn-ea"/>
                <a:cs typeface="+mn-cs"/>
              </a:rPr>
              <a:t>Piramanayagam</a:t>
            </a:r>
            <a:r>
              <a:rPr lang="en-GB" sz="1200" kern="1200" dirty="0">
                <a:solidFill>
                  <a:schemeClr val="tx1"/>
                </a:solidFill>
                <a:effectLst/>
                <a:latin typeface="+mn-lt"/>
                <a:ea typeface="+mn-ea"/>
                <a:cs typeface="+mn-cs"/>
              </a:rPr>
              <a:t> and Seal, 2022).</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Furthermore, JW Marriott's culinary expertise is a big part of drawing in the upscale customer. World-class chefs have crafted the brand's beautiful and varied eating selections, which are well-known. The culinary pleasures served at JW Marriott facilities enthral the luxury class, known for enjoying excellent dining. Every eating establishment, from upscale eateries to chic pubs, is a gastronomic work of art, adding to this group's allure ‌(Marriott, 2023).</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58EC616-C518-4358-9496-6C33B2F5FA56}" type="slidenum">
              <a:rPr lang="en-US" smtClean="0"/>
              <a:t>3</a:t>
            </a:fld>
            <a:endParaRPr lang="en-US"/>
          </a:p>
        </p:txBody>
      </p:sp>
    </p:spTree>
    <p:extLst>
      <p:ext uri="{BB962C8B-B14F-4D97-AF65-F5344CB8AC3E}">
        <p14:creationId xmlns:p14="http://schemas.microsoft.com/office/powerpoint/2010/main" val="25574523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rtl="0"/>
            <a:r>
              <a:rPr lang="en-GB" sz="1200" kern="1200" dirty="0">
                <a:solidFill>
                  <a:schemeClr val="tx1"/>
                </a:solidFill>
                <a:effectLst/>
                <a:latin typeface="+mn-lt"/>
                <a:ea typeface="+mn-ea"/>
                <a:cs typeface="+mn-cs"/>
              </a:rPr>
              <a:t>The luxury class is also drawn to JW Marriott because of its ability to combine heritage and innovation seamlessly. Every home embraces modern conveniences and technology while maintaining a classic charm. The sophisticated tastes of the luxury class, who look for a well-balanced mix of traditional elegance and contemporary refinement, are drawn to this blend (</a:t>
            </a:r>
            <a:r>
              <a:rPr lang="en-GB" sz="1200" kern="1200" dirty="0" err="1">
                <a:solidFill>
                  <a:schemeClr val="tx1"/>
                </a:solidFill>
                <a:effectLst/>
                <a:latin typeface="+mn-lt"/>
                <a:ea typeface="+mn-ea"/>
                <a:cs typeface="+mn-cs"/>
              </a:rPr>
              <a:t>Piramanayagam</a:t>
            </a:r>
            <a:r>
              <a:rPr lang="en-GB" sz="1200" kern="1200" dirty="0">
                <a:solidFill>
                  <a:schemeClr val="tx1"/>
                </a:solidFill>
                <a:effectLst/>
                <a:latin typeface="+mn-lt"/>
                <a:ea typeface="+mn-ea"/>
                <a:cs typeface="+mn-cs"/>
              </a:rPr>
              <a:t> and Seal, 2022).</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In addition, JW Marriott's dedication to providing individualised and special services draws in the premium class. Visitors are more than just customers; they are invited into a world where their tastes and needs are catered to and gracefully met. JW Marriott goes above and beyond to meet the specific requirements of the luxury class, whether it is planning custom trips, setting up exclusive events, or providing customised spa services ‌(Marriott, 2023).</a:t>
            </a: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JW Marriott is the brand of choice for the luxury class because, to put it simply, it goes above and beyond their expectations. JW Marriott creates a world where luxury is a way of life rather than simply a concept through its unrelenting dedication to quality, blending of tradition and contemporary, exquisite culinary offerings, personalised services, and immersive cultural experiences. For those in the premium class, JW Marriott is more than a lodging option; it is a haven of extravagance, refinement, and unmatched hospitality.</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58EC616-C518-4358-9496-6C33B2F5FA56}" type="slidenum">
              <a:rPr lang="en-US" smtClean="0"/>
              <a:t>4</a:t>
            </a:fld>
            <a:endParaRPr lang="en-US"/>
          </a:p>
        </p:txBody>
      </p:sp>
    </p:spTree>
    <p:extLst>
      <p:ext uri="{BB962C8B-B14F-4D97-AF65-F5344CB8AC3E}">
        <p14:creationId xmlns:p14="http://schemas.microsoft.com/office/powerpoint/2010/main" val="40030402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rtl="0"/>
            <a:r>
              <a:rPr lang="en-GB" sz="1200" b="1" kern="1200" dirty="0">
                <a:solidFill>
                  <a:schemeClr val="tx1"/>
                </a:solidFill>
                <a:effectLst/>
                <a:latin typeface="+mn-lt"/>
                <a:ea typeface="+mn-ea"/>
                <a:cs typeface="+mn-cs"/>
              </a:rPr>
              <a:t>Nature, Scope and Role of Guest Services</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Nature: In the hotel industry, "guest services" refers to a broad range of services intended to improve the visitor experience. These services are customer-centric by their very nature, emphasising giving visitors individualised, effective, and memorable experiences (</a:t>
            </a:r>
            <a:r>
              <a:rPr lang="en-GB" sz="1200" kern="1200" dirty="0" err="1">
                <a:solidFill>
                  <a:schemeClr val="tx1"/>
                </a:solidFill>
                <a:effectLst/>
                <a:latin typeface="+mn-lt"/>
                <a:ea typeface="+mn-ea"/>
                <a:cs typeface="+mn-cs"/>
              </a:rPr>
              <a:t>Teng</a:t>
            </a:r>
            <a:r>
              <a:rPr lang="en-GB" sz="1200" kern="1200" dirty="0">
                <a:solidFill>
                  <a:schemeClr val="tx1"/>
                </a:solidFill>
                <a:effectLst/>
                <a:latin typeface="+mn-lt"/>
                <a:ea typeface="+mn-ea"/>
                <a:cs typeface="+mn-cs"/>
              </a:rPr>
              <a:t>, 2019). This covers everything from amenities and check-in to food options, dining areas, and leisure spaces like swimming pools.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Scope: Every facet of a visitor's stay is included in the broad scope of guest services. Hotels frequently put guests' comfort and convenience first, ensuring their rooms are tidy and furnished with contemporary conveniences (</a:t>
            </a:r>
            <a:r>
              <a:rPr lang="en-GB" sz="1200" kern="1200" dirty="0" err="1">
                <a:solidFill>
                  <a:schemeClr val="tx1"/>
                </a:solidFill>
                <a:effectLst/>
                <a:latin typeface="+mn-lt"/>
                <a:ea typeface="+mn-ea"/>
                <a:cs typeface="+mn-cs"/>
              </a:rPr>
              <a:t>Ngai</a:t>
            </a:r>
            <a:r>
              <a:rPr lang="en-GB" sz="1200" kern="1200" dirty="0">
                <a:solidFill>
                  <a:schemeClr val="tx1"/>
                </a:solidFill>
                <a:effectLst/>
                <a:latin typeface="+mn-lt"/>
                <a:ea typeface="+mn-ea"/>
                <a:cs typeface="+mn-cs"/>
              </a:rPr>
              <a:t> et al., 2021). Services include recreational amenities like swimming pools, where visitors may decompress and improve their general well-being. Additionally, hotels frequently have event facilities to accommodate different events, such as birthday party halls. With the event planning services available at these locations, important occasions may be planned carefully and made to remember.</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Role: In order to maintain customer loyalty and build a hotel's reputation, guest services play a critical role (</a:t>
            </a:r>
            <a:r>
              <a:rPr lang="en-GB" sz="1200" kern="1200" dirty="0" err="1">
                <a:solidFill>
                  <a:schemeClr val="tx1"/>
                </a:solidFill>
                <a:effectLst/>
                <a:latin typeface="+mn-lt"/>
                <a:ea typeface="+mn-ea"/>
                <a:cs typeface="+mn-cs"/>
              </a:rPr>
              <a:t>Abdou</a:t>
            </a:r>
            <a:r>
              <a:rPr lang="en-GB" sz="1200" kern="1200" dirty="0">
                <a:solidFill>
                  <a:schemeClr val="tx1"/>
                </a:solidFill>
                <a:effectLst/>
                <a:latin typeface="+mn-lt"/>
                <a:ea typeface="+mn-ea"/>
                <a:cs typeface="+mn-cs"/>
              </a:rPr>
              <a:t> et al., 2020). Excellent guest services leave a good impression, encouraging pleasure and even repeat business. In order to anticipate guests' demands and guarantee a flawless experience, staffs with training in hospitality and customer service play a crucial role. In addition to drawing customers, well-kept swimming pools and event venues like birthday party halls help hotels generate income, expand their menu, and serve a broader range of patrons. In general, the foundation of the hotel industry is its guest services, which promote customer loyalty and improve the entire visitor experience.</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58EC616-C518-4358-9496-6C33B2F5FA56}" type="slidenum">
              <a:rPr lang="en-US" smtClean="0"/>
              <a:t>5</a:t>
            </a:fld>
            <a:endParaRPr lang="en-US"/>
          </a:p>
        </p:txBody>
      </p:sp>
    </p:spTree>
    <p:extLst>
      <p:ext uri="{BB962C8B-B14F-4D97-AF65-F5344CB8AC3E}">
        <p14:creationId xmlns:p14="http://schemas.microsoft.com/office/powerpoint/2010/main" val="12200893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JW Marriott is renowned for its outstanding guest services and offers an unmatched breadth and character in the hotel industry. A unique experience is created for visitors through their personalised services, exquisite attention to detail, and first-rate amenities, including opulent swimming pools and fully furnished birthday party rooms. The commitment of the JW Marriott personnel to anticipate and surpass the expectations of its guests embodies the hotel's high level of efficiency. Their dedication to providing outstanding service guarantees smooth check-ins, spotless accommodations, and unforgettable gatherings. High levels of client loyalty attest to JW Marriott's effectiveness and the brand's continuous ability to provide exceptional experiences (Clark, 2018; (Dung and </a:t>
            </a:r>
            <a:r>
              <a:rPr lang="en-GB" sz="1200" kern="1200" dirty="0" err="1">
                <a:solidFill>
                  <a:schemeClr val="tx1"/>
                </a:solidFill>
                <a:effectLst/>
                <a:latin typeface="+mn-lt"/>
                <a:ea typeface="+mn-ea"/>
                <a:cs typeface="+mn-cs"/>
              </a:rPr>
              <a:t>Thang</a:t>
            </a:r>
            <a:r>
              <a:rPr lang="en-GB" sz="1200" kern="1200" dirty="0">
                <a:solidFill>
                  <a:schemeClr val="tx1"/>
                </a:solidFill>
                <a:effectLst/>
                <a:latin typeface="+mn-lt"/>
                <a:ea typeface="+mn-ea"/>
                <a:cs typeface="+mn-cs"/>
              </a:rPr>
              <a:t>, 2022).</a:t>
            </a: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Upon closer inspection on a personal visit, the pool areas and birthday party halls of JW Marriott embody their outstanding client services. Celebrations are elevated by the environment, the expertise of the crew, and their attention to detail. This experiential learning opportunity exemplifies JW Marriott's dedication to guest happiness and highlights the brand's leadership position in the industry, having established new benchmarks for excellence.</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58EC616-C518-4358-9496-6C33B2F5FA56}" type="slidenum">
              <a:rPr lang="en-US" smtClean="0"/>
              <a:t>6</a:t>
            </a:fld>
            <a:endParaRPr lang="en-US"/>
          </a:p>
        </p:txBody>
      </p:sp>
    </p:spTree>
    <p:extLst>
      <p:ext uri="{BB962C8B-B14F-4D97-AF65-F5344CB8AC3E}">
        <p14:creationId xmlns:p14="http://schemas.microsoft.com/office/powerpoint/2010/main" val="5553340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rtl="0"/>
            <a:r>
              <a:rPr lang="en-GB" sz="1200" b="1" kern="1200" dirty="0">
                <a:solidFill>
                  <a:schemeClr val="tx1"/>
                </a:solidFill>
                <a:effectLst/>
                <a:latin typeface="+mn-lt"/>
                <a:ea typeface="+mn-ea"/>
                <a:cs typeface="+mn-cs"/>
              </a:rPr>
              <a:t>Importance of Hospitality</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foundation of the hotel business is hospitality, which directly impacts ratings and visitor satisfaction. A hotel's likelihood of receiving a higher rating increases with its level of hospitality. Personalised experiences, anticipating guests' requirements, and fostering an environment of warmth and sincere concern are all components of exceptional hospitality (</a:t>
            </a:r>
            <a:r>
              <a:rPr lang="en-GB" sz="1200" kern="1200" dirty="0" err="1">
                <a:solidFill>
                  <a:schemeClr val="tx1"/>
                </a:solidFill>
                <a:effectLst/>
                <a:latin typeface="+mn-lt"/>
                <a:ea typeface="+mn-ea"/>
                <a:cs typeface="+mn-cs"/>
              </a:rPr>
              <a:t>Ampofo</a:t>
            </a:r>
            <a:r>
              <a:rPr lang="en-GB" sz="1200" kern="1200" dirty="0">
                <a:solidFill>
                  <a:schemeClr val="tx1"/>
                </a:solidFill>
                <a:effectLst/>
                <a:latin typeface="+mn-lt"/>
                <a:ea typeface="+mn-ea"/>
                <a:cs typeface="+mn-cs"/>
              </a:rPr>
              <a:t>, 2020).</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58EC616-C518-4358-9496-6C33B2F5FA56}" type="slidenum">
              <a:rPr lang="en-US" smtClean="0"/>
              <a:t>7</a:t>
            </a:fld>
            <a:endParaRPr lang="en-US"/>
          </a:p>
        </p:txBody>
      </p:sp>
    </p:spTree>
    <p:extLst>
      <p:ext uri="{BB962C8B-B14F-4D97-AF65-F5344CB8AC3E}">
        <p14:creationId xmlns:p14="http://schemas.microsoft.com/office/powerpoint/2010/main" val="1904940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rtl="0"/>
            <a:r>
              <a:rPr lang="en-GB" sz="1200" b="1" kern="1200" dirty="0">
                <a:solidFill>
                  <a:schemeClr val="tx1"/>
                </a:solidFill>
                <a:effectLst/>
                <a:latin typeface="+mn-lt"/>
                <a:ea typeface="+mn-ea"/>
                <a:cs typeface="+mn-cs"/>
              </a:rPr>
              <a:t>Customer Demand Fulfilment- High Hospitality </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Various elements help hotels meet and beyond their guests' expectations, including attentive staff, quick replies to their questions, well-trained personnel, and a dedication to going above and beyond (Wu and </a:t>
            </a:r>
            <a:r>
              <a:rPr lang="en-GB" sz="1200" kern="1200" dirty="0" err="1">
                <a:solidFill>
                  <a:schemeClr val="tx1"/>
                </a:solidFill>
                <a:effectLst/>
                <a:latin typeface="+mn-lt"/>
                <a:ea typeface="+mn-ea"/>
                <a:cs typeface="+mn-cs"/>
              </a:rPr>
              <a:t>Gao</a:t>
            </a:r>
            <a:r>
              <a:rPr lang="en-GB" sz="1200" kern="1200" dirty="0">
                <a:solidFill>
                  <a:schemeClr val="tx1"/>
                </a:solidFill>
                <a:effectLst/>
                <a:latin typeface="+mn-lt"/>
                <a:ea typeface="+mn-ea"/>
                <a:cs typeface="+mn-cs"/>
              </a:rPr>
              <a:t>, 2019). For example, JW Marriott continuously receives excellent reviews because of its constant commitment to hospitality. Not only is their team attentive, but they also possess intuition, foreseeing their guests' needs before they are expressed. Every contact, from heartfelt gestures to customised welcomes, is driven by a sincere desire to improve the visitor experience. JW Marriott also invests in opulent facilities, exquisite cuisine, and distinctive cultural activities to ensure an exceptional stay. At JW Marriott, guests frequently experience a world where their demands are fulfilled and exceeded, earning them incredibly high ratings and positive reviews (Marriott, NPS, 2023). JW Marriott's continuing success may be attributed to its emphasis on hospitality, demonstrating how individualised care and attention can enhance a hotel's reputation and client pleasure to unprecedented levels.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58EC616-C518-4358-9496-6C33B2F5FA56}" type="slidenum">
              <a:rPr lang="en-US" smtClean="0"/>
              <a:t>8</a:t>
            </a:fld>
            <a:endParaRPr lang="en-US"/>
          </a:p>
        </p:txBody>
      </p:sp>
    </p:spTree>
    <p:extLst>
      <p:ext uri="{BB962C8B-B14F-4D97-AF65-F5344CB8AC3E}">
        <p14:creationId xmlns:p14="http://schemas.microsoft.com/office/powerpoint/2010/main" val="8913346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rtl="0"/>
            <a:r>
              <a:rPr lang="en-GB" sz="1200" b="1" kern="1200" dirty="0">
                <a:solidFill>
                  <a:schemeClr val="tx1"/>
                </a:solidFill>
                <a:effectLst/>
                <a:latin typeface="+mn-lt"/>
                <a:ea typeface="+mn-ea"/>
                <a:cs typeface="+mn-cs"/>
              </a:rPr>
              <a:t>Summary/ Conclusion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Explore a world where unparalleled service and elegance collide, with each moment painstakingly planned for your enjoyment and comfort. JW Marriott has been a symbol of understated elegance since its establishment in 1984, leading the industry in standards-setting for its commitment to faultless service. Since opening its first hotel in Washington, D.C., the brand has become well-known worldwide and gained consumers' affection. At JW Marriott, providing hospitality is an art form as much as a service. The staff's innate ability to anticipate and cater to guests' requirements guarantees an exceptional stay. Every element is well designed, whether you are lounging by our opulent pools or hosting a celebration in our fully equipped birthday party halls. In addition to its lavish amenities and cultural events, JW Marriott's dedication to anticipating guests' requirements guarantees not just contentment but pure delight. Visit JW Marriott, where each visit is an enthralling voyage into unmatched luxury and hospitality rather than merely a place to stay.</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58EC616-C518-4358-9496-6C33B2F5FA56}" type="slidenum">
              <a:rPr lang="en-US" smtClean="0"/>
              <a:t>9</a:t>
            </a:fld>
            <a:endParaRPr lang="en-US"/>
          </a:p>
        </p:txBody>
      </p:sp>
    </p:spTree>
    <p:extLst>
      <p:ext uri="{BB962C8B-B14F-4D97-AF65-F5344CB8AC3E}">
        <p14:creationId xmlns:p14="http://schemas.microsoft.com/office/powerpoint/2010/main" val="17075228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44ACCFF-64A9-40AA-93F9-86E3CE016187}"/>
              </a:ext>
            </a:extLst>
          </p:cNvPr>
          <p:cNvSpPr>
            <a:spLocks noGrp="1"/>
          </p:cNvSpPr>
          <p:nvPr>
            <p:ph type="title" hasCustomPrompt="1"/>
          </p:nvPr>
        </p:nvSpPr>
        <p:spPr>
          <a:xfrm>
            <a:off x="651769" y="2683895"/>
            <a:ext cx="5278514" cy="2862225"/>
          </a:xfrm>
          <a:prstGeom prst="rect">
            <a:avLst/>
          </a:prstGeom>
        </p:spPr>
        <p:txBody>
          <a:bodyPr anchor="b"/>
          <a:lstStyle>
            <a:lvl1pPr>
              <a:lnSpc>
                <a:spcPct val="100000"/>
              </a:lnSpc>
              <a:defRPr sz="5000" cap="all" spc="200" baseline="0"/>
            </a:lvl1pPr>
          </a:lstStyle>
          <a:p>
            <a:r>
              <a:rPr lang="en-US"/>
              <a:t>Click to add title</a:t>
            </a:r>
          </a:p>
        </p:txBody>
      </p:sp>
      <p:sp>
        <p:nvSpPr>
          <p:cNvPr id="9" name="Text Placeholder 8">
            <a:extLst>
              <a:ext uri="{FF2B5EF4-FFF2-40B4-BE49-F238E27FC236}">
                <a16:creationId xmlns:a16="http://schemas.microsoft.com/office/drawing/2014/main" id="{AD785D0F-160C-4A31-93B3-F251B0730757}"/>
              </a:ext>
            </a:extLst>
          </p:cNvPr>
          <p:cNvSpPr>
            <a:spLocks noGrp="1"/>
          </p:cNvSpPr>
          <p:nvPr>
            <p:ph type="body" sz="quarter" idx="10" hasCustomPrompt="1"/>
          </p:nvPr>
        </p:nvSpPr>
        <p:spPr>
          <a:xfrm>
            <a:off x="685636" y="5568698"/>
            <a:ext cx="5278514" cy="618142"/>
          </a:xfrm>
          <a:prstGeom prst="rect">
            <a:avLst/>
          </a:prstGeom>
        </p:spPr>
        <p:txBody>
          <a:bodyPr anchor="t"/>
          <a:lstStyle>
            <a:lvl1pPr marL="0" indent="0">
              <a:buNone/>
              <a:defRPr sz="2000" b="0" i="0" spc="200" baseline="0">
                <a:solidFill>
                  <a:schemeClr val="accent4"/>
                </a:solidFill>
              </a:defRPr>
            </a:lvl1pPr>
          </a:lstStyle>
          <a:p>
            <a:pPr lvl="0"/>
            <a:r>
              <a:rPr lang="en-US"/>
              <a:t>Click to add name</a:t>
            </a:r>
          </a:p>
        </p:txBody>
      </p:sp>
      <p:sp>
        <p:nvSpPr>
          <p:cNvPr id="11" name="Picture Placeholder 10">
            <a:extLst>
              <a:ext uri="{FF2B5EF4-FFF2-40B4-BE49-F238E27FC236}">
                <a16:creationId xmlns:a16="http://schemas.microsoft.com/office/drawing/2014/main" id="{31CCC134-2698-41E9-A225-76300EF59E5D}"/>
              </a:ext>
            </a:extLst>
          </p:cNvPr>
          <p:cNvSpPr>
            <a:spLocks noGrp="1"/>
          </p:cNvSpPr>
          <p:nvPr>
            <p:ph type="pic" sz="quarter" idx="11" hasCustomPrompt="1"/>
          </p:nvPr>
        </p:nvSpPr>
        <p:spPr>
          <a:xfrm>
            <a:off x="8143875" y="947737"/>
            <a:ext cx="4048124" cy="4962525"/>
          </a:xfrm>
          <a:prstGeom prst="rect">
            <a:avLst/>
          </a:prstGeom>
        </p:spPr>
        <p:txBody>
          <a:bodyPr/>
          <a:lstStyle>
            <a:lvl1pPr marL="0" indent="0" algn="ctr">
              <a:buNone/>
              <a:defRPr spc="400" baseline="0"/>
            </a:lvl1pPr>
          </a:lstStyle>
          <a:p>
            <a:r>
              <a:rPr lang="en-US"/>
              <a:t>Click to add photo</a:t>
            </a:r>
          </a:p>
        </p:txBody>
      </p:sp>
    </p:spTree>
    <p:extLst>
      <p:ext uri="{BB962C8B-B14F-4D97-AF65-F5344CB8AC3E}">
        <p14:creationId xmlns:p14="http://schemas.microsoft.com/office/powerpoint/2010/main" val="2127806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4C813-EE84-4C00-BDF7-2FD444FA42A0}"/>
              </a:ext>
            </a:extLst>
          </p:cNvPr>
          <p:cNvSpPr>
            <a:spLocks noGrp="1"/>
          </p:cNvSpPr>
          <p:nvPr>
            <p:ph type="title" hasCustomPrompt="1"/>
          </p:nvPr>
        </p:nvSpPr>
        <p:spPr>
          <a:xfrm>
            <a:off x="1401580" y="942423"/>
            <a:ext cx="4694420" cy="1124392"/>
          </a:xfrm>
          <a:prstGeom prst="rect">
            <a:avLst/>
          </a:prstGeom>
        </p:spPr>
        <p:txBody>
          <a:bodyPr anchor="b"/>
          <a:lstStyle>
            <a:lvl1pPr>
              <a:defRPr sz="3200" cap="all" spc="200" baseline="0">
                <a:solidFill>
                  <a:schemeClr val="accent4"/>
                </a:solidFill>
              </a:defRPr>
            </a:lvl1pPr>
          </a:lstStyle>
          <a:p>
            <a:r>
              <a:rPr lang="en-US"/>
              <a:t>CLICK TO add title</a:t>
            </a:r>
          </a:p>
        </p:txBody>
      </p:sp>
      <p:sp>
        <p:nvSpPr>
          <p:cNvPr id="9" name="Text Placeholder 11">
            <a:extLst>
              <a:ext uri="{FF2B5EF4-FFF2-40B4-BE49-F238E27FC236}">
                <a16:creationId xmlns:a16="http://schemas.microsoft.com/office/drawing/2014/main" id="{41FB44AB-9520-4C96-A83D-2FABD15CBE70}"/>
              </a:ext>
            </a:extLst>
          </p:cNvPr>
          <p:cNvSpPr>
            <a:spLocks noGrp="1"/>
          </p:cNvSpPr>
          <p:nvPr>
            <p:ph type="body" sz="quarter" idx="16" hasCustomPrompt="1"/>
          </p:nvPr>
        </p:nvSpPr>
        <p:spPr>
          <a:xfrm>
            <a:off x="1410587" y="2329867"/>
            <a:ext cx="4058872" cy="3156533"/>
          </a:xfrm>
          <a:prstGeom prst="rect">
            <a:avLst/>
          </a:prstGeom>
        </p:spPr>
        <p:txBody>
          <a:bodyPr/>
          <a:lstStyle>
            <a:lvl1pPr marL="0" indent="0" algn="l">
              <a:lnSpc>
                <a:spcPct val="200000"/>
              </a:lnSpc>
              <a:spcBef>
                <a:spcPts val="0"/>
              </a:spcBef>
              <a:buFont typeface="Segoe UI Light" panose="020B0502040204020203" pitchFamily="34" charset="0"/>
              <a:buNone/>
              <a:defRPr sz="2000" cap="none" spc="50" baseline="0">
                <a:solidFill>
                  <a:schemeClr val="accent4"/>
                </a:solidFill>
                <a:latin typeface="+mn-lt"/>
              </a:defRPr>
            </a:lvl1pPr>
          </a:lstStyle>
          <a:p>
            <a:pPr lvl="0"/>
            <a:r>
              <a:rPr lang="en-US"/>
              <a:t>Click to add text</a:t>
            </a:r>
          </a:p>
        </p:txBody>
      </p:sp>
      <p:sp>
        <p:nvSpPr>
          <p:cNvPr id="4" name="Date Placeholder 3">
            <a:extLst>
              <a:ext uri="{FF2B5EF4-FFF2-40B4-BE49-F238E27FC236}">
                <a16:creationId xmlns:a16="http://schemas.microsoft.com/office/drawing/2014/main" id="{3A6B1A04-4BA1-4FCF-B19E-6A052911CC21}"/>
              </a:ext>
            </a:extLst>
          </p:cNvPr>
          <p:cNvSpPr>
            <a:spLocks noGrp="1"/>
          </p:cNvSpPr>
          <p:nvPr>
            <p:ph type="dt" sz="half" idx="10"/>
          </p:nvPr>
        </p:nvSpPr>
        <p:spPr/>
        <p:txBody>
          <a:bodyPr/>
          <a:lstStyle/>
          <a:p>
            <a:r>
              <a:rPr lang="en-US"/>
              <a:t>20XX</a:t>
            </a:r>
          </a:p>
        </p:txBody>
      </p:sp>
      <p:sp>
        <p:nvSpPr>
          <p:cNvPr id="5" name="Footer Placeholder 4">
            <a:extLst>
              <a:ext uri="{FF2B5EF4-FFF2-40B4-BE49-F238E27FC236}">
                <a16:creationId xmlns:a16="http://schemas.microsoft.com/office/drawing/2014/main" id="{C9DD33EA-800C-403C-867B-B4178A7C375B}"/>
              </a:ext>
            </a:extLst>
          </p:cNvPr>
          <p:cNvSpPr>
            <a:spLocks noGrp="1"/>
          </p:cNvSpPr>
          <p:nvPr>
            <p:ph type="ftr" sz="quarter" idx="11"/>
          </p:nvPr>
        </p:nvSpPr>
        <p:spPr/>
        <p:txBody>
          <a:bodyPr/>
          <a:lstStyle/>
          <a:p>
            <a:r>
              <a:rPr lang="en-US"/>
              <a:t>PRESENTATION TITLE</a:t>
            </a:r>
          </a:p>
        </p:txBody>
      </p:sp>
      <p:sp>
        <p:nvSpPr>
          <p:cNvPr id="7" name="Picture Placeholder 2">
            <a:extLst>
              <a:ext uri="{FF2B5EF4-FFF2-40B4-BE49-F238E27FC236}">
                <a16:creationId xmlns:a16="http://schemas.microsoft.com/office/drawing/2014/main" id="{0285C91D-2914-4BB9-A857-7DFA168C761F}"/>
              </a:ext>
            </a:extLst>
          </p:cNvPr>
          <p:cNvSpPr>
            <a:spLocks noGrp="1"/>
          </p:cNvSpPr>
          <p:nvPr>
            <p:ph type="pic" sz="quarter" idx="14" hasCustomPrompt="1"/>
          </p:nvPr>
        </p:nvSpPr>
        <p:spPr>
          <a:xfrm>
            <a:off x="7183361" y="0"/>
            <a:ext cx="3598052" cy="3258105"/>
          </a:xfrm>
          <a:prstGeom prst="rect">
            <a:avLst/>
          </a:prstGeom>
        </p:spPr>
        <p:txBody>
          <a:bodyPr/>
          <a:lstStyle>
            <a:lvl1pPr marL="0" indent="0" algn="ctr">
              <a:buNone/>
              <a:defRPr spc="400" baseline="0"/>
            </a:lvl1pPr>
          </a:lstStyle>
          <a:p>
            <a:r>
              <a:rPr lang="en-US"/>
              <a:t>Click to add photo</a:t>
            </a:r>
          </a:p>
        </p:txBody>
      </p:sp>
      <p:sp>
        <p:nvSpPr>
          <p:cNvPr id="3" name="Picture Placeholder 2">
            <a:extLst>
              <a:ext uri="{FF2B5EF4-FFF2-40B4-BE49-F238E27FC236}">
                <a16:creationId xmlns:a16="http://schemas.microsoft.com/office/drawing/2014/main" id="{C6896BB5-7888-43CA-A76C-BF7DE06DF2BD}"/>
              </a:ext>
            </a:extLst>
          </p:cNvPr>
          <p:cNvSpPr>
            <a:spLocks noGrp="1"/>
          </p:cNvSpPr>
          <p:nvPr>
            <p:ph type="pic" sz="quarter" idx="13" hasCustomPrompt="1"/>
          </p:nvPr>
        </p:nvSpPr>
        <p:spPr>
          <a:xfrm>
            <a:off x="7183361" y="3599895"/>
            <a:ext cx="3598052" cy="3258105"/>
          </a:xfrm>
          <a:prstGeom prst="rect">
            <a:avLst/>
          </a:prstGeom>
        </p:spPr>
        <p:txBody>
          <a:bodyPr/>
          <a:lstStyle>
            <a:lvl1pPr marL="0" indent="0" algn="ctr">
              <a:buNone/>
              <a:defRPr spc="400" baseline="0"/>
            </a:lvl1pPr>
          </a:lstStyle>
          <a:p>
            <a:r>
              <a:rPr lang="en-US"/>
              <a:t>Click to add photo</a:t>
            </a:r>
          </a:p>
        </p:txBody>
      </p:sp>
      <p:sp>
        <p:nvSpPr>
          <p:cNvPr id="6" name="Slide Number Placeholder 5">
            <a:extLst>
              <a:ext uri="{FF2B5EF4-FFF2-40B4-BE49-F238E27FC236}">
                <a16:creationId xmlns:a16="http://schemas.microsoft.com/office/drawing/2014/main" id="{26C8D158-80CE-4259-AE40-6EC8A072E290}"/>
              </a:ext>
            </a:extLst>
          </p:cNvPr>
          <p:cNvSpPr>
            <a:spLocks noGrp="1"/>
          </p:cNvSpPr>
          <p:nvPr>
            <p:ph type="sldNum" sz="quarter" idx="12"/>
          </p:nvPr>
        </p:nvSpPr>
        <p:spPr/>
        <p:txBody>
          <a:bodyPr/>
          <a:lstStyle/>
          <a:p>
            <a:fld id="{F91729D4-A164-47A3-830D-E792BCE699E4}" type="slidenum">
              <a:rPr lang="en-US" smtClean="0"/>
              <a:t>‹#›</a:t>
            </a:fld>
            <a:endParaRPr lang="en-US"/>
          </a:p>
        </p:txBody>
      </p:sp>
    </p:spTree>
    <p:extLst>
      <p:ext uri="{BB962C8B-B14F-4D97-AF65-F5344CB8AC3E}">
        <p14:creationId xmlns:p14="http://schemas.microsoft.com/office/powerpoint/2010/main" val="3729022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EC8E4-E66E-43DD-B7F9-77510035ACC4}"/>
              </a:ext>
            </a:extLst>
          </p:cNvPr>
          <p:cNvSpPr>
            <a:spLocks noGrp="1"/>
          </p:cNvSpPr>
          <p:nvPr>
            <p:ph type="title" hasCustomPrompt="1"/>
          </p:nvPr>
        </p:nvSpPr>
        <p:spPr>
          <a:xfrm>
            <a:off x="6197600" y="2921000"/>
            <a:ext cx="4749800" cy="527050"/>
          </a:xfrm>
          <a:prstGeom prst="rect">
            <a:avLst/>
          </a:prstGeom>
        </p:spPr>
        <p:txBody>
          <a:bodyPr anchor="b"/>
          <a:lstStyle>
            <a:lvl1pPr>
              <a:defRPr sz="3200" cap="all" spc="200" baseline="0">
                <a:solidFill>
                  <a:schemeClr val="accent4"/>
                </a:solidFill>
              </a:defRPr>
            </a:lvl1pPr>
          </a:lstStyle>
          <a:p>
            <a:r>
              <a:rPr lang="en-US"/>
              <a:t>CLICK TO ADD TITLE</a:t>
            </a:r>
          </a:p>
        </p:txBody>
      </p:sp>
      <p:sp>
        <p:nvSpPr>
          <p:cNvPr id="9" name="Picture Placeholder 8">
            <a:extLst>
              <a:ext uri="{FF2B5EF4-FFF2-40B4-BE49-F238E27FC236}">
                <a16:creationId xmlns:a16="http://schemas.microsoft.com/office/drawing/2014/main" id="{3DA549A2-F99E-46CF-BFF2-0F2D5834E10E}"/>
              </a:ext>
            </a:extLst>
          </p:cNvPr>
          <p:cNvSpPr>
            <a:spLocks noGrp="1"/>
          </p:cNvSpPr>
          <p:nvPr>
            <p:ph type="pic" sz="quarter" idx="13" hasCustomPrompt="1"/>
          </p:nvPr>
        </p:nvSpPr>
        <p:spPr>
          <a:xfrm>
            <a:off x="838200" y="492125"/>
            <a:ext cx="4114800" cy="5372100"/>
          </a:xfrm>
          <a:prstGeom prst="rect">
            <a:avLst/>
          </a:prstGeom>
        </p:spPr>
        <p:txBody>
          <a:bodyPr/>
          <a:lstStyle>
            <a:lvl1pPr marL="0" indent="0">
              <a:buNone/>
              <a:defRPr spc="400" baseline="0"/>
            </a:lvl1pPr>
          </a:lstStyle>
          <a:p>
            <a:r>
              <a:rPr lang="en-US"/>
              <a:t>Click to add photo</a:t>
            </a:r>
          </a:p>
        </p:txBody>
      </p:sp>
      <p:sp>
        <p:nvSpPr>
          <p:cNvPr id="13" name="Text Placeholder 11">
            <a:extLst>
              <a:ext uri="{FF2B5EF4-FFF2-40B4-BE49-F238E27FC236}">
                <a16:creationId xmlns:a16="http://schemas.microsoft.com/office/drawing/2014/main" id="{8E76B184-0041-41D4-948C-64DE4AB097C0}"/>
              </a:ext>
            </a:extLst>
          </p:cNvPr>
          <p:cNvSpPr>
            <a:spLocks noGrp="1"/>
          </p:cNvSpPr>
          <p:nvPr>
            <p:ph type="body" sz="quarter" idx="15" hasCustomPrompt="1"/>
          </p:nvPr>
        </p:nvSpPr>
        <p:spPr>
          <a:xfrm>
            <a:off x="6197600" y="3429000"/>
            <a:ext cx="4749800" cy="2129971"/>
          </a:xfrm>
          <a:prstGeom prst="rect">
            <a:avLst/>
          </a:prstGeom>
        </p:spPr>
        <p:txBody>
          <a:bodyPr/>
          <a:lstStyle>
            <a:lvl1pPr marL="0" indent="0" algn="l">
              <a:lnSpc>
                <a:spcPct val="150000"/>
              </a:lnSpc>
              <a:spcBef>
                <a:spcPts val="0"/>
              </a:spcBef>
              <a:buNone/>
              <a:defRPr sz="1400" cap="none" spc="50" baseline="0">
                <a:latin typeface="+mn-lt"/>
              </a:defRPr>
            </a:lvl1pPr>
          </a:lstStyle>
          <a:p>
            <a:pPr lvl="0"/>
            <a:r>
              <a:rPr lang="en-US"/>
              <a:t>Click to add text</a:t>
            </a:r>
          </a:p>
        </p:txBody>
      </p:sp>
      <p:sp>
        <p:nvSpPr>
          <p:cNvPr id="4" name="Date Placeholder 3">
            <a:extLst>
              <a:ext uri="{FF2B5EF4-FFF2-40B4-BE49-F238E27FC236}">
                <a16:creationId xmlns:a16="http://schemas.microsoft.com/office/drawing/2014/main" id="{B89B09CA-52A5-4AB5-AF1F-8A21941819CE}"/>
              </a:ext>
            </a:extLst>
          </p:cNvPr>
          <p:cNvSpPr>
            <a:spLocks noGrp="1"/>
          </p:cNvSpPr>
          <p:nvPr>
            <p:ph type="dt" sz="half" idx="10"/>
          </p:nvPr>
        </p:nvSpPr>
        <p:spPr/>
        <p:txBody>
          <a:bodyPr/>
          <a:lstStyle/>
          <a:p>
            <a:r>
              <a:rPr lang="en-US"/>
              <a:t>20XX</a:t>
            </a:r>
          </a:p>
        </p:txBody>
      </p:sp>
      <p:sp>
        <p:nvSpPr>
          <p:cNvPr id="5" name="Footer Placeholder 4">
            <a:extLst>
              <a:ext uri="{FF2B5EF4-FFF2-40B4-BE49-F238E27FC236}">
                <a16:creationId xmlns:a16="http://schemas.microsoft.com/office/drawing/2014/main" id="{6BF5B9A3-008F-4631-AAAD-66E8363F3C0F}"/>
              </a:ext>
            </a:extLst>
          </p:cNvPr>
          <p:cNvSpPr>
            <a:spLocks noGrp="1"/>
          </p:cNvSpPr>
          <p:nvPr>
            <p:ph type="ftr" sz="quarter" idx="11"/>
          </p:nvPr>
        </p:nvSpPr>
        <p:spPr/>
        <p:txBody>
          <a:bodyPr/>
          <a:lstStyle/>
          <a:p>
            <a:r>
              <a:rPr lang="en-US"/>
              <a:t>PRESENTATION TITLE</a:t>
            </a:r>
          </a:p>
        </p:txBody>
      </p:sp>
      <p:sp>
        <p:nvSpPr>
          <p:cNvPr id="6" name="Slide Number Placeholder 5">
            <a:extLst>
              <a:ext uri="{FF2B5EF4-FFF2-40B4-BE49-F238E27FC236}">
                <a16:creationId xmlns:a16="http://schemas.microsoft.com/office/drawing/2014/main" id="{84547ADF-979E-4B05-BD10-4C2F27964C58}"/>
              </a:ext>
            </a:extLst>
          </p:cNvPr>
          <p:cNvSpPr>
            <a:spLocks noGrp="1"/>
          </p:cNvSpPr>
          <p:nvPr>
            <p:ph type="sldNum" sz="quarter" idx="12"/>
          </p:nvPr>
        </p:nvSpPr>
        <p:spPr/>
        <p:txBody>
          <a:bodyPr/>
          <a:lstStyle/>
          <a:p>
            <a:fld id="{F91729D4-A164-47A3-830D-E792BCE699E4}" type="slidenum">
              <a:rPr lang="en-US" smtClean="0"/>
              <a:t>‹#›</a:t>
            </a:fld>
            <a:endParaRPr lang="en-US"/>
          </a:p>
        </p:txBody>
      </p:sp>
    </p:spTree>
    <p:extLst>
      <p:ext uri="{BB962C8B-B14F-4D97-AF65-F5344CB8AC3E}">
        <p14:creationId xmlns:p14="http://schemas.microsoft.com/office/powerpoint/2010/main" val="29193618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rimary Goals">
    <p:spTree>
      <p:nvGrpSpPr>
        <p:cNvPr id="1" name=""/>
        <p:cNvGrpSpPr/>
        <p:nvPr/>
      </p:nvGrpSpPr>
      <p:grpSpPr>
        <a:xfrm>
          <a:off x="0" y="0"/>
          <a:ext cx="0" cy="0"/>
          <a:chOff x="0" y="0"/>
          <a:chExt cx="0" cy="0"/>
        </a:xfrm>
      </p:grpSpPr>
      <p:sp>
        <p:nvSpPr>
          <p:cNvPr id="15" name="Picture Placeholder 2">
            <a:extLst>
              <a:ext uri="{FF2B5EF4-FFF2-40B4-BE49-F238E27FC236}">
                <a16:creationId xmlns:a16="http://schemas.microsoft.com/office/drawing/2014/main" id="{38C8EB8A-A968-4E47-AE69-9A01E7717EB1}"/>
              </a:ext>
            </a:extLst>
          </p:cNvPr>
          <p:cNvSpPr>
            <a:spLocks noGrp="1"/>
          </p:cNvSpPr>
          <p:nvPr>
            <p:ph type="pic" sz="quarter" idx="14" hasCustomPrompt="1"/>
          </p:nvPr>
        </p:nvSpPr>
        <p:spPr>
          <a:xfrm>
            <a:off x="598402" y="598401"/>
            <a:ext cx="9645056" cy="5661198"/>
          </a:xfrm>
          <a:prstGeom prst="rect">
            <a:avLst/>
          </a:prstGeom>
        </p:spPr>
        <p:txBody>
          <a:bodyPr/>
          <a:lstStyle>
            <a:lvl1pPr marL="0" indent="0" algn="ctr">
              <a:buNone/>
              <a:defRPr spc="400" baseline="0"/>
            </a:lvl1pPr>
          </a:lstStyle>
          <a:p>
            <a:r>
              <a:rPr lang="en-US"/>
              <a:t>Click to add photo</a:t>
            </a:r>
          </a:p>
        </p:txBody>
      </p:sp>
      <p:sp>
        <p:nvSpPr>
          <p:cNvPr id="2" name="Title 1">
            <a:extLst>
              <a:ext uri="{FF2B5EF4-FFF2-40B4-BE49-F238E27FC236}">
                <a16:creationId xmlns:a16="http://schemas.microsoft.com/office/drawing/2014/main" id="{85A198BF-0DCC-40E9-B9E5-892F3CCF5439}"/>
              </a:ext>
            </a:extLst>
          </p:cNvPr>
          <p:cNvSpPr>
            <a:spLocks noGrp="1"/>
          </p:cNvSpPr>
          <p:nvPr>
            <p:ph type="title" hasCustomPrompt="1"/>
          </p:nvPr>
        </p:nvSpPr>
        <p:spPr>
          <a:xfrm>
            <a:off x="6169978" y="3443968"/>
            <a:ext cx="6022021" cy="882499"/>
          </a:xfrm>
          <a:prstGeom prst="rect">
            <a:avLst/>
          </a:prstGeom>
          <a:solidFill>
            <a:schemeClr val="accent4">
              <a:alpha val="80000"/>
            </a:schemeClr>
          </a:solidFill>
        </p:spPr>
        <p:txBody>
          <a:bodyPr lIns="1371600" tIns="457200" anchor="ctr" anchorCtr="0"/>
          <a:lstStyle>
            <a:lvl1pPr>
              <a:defRPr sz="3200" cap="all" spc="200" baseline="0">
                <a:solidFill>
                  <a:schemeClr val="bg1"/>
                </a:solidFill>
              </a:defRPr>
            </a:lvl1pPr>
          </a:lstStyle>
          <a:p>
            <a:r>
              <a:rPr lang="en-US"/>
              <a:t>Click to add title</a:t>
            </a:r>
          </a:p>
        </p:txBody>
      </p:sp>
      <p:sp>
        <p:nvSpPr>
          <p:cNvPr id="9" name="Text Placeholder 11">
            <a:extLst>
              <a:ext uri="{FF2B5EF4-FFF2-40B4-BE49-F238E27FC236}">
                <a16:creationId xmlns:a16="http://schemas.microsoft.com/office/drawing/2014/main" id="{FAD04F8B-0B18-4B5F-B3A8-8EEDC439F5F5}"/>
              </a:ext>
            </a:extLst>
          </p:cNvPr>
          <p:cNvSpPr>
            <a:spLocks noGrp="1"/>
          </p:cNvSpPr>
          <p:nvPr>
            <p:ph type="body" sz="quarter" idx="16" hasCustomPrompt="1"/>
          </p:nvPr>
        </p:nvSpPr>
        <p:spPr>
          <a:xfrm>
            <a:off x="6169979" y="4326467"/>
            <a:ext cx="6022021" cy="830414"/>
          </a:xfrm>
          <a:prstGeom prst="rect">
            <a:avLst/>
          </a:prstGeom>
          <a:solidFill>
            <a:schemeClr val="accent4">
              <a:alpha val="80000"/>
            </a:schemeClr>
          </a:solidFill>
        </p:spPr>
        <p:txBody>
          <a:bodyPr lIns="1371600" bIns="365760" anchor="ctr"/>
          <a:lstStyle>
            <a:lvl1pPr marL="0" indent="0" algn="l">
              <a:buNone/>
              <a:defRPr sz="2000" i="0" cap="none" spc="200" baseline="0">
                <a:solidFill>
                  <a:schemeClr val="bg1"/>
                </a:solidFill>
                <a:latin typeface="+mj-lt"/>
              </a:defRPr>
            </a:lvl1pPr>
          </a:lstStyle>
          <a:p>
            <a:pPr lvl="0"/>
            <a:r>
              <a:rPr lang="en-US"/>
              <a:t>Click to add title</a:t>
            </a:r>
          </a:p>
        </p:txBody>
      </p:sp>
    </p:spTree>
    <p:extLst>
      <p:ext uri="{BB962C8B-B14F-4D97-AF65-F5344CB8AC3E}">
        <p14:creationId xmlns:p14="http://schemas.microsoft.com/office/powerpoint/2010/main" val="15930739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Quarterly Performanc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EE33C-7BB8-4644-AC43-EAFCF071A501}"/>
              </a:ext>
            </a:extLst>
          </p:cNvPr>
          <p:cNvSpPr>
            <a:spLocks noGrp="1"/>
          </p:cNvSpPr>
          <p:nvPr>
            <p:ph type="title" hasCustomPrompt="1"/>
          </p:nvPr>
        </p:nvSpPr>
        <p:spPr>
          <a:xfrm>
            <a:off x="1109663" y="498928"/>
            <a:ext cx="9972675" cy="567873"/>
          </a:xfrm>
          <a:prstGeom prst="rect">
            <a:avLst/>
          </a:prstGeom>
        </p:spPr>
        <p:txBody>
          <a:bodyPr/>
          <a:lstStyle>
            <a:lvl1pPr algn="ctr">
              <a:defRPr sz="3200" cap="all" spc="200" baseline="0">
                <a:solidFill>
                  <a:schemeClr val="accent4"/>
                </a:solidFill>
              </a:defRPr>
            </a:lvl1pPr>
          </a:lstStyle>
          <a:p>
            <a:r>
              <a:rPr lang="en-US"/>
              <a:t>Click to add title</a:t>
            </a:r>
          </a:p>
        </p:txBody>
      </p:sp>
      <p:sp>
        <p:nvSpPr>
          <p:cNvPr id="7" name="Date Placeholder 6">
            <a:extLst>
              <a:ext uri="{FF2B5EF4-FFF2-40B4-BE49-F238E27FC236}">
                <a16:creationId xmlns:a16="http://schemas.microsoft.com/office/drawing/2014/main" id="{A36A6D30-3C9B-4105-8529-1FC3C4799157}"/>
              </a:ext>
            </a:extLst>
          </p:cNvPr>
          <p:cNvSpPr>
            <a:spLocks noGrp="1"/>
          </p:cNvSpPr>
          <p:nvPr>
            <p:ph type="dt" sz="half" idx="10"/>
          </p:nvPr>
        </p:nvSpPr>
        <p:spPr/>
        <p:txBody>
          <a:bodyPr/>
          <a:lstStyle/>
          <a:p>
            <a:r>
              <a:rPr lang="en-US"/>
              <a:t>20XX</a:t>
            </a:r>
          </a:p>
        </p:txBody>
      </p:sp>
      <p:sp>
        <p:nvSpPr>
          <p:cNvPr id="8" name="Footer Placeholder 7">
            <a:extLst>
              <a:ext uri="{FF2B5EF4-FFF2-40B4-BE49-F238E27FC236}">
                <a16:creationId xmlns:a16="http://schemas.microsoft.com/office/drawing/2014/main" id="{6F6CE03B-D3BE-49C6-B2A4-0E17803F19AE}"/>
              </a:ext>
            </a:extLst>
          </p:cNvPr>
          <p:cNvSpPr>
            <a:spLocks noGrp="1"/>
          </p:cNvSpPr>
          <p:nvPr>
            <p:ph type="ftr" sz="quarter" idx="11"/>
          </p:nvPr>
        </p:nvSpPr>
        <p:spPr/>
        <p:txBody>
          <a:bodyPr/>
          <a:lstStyle/>
          <a:p>
            <a:r>
              <a:rPr lang="en-US"/>
              <a:t>PRESENTATION TITLE</a:t>
            </a:r>
          </a:p>
        </p:txBody>
      </p:sp>
      <p:sp>
        <p:nvSpPr>
          <p:cNvPr id="9" name="Slide Number Placeholder 8">
            <a:extLst>
              <a:ext uri="{FF2B5EF4-FFF2-40B4-BE49-F238E27FC236}">
                <a16:creationId xmlns:a16="http://schemas.microsoft.com/office/drawing/2014/main" id="{3DEB961D-2B84-4E52-A71A-1C55CFFD8FFB}"/>
              </a:ext>
            </a:extLst>
          </p:cNvPr>
          <p:cNvSpPr>
            <a:spLocks noGrp="1"/>
          </p:cNvSpPr>
          <p:nvPr>
            <p:ph type="sldNum" sz="quarter" idx="12"/>
          </p:nvPr>
        </p:nvSpPr>
        <p:spPr/>
        <p:txBody>
          <a:bodyPr/>
          <a:lstStyle/>
          <a:p>
            <a:fld id="{F91729D4-A164-47A3-830D-E792BCE699E4}" type="slidenum">
              <a:rPr lang="en-US" smtClean="0"/>
              <a:t>‹#›</a:t>
            </a:fld>
            <a:endParaRPr lang="en-US"/>
          </a:p>
        </p:txBody>
      </p:sp>
    </p:spTree>
    <p:extLst>
      <p:ext uri="{BB962C8B-B14F-4D97-AF65-F5344CB8AC3E}">
        <p14:creationId xmlns:p14="http://schemas.microsoft.com/office/powerpoint/2010/main" val="33672719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Areas of Growt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AA794-F088-4753-95A0-021064EE61C0}"/>
              </a:ext>
            </a:extLst>
          </p:cNvPr>
          <p:cNvSpPr>
            <a:spLocks noGrp="1"/>
          </p:cNvSpPr>
          <p:nvPr>
            <p:ph type="title" hasCustomPrompt="1"/>
          </p:nvPr>
        </p:nvSpPr>
        <p:spPr>
          <a:xfrm>
            <a:off x="838200" y="494166"/>
            <a:ext cx="10515600" cy="567873"/>
          </a:xfrm>
          <a:prstGeom prst="rect">
            <a:avLst/>
          </a:prstGeom>
        </p:spPr>
        <p:txBody>
          <a:bodyPr/>
          <a:lstStyle>
            <a:lvl1pPr algn="ctr">
              <a:defRPr sz="3200" cap="all" spc="200" baseline="0">
                <a:solidFill>
                  <a:schemeClr val="accent4"/>
                </a:solidFill>
              </a:defRPr>
            </a:lvl1pPr>
          </a:lstStyle>
          <a:p>
            <a:r>
              <a:rPr lang="en-US"/>
              <a:t>Click to add title</a:t>
            </a:r>
          </a:p>
        </p:txBody>
      </p:sp>
      <p:sp>
        <p:nvSpPr>
          <p:cNvPr id="3" name="Date Placeholder 2">
            <a:extLst>
              <a:ext uri="{FF2B5EF4-FFF2-40B4-BE49-F238E27FC236}">
                <a16:creationId xmlns:a16="http://schemas.microsoft.com/office/drawing/2014/main" id="{57C3E83D-2F76-4F03-9EF6-81DED406531E}"/>
              </a:ext>
            </a:extLst>
          </p:cNvPr>
          <p:cNvSpPr>
            <a:spLocks noGrp="1"/>
          </p:cNvSpPr>
          <p:nvPr>
            <p:ph type="dt" sz="half" idx="10"/>
          </p:nvPr>
        </p:nvSpPr>
        <p:spPr/>
        <p:txBody>
          <a:bodyPr/>
          <a:lstStyle/>
          <a:p>
            <a:r>
              <a:rPr lang="en-US"/>
              <a:t>20XX</a:t>
            </a:r>
          </a:p>
        </p:txBody>
      </p:sp>
      <p:sp>
        <p:nvSpPr>
          <p:cNvPr id="4" name="Footer Placeholder 3">
            <a:extLst>
              <a:ext uri="{FF2B5EF4-FFF2-40B4-BE49-F238E27FC236}">
                <a16:creationId xmlns:a16="http://schemas.microsoft.com/office/drawing/2014/main" id="{D3D99F77-FE1A-4CD5-8B1C-50D8981A1EE1}"/>
              </a:ext>
            </a:extLst>
          </p:cNvPr>
          <p:cNvSpPr>
            <a:spLocks noGrp="1"/>
          </p:cNvSpPr>
          <p:nvPr>
            <p:ph type="ftr" sz="quarter" idx="11"/>
          </p:nvPr>
        </p:nvSpPr>
        <p:spPr/>
        <p:txBody>
          <a:bodyPr/>
          <a:lstStyle/>
          <a:p>
            <a:r>
              <a:rPr lang="en-US"/>
              <a:t>PRESENTATION TITLE</a:t>
            </a:r>
          </a:p>
        </p:txBody>
      </p:sp>
      <p:sp>
        <p:nvSpPr>
          <p:cNvPr id="5" name="Slide Number Placeholder 4">
            <a:extLst>
              <a:ext uri="{FF2B5EF4-FFF2-40B4-BE49-F238E27FC236}">
                <a16:creationId xmlns:a16="http://schemas.microsoft.com/office/drawing/2014/main" id="{C84CA1C4-7C3D-4FAE-B5FC-D235F6D9E1E8}"/>
              </a:ext>
            </a:extLst>
          </p:cNvPr>
          <p:cNvSpPr>
            <a:spLocks noGrp="1"/>
          </p:cNvSpPr>
          <p:nvPr>
            <p:ph type="sldNum" sz="quarter" idx="12"/>
          </p:nvPr>
        </p:nvSpPr>
        <p:spPr/>
        <p:txBody>
          <a:bodyPr/>
          <a:lstStyle/>
          <a:p>
            <a:fld id="{F91729D4-A164-47A3-830D-E792BCE699E4}" type="slidenum">
              <a:rPr lang="en-US" smtClean="0"/>
              <a:t>‹#›</a:t>
            </a:fld>
            <a:endParaRPr lang="en-US"/>
          </a:p>
        </p:txBody>
      </p:sp>
    </p:spTree>
    <p:extLst>
      <p:ext uri="{BB962C8B-B14F-4D97-AF65-F5344CB8AC3E}">
        <p14:creationId xmlns:p14="http://schemas.microsoft.com/office/powerpoint/2010/main" val="1139488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C8E96375-73CE-4ED7-90B6-293AB27ED0AD}"/>
              </a:ext>
            </a:extLst>
          </p:cNvPr>
          <p:cNvSpPr>
            <a:spLocks noGrp="1"/>
          </p:cNvSpPr>
          <p:nvPr>
            <p:ph type="pic" sz="quarter" idx="13" hasCustomPrompt="1"/>
          </p:nvPr>
        </p:nvSpPr>
        <p:spPr>
          <a:xfrm>
            <a:off x="0" y="0"/>
            <a:ext cx="12192000" cy="6858000"/>
          </a:xfrm>
          <a:prstGeom prst="rect">
            <a:avLst/>
          </a:prstGeom>
        </p:spPr>
        <p:txBody>
          <a:bodyPr/>
          <a:lstStyle>
            <a:lvl1pPr marL="0" indent="0" algn="ctr">
              <a:buNone/>
              <a:defRPr spc="400" baseline="0"/>
            </a:lvl1pPr>
          </a:lstStyle>
          <a:p>
            <a:r>
              <a:rPr lang="en-US"/>
              <a:t>Click to add photo</a:t>
            </a:r>
          </a:p>
        </p:txBody>
      </p:sp>
      <p:sp>
        <p:nvSpPr>
          <p:cNvPr id="15" name="Title 14">
            <a:extLst>
              <a:ext uri="{FF2B5EF4-FFF2-40B4-BE49-F238E27FC236}">
                <a16:creationId xmlns:a16="http://schemas.microsoft.com/office/drawing/2014/main" id="{4E8AED7C-EFC3-4427-AD37-E7AA4AF0CF8C}"/>
              </a:ext>
            </a:extLst>
          </p:cNvPr>
          <p:cNvSpPr>
            <a:spLocks noGrp="1"/>
          </p:cNvSpPr>
          <p:nvPr>
            <p:ph type="title" hasCustomPrompt="1"/>
          </p:nvPr>
        </p:nvSpPr>
        <p:spPr>
          <a:xfrm>
            <a:off x="-1" y="1181910"/>
            <a:ext cx="12192000" cy="3352227"/>
          </a:xfrm>
          <a:custGeom>
            <a:avLst/>
            <a:gdLst>
              <a:gd name="connsiteX0" fmla="*/ 11721830 w 12192000"/>
              <a:gd name="connsiteY0" fmla="*/ 0 h 3352227"/>
              <a:gd name="connsiteX1" fmla="*/ 12192000 w 12192000"/>
              <a:gd name="connsiteY1" fmla="*/ 0 h 3352227"/>
              <a:gd name="connsiteX2" fmla="*/ 12192000 w 12192000"/>
              <a:gd name="connsiteY2" fmla="*/ 3352227 h 3352227"/>
              <a:gd name="connsiteX3" fmla="*/ 11721830 w 12192000"/>
              <a:gd name="connsiteY3" fmla="*/ 3352227 h 3352227"/>
              <a:gd name="connsiteX4" fmla="*/ 0 w 12192000"/>
              <a:gd name="connsiteY4" fmla="*/ 0 h 3352227"/>
              <a:gd name="connsiteX5" fmla="*/ 5525311 w 12192000"/>
              <a:gd name="connsiteY5" fmla="*/ 0 h 3352227"/>
              <a:gd name="connsiteX6" fmla="*/ 5525311 w 12192000"/>
              <a:gd name="connsiteY6" fmla="*/ 3352227 h 3352227"/>
              <a:gd name="connsiteX7" fmla="*/ 0 w 12192000"/>
              <a:gd name="connsiteY7" fmla="*/ 3352227 h 3352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3352227">
                <a:moveTo>
                  <a:pt x="11721830" y="0"/>
                </a:moveTo>
                <a:lnTo>
                  <a:pt x="12192000" y="0"/>
                </a:lnTo>
                <a:lnTo>
                  <a:pt x="12192000" y="3352227"/>
                </a:lnTo>
                <a:lnTo>
                  <a:pt x="11721830" y="3352227"/>
                </a:lnTo>
                <a:close/>
                <a:moveTo>
                  <a:pt x="0" y="0"/>
                </a:moveTo>
                <a:lnTo>
                  <a:pt x="5525311" y="0"/>
                </a:lnTo>
                <a:lnTo>
                  <a:pt x="5525311" y="3352227"/>
                </a:lnTo>
                <a:lnTo>
                  <a:pt x="0" y="3352227"/>
                </a:lnTo>
                <a:close/>
              </a:path>
            </a:pathLst>
          </a:custGeom>
          <a:solidFill>
            <a:schemeClr val="accent4">
              <a:lumMod val="20000"/>
              <a:lumOff val="80000"/>
              <a:alpha val="85000"/>
            </a:schemeClr>
          </a:solidFill>
        </p:spPr>
        <p:txBody>
          <a:bodyPr lIns="960120" rIns="7315200" anchor="b"/>
          <a:lstStyle>
            <a:lvl1pPr>
              <a:defRPr lang="en-US" sz="3200" cap="all" spc="200" baseline="0" dirty="0"/>
            </a:lvl1pPr>
          </a:lstStyle>
          <a:p>
            <a:pPr marL="0" lvl="0"/>
            <a:r>
              <a:rPr lang="en-US"/>
              <a:t>Click to add title</a:t>
            </a:r>
          </a:p>
        </p:txBody>
      </p:sp>
      <p:sp>
        <p:nvSpPr>
          <p:cNvPr id="16" name="Text Placeholder 15">
            <a:extLst>
              <a:ext uri="{FF2B5EF4-FFF2-40B4-BE49-F238E27FC236}">
                <a16:creationId xmlns:a16="http://schemas.microsoft.com/office/drawing/2014/main" id="{72FF0B66-A4D6-423A-AC8B-48E8CD7DF8B7}"/>
              </a:ext>
            </a:extLst>
          </p:cNvPr>
          <p:cNvSpPr>
            <a:spLocks noGrp="1"/>
          </p:cNvSpPr>
          <p:nvPr>
            <p:ph type="body" sz="quarter" idx="16" hasCustomPrompt="1"/>
          </p:nvPr>
        </p:nvSpPr>
        <p:spPr>
          <a:xfrm>
            <a:off x="-1" y="4534137"/>
            <a:ext cx="12192000" cy="1141953"/>
          </a:xfrm>
          <a:custGeom>
            <a:avLst/>
            <a:gdLst>
              <a:gd name="connsiteX0" fmla="*/ 11721830 w 12192000"/>
              <a:gd name="connsiteY0" fmla="*/ 1 h 1141953"/>
              <a:gd name="connsiteX1" fmla="*/ 12192000 w 12192000"/>
              <a:gd name="connsiteY1" fmla="*/ 1 h 1141953"/>
              <a:gd name="connsiteX2" fmla="*/ 12192000 w 12192000"/>
              <a:gd name="connsiteY2" fmla="*/ 1141953 h 1141953"/>
              <a:gd name="connsiteX3" fmla="*/ 11721830 w 12192000"/>
              <a:gd name="connsiteY3" fmla="*/ 1141953 h 1141953"/>
              <a:gd name="connsiteX4" fmla="*/ 0 w 12192000"/>
              <a:gd name="connsiteY4" fmla="*/ 0 h 1141953"/>
              <a:gd name="connsiteX5" fmla="*/ 5525311 w 12192000"/>
              <a:gd name="connsiteY5" fmla="*/ 0 h 1141953"/>
              <a:gd name="connsiteX6" fmla="*/ 5525311 w 12192000"/>
              <a:gd name="connsiteY6" fmla="*/ 1141952 h 1141953"/>
              <a:gd name="connsiteX7" fmla="*/ 0 w 12192000"/>
              <a:gd name="connsiteY7" fmla="*/ 1141952 h 1141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1141953">
                <a:moveTo>
                  <a:pt x="11721830" y="1"/>
                </a:moveTo>
                <a:lnTo>
                  <a:pt x="12192000" y="1"/>
                </a:lnTo>
                <a:lnTo>
                  <a:pt x="12192000" y="1141953"/>
                </a:lnTo>
                <a:lnTo>
                  <a:pt x="11721830" y="1141953"/>
                </a:lnTo>
                <a:close/>
                <a:moveTo>
                  <a:pt x="0" y="0"/>
                </a:moveTo>
                <a:lnTo>
                  <a:pt x="5525311" y="0"/>
                </a:lnTo>
                <a:lnTo>
                  <a:pt x="5525311" y="1141952"/>
                </a:lnTo>
                <a:lnTo>
                  <a:pt x="0" y="1141952"/>
                </a:lnTo>
                <a:close/>
              </a:path>
            </a:pathLst>
          </a:custGeom>
          <a:solidFill>
            <a:schemeClr val="accent4">
              <a:lumMod val="20000"/>
              <a:lumOff val="80000"/>
              <a:alpha val="85000"/>
            </a:schemeClr>
          </a:solidFill>
        </p:spPr>
        <p:txBody>
          <a:bodyPr lIns="960120" tIns="137160" rIns="6400800" anchor="t"/>
          <a:lstStyle>
            <a:lvl1pPr marL="0" indent="0">
              <a:buNone/>
              <a:defRPr lang="en-US" sz="2000" b="0" i="0" spc="200" baseline="0" dirty="0">
                <a:solidFill>
                  <a:schemeClr val="accent5">
                    <a:lumMod val="50000"/>
                  </a:schemeClr>
                </a:solidFill>
              </a:defRPr>
            </a:lvl1pPr>
          </a:lstStyle>
          <a:p>
            <a:pPr marL="228600" lvl="0" indent="-228600"/>
            <a:r>
              <a:rPr lang="en-US"/>
              <a:t>Click to add name</a:t>
            </a:r>
          </a:p>
        </p:txBody>
      </p:sp>
      <p:sp>
        <p:nvSpPr>
          <p:cNvPr id="2" name="Date Placeholder 1">
            <a:extLst>
              <a:ext uri="{FF2B5EF4-FFF2-40B4-BE49-F238E27FC236}">
                <a16:creationId xmlns:a16="http://schemas.microsoft.com/office/drawing/2014/main" id="{AC52883E-0EA3-4DCA-BB78-AD84BBE53F80}"/>
              </a:ext>
            </a:extLst>
          </p:cNvPr>
          <p:cNvSpPr>
            <a:spLocks noGrp="1"/>
          </p:cNvSpPr>
          <p:nvPr>
            <p:ph type="dt" sz="half" idx="10"/>
          </p:nvPr>
        </p:nvSpPr>
        <p:spPr/>
        <p:txBody>
          <a:bodyPr/>
          <a:lstStyle>
            <a:lvl1pPr>
              <a:defRPr>
                <a:solidFill>
                  <a:schemeClr val="bg1"/>
                </a:solidFill>
                <a:effectLst>
                  <a:outerShdw blurRad="38100" dist="38100" dir="2700000" algn="tl">
                    <a:srgbClr val="000000">
                      <a:alpha val="43137"/>
                    </a:srgbClr>
                  </a:outerShdw>
                </a:effectLst>
              </a:defRPr>
            </a:lvl1pPr>
          </a:lstStyle>
          <a:p>
            <a:r>
              <a:rPr lang="en-US"/>
              <a:t>20XX</a:t>
            </a:r>
          </a:p>
        </p:txBody>
      </p:sp>
      <p:sp>
        <p:nvSpPr>
          <p:cNvPr id="3" name="Footer Placeholder 2">
            <a:extLst>
              <a:ext uri="{FF2B5EF4-FFF2-40B4-BE49-F238E27FC236}">
                <a16:creationId xmlns:a16="http://schemas.microsoft.com/office/drawing/2014/main" id="{C31860F9-7B15-486D-B68B-1D5E02F61DEA}"/>
              </a:ext>
            </a:extLst>
          </p:cNvPr>
          <p:cNvSpPr>
            <a:spLocks noGrp="1"/>
          </p:cNvSpPr>
          <p:nvPr>
            <p:ph type="ftr" sz="quarter" idx="11"/>
          </p:nvPr>
        </p:nvSpPr>
        <p:spPr/>
        <p:txBody>
          <a:bodyPr/>
          <a:lstStyle>
            <a:lvl1pPr>
              <a:defRPr>
                <a:solidFill>
                  <a:schemeClr val="bg1"/>
                </a:solidFill>
                <a:effectLst>
                  <a:outerShdw blurRad="38100" dist="38100" dir="2700000" algn="tl">
                    <a:srgbClr val="000000">
                      <a:alpha val="43137"/>
                    </a:srgbClr>
                  </a:outerShdw>
                </a:effectLst>
              </a:defRPr>
            </a:lvl1pPr>
          </a:lstStyle>
          <a:p>
            <a:r>
              <a:rPr lang="en-US"/>
              <a:t>PRESENTATION TITLE</a:t>
            </a:r>
          </a:p>
        </p:txBody>
      </p:sp>
      <p:sp>
        <p:nvSpPr>
          <p:cNvPr id="4" name="Slide Number Placeholder 3">
            <a:extLst>
              <a:ext uri="{FF2B5EF4-FFF2-40B4-BE49-F238E27FC236}">
                <a16:creationId xmlns:a16="http://schemas.microsoft.com/office/drawing/2014/main" id="{190B89DE-8ADC-4391-8EAF-C713EA69935F}"/>
              </a:ext>
            </a:extLst>
          </p:cNvPr>
          <p:cNvSpPr>
            <a:spLocks noGrp="1"/>
          </p:cNvSpPr>
          <p:nvPr>
            <p:ph type="sldNum" sz="quarter" idx="12"/>
          </p:nvPr>
        </p:nvSpPr>
        <p:spPr/>
        <p:txBody>
          <a:bodyPr/>
          <a:lstStyle>
            <a:lvl1pPr>
              <a:defRPr>
                <a:solidFill>
                  <a:schemeClr val="bg1"/>
                </a:solidFill>
                <a:effectLst>
                  <a:outerShdw blurRad="38100" dist="38100" dir="2700000" algn="tl">
                    <a:srgbClr val="000000">
                      <a:alpha val="43137"/>
                    </a:srgbClr>
                  </a:outerShdw>
                </a:effectLst>
              </a:defRPr>
            </a:lvl1pPr>
          </a:lstStyle>
          <a:p>
            <a:fld id="{F91729D4-A164-47A3-830D-E792BCE699E4}" type="slidenum">
              <a:rPr lang="en-US" smtClean="0"/>
              <a:pPr/>
              <a:t>‹#›</a:t>
            </a:fld>
            <a:endParaRPr lang="en-US"/>
          </a:p>
        </p:txBody>
      </p:sp>
    </p:spTree>
    <p:extLst>
      <p:ext uri="{BB962C8B-B14F-4D97-AF65-F5344CB8AC3E}">
        <p14:creationId xmlns:p14="http://schemas.microsoft.com/office/powerpoint/2010/main" val="580063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_4">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5886F38-E337-4504-BF25-D65176023E6B}"/>
              </a:ext>
              <a:ext uri="{C183D7F6-B498-43B3-948B-1728B52AA6E4}">
                <adec:decorative xmlns:adec="http://schemas.microsoft.com/office/drawing/2017/decorative" val="1"/>
              </a:ext>
            </a:extLst>
          </p:cNvPr>
          <p:cNvSpPr/>
          <p:nvPr userDrawn="1"/>
        </p:nvSpPr>
        <p:spPr>
          <a:xfrm>
            <a:off x="0" y="4274260"/>
            <a:ext cx="12192000" cy="2583739"/>
          </a:xfrm>
          <a:prstGeom prst="rect">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93D2BF-453A-45BE-9E29-EC3F8D9F55CE}"/>
              </a:ext>
            </a:extLst>
          </p:cNvPr>
          <p:cNvSpPr>
            <a:spLocks noGrp="1"/>
          </p:cNvSpPr>
          <p:nvPr>
            <p:ph type="title" hasCustomPrompt="1"/>
          </p:nvPr>
        </p:nvSpPr>
        <p:spPr>
          <a:xfrm>
            <a:off x="999846" y="1487527"/>
            <a:ext cx="2581554" cy="1325563"/>
          </a:xfrm>
          <a:prstGeom prst="rect">
            <a:avLst/>
          </a:prstGeom>
        </p:spPr>
        <p:txBody>
          <a:bodyPr anchor="b"/>
          <a:lstStyle>
            <a:lvl1pPr algn="ctr">
              <a:defRPr sz="3200" cap="all" spc="200" baseline="0">
                <a:solidFill>
                  <a:schemeClr val="accent4"/>
                </a:solidFill>
              </a:defRPr>
            </a:lvl1pPr>
          </a:lstStyle>
          <a:p>
            <a:r>
              <a:rPr lang="en-US"/>
              <a:t>Click to add title</a:t>
            </a:r>
          </a:p>
        </p:txBody>
      </p:sp>
      <p:sp>
        <p:nvSpPr>
          <p:cNvPr id="51" name="Picture Placeholder 9">
            <a:extLst>
              <a:ext uri="{FF2B5EF4-FFF2-40B4-BE49-F238E27FC236}">
                <a16:creationId xmlns:a16="http://schemas.microsoft.com/office/drawing/2014/main" id="{C47B8159-559E-42C4-AA5B-7642DE427455}"/>
              </a:ext>
            </a:extLst>
          </p:cNvPr>
          <p:cNvSpPr>
            <a:spLocks noGrp="1"/>
          </p:cNvSpPr>
          <p:nvPr>
            <p:ph type="pic" sz="quarter" idx="23" hasCustomPrompt="1"/>
          </p:nvPr>
        </p:nvSpPr>
        <p:spPr>
          <a:xfrm>
            <a:off x="4793630" y="677419"/>
            <a:ext cx="2357652" cy="1622425"/>
          </a:xfrm>
          <a:prstGeom prst="rect">
            <a:avLst/>
          </a:prstGeom>
        </p:spPr>
        <p:txBody>
          <a:bodyPr/>
          <a:lstStyle>
            <a:lvl1pPr marL="0" indent="0" algn="ctr">
              <a:buNone/>
              <a:defRPr/>
            </a:lvl1pPr>
          </a:lstStyle>
          <a:p>
            <a:r>
              <a:rPr lang="en-US"/>
              <a:t>Click to add photo</a:t>
            </a:r>
          </a:p>
        </p:txBody>
      </p:sp>
      <p:sp>
        <p:nvSpPr>
          <p:cNvPr id="52" name="Text Placeholder 17">
            <a:extLst>
              <a:ext uri="{FF2B5EF4-FFF2-40B4-BE49-F238E27FC236}">
                <a16:creationId xmlns:a16="http://schemas.microsoft.com/office/drawing/2014/main" id="{9E9FA76D-767D-4F48-9238-F384F4D41696}"/>
              </a:ext>
            </a:extLst>
          </p:cNvPr>
          <p:cNvSpPr>
            <a:spLocks noGrp="1"/>
          </p:cNvSpPr>
          <p:nvPr>
            <p:ph type="body" sz="quarter" idx="24" hasCustomPrompt="1"/>
          </p:nvPr>
        </p:nvSpPr>
        <p:spPr>
          <a:xfrm>
            <a:off x="4793628" y="2299842"/>
            <a:ext cx="2357652" cy="475149"/>
          </a:xfrm>
          <a:prstGeom prst="rect">
            <a:avLst/>
          </a:prstGeom>
        </p:spPr>
        <p:txBody>
          <a:bodyPr anchor="b"/>
          <a:lstStyle>
            <a:lvl1pPr marL="0" indent="0" algn="ctr">
              <a:buNone/>
              <a:defRPr sz="1600" cap="all" spc="200" baseline="0">
                <a:solidFill>
                  <a:schemeClr val="accent4"/>
                </a:solidFill>
              </a:defRPr>
            </a:lvl1pPr>
          </a:lstStyle>
          <a:p>
            <a:pPr lvl="0"/>
            <a:r>
              <a:rPr lang="en-US"/>
              <a:t>Click to add name</a:t>
            </a:r>
          </a:p>
        </p:txBody>
      </p:sp>
      <p:sp>
        <p:nvSpPr>
          <p:cNvPr id="53" name="Text Placeholder 17">
            <a:extLst>
              <a:ext uri="{FF2B5EF4-FFF2-40B4-BE49-F238E27FC236}">
                <a16:creationId xmlns:a16="http://schemas.microsoft.com/office/drawing/2014/main" id="{40F2B787-B1D2-493C-ABA2-D6E69C4800D1}"/>
              </a:ext>
            </a:extLst>
          </p:cNvPr>
          <p:cNvSpPr>
            <a:spLocks noGrp="1"/>
          </p:cNvSpPr>
          <p:nvPr>
            <p:ph type="body" sz="quarter" idx="25" hasCustomPrompt="1"/>
          </p:nvPr>
        </p:nvSpPr>
        <p:spPr>
          <a:xfrm>
            <a:off x="4793628" y="2774990"/>
            <a:ext cx="2357652" cy="475147"/>
          </a:xfrm>
          <a:prstGeom prst="rect">
            <a:avLst/>
          </a:prstGeom>
        </p:spPr>
        <p:txBody>
          <a:bodyPr/>
          <a:lstStyle>
            <a:lvl1pPr marL="0" indent="0" algn="ctr">
              <a:buNone/>
              <a:defRPr sz="1200" b="0" i="0" cap="none" spc="200" baseline="0"/>
            </a:lvl1pPr>
          </a:lstStyle>
          <a:p>
            <a:pPr lvl="0"/>
            <a:r>
              <a:rPr lang="en-US"/>
              <a:t>Click to title</a:t>
            </a:r>
          </a:p>
        </p:txBody>
      </p:sp>
      <p:sp>
        <p:nvSpPr>
          <p:cNvPr id="54" name="Picture Placeholder 9">
            <a:extLst>
              <a:ext uri="{FF2B5EF4-FFF2-40B4-BE49-F238E27FC236}">
                <a16:creationId xmlns:a16="http://schemas.microsoft.com/office/drawing/2014/main" id="{7FCC4980-412C-49F7-BF30-8693DD9EAC03}"/>
              </a:ext>
            </a:extLst>
          </p:cNvPr>
          <p:cNvSpPr>
            <a:spLocks noGrp="1"/>
          </p:cNvSpPr>
          <p:nvPr>
            <p:ph type="pic" sz="quarter" idx="26" hasCustomPrompt="1"/>
          </p:nvPr>
        </p:nvSpPr>
        <p:spPr>
          <a:xfrm>
            <a:off x="7431774" y="677419"/>
            <a:ext cx="2357652" cy="1622425"/>
          </a:xfrm>
          <a:prstGeom prst="rect">
            <a:avLst/>
          </a:prstGeom>
        </p:spPr>
        <p:txBody>
          <a:bodyPr/>
          <a:lstStyle>
            <a:lvl1pPr marL="0" indent="0" algn="ctr">
              <a:buNone/>
              <a:defRPr/>
            </a:lvl1pPr>
          </a:lstStyle>
          <a:p>
            <a:r>
              <a:rPr lang="en-US"/>
              <a:t>Click to add photo</a:t>
            </a:r>
          </a:p>
        </p:txBody>
      </p:sp>
      <p:sp>
        <p:nvSpPr>
          <p:cNvPr id="55" name="Text Placeholder 17">
            <a:extLst>
              <a:ext uri="{FF2B5EF4-FFF2-40B4-BE49-F238E27FC236}">
                <a16:creationId xmlns:a16="http://schemas.microsoft.com/office/drawing/2014/main" id="{B9BD60DD-95CB-47D1-9C2F-5ACD38820662}"/>
              </a:ext>
            </a:extLst>
          </p:cNvPr>
          <p:cNvSpPr>
            <a:spLocks noGrp="1"/>
          </p:cNvSpPr>
          <p:nvPr>
            <p:ph type="body" sz="quarter" idx="27" hasCustomPrompt="1"/>
          </p:nvPr>
        </p:nvSpPr>
        <p:spPr>
          <a:xfrm>
            <a:off x="7431772" y="2299842"/>
            <a:ext cx="2357652" cy="475149"/>
          </a:xfrm>
          <a:prstGeom prst="rect">
            <a:avLst/>
          </a:prstGeom>
        </p:spPr>
        <p:txBody>
          <a:bodyPr anchor="b"/>
          <a:lstStyle>
            <a:lvl1pPr marL="0" indent="0" algn="ctr">
              <a:buNone/>
              <a:defRPr sz="1600" cap="all" spc="200" baseline="0">
                <a:solidFill>
                  <a:schemeClr val="accent4"/>
                </a:solidFill>
              </a:defRPr>
            </a:lvl1pPr>
          </a:lstStyle>
          <a:p>
            <a:pPr lvl="0"/>
            <a:r>
              <a:rPr lang="en-US"/>
              <a:t>Click to add name</a:t>
            </a:r>
          </a:p>
        </p:txBody>
      </p:sp>
      <p:sp>
        <p:nvSpPr>
          <p:cNvPr id="56" name="Text Placeholder 17">
            <a:extLst>
              <a:ext uri="{FF2B5EF4-FFF2-40B4-BE49-F238E27FC236}">
                <a16:creationId xmlns:a16="http://schemas.microsoft.com/office/drawing/2014/main" id="{19FF93B2-766D-4558-94BE-49F215C0FF7B}"/>
              </a:ext>
            </a:extLst>
          </p:cNvPr>
          <p:cNvSpPr>
            <a:spLocks noGrp="1"/>
          </p:cNvSpPr>
          <p:nvPr>
            <p:ph type="body" sz="quarter" idx="28" hasCustomPrompt="1"/>
          </p:nvPr>
        </p:nvSpPr>
        <p:spPr>
          <a:xfrm>
            <a:off x="7431772" y="2774990"/>
            <a:ext cx="2357652" cy="475147"/>
          </a:xfrm>
          <a:prstGeom prst="rect">
            <a:avLst/>
          </a:prstGeom>
        </p:spPr>
        <p:txBody>
          <a:bodyPr/>
          <a:lstStyle>
            <a:lvl1pPr marL="0" indent="0" algn="ctr">
              <a:buNone/>
              <a:defRPr sz="1200" b="0" i="0" cap="none" spc="200" baseline="0"/>
            </a:lvl1pPr>
          </a:lstStyle>
          <a:p>
            <a:pPr lvl="0"/>
            <a:r>
              <a:rPr lang="en-US"/>
              <a:t>Click to title</a:t>
            </a:r>
          </a:p>
        </p:txBody>
      </p:sp>
      <p:sp>
        <p:nvSpPr>
          <p:cNvPr id="57" name="Picture Placeholder 9">
            <a:extLst>
              <a:ext uri="{FF2B5EF4-FFF2-40B4-BE49-F238E27FC236}">
                <a16:creationId xmlns:a16="http://schemas.microsoft.com/office/drawing/2014/main" id="{F16F9FCC-4EE2-4D18-8257-694E9C80F547}"/>
              </a:ext>
            </a:extLst>
          </p:cNvPr>
          <p:cNvSpPr>
            <a:spLocks noGrp="1"/>
          </p:cNvSpPr>
          <p:nvPr>
            <p:ph type="pic" sz="quarter" idx="32" hasCustomPrompt="1"/>
          </p:nvPr>
        </p:nvSpPr>
        <p:spPr>
          <a:xfrm>
            <a:off x="4793630" y="3250138"/>
            <a:ext cx="2357652" cy="1622425"/>
          </a:xfrm>
          <a:prstGeom prst="rect">
            <a:avLst/>
          </a:prstGeom>
        </p:spPr>
        <p:txBody>
          <a:bodyPr/>
          <a:lstStyle>
            <a:lvl1pPr marL="0" indent="0" algn="ctr">
              <a:buNone/>
              <a:defRPr/>
            </a:lvl1pPr>
          </a:lstStyle>
          <a:p>
            <a:r>
              <a:rPr lang="en-US"/>
              <a:t>Click to add photo</a:t>
            </a:r>
          </a:p>
        </p:txBody>
      </p:sp>
      <p:sp>
        <p:nvSpPr>
          <p:cNvPr id="58" name="Text Placeholder 17">
            <a:extLst>
              <a:ext uri="{FF2B5EF4-FFF2-40B4-BE49-F238E27FC236}">
                <a16:creationId xmlns:a16="http://schemas.microsoft.com/office/drawing/2014/main" id="{F434B9BC-2EC7-4433-BAA8-039EB5BED5C0}"/>
              </a:ext>
            </a:extLst>
          </p:cNvPr>
          <p:cNvSpPr>
            <a:spLocks noGrp="1"/>
          </p:cNvSpPr>
          <p:nvPr>
            <p:ph type="body" sz="quarter" idx="33" hasCustomPrompt="1"/>
          </p:nvPr>
        </p:nvSpPr>
        <p:spPr>
          <a:xfrm>
            <a:off x="4793628" y="4872561"/>
            <a:ext cx="2357652" cy="475149"/>
          </a:xfrm>
          <a:prstGeom prst="rect">
            <a:avLst/>
          </a:prstGeom>
        </p:spPr>
        <p:txBody>
          <a:bodyPr anchor="b"/>
          <a:lstStyle>
            <a:lvl1pPr marL="0" indent="0" algn="ctr">
              <a:buNone/>
              <a:defRPr sz="1600" cap="all" spc="200" baseline="0">
                <a:solidFill>
                  <a:schemeClr val="accent4"/>
                </a:solidFill>
              </a:defRPr>
            </a:lvl1pPr>
          </a:lstStyle>
          <a:p>
            <a:pPr lvl="0"/>
            <a:r>
              <a:rPr lang="en-US"/>
              <a:t>Click to add name</a:t>
            </a:r>
          </a:p>
        </p:txBody>
      </p:sp>
      <p:sp>
        <p:nvSpPr>
          <p:cNvPr id="59" name="Text Placeholder 17">
            <a:extLst>
              <a:ext uri="{FF2B5EF4-FFF2-40B4-BE49-F238E27FC236}">
                <a16:creationId xmlns:a16="http://schemas.microsoft.com/office/drawing/2014/main" id="{6F08FB05-53FB-4C19-A35C-592C4DFDFF46}"/>
              </a:ext>
            </a:extLst>
          </p:cNvPr>
          <p:cNvSpPr>
            <a:spLocks noGrp="1"/>
          </p:cNvSpPr>
          <p:nvPr>
            <p:ph type="body" sz="quarter" idx="34" hasCustomPrompt="1"/>
          </p:nvPr>
        </p:nvSpPr>
        <p:spPr>
          <a:xfrm>
            <a:off x="4793628" y="5347709"/>
            <a:ext cx="2357652" cy="475147"/>
          </a:xfrm>
          <a:prstGeom prst="rect">
            <a:avLst/>
          </a:prstGeom>
        </p:spPr>
        <p:txBody>
          <a:bodyPr/>
          <a:lstStyle>
            <a:lvl1pPr marL="0" indent="0" algn="ctr">
              <a:lnSpc>
                <a:spcPct val="100000"/>
              </a:lnSpc>
              <a:spcBef>
                <a:spcPts val="0"/>
              </a:spcBef>
              <a:buNone/>
              <a:defRPr sz="1200" b="0" i="0" cap="none" spc="200" baseline="0"/>
            </a:lvl1pPr>
          </a:lstStyle>
          <a:p>
            <a:pPr lvl="0"/>
            <a:r>
              <a:rPr lang="en-US"/>
              <a:t>Click to title</a:t>
            </a:r>
          </a:p>
        </p:txBody>
      </p:sp>
      <p:sp>
        <p:nvSpPr>
          <p:cNvPr id="60" name="Picture Placeholder 9">
            <a:extLst>
              <a:ext uri="{FF2B5EF4-FFF2-40B4-BE49-F238E27FC236}">
                <a16:creationId xmlns:a16="http://schemas.microsoft.com/office/drawing/2014/main" id="{9589D7D2-07DF-415C-A139-E911869A1BCC}"/>
              </a:ext>
            </a:extLst>
          </p:cNvPr>
          <p:cNvSpPr>
            <a:spLocks noGrp="1"/>
          </p:cNvSpPr>
          <p:nvPr>
            <p:ph type="pic" sz="quarter" idx="35" hasCustomPrompt="1"/>
          </p:nvPr>
        </p:nvSpPr>
        <p:spPr>
          <a:xfrm>
            <a:off x="7431774" y="3250138"/>
            <a:ext cx="2357652" cy="1622425"/>
          </a:xfrm>
          <a:prstGeom prst="rect">
            <a:avLst/>
          </a:prstGeom>
        </p:spPr>
        <p:txBody>
          <a:bodyPr/>
          <a:lstStyle>
            <a:lvl1pPr marL="0" indent="0" algn="ctr">
              <a:buNone/>
              <a:defRPr/>
            </a:lvl1pPr>
          </a:lstStyle>
          <a:p>
            <a:r>
              <a:rPr lang="en-US"/>
              <a:t>Click to add photo</a:t>
            </a:r>
          </a:p>
        </p:txBody>
      </p:sp>
      <p:sp>
        <p:nvSpPr>
          <p:cNvPr id="61" name="Text Placeholder 17">
            <a:extLst>
              <a:ext uri="{FF2B5EF4-FFF2-40B4-BE49-F238E27FC236}">
                <a16:creationId xmlns:a16="http://schemas.microsoft.com/office/drawing/2014/main" id="{E622F2E3-2C07-4ABC-A803-40361BBB7386}"/>
              </a:ext>
            </a:extLst>
          </p:cNvPr>
          <p:cNvSpPr>
            <a:spLocks noGrp="1"/>
          </p:cNvSpPr>
          <p:nvPr>
            <p:ph type="body" sz="quarter" idx="36" hasCustomPrompt="1"/>
          </p:nvPr>
        </p:nvSpPr>
        <p:spPr>
          <a:xfrm>
            <a:off x="7431772" y="4872561"/>
            <a:ext cx="2357652" cy="475149"/>
          </a:xfrm>
          <a:prstGeom prst="rect">
            <a:avLst/>
          </a:prstGeom>
        </p:spPr>
        <p:txBody>
          <a:bodyPr anchor="b"/>
          <a:lstStyle>
            <a:lvl1pPr marL="0" indent="0" algn="ctr">
              <a:buNone/>
              <a:defRPr sz="1600" cap="all" spc="200" baseline="0">
                <a:solidFill>
                  <a:schemeClr val="accent4"/>
                </a:solidFill>
              </a:defRPr>
            </a:lvl1pPr>
          </a:lstStyle>
          <a:p>
            <a:pPr lvl="0"/>
            <a:r>
              <a:rPr lang="en-US"/>
              <a:t>Click to add name</a:t>
            </a:r>
          </a:p>
        </p:txBody>
      </p:sp>
      <p:sp>
        <p:nvSpPr>
          <p:cNvPr id="62" name="Text Placeholder 17">
            <a:extLst>
              <a:ext uri="{FF2B5EF4-FFF2-40B4-BE49-F238E27FC236}">
                <a16:creationId xmlns:a16="http://schemas.microsoft.com/office/drawing/2014/main" id="{B505FD93-2404-46B6-9EE0-9CABFC5233ED}"/>
              </a:ext>
            </a:extLst>
          </p:cNvPr>
          <p:cNvSpPr>
            <a:spLocks noGrp="1"/>
          </p:cNvSpPr>
          <p:nvPr>
            <p:ph type="body" sz="quarter" idx="37" hasCustomPrompt="1"/>
          </p:nvPr>
        </p:nvSpPr>
        <p:spPr>
          <a:xfrm>
            <a:off x="7431772" y="5347709"/>
            <a:ext cx="2357652" cy="475147"/>
          </a:xfrm>
          <a:prstGeom prst="rect">
            <a:avLst/>
          </a:prstGeom>
        </p:spPr>
        <p:txBody>
          <a:bodyPr/>
          <a:lstStyle>
            <a:lvl1pPr marL="0" indent="0" algn="ctr">
              <a:buNone/>
              <a:defRPr sz="1200" b="0" i="0" cap="none" spc="200" baseline="0"/>
            </a:lvl1pPr>
          </a:lstStyle>
          <a:p>
            <a:pPr lvl="0"/>
            <a:r>
              <a:rPr lang="en-US"/>
              <a:t>Click to title</a:t>
            </a:r>
          </a:p>
        </p:txBody>
      </p:sp>
      <p:sp>
        <p:nvSpPr>
          <p:cNvPr id="5" name="Date Placeholder 4">
            <a:extLst>
              <a:ext uri="{FF2B5EF4-FFF2-40B4-BE49-F238E27FC236}">
                <a16:creationId xmlns:a16="http://schemas.microsoft.com/office/drawing/2014/main" id="{5B91FF20-37AD-4448-896C-C37172D16263}"/>
              </a:ext>
            </a:extLst>
          </p:cNvPr>
          <p:cNvSpPr>
            <a:spLocks noGrp="1"/>
          </p:cNvSpPr>
          <p:nvPr>
            <p:ph type="dt" sz="half" idx="10"/>
          </p:nvPr>
        </p:nvSpPr>
        <p:spPr/>
        <p:txBody>
          <a:bodyPr/>
          <a:lstStyle/>
          <a:p>
            <a:r>
              <a:rPr lang="en-US"/>
              <a:t>20XX</a:t>
            </a:r>
          </a:p>
        </p:txBody>
      </p:sp>
      <p:sp>
        <p:nvSpPr>
          <p:cNvPr id="6" name="Footer Placeholder 5">
            <a:extLst>
              <a:ext uri="{FF2B5EF4-FFF2-40B4-BE49-F238E27FC236}">
                <a16:creationId xmlns:a16="http://schemas.microsoft.com/office/drawing/2014/main" id="{376AF771-F500-4564-96BB-2AC1F13F9D36}"/>
              </a:ext>
            </a:extLst>
          </p:cNvPr>
          <p:cNvSpPr>
            <a:spLocks noGrp="1"/>
          </p:cNvSpPr>
          <p:nvPr>
            <p:ph type="ftr" sz="quarter" idx="11"/>
          </p:nvPr>
        </p:nvSpPr>
        <p:spPr/>
        <p:txBody>
          <a:bodyPr/>
          <a:lstStyle/>
          <a:p>
            <a:r>
              <a:rPr lang="en-US"/>
              <a:t>PRESENTATION TITLE</a:t>
            </a:r>
          </a:p>
        </p:txBody>
      </p:sp>
      <p:sp>
        <p:nvSpPr>
          <p:cNvPr id="7" name="Slide Number Placeholder 6">
            <a:extLst>
              <a:ext uri="{FF2B5EF4-FFF2-40B4-BE49-F238E27FC236}">
                <a16:creationId xmlns:a16="http://schemas.microsoft.com/office/drawing/2014/main" id="{9254F218-0E34-408C-AB25-76184E9ACC54}"/>
              </a:ext>
            </a:extLst>
          </p:cNvPr>
          <p:cNvSpPr>
            <a:spLocks noGrp="1"/>
          </p:cNvSpPr>
          <p:nvPr>
            <p:ph type="sldNum" sz="quarter" idx="12"/>
          </p:nvPr>
        </p:nvSpPr>
        <p:spPr/>
        <p:txBody>
          <a:bodyPr/>
          <a:lstStyle/>
          <a:p>
            <a:fld id="{F91729D4-A164-47A3-830D-E792BCE699E4}" type="slidenum">
              <a:rPr lang="en-US" smtClean="0"/>
              <a:t>‹#›</a:t>
            </a:fld>
            <a:endParaRPr lang="en-US"/>
          </a:p>
        </p:txBody>
      </p:sp>
    </p:spTree>
    <p:extLst>
      <p:ext uri="{BB962C8B-B14F-4D97-AF65-F5344CB8AC3E}">
        <p14:creationId xmlns:p14="http://schemas.microsoft.com/office/powerpoint/2010/main" val="780753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_6">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5886F38-E337-4504-BF25-D65176023E6B}"/>
              </a:ext>
              <a:ext uri="{C183D7F6-B498-43B3-948B-1728B52AA6E4}">
                <adec:decorative xmlns:adec="http://schemas.microsoft.com/office/drawing/2017/decorative" val="1"/>
              </a:ext>
            </a:extLst>
          </p:cNvPr>
          <p:cNvSpPr/>
          <p:nvPr userDrawn="1"/>
        </p:nvSpPr>
        <p:spPr>
          <a:xfrm>
            <a:off x="0" y="4274260"/>
            <a:ext cx="12192000" cy="2583739"/>
          </a:xfrm>
          <a:prstGeom prst="rect">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0116A5-69B8-43BF-B141-AC2A4B6CEB97}"/>
              </a:ext>
            </a:extLst>
          </p:cNvPr>
          <p:cNvSpPr>
            <a:spLocks noGrp="1"/>
          </p:cNvSpPr>
          <p:nvPr>
            <p:ph type="title" hasCustomPrompt="1"/>
          </p:nvPr>
        </p:nvSpPr>
        <p:spPr>
          <a:xfrm>
            <a:off x="336217" y="1207697"/>
            <a:ext cx="2970156" cy="1622912"/>
          </a:xfrm>
          <a:prstGeom prst="rect">
            <a:avLst/>
          </a:prstGeom>
        </p:spPr>
        <p:txBody>
          <a:bodyPr anchor="b"/>
          <a:lstStyle>
            <a:lvl1pPr algn="ctr">
              <a:defRPr sz="3200" cap="all" spc="200" baseline="0">
                <a:solidFill>
                  <a:schemeClr val="accent4"/>
                </a:solidFill>
              </a:defRPr>
            </a:lvl1pPr>
          </a:lstStyle>
          <a:p>
            <a:r>
              <a:rPr lang="en-US"/>
              <a:t>Click to add title</a:t>
            </a:r>
          </a:p>
        </p:txBody>
      </p:sp>
      <p:sp>
        <p:nvSpPr>
          <p:cNvPr id="10" name="Picture Placeholder 9">
            <a:extLst>
              <a:ext uri="{FF2B5EF4-FFF2-40B4-BE49-F238E27FC236}">
                <a16:creationId xmlns:a16="http://schemas.microsoft.com/office/drawing/2014/main" id="{6D283EBF-8FBA-4A7A-9DCE-23E0BF7F6AAC}"/>
              </a:ext>
            </a:extLst>
          </p:cNvPr>
          <p:cNvSpPr>
            <a:spLocks noGrp="1"/>
          </p:cNvSpPr>
          <p:nvPr>
            <p:ph type="pic" sz="quarter" idx="15" hasCustomPrompt="1"/>
          </p:nvPr>
        </p:nvSpPr>
        <p:spPr>
          <a:xfrm>
            <a:off x="3780553" y="1153717"/>
            <a:ext cx="1412050" cy="1147276"/>
          </a:xfrm>
          <a:prstGeom prst="rect">
            <a:avLst/>
          </a:prstGeom>
        </p:spPr>
        <p:txBody>
          <a:bodyPr/>
          <a:lstStyle>
            <a:lvl1pPr marL="0" indent="0" algn="ctr">
              <a:buNone/>
              <a:defRPr/>
            </a:lvl1pPr>
          </a:lstStyle>
          <a:p>
            <a:r>
              <a:rPr lang="en-US"/>
              <a:t>Click to add photo</a:t>
            </a:r>
          </a:p>
        </p:txBody>
      </p:sp>
      <p:sp>
        <p:nvSpPr>
          <p:cNvPr id="18" name="Text Placeholder 17">
            <a:extLst>
              <a:ext uri="{FF2B5EF4-FFF2-40B4-BE49-F238E27FC236}">
                <a16:creationId xmlns:a16="http://schemas.microsoft.com/office/drawing/2014/main" id="{48D76D02-A6E3-446F-B85B-CAD9ED06415D}"/>
              </a:ext>
            </a:extLst>
          </p:cNvPr>
          <p:cNvSpPr>
            <a:spLocks noGrp="1"/>
          </p:cNvSpPr>
          <p:nvPr>
            <p:ph type="body" sz="quarter" idx="21" hasCustomPrompt="1"/>
          </p:nvPr>
        </p:nvSpPr>
        <p:spPr>
          <a:xfrm>
            <a:off x="3451733" y="2299842"/>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a:t>Click to add name</a:t>
            </a:r>
          </a:p>
        </p:txBody>
      </p:sp>
      <p:sp>
        <p:nvSpPr>
          <p:cNvPr id="19" name="Text Placeholder 17">
            <a:extLst>
              <a:ext uri="{FF2B5EF4-FFF2-40B4-BE49-F238E27FC236}">
                <a16:creationId xmlns:a16="http://schemas.microsoft.com/office/drawing/2014/main" id="{90954B1A-CAD7-4645-A1B3-1A5EFD54C975}"/>
              </a:ext>
            </a:extLst>
          </p:cNvPr>
          <p:cNvSpPr>
            <a:spLocks noGrp="1"/>
          </p:cNvSpPr>
          <p:nvPr>
            <p:ph type="body" sz="quarter" idx="22" hasCustomPrompt="1"/>
          </p:nvPr>
        </p:nvSpPr>
        <p:spPr>
          <a:xfrm>
            <a:off x="3451733" y="2774991"/>
            <a:ext cx="2069690" cy="672127"/>
          </a:xfrm>
          <a:prstGeom prst="rect">
            <a:avLst/>
          </a:prstGeom>
        </p:spPr>
        <p:txBody>
          <a:bodyPr/>
          <a:lstStyle>
            <a:lvl1pPr marL="0" indent="0" algn="ctr">
              <a:lnSpc>
                <a:spcPct val="100000"/>
              </a:lnSpc>
              <a:buNone/>
              <a:defRPr sz="1100" b="0" i="0" cap="none" spc="200" baseline="0"/>
            </a:lvl1pPr>
          </a:lstStyle>
          <a:p>
            <a:pPr lvl="0"/>
            <a:r>
              <a:rPr lang="en-US"/>
              <a:t>Click to add title</a:t>
            </a:r>
          </a:p>
        </p:txBody>
      </p:sp>
      <p:sp>
        <p:nvSpPr>
          <p:cNvPr id="28" name="Picture Placeholder 9">
            <a:extLst>
              <a:ext uri="{FF2B5EF4-FFF2-40B4-BE49-F238E27FC236}">
                <a16:creationId xmlns:a16="http://schemas.microsoft.com/office/drawing/2014/main" id="{D517EAC0-89E0-4247-B048-92F65C868A7E}"/>
              </a:ext>
            </a:extLst>
          </p:cNvPr>
          <p:cNvSpPr>
            <a:spLocks noGrp="1"/>
          </p:cNvSpPr>
          <p:nvPr>
            <p:ph type="pic" sz="quarter" idx="38" hasCustomPrompt="1"/>
          </p:nvPr>
        </p:nvSpPr>
        <p:spPr>
          <a:xfrm>
            <a:off x="5891925" y="1153717"/>
            <a:ext cx="1412050" cy="1147276"/>
          </a:xfrm>
          <a:prstGeom prst="rect">
            <a:avLst/>
          </a:prstGeom>
        </p:spPr>
        <p:txBody>
          <a:bodyPr/>
          <a:lstStyle>
            <a:lvl1pPr marL="0" indent="0" algn="ctr">
              <a:buNone/>
              <a:defRPr/>
            </a:lvl1pPr>
          </a:lstStyle>
          <a:p>
            <a:r>
              <a:rPr lang="en-US"/>
              <a:t>Click to add photo</a:t>
            </a:r>
          </a:p>
        </p:txBody>
      </p:sp>
      <p:sp>
        <p:nvSpPr>
          <p:cNvPr id="11" name="Text Placeholder 17">
            <a:extLst>
              <a:ext uri="{FF2B5EF4-FFF2-40B4-BE49-F238E27FC236}">
                <a16:creationId xmlns:a16="http://schemas.microsoft.com/office/drawing/2014/main" id="{7F5710E0-5399-4C8A-9D92-390195CB6F27}"/>
              </a:ext>
            </a:extLst>
          </p:cNvPr>
          <p:cNvSpPr>
            <a:spLocks noGrp="1"/>
          </p:cNvSpPr>
          <p:nvPr>
            <p:ph type="body" sz="quarter" idx="24" hasCustomPrompt="1"/>
          </p:nvPr>
        </p:nvSpPr>
        <p:spPr>
          <a:xfrm>
            <a:off x="5563105" y="2299842"/>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a:t>Click to add name</a:t>
            </a:r>
          </a:p>
        </p:txBody>
      </p:sp>
      <p:sp>
        <p:nvSpPr>
          <p:cNvPr id="12" name="Text Placeholder 17">
            <a:extLst>
              <a:ext uri="{FF2B5EF4-FFF2-40B4-BE49-F238E27FC236}">
                <a16:creationId xmlns:a16="http://schemas.microsoft.com/office/drawing/2014/main" id="{019883F1-27DD-46A1-AD71-3AE14256007E}"/>
              </a:ext>
            </a:extLst>
          </p:cNvPr>
          <p:cNvSpPr>
            <a:spLocks noGrp="1"/>
          </p:cNvSpPr>
          <p:nvPr>
            <p:ph type="body" sz="quarter" idx="25" hasCustomPrompt="1"/>
          </p:nvPr>
        </p:nvSpPr>
        <p:spPr>
          <a:xfrm>
            <a:off x="5563105" y="2774991"/>
            <a:ext cx="2069690" cy="672127"/>
          </a:xfrm>
          <a:prstGeom prst="rect">
            <a:avLst/>
          </a:prstGeom>
        </p:spPr>
        <p:txBody>
          <a:bodyPr/>
          <a:lstStyle>
            <a:lvl1pPr marL="0" indent="0" algn="ctr">
              <a:lnSpc>
                <a:spcPct val="100000"/>
              </a:lnSpc>
              <a:buNone/>
              <a:defRPr sz="1100" b="0" i="0" cap="none" spc="200" baseline="0"/>
            </a:lvl1pPr>
          </a:lstStyle>
          <a:p>
            <a:pPr lvl="0"/>
            <a:r>
              <a:rPr lang="en-US"/>
              <a:t>Click to add title</a:t>
            </a:r>
          </a:p>
        </p:txBody>
      </p:sp>
      <p:sp>
        <p:nvSpPr>
          <p:cNvPr id="29" name="Picture Placeholder 9">
            <a:extLst>
              <a:ext uri="{FF2B5EF4-FFF2-40B4-BE49-F238E27FC236}">
                <a16:creationId xmlns:a16="http://schemas.microsoft.com/office/drawing/2014/main" id="{7847BEB8-AC95-445E-AFB4-34B7658BB992}"/>
              </a:ext>
            </a:extLst>
          </p:cNvPr>
          <p:cNvSpPr>
            <a:spLocks noGrp="1"/>
          </p:cNvSpPr>
          <p:nvPr>
            <p:ph type="pic" sz="quarter" idx="39" hasCustomPrompt="1"/>
          </p:nvPr>
        </p:nvSpPr>
        <p:spPr>
          <a:xfrm>
            <a:off x="8003297" y="1153717"/>
            <a:ext cx="1412049" cy="1147276"/>
          </a:xfrm>
          <a:prstGeom prst="rect">
            <a:avLst/>
          </a:prstGeom>
        </p:spPr>
        <p:txBody>
          <a:bodyPr/>
          <a:lstStyle>
            <a:lvl1pPr marL="0" indent="0" algn="ctr">
              <a:buNone/>
              <a:defRPr/>
            </a:lvl1pPr>
          </a:lstStyle>
          <a:p>
            <a:r>
              <a:rPr lang="en-US"/>
              <a:t>Click to add photo</a:t>
            </a:r>
          </a:p>
        </p:txBody>
      </p:sp>
      <p:sp>
        <p:nvSpPr>
          <p:cNvPr id="14" name="Text Placeholder 17">
            <a:extLst>
              <a:ext uri="{FF2B5EF4-FFF2-40B4-BE49-F238E27FC236}">
                <a16:creationId xmlns:a16="http://schemas.microsoft.com/office/drawing/2014/main" id="{82B5CAB5-1932-4DC0-BBBD-8ABA7C5D5DED}"/>
              </a:ext>
            </a:extLst>
          </p:cNvPr>
          <p:cNvSpPr>
            <a:spLocks noGrp="1"/>
          </p:cNvSpPr>
          <p:nvPr>
            <p:ph type="body" sz="quarter" idx="27" hasCustomPrompt="1"/>
          </p:nvPr>
        </p:nvSpPr>
        <p:spPr>
          <a:xfrm>
            <a:off x="7674476" y="2299842"/>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a:t>Click to add name</a:t>
            </a:r>
          </a:p>
        </p:txBody>
      </p:sp>
      <p:sp>
        <p:nvSpPr>
          <p:cNvPr id="15" name="Text Placeholder 17">
            <a:extLst>
              <a:ext uri="{FF2B5EF4-FFF2-40B4-BE49-F238E27FC236}">
                <a16:creationId xmlns:a16="http://schemas.microsoft.com/office/drawing/2014/main" id="{E248F87C-2911-41CB-A4BD-6ECD4E13B8C6}"/>
              </a:ext>
            </a:extLst>
          </p:cNvPr>
          <p:cNvSpPr>
            <a:spLocks noGrp="1"/>
          </p:cNvSpPr>
          <p:nvPr>
            <p:ph type="body" sz="quarter" idx="28" hasCustomPrompt="1"/>
          </p:nvPr>
        </p:nvSpPr>
        <p:spPr>
          <a:xfrm>
            <a:off x="7674476" y="2774991"/>
            <a:ext cx="2069690" cy="672127"/>
          </a:xfrm>
          <a:prstGeom prst="rect">
            <a:avLst/>
          </a:prstGeom>
        </p:spPr>
        <p:txBody>
          <a:bodyPr/>
          <a:lstStyle>
            <a:lvl1pPr marL="0" indent="0" algn="ctr">
              <a:lnSpc>
                <a:spcPct val="100000"/>
              </a:lnSpc>
              <a:buNone/>
              <a:defRPr sz="1100" b="0" i="0" cap="none" spc="200" baseline="0"/>
            </a:lvl1pPr>
          </a:lstStyle>
          <a:p>
            <a:pPr lvl="0"/>
            <a:r>
              <a:rPr lang="en-US"/>
              <a:t>Click to add title</a:t>
            </a:r>
          </a:p>
        </p:txBody>
      </p:sp>
      <p:sp>
        <p:nvSpPr>
          <p:cNvPr id="37" name="Picture Placeholder 9">
            <a:extLst>
              <a:ext uri="{FF2B5EF4-FFF2-40B4-BE49-F238E27FC236}">
                <a16:creationId xmlns:a16="http://schemas.microsoft.com/office/drawing/2014/main" id="{7B6B3681-1E21-44DA-AADA-F5E638A87423}"/>
              </a:ext>
            </a:extLst>
          </p:cNvPr>
          <p:cNvSpPr>
            <a:spLocks noGrp="1"/>
          </p:cNvSpPr>
          <p:nvPr>
            <p:ph type="pic" sz="quarter" idx="47" hasCustomPrompt="1"/>
          </p:nvPr>
        </p:nvSpPr>
        <p:spPr>
          <a:xfrm>
            <a:off x="10114667" y="1153717"/>
            <a:ext cx="1412049" cy="1147276"/>
          </a:xfrm>
          <a:prstGeom prst="rect">
            <a:avLst/>
          </a:prstGeom>
        </p:spPr>
        <p:txBody>
          <a:bodyPr/>
          <a:lstStyle>
            <a:lvl1pPr marL="0" indent="0" algn="ctr">
              <a:buNone/>
              <a:defRPr/>
            </a:lvl1pPr>
          </a:lstStyle>
          <a:p>
            <a:r>
              <a:rPr lang="en-US"/>
              <a:t>Click to add photo</a:t>
            </a:r>
          </a:p>
        </p:txBody>
      </p:sp>
      <p:sp>
        <p:nvSpPr>
          <p:cNvPr id="33" name="Text Placeholder 17">
            <a:extLst>
              <a:ext uri="{FF2B5EF4-FFF2-40B4-BE49-F238E27FC236}">
                <a16:creationId xmlns:a16="http://schemas.microsoft.com/office/drawing/2014/main" id="{2D88AD4B-15C6-42C2-B9A5-BD645DA67D7E}"/>
              </a:ext>
            </a:extLst>
          </p:cNvPr>
          <p:cNvSpPr>
            <a:spLocks noGrp="1"/>
          </p:cNvSpPr>
          <p:nvPr>
            <p:ph type="body" sz="quarter" idx="43" hasCustomPrompt="1"/>
          </p:nvPr>
        </p:nvSpPr>
        <p:spPr>
          <a:xfrm>
            <a:off x="9785846" y="2299842"/>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a:t>Click to add name</a:t>
            </a:r>
          </a:p>
        </p:txBody>
      </p:sp>
      <p:sp>
        <p:nvSpPr>
          <p:cNvPr id="34" name="Text Placeholder 17">
            <a:extLst>
              <a:ext uri="{FF2B5EF4-FFF2-40B4-BE49-F238E27FC236}">
                <a16:creationId xmlns:a16="http://schemas.microsoft.com/office/drawing/2014/main" id="{D79E337C-DD94-4BC6-9F28-69AC04CD2B3E}"/>
              </a:ext>
            </a:extLst>
          </p:cNvPr>
          <p:cNvSpPr>
            <a:spLocks noGrp="1"/>
          </p:cNvSpPr>
          <p:nvPr>
            <p:ph type="body" sz="quarter" idx="44" hasCustomPrompt="1"/>
          </p:nvPr>
        </p:nvSpPr>
        <p:spPr>
          <a:xfrm>
            <a:off x="9785846" y="2774991"/>
            <a:ext cx="2069690" cy="672127"/>
          </a:xfrm>
          <a:prstGeom prst="rect">
            <a:avLst/>
          </a:prstGeom>
        </p:spPr>
        <p:txBody>
          <a:bodyPr/>
          <a:lstStyle>
            <a:lvl1pPr marL="0" indent="0" algn="ctr">
              <a:lnSpc>
                <a:spcPct val="100000"/>
              </a:lnSpc>
              <a:buNone/>
              <a:defRPr sz="1100" b="0" i="0" cap="none" spc="200" baseline="0"/>
            </a:lvl1pPr>
          </a:lstStyle>
          <a:p>
            <a:pPr lvl="0"/>
            <a:r>
              <a:rPr lang="en-US"/>
              <a:t>Click to add title</a:t>
            </a:r>
          </a:p>
        </p:txBody>
      </p:sp>
      <p:sp>
        <p:nvSpPr>
          <p:cNvPr id="30" name="Picture Placeholder 9">
            <a:extLst>
              <a:ext uri="{FF2B5EF4-FFF2-40B4-BE49-F238E27FC236}">
                <a16:creationId xmlns:a16="http://schemas.microsoft.com/office/drawing/2014/main" id="{B50A84FF-F66B-4AB8-837C-E3025F19E9C0}"/>
              </a:ext>
            </a:extLst>
          </p:cNvPr>
          <p:cNvSpPr>
            <a:spLocks noGrp="1"/>
          </p:cNvSpPr>
          <p:nvPr>
            <p:ph type="pic" sz="quarter" idx="40" hasCustomPrompt="1"/>
          </p:nvPr>
        </p:nvSpPr>
        <p:spPr>
          <a:xfrm>
            <a:off x="3780553" y="3614936"/>
            <a:ext cx="1412050" cy="1147276"/>
          </a:xfrm>
          <a:prstGeom prst="rect">
            <a:avLst/>
          </a:prstGeom>
        </p:spPr>
        <p:txBody>
          <a:bodyPr/>
          <a:lstStyle>
            <a:lvl1pPr marL="0" indent="0" algn="ctr">
              <a:buNone/>
              <a:defRPr/>
            </a:lvl1pPr>
          </a:lstStyle>
          <a:p>
            <a:r>
              <a:rPr lang="en-US"/>
              <a:t>Click to add photo</a:t>
            </a:r>
          </a:p>
        </p:txBody>
      </p:sp>
      <p:sp>
        <p:nvSpPr>
          <p:cNvPr id="17" name="Text Placeholder 17">
            <a:extLst>
              <a:ext uri="{FF2B5EF4-FFF2-40B4-BE49-F238E27FC236}">
                <a16:creationId xmlns:a16="http://schemas.microsoft.com/office/drawing/2014/main" id="{540D9937-87C5-40B3-86E6-F1CBFCA40CA0}"/>
              </a:ext>
            </a:extLst>
          </p:cNvPr>
          <p:cNvSpPr>
            <a:spLocks noGrp="1"/>
          </p:cNvSpPr>
          <p:nvPr>
            <p:ph type="body" sz="quarter" idx="30" hasCustomPrompt="1"/>
          </p:nvPr>
        </p:nvSpPr>
        <p:spPr>
          <a:xfrm>
            <a:off x="3451733" y="4767397"/>
            <a:ext cx="2069691" cy="476403"/>
          </a:xfrm>
          <a:prstGeom prst="rect">
            <a:avLst/>
          </a:prstGeom>
        </p:spPr>
        <p:txBody>
          <a:bodyPr anchor="b"/>
          <a:lstStyle>
            <a:lvl1pPr marL="0" indent="0" algn="ctr">
              <a:buNone/>
              <a:defRPr sz="1400" cap="all" spc="200" baseline="0">
                <a:solidFill>
                  <a:schemeClr val="accent4"/>
                </a:solidFill>
              </a:defRPr>
            </a:lvl1pPr>
          </a:lstStyle>
          <a:p>
            <a:pPr lvl="0"/>
            <a:r>
              <a:rPr lang="en-US"/>
              <a:t>Click to add name</a:t>
            </a:r>
          </a:p>
        </p:txBody>
      </p:sp>
      <p:sp>
        <p:nvSpPr>
          <p:cNvPr id="20" name="Text Placeholder 17">
            <a:extLst>
              <a:ext uri="{FF2B5EF4-FFF2-40B4-BE49-F238E27FC236}">
                <a16:creationId xmlns:a16="http://schemas.microsoft.com/office/drawing/2014/main" id="{C81570DE-3568-4F16-9DF8-269B29DDE60E}"/>
              </a:ext>
            </a:extLst>
          </p:cNvPr>
          <p:cNvSpPr>
            <a:spLocks noGrp="1"/>
          </p:cNvSpPr>
          <p:nvPr>
            <p:ph type="body" sz="quarter" idx="31" hasCustomPrompt="1"/>
          </p:nvPr>
        </p:nvSpPr>
        <p:spPr>
          <a:xfrm>
            <a:off x="3451733" y="5242840"/>
            <a:ext cx="2069691" cy="697196"/>
          </a:xfrm>
          <a:prstGeom prst="rect">
            <a:avLst/>
          </a:prstGeom>
        </p:spPr>
        <p:txBody>
          <a:bodyPr/>
          <a:lstStyle>
            <a:lvl1pPr marL="0" indent="0" algn="ctr">
              <a:lnSpc>
                <a:spcPct val="100000"/>
              </a:lnSpc>
              <a:buNone/>
              <a:defRPr sz="1100" b="0" i="0" cap="none" spc="200" baseline="0"/>
            </a:lvl1pPr>
          </a:lstStyle>
          <a:p>
            <a:pPr lvl="0"/>
            <a:r>
              <a:rPr lang="en-US"/>
              <a:t>Click to add title</a:t>
            </a:r>
          </a:p>
        </p:txBody>
      </p:sp>
      <p:sp>
        <p:nvSpPr>
          <p:cNvPr id="31" name="Picture Placeholder 9">
            <a:extLst>
              <a:ext uri="{FF2B5EF4-FFF2-40B4-BE49-F238E27FC236}">
                <a16:creationId xmlns:a16="http://schemas.microsoft.com/office/drawing/2014/main" id="{41C26642-ECFF-4F11-B242-BBBA5D672DA0}"/>
              </a:ext>
            </a:extLst>
          </p:cNvPr>
          <p:cNvSpPr>
            <a:spLocks noGrp="1"/>
          </p:cNvSpPr>
          <p:nvPr>
            <p:ph type="pic" sz="quarter" idx="41" hasCustomPrompt="1"/>
          </p:nvPr>
        </p:nvSpPr>
        <p:spPr>
          <a:xfrm>
            <a:off x="5891925" y="3614936"/>
            <a:ext cx="1412050" cy="1147276"/>
          </a:xfrm>
          <a:prstGeom prst="rect">
            <a:avLst/>
          </a:prstGeom>
        </p:spPr>
        <p:txBody>
          <a:bodyPr/>
          <a:lstStyle>
            <a:lvl1pPr marL="0" indent="0" algn="ctr">
              <a:buNone/>
              <a:defRPr/>
            </a:lvl1pPr>
          </a:lstStyle>
          <a:p>
            <a:r>
              <a:rPr lang="en-US"/>
              <a:t>Click to add photo</a:t>
            </a:r>
          </a:p>
        </p:txBody>
      </p:sp>
      <p:sp>
        <p:nvSpPr>
          <p:cNvPr id="22" name="Text Placeholder 17">
            <a:extLst>
              <a:ext uri="{FF2B5EF4-FFF2-40B4-BE49-F238E27FC236}">
                <a16:creationId xmlns:a16="http://schemas.microsoft.com/office/drawing/2014/main" id="{5E4E35F3-EC7A-489D-985F-0CA9F0402B0D}"/>
              </a:ext>
            </a:extLst>
          </p:cNvPr>
          <p:cNvSpPr>
            <a:spLocks noGrp="1"/>
          </p:cNvSpPr>
          <p:nvPr>
            <p:ph type="body" sz="quarter" idx="33" hasCustomPrompt="1"/>
          </p:nvPr>
        </p:nvSpPr>
        <p:spPr>
          <a:xfrm>
            <a:off x="5563105" y="4768651"/>
            <a:ext cx="2069691" cy="475149"/>
          </a:xfrm>
          <a:prstGeom prst="rect">
            <a:avLst/>
          </a:prstGeom>
        </p:spPr>
        <p:txBody>
          <a:bodyPr anchor="b"/>
          <a:lstStyle>
            <a:lvl1pPr marL="0" indent="0" algn="ctr">
              <a:buNone/>
              <a:defRPr sz="1400" cap="all" spc="200" baseline="0">
                <a:solidFill>
                  <a:schemeClr val="accent4"/>
                </a:solidFill>
              </a:defRPr>
            </a:lvl1pPr>
          </a:lstStyle>
          <a:p>
            <a:pPr lvl="0"/>
            <a:r>
              <a:rPr lang="en-US"/>
              <a:t>Click to add name</a:t>
            </a:r>
          </a:p>
        </p:txBody>
      </p:sp>
      <p:sp>
        <p:nvSpPr>
          <p:cNvPr id="23" name="Text Placeholder 17">
            <a:extLst>
              <a:ext uri="{FF2B5EF4-FFF2-40B4-BE49-F238E27FC236}">
                <a16:creationId xmlns:a16="http://schemas.microsoft.com/office/drawing/2014/main" id="{55AFBE6C-8E28-48EC-8798-5E463B8E47ED}"/>
              </a:ext>
            </a:extLst>
          </p:cNvPr>
          <p:cNvSpPr>
            <a:spLocks noGrp="1"/>
          </p:cNvSpPr>
          <p:nvPr>
            <p:ph type="body" sz="quarter" idx="34" hasCustomPrompt="1"/>
          </p:nvPr>
        </p:nvSpPr>
        <p:spPr>
          <a:xfrm>
            <a:off x="5563105" y="5243800"/>
            <a:ext cx="2069691" cy="695361"/>
          </a:xfrm>
          <a:prstGeom prst="rect">
            <a:avLst/>
          </a:prstGeom>
        </p:spPr>
        <p:txBody>
          <a:bodyPr/>
          <a:lstStyle>
            <a:lvl1pPr marL="0" indent="0" algn="ctr">
              <a:lnSpc>
                <a:spcPct val="100000"/>
              </a:lnSpc>
              <a:buNone/>
              <a:defRPr sz="1100" b="0" i="0" cap="none" spc="200" baseline="0"/>
            </a:lvl1pPr>
          </a:lstStyle>
          <a:p>
            <a:pPr lvl="0"/>
            <a:r>
              <a:rPr lang="en-US"/>
              <a:t>Click to add title</a:t>
            </a:r>
          </a:p>
        </p:txBody>
      </p:sp>
      <p:sp>
        <p:nvSpPr>
          <p:cNvPr id="32" name="Picture Placeholder 9">
            <a:extLst>
              <a:ext uri="{FF2B5EF4-FFF2-40B4-BE49-F238E27FC236}">
                <a16:creationId xmlns:a16="http://schemas.microsoft.com/office/drawing/2014/main" id="{BCC40003-8966-4A03-9C79-EB95966FFE0C}"/>
              </a:ext>
            </a:extLst>
          </p:cNvPr>
          <p:cNvSpPr>
            <a:spLocks noGrp="1"/>
          </p:cNvSpPr>
          <p:nvPr>
            <p:ph type="pic" sz="quarter" idx="42" hasCustomPrompt="1"/>
          </p:nvPr>
        </p:nvSpPr>
        <p:spPr>
          <a:xfrm>
            <a:off x="8003297" y="3614936"/>
            <a:ext cx="1412049" cy="1147276"/>
          </a:xfrm>
          <a:prstGeom prst="rect">
            <a:avLst/>
          </a:prstGeom>
        </p:spPr>
        <p:txBody>
          <a:bodyPr/>
          <a:lstStyle>
            <a:lvl1pPr marL="0" indent="0" algn="ctr">
              <a:buNone/>
              <a:defRPr/>
            </a:lvl1pPr>
          </a:lstStyle>
          <a:p>
            <a:r>
              <a:rPr lang="en-US"/>
              <a:t>Click to add photo</a:t>
            </a:r>
          </a:p>
        </p:txBody>
      </p:sp>
      <p:sp>
        <p:nvSpPr>
          <p:cNvPr id="25" name="Text Placeholder 17">
            <a:extLst>
              <a:ext uri="{FF2B5EF4-FFF2-40B4-BE49-F238E27FC236}">
                <a16:creationId xmlns:a16="http://schemas.microsoft.com/office/drawing/2014/main" id="{023FE51B-CC62-42E7-BCF7-123DB0B9244A}"/>
              </a:ext>
            </a:extLst>
          </p:cNvPr>
          <p:cNvSpPr>
            <a:spLocks noGrp="1"/>
          </p:cNvSpPr>
          <p:nvPr>
            <p:ph type="body" sz="quarter" idx="36" hasCustomPrompt="1"/>
          </p:nvPr>
        </p:nvSpPr>
        <p:spPr>
          <a:xfrm>
            <a:off x="7674476" y="4768651"/>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a:t>Click to add name</a:t>
            </a:r>
          </a:p>
        </p:txBody>
      </p:sp>
      <p:sp>
        <p:nvSpPr>
          <p:cNvPr id="26" name="Text Placeholder 17">
            <a:extLst>
              <a:ext uri="{FF2B5EF4-FFF2-40B4-BE49-F238E27FC236}">
                <a16:creationId xmlns:a16="http://schemas.microsoft.com/office/drawing/2014/main" id="{3CA6C07A-2E37-4897-AF99-5152B241E380}"/>
              </a:ext>
            </a:extLst>
          </p:cNvPr>
          <p:cNvSpPr>
            <a:spLocks noGrp="1"/>
          </p:cNvSpPr>
          <p:nvPr>
            <p:ph type="body" sz="quarter" idx="37" hasCustomPrompt="1"/>
          </p:nvPr>
        </p:nvSpPr>
        <p:spPr>
          <a:xfrm>
            <a:off x="7674476" y="5243800"/>
            <a:ext cx="2069690" cy="695361"/>
          </a:xfrm>
          <a:prstGeom prst="rect">
            <a:avLst/>
          </a:prstGeom>
        </p:spPr>
        <p:txBody>
          <a:bodyPr/>
          <a:lstStyle>
            <a:lvl1pPr marL="0" indent="0" algn="ctr">
              <a:lnSpc>
                <a:spcPct val="100000"/>
              </a:lnSpc>
              <a:buNone/>
              <a:defRPr sz="1100" b="0" i="0" cap="none" spc="200" baseline="0"/>
            </a:lvl1pPr>
          </a:lstStyle>
          <a:p>
            <a:pPr lvl="0"/>
            <a:r>
              <a:rPr lang="en-US"/>
              <a:t>Click to add title</a:t>
            </a:r>
          </a:p>
        </p:txBody>
      </p:sp>
      <p:sp>
        <p:nvSpPr>
          <p:cNvPr id="38" name="Picture Placeholder 9">
            <a:extLst>
              <a:ext uri="{FF2B5EF4-FFF2-40B4-BE49-F238E27FC236}">
                <a16:creationId xmlns:a16="http://schemas.microsoft.com/office/drawing/2014/main" id="{026B0125-C5D1-4397-BA37-9D1FCB7DA71E}"/>
              </a:ext>
            </a:extLst>
          </p:cNvPr>
          <p:cNvSpPr>
            <a:spLocks noGrp="1"/>
          </p:cNvSpPr>
          <p:nvPr>
            <p:ph type="pic" sz="quarter" idx="48" hasCustomPrompt="1"/>
          </p:nvPr>
        </p:nvSpPr>
        <p:spPr>
          <a:xfrm>
            <a:off x="10114667" y="3614936"/>
            <a:ext cx="1412049" cy="1147276"/>
          </a:xfrm>
          <a:prstGeom prst="rect">
            <a:avLst/>
          </a:prstGeom>
        </p:spPr>
        <p:txBody>
          <a:bodyPr/>
          <a:lstStyle>
            <a:lvl1pPr marL="0" indent="0" algn="ctr">
              <a:buNone/>
              <a:defRPr/>
            </a:lvl1pPr>
          </a:lstStyle>
          <a:p>
            <a:r>
              <a:rPr lang="en-US"/>
              <a:t>Click to add photo</a:t>
            </a:r>
          </a:p>
        </p:txBody>
      </p:sp>
      <p:sp>
        <p:nvSpPr>
          <p:cNvPr id="35" name="Text Placeholder 17">
            <a:extLst>
              <a:ext uri="{FF2B5EF4-FFF2-40B4-BE49-F238E27FC236}">
                <a16:creationId xmlns:a16="http://schemas.microsoft.com/office/drawing/2014/main" id="{A57BE95A-45E1-4F78-9162-0D9005657D71}"/>
              </a:ext>
            </a:extLst>
          </p:cNvPr>
          <p:cNvSpPr>
            <a:spLocks noGrp="1"/>
          </p:cNvSpPr>
          <p:nvPr>
            <p:ph type="body" sz="quarter" idx="45" hasCustomPrompt="1"/>
          </p:nvPr>
        </p:nvSpPr>
        <p:spPr>
          <a:xfrm>
            <a:off x="9785846" y="4768651"/>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a:t>Click to add name</a:t>
            </a:r>
          </a:p>
        </p:txBody>
      </p:sp>
      <p:sp>
        <p:nvSpPr>
          <p:cNvPr id="36" name="Text Placeholder 17">
            <a:extLst>
              <a:ext uri="{FF2B5EF4-FFF2-40B4-BE49-F238E27FC236}">
                <a16:creationId xmlns:a16="http://schemas.microsoft.com/office/drawing/2014/main" id="{EF2F2B86-E2A2-406A-9EED-2FBD66017988}"/>
              </a:ext>
            </a:extLst>
          </p:cNvPr>
          <p:cNvSpPr>
            <a:spLocks noGrp="1"/>
          </p:cNvSpPr>
          <p:nvPr>
            <p:ph type="body" sz="quarter" idx="46" hasCustomPrompt="1"/>
          </p:nvPr>
        </p:nvSpPr>
        <p:spPr>
          <a:xfrm>
            <a:off x="9785846" y="5243800"/>
            <a:ext cx="2069690" cy="695361"/>
          </a:xfrm>
          <a:prstGeom prst="rect">
            <a:avLst/>
          </a:prstGeom>
        </p:spPr>
        <p:txBody>
          <a:bodyPr/>
          <a:lstStyle>
            <a:lvl1pPr marL="0" indent="0" algn="ctr">
              <a:lnSpc>
                <a:spcPct val="100000"/>
              </a:lnSpc>
              <a:buNone/>
              <a:defRPr sz="1100" b="0" i="0" cap="none" spc="200" baseline="0"/>
            </a:lvl1pPr>
          </a:lstStyle>
          <a:p>
            <a:pPr lvl="0"/>
            <a:r>
              <a:rPr lang="en-US"/>
              <a:t>Click to add title</a:t>
            </a:r>
          </a:p>
        </p:txBody>
      </p:sp>
      <p:sp>
        <p:nvSpPr>
          <p:cNvPr id="5" name="Date Placeholder 4">
            <a:extLst>
              <a:ext uri="{FF2B5EF4-FFF2-40B4-BE49-F238E27FC236}">
                <a16:creationId xmlns:a16="http://schemas.microsoft.com/office/drawing/2014/main" id="{5B91FF20-37AD-4448-896C-C37172D16263}"/>
              </a:ext>
            </a:extLst>
          </p:cNvPr>
          <p:cNvSpPr>
            <a:spLocks noGrp="1"/>
          </p:cNvSpPr>
          <p:nvPr>
            <p:ph type="dt" sz="half" idx="10"/>
          </p:nvPr>
        </p:nvSpPr>
        <p:spPr/>
        <p:txBody>
          <a:bodyPr/>
          <a:lstStyle/>
          <a:p>
            <a:r>
              <a:rPr lang="en-US"/>
              <a:t>20XX</a:t>
            </a:r>
          </a:p>
        </p:txBody>
      </p:sp>
      <p:sp>
        <p:nvSpPr>
          <p:cNvPr id="6" name="Footer Placeholder 5">
            <a:extLst>
              <a:ext uri="{FF2B5EF4-FFF2-40B4-BE49-F238E27FC236}">
                <a16:creationId xmlns:a16="http://schemas.microsoft.com/office/drawing/2014/main" id="{376AF771-F500-4564-96BB-2AC1F13F9D36}"/>
              </a:ext>
            </a:extLst>
          </p:cNvPr>
          <p:cNvSpPr>
            <a:spLocks noGrp="1"/>
          </p:cNvSpPr>
          <p:nvPr>
            <p:ph type="ftr" sz="quarter" idx="11"/>
          </p:nvPr>
        </p:nvSpPr>
        <p:spPr/>
        <p:txBody>
          <a:bodyPr/>
          <a:lstStyle/>
          <a:p>
            <a:r>
              <a:rPr lang="en-US"/>
              <a:t>PRESENTATION TITLE</a:t>
            </a:r>
          </a:p>
        </p:txBody>
      </p:sp>
      <p:sp>
        <p:nvSpPr>
          <p:cNvPr id="7" name="Slide Number Placeholder 6">
            <a:extLst>
              <a:ext uri="{FF2B5EF4-FFF2-40B4-BE49-F238E27FC236}">
                <a16:creationId xmlns:a16="http://schemas.microsoft.com/office/drawing/2014/main" id="{9254F218-0E34-408C-AB25-76184E9ACC54}"/>
              </a:ext>
            </a:extLst>
          </p:cNvPr>
          <p:cNvSpPr>
            <a:spLocks noGrp="1"/>
          </p:cNvSpPr>
          <p:nvPr>
            <p:ph type="sldNum" sz="quarter" idx="12"/>
          </p:nvPr>
        </p:nvSpPr>
        <p:spPr/>
        <p:txBody>
          <a:bodyPr/>
          <a:lstStyle/>
          <a:p>
            <a:fld id="{F91729D4-A164-47A3-830D-E792BCE699E4}" type="slidenum">
              <a:rPr lang="en-US" smtClean="0"/>
              <a:t>‹#›</a:t>
            </a:fld>
            <a:endParaRPr lang="en-US"/>
          </a:p>
        </p:txBody>
      </p:sp>
    </p:spTree>
    <p:extLst>
      <p:ext uri="{BB962C8B-B14F-4D97-AF65-F5344CB8AC3E}">
        <p14:creationId xmlns:p14="http://schemas.microsoft.com/office/powerpoint/2010/main" val="677729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roduct Launch">
    <p:bg>
      <p:bgPr>
        <a:solidFill>
          <a:schemeClr val="bg1">
            <a:alpha val="35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8101351-79F8-4AD7-A22B-E7AFB1C69970}"/>
              </a:ext>
              <a:ext uri="{C183D7F6-B498-43B3-948B-1728B52AA6E4}">
                <adec:decorative xmlns:adec="http://schemas.microsoft.com/office/drawing/2017/decorative" val="1"/>
              </a:ext>
            </a:extLst>
          </p:cNvPr>
          <p:cNvSpPr/>
          <p:nvPr userDrawn="1"/>
        </p:nvSpPr>
        <p:spPr>
          <a:xfrm>
            <a:off x="0" y="4274260"/>
            <a:ext cx="12192000" cy="2583739"/>
          </a:xfrm>
          <a:prstGeom prst="rect">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09A49BC-8099-40DE-8210-5A1CBAA423D4}"/>
              </a:ext>
            </a:extLst>
          </p:cNvPr>
          <p:cNvSpPr>
            <a:spLocks noGrp="1"/>
          </p:cNvSpPr>
          <p:nvPr>
            <p:ph type="title" hasCustomPrompt="1"/>
          </p:nvPr>
        </p:nvSpPr>
        <p:spPr>
          <a:xfrm>
            <a:off x="838200" y="498928"/>
            <a:ext cx="10515600" cy="567872"/>
          </a:xfrm>
          <a:prstGeom prst="rect">
            <a:avLst/>
          </a:prstGeom>
        </p:spPr>
        <p:txBody>
          <a:bodyPr/>
          <a:lstStyle>
            <a:lvl1pPr algn="ctr">
              <a:defRPr sz="3200" cap="all" spc="200" baseline="0">
                <a:solidFill>
                  <a:schemeClr val="accent4"/>
                </a:solidFill>
              </a:defRPr>
            </a:lvl1pPr>
          </a:lstStyle>
          <a:p>
            <a:r>
              <a:rPr lang="en-US"/>
              <a:t>Click to add title</a:t>
            </a:r>
          </a:p>
        </p:txBody>
      </p:sp>
      <p:sp>
        <p:nvSpPr>
          <p:cNvPr id="13" name="Rectangle 12">
            <a:extLst>
              <a:ext uri="{FF2B5EF4-FFF2-40B4-BE49-F238E27FC236}">
                <a16:creationId xmlns:a16="http://schemas.microsoft.com/office/drawing/2014/main" id="{45B7BBE6-4278-4E33-9044-72A2E0C0E403}"/>
              </a:ext>
              <a:ext uri="{C183D7F6-B498-43B3-948B-1728B52AA6E4}">
                <adec:decorative xmlns:adec="http://schemas.microsoft.com/office/drawing/2017/decorative" val="1"/>
              </a:ext>
            </a:extLst>
          </p:cNvPr>
          <p:cNvSpPr/>
          <p:nvPr userDrawn="1"/>
        </p:nvSpPr>
        <p:spPr>
          <a:xfrm>
            <a:off x="608564" y="1585733"/>
            <a:ext cx="2065188" cy="3995918"/>
          </a:xfrm>
          <a:prstGeom prst="rect">
            <a:avLst/>
          </a:prstGeom>
          <a:solidFill>
            <a:srgbClr val="3E709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00E549E-0E7C-4599-B51C-97AA7E525CD2}"/>
              </a:ext>
              <a:ext uri="{C183D7F6-B498-43B3-948B-1728B52AA6E4}">
                <adec:decorative xmlns:adec="http://schemas.microsoft.com/office/drawing/2017/decorative" val="1"/>
              </a:ext>
            </a:extLst>
          </p:cNvPr>
          <p:cNvSpPr/>
          <p:nvPr userDrawn="1"/>
        </p:nvSpPr>
        <p:spPr>
          <a:xfrm>
            <a:off x="2832832" y="1585733"/>
            <a:ext cx="2065188" cy="3995918"/>
          </a:xfrm>
          <a:prstGeom prst="rect">
            <a:avLst/>
          </a:prstGeom>
          <a:solidFill>
            <a:srgbClr val="93A5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F7C507F-AD4D-47B6-88C3-C1D0154FB7F2}"/>
              </a:ext>
              <a:ext uri="{C183D7F6-B498-43B3-948B-1728B52AA6E4}">
                <adec:decorative xmlns:adec="http://schemas.microsoft.com/office/drawing/2017/decorative" val="1"/>
              </a:ext>
            </a:extLst>
          </p:cNvPr>
          <p:cNvSpPr/>
          <p:nvPr userDrawn="1"/>
        </p:nvSpPr>
        <p:spPr>
          <a:xfrm>
            <a:off x="5063405" y="1585733"/>
            <a:ext cx="2065188" cy="3995918"/>
          </a:xfrm>
          <a:prstGeom prst="rect">
            <a:avLst/>
          </a:prstGeom>
          <a:solidFill>
            <a:srgbClr val="6272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A0266B1-BBD1-44C0-8D4C-4E651D320B77}"/>
              </a:ext>
              <a:ext uri="{C183D7F6-B498-43B3-948B-1728B52AA6E4}">
                <adec:decorative xmlns:adec="http://schemas.microsoft.com/office/drawing/2017/decorative" val="1"/>
              </a:ext>
            </a:extLst>
          </p:cNvPr>
          <p:cNvSpPr/>
          <p:nvPr userDrawn="1"/>
        </p:nvSpPr>
        <p:spPr>
          <a:xfrm>
            <a:off x="7293980" y="1585733"/>
            <a:ext cx="2065188" cy="3995918"/>
          </a:xfrm>
          <a:prstGeom prst="rect">
            <a:avLst/>
          </a:prstGeom>
          <a:solidFill>
            <a:srgbClr val="BDA0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71BB1CE-E3FA-4E7F-A54B-3FB675098A2A}"/>
              </a:ext>
              <a:ext uri="{C183D7F6-B498-43B3-948B-1728B52AA6E4}">
                <adec:decorative xmlns:adec="http://schemas.microsoft.com/office/drawing/2017/decorative" val="1"/>
              </a:ext>
            </a:extLst>
          </p:cNvPr>
          <p:cNvSpPr/>
          <p:nvPr userDrawn="1"/>
        </p:nvSpPr>
        <p:spPr>
          <a:xfrm>
            <a:off x="9511052" y="1585733"/>
            <a:ext cx="2065188" cy="3995918"/>
          </a:xfrm>
          <a:prstGeom prst="rect">
            <a:avLst/>
          </a:prstGeom>
          <a:solidFill>
            <a:srgbClr val="6851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ext Placeholder 22">
            <a:extLst>
              <a:ext uri="{FF2B5EF4-FFF2-40B4-BE49-F238E27FC236}">
                <a16:creationId xmlns:a16="http://schemas.microsoft.com/office/drawing/2014/main" id="{15D11F63-A3DB-4EB1-9148-6E8C6678D14A}"/>
              </a:ext>
            </a:extLst>
          </p:cNvPr>
          <p:cNvSpPr>
            <a:spLocks noGrp="1"/>
          </p:cNvSpPr>
          <p:nvPr>
            <p:ph type="body" sz="quarter" idx="15" hasCustomPrompt="1"/>
          </p:nvPr>
        </p:nvSpPr>
        <p:spPr>
          <a:xfrm>
            <a:off x="727843" y="2434147"/>
            <a:ext cx="1826631" cy="776287"/>
          </a:xfrm>
          <a:prstGeom prst="rect">
            <a:avLst/>
          </a:prstGeom>
        </p:spPr>
        <p:txBody>
          <a:bodyPr anchor="b"/>
          <a:lstStyle>
            <a:lvl1pPr marL="0" indent="0">
              <a:buNone/>
              <a:defRPr sz="2000" cap="all" normalizeH="0" baseline="0">
                <a:solidFill>
                  <a:schemeClr val="bg1"/>
                </a:solidFill>
              </a:defRPr>
            </a:lvl1pPr>
          </a:lstStyle>
          <a:p>
            <a:pPr lvl="0"/>
            <a:r>
              <a:rPr lang="en-US"/>
              <a:t>Add text</a:t>
            </a:r>
          </a:p>
        </p:txBody>
      </p:sp>
      <p:sp>
        <p:nvSpPr>
          <p:cNvPr id="29" name="Text Placeholder 22">
            <a:extLst>
              <a:ext uri="{FF2B5EF4-FFF2-40B4-BE49-F238E27FC236}">
                <a16:creationId xmlns:a16="http://schemas.microsoft.com/office/drawing/2014/main" id="{96E63495-7407-4360-95F6-82D0C68813B0}"/>
              </a:ext>
            </a:extLst>
          </p:cNvPr>
          <p:cNvSpPr>
            <a:spLocks noGrp="1"/>
          </p:cNvSpPr>
          <p:nvPr>
            <p:ph type="body" sz="quarter" idx="20" hasCustomPrompt="1"/>
          </p:nvPr>
        </p:nvSpPr>
        <p:spPr>
          <a:xfrm>
            <a:off x="727843" y="3267049"/>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a:t>Add text</a:t>
            </a:r>
          </a:p>
        </p:txBody>
      </p:sp>
      <p:sp>
        <p:nvSpPr>
          <p:cNvPr id="32" name="Text Placeholder 22">
            <a:extLst>
              <a:ext uri="{FF2B5EF4-FFF2-40B4-BE49-F238E27FC236}">
                <a16:creationId xmlns:a16="http://schemas.microsoft.com/office/drawing/2014/main" id="{3A879552-0B9C-48EC-8D07-A24DB252D634}"/>
              </a:ext>
            </a:extLst>
          </p:cNvPr>
          <p:cNvSpPr>
            <a:spLocks noGrp="1"/>
          </p:cNvSpPr>
          <p:nvPr>
            <p:ph type="body" sz="quarter" idx="21" hasCustomPrompt="1"/>
          </p:nvPr>
        </p:nvSpPr>
        <p:spPr>
          <a:xfrm>
            <a:off x="2952111" y="2443870"/>
            <a:ext cx="1826631" cy="776287"/>
          </a:xfrm>
          <a:prstGeom prst="rect">
            <a:avLst/>
          </a:prstGeom>
        </p:spPr>
        <p:txBody>
          <a:bodyPr anchor="b"/>
          <a:lstStyle>
            <a:lvl1pPr marL="0" indent="0">
              <a:buNone/>
              <a:defRPr sz="2000" cap="all" baseline="0">
                <a:solidFill>
                  <a:schemeClr val="bg1"/>
                </a:solidFill>
              </a:defRPr>
            </a:lvl1pPr>
          </a:lstStyle>
          <a:p>
            <a:pPr lvl="0"/>
            <a:r>
              <a:rPr lang="en-US"/>
              <a:t>Add text</a:t>
            </a:r>
          </a:p>
        </p:txBody>
      </p:sp>
      <p:sp>
        <p:nvSpPr>
          <p:cNvPr id="33" name="Text Placeholder 22">
            <a:extLst>
              <a:ext uri="{FF2B5EF4-FFF2-40B4-BE49-F238E27FC236}">
                <a16:creationId xmlns:a16="http://schemas.microsoft.com/office/drawing/2014/main" id="{8337BD60-5C54-4FEC-A9D6-5C29EB94799F}"/>
              </a:ext>
            </a:extLst>
          </p:cNvPr>
          <p:cNvSpPr>
            <a:spLocks noGrp="1"/>
          </p:cNvSpPr>
          <p:nvPr>
            <p:ph type="body" sz="quarter" idx="22" hasCustomPrompt="1"/>
          </p:nvPr>
        </p:nvSpPr>
        <p:spPr>
          <a:xfrm>
            <a:off x="2952111" y="3276772"/>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a:t>Add text</a:t>
            </a:r>
          </a:p>
        </p:txBody>
      </p:sp>
      <p:sp>
        <p:nvSpPr>
          <p:cNvPr id="34" name="Text Placeholder 22">
            <a:extLst>
              <a:ext uri="{FF2B5EF4-FFF2-40B4-BE49-F238E27FC236}">
                <a16:creationId xmlns:a16="http://schemas.microsoft.com/office/drawing/2014/main" id="{25F7073D-87C3-473A-9A04-748C3F682652}"/>
              </a:ext>
            </a:extLst>
          </p:cNvPr>
          <p:cNvSpPr>
            <a:spLocks noGrp="1"/>
          </p:cNvSpPr>
          <p:nvPr>
            <p:ph type="body" sz="quarter" idx="23" hasCustomPrompt="1"/>
          </p:nvPr>
        </p:nvSpPr>
        <p:spPr>
          <a:xfrm>
            <a:off x="5182684" y="2434147"/>
            <a:ext cx="1826631" cy="776287"/>
          </a:xfrm>
          <a:prstGeom prst="rect">
            <a:avLst/>
          </a:prstGeom>
        </p:spPr>
        <p:txBody>
          <a:bodyPr anchor="b"/>
          <a:lstStyle>
            <a:lvl1pPr marL="0" indent="0">
              <a:buNone/>
              <a:defRPr sz="2000" cap="all" baseline="0">
                <a:solidFill>
                  <a:schemeClr val="bg1"/>
                </a:solidFill>
              </a:defRPr>
            </a:lvl1pPr>
          </a:lstStyle>
          <a:p>
            <a:pPr lvl="0"/>
            <a:r>
              <a:rPr lang="en-US"/>
              <a:t>Add text</a:t>
            </a:r>
          </a:p>
        </p:txBody>
      </p:sp>
      <p:sp>
        <p:nvSpPr>
          <p:cNvPr id="35" name="Text Placeholder 22">
            <a:extLst>
              <a:ext uri="{FF2B5EF4-FFF2-40B4-BE49-F238E27FC236}">
                <a16:creationId xmlns:a16="http://schemas.microsoft.com/office/drawing/2014/main" id="{5CB2BF3B-6E9D-4A28-A938-C9CC9E496484}"/>
              </a:ext>
            </a:extLst>
          </p:cNvPr>
          <p:cNvSpPr>
            <a:spLocks noGrp="1"/>
          </p:cNvSpPr>
          <p:nvPr>
            <p:ph type="body" sz="quarter" idx="24" hasCustomPrompt="1"/>
          </p:nvPr>
        </p:nvSpPr>
        <p:spPr>
          <a:xfrm>
            <a:off x="5182684" y="3267049"/>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a:t>Add text</a:t>
            </a:r>
          </a:p>
        </p:txBody>
      </p:sp>
      <p:sp>
        <p:nvSpPr>
          <p:cNvPr id="36" name="Text Placeholder 22">
            <a:extLst>
              <a:ext uri="{FF2B5EF4-FFF2-40B4-BE49-F238E27FC236}">
                <a16:creationId xmlns:a16="http://schemas.microsoft.com/office/drawing/2014/main" id="{94E179CD-2F9C-44FA-813E-253ACC4A978E}"/>
              </a:ext>
            </a:extLst>
          </p:cNvPr>
          <p:cNvSpPr>
            <a:spLocks noGrp="1"/>
          </p:cNvSpPr>
          <p:nvPr>
            <p:ph type="body" sz="quarter" idx="25" hasCustomPrompt="1"/>
          </p:nvPr>
        </p:nvSpPr>
        <p:spPr>
          <a:xfrm>
            <a:off x="7413259" y="2443870"/>
            <a:ext cx="1826631" cy="776287"/>
          </a:xfrm>
          <a:prstGeom prst="rect">
            <a:avLst/>
          </a:prstGeom>
        </p:spPr>
        <p:txBody>
          <a:bodyPr anchor="b"/>
          <a:lstStyle>
            <a:lvl1pPr marL="0" indent="0">
              <a:buNone/>
              <a:defRPr sz="2000" cap="all" baseline="0">
                <a:solidFill>
                  <a:schemeClr val="bg1"/>
                </a:solidFill>
              </a:defRPr>
            </a:lvl1pPr>
          </a:lstStyle>
          <a:p>
            <a:pPr lvl="0"/>
            <a:r>
              <a:rPr lang="en-US"/>
              <a:t>Add text</a:t>
            </a:r>
          </a:p>
        </p:txBody>
      </p:sp>
      <p:sp>
        <p:nvSpPr>
          <p:cNvPr id="37" name="Text Placeholder 22">
            <a:extLst>
              <a:ext uri="{FF2B5EF4-FFF2-40B4-BE49-F238E27FC236}">
                <a16:creationId xmlns:a16="http://schemas.microsoft.com/office/drawing/2014/main" id="{34D58360-D7DD-4F33-A29E-5F4835C2DC57}"/>
              </a:ext>
            </a:extLst>
          </p:cNvPr>
          <p:cNvSpPr>
            <a:spLocks noGrp="1"/>
          </p:cNvSpPr>
          <p:nvPr>
            <p:ph type="body" sz="quarter" idx="26" hasCustomPrompt="1"/>
          </p:nvPr>
        </p:nvSpPr>
        <p:spPr>
          <a:xfrm>
            <a:off x="7413259" y="3276772"/>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a:t>Add text</a:t>
            </a:r>
          </a:p>
        </p:txBody>
      </p:sp>
      <p:sp>
        <p:nvSpPr>
          <p:cNvPr id="38" name="Text Placeholder 22">
            <a:extLst>
              <a:ext uri="{FF2B5EF4-FFF2-40B4-BE49-F238E27FC236}">
                <a16:creationId xmlns:a16="http://schemas.microsoft.com/office/drawing/2014/main" id="{AA5A81E7-83B9-4A30-9A57-98FFF2716065}"/>
              </a:ext>
            </a:extLst>
          </p:cNvPr>
          <p:cNvSpPr>
            <a:spLocks noGrp="1"/>
          </p:cNvSpPr>
          <p:nvPr>
            <p:ph type="body" sz="quarter" idx="27" hasCustomPrompt="1"/>
          </p:nvPr>
        </p:nvSpPr>
        <p:spPr>
          <a:xfrm>
            <a:off x="9630331" y="2434147"/>
            <a:ext cx="1826631" cy="776287"/>
          </a:xfrm>
          <a:prstGeom prst="rect">
            <a:avLst/>
          </a:prstGeom>
        </p:spPr>
        <p:txBody>
          <a:bodyPr anchor="b"/>
          <a:lstStyle>
            <a:lvl1pPr marL="0" indent="0">
              <a:buNone/>
              <a:defRPr sz="2000" cap="all" baseline="0">
                <a:solidFill>
                  <a:schemeClr val="bg1"/>
                </a:solidFill>
              </a:defRPr>
            </a:lvl1pPr>
          </a:lstStyle>
          <a:p>
            <a:pPr lvl="0"/>
            <a:r>
              <a:rPr lang="en-US"/>
              <a:t>Add text</a:t>
            </a:r>
          </a:p>
        </p:txBody>
      </p:sp>
      <p:sp>
        <p:nvSpPr>
          <p:cNvPr id="39" name="Text Placeholder 22">
            <a:extLst>
              <a:ext uri="{FF2B5EF4-FFF2-40B4-BE49-F238E27FC236}">
                <a16:creationId xmlns:a16="http://schemas.microsoft.com/office/drawing/2014/main" id="{C45C6D3E-88B9-42D5-9A94-6D2B9CA3CDD0}"/>
              </a:ext>
            </a:extLst>
          </p:cNvPr>
          <p:cNvSpPr>
            <a:spLocks noGrp="1"/>
          </p:cNvSpPr>
          <p:nvPr>
            <p:ph type="body" sz="quarter" idx="28" hasCustomPrompt="1"/>
          </p:nvPr>
        </p:nvSpPr>
        <p:spPr>
          <a:xfrm>
            <a:off x="9630331" y="3267049"/>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a:t>Add text</a:t>
            </a:r>
          </a:p>
        </p:txBody>
      </p:sp>
      <p:sp>
        <p:nvSpPr>
          <p:cNvPr id="5" name="Date Placeholder 4">
            <a:extLst>
              <a:ext uri="{FF2B5EF4-FFF2-40B4-BE49-F238E27FC236}">
                <a16:creationId xmlns:a16="http://schemas.microsoft.com/office/drawing/2014/main" id="{9843D60E-3024-42AA-9CF9-A44192AE74E9}"/>
              </a:ext>
            </a:extLst>
          </p:cNvPr>
          <p:cNvSpPr>
            <a:spLocks noGrp="1"/>
          </p:cNvSpPr>
          <p:nvPr>
            <p:ph type="dt" sz="half" idx="10"/>
          </p:nvPr>
        </p:nvSpPr>
        <p:spPr/>
        <p:txBody>
          <a:bodyPr/>
          <a:lstStyle/>
          <a:p>
            <a:r>
              <a:rPr lang="en-US"/>
              <a:t>20XX</a:t>
            </a:r>
          </a:p>
        </p:txBody>
      </p:sp>
      <p:sp>
        <p:nvSpPr>
          <p:cNvPr id="6" name="Footer Placeholder 5">
            <a:extLst>
              <a:ext uri="{FF2B5EF4-FFF2-40B4-BE49-F238E27FC236}">
                <a16:creationId xmlns:a16="http://schemas.microsoft.com/office/drawing/2014/main" id="{D182FBC6-68D1-4570-A549-C4A925FB8546}"/>
              </a:ext>
            </a:extLst>
          </p:cNvPr>
          <p:cNvSpPr>
            <a:spLocks noGrp="1"/>
          </p:cNvSpPr>
          <p:nvPr>
            <p:ph type="ftr" sz="quarter" idx="11"/>
          </p:nvPr>
        </p:nvSpPr>
        <p:spPr/>
        <p:txBody>
          <a:bodyPr/>
          <a:lstStyle/>
          <a:p>
            <a:r>
              <a:rPr lang="en-US"/>
              <a:t>PRESENTATION TITLE</a:t>
            </a:r>
          </a:p>
        </p:txBody>
      </p:sp>
      <p:sp>
        <p:nvSpPr>
          <p:cNvPr id="7" name="Slide Number Placeholder 6">
            <a:extLst>
              <a:ext uri="{FF2B5EF4-FFF2-40B4-BE49-F238E27FC236}">
                <a16:creationId xmlns:a16="http://schemas.microsoft.com/office/drawing/2014/main" id="{C4E1DC1F-6117-4AB4-9BF1-878D4F8200D2}"/>
              </a:ext>
            </a:extLst>
          </p:cNvPr>
          <p:cNvSpPr>
            <a:spLocks noGrp="1"/>
          </p:cNvSpPr>
          <p:nvPr>
            <p:ph type="sldNum" sz="quarter" idx="12"/>
          </p:nvPr>
        </p:nvSpPr>
        <p:spPr/>
        <p:txBody>
          <a:bodyPr/>
          <a:lstStyle/>
          <a:p>
            <a:fld id="{F91729D4-A164-47A3-830D-E792BCE699E4}" type="slidenum">
              <a:rPr lang="en-US" smtClean="0"/>
              <a:t>‹#›</a:t>
            </a:fld>
            <a:endParaRPr lang="en-US"/>
          </a:p>
        </p:txBody>
      </p:sp>
    </p:spTree>
    <p:extLst>
      <p:ext uri="{BB962C8B-B14F-4D97-AF65-F5344CB8AC3E}">
        <p14:creationId xmlns:p14="http://schemas.microsoft.com/office/powerpoint/2010/main" val="13745377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cxnSp>
        <p:nvCxnSpPr>
          <p:cNvPr id="38" name="Straight Connector 37">
            <a:extLst>
              <a:ext uri="{FF2B5EF4-FFF2-40B4-BE49-F238E27FC236}">
                <a16:creationId xmlns:a16="http://schemas.microsoft.com/office/drawing/2014/main" id="{78B9A4D3-8D91-4865-B422-5F60885A730F}"/>
              </a:ext>
              <a:ext uri="{C183D7F6-B498-43B3-948B-1728B52AA6E4}">
                <adec:decorative xmlns:adec="http://schemas.microsoft.com/office/drawing/2017/decorative" val="1"/>
              </a:ext>
            </a:extLst>
          </p:cNvPr>
          <p:cNvCxnSpPr>
            <a:cxnSpLocks/>
          </p:cNvCxnSpPr>
          <p:nvPr userDrawn="1"/>
        </p:nvCxnSpPr>
        <p:spPr>
          <a:xfrm flipH="1">
            <a:off x="1592874" y="3684898"/>
            <a:ext cx="9006253" cy="0"/>
          </a:xfrm>
          <a:prstGeom prst="line">
            <a:avLst/>
          </a:prstGeom>
          <a:ln>
            <a:solidFill>
              <a:schemeClr val="tx2">
                <a:lumMod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0ECDAF5-DEB9-4A0C-9165-6ED23184A320}"/>
              </a:ext>
            </a:extLst>
          </p:cNvPr>
          <p:cNvSpPr>
            <a:spLocks noGrp="1"/>
          </p:cNvSpPr>
          <p:nvPr>
            <p:ph type="title" hasCustomPrompt="1"/>
          </p:nvPr>
        </p:nvSpPr>
        <p:spPr>
          <a:xfrm>
            <a:off x="838200" y="498928"/>
            <a:ext cx="10515600" cy="565435"/>
          </a:xfrm>
          <a:prstGeom prst="rect">
            <a:avLst/>
          </a:prstGeom>
        </p:spPr>
        <p:txBody>
          <a:bodyPr/>
          <a:lstStyle>
            <a:lvl1pPr algn="ctr">
              <a:defRPr sz="3200" cap="all" spc="200" baseline="0">
                <a:solidFill>
                  <a:schemeClr val="accent4"/>
                </a:solidFill>
              </a:defRPr>
            </a:lvl1pPr>
          </a:lstStyle>
          <a:p>
            <a:r>
              <a:rPr lang="en-US"/>
              <a:t>Click to add title</a:t>
            </a:r>
          </a:p>
        </p:txBody>
      </p:sp>
      <p:sp>
        <p:nvSpPr>
          <p:cNvPr id="8" name="Rectangle 7">
            <a:extLst>
              <a:ext uri="{FF2B5EF4-FFF2-40B4-BE49-F238E27FC236}">
                <a16:creationId xmlns:a16="http://schemas.microsoft.com/office/drawing/2014/main" id="{65FEA1AD-EC70-422F-BADD-FCA14BF9D43F}"/>
              </a:ext>
              <a:ext uri="{C183D7F6-B498-43B3-948B-1728B52AA6E4}">
                <adec:decorative xmlns:adec="http://schemas.microsoft.com/office/drawing/2017/decorative" val="1"/>
              </a:ext>
            </a:extLst>
          </p:cNvPr>
          <p:cNvSpPr/>
          <p:nvPr userDrawn="1"/>
        </p:nvSpPr>
        <p:spPr>
          <a:xfrm>
            <a:off x="1428750" y="3520775"/>
            <a:ext cx="328246" cy="32824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C84996E-63EA-4C88-816A-3AE158BB57E0}"/>
              </a:ext>
              <a:ext uri="{C183D7F6-B498-43B3-948B-1728B52AA6E4}">
                <adec:decorative xmlns:adec="http://schemas.microsoft.com/office/drawing/2017/decorative" val="1"/>
              </a:ext>
            </a:extLst>
          </p:cNvPr>
          <p:cNvSpPr/>
          <p:nvPr userDrawn="1"/>
        </p:nvSpPr>
        <p:spPr>
          <a:xfrm>
            <a:off x="3680314" y="3520775"/>
            <a:ext cx="328246" cy="32824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A09893-F9A1-4FA2-A462-C1C443EC323F}"/>
              </a:ext>
              <a:ext uri="{C183D7F6-B498-43B3-948B-1728B52AA6E4}">
                <adec:decorative xmlns:adec="http://schemas.microsoft.com/office/drawing/2017/decorative" val="1"/>
              </a:ext>
            </a:extLst>
          </p:cNvPr>
          <p:cNvSpPr/>
          <p:nvPr userDrawn="1"/>
        </p:nvSpPr>
        <p:spPr>
          <a:xfrm>
            <a:off x="5931878" y="3520775"/>
            <a:ext cx="328246" cy="328246"/>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29FBC17-744B-4367-90B4-20C9CDBD18E4}"/>
              </a:ext>
              <a:ext uri="{C183D7F6-B498-43B3-948B-1728B52AA6E4}">
                <adec:decorative xmlns:adec="http://schemas.microsoft.com/office/drawing/2017/decorative" val="1"/>
              </a:ext>
            </a:extLst>
          </p:cNvPr>
          <p:cNvSpPr/>
          <p:nvPr userDrawn="1"/>
        </p:nvSpPr>
        <p:spPr>
          <a:xfrm>
            <a:off x="8183442" y="3520775"/>
            <a:ext cx="328246" cy="328246"/>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9FD6CCE-53EA-424C-A29B-35A77F78203D}"/>
              </a:ext>
              <a:ext uri="{C183D7F6-B498-43B3-948B-1728B52AA6E4}">
                <adec:decorative xmlns:adec="http://schemas.microsoft.com/office/drawing/2017/decorative" val="1"/>
              </a:ext>
            </a:extLst>
          </p:cNvPr>
          <p:cNvSpPr/>
          <p:nvPr userDrawn="1"/>
        </p:nvSpPr>
        <p:spPr>
          <a:xfrm>
            <a:off x="10435004" y="3520775"/>
            <a:ext cx="328246" cy="328246"/>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A1ADC218-9303-4431-8BD2-4D5F9C19A2D3}"/>
              </a:ext>
              <a:ext uri="{C183D7F6-B498-43B3-948B-1728B52AA6E4}">
                <adec:decorative xmlns:adec="http://schemas.microsoft.com/office/drawing/2017/decorative" val="1"/>
              </a:ext>
            </a:extLst>
          </p:cNvPr>
          <p:cNvCxnSpPr>
            <a:cxnSpLocks/>
          </p:cNvCxnSpPr>
          <p:nvPr userDrawn="1"/>
        </p:nvCxnSpPr>
        <p:spPr>
          <a:xfrm>
            <a:off x="1592873" y="2964383"/>
            <a:ext cx="0" cy="415716"/>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F724929-97F8-4988-BD69-D86CAA6950D1}"/>
              </a:ext>
              <a:ext uri="{C183D7F6-B498-43B3-948B-1728B52AA6E4}">
                <adec:decorative xmlns:adec="http://schemas.microsoft.com/office/drawing/2017/decorative" val="1"/>
              </a:ext>
            </a:extLst>
          </p:cNvPr>
          <p:cNvCxnSpPr>
            <a:cxnSpLocks/>
          </p:cNvCxnSpPr>
          <p:nvPr userDrawn="1"/>
        </p:nvCxnSpPr>
        <p:spPr>
          <a:xfrm>
            <a:off x="6096001" y="2964383"/>
            <a:ext cx="0" cy="415716"/>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80FEF08-1FB7-46B4-AB6B-D672A96A71F8}"/>
              </a:ext>
              <a:ext uri="{C183D7F6-B498-43B3-948B-1728B52AA6E4}">
                <adec:decorative xmlns:adec="http://schemas.microsoft.com/office/drawing/2017/decorative" val="1"/>
              </a:ext>
            </a:extLst>
          </p:cNvPr>
          <p:cNvCxnSpPr>
            <a:cxnSpLocks/>
          </p:cNvCxnSpPr>
          <p:nvPr userDrawn="1"/>
        </p:nvCxnSpPr>
        <p:spPr>
          <a:xfrm>
            <a:off x="10599127" y="2964383"/>
            <a:ext cx="0" cy="415716"/>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27" name="Text Placeholder 22">
            <a:extLst>
              <a:ext uri="{FF2B5EF4-FFF2-40B4-BE49-F238E27FC236}">
                <a16:creationId xmlns:a16="http://schemas.microsoft.com/office/drawing/2014/main" id="{8BA510CE-108D-434A-9BE7-BE6712175231}"/>
              </a:ext>
            </a:extLst>
          </p:cNvPr>
          <p:cNvSpPr>
            <a:spLocks noGrp="1"/>
          </p:cNvSpPr>
          <p:nvPr>
            <p:ph type="body" sz="quarter" idx="15" hasCustomPrompt="1"/>
          </p:nvPr>
        </p:nvSpPr>
        <p:spPr>
          <a:xfrm>
            <a:off x="465172" y="1627860"/>
            <a:ext cx="2251564" cy="498496"/>
          </a:xfrm>
          <a:prstGeom prst="rect">
            <a:avLst/>
          </a:prstGeom>
        </p:spPr>
        <p:txBody>
          <a:bodyPr anchor="b"/>
          <a:lstStyle>
            <a:lvl1pPr marL="0" indent="0" algn="ctr">
              <a:buNone/>
              <a:defRPr sz="1800" cap="all" baseline="0">
                <a:solidFill>
                  <a:schemeClr val="tx2"/>
                </a:solidFill>
                <a:latin typeface="Segoe UI" panose="020B0502040204020203" pitchFamily="34" charset="0"/>
              </a:defRPr>
            </a:lvl1pPr>
          </a:lstStyle>
          <a:p>
            <a:pPr lvl="0"/>
            <a:r>
              <a:rPr lang="en-US"/>
              <a:t>Add text</a:t>
            </a:r>
          </a:p>
        </p:txBody>
      </p:sp>
      <p:sp>
        <p:nvSpPr>
          <p:cNvPr id="28" name="Text Placeholder 22">
            <a:extLst>
              <a:ext uri="{FF2B5EF4-FFF2-40B4-BE49-F238E27FC236}">
                <a16:creationId xmlns:a16="http://schemas.microsoft.com/office/drawing/2014/main" id="{00414708-82D0-44BF-8CBD-2D165A385617}"/>
              </a:ext>
            </a:extLst>
          </p:cNvPr>
          <p:cNvSpPr>
            <a:spLocks noGrp="1"/>
          </p:cNvSpPr>
          <p:nvPr>
            <p:ph type="body" sz="quarter" idx="20" hasCustomPrompt="1"/>
          </p:nvPr>
        </p:nvSpPr>
        <p:spPr>
          <a:xfrm>
            <a:off x="465172" y="2135346"/>
            <a:ext cx="2251564" cy="812407"/>
          </a:xfrm>
          <a:prstGeom prst="rect">
            <a:avLst/>
          </a:prstGeom>
        </p:spPr>
        <p:txBody>
          <a:bodyPr anchor="t"/>
          <a:lstStyle>
            <a:lvl1pPr marL="0" indent="0" algn="ctr">
              <a:lnSpc>
                <a:spcPct val="114000"/>
              </a:lnSpc>
              <a:spcBef>
                <a:spcPts val="0"/>
              </a:spcBef>
              <a:buNone/>
              <a:defRPr sz="1400" spc="50" baseline="0">
                <a:solidFill>
                  <a:schemeClr val="tx2"/>
                </a:solidFill>
              </a:defRPr>
            </a:lvl1pPr>
          </a:lstStyle>
          <a:p>
            <a:pPr lvl="0"/>
            <a:r>
              <a:rPr lang="en-US"/>
              <a:t>Add text</a:t>
            </a:r>
          </a:p>
        </p:txBody>
      </p:sp>
      <p:sp>
        <p:nvSpPr>
          <p:cNvPr id="29" name="Text Placeholder 22">
            <a:extLst>
              <a:ext uri="{FF2B5EF4-FFF2-40B4-BE49-F238E27FC236}">
                <a16:creationId xmlns:a16="http://schemas.microsoft.com/office/drawing/2014/main" id="{272F07D4-1C66-4FA2-8361-FC6267F17717}"/>
              </a:ext>
            </a:extLst>
          </p:cNvPr>
          <p:cNvSpPr>
            <a:spLocks noGrp="1"/>
          </p:cNvSpPr>
          <p:nvPr>
            <p:ph type="body" sz="quarter" idx="21" hasCustomPrompt="1"/>
          </p:nvPr>
        </p:nvSpPr>
        <p:spPr>
          <a:xfrm>
            <a:off x="4970216" y="1637385"/>
            <a:ext cx="2251564" cy="498496"/>
          </a:xfrm>
          <a:prstGeom prst="rect">
            <a:avLst/>
          </a:prstGeom>
        </p:spPr>
        <p:txBody>
          <a:bodyPr anchor="b"/>
          <a:lstStyle>
            <a:lvl1pPr marL="0" indent="0" algn="ctr">
              <a:buNone/>
              <a:defRPr sz="1800" cap="all" baseline="0">
                <a:solidFill>
                  <a:schemeClr val="accent5">
                    <a:lumMod val="75000"/>
                  </a:schemeClr>
                </a:solidFill>
                <a:latin typeface="Segoe UI" panose="020B0502040204020203" pitchFamily="34" charset="0"/>
              </a:defRPr>
            </a:lvl1pPr>
          </a:lstStyle>
          <a:p>
            <a:pPr lvl="0"/>
            <a:r>
              <a:rPr lang="en-US"/>
              <a:t>Add text</a:t>
            </a:r>
          </a:p>
        </p:txBody>
      </p:sp>
      <p:sp>
        <p:nvSpPr>
          <p:cNvPr id="30" name="Text Placeholder 22">
            <a:extLst>
              <a:ext uri="{FF2B5EF4-FFF2-40B4-BE49-F238E27FC236}">
                <a16:creationId xmlns:a16="http://schemas.microsoft.com/office/drawing/2014/main" id="{432C0CF3-19F3-4C10-9EEC-BA5E5F3FD22F}"/>
              </a:ext>
            </a:extLst>
          </p:cNvPr>
          <p:cNvSpPr>
            <a:spLocks noGrp="1"/>
          </p:cNvSpPr>
          <p:nvPr>
            <p:ph type="body" sz="quarter" idx="22" hasCustomPrompt="1"/>
          </p:nvPr>
        </p:nvSpPr>
        <p:spPr>
          <a:xfrm>
            <a:off x="4970216" y="2144871"/>
            <a:ext cx="2251564" cy="812407"/>
          </a:xfrm>
          <a:prstGeom prst="rect">
            <a:avLst/>
          </a:prstGeom>
        </p:spPr>
        <p:txBody>
          <a:bodyPr anchor="t"/>
          <a:lstStyle>
            <a:lvl1pPr marL="0" indent="0" algn="ctr">
              <a:lnSpc>
                <a:spcPct val="114000"/>
              </a:lnSpc>
              <a:spcBef>
                <a:spcPts val="0"/>
              </a:spcBef>
              <a:buNone/>
              <a:defRPr sz="1400" spc="50" baseline="0">
                <a:solidFill>
                  <a:schemeClr val="accent5">
                    <a:lumMod val="75000"/>
                  </a:schemeClr>
                </a:solidFill>
              </a:defRPr>
            </a:lvl1pPr>
          </a:lstStyle>
          <a:p>
            <a:pPr lvl="0"/>
            <a:r>
              <a:rPr lang="en-US"/>
              <a:t>Add text</a:t>
            </a:r>
          </a:p>
        </p:txBody>
      </p:sp>
      <p:sp>
        <p:nvSpPr>
          <p:cNvPr id="31" name="Text Placeholder 22">
            <a:extLst>
              <a:ext uri="{FF2B5EF4-FFF2-40B4-BE49-F238E27FC236}">
                <a16:creationId xmlns:a16="http://schemas.microsoft.com/office/drawing/2014/main" id="{4A3A0AFC-7EB9-4059-8C59-C42379BA923E}"/>
              </a:ext>
            </a:extLst>
          </p:cNvPr>
          <p:cNvSpPr>
            <a:spLocks noGrp="1"/>
          </p:cNvSpPr>
          <p:nvPr>
            <p:ph type="body" sz="quarter" idx="23" hasCustomPrompt="1"/>
          </p:nvPr>
        </p:nvSpPr>
        <p:spPr>
          <a:xfrm>
            <a:off x="9473340" y="1637385"/>
            <a:ext cx="2251564" cy="498496"/>
          </a:xfrm>
          <a:prstGeom prst="rect">
            <a:avLst/>
          </a:prstGeom>
        </p:spPr>
        <p:txBody>
          <a:bodyPr anchor="b"/>
          <a:lstStyle>
            <a:lvl1pPr marL="0" indent="0" algn="ctr">
              <a:buNone/>
              <a:defRPr sz="1800" cap="all" baseline="0">
                <a:solidFill>
                  <a:schemeClr val="accent6">
                    <a:lumMod val="50000"/>
                  </a:schemeClr>
                </a:solidFill>
                <a:latin typeface="Segoe UI" panose="020B0502040204020203" pitchFamily="34" charset="0"/>
              </a:defRPr>
            </a:lvl1pPr>
          </a:lstStyle>
          <a:p>
            <a:pPr lvl="0"/>
            <a:r>
              <a:rPr lang="en-US"/>
              <a:t>Add text</a:t>
            </a:r>
          </a:p>
        </p:txBody>
      </p:sp>
      <p:sp>
        <p:nvSpPr>
          <p:cNvPr id="32" name="Text Placeholder 22">
            <a:extLst>
              <a:ext uri="{FF2B5EF4-FFF2-40B4-BE49-F238E27FC236}">
                <a16:creationId xmlns:a16="http://schemas.microsoft.com/office/drawing/2014/main" id="{417F27A8-21AF-48E6-8A67-65C9920A3077}"/>
              </a:ext>
            </a:extLst>
          </p:cNvPr>
          <p:cNvSpPr>
            <a:spLocks noGrp="1"/>
          </p:cNvSpPr>
          <p:nvPr>
            <p:ph type="body" sz="quarter" idx="24" hasCustomPrompt="1"/>
          </p:nvPr>
        </p:nvSpPr>
        <p:spPr>
          <a:xfrm>
            <a:off x="9473340" y="2144871"/>
            <a:ext cx="2251564" cy="812407"/>
          </a:xfrm>
          <a:prstGeom prst="rect">
            <a:avLst/>
          </a:prstGeom>
        </p:spPr>
        <p:txBody>
          <a:bodyPr anchor="t"/>
          <a:lstStyle>
            <a:lvl1pPr marL="0" indent="0" algn="ctr">
              <a:lnSpc>
                <a:spcPct val="114000"/>
              </a:lnSpc>
              <a:spcBef>
                <a:spcPts val="0"/>
              </a:spcBef>
              <a:buNone/>
              <a:defRPr sz="1400" spc="50" baseline="0">
                <a:solidFill>
                  <a:schemeClr val="accent6">
                    <a:lumMod val="50000"/>
                  </a:schemeClr>
                </a:solidFill>
              </a:defRPr>
            </a:lvl1pPr>
          </a:lstStyle>
          <a:p>
            <a:pPr lvl="0"/>
            <a:r>
              <a:rPr lang="en-US"/>
              <a:t>Add text</a:t>
            </a:r>
          </a:p>
        </p:txBody>
      </p:sp>
      <p:sp>
        <p:nvSpPr>
          <p:cNvPr id="33" name="Text Placeholder 22">
            <a:extLst>
              <a:ext uri="{FF2B5EF4-FFF2-40B4-BE49-F238E27FC236}">
                <a16:creationId xmlns:a16="http://schemas.microsoft.com/office/drawing/2014/main" id="{F26C8D2A-15B8-4AB1-83F7-74DB0A35CC77}"/>
              </a:ext>
            </a:extLst>
          </p:cNvPr>
          <p:cNvSpPr>
            <a:spLocks noGrp="1"/>
          </p:cNvSpPr>
          <p:nvPr>
            <p:ph type="body" sz="quarter" idx="25" hasCustomPrompt="1"/>
          </p:nvPr>
        </p:nvSpPr>
        <p:spPr>
          <a:xfrm>
            <a:off x="2716736" y="4400252"/>
            <a:ext cx="2251562" cy="498496"/>
          </a:xfrm>
          <a:prstGeom prst="rect">
            <a:avLst/>
          </a:prstGeom>
        </p:spPr>
        <p:txBody>
          <a:bodyPr anchor="b"/>
          <a:lstStyle>
            <a:lvl1pPr marL="0" indent="0" algn="ctr">
              <a:buNone/>
              <a:defRPr sz="1800" cap="all" baseline="0">
                <a:solidFill>
                  <a:schemeClr val="accent2"/>
                </a:solidFill>
                <a:latin typeface="Segoe UI" panose="020B0502040204020203" pitchFamily="34" charset="0"/>
              </a:defRPr>
            </a:lvl1pPr>
          </a:lstStyle>
          <a:p>
            <a:pPr lvl="0"/>
            <a:r>
              <a:rPr lang="en-US"/>
              <a:t>Add text</a:t>
            </a:r>
          </a:p>
        </p:txBody>
      </p:sp>
      <p:sp>
        <p:nvSpPr>
          <p:cNvPr id="34" name="Text Placeholder 22">
            <a:extLst>
              <a:ext uri="{FF2B5EF4-FFF2-40B4-BE49-F238E27FC236}">
                <a16:creationId xmlns:a16="http://schemas.microsoft.com/office/drawing/2014/main" id="{07311D06-DEA1-4811-AC58-E3B935DC5A8F}"/>
              </a:ext>
            </a:extLst>
          </p:cNvPr>
          <p:cNvSpPr>
            <a:spLocks noGrp="1"/>
          </p:cNvSpPr>
          <p:nvPr>
            <p:ph type="body" sz="quarter" idx="26" hasCustomPrompt="1"/>
          </p:nvPr>
        </p:nvSpPr>
        <p:spPr>
          <a:xfrm>
            <a:off x="2716736" y="4917263"/>
            <a:ext cx="2251562" cy="795563"/>
          </a:xfrm>
          <a:prstGeom prst="rect">
            <a:avLst/>
          </a:prstGeom>
        </p:spPr>
        <p:txBody>
          <a:bodyPr anchor="t"/>
          <a:lstStyle>
            <a:lvl1pPr marL="0" indent="0" algn="ctr">
              <a:lnSpc>
                <a:spcPct val="114000"/>
              </a:lnSpc>
              <a:spcBef>
                <a:spcPts val="0"/>
              </a:spcBef>
              <a:buNone/>
              <a:defRPr sz="1400" spc="50" baseline="0">
                <a:solidFill>
                  <a:schemeClr val="accent2"/>
                </a:solidFill>
              </a:defRPr>
            </a:lvl1pPr>
          </a:lstStyle>
          <a:p>
            <a:pPr lvl="0"/>
            <a:r>
              <a:rPr lang="en-US"/>
              <a:t>Add text</a:t>
            </a:r>
          </a:p>
        </p:txBody>
      </p:sp>
      <p:sp>
        <p:nvSpPr>
          <p:cNvPr id="35" name="Text Placeholder 22">
            <a:extLst>
              <a:ext uri="{FF2B5EF4-FFF2-40B4-BE49-F238E27FC236}">
                <a16:creationId xmlns:a16="http://schemas.microsoft.com/office/drawing/2014/main" id="{23AC1CF6-E394-4A35-A634-F187E005A4F8}"/>
              </a:ext>
            </a:extLst>
          </p:cNvPr>
          <p:cNvSpPr>
            <a:spLocks noGrp="1"/>
          </p:cNvSpPr>
          <p:nvPr>
            <p:ph type="body" sz="quarter" idx="27" hasCustomPrompt="1"/>
          </p:nvPr>
        </p:nvSpPr>
        <p:spPr>
          <a:xfrm>
            <a:off x="7221784" y="4400252"/>
            <a:ext cx="2251562" cy="498496"/>
          </a:xfrm>
          <a:prstGeom prst="rect">
            <a:avLst/>
          </a:prstGeom>
        </p:spPr>
        <p:txBody>
          <a:bodyPr anchor="b"/>
          <a:lstStyle>
            <a:lvl1pPr marL="0" indent="0" algn="ctr">
              <a:buNone/>
              <a:defRPr sz="1800" cap="all" baseline="0">
                <a:solidFill>
                  <a:schemeClr val="accent4">
                    <a:lumMod val="75000"/>
                  </a:schemeClr>
                </a:solidFill>
                <a:latin typeface="Segoe UI" panose="020B0502040204020203" pitchFamily="34" charset="0"/>
              </a:defRPr>
            </a:lvl1pPr>
          </a:lstStyle>
          <a:p>
            <a:pPr lvl="0"/>
            <a:r>
              <a:rPr lang="en-US"/>
              <a:t>Add text</a:t>
            </a:r>
          </a:p>
        </p:txBody>
      </p:sp>
      <p:sp>
        <p:nvSpPr>
          <p:cNvPr id="36" name="Text Placeholder 22">
            <a:extLst>
              <a:ext uri="{FF2B5EF4-FFF2-40B4-BE49-F238E27FC236}">
                <a16:creationId xmlns:a16="http://schemas.microsoft.com/office/drawing/2014/main" id="{9F72BEB0-9B11-4205-B9FC-10E5201C8132}"/>
              </a:ext>
            </a:extLst>
          </p:cNvPr>
          <p:cNvSpPr>
            <a:spLocks noGrp="1"/>
          </p:cNvSpPr>
          <p:nvPr>
            <p:ph type="body" sz="quarter" idx="28" hasCustomPrompt="1"/>
          </p:nvPr>
        </p:nvSpPr>
        <p:spPr>
          <a:xfrm>
            <a:off x="7221784" y="4917263"/>
            <a:ext cx="2251562" cy="795563"/>
          </a:xfrm>
          <a:prstGeom prst="rect">
            <a:avLst/>
          </a:prstGeom>
        </p:spPr>
        <p:txBody>
          <a:bodyPr anchor="t"/>
          <a:lstStyle>
            <a:lvl1pPr marL="0" indent="0" algn="ctr">
              <a:lnSpc>
                <a:spcPct val="114000"/>
              </a:lnSpc>
              <a:spcBef>
                <a:spcPts val="0"/>
              </a:spcBef>
              <a:buNone/>
              <a:defRPr sz="1400" spc="50" baseline="0">
                <a:solidFill>
                  <a:schemeClr val="accent4">
                    <a:lumMod val="75000"/>
                  </a:schemeClr>
                </a:solidFill>
              </a:defRPr>
            </a:lvl1pPr>
          </a:lstStyle>
          <a:p>
            <a:pPr lvl="0"/>
            <a:r>
              <a:rPr lang="en-US"/>
              <a:t>Add text</a:t>
            </a:r>
          </a:p>
        </p:txBody>
      </p:sp>
      <p:cxnSp>
        <p:nvCxnSpPr>
          <p:cNvPr id="51" name="Straight Connector 50">
            <a:extLst>
              <a:ext uri="{FF2B5EF4-FFF2-40B4-BE49-F238E27FC236}">
                <a16:creationId xmlns:a16="http://schemas.microsoft.com/office/drawing/2014/main" id="{0E574CD7-C8A6-4F56-81B4-F72FB22E04DA}"/>
              </a:ext>
              <a:ext uri="{C183D7F6-B498-43B3-948B-1728B52AA6E4}">
                <adec:decorative xmlns:adec="http://schemas.microsoft.com/office/drawing/2017/decorative" val="1"/>
              </a:ext>
            </a:extLst>
          </p:cNvPr>
          <p:cNvCxnSpPr>
            <a:cxnSpLocks/>
          </p:cNvCxnSpPr>
          <p:nvPr userDrawn="1"/>
        </p:nvCxnSpPr>
        <p:spPr>
          <a:xfrm>
            <a:off x="3844715" y="3977431"/>
            <a:ext cx="0" cy="415716"/>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50FC7994-2504-4FF9-81F5-24405FEF066C}"/>
              </a:ext>
              <a:ext uri="{C183D7F6-B498-43B3-948B-1728B52AA6E4}">
                <adec:decorative xmlns:adec="http://schemas.microsoft.com/office/drawing/2017/decorative" val="1"/>
              </a:ext>
            </a:extLst>
          </p:cNvPr>
          <p:cNvCxnSpPr>
            <a:cxnSpLocks/>
          </p:cNvCxnSpPr>
          <p:nvPr userDrawn="1"/>
        </p:nvCxnSpPr>
        <p:spPr>
          <a:xfrm>
            <a:off x="8347565" y="3977431"/>
            <a:ext cx="0" cy="415716"/>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DC4F63B8-F105-4AC4-889E-C12790C8EBB9}"/>
              </a:ext>
            </a:extLst>
          </p:cNvPr>
          <p:cNvSpPr>
            <a:spLocks noGrp="1"/>
          </p:cNvSpPr>
          <p:nvPr>
            <p:ph type="dt" sz="half" idx="10"/>
          </p:nvPr>
        </p:nvSpPr>
        <p:spPr/>
        <p:txBody>
          <a:bodyPr/>
          <a:lstStyle/>
          <a:p>
            <a:r>
              <a:rPr lang="en-US"/>
              <a:t>20XX</a:t>
            </a:r>
          </a:p>
        </p:txBody>
      </p:sp>
      <p:sp>
        <p:nvSpPr>
          <p:cNvPr id="4" name="Footer Placeholder 3">
            <a:extLst>
              <a:ext uri="{FF2B5EF4-FFF2-40B4-BE49-F238E27FC236}">
                <a16:creationId xmlns:a16="http://schemas.microsoft.com/office/drawing/2014/main" id="{8C3AAE30-8A46-485A-BD2B-6ADB1856324D}"/>
              </a:ext>
            </a:extLst>
          </p:cNvPr>
          <p:cNvSpPr>
            <a:spLocks noGrp="1"/>
          </p:cNvSpPr>
          <p:nvPr>
            <p:ph type="ftr" sz="quarter" idx="11"/>
          </p:nvPr>
        </p:nvSpPr>
        <p:spPr/>
        <p:txBody>
          <a:bodyPr/>
          <a:lstStyle/>
          <a:p>
            <a:r>
              <a:rPr lang="en-US"/>
              <a:t>PRESENTATION TITLE</a:t>
            </a:r>
          </a:p>
        </p:txBody>
      </p:sp>
      <p:sp>
        <p:nvSpPr>
          <p:cNvPr id="5" name="Slide Number Placeholder 4">
            <a:extLst>
              <a:ext uri="{FF2B5EF4-FFF2-40B4-BE49-F238E27FC236}">
                <a16:creationId xmlns:a16="http://schemas.microsoft.com/office/drawing/2014/main" id="{39159F9D-CDA1-4B51-B521-C243219B8F36}"/>
              </a:ext>
            </a:extLst>
          </p:cNvPr>
          <p:cNvSpPr>
            <a:spLocks noGrp="1"/>
          </p:cNvSpPr>
          <p:nvPr>
            <p:ph type="sldNum" sz="quarter" idx="12"/>
          </p:nvPr>
        </p:nvSpPr>
        <p:spPr/>
        <p:txBody>
          <a:bodyPr/>
          <a:lstStyle/>
          <a:p>
            <a:fld id="{F91729D4-A164-47A3-830D-E792BCE699E4}" type="slidenum">
              <a:rPr lang="en-US" smtClean="0"/>
              <a:pPr/>
              <a:t>‹#›</a:t>
            </a:fld>
            <a:endParaRPr lang="en-US"/>
          </a:p>
        </p:txBody>
      </p:sp>
    </p:spTree>
    <p:extLst>
      <p:ext uri="{BB962C8B-B14F-4D97-AF65-F5344CB8AC3E}">
        <p14:creationId xmlns:p14="http://schemas.microsoft.com/office/powerpoint/2010/main" val="27678376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lumn 2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48F598-64F2-429E-B3E0-FC31DC90A0D5}"/>
              </a:ext>
            </a:extLst>
          </p:cNvPr>
          <p:cNvSpPr>
            <a:spLocks noGrp="1"/>
          </p:cNvSpPr>
          <p:nvPr>
            <p:ph type="title" hasCustomPrompt="1"/>
          </p:nvPr>
        </p:nvSpPr>
        <p:spPr>
          <a:xfrm>
            <a:off x="838200" y="649956"/>
            <a:ext cx="10515600" cy="726137"/>
          </a:xfrm>
          <a:prstGeom prst="rect">
            <a:avLst/>
          </a:prstGeom>
        </p:spPr>
        <p:txBody>
          <a:bodyPr anchor="ctr"/>
          <a:lstStyle>
            <a:lvl1pPr algn="r">
              <a:defRPr sz="3200" cap="all" spc="200" baseline="0">
                <a:solidFill>
                  <a:schemeClr val="accent4"/>
                </a:solidFill>
              </a:defRPr>
            </a:lvl1pPr>
          </a:lstStyle>
          <a:p>
            <a:r>
              <a:rPr lang="en-US"/>
              <a:t>Click to add title</a:t>
            </a:r>
          </a:p>
        </p:txBody>
      </p:sp>
      <p:sp>
        <p:nvSpPr>
          <p:cNvPr id="2" name="Rectangle 1">
            <a:extLst>
              <a:ext uri="{FF2B5EF4-FFF2-40B4-BE49-F238E27FC236}">
                <a16:creationId xmlns:a16="http://schemas.microsoft.com/office/drawing/2014/main" id="{B7B9DAAC-E781-43E6-913C-893B8D6754F5}"/>
              </a:ext>
              <a:ext uri="{C183D7F6-B498-43B3-948B-1728B52AA6E4}">
                <adec:decorative xmlns:adec="http://schemas.microsoft.com/office/drawing/2017/decorative" val="1"/>
              </a:ext>
            </a:extLst>
          </p:cNvPr>
          <p:cNvSpPr/>
          <p:nvPr userDrawn="1"/>
        </p:nvSpPr>
        <p:spPr>
          <a:xfrm>
            <a:off x="-1" y="530240"/>
            <a:ext cx="12192001" cy="889369"/>
          </a:xfrm>
          <a:prstGeom prst="rect">
            <a:avLst/>
          </a:prstGeom>
          <a:solidFill>
            <a:schemeClr val="accent6">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Placeholder 14">
            <a:extLst>
              <a:ext uri="{FF2B5EF4-FFF2-40B4-BE49-F238E27FC236}">
                <a16:creationId xmlns:a16="http://schemas.microsoft.com/office/drawing/2014/main" id="{1C78864A-44CD-4C12-B023-C16330014BEB}"/>
              </a:ext>
            </a:extLst>
          </p:cNvPr>
          <p:cNvSpPr>
            <a:spLocks noGrp="1"/>
          </p:cNvSpPr>
          <p:nvPr>
            <p:ph type="body" sz="quarter" idx="13" hasCustomPrompt="1"/>
          </p:nvPr>
        </p:nvSpPr>
        <p:spPr>
          <a:xfrm>
            <a:off x="1277759" y="2063838"/>
            <a:ext cx="4626764" cy="422365"/>
          </a:xfrm>
          <a:prstGeom prst="rect">
            <a:avLst/>
          </a:prstGeom>
        </p:spPr>
        <p:txBody>
          <a:bodyPr>
            <a:normAutofit/>
          </a:bodyPr>
          <a:lstStyle>
            <a:lvl1pPr marL="0" indent="0" algn="l">
              <a:buNone/>
              <a:defRPr sz="2000" b="0" i="0" spc="200" baseline="0">
                <a:solidFill>
                  <a:schemeClr val="accent5"/>
                </a:solidFill>
              </a:defRPr>
            </a:lvl1pPr>
          </a:lstStyle>
          <a:p>
            <a:pPr lvl="0"/>
            <a:r>
              <a:rPr lang="en-US"/>
              <a:t>Click to add subtitle here </a:t>
            </a:r>
          </a:p>
        </p:txBody>
      </p:sp>
      <p:sp>
        <p:nvSpPr>
          <p:cNvPr id="11" name="Text Placeholder 17">
            <a:extLst>
              <a:ext uri="{FF2B5EF4-FFF2-40B4-BE49-F238E27FC236}">
                <a16:creationId xmlns:a16="http://schemas.microsoft.com/office/drawing/2014/main" id="{6D9CE0F4-78C6-4BD6-9C58-FDFC16FF09AB}"/>
              </a:ext>
            </a:extLst>
          </p:cNvPr>
          <p:cNvSpPr>
            <a:spLocks noGrp="1"/>
          </p:cNvSpPr>
          <p:nvPr>
            <p:ph type="body" sz="quarter" idx="16" hasCustomPrompt="1"/>
          </p:nvPr>
        </p:nvSpPr>
        <p:spPr>
          <a:xfrm>
            <a:off x="1277551" y="2486203"/>
            <a:ext cx="4626293"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a:t>Click to add text</a:t>
            </a:r>
          </a:p>
        </p:txBody>
      </p:sp>
      <p:sp>
        <p:nvSpPr>
          <p:cNvPr id="10" name="Text Placeholder 14">
            <a:extLst>
              <a:ext uri="{FF2B5EF4-FFF2-40B4-BE49-F238E27FC236}">
                <a16:creationId xmlns:a16="http://schemas.microsoft.com/office/drawing/2014/main" id="{B499BD94-B24B-4B23-9B87-81DF413EA416}"/>
              </a:ext>
            </a:extLst>
          </p:cNvPr>
          <p:cNvSpPr>
            <a:spLocks noGrp="1"/>
          </p:cNvSpPr>
          <p:nvPr>
            <p:ph type="body" sz="quarter" idx="15" hasCustomPrompt="1"/>
          </p:nvPr>
        </p:nvSpPr>
        <p:spPr>
          <a:xfrm>
            <a:off x="6351708" y="2063837"/>
            <a:ext cx="4626763" cy="422365"/>
          </a:xfrm>
          <a:prstGeom prst="rect">
            <a:avLst/>
          </a:prstGeom>
        </p:spPr>
        <p:txBody>
          <a:bodyPr>
            <a:normAutofit/>
          </a:bodyPr>
          <a:lstStyle>
            <a:lvl1pPr marL="0" indent="0" algn="l">
              <a:buNone/>
              <a:defRPr sz="2000" b="0" i="0" spc="200" baseline="0">
                <a:solidFill>
                  <a:schemeClr val="accent5"/>
                </a:solidFill>
              </a:defRPr>
            </a:lvl1pPr>
          </a:lstStyle>
          <a:p>
            <a:pPr lvl="0"/>
            <a:r>
              <a:rPr lang="en-US"/>
              <a:t>Click to add subtitle here </a:t>
            </a:r>
          </a:p>
        </p:txBody>
      </p:sp>
      <p:sp>
        <p:nvSpPr>
          <p:cNvPr id="12" name="Text Placeholder 17">
            <a:extLst>
              <a:ext uri="{FF2B5EF4-FFF2-40B4-BE49-F238E27FC236}">
                <a16:creationId xmlns:a16="http://schemas.microsoft.com/office/drawing/2014/main" id="{6BC5A941-8EB4-4D4B-9671-6B8FA6447ABE}"/>
              </a:ext>
            </a:extLst>
          </p:cNvPr>
          <p:cNvSpPr>
            <a:spLocks noGrp="1"/>
          </p:cNvSpPr>
          <p:nvPr>
            <p:ph type="body" sz="quarter" idx="17" hasCustomPrompt="1"/>
          </p:nvPr>
        </p:nvSpPr>
        <p:spPr>
          <a:xfrm>
            <a:off x="6352188" y="2486202"/>
            <a:ext cx="4626293"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a:t>Click to add text</a:t>
            </a:r>
          </a:p>
        </p:txBody>
      </p:sp>
      <p:sp>
        <p:nvSpPr>
          <p:cNvPr id="4" name="Date Placeholder 3">
            <a:extLst>
              <a:ext uri="{FF2B5EF4-FFF2-40B4-BE49-F238E27FC236}">
                <a16:creationId xmlns:a16="http://schemas.microsoft.com/office/drawing/2014/main" id="{AE4E3392-5868-4F6C-BFCC-ECCB66A3B2CC}"/>
              </a:ext>
            </a:extLst>
          </p:cNvPr>
          <p:cNvSpPr>
            <a:spLocks noGrp="1"/>
          </p:cNvSpPr>
          <p:nvPr>
            <p:ph type="dt" sz="half" idx="10"/>
          </p:nvPr>
        </p:nvSpPr>
        <p:spPr/>
        <p:txBody>
          <a:bodyPr/>
          <a:lstStyle/>
          <a:p>
            <a:r>
              <a:rPr lang="en-US"/>
              <a:t>20XX</a:t>
            </a:r>
          </a:p>
        </p:txBody>
      </p:sp>
      <p:sp>
        <p:nvSpPr>
          <p:cNvPr id="5" name="Footer Placeholder 4">
            <a:extLst>
              <a:ext uri="{FF2B5EF4-FFF2-40B4-BE49-F238E27FC236}">
                <a16:creationId xmlns:a16="http://schemas.microsoft.com/office/drawing/2014/main" id="{DED975EE-261C-47D3-A9E5-7401C706A46E}"/>
              </a:ext>
            </a:extLst>
          </p:cNvPr>
          <p:cNvSpPr>
            <a:spLocks noGrp="1"/>
          </p:cNvSpPr>
          <p:nvPr>
            <p:ph type="ftr" sz="quarter" idx="11"/>
          </p:nvPr>
        </p:nvSpPr>
        <p:spPr/>
        <p:txBody>
          <a:bodyPr/>
          <a:lstStyle/>
          <a:p>
            <a:r>
              <a:rPr lang="en-US"/>
              <a:t>PRESENTATION TITLE</a:t>
            </a:r>
          </a:p>
        </p:txBody>
      </p:sp>
      <p:sp>
        <p:nvSpPr>
          <p:cNvPr id="6" name="Slide Number Placeholder 5">
            <a:extLst>
              <a:ext uri="{FF2B5EF4-FFF2-40B4-BE49-F238E27FC236}">
                <a16:creationId xmlns:a16="http://schemas.microsoft.com/office/drawing/2014/main" id="{C727BB3A-38A2-4A8E-88C2-55FAE758D5AC}"/>
              </a:ext>
            </a:extLst>
          </p:cNvPr>
          <p:cNvSpPr>
            <a:spLocks noGrp="1"/>
          </p:cNvSpPr>
          <p:nvPr>
            <p:ph type="sldNum" sz="quarter" idx="12"/>
          </p:nvPr>
        </p:nvSpPr>
        <p:spPr/>
        <p:txBody>
          <a:bodyPr/>
          <a:lstStyle/>
          <a:p>
            <a:fld id="{F91729D4-A164-47A3-830D-E792BCE699E4}" type="slidenum">
              <a:rPr lang="en-US" smtClean="0"/>
              <a:t>‹#›</a:t>
            </a:fld>
            <a:endParaRPr lang="en-US"/>
          </a:p>
        </p:txBody>
      </p:sp>
    </p:spTree>
    <p:extLst>
      <p:ext uri="{BB962C8B-B14F-4D97-AF65-F5344CB8AC3E}">
        <p14:creationId xmlns:p14="http://schemas.microsoft.com/office/powerpoint/2010/main" val="13891792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lumn 3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B3E9C-104B-4460-A48D-0C2C5329B84B}"/>
              </a:ext>
            </a:extLst>
          </p:cNvPr>
          <p:cNvSpPr>
            <a:spLocks noGrp="1"/>
          </p:cNvSpPr>
          <p:nvPr>
            <p:ph type="title" hasCustomPrompt="1"/>
          </p:nvPr>
        </p:nvSpPr>
        <p:spPr>
          <a:xfrm>
            <a:off x="838200" y="640431"/>
            <a:ext cx="10515600" cy="726137"/>
          </a:xfrm>
          <a:prstGeom prst="rect">
            <a:avLst/>
          </a:prstGeom>
        </p:spPr>
        <p:txBody>
          <a:bodyPr anchor="ctr"/>
          <a:lstStyle>
            <a:lvl1pPr algn="r">
              <a:defRPr sz="3200" cap="all" spc="200" baseline="0">
                <a:solidFill>
                  <a:schemeClr val="accent4"/>
                </a:solidFill>
              </a:defRPr>
            </a:lvl1pPr>
          </a:lstStyle>
          <a:p>
            <a:r>
              <a:rPr lang="en-US"/>
              <a:t>Click to add title</a:t>
            </a:r>
          </a:p>
        </p:txBody>
      </p:sp>
      <p:sp>
        <p:nvSpPr>
          <p:cNvPr id="11" name="Rectangle 10">
            <a:extLst>
              <a:ext uri="{FF2B5EF4-FFF2-40B4-BE49-F238E27FC236}">
                <a16:creationId xmlns:a16="http://schemas.microsoft.com/office/drawing/2014/main" id="{716DDC2F-7D33-44CF-9D9F-B342720BBC65}"/>
              </a:ext>
              <a:ext uri="{C183D7F6-B498-43B3-948B-1728B52AA6E4}">
                <adec:decorative xmlns:adec="http://schemas.microsoft.com/office/drawing/2017/decorative" val="1"/>
              </a:ext>
            </a:extLst>
          </p:cNvPr>
          <p:cNvSpPr/>
          <p:nvPr userDrawn="1"/>
        </p:nvSpPr>
        <p:spPr>
          <a:xfrm>
            <a:off x="-1" y="530240"/>
            <a:ext cx="12192000" cy="889369"/>
          </a:xfrm>
          <a:prstGeom prst="rect">
            <a:avLst/>
          </a:prstGeom>
          <a:solidFill>
            <a:schemeClr val="accent6">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 Placeholder 14">
            <a:extLst>
              <a:ext uri="{FF2B5EF4-FFF2-40B4-BE49-F238E27FC236}">
                <a16:creationId xmlns:a16="http://schemas.microsoft.com/office/drawing/2014/main" id="{9A8189FC-92D4-447F-BE75-86F13BA33B6C}"/>
              </a:ext>
            </a:extLst>
          </p:cNvPr>
          <p:cNvSpPr>
            <a:spLocks noGrp="1"/>
          </p:cNvSpPr>
          <p:nvPr>
            <p:ph type="body" sz="quarter" idx="13" hasCustomPrompt="1"/>
          </p:nvPr>
        </p:nvSpPr>
        <p:spPr>
          <a:xfrm>
            <a:off x="483140" y="2063838"/>
            <a:ext cx="3515704" cy="422365"/>
          </a:xfrm>
          <a:prstGeom prst="rect">
            <a:avLst/>
          </a:prstGeom>
        </p:spPr>
        <p:txBody>
          <a:bodyPr>
            <a:noAutofit/>
          </a:bodyPr>
          <a:lstStyle>
            <a:lvl1pPr marL="0" indent="0" algn="l">
              <a:buNone/>
              <a:defRPr sz="2000" b="0" i="0" spc="200" baseline="0">
                <a:solidFill>
                  <a:schemeClr val="accent5"/>
                </a:solidFill>
              </a:defRPr>
            </a:lvl1pPr>
          </a:lstStyle>
          <a:p>
            <a:pPr lvl="0"/>
            <a:r>
              <a:rPr lang="en-US"/>
              <a:t>Click to add subtitle here </a:t>
            </a:r>
          </a:p>
        </p:txBody>
      </p:sp>
      <p:sp>
        <p:nvSpPr>
          <p:cNvPr id="14" name="Text Placeholder 17">
            <a:extLst>
              <a:ext uri="{FF2B5EF4-FFF2-40B4-BE49-F238E27FC236}">
                <a16:creationId xmlns:a16="http://schemas.microsoft.com/office/drawing/2014/main" id="{4FDAEC9F-05AF-4D5D-AD2C-537FF767ED6A}"/>
              </a:ext>
            </a:extLst>
          </p:cNvPr>
          <p:cNvSpPr>
            <a:spLocks noGrp="1"/>
          </p:cNvSpPr>
          <p:nvPr>
            <p:ph type="body" sz="quarter" idx="16" hasCustomPrompt="1"/>
          </p:nvPr>
        </p:nvSpPr>
        <p:spPr>
          <a:xfrm>
            <a:off x="482932" y="2523933"/>
            <a:ext cx="3515346"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a:t>Click to add text</a:t>
            </a:r>
          </a:p>
        </p:txBody>
      </p:sp>
      <p:sp>
        <p:nvSpPr>
          <p:cNvPr id="22" name="Text Placeholder 14">
            <a:extLst>
              <a:ext uri="{FF2B5EF4-FFF2-40B4-BE49-F238E27FC236}">
                <a16:creationId xmlns:a16="http://schemas.microsoft.com/office/drawing/2014/main" id="{2492CECA-D20C-47AF-A75A-44DFDE74D82D}"/>
              </a:ext>
            </a:extLst>
          </p:cNvPr>
          <p:cNvSpPr>
            <a:spLocks noGrp="1"/>
          </p:cNvSpPr>
          <p:nvPr>
            <p:ph type="body" sz="quarter" idx="17" hasCustomPrompt="1"/>
          </p:nvPr>
        </p:nvSpPr>
        <p:spPr>
          <a:xfrm>
            <a:off x="4329790" y="2063838"/>
            <a:ext cx="3515704" cy="422365"/>
          </a:xfrm>
          <a:prstGeom prst="rect">
            <a:avLst/>
          </a:prstGeom>
        </p:spPr>
        <p:txBody>
          <a:bodyPr>
            <a:noAutofit/>
          </a:bodyPr>
          <a:lstStyle>
            <a:lvl1pPr marL="0" indent="0" algn="l">
              <a:buNone/>
              <a:defRPr sz="2000" b="0" i="0" spc="200" baseline="0">
                <a:solidFill>
                  <a:schemeClr val="accent5"/>
                </a:solidFill>
              </a:defRPr>
            </a:lvl1pPr>
          </a:lstStyle>
          <a:p>
            <a:pPr lvl="0"/>
            <a:r>
              <a:rPr lang="en-US"/>
              <a:t>Click to add subtitle here </a:t>
            </a:r>
          </a:p>
        </p:txBody>
      </p:sp>
      <p:sp>
        <p:nvSpPr>
          <p:cNvPr id="23" name="Text Placeholder 17">
            <a:extLst>
              <a:ext uri="{FF2B5EF4-FFF2-40B4-BE49-F238E27FC236}">
                <a16:creationId xmlns:a16="http://schemas.microsoft.com/office/drawing/2014/main" id="{EEF915A4-555A-4718-876D-625A85FAB0C9}"/>
              </a:ext>
            </a:extLst>
          </p:cNvPr>
          <p:cNvSpPr>
            <a:spLocks noGrp="1"/>
          </p:cNvSpPr>
          <p:nvPr>
            <p:ph type="body" sz="quarter" idx="18" hasCustomPrompt="1"/>
          </p:nvPr>
        </p:nvSpPr>
        <p:spPr>
          <a:xfrm>
            <a:off x="4329582" y="2523933"/>
            <a:ext cx="3515346"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a:t>Click to add text</a:t>
            </a:r>
          </a:p>
        </p:txBody>
      </p:sp>
      <p:sp>
        <p:nvSpPr>
          <p:cNvPr id="26" name="Text Placeholder 14">
            <a:extLst>
              <a:ext uri="{FF2B5EF4-FFF2-40B4-BE49-F238E27FC236}">
                <a16:creationId xmlns:a16="http://schemas.microsoft.com/office/drawing/2014/main" id="{7458D237-AB82-4392-B182-AAF3694FDB1D}"/>
              </a:ext>
            </a:extLst>
          </p:cNvPr>
          <p:cNvSpPr>
            <a:spLocks noGrp="1"/>
          </p:cNvSpPr>
          <p:nvPr>
            <p:ph type="body" sz="quarter" idx="19" hasCustomPrompt="1"/>
          </p:nvPr>
        </p:nvSpPr>
        <p:spPr>
          <a:xfrm>
            <a:off x="8175874" y="2063838"/>
            <a:ext cx="3515704" cy="422365"/>
          </a:xfrm>
          <a:prstGeom prst="rect">
            <a:avLst/>
          </a:prstGeom>
        </p:spPr>
        <p:txBody>
          <a:bodyPr>
            <a:noAutofit/>
          </a:bodyPr>
          <a:lstStyle>
            <a:lvl1pPr marL="0" indent="0" algn="l">
              <a:buNone/>
              <a:defRPr sz="2000" b="0" i="0" spc="200" baseline="0">
                <a:solidFill>
                  <a:schemeClr val="accent5"/>
                </a:solidFill>
              </a:defRPr>
            </a:lvl1pPr>
          </a:lstStyle>
          <a:p>
            <a:pPr lvl="0"/>
            <a:r>
              <a:rPr lang="en-US"/>
              <a:t>Click to add subtitle here </a:t>
            </a:r>
          </a:p>
        </p:txBody>
      </p:sp>
      <p:sp>
        <p:nvSpPr>
          <p:cNvPr id="27" name="Text Placeholder 17">
            <a:extLst>
              <a:ext uri="{FF2B5EF4-FFF2-40B4-BE49-F238E27FC236}">
                <a16:creationId xmlns:a16="http://schemas.microsoft.com/office/drawing/2014/main" id="{AAA9CCE2-427A-46C0-A79B-0D01E8888EEB}"/>
              </a:ext>
            </a:extLst>
          </p:cNvPr>
          <p:cNvSpPr>
            <a:spLocks noGrp="1"/>
          </p:cNvSpPr>
          <p:nvPr>
            <p:ph type="body" sz="quarter" idx="20" hasCustomPrompt="1"/>
          </p:nvPr>
        </p:nvSpPr>
        <p:spPr>
          <a:xfrm>
            <a:off x="8175666" y="2523933"/>
            <a:ext cx="3515346"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a:t>Click to add text</a:t>
            </a:r>
          </a:p>
        </p:txBody>
      </p:sp>
      <p:sp>
        <p:nvSpPr>
          <p:cNvPr id="4" name="Date Placeholder 3">
            <a:extLst>
              <a:ext uri="{FF2B5EF4-FFF2-40B4-BE49-F238E27FC236}">
                <a16:creationId xmlns:a16="http://schemas.microsoft.com/office/drawing/2014/main" id="{235A30FE-146C-418D-B68F-9EBB829D029E}"/>
              </a:ext>
            </a:extLst>
          </p:cNvPr>
          <p:cNvSpPr>
            <a:spLocks noGrp="1"/>
          </p:cNvSpPr>
          <p:nvPr>
            <p:ph type="dt" sz="half" idx="10"/>
          </p:nvPr>
        </p:nvSpPr>
        <p:spPr/>
        <p:txBody>
          <a:bodyPr/>
          <a:lstStyle/>
          <a:p>
            <a:r>
              <a:rPr lang="en-US"/>
              <a:t>20XX</a:t>
            </a:r>
          </a:p>
        </p:txBody>
      </p:sp>
      <p:sp>
        <p:nvSpPr>
          <p:cNvPr id="5" name="Footer Placeholder 4">
            <a:extLst>
              <a:ext uri="{FF2B5EF4-FFF2-40B4-BE49-F238E27FC236}">
                <a16:creationId xmlns:a16="http://schemas.microsoft.com/office/drawing/2014/main" id="{B6BCBBE8-05C6-4946-80F5-DE319A6FCE8D}"/>
              </a:ext>
            </a:extLst>
          </p:cNvPr>
          <p:cNvSpPr>
            <a:spLocks noGrp="1"/>
          </p:cNvSpPr>
          <p:nvPr>
            <p:ph type="ftr" sz="quarter" idx="11"/>
          </p:nvPr>
        </p:nvSpPr>
        <p:spPr/>
        <p:txBody>
          <a:bodyPr/>
          <a:lstStyle/>
          <a:p>
            <a:r>
              <a:rPr lang="en-US"/>
              <a:t>PRESENTATION TITLE</a:t>
            </a:r>
          </a:p>
        </p:txBody>
      </p:sp>
      <p:sp>
        <p:nvSpPr>
          <p:cNvPr id="6" name="Slide Number Placeholder 5">
            <a:extLst>
              <a:ext uri="{FF2B5EF4-FFF2-40B4-BE49-F238E27FC236}">
                <a16:creationId xmlns:a16="http://schemas.microsoft.com/office/drawing/2014/main" id="{722839E0-080F-4A5D-99FB-FD1917E7F5BF}"/>
              </a:ext>
            </a:extLst>
          </p:cNvPr>
          <p:cNvSpPr>
            <a:spLocks noGrp="1"/>
          </p:cNvSpPr>
          <p:nvPr>
            <p:ph type="sldNum" sz="quarter" idx="12"/>
          </p:nvPr>
        </p:nvSpPr>
        <p:spPr/>
        <p:txBody>
          <a:bodyPr/>
          <a:lstStyle/>
          <a:p>
            <a:fld id="{F91729D4-A164-47A3-830D-E792BCE699E4}" type="slidenum">
              <a:rPr lang="en-US" smtClean="0"/>
              <a:t>‹#›</a:t>
            </a:fld>
            <a:endParaRPr lang="en-US"/>
          </a:p>
        </p:txBody>
      </p:sp>
    </p:spTree>
    <p:extLst>
      <p:ext uri="{BB962C8B-B14F-4D97-AF65-F5344CB8AC3E}">
        <p14:creationId xmlns:p14="http://schemas.microsoft.com/office/powerpoint/2010/main" val="3077888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C65D0-3E91-45C0-BC6C-CC7BFE58B0B9}"/>
              </a:ext>
            </a:extLst>
          </p:cNvPr>
          <p:cNvSpPr>
            <a:spLocks noGrp="1"/>
          </p:cNvSpPr>
          <p:nvPr>
            <p:ph type="title" hasCustomPrompt="1"/>
          </p:nvPr>
        </p:nvSpPr>
        <p:spPr>
          <a:xfrm>
            <a:off x="1574800" y="3429000"/>
            <a:ext cx="3097320" cy="978408"/>
          </a:xfrm>
          <a:prstGeom prst="rect">
            <a:avLst/>
          </a:prstGeom>
        </p:spPr>
        <p:txBody>
          <a:bodyPr anchor="ctr"/>
          <a:lstStyle>
            <a:lvl1pPr algn="l">
              <a:defRPr sz="3200" cap="all" spc="200" baseline="0">
                <a:solidFill>
                  <a:schemeClr val="accent4"/>
                </a:solidFill>
              </a:defRPr>
            </a:lvl1pPr>
          </a:lstStyle>
          <a:p>
            <a:r>
              <a:rPr lang="en-US"/>
              <a:t>Click to add title</a:t>
            </a:r>
          </a:p>
        </p:txBody>
      </p:sp>
      <p:sp>
        <p:nvSpPr>
          <p:cNvPr id="6" name="Picture Placeholder 5">
            <a:extLst>
              <a:ext uri="{FF2B5EF4-FFF2-40B4-BE49-F238E27FC236}">
                <a16:creationId xmlns:a16="http://schemas.microsoft.com/office/drawing/2014/main" id="{09651A5D-2C86-4900-A248-8559E39BDAC9}"/>
              </a:ext>
            </a:extLst>
          </p:cNvPr>
          <p:cNvSpPr>
            <a:spLocks noGrp="1"/>
          </p:cNvSpPr>
          <p:nvPr>
            <p:ph type="pic" sz="quarter" idx="13" hasCustomPrompt="1"/>
          </p:nvPr>
        </p:nvSpPr>
        <p:spPr>
          <a:xfrm>
            <a:off x="0" y="0"/>
            <a:ext cx="12192000" cy="2051050"/>
          </a:xfrm>
          <a:prstGeom prst="rect">
            <a:avLst/>
          </a:prstGeom>
        </p:spPr>
        <p:txBody>
          <a:bodyPr/>
          <a:lstStyle>
            <a:lvl1pPr marL="0" indent="0" algn="ctr">
              <a:buNone/>
              <a:defRPr spc="400" baseline="0"/>
            </a:lvl1pPr>
          </a:lstStyle>
          <a:p>
            <a:r>
              <a:rPr lang="en-US"/>
              <a:t>Click to add photo</a:t>
            </a:r>
          </a:p>
        </p:txBody>
      </p:sp>
      <p:sp>
        <p:nvSpPr>
          <p:cNvPr id="9" name="Text Placeholder 11">
            <a:extLst>
              <a:ext uri="{FF2B5EF4-FFF2-40B4-BE49-F238E27FC236}">
                <a16:creationId xmlns:a16="http://schemas.microsoft.com/office/drawing/2014/main" id="{D5F84479-AB5A-4587-BAAF-A05E52224B46}"/>
              </a:ext>
            </a:extLst>
          </p:cNvPr>
          <p:cNvSpPr>
            <a:spLocks noGrp="1"/>
          </p:cNvSpPr>
          <p:nvPr>
            <p:ph type="body" sz="quarter" idx="16" hasCustomPrompt="1"/>
          </p:nvPr>
        </p:nvSpPr>
        <p:spPr>
          <a:xfrm>
            <a:off x="6235700" y="2854660"/>
            <a:ext cx="4749800" cy="2129971"/>
          </a:xfrm>
          <a:prstGeom prst="rect">
            <a:avLst/>
          </a:prstGeom>
        </p:spPr>
        <p:txBody>
          <a:bodyPr/>
          <a:lstStyle>
            <a:lvl1pPr marL="0" indent="0" algn="l">
              <a:lnSpc>
                <a:spcPct val="150000"/>
              </a:lnSpc>
              <a:spcBef>
                <a:spcPts val="0"/>
              </a:spcBef>
              <a:buNone/>
              <a:defRPr sz="1400" cap="none" spc="50" baseline="0">
                <a:latin typeface="+mn-lt"/>
              </a:defRPr>
            </a:lvl1pPr>
          </a:lstStyle>
          <a:p>
            <a:pPr lvl="0"/>
            <a:r>
              <a:rPr lang="en-US"/>
              <a:t>Click to add text</a:t>
            </a:r>
          </a:p>
        </p:txBody>
      </p:sp>
      <p:sp>
        <p:nvSpPr>
          <p:cNvPr id="7" name="Picture Placeholder 5">
            <a:extLst>
              <a:ext uri="{FF2B5EF4-FFF2-40B4-BE49-F238E27FC236}">
                <a16:creationId xmlns:a16="http://schemas.microsoft.com/office/drawing/2014/main" id="{3D8D3253-3A08-4F2F-B6B3-607BBC6B33D7}"/>
              </a:ext>
            </a:extLst>
          </p:cNvPr>
          <p:cNvSpPr>
            <a:spLocks noGrp="1"/>
          </p:cNvSpPr>
          <p:nvPr>
            <p:ph type="pic" sz="quarter" idx="14" hasCustomPrompt="1"/>
          </p:nvPr>
        </p:nvSpPr>
        <p:spPr>
          <a:xfrm>
            <a:off x="0" y="5788241"/>
            <a:ext cx="12192000" cy="1069760"/>
          </a:xfrm>
          <a:prstGeom prst="rect">
            <a:avLst/>
          </a:prstGeom>
        </p:spPr>
        <p:txBody>
          <a:bodyPr/>
          <a:lstStyle>
            <a:lvl1pPr marL="0" indent="0" algn="ctr">
              <a:buNone/>
              <a:defRPr spc="400" baseline="0"/>
            </a:lvl1pPr>
          </a:lstStyle>
          <a:p>
            <a:r>
              <a:rPr lang="en-US"/>
              <a:t>Click to add photo</a:t>
            </a:r>
          </a:p>
        </p:txBody>
      </p:sp>
      <p:sp>
        <p:nvSpPr>
          <p:cNvPr id="3" name="Date Placeholder 2">
            <a:extLst>
              <a:ext uri="{FF2B5EF4-FFF2-40B4-BE49-F238E27FC236}">
                <a16:creationId xmlns:a16="http://schemas.microsoft.com/office/drawing/2014/main" id="{92B75CEA-DDFB-4C62-B83F-6A0B86FA74F7}"/>
              </a:ext>
            </a:extLst>
          </p:cNvPr>
          <p:cNvSpPr>
            <a:spLocks noGrp="1"/>
          </p:cNvSpPr>
          <p:nvPr>
            <p:ph type="dt" sz="half" idx="10"/>
          </p:nvPr>
        </p:nvSpPr>
        <p:spPr/>
        <p:txBody>
          <a:bodyPr/>
          <a:lstStyle>
            <a:lvl1pPr>
              <a:defRPr>
                <a:solidFill>
                  <a:schemeClr val="bg1"/>
                </a:solidFill>
                <a:effectLst>
                  <a:outerShdw blurRad="38100" dist="38100" dir="2700000" algn="tl">
                    <a:srgbClr val="000000">
                      <a:alpha val="43137"/>
                    </a:srgbClr>
                  </a:outerShdw>
                </a:effectLst>
              </a:defRPr>
            </a:lvl1pPr>
          </a:lstStyle>
          <a:p>
            <a:r>
              <a:rPr lang="en-US"/>
              <a:t>20XX</a:t>
            </a:r>
          </a:p>
        </p:txBody>
      </p:sp>
      <p:sp>
        <p:nvSpPr>
          <p:cNvPr id="4" name="Footer Placeholder 3">
            <a:extLst>
              <a:ext uri="{FF2B5EF4-FFF2-40B4-BE49-F238E27FC236}">
                <a16:creationId xmlns:a16="http://schemas.microsoft.com/office/drawing/2014/main" id="{5D425E30-50C5-42DD-911D-36C0E732E337}"/>
              </a:ext>
            </a:extLst>
          </p:cNvPr>
          <p:cNvSpPr>
            <a:spLocks noGrp="1"/>
          </p:cNvSpPr>
          <p:nvPr>
            <p:ph type="ftr" sz="quarter" idx="11"/>
          </p:nvPr>
        </p:nvSpPr>
        <p:spPr/>
        <p:txBody>
          <a:bodyPr/>
          <a:lstStyle>
            <a:lvl1pPr>
              <a:defRPr>
                <a:solidFill>
                  <a:schemeClr val="bg1"/>
                </a:solidFill>
                <a:effectLst>
                  <a:outerShdw blurRad="38100" dist="38100" dir="2700000" algn="tl">
                    <a:srgbClr val="000000">
                      <a:alpha val="43137"/>
                    </a:srgbClr>
                  </a:outerShdw>
                </a:effectLst>
              </a:defRPr>
            </a:lvl1pPr>
          </a:lstStyle>
          <a:p>
            <a:r>
              <a:rPr lang="en-US"/>
              <a:t>PRESENTATION TITLE</a:t>
            </a:r>
          </a:p>
        </p:txBody>
      </p:sp>
      <p:sp>
        <p:nvSpPr>
          <p:cNvPr id="5" name="Slide Number Placeholder 4">
            <a:extLst>
              <a:ext uri="{FF2B5EF4-FFF2-40B4-BE49-F238E27FC236}">
                <a16:creationId xmlns:a16="http://schemas.microsoft.com/office/drawing/2014/main" id="{6E88C855-986C-4539-81CE-5421C8EB71F7}"/>
              </a:ext>
            </a:extLst>
          </p:cNvPr>
          <p:cNvSpPr>
            <a:spLocks noGrp="1"/>
          </p:cNvSpPr>
          <p:nvPr>
            <p:ph type="sldNum" sz="quarter" idx="12"/>
          </p:nvPr>
        </p:nvSpPr>
        <p:spPr/>
        <p:txBody>
          <a:bodyPr/>
          <a:lstStyle>
            <a:lvl1pPr>
              <a:defRPr>
                <a:solidFill>
                  <a:schemeClr val="bg1"/>
                </a:solidFill>
                <a:effectLst>
                  <a:outerShdw blurRad="38100" dist="38100" dir="2700000" algn="tl">
                    <a:srgbClr val="000000">
                      <a:alpha val="43137"/>
                    </a:srgbClr>
                  </a:outerShdw>
                </a:effectLst>
              </a:defRPr>
            </a:lvl1pPr>
          </a:lstStyle>
          <a:p>
            <a:fld id="{F91729D4-A164-47A3-830D-E792BCE699E4}" type="slidenum">
              <a:rPr lang="en-US" smtClean="0"/>
              <a:pPr/>
              <a:t>‹#›</a:t>
            </a:fld>
            <a:endParaRPr lang="en-US"/>
          </a:p>
        </p:txBody>
      </p:sp>
    </p:spTree>
    <p:extLst>
      <p:ext uri="{BB962C8B-B14F-4D97-AF65-F5344CB8AC3E}">
        <p14:creationId xmlns:p14="http://schemas.microsoft.com/office/powerpoint/2010/main" val="23772393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F63EB3-EB79-4150-A7A5-F675662724D7}"/>
              </a:ext>
            </a:extLst>
          </p:cNvPr>
          <p:cNvSpPr>
            <a:spLocks noGrp="1"/>
          </p:cNvSpPr>
          <p:nvPr>
            <p:ph type="title" hasCustomPrompt="1"/>
          </p:nvPr>
        </p:nvSpPr>
        <p:spPr>
          <a:xfrm>
            <a:off x="4073237" y="1096375"/>
            <a:ext cx="4045527" cy="1590790"/>
          </a:xfrm>
          <a:prstGeom prst="rect">
            <a:avLst/>
          </a:prstGeom>
        </p:spPr>
        <p:txBody>
          <a:bodyPr anchor="b"/>
          <a:lstStyle>
            <a:lvl1pPr>
              <a:defRPr sz="3200" cap="all" spc="200" baseline="0">
                <a:solidFill>
                  <a:schemeClr val="accent4"/>
                </a:solidFill>
              </a:defRPr>
            </a:lvl1pPr>
          </a:lstStyle>
          <a:p>
            <a:r>
              <a:rPr lang="en-US"/>
              <a:t>Click to add title</a:t>
            </a:r>
          </a:p>
        </p:txBody>
      </p:sp>
      <p:sp>
        <p:nvSpPr>
          <p:cNvPr id="6" name="Picture Placeholder 5">
            <a:extLst>
              <a:ext uri="{FF2B5EF4-FFF2-40B4-BE49-F238E27FC236}">
                <a16:creationId xmlns:a16="http://schemas.microsoft.com/office/drawing/2014/main" id="{289D0B50-E879-41B9-9B1B-EBB40605D1B7}"/>
              </a:ext>
            </a:extLst>
          </p:cNvPr>
          <p:cNvSpPr>
            <a:spLocks noGrp="1"/>
          </p:cNvSpPr>
          <p:nvPr>
            <p:ph type="pic" sz="quarter" idx="13" hasCustomPrompt="1"/>
          </p:nvPr>
        </p:nvSpPr>
        <p:spPr>
          <a:xfrm>
            <a:off x="0" y="951274"/>
            <a:ext cx="2743201" cy="4747564"/>
          </a:xfrm>
          <a:prstGeom prst="rect">
            <a:avLst/>
          </a:prstGeom>
        </p:spPr>
        <p:txBody>
          <a:bodyPr/>
          <a:lstStyle>
            <a:lvl1pPr marL="0" indent="0" algn="ctr">
              <a:buNone/>
              <a:defRPr spc="400" baseline="0"/>
            </a:lvl1pPr>
          </a:lstStyle>
          <a:p>
            <a:r>
              <a:rPr lang="en-US"/>
              <a:t>Click to add photo</a:t>
            </a:r>
          </a:p>
        </p:txBody>
      </p:sp>
      <p:sp>
        <p:nvSpPr>
          <p:cNvPr id="8" name="Text Placeholder 8">
            <a:extLst>
              <a:ext uri="{FF2B5EF4-FFF2-40B4-BE49-F238E27FC236}">
                <a16:creationId xmlns:a16="http://schemas.microsoft.com/office/drawing/2014/main" id="{EB4D3EE7-1F3B-4AAB-A04D-3162C35A1A90}"/>
              </a:ext>
            </a:extLst>
          </p:cNvPr>
          <p:cNvSpPr>
            <a:spLocks noGrp="1"/>
          </p:cNvSpPr>
          <p:nvPr>
            <p:ph type="body" sz="quarter" idx="16" hasCustomPrompt="1"/>
          </p:nvPr>
        </p:nvSpPr>
        <p:spPr>
          <a:xfrm>
            <a:off x="4107354" y="2910720"/>
            <a:ext cx="4011410" cy="2061261"/>
          </a:xfrm>
          <a:prstGeom prst="rect">
            <a:avLst/>
          </a:prstGeom>
        </p:spPr>
        <p:txBody>
          <a:bodyPr anchor="t"/>
          <a:lstStyle>
            <a:lvl1pPr marL="0" indent="0">
              <a:lnSpc>
                <a:spcPct val="200000"/>
              </a:lnSpc>
              <a:spcBef>
                <a:spcPts val="0"/>
              </a:spcBef>
              <a:buFont typeface="Segoe UI Light" panose="020B0502040204020203" pitchFamily="34" charset="0"/>
              <a:buNone/>
              <a:defRPr sz="2000" b="0" i="0" spc="200" baseline="0">
                <a:solidFill>
                  <a:schemeClr val="accent4"/>
                </a:solidFill>
              </a:defRPr>
            </a:lvl1pPr>
          </a:lstStyle>
          <a:p>
            <a:pPr lvl="0"/>
            <a:r>
              <a:rPr lang="en-US"/>
              <a:t>Click to add name</a:t>
            </a:r>
          </a:p>
        </p:txBody>
      </p:sp>
      <p:sp>
        <p:nvSpPr>
          <p:cNvPr id="9" name="Picture Placeholder 5">
            <a:extLst>
              <a:ext uri="{FF2B5EF4-FFF2-40B4-BE49-F238E27FC236}">
                <a16:creationId xmlns:a16="http://schemas.microsoft.com/office/drawing/2014/main" id="{2A57A12F-74B8-4CBC-816C-F2AC890D1B90}"/>
              </a:ext>
            </a:extLst>
          </p:cNvPr>
          <p:cNvSpPr>
            <a:spLocks noGrp="1"/>
          </p:cNvSpPr>
          <p:nvPr>
            <p:ph type="pic" sz="quarter" idx="17" hasCustomPrompt="1"/>
          </p:nvPr>
        </p:nvSpPr>
        <p:spPr>
          <a:xfrm>
            <a:off x="9448800" y="951274"/>
            <a:ext cx="2743200" cy="4747564"/>
          </a:xfrm>
          <a:prstGeom prst="rect">
            <a:avLst/>
          </a:prstGeom>
        </p:spPr>
        <p:txBody>
          <a:bodyPr/>
          <a:lstStyle>
            <a:lvl1pPr marL="0" indent="0" algn="ctr">
              <a:buNone/>
              <a:defRPr spc="400" baseline="0"/>
            </a:lvl1pPr>
          </a:lstStyle>
          <a:p>
            <a:r>
              <a:rPr lang="en-US"/>
              <a:t>Click to add photo</a:t>
            </a:r>
          </a:p>
        </p:txBody>
      </p:sp>
      <p:sp>
        <p:nvSpPr>
          <p:cNvPr id="3" name="Date Placeholder 2">
            <a:extLst>
              <a:ext uri="{FF2B5EF4-FFF2-40B4-BE49-F238E27FC236}">
                <a16:creationId xmlns:a16="http://schemas.microsoft.com/office/drawing/2014/main" id="{2A19A048-F803-428B-9A66-6DE56F4DE58E}"/>
              </a:ext>
            </a:extLst>
          </p:cNvPr>
          <p:cNvSpPr>
            <a:spLocks noGrp="1"/>
          </p:cNvSpPr>
          <p:nvPr>
            <p:ph type="dt" sz="half" idx="10"/>
          </p:nvPr>
        </p:nvSpPr>
        <p:spPr/>
        <p:txBody>
          <a:bodyPr/>
          <a:lstStyle/>
          <a:p>
            <a:r>
              <a:rPr lang="en-US"/>
              <a:t>20XX</a:t>
            </a:r>
          </a:p>
        </p:txBody>
      </p:sp>
      <p:sp>
        <p:nvSpPr>
          <p:cNvPr id="4" name="Footer Placeholder 3">
            <a:extLst>
              <a:ext uri="{FF2B5EF4-FFF2-40B4-BE49-F238E27FC236}">
                <a16:creationId xmlns:a16="http://schemas.microsoft.com/office/drawing/2014/main" id="{DB42CDA7-93A6-45DB-9062-E70E51ACB72C}"/>
              </a:ext>
            </a:extLst>
          </p:cNvPr>
          <p:cNvSpPr>
            <a:spLocks noGrp="1"/>
          </p:cNvSpPr>
          <p:nvPr>
            <p:ph type="ftr" sz="quarter" idx="11"/>
          </p:nvPr>
        </p:nvSpPr>
        <p:spPr/>
        <p:txBody>
          <a:bodyPr/>
          <a:lstStyle/>
          <a:p>
            <a:r>
              <a:rPr lang="en-US"/>
              <a:t>PRESENTATION TITLE</a:t>
            </a:r>
          </a:p>
        </p:txBody>
      </p:sp>
      <p:sp>
        <p:nvSpPr>
          <p:cNvPr id="5" name="Slide Number Placeholder 4">
            <a:extLst>
              <a:ext uri="{FF2B5EF4-FFF2-40B4-BE49-F238E27FC236}">
                <a16:creationId xmlns:a16="http://schemas.microsoft.com/office/drawing/2014/main" id="{B1F08F63-561A-455E-8ED8-20CCE58E722A}"/>
              </a:ext>
            </a:extLst>
          </p:cNvPr>
          <p:cNvSpPr>
            <a:spLocks noGrp="1"/>
          </p:cNvSpPr>
          <p:nvPr>
            <p:ph type="sldNum" sz="quarter" idx="12"/>
          </p:nvPr>
        </p:nvSpPr>
        <p:spPr/>
        <p:txBody>
          <a:bodyPr/>
          <a:lstStyle/>
          <a:p>
            <a:fld id="{F91729D4-A164-47A3-830D-E792BCE699E4}" type="slidenum">
              <a:rPr lang="en-US" smtClean="0"/>
              <a:t>‹#›</a:t>
            </a:fld>
            <a:endParaRPr lang="en-US"/>
          </a:p>
        </p:txBody>
      </p:sp>
    </p:spTree>
    <p:extLst>
      <p:ext uri="{BB962C8B-B14F-4D97-AF65-F5344CB8AC3E}">
        <p14:creationId xmlns:p14="http://schemas.microsoft.com/office/powerpoint/2010/main" val="35495931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3FB4E19-B10C-43FA-AB4B-5D0396BD64D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cap="all" spc="150" baseline="0">
                <a:solidFill>
                  <a:schemeClr val="tx1">
                    <a:tint val="75000"/>
                  </a:schemeClr>
                </a:solidFill>
              </a:defRPr>
            </a:lvl1pPr>
          </a:lstStyle>
          <a:p>
            <a:r>
              <a:rPr lang="en-US"/>
              <a:t>20XX</a:t>
            </a:r>
          </a:p>
        </p:txBody>
      </p:sp>
      <p:sp>
        <p:nvSpPr>
          <p:cNvPr id="5" name="Footer Placeholder 4">
            <a:extLst>
              <a:ext uri="{FF2B5EF4-FFF2-40B4-BE49-F238E27FC236}">
                <a16:creationId xmlns:a16="http://schemas.microsoft.com/office/drawing/2014/main" id="{3E5C552B-0CAD-4920-B258-233A9F86DF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cap="all" spc="150" baseline="0">
                <a:solidFill>
                  <a:schemeClr val="tx1">
                    <a:tint val="75000"/>
                  </a:schemeClr>
                </a:solidFill>
              </a:defRPr>
            </a:lvl1pPr>
          </a:lstStyle>
          <a:p>
            <a:r>
              <a:rPr lang="en-US"/>
              <a:t>PRESENTATION TITLE</a:t>
            </a:r>
          </a:p>
        </p:txBody>
      </p:sp>
      <p:sp>
        <p:nvSpPr>
          <p:cNvPr id="6" name="Slide Number Placeholder 5">
            <a:extLst>
              <a:ext uri="{FF2B5EF4-FFF2-40B4-BE49-F238E27FC236}">
                <a16:creationId xmlns:a16="http://schemas.microsoft.com/office/drawing/2014/main" id="{CE983FFB-15A3-4B11-A130-4565577A3F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cap="all" spc="150" baseline="0">
                <a:solidFill>
                  <a:schemeClr val="tx1">
                    <a:tint val="75000"/>
                  </a:schemeClr>
                </a:solidFill>
              </a:defRPr>
            </a:lvl1pPr>
          </a:lstStyle>
          <a:p>
            <a:fld id="{F91729D4-A164-47A3-830D-E792BCE699E4}" type="slidenum">
              <a:rPr lang="en-US" smtClean="0"/>
              <a:pPr/>
              <a:t>‹#›</a:t>
            </a:fld>
            <a:endParaRPr lang="en-US"/>
          </a:p>
        </p:txBody>
      </p:sp>
    </p:spTree>
    <p:extLst>
      <p:ext uri="{BB962C8B-B14F-4D97-AF65-F5344CB8AC3E}">
        <p14:creationId xmlns:p14="http://schemas.microsoft.com/office/powerpoint/2010/main" val="35871090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62" r:id="rId7"/>
    <p:sldLayoutId id="2147483663" r:id="rId8"/>
    <p:sldLayoutId id="2147483656" r:id="rId9"/>
    <p:sldLayoutId id="2147483657" r:id="rId10"/>
    <p:sldLayoutId id="2147483664" r:id="rId11"/>
    <p:sldLayoutId id="2147483658" r:id="rId12"/>
    <p:sldLayoutId id="2147483659" r:id="rId13"/>
    <p:sldLayoutId id="2147483660" r:id="rId14"/>
    <p:sldLayoutId id="2147483661" r:id="rId1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 name="Rectangle 10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Placeholder 6" descr="A large building with many windows&#10;&#10;Description automatically generated">
            <a:extLst>
              <a:ext uri="{FF2B5EF4-FFF2-40B4-BE49-F238E27FC236}">
                <a16:creationId xmlns:a16="http://schemas.microsoft.com/office/drawing/2014/main" id="{5A492D51-4DBA-40BC-82AA-A33BD0D3F740}"/>
              </a:ext>
            </a:extLst>
          </p:cNvPr>
          <p:cNvPicPr>
            <a:picLocks noGrp="1" noChangeAspect="1"/>
          </p:cNvPicPr>
          <p:nvPr>
            <p:ph type="pic" sz="quarter" idx="11"/>
          </p:nvPr>
        </p:nvPicPr>
        <p:blipFill rotWithShape="1">
          <a:blip r:embed="rId2"/>
          <a:srcRect t="9091" r="23298"/>
          <a:stretch/>
        </p:blipFill>
        <p:spPr>
          <a:xfrm>
            <a:off x="3523488" y="10"/>
            <a:ext cx="8668512" cy="6857990"/>
          </a:xfrm>
          <a:prstGeom prst="rect">
            <a:avLst/>
          </a:prstGeom>
        </p:spPr>
      </p:pic>
      <p:sp>
        <p:nvSpPr>
          <p:cNvPr id="106" name="Rectangle 105">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A3D64C50-A740-468A-8AB6-F949358D80A6}"/>
              </a:ext>
            </a:extLst>
          </p:cNvPr>
          <p:cNvSpPr>
            <a:spLocks noGrp="1"/>
          </p:cNvSpPr>
          <p:nvPr>
            <p:ph type="title"/>
          </p:nvPr>
        </p:nvSpPr>
        <p:spPr>
          <a:xfrm>
            <a:off x="477981" y="1352401"/>
            <a:ext cx="4023360" cy="3204134"/>
          </a:xfrm>
        </p:spPr>
        <p:txBody>
          <a:bodyPr vert="horz" lIns="91440" tIns="45720" rIns="91440" bIns="45720" rtlCol="0" anchor="b">
            <a:normAutofit/>
          </a:bodyPr>
          <a:lstStyle/>
          <a:p>
            <a:pPr>
              <a:lnSpc>
                <a:spcPct val="90000"/>
              </a:lnSpc>
            </a:pPr>
            <a:r>
              <a:rPr lang="en-US" sz="3700" b="1" spc="172">
                <a:solidFill>
                  <a:schemeClr val="bg1"/>
                </a:solidFill>
              </a:rPr>
              <a:t>The Role and Importance of Hospitality &amp; Guest Services within the hotel industry </a:t>
            </a:r>
            <a:endParaRPr lang="en-US" sz="3700">
              <a:solidFill>
                <a:schemeClr val="bg1"/>
              </a:solidFill>
            </a:endParaRPr>
          </a:p>
        </p:txBody>
      </p:sp>
      <p:sp>
        <p:nvSpPr>
          <p:cNvPr id="5" name="Text Placeholder 4">
            <a:extLst>
              <a:ext uri="{FF2B5EF4-FFF2-40B4-BE49-F238E27FC236}">
                <a16:creationId xmlns:a16="http://schemas.microsoft.com/office/drawing/2014/main" id="{28F94A06-38B8-4C8F-ABF0-FB763704D01F}"/>
              </a:ext>
            </a:extLst>
          </p:cNvPr>
          <p:cNvSpPr>
            <a:spLocks noGrp="1"/>
          </p:cNvSpPr>
          <p:nvPr>
            <p:ph type="body" sz="quarter" idx="10"/>
          </p:nvPr>
        </p:nvSpPr>
        <p:spPr>
          <a:xfrm>
            <a:off x="477980" y="4872922"/>
            <a:ext cx="4023359" cy="1208141"/>
          </a:xfrm>
        </p:spPr>
        <p:txBody>
          <a:bodyPr vert="horz" lIns="91440" tIns="45720" rIns="91440" bIns="45720" rtlCol="0">
            <a:normAutofit/>
          </a:bodyPr>
          <a:lstStyle/>
          <a:p>
            <a:r>
              <a:rPr lang="en-US" spc="172" dirty="0">
                <a:solidFill>
                  <a:schemeClr val="bg1"/>
                </a:solidFill>
              </a:rPr>
              <a:t>Prepared By: </a:t>
            </a:r>
            <a:r>
              <a:rPr lang="en-US" spc="172" dirty="0" err="1">
                <a:solidFill>
                  <a:schemeClr val="bg1"/>
                </a:solidFill>
              </a:rPr>
              <a:t>Rehan</a:t>
            </a:r>
            <a:r>
              <a:rPr lang="en-US" spc="172" dirty="0">
                <a:solidFill>
                  <a:schemeClr val="bg1"/>
                </a:solidFill>
              </a:rPr>
              <a:t> Ali Shah</a:t>
            </a:r>
          </a:p>
          <a:p>
            <a:r>
              <a:rPr lang="en-US" spc="172" dirty="0">
                <a:solidFill>
                  <a:schemeClr val="bg1"/>
                </a:solidFill>
              </a:rPr>
              <a:t>Student Number: 2241266</a:t>
            </a:r>
          </a:p>
        </p:txBody>
      </p:sp>
      <p:sp>
        <p:nvSpPr>
          <p:cNvPr id="108" name="Rectangle 10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10" name="Rectangle 10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2569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1" name="Rectangle 150">
            <a:extLst>
              <a:ext uri="{FF2B5EF4-FFF2-40B4-BE49-F238E27FC236}">
                <a16:creationId xmlns:a16="http://schemas.microsoft.com/office/drawing/2014/main" id="{5EF17487-C386-4F99-B5EB-4FD3DF423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 name="Freeform: Shape 152">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2">
              <a:alpha val="50000"/>
            </a:schemeClr>
          </a:solidFill>
          <a:ln w="32707" cap="flat">
            <a:noFill/>
            <a:prstDash val="solid"/>
            <a:miter/>
          </a:ln>
        </p:spPr>
        <p:txBody>
          <a:bodyPr wrap="square" rtlCol="0" anchor="ctr">
            <a:noAutofit/>
          </a:bodyPr>
          <a:lstStyle/>
          <a:p>
            <a:endParaRPr lang="en-US">
              <a:solidFill>
                <a:schemeClr val="tx1"/>
              </a:solidFill>
            </a:endParaRPr>
          </a:p>
        </p:txBody>
      </p:sp>
      <p:sp>
        <p:nvSpPr>
          <p:cNvPr id="27" name="Title 26">
            <a:extLst>
              <a:ext uri="{FF2B5EF4-FFF2-40B4-BE49-F238E27FC236}">
                <a16:creationId xmlns:a16="http://schemas.microsoft.com/office/drawing/2014/main" id="{F3F083B8-4B95-4C15-B710-4BC526A23973}"/>
              </a:ext>
            </a:extLst>
          </p:cNvPr>
          <p:cNvSpPr>
            <a:spLocks noGrp="1"/>
          </p:cNvSpPr>
          <p:nvPr>
            <p:ph type="title"/>
          </p:nvPr>
        </p:nvSpPr>
        <p:spPr>
          <a:xfrm>
            <a:off x="1246824" y="643467"/>
            <a:ext cx="4772975" cy="1800526"/>
          </a:xfrm>
        </p:spPr>
        <p:txBody>
          <a:bodyPr vert="horz" lIns="91440" tIns="45720" rIns="91440" bIns="45720" rtlCol="0" anchor="ctr">
            <a:normAutofit/>
          </a:bodyPr>
          <a:lstStyle/>
          <a:p>
            <a:r>
              <a:rPr lang="en-US" sz="4400" b="1">
                <a:solidFill>
                  <a:schemeClr val="tx1"/>
                </a:solidFill>
              </a:rPr>
              <a:t>Introduction to JW Marriott</a:t>
            </a:r>
            <a:endParaRPr lang="en-US" sz="4400">
              <a:solidFill>
                <a:schemeClr val="tx1"/>
              </a:solidFill>
            </a:endParaRPr>
          </a:p>
          <a:p>
            <a:endParaRPr lang="en-US" sz="4400" b="1">
              <a:solidFill>
                <a:schemeClr val="tx1"/>
              </a:solidFill>
            </a:endParaRPr>
          </a:p>
        </p:txBody>
      </p:sp>
      <p:sp>
        <p:nvSpPr>
          <p:cNvPr id="8" name="Text Placeholder 7">
            <a:extLst>
              <a:ext uri="{FF2B5EF4-FFF2-40B4-BE49-F238E27FC236}">
                <a16:creationId xmlns:a16="http://schemas.microsoft.com/office/drawing/2014/main" id="{938E3964-EE54-4BDC-A0A3-DC7D197FFB5C}"/>
              </a:ext>
            </a:extLst>
          </p:cNvPr>
          <p:cNvSpPr>
            <a:spLocks noGrp="1"/>
          </p:cNvSpPr>
          <p:nvPr>
            <p:ph type="body" sz="quarter" idx="16"/>
          </p:nvPr>
        </p:nvSpPr>
        <p:spPr>
          <a:xfrm>
            <a:off x="1246824" y="2623381"/>
            <a:ext cx="4772974" cy="3553581"/>
          </a:xfrm>
        </p:spPr>
        <p:txBody>
          <a:bodyPr vert="horz" lIns="91440" tIns="45720" rIns="91440" bIns="45720" rtlCol="0" anchor="t">
            <a:normAutofit/>
          </a:bodyPr>
          <a:lstStyle/>
          <a:p>
            <a:pPr marL="342900" indent="-228600" algn="just">
              <a:lnSpc>
                <a:spcPct val="90000"/>
              </a:lnSpc>
              <a:spcAft>
                <a:spcPts val="600"/>
              </a:spcAft>
              <a:buFont typeface="Arial" panose="020B0604020202020204" pitchFamily="34" charset="0"/>
              <a:buChar char="•"/>
            </a:pPr>
            <a:r>
              <a:rPr lang="en-US" sz="1200" b="1" dirty="0">
                <a:solidFill>
                  <a:schemeClr val="tx1"/>
                </a:solidFill>
              </a:rPr>
              <a:t>With the launch of its first hotel in Washington, D.C., the band embarked on a unique journey rooted in the history of J.W. Marriott, the visionary founder of Marriott Corporation. Elevated beyond the conventional Marriott and Renaissance, JW Marriott is the pinnacle of luxury, providing an experience that can match any exclusive venue (EFFENDI, 2020)</a:t>
            </a:r>
            <a:endParaRPr lang="en-US" sz="1200" b="1" dirty="0">
              <a:solidFill>
                <a:schemeClr val="tx1"/>
              </a:solidFill>
              <a:cs typeface="Segoe UI Light"/>
            </a:endParaRPr>
          </a:p>
          <a:p>
            <a:pPr marL="342900" indent="-228600" algn="just">
              <a:lnSpc>
                <a:spcPct val="90000"/>
              </a:lnSpc>
              <a:spcAft>
                <a:spcPts val="600"/>
              </a:spcAft>
              <a:buFont typeface="Arial" panose="020B0604020202020204" pitchFamily="34" charset="0"/>
              <a:buChar char="•"/>
            </a:pPr>
            <a:endParaRPr lang="en-US" sz="1200" b="1" dirty="0">
              <a:solidFill>
                <a:schemeClr val="tx1"/>
              </a:solidFill>
              <a:cs typeface="Segoe UI Light"/>
            </a:endParaRPr>
          </a:p>
          <a:p>
            <a:pPr marL="342900" indent="-228600" algn="just">
              <a:lnSpc>
                <a:spcPct val="90000"/>
              </a:lnSpc>
              <a:spcAft>
                <a:spcPts val="600"/>
              </a:spcAft>
              <a:buFont typeface="Arial" panose="020B0604020202020204" pitchFamily="34" charset="0"/>
              <a:buChar char="•"/>
            </a:pPr>
            <a:r>
              <a:rPr lang="en-US" sz="1200" b="1" dirty="0">
                <a:solidFill>
                  <a:schemeClr val="tx1"/>
                </a:solidFill>
              </a:rPr>
              <a:t>The JW Marriott Jakarta reopened its doors following terrorist attacks as an example of the unyielding spirit of the brand that perseveres in the face of adversity. This shows the brand's resilience and unflinching devotion to the safety and well-being of its guests (</a:t>
            </a:r>
            <a:r>
              <a:rPr lang="en-US" sz="1200" b="1" dirty="0" err="1">
                <a:solidFill>
                  <a:schemeClr val="tx1"/>
                </a:solidFill>
              </a:rPr>
              <a:t>Wathan</a:t>
            </a:r>
            <a:r>
              <a:rPr lang="en-US" sz="1200" b="1" dirty="0">
                <a:solidFill>
                  <a:schemeClr val="tx1"/>
                </a:solidFill>
              </a:rPr>
              <a:t> and </a:t>
            </a:r>
            <a:r>
              <a:rPr lang="en-US" sz="1200" b="1" dirty="0" err="1">
                <a:solidFill>
                  <a:schemeClr val="tx1"/>
                </a:solidFill>
              </a:rPr>
              <a:t>Barthos</a:t>
            </a:r>
            <a:r>
              <a:rPr lang="en-US" sz="1200" b="1" dirty="0">
                <a:solidFill>
                  <a:schemeClr val="tx1"/>
                </a:solidFill>
              </a:rPr>
              <a:t>, 2021)</a:t>
            </a:r>
            <a:endParaRPr lang="en-US" sz="1200" b="1" dirty="0">
              <a:solidFill>
                <a:schemeClr val="tx1"/>
              </a:solidFill>
              <a:cs typeface="Segoe UI Light"/>
            </a:endParaRPr>
          </a:p>
          <a:p>
            <a:pPr indent="-228600" algn="just">
              <a:lnSpc>
                <a:spcPct val="90000"/>
              </a:lnSpc>
              <a:spcAft>
                <a:spcPts val="600"/>
              </a:spcAft>
              <a:buFont typeface="Arial" panose="020B0604020202020204" pitchFamily="34" charset="0"/>
              <a:buChar char="•"/>
            </a:pPr>
            <a:endParaRPr lang="en-US" sz="1200" b="1" dirty="0">
              <a:solidFill>
                <a:schemeClr val="tx1"/>
              </a:solidFill>
              <a:cs typeface="Segoe UI Light"/>
            </a:endParaRPr>
          </a:p>
          <a:p>
            <a:pPr marL="342900" indent="-228600" algn="just">
              <a:lnSpc>
                <a:spcPct val="90000"/>
              </a:lnSpc>
              <a:spcAft>
                <a:spcPts val="600"/>
              </a:spcAft>
              <a:buFont typeface="Arial" panose="020B0604020202020204" pitchFamily="34" charset="0"/>
              <a:buChar char="•"/>
            </a:pPr>
            <a:r>
              <a:rPr lang="en-US" sz="1200" b="1" dirty="0">
                <a:solidFill>
                  <a:schemeClr val="tx1"/>
                </a:solidFill>
              </a:rPr>
              <a:t>With 40 more hotels and 17,041 rooms on the way, the brand will have an impressive 42,602 rooms as of April 2023 from its 100 outstanding hotels and resorts (Marriott.com, 2023).</a:t>
            </a:r>
            <a:endParaRPr lang="en-US" sz="1200" b="1" dirty="0">
              <a:solidFill>
                <a:schemeClr val="tx1"/>
              </a:solidFill>
              <a:cs typeface="Segoe UI Light"/>
            </a:endParaRPr>
          </a:p>
          <a:p>
            <a:pPr marL="342900" indent="-228600" algn="just">
              <a:lnSpc>
                <a:spcPct val="90000"/>
              </a:lnSpc>
              <a:spcAft>
                <a:spcPts val="600"/>
              </a:spcAft>
              <a:buFont typeface="Arial" panose="020B0604020202020204" pitchFamily="34" charset="0"/>
              <a:buChar char="•"/>
            </a:pPr>
            <a:endParaRPr lang="en-US" sz="1200" b="1" dirty="0">
              <a:solidFill>
                <a:schemeClr val="tx1"/>
              </a:solidFill>
              <a:cs typeface="Segoe UI Light"/>
            </a:endParaRPr>
          </a:p>
        </p:txBody>
      </p:sp>
      <p:pic>
        <p:nvPicPr>
          <p:cNvPr id="2" name="Picture 1" descr="A logo of a bird and a dragon&#10;&#10;Description automatically generated">
            <a:extLst>
              <a:ext uri="{FF2B5EF4-FFF2-40B4-BE49-F238E27FC236}">
                <a16:creationId xmlns:a16="http://schemas.microsoft.com/office/drawing/2014/main" id="{FA9EE86A-71C8-625D-3BA0-9158B96E20BB}"/>
              </a:ext>
            </a:extLst>
          </p:cNvPr>
          <p:cNvPicPr>
            <a:picLocks noChangeAspect="1"/>
          </p:cNvPicPr>
          <p:nvPr/>
        </p:nvPicPr>
        <p:blipFill>
          <a:blip r:embed="rId3"/>
          <a:stretch>
            <a:fillRect/>
          </a:stretch>
        </p:blipFill>
        <p:spPr>
          <a:xfrm>
            <a:off x="7700211" y="363708"/>
            <a:ext cx="3848322" cy="1961524"/>
          </a:xfrm>
          <a:prstGeom prst="rect">
            <a:avLst/>
          </a:prstGeom>
        </p:spPr>
      </p:pic>
      <p:pic>
        <p:nvPicPr>
          <p:cNvPr id="37" name="Picture Placeholder 36" descr="A table with numbers and text&#10;&#10;Description automatically generated">
            <a:extLst>
              <a:ext uri="{FF2B5EF4-FFF2-40B4-BE49-F238E27FC236}">
                <a16:creationId xmlns:a16="http://schemas.microsoft.com/office/drawing/2014/main" id="{1573DF6C-A3E4-4821-B550-4A14F71D3AA4}"/>
              </a:ext>
            </a:extLst>
          </p:cNvPr>
          <p:cNvPicPr>
            <a:picLocks noGrp="1" noChangeAspect="1"/>
          </p:cNvPicPr>
          <p:nvPr>
            <p:ph type="pic" sz="quarter" idx="14"/>
          </p:nvPr>
        </p:nvPicPr>
        <p:blipFill rotWithShape="1">
          <a:blip r:embed="rId4"/>
          <a:srcRect t="-796" r="264" b="265"/>
          <a:stretch/>
        </p:blipFill>
        <p:spPr>
          <a:xfrm>
            <a:off x="7924897" y="2400300"/>
            <a:ext cx="3744007" cy="3764453"/>
          </a:xfrm>
          <a:prstGeom prst="rect">
            <a:avLst/>
          </a:prstGeom>
        </p:spPr>
      </p:pic>
      <p:sp>
        <p:nvSpPr>
          <p:cNvPr id="4" name="Slide Number Placeholder 3">
            <a:extLst>
              <a:ext uri="{FF2B5EF4-FFF2-40B4-BE49-F238E27FC236}">
                <a16:creationId xmlns:a16="http://schemas.microsoft.com/office/drawing/2014/main" id="{C5FE626F-057D-4E99-A748-F977659F21EC}"/>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F91729D4-A164-47A3-830D-E792BCE699E4}" type="slidenum">
              <a:rPr lang="en-US" sz="1200" cap="none" spc="0"/>
              <a:pPr>
                <a:spcAft>
                  <a:spcPts val="600"/>
                </a:spcAft>
                <a:defRPr/>
              </a:pPr>
              <a:t>2</a:t>
            </a:fld>
            <a:endParaRPr lang="en-US" sz="1200" cap="none" spc="0"/>
          </a:p>
        </p:txBody>
      </p:sp>
      <p:sp>
        <p:nvSpPr>
          <p:cNvPr id="3" name="TextBox 2"/>
          <p:cNvSpPr txBox="1"/>
          <p:nvPr/>
        </p:nvSpPr>
        <p:spPr>
          <a:xfrm>
            <a:off x="8433747" y="1955900"/>
            <a:ext cx="2381250" cy="276999"/>
          </a:xfrm>
          <a:prstGeom prst="rect">
            <a:avLst/>
          </a:prstGeom>
          <a:noFill/>
        </p:spPr>
        <p:txBody>
          <a:bodyPr wrap="square" rtlCol="0">
            <a:spAutoFit/>
          </a:bodyPr>
          <a:lstStyle/>
          <a:p>
            <a:pPr algn="ctr"/>
            <a:r>
              <a:rPr lang="en-US" sz="1200" dirty="0"/>
              <a:t>(JW Marriott, 2019)</a:t>
            </a:r>
          </a:p>
        </p:txBody>
      </p:sp>
      <p:sp>
        <p:nvSpPr>
          <p:cNvPr id="10" name="TextBox 9"/>
          <p:cNvSpPr txBox="1"/>
          <p:nvPr/>
        </p:nvSpPr>
        <p:spPr>
          <a:xfrm>
            <a:off x="8830035" y="6279021"/>
            <a:ext cx="2381250" cy="276999"/>
          </a:xfrm>
          <a:prstGeom prst="rect">
            <a:avLst/>
          </a:prstGeom>
          <a:noFill/>
        </p:spPr>
        <p:txBody>
          <a:bodyPr wrap="square" rtlCol="0">
            <a:spAutoFit/>
          </a:bodyPr>
          <a:lstStyle/>
          <a:p>
            <a:pPr algn="ctr"/>
            <a:r>
              <a:rPr lang="en-US" sz="1200" dirty="0"/>
              <a:t>(Marriott.com, 2023)</a:t>
            </a:r>
          </a:p>
        </p:txBody>
      </p:sp>
    </p:spTree>
    <p:extLst>
      <p:ext uri="{BB962C8B-B14F-4D97-AF65-F5344CB8AC3E}">
        <p14:creationId xmlns:p14="http://schemas.microsoft.com/office/powerpoint/2010/main" val="20374481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 name="Rectangle 142">
            <a:extLst>
              <a:ext uri="{FF2B5EF4-FFF2-40B4-BE49-F238E27FC236}">
                <a16:creationId xmlns:a16="http://schemas.microsoft.com/office/drawing/2014/main" id="{B3F59054-3394-4D87-8BD0-A28DCD47F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display of food on a counter&#10;&#10;Description automatically generated">
            <a:extLst>
              <a:ext uri="{FF2B5EF4-FFF2-40B4-BE49-F238E27FC236}">
                <a16:creationId xmlns:a16="http://schemas.microsoft.com/office/drawing/2014/main" id="{56F1051E-7786-78F6-E1C7-6B69FC41E57C}"/>
              </a:ext>
            </a:extLst>
          </p:cNvPr>
          <p:cNvPicPr>
            <a:picLocks noChangeAspect="1"/>
          </p:cNvPicPr>
          <p:nvPr/>
        </p:nvPicPr>
        <p:blipFill rotWithShape="1">
          <a:blip r:embed="rId3"/>
          <a:srcRect l="2723" r="3635" b="1"/>
          <a:stretch/>
        </p:blipFill>
        <p:spPr>
          <a:xfrm>
            <a:off x="7381653" y="10"/>
            <a:ext cx="4810347" cy="6857990"/>
          </a:xfrm>
          <a:custGeom>
            <a:avLst/>
            <a:gdLst/>
            <a:ahLst/>
            <a:cxnLst/>
            <a:rect l="l" t="t" r="r" b="b"/>
            <a:pathLst>
              <a:path w="4817171" h="6858000">
                <a:moveTo>
                  <a:pt x="22751" y="0"/>
                </a:moveTo>
                <a:lnTo>
                  <a:pt x="4817171" y="0"/>
                </a:lnTo>
                <a:lnTo>
                  <a:pt x="4817171" y="6858000"/>
                </a:lnTo>
                <a:lnTo>
                  <a:pt x="0" y="6858000"/>
                </a:lnTo>
                <a:lnTo>
                  <a:pt x="6679" y="6845555"/>
                </a:lnTo>
                <a:cubicBezTo>
                  <a:pt x="496584" y="5886487"/>
                  <a:pt x="786702" y="4695963"/>
                  <a:pt x="786702" y="3406233"/>
                </a:cubicBezTo>
                <a:cubicBezTo>
                  <a:pt x="786702" y="2215714"/>
                  <a:pt x="539501" y="1109724"/>
                  <a:pt x="116147" y="192283"/>
                </a:cubicBezTo>
                <a:close/>
              </a:path>
            </a:pathLst>
          </a:custGeom>
        </p:spPr>
      </p:pic>
      <p:pic>
        <p:nvPicPr>
          <p:cNvPr id="2" name="Picture 1" descr="A large room with a chandelier&#10;&#10;Description automatically generated">
            <a:extLst>
              <a:ext uri="{FF2B5EF4-FFF2-40B4-BE49-F238E27FC236}">
                <a16:creationId xmlns:a16="http://schemas.microsoft.com/office/drawing/2014/main" id="{AF5CBA47-0D23-C754-B5E3-E24FC9D17BEF}"/>
              </a:ext>
            </a:extLst>
          </p:cNvPr>
          <p:cNvPicPr>
            <a:picLocks noChangeAspect="1"/>
          </p:cNvPicPr>
          <p:nvPr/>
        </p:nvPicPr>
        <p:blipFill rotWithShape="1">
          <a:blip r:embed="rId4"/>
          <a:srcRect t="1352" r="-2" b="-2"/>
          <a:stretch/>
        </p:blipFill>
        <p:spPr>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37" name="Picture Placeholder 36" descr="A room with a pool and chairs&#10;&#10;Description automatically generated">
            <a:extLst>
              <a:ext uri="{FF2B5EF4-FFF2-40B4-BE49-F238E27FC236}">
                <a16:creationId xmlns:a16="http://schemas.microsoft.com/office/drawing/2014/main" id="{1573DF6C-A3E4-4821-B550-4A14F71D3AA4}"/>
              </a:ext>
            </a:extLst>
          </p:cNvPr>
          <p:cNvPicPr>
            <a:picLocks noGrp="1" noChangeAspect="1"/>
          </p:cNvPicPr>
          <p:nvPr>
            <p:ph type="pic" sz="quarter" idx="14"/>
          </p:nvPr>
        </p:nvPicPr>
        <p:blipFill rotWithShape="1">
          <a:blip r:embed="rId5"/>
          <a:srcRect l="2073" r="1274"/>
          <a:stretch/>
        </p:blipFill>
        <p:spPr>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145" name="Freeform: Shape 144">
            <a:extLst>
              <a:ext uri="{FF2B5EF4-FFF2-40B4-BE49-F238E27FC236}">
                <a16:creationId xmlns:a16="http://schemas.microsoft.com/office/drawing/2014/main" id="{2FE0ABA9-CAF1-4816-837D-5F28AAA08E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7" name="Freeform: Shape 146">
            <a:extLst>
              <a:ext uri="{FF2B5EF4-FFF2-40B4-BE49-F238E27FC236}">
                <a16:creationId xmlns:a16="http://schemas.microsoft.com/office/drawing/2014/main" id="{BC8B9C14-70F0-4F42-85FF-0DD3D5A58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Title 26">
            <a:extLst>
              <a:ext uri="{FF2B5EF4-FFF2-40B4-BE49-F238E27FC236}">
                <a16:creationId xmlns:a16="http://schemas.microsoft.com/office/drawing/2014/main" id="{F3F083B8-4B95-4C15-B710-4BC526A23973}"/>
              </a:ext>
            </a:extLst>
          </p:cNvPr>
          <p:cNvSpPr>
            <a:spLocks noGrp="1"/>
          </p:cNvSpPr>
          <p:nvPr>
            <p:ph type="title"/>
          </p:nvPr>
        </p:nvSpPr>
        <p:spPr>
          <a:xfrm>
            <a:off x="448056" y="685800"/>
            <a:ext cx="2807208" cy="1325563"/>
          </a:xfrm>
        </p:spPr>
        <p:txBody>
          <a:bodyPr vert="horz" lIns="91440" tIns="45720" rIns="91440" bIns="45720" rtlCol="0" anchor="ctr">
            <a:normAutofit/>
          </a:bodyPr>
          <a:lstStyle/>
          <a:p>
            <a:r>
              <a:rPr lang="en-US" sz="2200" b="1" kern="1200">
                <a:solidFill>
                  <a:schemeClr val="tx1"/>
                </a:solidFill>
                <a:latin typeface="+mj-lt"/>
                <a:ea typeface="+mj-ea"/>
                <a:cs typeface="+mj-cs"/>
              </a:rPr>
              <a:t>Main Consumers- Strategy to Appeal</a:t>
            </a:r>
            <a:endParaRPr lang="en-US" sz="2200" kern="1200">
              <a:solidFill>
                <a:schemeClr val="tx1"/>
              </a:solidFill>
              <a:latin typeface="+mj-lt"/>
              <a:ea typeface="+mj-ea"/>
              <a:cs typeface="+mj-cs"/>
            </a:endParaRPr>
          </a:p>
          <a:p>
            <a:endParaRPr lang="en-US" sz="2200" b="1" kern="1200">
              <a:solidFill>
                <a:schemeClr val="tx1"/>
              </a:solidFill>
              <a:latin typeface="+mj-lt"/>
              <a:ea typeface="+mj-ea"/>
              <a:cs typeface="+mj-cs"/>
            </a:endParaRPr>
          </a:p>
        </p:txBody>
      </p:sp>
      <p:sp>
        <p:nvSpPr>
          <p:cNvPr id="149" name="Rectangle 148">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685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1" name="Rectangle 150">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ext Placeholder 7">
            <a:extLst>
              <a:ext uri="{FF2B5EF4-FFF2-40B4-BE49-F238E27FC236}">
                <a16:creationId xmlns:a16="http://schemas.microsoft.com/office/drawing/2014/main" id="{938E3964-EE54-4BDC-A0A3-DC7D197FFB5C}"/>
              </a:ext>
            </a:extLst>
          </p:cNvPr>
          <p:cNvSpPr>
            <a:spLocks noGrp="1"/>
          </p:cNvSpPr>
          <p:nvPr>
            <p:ph type="body" sz="quarter" idx="16"/>
          </p:nvPr>
        </p:nvSpPr>
        <p:spPr>
          <a:xfrm>
            <a:off x="448056" y="2258568"/>
            <a:ext cx="2807208" cy="3922776"/>
          </a:xfrm>
        </p:spPr>
        <p:txBody>
          <a:bodyPr vert="horz" lIns="91440" tIns="45720" rIns="91440" bIns="45720" rtlCol="0" anchor="t">
            <a:normAutofit/>
          </a:bodyPr>
          <a:lstStyle/>
          <a:p>
            <a:pPr marL="342900" indent="-228600" algn="just">
              <a:lnSpc>
                <a:spcPct val="90000"/>
              </a:lnSpc>
              <a:spcAft>
                <a:spcPts val="600"/>
              </a:spcAft>
              <a:buFont typeface="Arial" panose="020B0604020202020204" pitchFamily="34" charset="0"/>
              <a:buChar char="•"/>
            </a:pPr>
            <a:r>
              <a:rPr lang="en-US" sz="1000" b="1" dirty="0">
                <a:solidFill>
                  <a:schemeClr val="tx1"/>
                </a:solidFill>
              </a:rPr>
              <a:t>The JW Marriott's persistent dedication to quality primarily draws in the premium class. Everything about their stay, from the individually tailored services to the finely appointed rooms, exudes a commitment to excellence. Every guest at JW Marriott receives exceptional attention to detail, making their stay remarkable and unforgettable (</a:t>
            </a:r>
            <a:r>
              <a:rPr lang="en-US" sz="1000" b="1" dirty="0" err="1">
                <a:solidFill>
                  <a:schemeClr val="tx1"/>
                </a:solidFill>
              </a:rPr>
              <a:t>Piramanayagam</a:t>
            </a:r>
            <a:r>
              <a:rPr lang="en-US" sz="1000" b="1" dirty="0">
                <a:solidFill>
                  <a:schemeClr val="tx1"/>
                </a:solidFill>
              </a:rPr>
              <a:t> and Seal, 2022).</a:t>
            </a:r>
            <a:endParaRPr lang="en-US" sz="2400" dirty="0">
              <a:solidFill>
                <a:schemeClr val="tx1"/>
              </a:solidFill>
            </a:endParaRPr>
          </a:p>
          <a:p>
            <a:pPr marL="342900" indent="-228600" algn="just">
              <a:lnSpc>
                <a:spcPct val="90000"/>
              </a:lnSpc>
              <a:spcAft>
                <a:spcPts val="600"/>
              </a:spcAft>
              <a:buFont typeface="Arial" panose="020B0604020202020204" pitchFamily="34" charset="0"/>
              <a:buChar char="•"/>
            </a:pPr>
            <a:r>
              <a:rPr lang="en-US" sz="1000" b="1" dirty="0">
                <a:solidFill>
                  <a:schemeClr val="tx1"/>
                </a:solidFill>
              </a:rPr>
              <a:t>Furthermore, JW Marriott's culinary expertise is a big part of drawing in the upscale customer. World-class chefs have crafted the brand's beautiful and varied eating selections, which are well-known. The culinary pleasures served at JW Marriott facilities </a:t>
            </a:r>
            <a:r>
              <a:rPr lang="en-US" sz="1000" b="1" dirty="0" err="1">
                <a:solidFill>
                  <a:schemeClr val="tx1"/>
                </a:solidFill>
              </a:rPr>
              <a:t>enthral</a:t>
            </a:r>
            <a:r>
              <a:rPr lang="en-US" sz="1000" b="1" dirty="0">
                <a:solidFill>
                  <a:schemeClr val="tx1"/>
                </a:solidFill>
              </a:rPr>
              <a:t> the luxury class, known for enjoying excellent dining. Every eating establishment, from upscale eateries to chic pubs, is a gastronomic work of art, adding to this group's allure ‌(Marriott, 2023).</a:t>
            </a:r>
            <a:endParaRPr lang="en-US" sz="1000" dirty="0">
              <a:solidFill>
                <a:schemeClr val="tx1"/>
              </a:solidFill>
              <a:cs typeface="Segoe UI Light"/>
            </a:endParaRPr>
          </a:p>
          <a:p>
            <a:pPr marL="342900" indent="-228600" algn="just">
              <a:lnSpc>
                <a:spcPct val="90000"/>
              </a:lnSpc>
              <a:spcAft>
                <a:spcPts val="600"/>
              </a:spcAft>
              <a:buFont typeface="Arial" panose="020B0604020202020204" pitchFamily="34" charset="0"/>
              <a:buChar char="•"/>
            </a:pPr>
            <a:endParaRPr lang="en-US" sz="1000" b="1" dirty="0">
              <a:solidFill>
                <a:schemeClr val="tx1"/>
              </a:solidFill>
              <a:cs typeface="Segoe UI Light"/>
            </a:endParaRPr>
          </a:p>
        </p:txBody>
      </p:sp>
      <p:sp>
        <p:nvSpPr>
          <p:cNvPr id="4" name="Slide Number Placeholder 3">
            <a:extLst>
              <a:ext uri="{FF2B5EF4-FFF2-40B4-BE49-F238E27FC236}">
                <a16:creationId xmlns:a16="http://schemas.microsoft.com/office/drawing/2014/main" id="{C5FE626F-057D-4E99-A748-F977659F21EC}"/>
              </a:ext>
            </a:extLst>
          </p:cNvPr>
          <p:cNvSpPr>
            <a:spLocks noGrp="1"/>
          </p:cNvSpPr>
          <p:nvPr>
            <p:ph type="sldNum" sz="quarter" idx="12"/>
          </p:nvPr>
        </p:nvSpPr>
        <p:spPr>
          <a:xfrm>
            <a:off x="9001658" y="6356350"/>
            <a:ext cx="2743200" cy="365125"/>
          </a:xfrm>
        </p:spPr>
        <p:txBody>
          <a:bodyPr vert="horz" lIns="91440" tIns="45720" rIns="91440" bIns="45720" rtlCol="0" anchor="ctr">
            <a:normAutofit/>
          </a:bodyPr>
          <a:lstStyle/>
          <a:p>
            <a:pPr>
              <a:spcAft>
                <a:spcPts val="600"/>
              </a:spcAft>
              <a:defRPr/>
            </a:pPr>
            <a:fld id="{F91729D4-A164-47A3-830D-E792BCE699E4}" type="slidenum">
              <a:rPr lang="en-US" sz="1200" cap="none" spc="0">
                <a:solidFill>
                  <a:schemeClr val="bg1"/>
                </a:solidFill>
              </a:rPr>
              <a:pPr>
                <a:spcAft>
                  <a:spcPts val="600"/>
                </a:spcAft>
                <a:defRPr/>
              </a:pPr>
              <a:t>3</a:t>
            </a:fld>
            <a:endParaRPr lang="en-US" sz="1200" cap="none" spc="0">
              <a:solidFill>
                <a:schemeClr val="bg1"/>
              </a:solidFill>
            </a:endParaRPr>
          </a:p>
        </p:txBody>
      </p:sp>
      <p:sp>
        <p:nvSpPr>
          <p:cNvPr id="13" name="TextBox 12"/>
          <p:cNvSpPr txBox="1"/>
          <p:nvPr/>
        </p:nvSpPr>
        <p:spPr>
          <a:xfrm>
            <a:off x="1329031" y="6377774"/>
            <a:ext cx="2381250" cy="276999"/>
          </a:xfrm>
          <a:prstGeom prst="rect">
            <a:avLst/>
          </a:prstGeom>
          <a:noFill/>
        </p:spPr>
        <p:txBody>
          <a:bodyPr wrap="square" rtlCol="0">
            <a:spAutoFit/>
          </a:bodyPr>
          <a:lstStyle/>
          <a:p>
            <a:pPr algn="ctr"/>
            <a:r>
              <a:rPr lang="en-US" sz="1200" dirty="0"/>
              <a:t>(JW Marriott, 2019)</a:t>
            </a:r>
          </a:p>
        </p:txBody>
      </p:sp>
    </p:spTree>
    <p:extLst>
      <p:ext uri="{BB962C8B-B14F-4D97-AF65-F5344CB8AC3E}">
        <p14:creationId xmlns:p14="http://schemas.microsoft.com/office/powerpoint/2010/main" val="18099105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1" name="Rectangle 15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Title 26">
            <a:extLst>
              <a:ext uri="{FF2B5EF4-FFF2-40B4-BE49-F238E27FC236}">
                <a16:creationId xmlns:a16="http://schemas.microsoft.com/office/drawing/2014/main" id="{F3F083B8-4B95-4C15-B710-4BC526A23973}"/>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400" b="1">
                <a:solidFill>
                  <a:schemeClr val="tx1"/>
                </a:solidFill>
              </a:rPr>
              <a:t>MAIN CONSUMERS- STRATEGY TO APPEAL</a:t>
            </a:r>
          </a:p>
        </p:txBody>
      </p:sp>
      <p:sp>
        <p:nvSpPr>
          <p:cNvPr id="153" name="Rectangle 15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5" name="Rectangle 15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 Placeholder 7">
            <a:extLst>
              <a:ext uri="{FF2B5EF4-FFF2-40B4-BE49-F238E27FC236}">
                <a16:creationId xmlns:a16="http://schemas.microsoft.com/office/drawing/2014/main" id="{938E3964-EE54-4BDC-A0A3-DC7D197FFB5C}"/>
              </a:ext>
            </a:extLst>
          </p:cNvPr>
          <p:cNvSpPr>
            <a:spLocks noGrp="1"/>
          </p:cNvSpPr>
          <p:nvPr>
            <p:ph type="body" sz="quarter" idx="16"/>
          </p:nvPr>
        </p:nvSpPr>
        <p:spPr>
          <a:xfrm>
            <a:off x="793661" y="2599509"/>
            <a:ext cx="4530898" cy="3639450"/>
          </a:xfrm>
        </p:spPr>
        <p:txBody>
          <a:bodyPr vert="horz" lIns="91440" tIns="45720" rIns="91440" bIns="45720" rtlCol="0" anchor="ctr">
            <a:normAutofit/>
          </a:bodyPr>
          <a:lstStyle/>
          <a:p>
            <a:pPr indent="-228600" algn="just">
              <a:lnSpc>
                <a:spcPct val="90000"/>
              </a:lnSpc>
              <a:buFont typeface="Arial" panose="020B0604020202020204" pitchFamily="34" charset="0"/>
              <a:buChar char="•"/>
            </a:pPr>
            <a:r>
              <a:rPr lang="en-US" sz="1400">
                <a:solidFill>
                  <a:schemeClr val="tx1"/>
                </a:solidFill>
              </a:rPr>
              <a:t>The luxury class is also drawn to JW Marriott because of its ability to combine heritage and innovation seamlessly. Every home embraces modern conveniences and technology while maintaining a classic charm. The sophisticated tastes of the luxury class, who look for a well-balanced mix of traditional elegance and contemporary refinement, are drawn to this blend (</a:t>
            </a:r>
            <a:r>
              <a:rPr lang="en-US" sz="1400" err="1">
                <a:solidFill>
                  <a:schemeClr val="tx1"/>
                </a:solidFill>
              </a:rPr>
              <a:t>Piramanayagam</a:t>
            </a:r>
            <a:r>
              <a:rPr lang="en-US" sz="1400">
                <a:solidFill>
                  <a:schemeClr val="tx1"/>
                </a:solidFill>
              </a:rPr>
              <a:t> and Seal, 2022)</a:t>
            </a:r>
            <a:endParaRPr lang="en-US">
              <a:solidFill>
                <a:schemeClr val="tx1"/>
              </a:solidFill>
            </a:endParaRPr>
          </a:p>
          <a:p>
            <a:pPr algn="just">
              <a:lnSpc>
                <a:spcPct val="90000"/>
              </a:lnSpc>
            </a:pPr>
            <a:r>
              <a:rPr lang="en-US" sz="1400">
                <a:solidFill>
                  <a:schemeClr val="tx1"/>
                </a:solidFill>
              </a:rPr>
              <a:t>.</a:t>
            </a:r>
            <a:endParaRPr lang="en-US">
              <a:solidFill>
                <a:schemeClr val="tx1"/>
              </a:solidFill>
              <a:cs typeface="Segoe UI Light"/>
            </a:endParaRPr>
          </a:p>
          <a:p>
            <a:pPr indent="-228600" algn="just">
              <a:lnSpc>
                <a:spcPct val="90000"/>
              </a:lnSpc>
              <a:buFont typeface="Arial" panose="020B0604020202020204" pitchFamily="34" charset="0"/>
              <a:buChar char="•"/>
            </a:pPr>
            <a:r>
              <a:rPr lang="en-US" sz="1400">
                <a:solidFill>
                  <a:schemeClr val="tx1"/>
                </a:solidFill>
              </a:rPr>
              <a:t>In addition, JW Marriott's dedication to providing </a:t>
            </a:r>
            <a:r>
              <a:rPr lang="en-US" sz="1400" err="1">
                <a:solidFill>
                  <a:schemeClr val="tx1"/>
                </a:solidFill>
              </a:rPr>
              <a:t>individualised</a:t>
            </a:r>
            <a:r>
              <a:rPr lang="en-US" sz="1400">
                <a:solidFill>
                  <a:schemeClr val="tx1"/>
                </a:solidFill>
              </a:rPr>
              <a:t> and special services draws in the premium class. Visitors are more than just customers; they are invited into a world where their tastes and needs are catered to and gracefully met. JW Marriott goes above and beyond to meet the specific requirements of the luxury class, whether it is planning custom trips, setting up exclusive events, or providing </a:t>
            </a:r>
            <a:r>
              <a:rPr lang="en-US" sz="1400" err="1">
                <a:solidFill>
                  <a:schemeClr val="tx1"/>
                </a:solidFill>
              </a:rPr>
              <a:t>customised</a:t>
            </a:r>
            <a:r>
              <a:rPr lang="en-US" sz="1400">
                <a:solidFill>
                  <a:schemeClr val="tx1"/>
                </a:solidFill>
              </a:rPr>
              <a:t> spa services ‌(Marriott, 2023).</a:t>
            </a:r>
            <a:endParaRPr lang="en-US" sz="1400">
              <a:solidFill>
                <a:schemeClr val="tx1"/>
              </a:solidFill>
              <a:cs typeface="Segoe UI Light"/>
            </a:endParaRPr>
          </a:p>
          <a:p>
            <a:pPr marL="342900" indent="-228600" algn="just">
              <a:lnSpc>
                <a:spcPct val="90000"/>
              </a:lnSpc>
              <a:spcAft>
                <a:spcPts val="600"/>
              </a:spcAft>
              <a:buFont typeface="Arial" panose="020B0604020202020204" pitchFamily="34" charset="0"/>
              <a:buChar char="•"/>
            </a:pPr>
            <a:endParaRPr lang="en-US" sz="1400">
              <a:solidFill>
                <a:schemeClr val="tx1"/>
              </a:solidFill>
              <a:cs typeface="Segoe UI Light"/>
            </a:endParaRPr>
          </a:p>
        </p:txBody>
      </p:sp>
      <p:pic>
        <p:nvPicPr>
          <p:cNvPr id="37" name="Picture Placeholder 36" descr="A screenshot of a hotel segmentation&#10;&#10;Description automatically generated">
            <a:extLst>
              <a:ext uri="{FF2B5EF4-FFF2-40B4-BE49-F238E27FC236}">
                <a16:creationId xmlns:a16="http://schemas.microsoft.com/office/drawing/2014/main" id="{1573DF6C-A3E4-4821-B550-4A14F71D3AA4}"/>
              </a:ext>
            </a:extLst>
          </p:cNvPr>
          <p:cNvPicPr>
            <a:picLocks noGrp="1" noChangeAspect="1"/>
          </p:cNvPicPr>
          <p:nvPr>
            <p:ph type="pic" sz="quarter" idx="14"/>
          </p:nvPr>
        </p:nvPicPr>
        <p:blipFill rotWithShape="1">
          <a:blip r:embed="rId3"/>
          <a:srcRect r="4667" b="-3"/>
          <a:stretch/>
        </p:blipFill>
        <p:spPr>
          <a:xfrm>
            <a:off x="5911532" y="2484255"/>
            <a:ext cx="5150277" cy="3714244"/>
          </a:xfrm>
          <a:prstGeom prst="rect">
            <a:avLst/>
          </a:prstGeom>
        </p:spPr>
      </p:pic>
      <p:sp>
        <p:nvSpPr>
          <p:cNvPr id="157" name="Rectangle 15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C5FE626F-057D-4E99-A748-F977659F21EC}"/>
              </a:ext>
            </a:extLst>
          </p:cNvPr>
          <p:cNvSpPr>
            <a:spLocks noGrp="1"/>
          </p:cNvSpPr>
          <p:nvPr>
            <p:ph type="sldNum" sz="quarter" idx="12"/>
          </p:nvPr>
        </p:nvSpPr>
        <p:spPr>
          <a:xfrm>
            <a:off x="8610600" y="6492240"/>
            <a:ext cx="2743200" cy="365125"/>
          </a:xfrm>
        </p:spPr>
        <p:txBody>
          <a:bodyPr vert="horz" lIns="91440" tIns="45720" rIns="91440" bIns="45720" rtlCol="0" anchor="ctr">
            <a:normAutofit/>
          </a:bodyPr>
          <a:lstStyle/>
          <a:p>
            <a:pPr>
              <a:spcAft>
                <a:spcPts val="600"/>
              </a:spcAft>
              <a:defRPr/>
            </a:pPr>
            <a:fld id="{F91729D4-A164-47A3-830D-E792BCE699E4}" type="slidenum">
              <a:rPr lang="en-US" sz="1200" cap="none" spc="0">
                <a:solidFill>
                  <a:prstClr val="black">
                    <a:tint val="75000"/>
                  </a:prstClr>
                </a:solidFill>
                <a:latin typeface="Calibri" panose="020F0502020204030204"/>
              </a:rPr>
              <a:pPr>
                <a:spcAft>
                  <a:spcPts val="600"/>
                </a:spcAft>
                <a:defRPr/>
              </a:pPr>
              <a:t>4</a:t>
            </a:fld>
            <a:endParaRPr lang="en-US" sz="1200" cap="none" spc="0">
              <a:solidFill>
                <a:prstClr val="black">
                  <a:tint val="75000"/>
                </a:prstClr>
              </a:solidFill>
              <a:latin typeface="Calibri" panose="020F0502020204030204"/>
            </a:endParaRPr>
          </a:p>
        </p:txBody>
      </p:sp>
      <p:sp>
        <p:nvSpPr>
          <p:cNvPr id="10" name="TextBox 9"/>
          <p:cNvSpPr txBox="1"/>
          <p:nvPr/>
        </p:nvSpPr>
        <p:spPr>
          <a:xfrm>
            <a:off x="7552410" y="6061637"/>
            <a:ext cx="2381250" cy="276999"/>
          </a:xfrm>
          <a:prstGeom prst="rect">
            <a:avLst/>
          </a:prstGeom>
          <a:noFill/>
        </p:spPr>
        <p:txBody>
          <a:bodyPr wrap="square" rtlCol="0">
            <a:spAutoFit/>
          </a:bodyPr>
          <a:lstStyle/>
          <a:p>
            <a:pPr algn="ctr"/>
            <a:r>
              <a:rPr lang="en-US" sz="1200" dirty="0"/>
              <a:t>(Butters and Hubbard, 2019)</a:t>
            </a:r>
          </a:p>
        </p:txBody>
      </p:sp>
    </p:spTree>
    <p:extLst>
      <p:ext uri="{BB962C8B-B14F-4D97-AF65-F5344CB8AC3E}">
        <p14:creationId xmlns:p14="http://schemas.microsoft.com/office/powerpoint/2010/main" val="4387025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4" name="Rectangle 143">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Title 26">
            <a:extLst>
              <a:ext uri="{FF2B5EF4-FFF2-40B4-BE49-F238E27FC236}">
                <a16:creationId xmlns:a16="http://schemas.microsoft.com/office/drawing/2014/main" id="{F3F083B8-4B95-4C15-B710-4BC526A23973}"/>
              </a:ext>
            </a:extLst>
          </p:cNvPr>
          <p:cNvSpPr>
            <a:spLocks noGrp="1"/>
          </p:cNvSpPr>
          <p:nvPr>
            <p:ph type="title"/>
          </p:nvPr>
        </p:nvSpPr>
        <p:spPr>
          <a:xfrm>
            <a:off x="411480" y="987552"/>
            <a:ext cx="4485861" cy="1088136"/>
          </a:xfrm>
        </p:spPr>
        <p:txBody>
          <a:bodyPr vert="horz" lIns="91440" tIns="45720" rIns="91440" bIns="45720" rtlCol="0" anchor="b">
            <a:normAutofit/>
          </a:bodyPr>
          <a:lstStyle/>
          <a:p>
            <a:r>
              <a:rPr lang="en-US" sz="2600" b="1">
                <a:solidFill>
                  <a:schemeClr val="tx1"/>
                </a:solidFill>
              </a:rPr>
              <a:t>Nature, Scope and Role of Guest Services</a:t>
            </a:r>
            <a:endParaRPr lang="en-US" sz="2600">
              <a:solidFill>
                <a:schemeClr val="tx1"/>
              </a:solidFill>
            </a:endParaRPr>
          </a:p>
          <a:p>
            <a:endParaRPr lang="en-US" sz="2600" b="1">
              <a:solidFill>
                <a:schemeClr val="tx1"/>
              </a:solidFill>
            </a:endParaRPr>
          </a:p>
        </p:txBody>
      </p:sp>
      <p:sp>
        <p:nvSpPr>
          <p:cNvPr id="146" name="Rectangle 145">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8" name="Rectangle 147">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 name="Text Placeholder 7">
            <a:extLst>
              <a:ext uri="{FF2B5EF4-FFF2-40B4-BE49-F238E27FC236}">
                <a16:creationId xmlns:a16="http://schemas.microsoft.com/office/drawing/2014/main" id="{938E3964-EE54-4BDC-A0A3-DC7D197FFB5C}"/>
              </a:ext>
            </a:extLst>
          </p:cNvPr>
          <p:cNvSpPr>
            <a:spLocks noGrp="1"/>
          </p:cNvSpPr>
          <p:nvPr>
            <p:ph type="body" sz="quarter" idx="16"/>
          </p:nvPr>
        </p:nvSpPr>
        <p:spPr>
          <a:xfrm>
            <a:off x="411479" y="2688336"/>
            <a:ext cx="4498848" cy="3584448"/>
          </a:xfrm>
        </p:spPr>
        <p:txBody>
          <a:bodyPr vert="horz" lIns="91440" tIns="45720" rIns="91440" bIns="45720" rtlCol="0" anchor="t">
            <a:normAutofit/>
          </a:bodyPr>
          <a:lstStyle/>
          <a:p>
            <a:pPr indent="-228600" algn="just">
              <a:lnSpc>
                <a:spcPct val="90000"/>
              </a:lnSpc>
              <a:spcAft>
                <a:spcPts val="600"/>
              </a:spcAft>
              <a:buFont typeface="Arial" panose="020B0604020202020204" pitchFamily="34" charset="0"/>
              <a:buChar char="•"/>
            </a:pPr>
            <a:r>
              <a:rPr lang="en-US" sz="1400" b="1">
                <a:solidFill>
                  <a:schemeClr val="tx1"/>
                </a:solidFill>
              </a:rPr>
              <a:t>Nature:</a:t>
            </a:r>
            <a:r>
              <a:rPr lang="en-US" sz="1400">
                <a:solidFill>
                  <a:schemeClr val="tx1"/>
                </a:solidFill>
              </a:rPr>
              <a:t> In the hotel industry, "guest services" refers to a broad range of services intended to improve the visitor experience. These services are customer-centric by their very nature, </a:t>
            </a:r>
            <a:r>
              <a:rPr lang="en-US" sz="1400" err="1">
                <a:solidFill>
                  <a:schemeClr val="tx1"/>
                </a:solidFill>
              </a:rPr>
              <a:t>emphasising</a:t>
            </a:r>
            <a:r>
              <a:rPr lang="en-US" sz="1400">
                <a:solidFill>
                  <a:schemeClr val="tx1"/>
                </a:solidFill>
              </a:rPr>
              <a:t> giving visitors </a:t>
            </a:r>
            <a:r>
              <a:rPr lang="en-US" sz="1400" err="1">
                <a:solidFill>
                  <a:schemeClr val="tx1"/>
                </a:solidFill>
              </a:rPr>
              <a:t>individualised</a:t>
            </a:r>
            <a:r>
              <a:rPr lang="en-US" sz="1400">
                <a:solidFill>
                  <a:schemeClr val="tx1"/>
                </a:solidFill>
              </a:rPr>
              <a:t>, effective, and memorable experiences (Teng, 2019). </a:t>
            </a:r>
            <a:endParaRPr lang="en-US"/>
          </a:p>
          <a:p>
            <a:pPr indent="-228600" algn="just">
              <a:lnSpc>
                <a:spcPct val="90000"/>
              </a:lnSpc>
              <a:spcAft>
                <a:spcPts val="600"/>
              </a:spcAft>
              <a:buFont typeface="Arial" panose="020B0604020202020204" pitchFamily="34" charset="0"/>
              <a:buChar char="•"/>
            </a:pPr>
            <a:r>
              <a:rPr lang="en-US" sz="1400" b="1">
                <a:solidFill>
                  <a:schemeClr val="tx1"/>
                </a:solidFill>
              </a:rPr>
              <a:t>Scope:</a:t>
            </a:r>
            <a:r>
              <a:rPr lang="en-US" sz="1400">
                <a:solidFill>
                  <a:schemeClr val="tx1"/>
                </a:solidFill>
              </a:rPr>
              <a:t> Every facet of a visitor's stay is included in the broad scope of guest services. Hotels frequently put guests' comfort and convenience first, ensuring their rooms are tidy and furnished with contemporary conveniences (Ngai et al., 2021).</a:t>
            </a:r>
            <a:endParaRPr lang="en-US" sz="1400">
              <a:solidFill>
                <a:schemeClr val="tx1"/>
              </a:solidFill>
              <a:cs typeface="Segoe UI Light"/>
            </a:endParaRPr>
          </a:p>
          <a:p>
            <a:pPr indent="-228600" algn="just">
              <a:lnSpc>
                <a:spcPct val="90000"/>
              </a:lnSpc>
              <a:spcAft>
                <a:spcPts val="600"/>
              </a:spcAft>
              <a:buFont typeface="Arial" panose="020B0604020202020204" pitchFamily="34" charset="0"/>
              <a:buChar char="•"/>
            </a:pPr>
            <a:r>
              <a:rPr lang="en-US" sz="1400" b="1">
                <a:solidFill>
                  <a:schemeClr val="tx1"/>
                </a:solidFill>
              </a:rPr>
              <a:t>Role:</a:t>
            </a:r>
            <a:r>
              <a:rPr lang="en-US" sz="1400">
                <a:solidFill>
                  <a:schemeClr val="tx1"/>
                </a:solidFill>
              </a:rPr>
              <a:t> In order to maintain customer loyalty and build a hotel's reputation, guest services play a critical role (Abdou et al., 2020). Excellent guest services leave a good impression, encouraging pleasure and even repeat business.</a:t>
            </a:r>
            <a:endParaRPr lang="en-US" sz="1400">
              <a:solidFill>
                <a:schemeClr val="tx1"/>
              </a:solidFill>
              <a:cs typeface="Segoe UI Light"/>
            </a:endParaRPr>
          </a:p>
        </p:txBody>
      </p:sp>
      <p:pic>
        <p:nvPicPr>
          <p:cNvPr id="140" name="Picture 139" descr="A person inside a glass house surrounded by plants">
            <a:extLst>
              <a:ext uri="{FF2B5EF4-FFF2-40B4-BE49-F238E27FC236}">
                <a16:creationId xmlns:a16="http://schemas.microsoft.com/office/drawing/2014/main" id="{E1F2BA35-D21E-2369-0194-92E99B1E9B31}"/>
              </a:ext>
            </a:extLst>
          </p:cNvPr>
          <p:cNvPicPr>
            <a:picLocks noChangeAspect="1"/>
          </p:cNvPicPr>
          <p:nvPr/>
        </p:nvPicPr>
        <p:blipFill rotWithShape="1">
          <a:blip r:embed="rId3"/>
          <a:srcRect l="5863" r="27179" b="-10"/>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
        <p:nvSpPr>
          <p:cNvPr id="4" name="Slide Number Placeholder 3">
            <a:extLst>
              <a:ext uri="{FF2B5EF4-FFF2-40B4-BE49-F238E27FC236}">
                <a16:creationId xmlns:a16="http://schemas.microsoft.com/office/drawing/2014/main" id="{C5FE626F-057D-4E99-A748-F977659F21EC}"/>
              </a:ext>
            </a:extLst>
          </p:cNvPr>
          <p:cNvSpPr>
            <a:spLocks noGrp="1"/>
          </p:cNvSpPr>
          <p:nvPr>
            <p:ph type="sldNum" sz="quarter" idx="12"/>
          </p:nvPr>
        </p:nvSpPr>
        <p:spPr>
          <a:xfrm>
            <a:off x="9037321" y="6356350"/>
            <a:ext cx="2743200" cy="365125"/>
          </a:xfrm>
        </p:spPr>
        <p:txBody>
          <a:bodyPr vert="horz" lIns="91440" tIns="45720" rIns="91440" bIns="45720" rtlCol="0" anchor="ctr">
            <a:normAutofit/>
          </a:bodyPr>
          <a:lstStyle/>
          <a:p>
            <a:pPr>
              <a:spcAft>
                <a:spcPts val="600"/>
              </a:spcAft>
              <a:defRPr/>
            </a:pPr>
            <a:fld id="{F91729D4-A164-47A3-830D-E792BCE699E4}" type="slidenum">
              <a:rPr lang="en-US" sz="1200" cap="none" spc="0">
                <a:solidFill>
                  <a:schemeClr val="bg1"/>
                </a:solidFill>
                <a:latin typeface="Calibri" panose="020F0502020204030204"/>
              </a:rPr>
              <a:pPr>
                <a:spcAft>
                  <a:spcPts val="600"/>
                </a:spcAft>
                <a:defRPr/>
              </a:pPr>
              <a:t>5</a:t>
            </a:fld>
            <a:endParaRPr lang="en-US" sz="1200" cap="none" spc="0">
              <a:solidFill>
                <a:schemeClr val="bg1"/>
              </a:solidFill>
              <a:latin typeface="Calibri" panose="020F0502020204030204"/>
            </a:endParaRPr>
          </a:p>
        </p:txBody>
      </p:sp>
    </p:spTree>
    <p:extLst>
      <p:ext uri="{BB962C8B-B14F-4D97-AF65-F5344CB8AC3E}">
        <p14:creationId xmlns:p14="http://schemas.microsoft.com/office/powerpoint/2010/main" val="28936300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0" name="Rectangle 159">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Title 26">
            <a:extLst>
              <a:ext uri="{FF2B5EF4-FFF2-40B4-BE49-F238E27FC236}">
                <a16:creationId xmlns:a16="http://schemas.microsoft.com/office/drawing/2014/main" id="{F3F083B8-4B95-4C15-B710-4BC526A23973}"/>
              </a:ext>
            </a:extLst>
          </p:cNvPr>
          <p:cNvSpPr>
            <a:spLocks noGrp="1"/>
          </p:cNvSpPr>
          <p:nvPr>
            <p:ph type="title"/>
          </p:nvPr>
        </p:nvSpPr>
        <p:spPr>
          <a:xfrm>
            <a:off x="411480" y="991443"/>
            <a:ext cx="4443154" cy="1087819"/>
          </a:xfrm>
        </p:spPr>
        <p:txBody>
          <a:bodyPr vert="horz" lIns="91440" tIns="45720" rIns="91440" bIns="45720" rtlCol="0" anchor="b">
            <a:normAutofit/>
          </a:bodyPr>
          <a:lstStyle/>
          <a:p>
            <a:r>
              <a:rPr lang="en-US" sz="2400" b="1" kern="1200" dirty="0">
                <a:solidFill>
                  <a:schemeClr val="tx1"/>
                </a:solidFill>
                <a:latin typeface="+mj-lt"/>
                <a:ea typeface="+mj-ea"/>
                <a:cs typeface="+mj-cs"/>
              </a:rPr>
              <a:t>High Customer Loyalty via Guest Services and Facilities by JW Marriott</a:t>
            </a:r>
            <a:endParaRPr lang="en-US" sz="2400" kern="1200" dirty="0">
              <a:solidFill>
                <a:schemeClr val="tx1"/>
              </a:solidFill>
              <a:latin typeface="+mj-lt"/>
              <a:ea typeface="+mj-ea"/>
              <a:cs typeface="+mj-cs"/>
            </a:endParaRPr>
          </a:p>
        </p:txBody>
      </p:sp>
      <p:sp>
        <p:nvSpPr>
          <p:cNvPr id="162" name="Rectangle 161">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4" name="Rectangle 163">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 name="Text Placeholder 7">
            <a:extLst>
              <a:ext uri="{FF2B5EF4-FFF2-40B4-BE49-F238E27FC236}">
                <a16:creationId xmlns:a16="http://schemas.microsoft.com/office/drawing/2014/main" id="{938E3964-EE54-4BDC-A0A3-DC7D197FFB5C}"/>
              </a:ext>
            </a:extLst>
          </p:cNvPr>
          <p:cNvSpPr>
            <a:spLocks noGrp="1"/>
          </p:cNvSpPr>
          <p:nvPr>
            <p:ph type="body" sz="quarter" idx="16"/>
          </p:nvPr>
        </p:nvSpPr>
        <p:spPr>
          <a:xfrm>
            <a:off x="411480" y="2684095"/>
            <a:ext cx="4443154" cy="3492868"/>
          </a:xfrm>
        </p:spPr>
        <p:txBody>
          <a:bodyPr vert="horz" lIns="91440" tIns="45720" rIns="91440" bIns="45720" rtlCol="0" anchor="t">
            <a:normAutofit/>
          </a:bodyPr>
          <a:lstStyle/>
          <a:p>
            <a:pPr marL="285750" indent="-228600" algn="just">
              <a:lnSpc>
                <a:spcPct val="90000"/>
              </a:lnSpc>
              <a:buFont typeface="Arial" panose="020B0604020202020204" pitchFamily="34" charset="0"/>
              <a:buChar char="•"/>
            </a:pPr>
            <a:r>
              <a:rPr lang="en-US" sz="1800" dirty="0">
                <a:solidFill>
                  <a:schemeClr val="tx1"/>
                </a:solidFill>
              </a:rPr>
              <a:t>JW Marriott is renowned for its outstanding guest services and offers an unmatched breadth and character in the hotel industry. </a:t>
            </a:r>
            <a:endParaRPr lang="en-US" dirty="0"/>
          </a:p>
          <a:p>
            <a:pPr marL="285750" indent="-228600" algn="just">
              <a:lnSpc>
                <a:spcPct val="90000"/>
              </a:lnSpc>
              <a:buFont typeface="Arial" panose="020B0604020202020204" pitchFamily="34" charset="0"/>
              <a:buChar char="•"/>
            </a:pPr>
            <a:r>
              <a:rPr lang="en-US" sz="1800" dirty="0">
                <a:solidFill>
                  <a:schemeClr val="tx1"/>
                </a:solidFill>
              </a:rPr>
              <a:t>High levels of client loyalty attest to JW Marriott's effectiveness and the brand's continuous ability to provide exceptional experiences (Clark, 2018; (Dung and Thang, 2022).</a:t>
            </a:r>
            <a:endParaRPr lang="en-US" sz="1800" dirty="0">
              <a:solidFill>
                <a:schemeClr val="tx1"/>
              </a:solidFill>
              <a:cs typeface="Segoe UI Light"/>
            </a:endParaRPr>
          </a:p>
          <a:p>
            <a:pPr marL="285750" indent="-228600" algn="just">
              <a:lnSpc>
                <a:spcPct val="90000"/>
              </a:lnSpc>
              <a:buFont typeface="Arial" panose="020B0604020202020204" pitchFamily="34" charset="0"/>
              <a:buChar char="•"/>
            </a:pPr>
            <a:r>
              <a:rPr lang="en-US" sz="1800" dirty="0">
                <a:solidFill>
                  <a:schemeClr val="tx1"/>
                </a:solidFill>
              </a:rPr>
              <a:t>Upon closer inspection on a personal visit, the pool areas and birthday party halls of JW Marriott embody their outstanding client services.</a:t>
            </a:r>
            <a:endParaRPr lang="en-US" sz="1800" dirty="0">
              <a:solidFill>
                <a:schemeClr val="tx1"/>
              </a:solidFill>
              <a:cs typeface="Segoe UI Light"/>
            </a:endParaRPr>
          </a:p>
          <a:p>
            <a:pPr marL="57150" indent="-228600" algn="just">
              <a:lnSpc>
                <a:spcPct val="90000"/>
              </a:lnSpc>
              <a:spcAft>
                <a:spcPts val="600"/>
              </a:spcAft>
              <a:buFont typeface="Arial" panose="020B0604020202020204" pitchFamily="34" charset="0"/>
              <a:buChar char="•"/>
            </a:pPr>
            <a:endParaRPr lang="en-US" sz="1800" dirty="0">
              <a:solidFill>
                <a:schemeClr val="tx1"/>
              </a:solidFill>
              <a:cs typeface="Segoe UI Light"/>
            </a:endParaRPr>
          </a:p>
        </p:txBody>
      </p:sp>
      <p:pic>
        <p:nvPicPr>
          <p:cNvPr id="140" name="Picture 139">
            <a:extLst>
              <a:ext uri="{FF2B5EF4-FFF2-40B4-BE49-F238E27FC236}">
                <a16:creationId xmlns:a16="http://schemas.microsoft.com/office/drawing/2014/main" id="{E1F2BA35-D21E-2369-0194-92E99B1E9B31}"/>
              </a:ext>
            </a:extLst>
          </p:cNvPr>
          <p:cNvPicPr>
            <a:picLocks noChangeAspect="1"/>
          </p:cNvPicPr>
          <p:nvPr/>
        </p:nvPicPr>
        <p:blipFill rotWithShape="1">
          <a:blip r:embed="rId3"/>
          <a:srcRect l="153" r="15491" b="300"/>
          <a:stretch/>
        </p:blipFill>
        <p:spPr>
          <a:xfrm>
            <a:off x="5385816" y="1460287"/>
            <a:ext cx="6440424" cy="3882072"/>
          </a:xfrm>
          <a:prstGeom prst="rect">
            <a:avLst/>
          </a:prstGeom>
        </p:spPr>
      </p:pic>
      <p:sp>
        <p:nvSpPr>
          <p:cNvPr id="4" name="Slide Number Placeholder 3">
            <a:extLst>
              <a:ext uri="{FF2B5EF4-FFF2-40B4-BE49-F238E27FC236}">
                <a16:creationId xmlns:a16="http://schemas.microsoft.com/office/drawing/2014/main" id="{C5FE626F-057D-4E99-A748-F977659F21EC}"/>
              </a:ext>
            </a:extLst>
          </p:cNvPr>
          <p:cNvSpPr>
            <a:spLocks noGrp="1"/>
          </p:cNvSpPr>
          <p:nvPr>
            <p:ph type="sldNum" sz="quarter" idx="12"/>
          </p:nvPr>
        </p:nvSpPr>
        <p:spPr>
          <a:xfrm>
            <a:off x="9037321" y="6356350"/>
            <a:ext cx="2743200" cy="365125"/>
          </a:xfrm>
        </p:spPr>
        <p:txBody>
          <a:bodyPr vert="horz" lIns="91440" tIns="45720" rIns="91440" bIns="45720" rtlCol="0" anchor="ctr">
            <a:normAutofit/>
          </a:bodyPr>
          <a:lstStyle/>
          <a:p>
            <a:pPr>
              <a:spcAft>
                <a:spcPts val="600"/>
              </a:spcAft>
              <a:defRPr/>
            </a:pPr>
            <a:fld id="{F91729D4-A164-47A3-830D-E792BCE699E4}" type="slidenum">
              <a:rPr lang="en-US" sz="1200" cap="none" spc="0">
                <a:solidFill>
                  <a:schemeClr val="tx1">
                    <a:lumMod val="50000"/>
                    <a:lumOff val="50000"/>
                  </a:schemeClr>
                </a:solidFill>
              </a:rPr>
              <a:pPr>
                <a:spcAft>
                  <a:spcPts val="600"/>
                </a:spcAft>
                <a:defRPr/>
              </a:pPr>
              <a:t>6</a:t>
            </a:fld>
            <a:endParaRPr lang="en-US" sz="1200" cap="none" spc="0">
              <a:solidFill>
                <a:schemeClr val="tx1">
                  <a:lumMod val="50000"/>
                  <a:lumOff val="50000"/>
                </a:schemeClr>
              </a:solidFill>
            </a:endParaRPr>
          </a:p>
        </p:txBody>
      </p:sp>
      <p:sp>
        <p:nvSpPr>
          <p:cNvPr id="9" name="TextBox 8"/>
          <p:cNvSpPr txBox="1"/>
          <p:nvPr/>
        </p:nvSpPr>
        <p:spPr>
          <a:xfrm>
            <a:off x="7415403" y="5449726"/>
            <a:ext cx="2381250" cy="276999"/>
          </a:xfrm>
          <a:prstGeom prst="rect">
            <a:avLst/>
          </a:prstGeom>
          <a:noFill/>
        </p:spPr>
        <p:txBody>
          <a:bodyPr wrap="square" rtlCol="0">
            <a:spAutoFit/>
          </a:bodyPr>
          <a:lstStyle/>
          <a:p>
            <a:pPr algn="ctr"/>
            <a:r>
              <a:rPr lang="en-US" sz="1200" dirty="0"/>
              <a:t>(Clark, 2019)</a:t>
            </a:r>
          </a:p>
        </p:txBody>
      </p:sp>
    </p:spTree>
    <p:extLst>
      <p:ext uri="{BB962C8B-B14F-4D97-AF65-F5344CB8AC3E}">
        <p14:creationId xmlns:p14="http://schemas.microsoft.com/office/powerpoint/2010/main" val="27742544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3" name="Rectangle 172">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 name="Freeform: Shape 168">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Title 26">
            <a:extLst>
              <a:ext uri="{FF2B5EF4-FFF2-40B4-BE49-F238E27FC236}">
                <a16:creationId xmlns:a16="http://schemas.microsoft.com/office/drawing/2014/main" id="{F3F083B8-4B95-4C15-B710-4BC526A23973}"/>
              </a:ext>
            </a:extLst>
          </p:cNvPr>
          <p:cNvSpPr>
            <a:spLocks noGrp="1"/>
          </p:cNvSpPr>
          <p:nvPr>
            <p:ph type="title"/>
          </p:nvPr>
        </p:nvSpPr>
        <p:spPr>
          <a:xfrm>
            <a:off x="838200" y="609600"/>
            <a:ext cx="3739341" cy="1330839"/>
          </a:xfrm>
        </p:spPr>
        <p:txBody>
          <a:bodyPr vert="horz" lIns="91440" tIns="45720" rIns="91440" bIns="45720" rtlCol="0" anchor="ctr">
            <a:normAutofit/>
          </a:bodyPr>
          <a:lstStyle/>
          <a:p>
            <a:r>
              <a:rPr lang="en-US" sz="3400" b="1" kern="1200">
                <a:solidFill>
                  <a:schemeClr val="tx1"/>
                </a:solidFill>
                <a:latin typeface="+mj-lt"/>
                <a:ea typeface="+mj-ea"/>
                <a:cs typeface="+mj-cs"/>
              </a:rPr>
              <a:t>Importance of Hospitality</a:t>
            </a:r>
            <a:endParaRPr lang="en-US" sz="3400" kern="1200">
              <a:solidFill>
                <a:schemeClr val="tx1"/>
              </a:solidFill>
              <a:latin typeface="+mj-lt"/>
              <a:ea typeface="+mj-ea"/>
              <a:cs typeface="+mj-cs"/>
            </a:endParaRPr>
          </a:p>
        </p:txBody>
      </p:sp>
      <p:sp>
        <p:nvSpPr>
          <p:cNvPr id="8" name="Text Placeholder 7">
            <a:extLst>
              <a:ext uri="{FF2B5EF4-FFF2-40B4-BE49-F238E27FC236}">
                <a16:creationId xmlns:a16="http://schemas.microsoft.com/office/drawing/2014/main" id="{938E3964-EE54-4BDC-A0A3-DC7D197FFB5C}"/>
              </a:ext>
            </a:extLst>
          </p:cNvPr>
          <p:cNvSpPr>
            <a:spLocks noGrp="1"/>
          </p:cNvSpPr>
          <p:nvPr>
            <p:ph type="body" sz="quarter" idx="16"/>
          </p:nvPr>
        </p:nvSpPr>
        <p:spPr>
          <a:xfrm>
            <a:off x="862366" y="2194102"/>
            <a:ext cx="3427001" cy="3908586"/>
          </a:xfrm>
        </p:spPr>
        <p:txBody>
          <a:bodyPr vert="horz" lIns="91440" tIns="45720" rIns="91440" bIns="45720" rtlCol="0" anchor="t">
            <a:normAutofit/>
          </a:bodyPr>
          <a:lstStyle/>
          <a:p>
            <a:pPr marL="342900" indent="-228600" algn="just">
              <a:lnSpc>
                <a:spcPct val="90000"/>
              </a:lnSpc>
              <a:spcAft>
                <a:spcPts val="600"/>
              </a:spcAft>
              <a:buFont typeface="Arial" panose="020B0604020202020204" pitchFamily="34" charset="0"/>
              <a:buChar char="•"/>
            </a:pPr>
            <a:r>
              <a:rPr lang="en-US" sz="1700" dirty="0">
                <a:solidFill>
                  <a:schemeClr val="tx1"/>
                </a:solidFill>
              </a:rPr>
              <a:t>The foundation of the hotel business is hospitality, which directly impacts ratings and visitor satisfaction. A hotel's likelihood of receiving a higher rating increases with its level of hospitality. </a:t>
            </a:r>
            <a:r>
              <a:rPr lang="en-US" sz="1700" dirty="0" err="1">
                <a:solidFill>
                  <a:schemeClr val="tx1"/>
                </a:solidFill>
              </a:rPr>
              <a:t>Personalised</a:t>
            </a:r>
            <a:r>
              <a:rPr lang="en-US" sz="1700" dirty="0">
                <a:solidFill>
                  <a:schemeClr val="tx1"/>
                </a:solidFill>
              </a:rPr>
              <a:t> experiences, anticipating guests' requirements, and fostering an environment of warmth and sincere concern are all components of exceptional hospitality (Ampofo, 2020).</a:t>
            </a:r>
            <a:endParaRPr lang="en-US" dirty="0"/>
          </a:p>
          <a:p>
            <a:pPr marL="342900" indent="-228600" algn="just">
              <a:lnSpc>
                <a:spcPct val="90000"/>
              </a:lnSpc>
              <a:spcAft>
                <a:spcPts val="600"/>
              </a:spcAft>
              <a:buFont typeface="Arial" panose="020B0604020202020204" pitchFamily="34" charset="0"/>
              <a:buChar char="•"/>
            </a:pPr>
            <a:endParaRPr lang="en-US" sz="1700" b="1">
              <a:solidFill>
                <a:schemeClr val="tx1"/>
              </a:solidFill>
              <a:cs typeface="Segoe UI Light"/>
            </a:endParaRPr>
          </a:p>
        </p:txBody>
      </p:sp>
      <p:pic>
        <p:nvPicPr>
          <p:cNvPr id="37" name="Picture Placeholder 36" descr="A diagram of customer rating&#10;&#10;Description automatically generated">
            <a:extLst>
              <a:ext uri="{FF2B5EF4-FFF2-40B4-BE49-F238E27FC236}">
                <a16:creationId xmlns:a16="http://schemas.microsoft.com/office/drawing/2014/main" id="{1573DF6C-A3E4-4821-B550-4A14F71D3AA4}"/>
              </a:ext>
            </a:extLst>
          </p:cNvPr>
          <p:cNvPicPr>
            <a:picLocks noGrp="1" noChangeAspect="1"/>
          </p:cNvPicPr>
          <p:nvPr>
            <p:ph type="pic" sz="quarter" idx="14"/>
          </p:nvPr>
        </p:nvPicPr>
        <p:blipFill rotWithShape="1">
          <a:blip r:embed="rId3"/>
          <a:srcRect l="-215" r="-215"/>
          <a:stretch/>
        </p:blipFill>
        <p:spPr>
          <a:xfrm>
            <a:off x="5445457" y="1249829"/>
            <a:ext cx="6155141" cy="4382083"/>
          </a:xfrm>
          <a:prstGeom prst="rect">
            <a:avLst/>
          </a:prstGeom>
        </p:spPr>
      </p:pic>
      <p:sp>
        <p:nvSpPr>
          <p:cNvPr id="4" name="Slide Number Placeholder 3">
            <a:extLst>
              <a:ext uri="{FF2B5EF4-FFF2-40B4-BE49-F238E27FC236}">
                <a16:creationId xmlns:a16="http://schemas.microsoft.com/office/drawing/2014/main" id="{C5FE626F-057D-4E99-A748-F977659F21EC}"/>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F91729D4-A164-47A3-830D-E792BCE699E4}" type="slidenum">
              <a:rPr lang="en-US" cap="none" spc="0">
                <a:solidFill>
                  <a:schemeClr val="tx1">
                    <a:lumMod val="50000"/>
                    <a:lumOff val="50000"/>
                  </a:schemeClr>
                </a:solidFill>
              </a:rPr>
              <a:pPr>
                <a:spcAft>
                  <a:spcPts val="600"/>
                </a:spcAft>
                <a:defRPr/>
              </a:pPr>
              <a:t>7</a:t>
            </a:fld>
            <a:endParaRPr lang="en-US" cap="none" spc="0">
              <a:solidFill>
                <a:schemeClr val="tx1">
                  <a:lumMod val="50000"/>
                  <a:lumOff val="50000"/>
                </a:schemeClr>
              </a:solidFill>
            </a:endParaRPr>
          </a:p>
        </p:txBody>
      </p:sp>
      <p:sp>
        <p:nvSpPr>
          <p:cNvPr id="9" name="TextBox 8"/>
          <p:cNvSpPr txBox="1"/>
          <p:nvPr/>
        </p:nvSpPr>
        <p:spPr>
          <a:xfrm>
            <a:off x="7415403" y="5726725"/>
            <a:ext cx="2381250" cy="276999"/>
          </a:xfrm>
          <a:prstGeom prst="rect">
            <a:avLst/>
          </a:prstGeom>
          <a:noFill/>
        </p:spPr>
        <p:txBody>
          <a:bodyPr wrap="square" rtlCol="0">
            <a:spAutoFit/>
          </a:bodyPr>
          <a:lstStyle/>
          <a:p>
            <a:pPr algn="ctr"/>
            <a:r>
              <a:rPr lang="en-US" sz="1200" dirty="0"/>
              <a:t>(</a:t>
            </a:r>
            <a:r>
              <a:rPr lang="en-US" sz="1200" dirty="0" err="1"/>
              <a:t>Stevenjeffes</a:t>
            </a:r>
            <a:r>
              <a:rPr lang="en-US" sz="1200" dirty="0"/>
              <a:t>, 2020)</a:t>
            </a:r>
          </a:p>
        </p:txBody>
      </p:sp>
    </p:spTree>
    <p:extLst>
      <p:ext uri="{BB962C8B-B14F-4D97-AF65-F5344CB8AC3E}">
        <p14:creationId xmlns:p14="http://schemas.microsoft.com/office/powerpoint/2010/main" val="4579976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9" name="Rectangle 17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Title 26">
            <a:extLst>
              <a:ext uri="{FF2B5EF4-FFF2-40B4-BE49-F238E27FC236}">
                <a16:creationId xmlns:a16="http://schemas.microsoft.com/office/drawing/2014/main" id="{F3F083B8-4B95-4C15-B710-4BC526A23973}"/>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400" kern="1200">
                <a:solidFill>
                  <a:schemeClr val="tx1"/>
                </a:solidFill>
                <a:latin typeface="+mj-lt"/>
                <a:ea typeface="+mj-ea"/>
                <a:cs typeface="+mj-cs"/>
              </a:rPr>
              <a:t>Customer Demand Fulfilment- High Hospitality </a:t>
            </a:r>
          </a:p>
        </p:txBody>
      </p:sp>
      <p:sp>
        <p:nvSpPr>
          <p:cNvPr id="181" name="Rectangle 18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3" name="Rectangle 18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 Placeholder 7">
            <a:extLst>
              <a:ext uri="{FF2B5EF4-FFF2-40B4-BE49-F238E27FC236}">
                <a16:creationId xmlns:a16="http://schemas.microsoft.com/office/drawing/2014/main" id="{938E3964-EE54-4BDC-A0A3-DC7D197FFB5C}"/>
              </a:ext>
            </a:extLst>
          </p:cNvPr>
          <p:cNvSpPr>
            <a:spLocks noGrp="1"/>
          </p:cNvSpPr>
          <p:nvPr>
            <p:ph type="body" sz="quarter" idx="16"/>
          </p:nvPr>
        </p:nvSpPr>
        <p:spPr>
          <a:xfrm>
            <a:off x="793661" y="2599509"/>
            <a:ext cx="4530898" cy="3639450"/>
          </a:xfrm>
        </p:spPr>
        <p:txBody>
          <a:bodyPr vert="horz" lIns="91440" tIns="45720" rIns="91440" bIns="45720" rtlCol="0" anchor="ctr">
            <a:normAutofit/>
          </a:bodyPr>
          <a:lstStyle/>
          <a:p>
            <a:pPr indent="-228600" algn="just">
              <a:lnSpc>
                <a:spcPct val="90000"/>
              </a:lnSpc>
              <a:buFont typeface="Arial" panose="020B0604020202020204" pitchFamily="34" charset="0"/>
              <a:buChar char="•"/>
            </a:pPr>
            <a:r>
              <a:rPr lang="en-US" sz="1700" dirty="0">
                <a:solidFill>
                  <a:schemeClr val="tx1"/>
                </a:solidFill>
              </a:rPr>
              <a:t>Various elements help hotels meet and beyond their guests' expectations, including attentive staff, quick replies to their questions, well-trained personnel, and a dedication to going above and beyond (Wu and Gao, 2019).</a:t>
            </a:r>
            <a:endParaRPr lang="en-US" dirty="0">
              <a:solidFill>
                <a:schemeClr val="tx1"/>
              </a:solidFill>
            </a:endParaRPr>
          </a:p>
          <a:p>
            <a:pPr indent="-228600" algn="just">
              <a:lnSpc>
                <a:spcPct val="90000"/>
              </a:lnSpc>
              <a:buFont typeface="Arial" panose="020B0604020202020204" pitchFamily="34" charset="0"/>
              <a:buChar char="•"/>
            </a:pPr>
            <a:r>
              <a:rPr lang="en-US" sz="1700" dirty="0">
                <a:solidFill>
                  <a:schemeClr val="tx1"/>
                </a:solidFill>
              </a:rPr>
              <a:t>JW Marriott continuously receives excellent reviews because of its constant commitment to hospitality</a:t>
            </a:r>
            <a:endParaRPr lang="en-US" sz="1700" dirty="0">
              <a:solidFill>
                <a:schemeClr val="tx1"/>
              </a:solidFill>
              <a:cs typeface="Segoe UI Light"/>
            </a:endParaRPr>
          </a:p>
          <a:p>
            <a:pPr indent="-228600" algn="just">
              <a:lnSpc>
                <a:spcPct val="90000"/>
              </a:lnSpc>
              <a:buFont typeface="Arial" panose="020B0604020202020204" pitchFamily="34" charset="0"/>
              <a:buChar char="•"/>
            </a:pPr>
            <a:r>
              <a:rPr lang="en-US" sz="1700" dirty="0">
                <a:solidFill>
                  <a:schemeClr val="tx1"/>
                </a:solidFill>
              </a:rPr>
              <a:t>At JW Marriott, guests frequently experience a world where their demands are fulfilled and exceeded, earning them incredibly high ratings and positive reviews (Marriott, NPS, 2023)</a:t>
            </a:r>
            <a:endParaRPr lang="en-US" sz="1700" dirty="0">
              <a:solidFill>
                <a:schemeClr val="tx1"/>
              </a:solidFill>
              <a:cs typeface="Segoe UI Light"/>
            </a:endParaRPr>
          </a:p>
          <a:p>
            <a:pPr marL="342900" indent="-228600" algn="just">
              <a:lnSpc>
                <a:spcPct val="90000"/>
              </a:lnSpc>
              <a:spcAft>
                <a:spcPts val="600"/>
              </a:spcAft>
              <a:buFont typeface="Arial" panose="020B0604020202020204" pitchFamily="34" charset="0"/>
              <a:buChar char="•"/>
            </a:pPr>
            <a:endParaRPr lang="en-US" sz="1700">
              <a:solidFill>
                <a:schemeClr val="tx1"/>
              </a:solidFill>
              <a:cs typeface="Segoe UI Light"/>
            </a:endParaRPr>
          </a:p>
        </p:txBody>
      </p:sp>
      <p:pic>
        <p:nvPicPr>
          <p:cNvPr id="37" name="Picture Placeholder 36" descr="A diagram of a number of nps&#10;&#10;Description automatically generated">
            <a:extLst>
              <a:ext uri="{FF2B5EF4-FFF2-40B4-BE49-F238E27FC236}">
                <a16:creationId xmlns:a16="http://schemas.microsoft.com/office/drawing/2014/main" id="{1573DF6C-A3E4-4821-B550-4A14F71D3AA4}"/>
              </a:ext>
            </a:extLst>
          </p:cNvPr>
          <p:cNvPicPr>
            <a:picLocks noGrp="1" noChangeAspect="1"/>
          </p:cNvPicPr>
          <p:nvPr>
            <p:ph type="pic" sz="quarter" idx="14"/>
          </p:nvPr>
        </p:nvPicPr>
        <p:blipFill rotWithShape="1">
          <a:blip r:embed="rId3"/>
          <a:srcRect l="3292" r="23045"/>
          <a:stretch/>
        </p:blipFill>
        <p:spPr>
          <a:xfrm>
            <a:off x="5911532" y="2508028"/>
            <a:ext cx="5144739" cy="3666697"/>
          </a:xfrm>
          <a:prstGeom prst="rect">
            <a:avLst/>
          </a:prstGeom>
        </p:spPr>
      </p:pic>
      <p:sp>
        <p:nvSpPr>
          <p:cNvPr id="185" name="Rectangle 18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C5FE626F-057D-4E99-A748-F977659F21EC}"/>
              </a:ext>
            </a:extLst>
          </p:cNvPr>
          <p:cNvSpPr>
            <a:spLocks noGrp="1"/>
          </p:cNvSpPr>
          <p:nvPr>
            <p:ph type="sldNum" sz="quarter" idx="12"/>
          </p:nvPr>
        </p:nvSpPr>
        <p:spPr>
          <a:xfrm>
            <a:off x="8610600" y="6492240"/>
            <a:ext cx="2743200" cy="365125"/>
          </a:xfrm>
        </p:spPr>
        <p:txBody>
          <a:bodyPr vert="horz" lIns="91440" tIns="45720" rIns="91440" bIns="45720" rtlCol="0" anchor="ctr">
            <a:normAutofit/>
          </a:bodyPr>
          <a:lstStyle/>
          <a:p>
            <a:pPr>
              <a:spcAft>
                <a:spcPts val="600"/>
              </a:spcAft>
              <a:defRPr/>
            </a:pPr>
            <a:fld id="{F91729D4-A164-47A3-830D-E792BCE699E4}" type="slidenum">
              <a:rPr lang="en-US" sz="1200" cap="none" spc="0"/>
              <a:pPr>
                <a:spcAft>
                  <a:spcPts val="600"/>
                </a:spcAft>
                <a:defRPr/>
              </a:pPr>
              <a:t>8</a:t>
            </a:fld>
            <a:endParaRPr lang="en-US" sz="1200" cap="none" spc="0"/>
          </a:p>
        </p:txBody>
      </p:sp>
      <p:sp>
        <p:nvSpPr>
          <p:cNvPr id="10" name="TextBox 9"/>
          <p:cNvSpPr txBox="1"/>
          <p:nvPr/>
        </p:nvSpPr>
        <p:spPr>
          <a:xfrm>
            <a:off x="7415403" y="6029729"/>
            <a:ext cx="2381250" cy="276999"/>
          </a:xfrm>
          <a:prstGeom prst="rect">
            <a:avLst/>
          </a:prstGeom>
          <a:noFill/>
        </p:spPr>
        <p:txBody>
          <a:bodyPr wrap="square" rtlCol="0">
            <a:spAutoFit/>
          </a:bodyPr>
          <a:lstStyle/>
          <a:p>
            <a:pPr algn="ctr"/>
            <a:r>
              <a:rPr lang="en-US" sz="1200" dirty="0"/>
              <a:t>(Marriott, NPS, 2023)</a:t>
            </a:r>
          </a:p>
        </p:txBody>
      </p:sp>
    </p:spTree>
    <p:extLst>
      <p:ext uri="{BB962C8B-B14F-4D97-AF65-F5344CB8AC3E}">
        <p14:creationId xmlns:p14="http://schemas.microsoft.com/office/powerpoint/2010/main" val="37606963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Title 26">
            <a:extLst>
              <a:ext uri="{FF2B5EF4-FFF2-40B4-BE49-F238E27FC236}">
                <a16:creationId xmlns:a16="http://schemas.microsoft.com/office/drawing/2014/main" id="{F3F083B8-4B95-4C15-B710-4BC526A23973}"/>
              </a:ext>
            </a:extLst>
          </p:cNvPr>
          <p:cNvSpPr>
            <a:spLocks noGrp="1"/>
          </p:cNvSpPr>
          <p:nvPr>
            <p:ph type="title"/>
          </p:nvPr>
        </p:nvSpPr>
        <p:spPr>
          <a:xfrm>
            <a:off x="876692" y="741391"/>
            <a:ext cx="5479719" cy="1616203"/>
          </a:xfrm>
        </p:spPr>
        <p:txBody>
          <a:bodyPr vert="horz" lIns="91440" tIns="45720" rIns="91440" bIns="45720" rtlCol="0" anchor="b">
            <a:normAutofit/>
          </a:bodyPr>
          <a:lstStyle/>
          <a:p>
            <a:r>
              <a:rPr lang="en-US">
                <a:solidFill>
                  <a:schemeClr val="tx1"/>
                </a:solidFill>
              </a:rPr>
              <a:t>CONCLUSION</a:t>
            </a:r>
          </a:p>
        </p:txBody>
      </p:sp>
      <p:sp>
        <p:nvSpPr>
          <p:cNvPr id="8" name="Text Placeholder 7">
            <a:extLst>
              <a:ext uri="{FF2B5EF4-FFF2-40B4-BE49-F238E27FC236}">
                <a16:creationId xmlns:a16="http://schemas.microsoft.com/office/drawing/2014/main" id="{938E3964-EE54-4BDC-A0A3-DC7D197FFB5C}"/>
              </a:ext>
            </a:extLst>
          </p:cNvPr>
          <p:cNvSpPr>
            <a:spLocks noGrp="1"/>
          </p:cNvSpPr>
          <p:nvPr>
            <p:ph type="body" sz="quarter" idx="16"/>
          </p:nvPr>
        </p:nvSpPr>
        <p:spPr>
          <a:xfrm>
            <a:off x="876692" y="2533476"/>
            <a:ext cx="5479719" cy="3447832"/>
          </a:xfrm>
        </p:spPr>
        <p:txBody>
          <a:bodyPr vert="horz" lIns="91440" tIns="45720" rIns="91440" bIns="45720" rtlCol="0" anchor="t">
            <a:normAutofit/>
          </a:bodyPr>
          <a:lstStyle/>
          <a:p>
            <a:pPr indent="-228600" algn="just">
              <a:lnSpc>
                <a:spcPct val="90000"/>
              </a:lnSpc>
              <a:spcAft>
                <a:spcPts val="600"/>
              </a:spcAft>
              <a:buFont typeface="Arial" panose="020B0604020202020204" pitchFamily="34" charset="0"/>
              <a:buChar char="•"/>
            </a:pPr>
            <a:r>
              <a:rPr lang="en-US" sz="1700" dirty="0">
                <a:solidFill>
                  <a:schemeClr val="tx1"/>
                </a:solidFill>
              </a:rPr>
              <a:t>JW Marriott has been a symbol of understated elegance since its establishment in 1984, leading the industry in standards-setting for its commitment to faultless service. Since opening its first hotel in Washington, D.C., the brand has become well-known worldwide and gained consumers' affection.</a:t>
            </a:r>
            <a:endParaRPr lang="en-US" dirty="0">
              <a:solidFill>
                <a:schemeClr val="tx1"/>
              </a:solidFill>
            </a:endParaRPr>
          </a:p>
          <a:p>
            <a:pPr indent="-228600" algn="just">
              <a:lnSpc>
                <a:spcPct val="90000"/>
              </a:lnSpc>
              <a:spcAft>
                <a:spcPts val="600"/>
              </a:spcAft>
              <a:buFont typeface="Arial" panose="020B0604020202020204" pitchFamily="34" charset="0"/>
              <a:buChar char="•"/>
            </a:pPr>
            <a:r>
              <a:rPr lang="en-US" sz="1700" dirty="0">
                <a:solidFill>
                  <a:schemeClr val="tx1"/>
                </a:solidFill>
              </a:rPr>
              <a:t>Every element is well designed, whether you are lounging by our opulent pools or hosting a celebration in our fully equipped birthday party halls.</a:t>
            </a:r>
            <a:endParaRPr lang="en-US" sz="1700" dirty="0">
              <a:solidFill>
                <a:schemeClr val="tx1"/>
              </a:solidFill>
              <a:cs typeface="Segoe UI Light"/>
            </a:endParaRPr>
          </a:p>
          <a:p>
            <a:pPr indent="-228600" algn="just">
              <a:lnSpc>
                <a:spcPct val="90000"/>
              </a:lnSpc>
              <a:spcAft>
                <a:spcPts val="600"/>
              </a:spcAft>
              <a:buFont typeface="Arial" panose="020B0604020202020204" pitchFamily="34" charset="0"/>
              <a:buChar char="•"/>
            </a:pPr>
            <a:r>
              <a:rPr lang="en-US" sz="1700" dirty="0">
                <a:solidFill>
                  <a:schemeClr val="tx1"/>
                </a:solidFill>
              </a:rPr>
              <a:t>In addition to its lavish amenities and cultural events, JW Marriott's dedication to anticipating guests' requirements guarantees not just contentment but pure delight</a:t>
            </a:r>
            <a:endParaRPr lang="en-US" sz="1700" dirty="0">
              <a:solidFill>
                <a:schemeClr val="tx1"/>
              </a:solidFill>
              <a:cs typeface="Segoe UI Light"/>
            </a:endParaRPr>
          </a:p>
          <a:p>
            <a:pPr indent="-228600" algn="just">
              <a:lnSpc>
                <a:spcPct val="90000"/>
              </a:lnSpc>
              <a:spcAft>
                <a:spcPts val="600"/>
              </a:spcAft>
              <a:buFont typeface="Arial" panose="020B0604020202020204" pitchFamily="34" charset="0"/>
              <a:buChar char="•"/>
            </a:pPr>
            <a:endParaRPr lang="en-US" sz="1700" dirty="0">
              <a:solidFill>
                <a:schemeClr val="tx1"/>
              </a:solidFill>
              <a:cs typeface="Segoe UI Light"/>
            </a:endParaRPr>
          </a:p>
        </p:txBody>
      </p:sp>
      <p:pic>
        <p:nvPicPr>
          <p:cNvPr id="187" name="Picture 186">
            <a:extLst>
              <a:ext uri="{FF2B5EF4-FFF2-40B4-BE49-F238E27FC236}">
                <a16:creationId xmlns:a16="http://schemas.microsoft.com/office/drawing/2014/main" id="{B2E1E625-1663-B78A-6EDD-1356BEE1A3AF}"/>
              </a:ext>
            </a:extLst>
          </p:cNvPr>
          <p:cNvPicPr>
            <a:picLocks noChangeAspect="1"/>
          </p:cNvPicPr>
          <p:nvPr/>
        </p:nvPicPr>
        <p:blipFill rotWithShape="1">
          <a:blip r:embed="rId3"/>
          <a:srcRect l="18076" r="11909" b="-12"/>
          <a:stretch/>
        </p:blipFill>
        <p:spPr>
          <a:xfrm>
            <a:off x="7270812" y="10"/>
            <a:ext cx="4921187" cy="6857990"/>
          </a:xfrm>
          <a:prstGeom prst="rect">
            <a:avLst/>
          </a:prstGeom>
        </p:spPr>
      </p:pic>
      <p:sp>
        <p:nvSpPr>
          <p:cNvPr id="4" name="Slide Number Placeholder 3">
            <a:extLst>
              <a:ext uri="{FF2B5EF4-FFF2-40B4-BE49-F238E27FC236}">
                <a16:creationId xmlns:a16="http://schemas.microsoft.com/office/drawing/2014/main" id="{C5FE626F-057D-4E99-A748-F977659F21EC}"/>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F91729D4-A164-47A3-830D-E792BCE699E4}" type="slidenum">
              <a:rPr lang="en-US" sz="1200" cap="none" spc="0">
                <a:solidFill>
                  <a:srgbClr val="FFFFFF"/>
                </a:solidFill>
                <a:latin typeface="Calibri" panose="020F0502020204030204"/>
              </a:rPr>
              <a:pPr>
                <a:spcAft>
                  <a:spcPts val="600"/>
                </a:spcAft>
                <a:defRPr/>
              </a:pPr>
              <a:t>9</a:t>
            </a:fld>
            <a:endParaRPr lang="en-US" sz="1200" cap="none" spc="0">
              <a:solidFill>
                <a:srgbClr val="FFFFFF"/>
              </a:solidFill>
              <a:latin typeface="Calibri" panose="020F0502020204030204"/>
            </a:endParaRPr>
          </a:p>
        </p:txBody>
      </p:sp>
      <p:grpSp>
        <p:nvGrpSpPr>
          <p:cNvPr id="191" name="Group 190">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92" name="Rectangle 191">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Rectangle 192">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253933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b="1" dirty="0">
                <a:solidFill>
                  <a:schemeClr val="tx1"/>
                </a:solidFill>
              </a:rPr>
              <a:t>REFERENCES</a:t>
            </a:r>
          </a:p>
        </p:txBody>
      </p:sp>
      <p:sp>
        <p:nvSpPr>
          <p:cNvPr id="7" name="Slide Number Placeholder 6"/>
          <p:cNvSpPr>
            <a:spLocks noGrp="1"/>
          </p:cNvSpPr>
          <p:nvPr>
            <p:ph type="sldNum" sz="quarter" idx="12"/>
          </p:nvPr>
        </p:nvSpPr>
        <p:spPr/>
        <p:txBody>
          <a:bodyPr/>
          <a:lstStyle/>
          <a:p>
            <a:fld id="{F91729D4-A164-47A3-830D-E792BCE699E4}" type="slidenum">
              <a:rPr lang="en-US" smtClean="0"/>
              <a:t>10</a:t>
            </a:fld>
            <a:endParaRPr lang="en-US"/>
          </a:p>
        </p:txBody>
      </p:sp>
      <p:sp>
        <p:nvSpPr>
          <p:cNvPr id="9" name="Text Placeholder 7">
            <a:extLst>
              <a:ext uri="{FF2B5EF4-FFF2-40B4-BE49-F238E27FC236}">
                <a16:creationId xmlns:a16="http://schemas.microsoft.com/office/drawing/2014/main" id="{938E3964-EE54-4BDC-A0A3-DC7D197FFB5C}"/>
              </a:ext>
            </a:extLst>
          </p:cNvPr>
          <p:cNvSpPr txBox="1">
            <a:spLocks/>
          </p:cNvSpPr>
          <p:nvPr/>
        </p:nvSpPr>
        <p:spPr>
          <a:xfrm>
            <a:off x="289838" y="1100460"/>
            <a:ext cx="11665601" cy="5409521"/>
          </a:xfrm>
          <a:prstGeom prst="rect">
            <a:avLst/>
          </a:prstGeom>
        </p:spPr>
        <p:txBody>
          <a:bodyPr vert="horz" lIns="91440" tIns="45720" rIns="91440" bIns="45720" rtlCol="0" anchor="t">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dirty="0" err="1"/>
              <a:t>Abdou</a:t>
            </a:r>
            <a:r>
              <a:rPr lang="en-GB" sz="1800" dirty="0"/>
              <a:t>, A.H., Hassan, T.H. and El </a:t>
            </a:r>
            <a:r>
              <a:rPr lang="en-GB" sz="1800" dirty="0" err="1"/>
              <a:t>Dief</a:t>
            </a:r>
            <a:r>
              <a:rPr lang="en-GB" sz="1800" dirty="0"/>
              <a:t>, M.M., (2020) A description of green hotel practices and their role in achieving sustainable development. </a:t>
            </a:r>
            <a:r>
              <a:rPr lang="en-GB" sz="1800" i="1" dirty="0"/>
              <a:t>Sustainability</a:t>
            </a:r>
            <a:r>
              <a:rPr lang="en-GB" sz="1800" dirty="0"/>
              <a:t>, </a:t>
            </a:r>
            <a:r>
              <a:rPr lang="en-GB" sz="1800" i="1" dirty="0"/>
              <a:t>12</a:t>
            </a:r>
            <a:r>
              <a:rPr lang="en-GB" sz="1800" dirty="0"/>
              <a:t>(22), p.9624.</a:t>
            </a:r>
            <a:endParaRPr lang="en-US" sz="1800" dirty="0"/>
          </a:p>
          <a:p>
            <a:r>
              <a:rPr lang="en-GB" sz="1800" dirty="0" err="1"/>
              <a:t>Ampofo</a:t>
            </a:r>
            <a:r>
              <a:rPr lang="en-GB" sz="1800" dirty="0"/>
              <a:t>, J.A., (2020) Contributions of The hospitality industry (Hotels) in the development of </a:t>
            </a:r>
            <a:r>
              <a:rPr lang="en-GB" sz="1800" dirty="0" err="1"/>
              <a:t>Wa</a:t>
            </a:r>
            <a:r>
              <a:rPr lang="en-GB" sz="1800" dirty="0"/>
              <a:t> municipality in Ghana. </a:t>
            </a:r>
            <a:r>
              <a:rPr lang="en-GB" sz="1800" i="1" dirty="0"/>
              <a:t>International Journal of Advanced Economics</a:t>
            </a:r>
            <a:r>
              <a:rPr lang="en-GB" sz="1800" dirty="0"/>
              <a:t>, </a:t>
            </a:r>
            <a:r>
              <a:rPr lang="en-GB" sz="1800" i="1" dirty="0"/>
              <a:t>2</a:t>
            </a:r>
            <a:r>
              <a:rPr lang="en-GB" sz="1800" dirty="0"/>
              <a:t>(2), pp.21-38.</a:t>
            </a:r>
            <a:endParaRPr lang="en-US" sz="1800" dirty="0"/>
          </a:p>
          <a:p>
            <a:r>
              <a:rPr lang="en-GB" sz="1800" dirty="0"/>
              <a:t>Butters, R.A. and Hubbard, T.N., (2019) </a:t>
            </a:r>
            <a:r>
              <a:rPr lang="en-GB" sz="1800" i="1" dirty="0"/>
              <a:t>Industry Structure, Segmentation, and Competition in the US Hotel Industry</a:t>
            </a:r>
            <a:r>
              <a:rPr lang="en-GB" sz="1800" dirty="0"/>
              <a:t> (No. w26579). National Bureau of Economic Research.  </a:t>
            </a:r>
            <a:endParaRPr lang="en-US" sz="1800" dirty="0"/>
          </a:p>
          <a:p>
            <a:r>
              <a:rPr lang="en-GB" sz="1800" dirty="0"/>
              <a:t>Clark, P. (2018). </a:t>
            </a:r>
            <a:r>
              <a:rPr lang="en-GB" sz="1800" i="1" dirty="0"/>
              <a:t>For Marriott’s Hotel Rewards Members, Wait Is Finally Over</a:t>
            </a:r>
            <a:r>
              <a:rPr lang="en-GB" sz="1800" dirty="0"/>
              <a:t>. [online] Bloomberg.com. Available at: https://www.bloomberg.com/news/articles/2018-04-16/marriott-unveils-long-awaited-loyalty-program-to-anxious-members#xj4y7vzkg [Accessed 21 Oct. 2023]. </a:t>
            </a:r>
            <a:endParaRPr lang="en-US" sz="1800" dirty="0"/>
          </a:p>
          <a:p>
            <a:r>
              <a:rPr lang="en-GB" sz="1800" dirty="0"/>
              <a:t>Dung, N.N. and </a:t>
            </a:r>
            <a:r>
              <a:rPr lang="en-GB" sz="1800" dirty="0" err="1"/>
              <a:t>Thang</a:t>
            </a:r>
            <a:r>
              <a:rPr lang="en-GB" sz="1800" dirty="0"/>
              <a:t>, V.C., (2022) CONTACTLESS SERVICES IN VIETNAM'S HOSPITALITY INDUSTRY: CASE STUDIES OF THE JW MARRIOTT HANOI AND THE NOVOTEL HANOI THAI HA HOTEL. </a:t>
            </a:r>
            <a:r>
              <a:rPr lang="en-GB" sz="1800" i="1" dirty="0"/>
              <a:t>VNU Journal of Foreign Studies</a:t>
            </a:r>
            <a:r>
              <a:rPr lang="en-GB" sz="1800" dirty="0"/>
              <a:t>, </a:t>
            </a:r>
            <a:r>
              <a:rPr lang="en-GB" sz="1800" i="1" dirty="0"/>
              <a:t>38</a:t>
            </a:r>
            <a:r>
              <a:rPr lang="en-GB" sz="1800" dirty="0"/>
              <a:t>(6), pp.30-43.‌</a:t>
            </a:r>
            <a:endParaRPr lang="en-US" sz="1800" dirty="0"/>
          </a:p>
          <a:p>
            <a:r>
              <a:rPr lang="en-GB" sz="1800" dirty="0"/>
              <a:t>EFFENDI, K., (2020) INTERNSHIP REPORT JW MARRIOTT HOTEL SURABAYA.</a:t>
            </a:r>
            <a:endParaRPr lang="en-US" sz="1800" dirty="0"/>
          </a:p>
          <a:p>
            <a:r>
              <a:rPr lang="en-GB" sz="1800" dirty="0"/>
              <a:t>JW Marriott. (2019). </a:t>
            </a:r>
            <a:r>
              <a:rPr lang="en-GB" sz="1800" i="1" dirty="0"/>
              <a:t>Luxury Hotels &amp; Resorts: Mindful Experiences | JW Marriott</a:t>
            </a:r>
            <a:r>
              <a:rPr lang="en-GB" sz="1800" dirty="0"/>
              <a:t>. [online] Available at: https://jw-marriott.marriott.com/ [Accessed 21 Oct. 2023]. </a:t>
            </a:r>
            <a:endParaRPr lang="en-US" sz="1800" dirty="0"/>
          </a:p>
          <a:p>
            <a:r>
              <a:rPr lang="en-GB" sz="1800" dirty="0"/>
              <a:t>Marriott (2023). </a:t>
            </a:r>
            <a:r>
              <a:rPr lang="en-GB" sz="1800" i="1" dirty="0"/>
              <a:t>Marriott NPS &amp; Customer Reviews</a:t>
            </a:r>
            <a:r>
              <a:rPr lang="en-GB" sz="1800" dirty="0"/>
              <a:t>. [online] Comparably. Available at: https://www.comparably.com/brands/marriott [Accessed 21 Oct. 2023]. </a:t>
            </a:r>
            <a:endParaRPr lang="en-US" sz="1800" dirty="0"/>
          </a:p>
          <a:p>
            <a:r>
              <a:rPr lang="en-GB" sz="1800" dirty="0"/>
              <a:t>Marriott, E. (2023). </a:t>
            </a:r>
            <a:r>
              <a:rPr lang="en-GB" sz="1800" i="1" dirty="0" err="1"/>
              <a:t>PointsMiler</a:t>
            </a:r>
            <a:r>
              <a:rPr lang="en-GB" sz="1800" dirty="0"/>
              <a:t>. [online] </a:t>
            </a:r>
            <a:r>
              <a:rPr lang="en-GB" sz="1800" dirty="0" err="1"/>
              <a:t>PointsMiler</a:t>
            </a:r>
            <a:r>
              <a:rPr lang="en-GB" sz="1800" dirty="0"/>
              <a:t>. Available at: https://pointsmiler.com/home/explained-marriott-hotel-brandsluxury [Accessed 21 Oct. 2023].</a:t>
            </a:r>
            <a:endParaRPr lang="en-US" sz="1800" dirty="0"/>
          </a:p>
          <a:p>
            <a:r>
              <a:rPr lang="en-GB" sz="1800" dirty="0"/>
              <a:t>Marriott.com. (2023). </a:t>
            </a:r>
            <a:r>
              <a:rPr lang="en-GB" sz="1800" i="1" dirty="0"/>
              <a:t>https://www.hotel-development.marriott.com/resourcefiles/home-our-brand-logos/edition.svg</a:t>
            </a:r>
            <a:r>
              <a:rPr lang="en-GB" sz="1800" dirty="0"/>
              <a:t>. [online] Available at: https://www.hotel-development.marriott.com/brands/luxury-brands [Accessed 21 Oct. 2023].</a:t>
            </a:r>
            <a:endParaRPr lang="en-US" sz="1800" dirty="0"/>
          </a:p>
          <a:p>
            <a:r>
              <a:rPr lang="en-GB" sz="1800" dirty="0" err="1"/>
              <a:t>Ngai</a:t>
            </a:r>
            <a:r>
              <a:rPr lang="en-GB" sz="1800" dirty="0"/>
              <a:t>, E.W., Lee, M.C., </a:t>
            </a:r>
            <a:r>
              <a:rPr lang="en-GB" sz="1800" dirty="0" err="1"/>
              <a:t>Luo</a:t>
            </a:r>
            <a:r>
              <a:rPr lang="en-GB" sz="1800" dirty="0"/>
              <a:t>, M., Chan, P.S. and Liang, T., (2021) An intelligent knowledge-based </a:t>
            </a:r>
            <a:r>
              <a:rPr lang="en-GB" sz="1800" dirty="0" err="1"/>
              <a:t>chatbot</a:t>
            </a:r>
            <a:r>
              <a:rPr lang="en-GB" sz="1800" dirty="0"/>
              <a:t> for customer service. </a:t>
            </a:r>
            <a:r>
              <a:rPr lang="en-GB" sz="1800" i="1" dirty="0"/>
              <a:t>Electronic Commerce Research and Applications</a:t>
            </a:r>
            <a:r>
              <a:rPr lang="en-GB" sz="1800" dirty="0"/>
              <a:t>, </a:t>
            </a:r>
            <a:r>
              <a:rPr lang="en-GB" sz="1800" i="1" dirty="0"/>
              <a:t>50</a:t>
            </a:r>
            <a:r>
              <a:rPr lang="en-GB" sz="1800" dirty="0"/>
              <a:t>, p.101098.</a:t>
            </a:r>
            <a:endParaRPr lang="en-US" sz="1800" dirty="0"/>
          </a:p>
          <a:p>
            <a:r>
              <a:rPr lang="en-GB" sz="1800" dirty="0" err="1"/>
              <a:t>Piramanayagam</a:t>
            </a:r>
            <a:r>
              <a:rPr lang="en-GB" sz="1800" dirty="0"/>
              <a:t>, S. and Seal, P.P., (2022) The Language of Luxury: Decoding the Luxury Hotel Brand's Marketing Communication. In </a:t>
            </a:r>
            <a:r>
              <a:rPr lang="en-GB" sz="1800" i="1" dirty="0"/>
              <a:t>The Emerald Handbook of Luxury Management for Hospitality and Tourism</a:t>
            </a:r>
            <a:r>
              <a:rPr lang="en-GB" sz="1800" dirty="0"/>
              <a:t> (pp. 221-242). Emerald Publishing Limited.</a:t>
            </a:r>
            <a:endParaRPr lang="en-US" sz="1800" dirty="0"/>
          </a:p>
          <a:p>
            <a:r>
              <a:rPr lang="en-GB" sz="1800" dirty="0" err="1"/>
              <a:t>Stevenjeffes</a:t>
            </a:r>
            <a:r>
              <a:rPr lang="en-GB" sz="1800" dirty="0"/>
              <a:t>: Customer Experience, Marketing, CRM, Corporate Innovation Blog. (2020). </a:t>
            </a:r>
            <a:r>
              <a:rPr lang="en-GB" sz="1800" i="1" dirty="0"/>
              <a:t>customer experience metrics – </a:t>
            </a:r>
            <a:r>
              <a:rPr lang="en-GB" sz="1800" i="1" dirty="0" err="1"/>
              <a:t>Stevenjeffes</a:t>
            </a:r>
            <a:r>
              <a:rPr lang="en-GB" sz="1800" i="1" dirty="0"/>
              <a:t>: Customer Experience, Marketing, CRM, Corporate Innovation Blog</a:t>
            </a:r>
            <a:r>
              <a:rPr lang="en-GB" sz="1800" dirty="0"/>
              <a:t>. [online] Available at: https://stevenjeffes.wordpress.com/tag/customer-experience-metrics/ [Accessed 21 Oct. 2023]. Customer rating image</a:t>
            </a:r>
            <a:endParaRPr lang="en-US" sz="1800" dirty="0"/>
          </a:p>
          <a:p>
            <a:r>
              <a:rPr lang="en-GB" sz="1800" dirty="0" err="1"/>
              <a:t>Teng</a:t>
            </a:r>
            <a:r>
              <a:rPr lang="en-GB" sz="1800" dirty="0"/>
              <a:t>, H.Y., (2019) Job crafting and customer service </a:t>
            </a:r>
            <a:r>
              <a:rPr lang="en-GB" sz="1800" dirty="0" err="1"/>
              <a:t>behaviors</a:t>
            </a:r>
            <a:r>
              <a:rPr lang="en-GB" sz="1800" dirty="0"/>
              <a:t> in the hospitality industry: Mediating effect of job passion. </a:t>
            </a:r>
            <a:r>
              <a:rPr lang="en-GB" sz="1800" i="1" dirty="0"/>
              <a:t>International Journal of Hospitality Management</a:t>
            </a:r>
            <a:r>
              <a:rPr lang="en-GB" sz="1800" dirty="0"/>
              <a:t>, </a:t>
            </a:r>
            <a:r>
              <a:rPr lang="en-GB" sz="1800" i="1" dirty="0"/>
              <a:t>81</a:t>
            </a:r>
            <a:r>
              <a:rPr lang="en-GB" sz="1800" dirty="0"/>
              <a:t>, pp.34-42.</a:t>
            </a:r>
            <a:endParaRPr lang="en-US" sz="1800" dirty="0"/>
          </a:p>
          <a:p>
            <a:r>
              <a:rPr lang="en-GB" sz="1800" dirty="0" err="1"/>
              <a:t>Wathan</a:t>
            </a:r>
            <a:r>
              <a:rPr lang="en-GB" sz="1800" dirty="0"/>
              <a:t>, F. and </a:t>
            </a:r>
            <a:r>
              <a:rPr lang="en-GB" sz="1800" dirty="0" err="1"/>
              <a:t>Barthos</a:t>
            </a:r>
            <a:r>
              <a:rPr lang="en-GB" sz="1800" dirty="0"/>
              <a:t>, M., (2021, May) Analysis of the Prevention of Terrorism in Indonesia. In Proceedings of the 1st International Conference on Law, Social Science, Economics, and Education, ICLSSEE 2021, March 6th 2021, Jakarta, Indonesia.</a:t>
            </a:r>
            <a:endParaRPr lang="en-US" sz="1800" dirty="0"/>
          </a:p>
          <a:p>
            <a:r>
              <a:rPr lang="en-GB" sz="1800" dirty="0"/>
              <a:t>Wu, S.H. and </a:t>
            </a:r>
            <a:r>
              <a:rPr lang="en-GB" sz="1800" dirty="0" err="1"/>
              <a:t>Gao</a:t>
            </a:r>
            <a:r>
              <a:rPr lang="en-GB" sz="1800" dirty="0"/>
              <a:t>, Y., (2019) Understanding emotional customer experience and co-creation behaviours in luxury hotels. </a:t>
            </a:r>
            <a:r>
              <a:rPr lang="en-GB" sz="1800" i="1" dirty="0"/>
              <a:t>International Journal of Contemporary Hospitality Management</a:t>
            </a:r>
            <a:r>
              <a:rPr lang="en-GB" sz="1800" dirty="0"/>
              <a:t>, </a:t>
            </a:r>
            <a:r>
              <a:rPr lang="en-GB" sz="1800" i="1" dirty="0"/>
              <a:t>31</a:t>
            </a:r>
            <a:r>
              <a:rPr lang="en-GB" sz="1800" dirty="0"/>
              <a:t>(11), pp.4247-4275. ‌</a:t>
            </a:r>
            <a:endParaRPr lang="en-US" sz="1800" dirty="0"/>
          </a:p>
        </p:txBody>
      </p:sp>
    </p:spTree>
    <p:extLst>
      <p:ext uri="{BB962C8B-B14F-4D97-AF65-F5344CB8AC3E}">
        <p14:creationId xmlns:p14="http://schemas.microsoft.com/office/powerpoint/2010/main" val="1207609992"/>
      </p:ext>
    </p:extLst>
  </p:cSld>
  <p:clrMapOvr>
    <a:masterClrMapping/>
  </p:clrMapOvr>
</p:sld>
</file>

<file path=ppt/theme/theme1.xml><?xml version="1.0" encoding="utf-8"?>
<a:theme xmlns:a="http://schemas.openxmlformats.org/drawingml/2006/main" name="Office Theme">
  <a:themeElements>
    <a:clrScheme name="Custom 17">
      <a:dk1>
        <a:sysClr val="windowText" lastClr="000000"/>
      </a:dk1>
      <a:lt1>
        <a:sysClr val="window" lastClr="FFFFFF"/>
      </a:lt1>
      <a:dk2>
        <a:srgbClr val="44546A"/>
      </a:dk2>
      <a:lt2>
        <a:srgbClr val="E7E6E6"/>
      </a:lt2>
      <a:accent1>
        <a:srgbClr val="BED6DA"/>
      </a:accent1>
      <a:accent2>
        <a:srgbClr val="3E7090"/>
      </a:accent2>
      <a:accent3>
        <a:srgbClr val="93A5A8"/>
      </a:accent3>
      <a:accent4>
        <a:srgbClr val="627272"/>
      </a:accent4>
      <a:accent5>
        <a:srgbClr val="BDA07D"/>
      </a:accent5>
      <a:accent6>
        <a:srgbClr val="D8CAB7"/>
      </a:accent6>
      <a:hlink>
        <a:srgbClr val="0563C1"/>
      </a:hlink>
      <a:folHlink>
        <a:srgbClr val="954F72"/>
      </a:folHlink>
    </a:clrScheme>
    <a:fontScheme name="Custom 24">
      <a:majorFont>
        <a:latin typeface="Segoe UI Light"/>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astal_Presentation_TM33468121_Win32_JC_SL_v3" id="{5CC0C496-FD8A-42BF-932F-4FD62E56F269}" vid="{DBEAE538-0105-45CF-A6D4-E0B303E1878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2AF5DA8-6387-4138-BF96-B65D39F2FC21}">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2.xml><?xml version="1.0" encoding="utf-8"?>
<ds:datastoreItem xmlns:ds="http://schemas.openxmlformats.org/officeDocument/2006/customXml" ds:itemID="{13EF380A-18DE-4A59-8A28-3F29B5D010EB}">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279BBA1-1277-4614-8DDE-B2EB22751222}">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TotalTime>6</TotalTime>
  <Words>3452</Words>
  <Application>Microsoft Office PowerPoint</Application>
  <PresentationFormat>Widescreen</PresentationFormat>
  <Paragraphs>96</Paragraphs>
  <Slides>10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Segoe UI</vt:lpstr>
      <vt:lpstr>Segoe UI Light</vt:lpstr>
      <vt:lpstr>Office Theme</vt:lpstr>
      <vt:lpstr>The Role and Importance of Hospitality &amp; Guest Services within the hotel industry </vt:lpstr>
      <vt:lpstr>Introduction to JW Marriott </vt:lpstr>
      <vt:lpstr>Main Consumers- Strategy to Appeal </vt:lpstr>
      <vt:lpstr>MAIN CONSUMERS- STRATEGY TO APPEAL</vt:lpstr>
      <vt:lpstr>Nature, Scope and Role of Guest Services </vt:lpstr>
      <vt:lpstr>High Customer Loyalty via Guest Services and Facilities by JW Marriott</vt:lpstr>
      <vt:lpstr>Importance of Hospitality</vt:lpstr>
      <vt:lpstr>Customer Demand Fulfilment- High Hospitality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44748</dc:creator>
  <cp:lastModifiedBy>Ambreen</cp:lastModifiedBy>
  <cp:revision>48</cp:revision>
  <dcterms:created xsi:type="dcterms:W3CDTF">2023-07-12T09:17:25Z</dcterms:created>
  <dcterms:modified xsi:type="dcterms:W3CDTF">2023-10-22T19:45:50Z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