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CBB63-A6EB-E9AC-92D0-ACA0823780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8CC308-59B2-DB4E-74E5-7B345C33E9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5B694-68E0-868E-9C64-63111E453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F0132-9DDC-D02B-680B-82AC57DEB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F3A1B-D213-EAFE-F8AD-20941F3D8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646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050D8-7648-CDBF-2D55-07B8D7EC8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4E878-F0BB-7A8F-6C5F-B86324F953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15204-6FC3-3D7E-7F7E-CF1E36484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C4DDD-7AD7-3993-B7B8-799A70AEF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FF31F-041C-1A89-1F63-93CCF1E80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769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F9F39-AE43-3061-E1E6-D5A867119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DB519-AF5E-7F3C-2192-4E2B88876D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5B19B-A64D-A044-99F7-A0A014ADF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01D54-C0EC-54B2-6FCF-CFF9C2EB5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109CD-D0FE-D65B-9590-8BF0306AE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189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D1EBB-23CA-DD5F-5955-686189CD0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2B62-DEA9-F9A3-FA2B-2FA9F3BE29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17F53C-2B76-BD5A-B7DB-D948FC62CF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471DCC-7044-3AB7-0CDE-04543B3C2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9CB4F4-B9BA-CD3B-683D-5B8B7684A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C857A-0881-BD5F-1A3E-6B2718D81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453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9D139-63CA-AA43-9F57-BA5EF7414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868DA-B3FC-043E-40C8-08B1AC632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EE4B3C-F577-9D34-1D0D-F6D4F96A34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F381BA-754E-37C5-36F6-7D946E3DD4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53FAC4-01EA-74F1-A832-D51DFECC3D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2F939C-AD9B-AF32-12B6-A76AB0215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5DA900-2841-3064-9F5E-5BE50DF3B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9147AD-597E-9A50-6AF6-D51F67FEA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84DC3-D632-2E14-9681-D2FFD7FDC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7A765C-BED0-3EBF-E7D4-FF41B316E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7A59CB-3E33-AADC-1233-BCABAC720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0DEAD7-E407-3959-F29D-A03BCC4E2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026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3C1122-549E-3DEE-54D3-0452E5BA5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C25AF-822E-48FE-2B12-C537C465A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E0D6AC-1275-4146-1BDD-697CC8953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6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7DA3F-D20F-29C1-76F3-A19CD75D6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72A4A-7F41-19BA-B27D-20127A327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CE66A6-7B3A-88D2-9852-A78FADDF5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14F614-4DA5-F951-E5E0-DCBAF1296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53D581-4F98-DFDC-8D2A-F7C92634A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C4E769-3E4C-0077-42A8-954DB19A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12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9BF77-65D9-4A4D-D17A-A48D49D18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35E0D0-49EE-77D3-B0D8-49D44D2038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AB97-42A4-C554-9AFD-3F756A669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24357A-D251-ECB1-7AB3-D9B82528A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AB72B-9220-27CA-36F3-BFCE2A30E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549F0-0FEC-2FF6-C9CD-D7A21351A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05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7C406-3A87-479D-EA3A-3B3761AB0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C861D7-F5B5-15B2-3507-8A436650BD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33BA9-F176-0F91-0AC0-58AF05E01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D59C1-FF6E-CB2D-BF02-066DD3BB4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D2E31-3544-5D8E-01B4-19C834D34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133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643A1F-BEC7-75DB-C9E0-DF4432D5F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0026E4-0D89-5A78-C4FC-0CA7E1DE97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37EFB-301D-C326-CB4B-3055A767B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78FD9-AA7B-1BE3-EC69-3D85ED9D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D6984-4887-494B-50C2-98D94CF1E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749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1AF1C1-94A7-5B33-442D-D8CA45272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7B3513-0E94-1460-57AF-460450E401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443E1-5EB3-A642-9F35-B0A8E60A28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BF1250-3DF4-419D-921A-7790B8D812BF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E18D0-9E2A-ABB0-E3BB-0A0C1CDD7C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286D7-0BCD-E779-7D74-62C397681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CA9B70-6A21-4549-A043-E23671E624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751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drawing">
            <a:extLst>
              <a:ext uri="{FF2B5EF4-FFF2-40B4-BE49-F238E27FC236}">
                <a16:creationId xmlns:a16="http://schemas.microsoft.com/office/drawing/2014/main" id="{33E991A8-4A90-2996-8CDB-295DDAF350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48" b="5959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062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drawing">
            <a:extLst>
              <a:ext uri="{FF2B5EF4-FFF2-40B4-BE49-F238E27FC236}">
                <a16:creationId xmlns:a16="http://schemas.microsoft.com/office/drawing/2014/main" id="{48B9EC8E-EF7E-06F4-7BD6-D4338EBB8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30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70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6DEC7B76-9943-7CBF-2B0C-C0EE5E637B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7163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838CB195-2EDB-3BBC-DBA1-536C4509B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33459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1C714CAD-860B-3921-46B4-C3B149263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5775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EBA7DC50-0133-43A1-BC90-F996AAFED4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35982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1953C5D0-9787-824F-F14E-B3D3BEE8D1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69794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AEA1F694-7CC1-4100-4B9A-8C95A50C5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9042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1DB243EC-C4CA-CF0B-094E-B253EB0E0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094" r="1" b="1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96709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drawing">
            <a:extLst>
              <a:ext uri="{FF2B5EF4-FFF2-40B4-BE49-F238E27FC236}">
                <a16:creationId xmlns:a16="http://schemas.microsoft.com/office/drawing/2014/main" id="{2205EC66-F2D7-5690-EE70-34700DE423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" b="6095"/>
          <a:stretch>
            <a:fillRect/>
          </a:stretch>
        </p:blipFill>
        <p:spPr>
          <a:xfrm>
            <a:off x="746190" y="491900"/>
            <a:ext cx="10721907" cy="566351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20089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Cindy Hunt</dc:creator>
  <cp:lastModifiedBy>Cindy Hunt</cp:lastModifiedBy>
  <cp:revision>1</cp:revision>
  <dcterms:created xsi:type="dcterms:W3CDTF">2026-05-18T08:35:34Z</dcterms:created>
  <dcterms:modified xsi:type="dcterms:W3CDTF">2026-05-18T08:49:30Z</dcterms:modified>
</cp:coreProperties>
</file>