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301" r:id="rId25"/>
    <p:sldId id="753" r:id="rId26"/>
    <p:sldId id="554" r:id="rId27"/>
    <p:sldId id="559" r:id="rId28"/>
    <p:sldId id="557" r:id="rId29"/>
    <p:sldId id="725" r:id="rId30"/>
    <p:sldId id="558" r:id="rId31"/>
    <p:sldId id="593" r:id="rId32"/>
    <p:sldId id="594" r:id="rId33"/>
    <p:sldId id="562" r:id="rId34"/>
    <p:sldId id="726" r:id="rId35"/>
    <p:sldId id="727" r:id="rId36"/>
    <p:sldId id="574" r:id="rId37"/>
    <p:sldId id="575" r:id="rId38"/>
    <p:sldId id="748" r:id="rId39"/>
    <p:sldId id="750" r:id="rId40"/>
    <p:sldId id="751" r:id="rId41"/>
    <p:sldId id="72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781801-CB67-4682-9CA5-C5B8AA0F0BA4}" v="3" dt="2024-01-30T10:27:12.4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S::j.prince-devaraj@uwtsd.ac.uk::c3fb109c-09d1-42a6-93f4-69472d709861" providerId="AD" clId="Web-{0FA6C9E0-FBFD-5AAD-5AF5-F16962FED40D}"/>
    <pc:docChg chg="addSld delSld modSld">
      <pc:chgData name="Jenifer Prince Devaraj" userId="S::j.prince-devaraj@uwtsd.ac.uk::c3fb109c-09d1-42a6-93f4-69472d709861" providerId="AD" clId="Web-{0FA6C9E0-FBFD-5AAD-5AF5-F16962FED40D}" dt="2023-02-07T15:01:52.128" v="56"/>
      <pc:docMkLst>
        <pc:docMk/>
      </pc:docMkLst>
      <pc:sldChg chg="modSp">
        <pc:chgData name="Jenifer Prince Devaraj" userId="S::j.prince-devaraj@uwtsd.ac.uk::c3fb109c-09d1-42a6-93f4-69472d709861" providerId="AD" clId="Web-{0FA6C9E0-FBFD-5AAD-5AF5-F16962FED40D}" dt="2023-02-07T14:58:52.107" v="21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0FA6C9E0-FBFD-5AAD-5AF5-F16962FED40D}" dt="2023-02-07T14:58:25.324" v="12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Jenifer Prince Devaraj" userId="S::j.prince-devaraj@uwtsd.ac.uk::c3fb109c-09d1-42a6-93f4-69472d709861" providerId="AD" clId="Web-{0FA6C9E0-FBFD-5AAD-5AF5-F16962FED40D}" dt="2023-02-07T14:58:16.730" v="11" actId="20577"/>
          <ac:spMkLst>
            <pc:docMk/>
            <pc:sldMk cId="3657130640" sldId="301"/>
            <ac:spMk id="6" creationId="{6B8EA7E8-01AF-47F4-3267-EB6E52169FB3}"/>
          </ac:spMkLst>
        </pc:spChg>
        <pc:spChg chg="mod">
          <ac:chgData name="Jenifer Prince Devaraj" userId="S::j.prince-devaraj@uwtsd.ac.uk::c3fb109c-09d1-42a6-93f4-69472d709861" providerId="AD" clId="Web-{0FA6C9E0-FBFD-5AAD-5AF5-F16962FED40D}" dt="2023-02-07T14:58:52.107" v="21" actId="20577"/>
          <ac:spMkLst>
            <pc:docMk/>
            <pc:sldMk cId="3657130640" sldId="301"/>
            <ac:spMk id="9" creationId="{65CB98E5-E208-381B-6392-6B10F3D1D904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14.232" v="25"/>
        <pc:sldMkLst>
          <pc:docMk/>
          <pc:sldMk cId="1394292336" sldId="554"/>
        </pc:sldMkLst>
        <pc:spChg chg="del">
          <ac:chgData name="Jenifer Prince Devaraj" userId="S::j.prince-devaraj@uwtsd.ac.uk::c3fb109c-09d1-42a6-93f4-69472d709861" providerId="AD" clId="Web-{0FA6C9E0-FBFD-5AAD-5AF5-F16962FED40D}" dt="2023-02-07T14:59:13.217" v="24"/>
          <ac:spMkLst>
            <pc:docMk/>
            <pc:sldMk cId="1394292336" sldId="554"/>
            <ac:spMk id="6" creationId="{C330EC1F-B45C-AC21-7E78-819B5955C7B3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14.232" v="25"/>
          <ac:spMkLst>
            <pc:docMk/>
            <pc:sldMk cId="1394292336" sldId="554"/>
            <ac:spMk id="9" creationId="{FADB8708-3D9E-1C05-0E46-3353C2F4B2F6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26.092" v="29"/>
        <pc:sldMkLst>
          <pc:docMk/>
          <pc:sldMk cId="3066732469" sldId="557"/>
        </pc:sldMkLst>
        <pc:spChg chg="del">
          <ac:chgData name="Jenifer Prince Devaraj" userId="S::j.prince-devaraj@uwtsd.ac.uk::c3fb109c-09d1-42a6-93f4-69472d709861" providerId="AD" clId="Web-{0FA6C9E0-FBFD-5AAD-5AF5-F16962FED40D}" dt="2023-02-07T14:59:25.623" v="28"/>
          <ac:spMkLst>
            <pc:docMk/>
            <pc:sldMk cId="3066732469" sldId="557"/>
            <ac:spMk id="6" creationId="{F652CFB5-3790-862E-8D64-F612F4D4BE47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26.092" v="29"/>
          <ac:spMkLst>
            <pc:docMk/>
            <pc:sldMk cId="3066732469" sldId="557"/>
            <ac:spMk id="8" creationId="{151A3943-7636-0E09-B30A-7BF46543C238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5.420" v="33"/>
        <pc:sldMkLst>
          <pc:docMk/>
          <pc:sldMk cId="3097475315" sldId="558"/>
        </pc:sldMkLst>
        <pc:spChg chg="del">
          <ac:chgData name="Jenifer Prince Devaraj" userId="S::j.prince-devaraj@uwtsd.ac.uk::c3fb109c-09d1-42a6-93f4-69472d709861" providerId="AD" clId="Web-{0FA6C9E0-FBFD-5AAD-5AF5-F16962FED40D}" dt="2023-02-07T14:59:34.920" v="32"/>
          <ac:spMkLst>
            <pc:docMk/>
            <pc:sldMk cId="3097475315" sldId="558"/>
            <ac:spMk id="6" creationId="{EEDAEA9A-60E7-8562-B555-6E3228B9392E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35.420" v="33"/>
          <ac:spMkLst>
            <pc:docMk/>
            <pc:sldMk cId="3097475315" sldId="558"/>
            <ac:spMk id="8" creationId="{CA35C95B-CC20-DC89-B5EA-22F1C79D1AED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21.623" v="27"/>
        <pc:sldMkLst>
          <pc:docMk/>
          <pc:sldMk cId="2582902761" sldId="559"/>
        </pc:sldMkLst>
        <pc:spChg chg="del">
          <ac:chgData name="Jenifer Prince Devaraj" userId="S::j.prince-devaraj@uwtsd.ac.uk::c3fb109c-09d1-42a6-93f4-69472d709861" providerId="AD" clId="Web-{0FA6C9E0-FBFD-5AAD-5AF5-F16962FED40D}" dt="2023-02-07T14:59:20.467" v="26"/>
          <ac:spMkLst>
            <pc:docMk/>
            <pc:sldMk cId="2582902761" sldId="559"/>
            <ac:spMk id="3" creationId="{04D32133-77B8-D2A0-5407-483FA31A5A55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21.623" v="27"/>
          <ac:spMkLst>
            <pc:docMk/>
            <pc:sldMk cId="2582902761" sldId="559"/>
            <ac:spMk id="8" creationId="{03250AA0-B02A-A390-EAEA-5C8B43C0E846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47.358" v="39"/>
        <pc:sldMkLst>
          <pc:docMk/>
          <pc:sldMk cId="2145727998" sldId="562"/>
        </pc:sldMkLst>
        <pc:spChg chg="del">
          <ac:chgData name="Jenifer Prince Devaraj" userId="S::j.prince-devaraj@uwtsd.ac.uk::c3fb109c-09d1-42a6-93f4-69472d709861" providerId="AD" clId="Web-{0FA6C9E0-FBFD-5AAD-5AF5-F16962FED40D}" dt="2023-02-07T14:59:46.765" v="38"/>
          <ac:spMkLst>
            <pc:docMk/>
            <pc:sldMk cId="2145727998" sldId="562"/>
            <ac:spMk id="6" creationId="{F85D5E9C-1170-6E48-9D2B-B04DB3AB8DC8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47.358" v="39"/>
          <ac:spMkLst>
            <pc:docMk/>
            <pc:sldMk cId="2145727998" sldId="562"/>
            <ac:spMk id="9" creationId="{547B3970-1479-CD5E-A48E-EF720BC487AE}"/>
          </ac:spMkLst>
        </pc:spChg>
      </pc:sldChg>
      <pc:sldChg chg="del">
        <pc:chgData name="Jenifer Prince Devaraj" userId="S::j.prince-devaraj@uwtsd.ac.uk::c3fb109c-09d1-42a6-93f4-69472d709861" providerId="AD" clId="Web-{0FA6C9E0-FBFD-5AAD-5AF5-F16962FED40D}" dt="2023-02-07T15:00:23.172" v="53"/>
        <pc:sldMkLst>
          <pc:docMk/>
          <pc:sldMk cId="3389049147" sldId="569"/>
        </pc:sldMkLst>
      </pc:sldChg>
      <pc:sldChg chg="addSp delSp del">
        <pc:chgData name="Jenifer Prince Devaraj" userId="S::j.prince-devaraj@uwtsd.ac.uk::c3fb109c-09d1-42a6-93f4-69472d709861" providerId="AD" clId="Web-{0FA6C9E0-FBFD-5AAD-5AF5-F16962FED40D}" dt="2023-02-07T15:00:23.172" v="54"/>
        <pc:sldMkLst>
          <pc:docMk/>
          <pc:sldMk cId="854552047" sldId="570"/>
        </pc:sldMkLst>
        <pc:spChg chg="del">
          <ac:chgData name="Jenifer Prince Devaraj" userId="S::j.prince-devaraj@uwtsd.ac.uk::c3fb109c-09d1-42a6-93f4-69472d709861" providerId="AD" clId="Web-{0FA6C9E0-FBFD-5AAD-5AF5-F16962FED40D}" dt="2023-02-07T15:00:09.172" v="48"/>
          <ac:spMkLst>
            <pc:docMk/>
            <pc:sldMk cId="854552047" sldId="570"/>
            <ac:spMk id="3" creationId="{BDEB114B-1C1B-E7E4-F600-29F5C9A7A322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9.718" v="49"/>
          <ac:spMkLst>
            <pc:docMk/>
            <pc:sldMk cId="854552047" sldId="570"/>
            <ac:spMk id="7" creationId="{06740DB3-57E9-5E5E-CD3E-DA1B1F3B1D9B}"/>
          </ac:spMkLst>
        </pc:spChg>
      </pc:sldChg>
      <pc:sldChg chg="del">
        <pc:chgData name="Jenifer Prince Devaraj" userId="S::j.prince-devaraj@uwtsd.ac.uk::c3fb109c-09d1-42a6-93f4-69472d709861" providerId="AD" clId="Web-{0FA6C9E0-FBFD-5AAD-5AF5-F16962FED40D}" dt="2023-02-07T15:00:23.172" v="52"/>
        <pc:sldMkLst>
          <pc:docMk/>
          <pc:sldMk cId="3241363661" sldId="571"/>
        </pc:sldMkLst>
      </pc:sldChg>
      <pc:sldChg chg="del">
        <pc:chgData name="Jenifer Prince Devaraj" userId="S::j.prince-devaraj@uwtsd.ac.uk::c3fb109c-09d1-42a6-93f4-69472d709861" providerId="AD" clId="Web-{0FA6C9E0-FBFD-5AAD-5AF5-F16962FED40D}" dt="2023-02-07T15:00:23.172" v="51"/>
        <pc:sldMkLst>
          <pc:docMk/>
          <pc:sldMk cId="3949986998" sldId="572"/>
        </pc:sldMkLst>
      </pc:sldChg>
      <pc:sldChg chg="del">
        <pc:chgData name="Jenifer Prince Devaraj" userId="S::j.prince-devaraj@uwtsd.ac.uk::c3fb109c-09d1-42a6-93f4-69472d709861" providerId="AD" clId="Web-{0FA6C9E0-FBFD-5AAD-5AF5-F16962FED40D}" dt="2023-02-07T15:00:23.172" v="50"/>
        <pc:sldMkLst>
          <pc:docMk/>
          <pc:sldMk cId="1520164130" sldId="573"/>
        </pc:sldMkLst>
      </pc:sldChg>
      <pc:sldChg chg="addSp delSp">
        <pc:chgData name="Jenifer Prince Devaraj" userId="S::j.prince-devaraj@uwtsd.ac.uk::c3fb109c-09d1-42a6-93f4-69472d709861" providerId="AD" clId="Web-{0FA6C9E0-FBFD-5AAD-5AF5-F16962FED40D}" dt="2023-02-07T15:00:01.937" v="45"/>
        <pc:sldMkLst>
          <pc:docMk/>
          <pc:sldMk cId="3756976179" sldId="574"/>
        </pc:sldMkLst>
        <pc:spChg chg="del">
          <ac:chgData name="Jenifer Prince Devaraj" userId="S::j.prince-devaraj@uwtsd.ac.uk::c3fb109c-09d1-42a6-93f4-69472d709861" providerId="AD" clId="Web-{0FA6C9E0-FBFD-5AAD-5AF5-F16962FED40D}" dt="2023-02-07T15:00:01.374" v="44"/>
          <ac:spMkLst>
            <pc:docMk/>
            <pc:sldMk cId="3756976179" sldId="574"/>
            <ac:spMk id="3" creationId="{17DFA2C4-8EF8-989D-7A52-E08FAF442248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1.937" v="45"/>
          <ac:spMkLst>
            <pc:docMk/>
            <pc:sldMk cId="3756976179" sldId="574"/>
            <ac:spMk id="7" creationId="{B89E9026-C40A-AB29-37BE-A50BCA7B552C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5:00:05.500" v="47"/>
        <pc:sldMkLst>
          <pc:docMk/>
          <pc:sldMk cId="2906065752" sldId="575"/>
        </pc:sldMkLst>
        <pc:spChg chg="del">
          <ac:chgData name="Jenifer Prince Devaraj" userId="S::j.prince-devaraj@uwtsd.ac.uk::c3fb109c-09d1-42a6-93f4-69472d709861" providerId="AD" clId="Web-{0FA6C9E0-FBFD-5AAD-5AF5-F16962FED40D}" dt="2023-02-07T15:00:05.078" v="46"/>
          <ac:spMkLst>
            <pc:docMk/>
            <pc:sldMk cId="2906065752" sldId="575"/>
            <ac:spMk id="3" creationId="{2DE3E0B4-3BE2-3420-0443-68EC134ABA84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5.500" v="47"/>
          <ac:spMkLst>
            <pc:docMk/>
            <pc:sldMk cId="2906065752" sldId="575"/>
            <ac:spMk id="7" creationId="{961C7862-8242-06D4-04D4-5F79283EA341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9.671" v="35"/>
        <pc:sldMkLst>
          <pc:docMk/>
          <pc:sldMk cId="3362680405" sldId="593"/>
        </pc:sldMkLst>
        <pc:spChg chg="del">
          <ac:chgData name="Jenifer Prince Devaraj" userId="S::j.prince-devaraj@uwtsd.ac.uk::c3fb109c-09d1-42a6-93f4-69472d709861" providerId="AD" clId="Web-{0FA6C9E0-FBFD-5AAD-5AF5-F16962FED40D}" dt="2023-02-07T14:59:39.155" v="34"/>
          <ac:spMkLst>
            <pc:docMk/>
            <pc:sldMk cId="3362680405" sldId="593"/>
            <ac:spMk id="6" creationId="{A89F4797-FD7F-B259-B33C-E6D5BCEE4DE9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39.671" v="35"/>
          <ac:spMkLst>
            <pc:docMk/>
            <pc:sldMk cId="3362680405" sldId="593"/>
            <ac:spMk id="7" creationId="{595EEB59-24C0-7B0B-FB44-E27E990B9444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43.452" v="37"/>
        <pc:sldMkLst>
          <pc:docMk/>
          <pc:sldMk cId="3952045605" sldId="594"/>
        </pc:sldMkLst>
        <pc:spChg chg="del">
          <ac:chgData name="Jenifer Prince Devaraj" userId="S::j.prince-devaraj@uwtsd.ac.uk::c3fb109c-09d1-42a6-93f4-69472d709861" providerId="AD" clId="Web-{0FA6C9E0-FBFD-5AAD-5AF5-F16962FED40D}" dt="2023-02-07T14:59:42.921" v="36"/>
          <ac:spMkLst>
            <pc:docMk/>
            <pc:sldMk cId="3952045605" sldId="594"/>
            <ac:spMk id="6" creationId="{08DE60D1-75B2-5475-71A0-840BBB83FA21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43.452" v="37"/>
          <ac:spMkLst>
            <pc:docMk/>
            <pc:sldMk cId="3952045605" sldId="594"/>
            <ac:spMk id="8" creationId="{823252B4-2CF8-D350-CB98-BC700DF19195}"/>
          </ac:spMkLst>
        </pc:spChg>
      </pc:sldChg>
      <pc:sldChg chg="addSp delSp add del">
        <pc:chgData name="Jenifer Prince Devaraj" userId="S::j.prince-devaraj@uwtsd.ac.uk::c3fb109c-09d1-42a6-93f4-69472d709861" providerId="AD" clId="Web-{0FA6C9E0-FBFD-5AAD-5AF5-F16962FED40D}" dt="2023-02-07T15:01:52.128" v="56"/>
        <pc:sldMkLst>
          <pc:docMk/>
          <pc:sldMk cId="497137624" sldId="720"/>
        </pc:sldMkLst>
        <pc:spChg chg="add">
          <ac:chgData name="Jenifer Prince Devaraj" userId="S::j.prince-devaraj@uwtsd.ac.uk::c3fb109c-09d1-42a6-93f4-69472d709861" providerId="AD" clId="Web-{0FA6C9E0-FBFD-5AAD-5AF5-F16962FED40D}" dt="2023-02-07T14:59:05.419" v="23"/>
          <ac:spMkLst>
            <pc:docMk/>
            <pc:sldMk cId="497137624" sldId="720"/>
            <ac:spMk id="3" creationId="{B2E03848-1664-706B-A800-683D8C8E06A4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04.404" v="22"/>
          <ac:spMkLst>
            <pc:docMk/>
            <pc:sldMk cId="497137624" sldId="720"/>
            <ac:spMk id="6" creationId="{6B8EA7E8-01AF-47F4-3267-EB6E52169FB3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1.405" v="31"/>
        <pc:sldMkLst>
          <pc:docMk/>
          <pc:sldMk cId="3932392687" sldId="725"/>
        </pc:sldMkLst>
        <pc:spChg chg="add">
          <ac:chgData name="Jenifer Prince Devaraj" userId="S::j.prince-devaraj@uwtsd.ac.uk::c3fb109c-09d1-42a6-93f4-69472d709861" providerId="AD" clId="Web-{0FA6C9E0-FBFD-5AAD-5AF5-F16962FED40D}" dt="2023-02-07T14:59:31.405" v="31"/>
          <ac:spMkLst>
            <pc:docMk/>
            <pc:sldMk cId="3932392687" sldId="725"/>
            <ac:spMk id="3" creationId="{6FF5C951-A921-942B-615F-45387ACD12D8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30.889" v="30"/>
          <ac:spMkLst>
            <pc:docMk/>
            <pc:sldMk cId="3932392687" sldId="725"/>
            <ac:spMk id="6" creationId="{F652CFB5-3790-862E-8D64-F612F4D4BE47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51.452" v="41"/>
        <pc:sldMkLst>
          <pc:docMk/>
          <pc:sldMk cId="1815592890" sldId="726"/>
        </pc:sldMkLst>
        <pc:spChg chg="add">
          <ac:chgData name="Jenifer Prince Devaraj" userId="S::j.prince-devaraj@uwtsd.ac.uk::c3fb109c-09d1-42a6-93f4-69472d709861" providerId="AD" clId="Web-{0FA6C9E0-FBFD-5AAD-5AF5-F16962FED40D}" dt="2023-02-07T14:59:51.452" v="41"/>
          <ac:spMkLst>
            <pc:docMk/>
            <pc:sldMk cId="1815592890" sldId="726"/>
            <ac:spMk id="3" creationId="{36F5D9AB-3CEB-54C6-E3BE-183CF99A04C9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50.983" v="40"/>
          <ac:spMkLst>
            <pc:docMk/>
            <pc:sldMk cId="1815592890" sldId="726"/>
            <ac:spMk id="6" creationId="{A694F490-D1CF-5EE0-1DF5-D6D5132A72FE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55.421" v="43"/>
        <pc:sldMkLst>
          <pc:docMk/>
          <pc:sldMk cId="2935683048" sldId="727"/>
        </pc:sldMkLst>
        <pc:spChg chg="del">
          <ac:chgData name="Jenifer Prince Devaraj" userId="S::j.prince-devaraj@uwtsd.ac.uk::c3fb109c-09d1-42a6-93f4-69472d709861" providerId="AD" clId="Web-{0FA6C9E0-FBFD-5AAD-5AF5-F16962FED40D}" dt="2023-02-07T14:59:54.937" v="42"/>
          <ac:spMkLst>
            <pc:docMk/>
            <pc:sldMk cId="2935683048" sldId="727"/>
            <ac:spMk id="6" creationId="{A694F490-D1CF-5EE0-1DF5-D6D5132A72FE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55.421" v="43"/>
          <ac:spMkLst>
            <pc:docMk/>
            <pc:sldMk cId="2935683048" sldId="727"/>
            <ac:spMk id="7" creationId="{936292CD-DB5C-6C58-3B16-7F8F59DECC52}"/>
          </ac:spMkLst>
        </pc:spChg>
      </pc:sldChg>
    </pc:docChg>
  </pc:docChgLst>
  <pc:docChgLst>
    <pc:chgData name="Jenifer Prince Devaraj" userId="S::j.prince-devaraj@uwtsd.ac.uk::c3fb109c-09d1-42a6-93f4-69472d709861" providerId="AD" clId="Web-{ACF866D0-D036-C11F-7743-B0E949E44C28}"/>
    <pc:docChg chg="modSld">
      <pc:chgData name="Jenifer Prince Devaraj" userId="S::j.prince-devaraj@uwtsd.ac.uk::c3fb109c-09d1-42a6-93f4-69472d709861" providerId="AD" clId="Web-{ACF866D0-D036-C11F-7743-B0E949E44C28}" dt="2023-02-08T13:27:39.866" v="1" actId="20577"/>
      <pc:docMkLst>
        <pc:docMk/>
      </pc:docMkLst>
      <pc:sldChg chg="modSp">
        <pc:chgData name="Jenifer Prince Devaraj" userId="S::j.prince-devaraj@uwtsd.ac.uk::c3fb109c-09d1-42a6-93f4-69472d709861" providerId="AD" clId="Web-{ACF866D0-D036-C11F-7743-B0E949E44C28}" dt="2023-02-08T13:27:39.866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ACF866D0-D036-C11F-7743-B0E949E44C28}" dt="2023-02-08T13:27:39.866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c3fb109c-09d1-42a6-93f4-69472d709861" providerId="ADAL" clId="{5AD67D7E-CBF2-4E78-976E-29BFB9B42892}"/>
    <pc:docChg chg="addSld modSld">
      <pc:chgData name="Jenifer Prince Devaraj" userId="c3fb109c-09d1-42a6-93f4-69472d709861" providerId="ADAL" clId="{5AD67D7E-CBF2-4E78-976E-29BFB9B42892}" dt="2023-10-09T20:56:01.915" v="0"/>
      <pc:docMkLst>
        <pc:docMk/>
      </pc:docMkLst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1888045933" sldId="748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3653036203" sldId="750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2927543045" sldId="751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597442253" sldId="752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2765676292" sldId="753"/>
        </pc:sldMkLst>
      </pc:sldChg>
    </pc:docChg>
  </pc:docChgLst>
  <pc:docChgLst>
    <pc:chgData name="Jenifer Prince Devaraj" userId="S::j.prince-devaraj@uwtsd.ac.uk::c3fb109c-09d1-42a6-93f4-69472d709861" providerId="AD" clId="Web-{CD513EDD-793B-DC32-388F-D18C881D266C}"/>
    <pc:docChg chg="delSld">
      <pc:chgData name="Jenifer Prince Devaraj" userId="S::j.prince-devaraj@uwtsd.ac.uk::c3fb109c-09d1-42a6-93f4-69472d709861" providerId="AD" clId="Web-{CD513EDD-793B-DC32-388F-D18C881D266C}" dt="2023-02-07T15:07:35.308" v="0"/>
      <pc:docMkLst>
        <pc:docMk/>
      </pc:docMkLst>
      <pc:sldChg chg="del">
        <pc:chgData name="Jenifer Prince Devaraj" userId="S::j.prince-devaraj@uwtsd.ac.uk::c3fb109c-09d1-42a6-93f4-69472d709861" providerId="AD" clId="Web-{CD513EDD-793B-DC32-388F-D18C881D266C}" dt="2023-02-07T15:07:35.308" v="0"/>
        <pc:sldMkLst>
          <pc:docMk/>
          <pc:sldMk cId="497137624" sldId="720"/>
        </pc:sldMkLst>
      </pc:sldChg>
    </pc:docChg>
  </pc:docChgLst>
  <pc:docChgLst>
    <pc:chgData name="Jenifer Prince Devaraj" userId="c3fb109c-09d1-42a6-93f4-69472d709861" providerId="ADAL" clId="{83196A1E-C593-4E2A-A99A-095D9B2C4CED}"/>
    <pc:docChg chg="undo custSel delSld modSld sldOrd">
      <pc:chgData name="Jenifer Prince Devaraj" userId="c3fb109c-09d1-42a6-93f4-69472d709861" providerId="ADAL" clId="{83196A1E-C593-4E2A-A99A-095D9B2C4CED}" dt="2023-10-11T09:55:05.860" v="348" actId="20577"/>
      <pc:docMkLst>
        <pc:docMk/>
      </pc:docMkLst>
      <pc:sldChg chg="addSp delSp modSp mod">
        <pc:chgData name="Jenifer Prince Devaraj" userId="c3fb109c-09d1-42a6-93f4-69472d709861" providerId="ADAL" clId="{83196A1E-C593-4E2A-A99A-095D9B2C4CED}" dt="2023-10-10T06:27:50.325" v="325" actId="1076"/>
        <pc:sldMkLst>
          <pc:docMk/>
          <pc:sldMk cId="3657130640" sldId="301"/>
        </pc:sldMkLst>
        <pc:spChg chg="add mod">
          <ac:chgData name="Jenifer Prince Devaraj" userId="c3fb109c-09d1-42a6-93f4-69472d709861" providerId="ADAL" clId="{83196A1E-C593-4E2A-A99A-095D9B2C4CED}" dt="2023-10-10T04:29:08.186" v="11"/>
          <ac:spMkLst>
            <pc:docMk/>
            <pc:sldMk cId="3657130640" sldId="301"/>
            <ac:spMk id="2" creationId="{2A810CF2-CDD9-9B1C-417D-66CA6F5EA810}"/>
          </ac:spMkLst>
        </pc:spChg>
        <pc:spChg chg="mod">
          <ac:chgData name="Jenifer Prince Devaraj" userId="c3fb109c-09d1-42a6-93f4-69472d709861" providerId="ADAL" clId="{83196A1E-C593-4E2A-A99A-095D9B2C4CED}" dt="2023-10-10T06:27:50.325" v="325" actId="1076"/>
          <ac:spMkLst>
            <pc:docMk/>
            <pc:sldMk cId="3657130640" sldId="301"/>
            <ac:spMk id="3" creationId="{00000000-0000-0000-0000-000000000000}"/>
          </ac:spMkLst>
        </pc:spChg>
        <pc:spChg chg="del">
          <ac:chgData name="Jenifer Prince Devaraj" userId="c3fb109c-09d1-42a6-93f4-69472d709861" providerId="ADAL" clId="{83196A1E-C593-4E2A-A99A-095D9B2C4CED}" dt="2023-10-10T04:29:07.403" v="10" actId="478"/>
          <ac:spMkLst>
            <pc:docMk/>
            <pc:sldMk cId="3657130640" sldId="301"/>
            <ac:spMk id="4" creationId="{00000000-0000-0000-0000-000000000000}"/>
          </ac:spMkLst>
        </pc:spChg>
        <pc:spChg chg="mod">
          <ac:chgData name="Jenifer Prince Devaraj" userId="c3fb109c-09d1-42a6-93f4-69472d709861" providerId="ADAL" clId="{83196A1E-C593-4E2A-A99A-095D9B2C4CED}" dt="2023-10-10T04:38:41.160" v="255" actId="20577"/>
          <ac:spMkLst>
            <pc:docMk/>
            <pc:sldMk cId="3657130640" sldId="301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83196A1E-C593-4E2A-A99A-095D9B2C4CED}" dt="2023-10-10T06:27:48.120" v="324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43:15.609" v="304" actId="1076"/>
        <pc:sldMkLst>
          <pc:docMk/>
          <pc:sldMk cId="1394292336" sldId="554"/>
        </pc:sldMkLst>
        <pc:spChg chg="del mod">
          <ac:chgData name="Jenifer Prince Devaraj" userId="c3fb109c-09d1-42a6-93f4-69472d709861" providerId="ADAL" clId="{83196A1E-C593-4E2A-A99A-095D9B2C4CED}" dt="2023-10-10T04:29:12.943" v="13" actId="478"/>
          <ac:spMkLst>
            <pc:docMk/>
            <pc:sldMk cId="1394292336" sldId="554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13.504" v="14"/>
          <ac:spMkLst>
            <pc:docMk/>
            <pc:sldMk cId="1394292336" sldId="554"/>
            <ac:spMk id="6" creationId="{ABD6D920-C9AC-DBC9-A172-3290403488DE}"/>
          </ac:spMkLst>
        </pc:spChg>
        <pc:spChg chg="add del mod">
          <ac:chgData name="Jenifer Prince Devaraj" userId="c3fb109c-09d1-42a6-93f4-69472d709861" providerId="ADAL" clId="{83196A1E-C593-4E2A-A99A-095D9B2C4CED}" dt="2023-10-10T04:38:48.299" v="256" actId="478"/>
          <ac:spMkLst>
            <pc:docMk/>
            <pc:sldMk cId="1394292336" sldId="554"/>
            <ac:spMk id="8" creationId="{FF5D94D2-B1A3-C0A5-2B37-D5B60CF70E96}"/>
          </ac:spMkLst>
        </pc:spChg>
        <pc:spChg chg="del">
          <ac:chgData name="Jenifer Prince Devaraj" userId="c3fb109c-09d1-42a6-93f4-69472d709861" providerId="ADAL" clId="{83196A1E-C593-4E2A-A99A-095D9B2C4CED}" dt="2023-10-10T04:33:54.871" v="162" actId="478"/>
          <ac:spMkLst>
            <pc:docMk/>
            <pc:sldMk cId="1394292336" sldId="554"/>
            <ac:spMk id="9" creationId="{FADB8708-3D9E-1C05-0E46-3353C2F4B2F6}"/>
          </ac:spMkLst>
        </pc:spChg>
        <pc:spChg chg="add mod">
          <ac:chgData name="Jenifer Prince Devaraj" userId="c3fb109c-09d1-42a6-93f4-69472d709861" providerId="ADAL" clId="{83196A1E-C593-4E2A-A99A-095D9B2C4CED}" dt="2023-10-10T04:38:48.934" v="257"/>
          <ac:spMkLst>
            <pc:docMk/>
            <pc:sldMk cId="1394292336" sldId="554"/>
            <ac:spMk id="10" creationId="{C34E9B96-1991-6182-C13E-7C4D20A03EFC}"/>
          </ac:spMkLst>
        </pc:spChg>
        <pc:picChg chg="mod">
          <ac:chgData name="Jenifer Prince Devaraj" userId="c3fb109c-09d1-42a6-93f4-69472d709861" providerId="ADAL" clId="{83196A1E-C593-4E2A-A99A-095D9B2C4CED}" dt="2023-10-10T04:43:15.609" v="30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83196A1E-C593-4E2A-A99A-095D9B2C4CED}" dt="2023-10-10T04:38:58.391" v="262"/>
        <pc:sldMkLst>
          <pc:docMk/>
          <pc:sldMk cId="3066732469" sldId="557"/>
        </pc:sldMkLst>
        <pc:spChg chg="del">
          <ac:chgData name="Jenifer Prince Devaraj" userId="c3fb109c-09d1-42a6-93f4-69472d709861" providerId="ADAL" clId="{83196A1E-C593-4E2A-A99A-095D9B2C4CED}" dt="2023-10-10T04:29:23.409" v="17" actId="478"/>
          <ac:spMkLst>
            <pc:docMk/>
            <pc:sldMk cId="3066732469" sldId="557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23.893" v="18"/>
          <ac:spMkLst>
            <pc:docMk/>
            <pc:sldMk cId="3066732469" sldId="557"/>
            <ac:spMk id="6" creationId="{9C3820D4-1538-4A03-BDEF-D39A6E77B726}"/>
          </ac:spMkLst>
        </pc:spChg>
        <pc:spChg chg="add del mod">
          <ac:chgData name="Jenifer Prince Devaraj" userId="c3fb109c-09d1-42a6-93f4-69472d709861" providerId="ADAL" clId="{83196A1E-C593-4E2A-A99A-095D9B2C4CED}" dt="2023-10-10T04:38:57.918" v="261" actId="478"/>
          <ac:spMkLst>
            <pc:docMk/>
            <pc:sldMk cId="3066732469" sldId="557"/>
            <ac:spMk id="7" creationId="{A8C12864-89B7-33B4-45BA-57100710E6A1}"/>
          </ac:spMkLst>
        </pc:spChg>
        <pc:spChg chg="del">
          <ac:chgData name="Jenifer Prince Devaraj" userId="c3fb109c-09d1-42a6-93f4-69472d709861" providerId="ADAL" clId="{83196A1E-C593-4E2A-A99A-095D9B2C4CED}" dt="2023-10-10T04:34:04.726" v="166" actId="478"/>
          <ac:spMkLst>
            <pc:docMk/>
            <pc:sldMk cId="3066732469" sldId="557"/>
            <ac:spMk id="8" creationId="{151A3943-7636-0E09-B30A-7BF46543C238}"/>
          </ac:spMkLst>
        </pc:spChg>
        <pc:spChg chg="add mod">
          <ac:chgData name="Jenifer Prince Devaraj" userId="c3fb109c-09d1-42a6-93f4-69472d709861" providerId="ADAL" clId="{83196A1E-C593-4E2A-A99A-095D9B2C4CED}" dt="2023-10-10T04:38:58.391" v="262"/>
          <ac:spMkLst>
            <pc:docMk/>
            <pc:sldMk cId="3066732469" sldId="557"/>
            <ac:spMk id="9" creationId="{C0E172E1-DA16-1780-32CF-022F5F7ED88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49:08.006" v="307" actId="20577"/>
        <pc:sldMkLst>
          <pc:docMk/>
          <pc:sldMk cId="3097475315" sldId="558"/>
        </pc:sldMkLst>
        <pc:spChg chg="mod">
          <ac:chgData name="Jenifer Prince Devaraj" userId="c3fb109c-09d1-42a6-93f4-69472d709861" providerId="ADAL" clId="{83196A1E-C593-4E2A-A99A-095D9B2C4CED}" dt="2023-10-10T04:49:08.006" v="307" actId="20577"/>
          <ac:spMkLst>
            <pc:docMk/>
            <pc:sldMk cId="3097475315" sldId="558"/>
            <ac:spMk id="3" creationId="{00000000-0000-0000-0000-000000000000}"/>
          </ac:spMkLst>
        </pc:spChg>
        <pc:spChg chg="del mod">
          <ac:chgData name="Jenifer Prince Devaraj" userId="c3fb109c-09d1-42a6-93f4-69472d709861" providerId="ADAL" clId="{83196A1E-C593-4E2A-A99A-095D9B2C4CED}" dt="2023-10-10T04:29:34.424" v="22" actId="478"/>
          <ac:spMkLst>
            <pc:docMk/>
            <pc:sldMk cId="3097475315" sldId="558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34.982" v="23"/>
          <ac:spMkLst>
            <pc:docMk/>
            <pc:sldMk cId="3097475315" sldId="558"/>
            <ac:spMk id="6" creationId="{94514887-AFEF-B145-E4D0-FA4746E65CC8}"/>
          </ac:spMkLst>
        </pc:spChg>
        <pc:spChg chg="add del mod">
          <ac:chgData name="Jenifer Prince Devaraj" userId="c3fb109c-09d1-42a6-93f4-69472d709861" providerId="ADAL" clId="{83196A1E-C593-4E2A-A99A-095D9B2C4CED}" dt="2023-10-10T04:39:06.884" v="265" actId="478"/>
          <ac:spMkLst>
            <pc:docMk/>
            <pc:sldMk cId="3097475315" sldId="558"/>
            <ac:spMk id="7" creationId="{7649794B-1A51-4F55-7BFA-7A66D97643C5}"/>
          </ac:spMkLst>
        </pc:spChg>
        <pc:spChg chg="del">
          <ac:chgData name="Jenifer Prince Devaraj" userId="c3fb109c-09d1-42a6-93f4-69472d709861" providerId="ADAL" clId="{83196A1E-C593-4E2A-A99A-095D9B2C4CED}" dt="2023-10-10T04:34:15.312" v="170" actId="478"/>
          <ac:spMkLst>
            <pc:docMk/>
            <pc:sldMk cId="3097475315" sldId="558"/>
            <ac:spMk id="8" creationId="{CA35C95B-CC20-DC89-B5EA-22F1C79D1AED}"/>
          </ac:spMkLst>
        </pc:spChg>
        <pc:spChg chg="add mod">
          <ac:chgData name="Jenifer Prince Devaraj" userId="c3fb109c-09d1-42a6-93f4-69472d709861" providerId="ADAL" clId="{83196A1E-C593-4E2A-A99A-095D9B2C4CED}" dt="2023-10-10T04:39:07.330" v="266"/>
          <ac:spMkLst>
            <pc:docMk/>
            <pc:sldMk cId="3097475315" sldId="558"/>
            <ac:spMk id="9" creationId="{77323985-62C4-F3F5-EC79-63456B2DD6F0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8:53.937" v="260"/>
        <pc:sldMkLst>
          <pc:docMk/>
          <pc:sldMk cId="2582902761" sldId="559"/>
        </pc:sldMkLst>
        <pc:spChg chg="add mod">
          <ac:chgData name="Jenifer Prince Devaraj" userId="c3fb109c-09d1-42a6-93f4-69472d709861" providerId="ADAL" clId="{83196A1E-C593-4E2A-A99A-095D9B2C4CED}" dt="2023-10-10T04:29:18.701" v="16"/>
          <ac:spMkLst>
            <pc:docMk/>
            <pc:sldMk cId="2582902761" sldId="559"/>
            <ac:spMk id="3" creationId="{B807D622-B208-C99F-1690-3342B00BCE6C}"/>
          </ac:spMkLst>
        </pc:spChg>
        <pc:spChg chg="del">
          <ac:chgData name="Jenifer Prince Devaraj" userId="c3fb109c-09d1-42a6-93f4-69472d709861" providerId="ADAL" clId="{83196A1E-C593-4E2A-A99A-095D9B2C4CED}" dt="2023-10-10T04:29:18.071" v="15" actId="478"/>
          <ac:spMkLst>
            <pc:docMk/>
            <pc:sldMk cId="2582902761" sldId="559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8:53.415" v="259" actId="478"/>
          <ac:spMkLst>
            <pc:docMk/>
            <pc:sldMk cId="2582902761" sldId="559"/>
            <ac:spMk id="7" creationId="{000C2E65-485D-7DA1-7605-533AA90BC691}"/>
          </ac:spMkLst>
        </pc:spChg>
        <pc:spChg chg="del">
          <ac:chgData name="Jenifer Prince Devaraj" userId="c3fb109c-09d1-42a6-93f4-69472d709861" providerId="ADAL" clId="{83196A1E-C593-4E2A-A99A-095D9B2C4CED}" dt="2023-10-10T04:33:59.707" v="164" actId="478"/>
          <ac:spMkLst>
            <pc:docMk/>
            <pc:sldMk cId="2582902761" sldId="559"/>
            <ac:spMk id="8" creationId="{03250AA0-B02A-A390-EAEA-5C8B43C0E846}"/>
          </ac:spMkLst>
        </pc:spChg>
        <pc:spChg chg="add mod">
          <ac:chgData name="Jenifer Prince Devaraj" userId="c3fb109c-09d1-42a6-93f4-69472d709861" providerId="ADAL" clId="{83196A1E-C593-4E2A-A99A-095D9B2C4CED}" dt="2023-10-10T04:38:53.937" v="260"/>
          <ac:spMkLst>
            <pc:docMk/>
            <pc:sldMk cId="2582902761" sldId="559"/>
            <ac:spMk id="9" creationId="{64741FD6-93D0-15A4-8DED-4CDC78A7D70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23.044" v="272"/>
        <pc:sldMkLst>
          <pc:docMk/>
          <pc:sldMk cId="2145727998" sldId="562"/>
        </pc:sldMkLst>
        <pc:spChg chg="add mod">
          <ac:chgData name="Jenifer Prince Devaraj" userId="c3fb109c-09d1-42a6-93f4-69472d709861" providerId="ADAL" clId="{83196A1E-C593-4E2A-A99A-095D9B2C4CED}" dt="2023-10-10T04:29:50.621" v="31"/>
          <ac:spMkLst>
            <pc:docMk/>
            <pc:sldMk cId="2145727998" sldId="562"/>
            <ac:spMk id="3" creationId="{78810DD7-C6B9-C5F2-D35C-691570D30F76}"/>
          </ac:spMkLst>
        </pc:spChg>
        <pc:spChg chg="del mod">
          <ac:chgData name="Jenifer Prince Devaraj" userId="c3fb109c-09d1-42a6-93f4-69472d709861" providerId="ADAL" clId="{83196A1E-C593-4E2A-A99A-095D9B2C4CED}" dt="2023-10-10T04:29:50.162" v="30" actId="478"/>
          <ac:spMkLst>
            <pc:docMk/>
            <pc:sldMk cId="2145727998" sldId="562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22.550" v="271" actId="478"/>
          <ac:spMkLst>
            <pc:docMk/>
            <pc:sldMk cId="2145727998" sldId="562"/>
            <ac:spMk id="6" creationId="{F3116DF6-C04C-221E-52AB-A3F40129EB9D}"/>
          </ac:spMkLst>
        </pc:spChg>
        <pc:spChg chg="del">
          <ac:chgData name="Jenifer Prince Devaraj" userId="c3fb109c-09d1-42a6-93f4-69472d709861" providerId="ADAL" clId="{83196A1E-C593-4E2A-A99A-095D9B2C4CED}" dt="2023-10-10T04:34:30.470" v="176" actId="478"/>
          <ac:spMkLst>
            <pc:docMk/>
            <pc:sldMk cId="2145727998" sldId="562"/>
            <ac:spMk id="9" creationId="{547B3970-1479-CD5E-A48E-EF720BC487AE}"/>
          </ac:spMkLst>
        </pc:spChg>
        <pc:spChg chg="add mod">
          <ac:chgData name="Jenifer Prince Devaraj" userId="c3fb109c-09d1-42a6-93f4-69472d709861" providerId="ADAL" clId="{83196A1E-C593-4E2A-A99A-095D9B2C4CED}" dt="2023-10-10T04:39:23.044" v="272"/>
          <ac:spMkLst>
            <pc:docMk/>
            <pc:sldMk cId="2145727998" sldId="562"/>
            <ac:spMk id="10" creationId="{1BB572D3-016C-7AB3-0830-9D37B2546DEA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38.878" v="278"/>
        <pc:sldMkLst>
          <pc:docMk/>
          <pc:sldMk cId="3756976179" sldId="574"/>
        </pc:sldMkLst>
        <pc:spChg chg="add mod">
          <ac:chgData name="Jenifer Prince Devaraj" userId="c3fb109c-09d1-42a6-93f4-69472d709861" providerId="ADAL" clId="{83196A1E-C593-4E2A-A99A-095D9B2C4CED}" dt="2023-10-10T04:30:05.755" v="38"/>
          <ac:spMkLst>
            <pc:docMk/>
            <pc:sldMk cId="3756976179" sldId="574"/>
            <ac:spMk id="3" creationId="{692EF7B2-6E38-BEB6-345A-1779C66A1F53}"/>
          </ac:spMkLst>
        </pc:spChg>
        <pc:spChg chg="del">
          <ac:chgData name="Jenifer Prince Devaraj" userId="c3fb109c-09d1-42a6-93f4-69472d709861" providerId="ADAL" clId="{83196A1E-C593-4E2A-A99A-095D9B2C4CED}" dt="2023-10-10T04:30:05.307" v="37" actId="478"/>
          <ac:spMkLst>
            <pc:docMk/>
            <pc:sldMk cId="3756976179" sldId="574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38.435" v="277" actId="478"/>
          <ac:spMkLst>
            <pc:docMk/>
            <pc:sldMk cId="3756976179" sldId="574"/>
            <ac:spMk id="6" creationId="{AF0C6EF3-C611-A64C-8750-1468EEF865D4}"/>
          </ac:spMkLst>
        </pc:spChg>
        <pc:spChg chg="del">
          <ac:chgData name="Jenifer Prince Devaraj" userId="c3fb109c-09d1-42a6-93f4-69472d709861" providerId="ADAL" clId="{83196A1E-C593-4E2A-A99A-095D9B2C4CED}" dt="2023-10-10T04:34:52.857" v="184" actId="478"/>
          <ac:spMkLst>
            <pc:docMk/>
            <pc:sldMk cId="3756976179" sldId="574"/>
            <ac:spMk id="7" creationId="{B89E9026-C40A-AB29-37BE-A50BCA7B552C}"/>
          </ac:spMkLst>
        </pc:spChg>
        <pc:spChg chg="add mod">
          <ac:chgData name="Jenifer Prince Devaraj" userId="c3fb109c-09d1-42a6-93f4-69472d709861" providerId="ADAL" clId="{83196A1E-C593-4E2A-A99A-095D9B2C4CED}" dt="2023-10-10T04:39:38.878" v="278"/>
          <ac:spMkLst>
            <pc:docMk/>
            <pc:sldMk cId="3756976179" sldId="574"/>
            <ac:spMk id="8" creationId="{C4044C57-A526-ADD5-6347-0251C33E3044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44.718" v="280"/>
        <pc:sldMkLst>
          <pc:docMk/>
          <pc:sldMk cId="2906065752" sldId="575"/>
        </pc:sldMkLst>
        <pc:spChg chg="mod">
          <ac:chgData name="Jenifer Prince Devaraj" userId="c3fb109c-09d1-42a6-93f4-69472d709861" providerId="ADAL" clId="{83196A1E-C593-4E2A-A99A-095D9B2C4CED}" dt="2023-10-10T04:36:35.860" v="206" actId="1076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30:11.099" v="40"/>
          <ac:spMkLst>
            <pc:docMk/>
            <pc:sldMk cId="2906065752" sldId="575"/>
            <ac:spMk id="3" creationId="{5E6538EA-3DC4-B549-9995-9536D6816716}"/>
          </ac:spMkLst>
        </pc:spChg>
        <pc:spChg chg="del">
          <ac:chgData name="Jenifer Prince Devaraj" userId="c3fb109c-09d1-42a6-93f4-69472d709861" providerId="ADAL" clId="{83196A1E-C593-4E2A-A99A-095D9B2C4CED}" dt="2023-10-10T04:30:10.553" v="39" actId="478"/>
          <ac:spMkLst>
            <pc:docMk/>
            <pc:sldMk cId="2906065752" sldId="575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44.222" v="279" actId="478"/>
          <ac:spMkLst>
            <pc:docMk/>
            <pc:sldMk cId="2906065752" sldId="575"/>
            <ac:spMk id="6" creationId="{DE2EAE31-D6C3-BA83-2052-432D3E4A7C20}"/>
          </ac:spMkLst>
        </pc:spChg>
        <pc:spChg chg="del">
          <ac:chgData name="Jenifer Prince Devaraj" userId="c3fb109c-09d1-42a6-93f4-69472d709861" providerId="ADAL" clId="{83196A1E-C593-4E2A-A99A-095D9B2C4CED}" dt="2023-10-10T04:35:00.710" v="186" actId="478"/>
          <ac:spMkLst>
            <pc:docMk/>
            <pc:sldMk cId="2906065752" sldId="575"/>
            <ac:spMk id="7" creationId="{961C7862-8242-06D4-04D4-5F79283EA341}"/>
          </ac:spMkLst>
        </pc:spChg>
        <pc:spChg chg="add mod">
          <ac:chgData name="Jenifer Prince Devaraj" userId="c3fb109c-09d1-42a6-93f4-69472d709861" providerId="ADAL" clId="{83196A1E-C593-4E2A-A99A-095D9B2C4CED}" dt="2023-10-10T04:39:44.718" v="280"/>
          <ac:spMkLst>
            <pc:docMk/>
            <pc:sldMk cId="2906065752" sldId="575"/>
            <ac:spMk id="8" creationId="{FDFFD817-3F1C-22B9-22B1-701A040EF04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11.915" v="268"/>
        <pc:sldMkLst>
          <pc:docMk/>
          <pc:sldMk cId="3362680405" sldId="593"/>
        </pc:sldMkLst>
        <pc:spChg chg="add mod">
          <ac:chgData name="Jenifer Prince Devaraj" userId="c3fb109c-09d1-42a6-93f4-69472d709861" providerId="ADAL" clId="{83196A1E-C593-4E2A-A99A-095D9B2C4CED}" dt="2023-10-10T04:29:40.381" v="26"/>
          <ac:spMkLst>
            <pc:docMk/>
            <pc:sldMk cId="3362680405" sldId="593"/>
            <ac:spMk id="3" creationId="{06E40842-8B0B-237E-EEC2-B3EF359C15E8}"/>
          </ac:spMkLst>
        </pc:spChg>
        <pc:spChg chg="del mod">
          <ac:chgData name="Jenifer Prince Devaraj" userId="c3fb109c-09d1-42a6-93f4-69472d709861" providerId="ADAL" clId="{83196A1E-C593-4E2A-A99A-095D9B2C4CED}" dt="2023-10-10T04:29:39.861" v="25" actId="478"/>
          <ac:spMkLst>
            <pc:docMk/>
            <pc:sldMk cId="3362680405" sldId="593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11.419" v="267" actId="478"/>
          <ac:spMkLst>
            <pc:docMk/>
            <pc:sldMk cId="3362680405" sldId="593"/>
            <ac:spMk id="6" creationId="{DB5BBCD2-E3C8-CD9C-4409-15AF25C0AC90}"/>
          </ac:spMkLst>
        </pc:spChg>
        <pc:spChg chg="del">
          <ac:chgData name="Jenifer Prince Devaraj" userId="c3fb109c-09d1-42a6-93f4-69472d709861" providerId="ADAL" clId="{83196A1E-C593-4E2A-A99A-095D9B2C4CED}" dt="2023-10-10T04:34:19.891" v="172" actId="478"/>
          <ac:spMkLst>
            <pc:docMk/>
            <pc:sldMk cId="3362680405" sldId="593"/>
            <ac:spMk id="7" creationId="{595EEB59-24C0-7B0B-FB44-E27E990B9444}"/>
          </ac:spMkLst>
        </pc:spChg>
        <pc:spChg chg="add mod">
          <ac:chgData name="Jenifer Prince Devaraj" userId="c3fb109c-09d1-42a6-93f4-69472d709861" providerId="ADAL" clId="{83196A1E-C593-4E2A-A99A-095D9B2C4CED}" dt="2023-10-10T04:39:11.915" v="268"/>
          <ac:spMkLst>
            <pc:docMk/>
            <pc:sldMk cId="3362680405" sldId="593"/>
            <ac:spMk id="8" creationId="{DFC21DA8-997F-D19E-5805-6E2DAEF148F2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17.966" v="270"/>
        <pc:sldMkLst>
          <pc:docMk/>
          <pc:sldMk cId="3952045605" sldId="594"/>
        </pc:sldMkLst>
        <pc:spChg chg="del">
          <ac:chgData name="Jenifer Prince Devaraj" userId="c3fb109c-09d1-42a6-93f4-69472d709861" providerId="ADAL" clId="{83196A1E-C593-4E2A-A99A-095D9B2C4CED}" dt="2023-10-10T04:29:45.177" v="27" actId="478"/>
          <ac:spMkLst>
            <pc:docMk/>
            <pc:sldMk cId="3952045605" sldId="594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45.764" v="28"/>
          <ac:spMkLst>
            <pc:docMk/>
            <pc:sldMk cId="3952045605" sldId="594"/>
            <ac:spMk id="6" creationId="{6F6CED2E-89EA-E710-F4AD-D3AC9AE9E34C}"/>
          </ac:spMkLst>
        </pc:spChg>
        <pc:spChg chg="add del mod">
          <ac:chgData name="Jenifer Prince Devaraj" userId="c3fb109c-09d1-42a6-93f4-69472d709861" providerId="ADAL" clId="{83196A1E-C593-4E2A-A99A-095D9B2C4CED}" dt="2023-10-10T04:39:17.270" v="269" actId="478"/>
          <ac:spMkLst>
            <pc:docMk/>
            <pc:sldMk cId="3952045605" sldId="594"/>
            <ac:spMk id="7" creationId="{EF8F9E34-4582-E227-459F-2507BA8A28BB}"/>
          </ac:spMkLst>
        </pc:spChg>
        <pc:spChg chg="del">
          <ac:chgData name="Jenifer Prince Devaraj" userId="c3fb109c-09d1-42a6-93f4-69472d709861" providerId="ADAL" clId="{83196A1E-C593-4E2A-A99A-095D9B2C4CED}" dt="2023-10-10T04:34:24.535" v="174" actId="478"/>
          <ac:spMkLst>
            <pc:docMk/>
            <pc:sldMk cId="3952045605" sldId="594"/>
            <ac:spMk id="8" creationId="{823252B4-2CF8-D350-CB98-BC700DF19195}"/>
          </ac:spMkLst>
        </pc:spChg>
        <pc:spChg chg="add mod">
          <ac:chgData name="Jenifer Prince Devaraj" userId="c3fb109c-09d1-42a6-93f4-69472d709861" providerId="ADAL" clId="{83196A1E-C593-4E2A-A99A-095D9B2C4CED}" dt="2023-10-10T04:39:17.966" v="270"/>
          <ac:spMkLst>
            <pc:docMk/>
            <pc:sldMk cId="3952045605" sldId="594"/>
            <ac:spMk id="9" creationId="{248B89CC-ABDF-D016-E021-1DE16E7DAA3A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1T09:55:05.860" v="34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83196A1E-C593-4E2A-A99A-095D9B2C4CED}" dt="2023-10-10T04:28:46.804" v="8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3196A1E-C593-4E2A-A99A-095D9B2C4CED}" dt="2023-10-11T09:55:05.860" v="348" actId="20577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3196A1E-C593-4E2A-A99A-095D9B2C4CED}" dt="2023-10-10T04:30:54.829" v="54" actId="478"/>
          <ac:spMkLst>
            <pc:docMk/>
            <pc:sldMk cId="3119007398" sldId="719"/>
            <ac:spMk id="5" creationId="{8EF13E9A-04A4-E962-86A2-16942DBD53C9}"/>
          </ac:spMkLst>
        </pc:spChg>
        <pc:spChg chg="add mod">
          <ac:chgData name="Jenifer Prince Devaraj" userId="c3fb109c-09d1-42a6-93f4-69472d709861" providerId="ADAL" clId="{83196A1E-C593-4E2A-A99A-095D9B2C4CED}" dt="2023-10-10T04:28:51.817" v="9"/>
          <ac:spMkLst>
            <pc:docMk/>
            <pc:sldMk cId="3119007398" sldId="719"/>
            <ac:spMk id="6" creationId="{FDE4158E-9885-672C-90CE-67A854A29881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02.851" v="264"/>
        <pc:sldMkLst>
          <pc:docMk/>
          <pc:sldMk cId="3932392687" sldId="725"/>
        </pc:sldMkLst>
        <pc:spChg chg="add mod">
          <ac:chgData name="Jenifer Prince Devaraj" userId="c3fb109c-09d1-42a6-93f4-69472d709861" providerId="ADAL" clId="{83196A1E-C593-4E2A-A99A-095D9B2C4CED}" dt="2023-10-10T04:29:29.557" v="20"/>
          <ac:spMkLst>
            <pc:docMk/>
            <pc:sldMk cId="3932392687" sldId="725"/>
            <ac:spMk id="2" creationId="{5EF74502-4792-7D37-7F8D-3B6A02A742CB}"/>
          </ac:spMkLst>
        </pc:spChg>
        <pc:spChg chg="del">
          <ac:chgData name="Jenifer Prince Devaraj" userId="c3fb109c-09d1-42a6-93f4-69472d709861" providerId="ADAL" clId="{83196A1E-C593-4E2A-A99A-095D9B2C4CED}" dt="2023-10-10T04:34:09.190" v="168" actId="478"/>
          <ac:spMkLst>
            <pc:docMk/>
            <pc:sldMk cId="3932392687" sldId="725"/>
            <ac:spMk id="3" creationId="{6FF5C951-A921-942B-615F-45387ACD12D8}"/>
          </ac:spMkLst>
        </pc:spChg>
        <pc:spChg chg="del">
          <ac:chgData name="Jenifer Prince Devaraj" userId="c3fb109c-09d1-42a6-93f4-69472d709861" providerId="ADAL" clId="{83196A1E-C593-4E2A-A99A-095D9B2C4CED}" dt="2023-10-10T04:29:28.895" v="19" actId="478"/>
          <ac:spMkLst>
            <pc:docMk/>
            <pc:sldMk cId="3932392687" sldId="725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02.386" v="263" actId="478"/>
          <ac:spMkLst>
            <pc:docMk/>
            <pc:sldMk cId="3932392687" sldId="725"/>
            <ac:spMk id="6" creationId="{8864E03D-9496-BC29-24C8-4BAD3DDEBD85}"/>
          </ac:spMkLst>
        </pc:spChg>
        <pc:spChg chg="add mod">
          <ac:chgData name="Jenifer Prince Devaraj" userId="c3fb109c-09d1-42a6-93f4-69472d709861" providerId="ADAL" clId="{83196A1E-C593-4E2A-A99A-095D9B2C4CED}" dt="2023-10-10T04:39:02.851" v="264"/>
          <ac:spMkLst>
            <pc:docMk/>
            <pc:sldMk cId="3932392687" sldId="725"/>
            <ac:spMk id="7" creationId="{349B76C0-6F0A-1996-C6B5-C673BFECDC19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27.422" v="274"/>
        <pc:sldMkLst>
          <pc:docMk/>
          <pc:sldMk cId="1815592890" sldId="726"/>
        </pc:sldMkLst>
        <pc:spChg chg="add mod">
          <ac:chgData name="Jenifer Prince Devaraj" userId="c3fb109c-09d1-42a6-93f4-69472d709861" providerId="ADAL" clId="{83196A1E-C593-4E2A-A99A-095D9B2C4CED}" dt="2023-10-10T04:29:56.348" v="33"/>
          <ac:spMkLst>
            <pc:docMk/>
            <pc:sldMk cId="1815592890" sldId="726"/>
            <ac:spMk id="2" creationId="{64EA9E2C-8FC4-1822-1D1A-4B091D63FDAB}"/>
          </ac:spMkLst>
        </pc:spChg>
        <pc:spChg chg="del">
          <ac:chgData name="Jenifer Prince Devaraj" userId="c3fb109c-09d1-42a6-93f4-69472d709861" providerId="ADAL" clId="{83196A1E-C593-4E2A-A99A-095D9B2C4CED}" dt="2023-10-10T04:34:38.916" v="178" actId="478"/>
          <ac:spMkLst>
            <pc:docMk/>
            <pc:sldMk cId="1815592890" sldId="726"/>
            <ac:spMk id="3" creationId="{36F5D9AB-3CEB-54C6-E3BE-183CF99A04C9}"/>
          </ac:spMkLst>
        </pc:spChg>
        <pc:spChg chg="del">
          <ac:chgData name="Jenifer Prince Devaraj" userId="c3fb109c-09d1-42a6-93f4-69472d709861" providerId="ADAL" clId="{83196A1E-C593-4E2A-A99A-095D9B2C4CED}" dt="2023-10-10T04:29:55.601" v="32" actId="478"/>
          <ac:spMkLst>
            <pc:docMk/>
            <pc:sldMk cId="1815592890" sldId="726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26.995" v="273" actId="478"/>
          <ac:spMkLst>
            <pc:docMk/>
            <pc:sldMk cId="1815592890" sldId="726"/>
            <ac:spMk id="6" creationId="{B7DF47A7-1F3F-7B70-01AB-EE96585DEC5B}"/>
          </ac:spMkLst>
        </pc:spChg>
        <pc:spChg chg="add mod">
          <ac:chgData name="Jenifer Prince Devaraj" userId="c3fb109c-09d1-42a6-93f4-69472d709861" providerId="ADAL" clId="{83196A1E-C593-4E2A-A99A-095D9B2C4CED}" dt="2023-10-10T04:39:27.422" v="274"/>
          <ac:spMkLst>
            <pc:docMk/>
            <pc:sldMk cId="1815592890" sldId="726"/>
            <ac:spMk id="7" creationId="{74E94D0F-6349-9953-7E44-5FE1333DCF92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32.698" v="276"/>
        <pc:sldMkLst>
          <pc:docMk/>
          <pc:sldMk cId="2935683048" sldId="727"/>
        </pc:sldMkLst>
        <pc:spChg chg="add mod">
          <ac:chgData name="Jenifer Prince Devaraj" userId="c3fb109c-09d1-42a6-93f4-69472d709861" providerId="ADAL" clId="{83196A1E-C593-4E2A-A99A-095D9B2C4CED}" dt="2023-10-10T04:30:01.091" v="36"/>
          <ac:spMkLst>
            <pc:docMk/>
            <pc:sldMk cId="2935683048" sldId="727"/>
            <ac:spMk id="2" creationId="{26C78B41-7527-D051-A68B-C6F5365BFF24}"/>
          </ac:spMkLst>
        </pc:spChg>
        <pc:spChg chg="del mod">
          <ac:chgData name="Jenifer Prince Devaraj" userId="c3fb109c-09d1-42a6-93f4-69472d709861" providerId="ADAL" clId="{83196A1E-C593-4E2A-A99A-095D9B2C4CED}" dt="2023-10-10T04:30:00.532" v="35" actId="478"/>
          <ac:spMkLst>
            <pc:docMk/>
            <pc:sldMk cId="2935683048" sldId="727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4:45.939" v="181"/>
          <ac:spMkLst>
            <pc:docMk/>
            <pc:sldMk cId="2935683048" sldId="727"/>
            <ac:spMk id="6" creationId="{500A4E31-0D11-5161-9EA1-C6334DA70745}"/>
          </ac:spMkLst>
        </pc:spChg>
        <pc:spChg chg="del">
          <ac:chgData name="Jenifer Prince Devaraj" userId="c3fb109c-09d1-42a6-93f4-69472d709861" providerId="ADAL" clId="{83196A1E-C593-4E2A-A99A-095D9B2C4CED}" dt="2023-10-10T04:34:47.791" v="182" actId="478"/>
          <ac:spMkLst>
            <pc:docMk/>
            <pc:sldMk cId="2935683048" sldId="727"/>
            <ac:spMk id="7" creationId="{936292CD-DB5C-6C58-3B16-7F8F59DECC52}"/>
          </ac:spMkLst>
        </pc:spChg>
        <pc:spChg chg="add del mod">
          <ac:chgData name="Jenifer Prince Devaraj" userId="c3fb109c-09d1-42a6-93f4-69472d709861" providerId="ADAL" clId="{83196A1E-C593-4E2A-A99A-095D9B2C4CED}" dt="2023-10-10T04:39:32.272" v="275" actId="478"/>
          <ac:spMkLst>
            <pc:docMk/>
            <pc:sldMk cId="2935683048" sldId="727"/>
            <ac:spMk id="8" creationId="{83EFB41D-C21F-9B55-A0BE-CC9E3186B468}"/>
          </ac:spMkLst>
        </pc:spChg>
        <pc:spChg chg="add mod">
          <ac:chgData name="Jenifer Prince Devaraj" userId="c3fb109c-09d1-42a6-93f4-69472d709861" providerId="ADAL" clId="{83196A1E-C593-4E2A-A99A-095D9B2C4CED}" dt="2023-10-10T04:39:32.698" v="276"/>
          <ac:spMkLst>
            <pc:docMk/>
            <pc:sldMk cId="2935683048" sldId="727"/>
            <ac:spMk id="9" creationId="{000F7036-B3C6-F65B-7565-B59C553E43D0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49.143" v="282"/>
        <pc:sldMkLst>
          <pc:docMk/>
          <pc:sldMk cId="1888045933" sldId="748"/>
        </pc:sldMkLst>
        <pc:spChg chg="del">
          <ac:chgData name="Jenifer Prince Devaraj" userId="c3fb109c-09d1-42a6-93f4-69472d709861" providerId="ADAL" clId="{83196A1E-C593-4E2A-A99A-095D9B2C4CED}" dt="2023-10-10T04:35:06.997" v="188" actId="478"/>
          <ac:spMkLst>
            <pc:docMk/>
            <pc:sldMk cId="1888045933" sldId="74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16.056" v="42"/>
          <ac:spMkLst>
            <pc:docMk/>
            <pc:sldMk cId="1888045933" sldId="748"/>
            <ac:spMk id="3" creationId="{95F5EFEF-B18D-F282-73BB-4E622B84E9D4}"/>
          </ac:spMkLst>
        </pc:spChg>
        <pc:spChg chg="del">
          <ac:chgData name="Jenifer Prince Devaraj" userId="c3fb109c-09d1-42a6-93f4-69472d709861" providerId="ADAL" clId="{83196A1E-C593-4E2A-A99A-095D9B2C4CED}" dt="2023-10-10T04:30:15.429" v="41" actId="478"/>
          <ac:spMkLst>
            <pc:docMk/>
            <pc:sldMk cId="1888045933" sldId="74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11.803" v="190" actId="478"/>
          <ac:spMkLst>
            <pc:docMk/>
            <pc:sldMk cId="1888045933" sldId="748"/>
            <ac:spMk id="7" creationId="{5134A816-AAFB-E3BF-1B47-5E11B2745551}"/>
          </ac:spMkLst>
        </pc:spChg>
        <pc:spChg chg="add del mod">
          <ac:chgData name="Jenifer Prince Devaraj" userId="c3fb109c-09d1-42a6-93f4-69472d709861" providerId="ADAL" clId="{83196A1E-C593-4E2A-A99A-095D9B2C4CED}" dt="2023-10-10T04:39:48.661" v="281" actId="478"/>
          <ac:spMkLst>
            <pc:docMk/>
            <pc:sldMk cId="1888045933" sldId="748"/>
            <ac:spMk id="8" creationId="{2B55CBEC-3425-8066-5919-0ABDA0DED351}"/>
          </ac:spMkLst>
        </pc:spChg>
        <pc:spChg chg="add mod">
          <ac:chgData name="Jenifer Prince Devaraj" userId="c3fb109c-09d1-42a6-93f4-69472d709861" providerId="ADAL" clId="{83196A1E-C593-4E2A-A99A-095D9B2C4CED}" dt="2023-10-10T04:36:51.090" v="214" actId="20577"/>
          <ac:spMkLst>
            <pc:docMk/>
            <pc:sldMk cId="1888045933" sldId="748"/>
            <ac:spMk id="9" creationId="{BD2CA652-B4C7-A8E2-6C92-ED22E617DC97}"/>
          </ac:spMkLst>
        </pc:spChg>
        <pc:spChg chg="add mod">
          <ac:chgData name="Jenifer Prince Devaraj" userId="c3fb109c-09d1-42a6-93f4-69472d709861" providerId="ADAL" clId="{83196A1E-C593-4E2A-A99A-095D9B2C4CED}" dt="2023-10-10T04:39:49.143" v="282"/>
          <ac:spMkLst>
            <pc:docMk/>
            <pc:sldMk cId="1888045933" sldId="748"/>
            <ac:spMk id="10" creationId="{5260F6A1-79B2-21F0-5CE5-934C31FA6D0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5:18:37.348" v="320" actId="33524"/>
        <pc:sldMkLst>
          <pc:docMk/>
          <pc:sldMk cId="3653036203" sldId="750"/>
        </pc:sldMkLst>
        <pc:spChg chg="del">
          <ac:chgData name="Jenifer Prince Devaraj" userId="c3fb109c-09d1-42a6-93f4-69472d709861" providerId="ADAL" clId="{83196A1E-C593-4E2A-A99A-095D9B2C4CED}" dt="2023-10-10T04:35:18.297" v="191" actId="478"/>
          <ac:spMkLst>
            <pc:docMk/>
            <pc:sldMk cId="3653036203" sldId="750"/>
            <ac:spMk id="2" creationId="{599D6D5D-84A5-2599-8C62-A39AD58B7439}"/>
          </ac:spMkLst>
        </pc:spChg>
        <pc:spChg chg="del mod">
          <ac:chgData name="Jenifer Prince Devaraj" userId="c3fb109c-09d1-42a6-93f4-69472d709861" providerId="ADAL" clId="{83196A1E-C593-4E2A-A99A-095D9B2C4CED}" dt="2023-10-10T04:30:22.151" v="44" actId="478"/>
          <ac:spMkLst>
            <pc:docMk/>
            <pc:sldMk cId="3653036203" sldId="750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83196A1E-C593-4E2A-A99A-095D9B2C4CED}" dt="2023-10-10T04:30:22.688" v="45"/>
          <ac:spMkLst>
            <pc:docMk/>
            <pc:sldMk cId="3653036203" sldId="750"/>
            <ac:spMk id="5" creationId="{C8AD3CA9-CDED-83ED-40C3-67BFF44764F2}"/>
          </ac:spMkLst>
        </pc:spChg>
        <pc:spChg chg="mod">
          <ac:chgData name="Jenifer Prince Devaraj" userId="c3fb109c-09d1-42a6-93f4-69472d709861" providerId="ADAL" clId="{83196A1E-C593-4E2A-A99A-095D9B2C4CED}" dt="2023-10-10T05:18:37.348" v="320" actId="33524"/>
          <ac:spMkLst>
            <pc:docMk/>
            <pc:sldMk cId="3653036203" sldId="750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83196A1E-C593-4E2A-A99A-095D9B2C4CED}" dt="2023-10-10T04:35:23.424" v="194" actId="478"/>
          <ac:spMkLst>
            <pc:docMk/>
            <pc:sldMk cId="3653036203" sldId="750"/>
            <ac:spMk id="8" creationId="{6211C070-ECD2-478B-CAD0-86DC9F2E1579}"/>
          </ac:spMkLst>
        </pc:spChg>
        <pc:spChg chg="add del mod">
          <ac:chgData name="Jenifer Prince Devaraj" userId="c3fb109c-09d1-42a6-93f4-69472d709861" providerId="ADAL" clId="{83196A1E-C593-4E2A-A99A-095D9B2C4CED}" dt="2023-10-10T04:39:53.688" v="283" actId="478"/>
          <ac:spMkLst>
            <pc:docMk/>
            <pc:sldMk cId="3653036203" sldId="750"/>
            <ac:spMk id="9" creationId="{867FAAD9-A7C4-C49D-27ED-77E3AFE7A0B4}"/>
          </ac:spMkLst>
        </pc:spChg>
        <pc:spChg chg="add mod">
          <ac:chgData name="Jenifer Prince Devaraj" userId="c3fb109c-09d1-42a6-93f4-69472d709861" providerId="ADAL" clId="{83196A1E-C593-4E2A-A99A-095D9B2C4CED}" dt="2023-10-10T04:39:54.161" v="284"/>
          <ac:spMkLst>
            <pc:docMk/>
            <pc:sldMk cId="3653036203" sldId="750"/>
            <ac:spMk id="10" creationId="{71F6024B-73C7-CA35-0609-285627B1478D}"/>
          </ac:spMkLst>
        </pc:spChg>
        <pc:picChg chg="mod">
          <ac:chgData name="Jenifer Prince Devaraj" userId="c3fb109c-09d1-42a6-93f4-69472d709861" providerId="ADAL" clId="{83196A1E-C593-4E2A-A99A-095D9B2C4CED}" dt="2023-10-10T05:16:25.544" v="308" actId="1076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mod">
        <pc:chgData name="Jenifer Prince Devaraj" userId="c3fb109c-09d1-42a6-93f4-69472d709861" providerId="ADAL" clId="{83196A1E-C593-4E2A-A99A-095D9B2C4CED}" dt="2023-10-10T04:39:58.886" v="286"/>
        <pc:sldMkLst>
          <pc:docMk/>
          <pc:sldMk cId="2927543045" sldId="751"/>
        </pc:sldMkLst>
        <pc:spChg chg="del">
          <ac:chgData name="Jenifer Prince Devaraj" userId="c3fb109c-09d1-42a6-93f4-69472d709861" providerId="ADAL" clId="{83196A1E-C593-4E2A-A99A-095D9B2C4CED}" dt="2023-10-10T04:35:27.776" v="195" actId="478"/>
          <ac:spMkLst>
            <pc:docMk/>
            <pc:sldMk cId="2927543045" sldId="75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27.773" v="47"/>
          <ac:spMkLst>
            <pc:docMk/>
            <pc:sldMk cId="2927543045" sldId="751"/>
            <ac:spMk id="3" creationId="{E9907D3E-8CAB-D92F-1D29-164CFF873C77}"/>
          </ac:spMkLst>
        </pc:spChg>
        <pc:spChg chg="del">
          <ac:chgData name="Jenifer Prince Devaraj" userId="c3fb109c-09d1-42a6-93f4-69472d709861" providerId="ADAL" clId="{83196A1E-C593-4E2A-A99A-095D9B2C4CED}" dt="2023-10-10T04:30:27.221" v="46" actId="478"/>
          <ac:spMkLst>
            <pc:docMk/>
            <pc:sldMk cId="2927543045" sldId="751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30.767" v="198" actId="478"/>
          <ac:spMkLst>
            <pc:docMk/>
            <pc:sldMk cId="2927543045" sldId="751"/>
            <ac:spMk id="6" creationId="{8DDAE9A5-951C-5455-49CA-DFF5F133FD8A}"/>
          </ac:spMkLst>
        </pc:spChg>
        <pc:spChg chg="add del mod">
          <ac:chgData name="Jenifer Prince Devaraj" userId="c3fb109c-09d1-42a6-93f4-69472d709861" providerId="ADAL" clId="{83196A1E-C593-4E2A-A99A-095D9B2C4CED}" dt="2023-10-10T04:39:58.424" v="285" actId="478"/>
          <ac:spMkLst>
            <pc:docMk/>
            <pc:sldMk cId="2927543045" sldId="751"/>
            <ac:spMk id="8" creationId="{1E95419D-9C5B-229C-B421-58509D13383D}"/>
          </ac:spMkLst>
        </pc:spChg>
        <pc:spChg chg="add mod">
          <ac:chgData name="Jenifer Prince Devaraj" userId="c3fb109c-09d1-42a6-93f4-69472d709861" providerId="ADAL" clId="{83196A1E-C593-4E2A-A99A-095D9B2C4CED}" dt="2023-10-10T04:39:58.886" v="286"/>
          <ac:spMkLst>
            <pc:docMk/>
            <pc:sldMk cId="2927543045" sldId="751"/>
            <ac:spMk id="9" creationId="{0FDC95DB-D3DF-2CE3-E13E-BDE89493467E}"/>
          </ac:spMkLst>
        </pc:spChg>
      </pc:sldChg>
      <pc:sldChg chg="addSp delSp modSp del mod">
        <pc:chgData name="Jenifer Prince Devaraj" userId="c3fb109c-09d1-42a6-93f4-69472d709861" providerId="ADAL" clId="{83196A1E-C593-4E2A-A99A-095D9B2C4CED}" dt="2023-10-10T05:24:20.011" v="321" actId="47"/>
        <pc:sldMkLst>
          <pc:docMk/>
          <pc:sldMk cId="597442253" sldId="752"/>
        </pc:sldMkLst>
        <pc:spChg chg="del">
          <ac:chgData name="Jenifer Prince Devaraj" userId="c3fb109c-09d1-42a6-93f4-69472d709861" providerId="ADAL" clId="{83196A1E-C593-4E2A-A99A-095D9B2C4CED}" dt="2023-10-10T04:35:34.798" v="199" actId="478"/>
          <ac:spMkLst>
            <pc:docMk/>
            <pc:sldMk cId="597442253" sldId="75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33.737" v="50"/>
          <ac:spMkLst>
            <pc:docMk/>
            <pc:sldMk cId="597442253" sldId="752"/>
            <ac:spMk id="3" creationId="{0C899F50-675C-4D93-16ED-048743C6817A}"/>
          </ac:spMkLst>
        </pc:spChg>
        <pc:spChg chg="del mod">
          <ac:chgData name="Jenifer Prince Devaraj" userId="c3fb109c-09d1-42a6-93f4-69472d709861" providerId="ADAL" clId="{83196A1E-C593-4E2A-A99A-095D9B2C4CED}" dt="2023-10-10T04:30:31.851" v="49" actId="478"/>
          <ac:spMkLst>
            <pc:docMk/>
            <pc:sldMk cId="597442253" sldId="752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41.763" v="202" actId="478"/>
          <ac:spMkLst>
            <pc:docMk/>
            <pc:sldMk cId="597442253" sldId="752"/>
            <ac:spMk id="7" creationId="{924E8112-2CC4-81DB-3627-CAAC3F38540C}"/>
          </ac:spMkLst>
        </pc:spChg>
        <pc:spChg chg="add del mod">
          <ac:chgData name="Jenifer Prince Devaraj" userId="c3fb109c-09d1-42a6-93f4-69472d709861" providerId="ADAL" clId="{83196A1E-C593-4E2A-A99A-095D9B2C4CED}" dt="2023-10-10T04:40:03.022" v="287" actId="478"/>
          <ac:spMkLst>
            <pc:docMk/>
            <pc:sldMk cId="597442253" sldId="752"/>
            <ac:spMk id="8" creationId="{BFB29242-C28A-403F-921E-645FA3F48C80}"/>
          </ac:spMkLst>
        </pc:spChg>
        <pc:spChg chg="add mod">
          <ac:chgData name="Jenifer Prince Devaraj" userId="c3fb109c-09d1-42a6-93f4-69472d709861" providerId="ADAL" clId="{83196A1E-C593-4E2A-A99A-095D9B2C4CED}" dt="2023-10-10T04:40:03.536" v="288"/>
          <ac:spMkLst>
            <pc:docMk/>
            <pc:sldMk cId="597442253" sldId="752"/>
            <ac:spMk id="9" creationId="{A1904E8E-0275-E589-43EA-5603519EC5E5}"/>
          </ac:spMkLst>
        </pc:spChg>
      </pc:sldChg>
      <pc:sldChg chg="addSp delSp modSp mod ord">
        <pc:chgData name="Jenifer Prince Devaraj" userId="c3fb109c-09d1-42a6-93f4-69472d709861" providerId="ADAL" clId="{83196A1E-C593-4E2A-A99A-095D9B2C4CED}" dt="2023-10-10T06:27:32.594" v="323"/>
        <pc:sldMkLst>
          <pc:docMk/>
          <pc:sldMk cId="2765676292" sldId="753"/>
        </pc:sldMkLst>
        <pc:spChg chg="del">
          <ac:chgData name="Jenifer Prince Devaraj" userId="c3fb109c-09d1-42a6-93f4-69472d709861" providerId="ADAL" clId="{83196A1E-C593-4E2A-A99A-095D9B2C4CED}" dt="2023-10-10T04:35:48.278" v="203" actId="478"/>
          <ac:spMkLst>
            <pc:docMk/>
            <pc:sldMk cId="2765676292" sldId="7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38.730" v="52"/>
          <ac:spMkLst>
            <pc:docMk/>
            <pc:sldMk cId="2765676292" sldId="753"/>
            <ac:spMk id="3" creationId="{CB929363-EDE7-B589-4E52-DF5B1EBE075E}"/>
          </ac:spMkLst>
        </pc:spChg>
        <pc:spChg chg="del">
          <ac:chgData name="Jenifer Prince Devaraj" userId="c3fb109c-09d1-42a6-93f4-69472d709861" providerId="ADAL" clId="{83196A1E-C593-4E2A-A99A-095D9B2C4CED}" dt="2023-10-10T04:30:38.170" v="51" actId="478"/>
          <ac:spMkLst>
            <pc:docMk/>
            <pc:sldMk cId="2765676292" sldId="753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51.209" v="204" actId="478"/>
          <ac:spMkLst>
            <pc:docMk/>
            <pc:sldMk cId="2765676292" sldId="753"/>
            <ac:spMk id="6" creationId="{301F421B-40B3-205B-6050-72720F3B50B8}"/>
          </ac:spMkLst>
        </pc:spChg>
        <pc:spChg chg="add del mod">
          <ac:chgData name="Jenifer Prince Devaraj" userId="c3fb109c-09d1-42a6-93f4-69472d709861" providerId="ADAL" clId="{83196A1E-C593-4E2A-A99A-095D9B2C4CED}" dt="2023-10-10T04:40:07.656" v="289" actId="478"/>
          <ac:spMkLst>
            <pc:docMk/>
            <pc:sldMk cId="2765676292" sldId="753"/>
            <ac:spMk id="7" creationId="{8E212FEC-4524-DF9C-447B-94975BA7B53A}"/>
          </ac:spMkLst>
        </pc:spChg>
        <pc:spChg chg="add mod">
          <ac:chgData name="Jenifer Prince Devaraj" userId="c3fb109c-09d1-42a6-93f4-69472d709861" providerId="ADAL" clId="{83196A1E-C593-4E2A-A99A-095D9B2C4CED}" dt="2023-10-10T04:40:18.033" v="302" actId="20577"/>
          <ac:spMkLst>
            <pc:docMk/>
            <pc:sldMk cId="2765676292" sldId="753"/>
            <ac:spMk id="8" creationId="{764D19F7-49C7-72D1-52D8-B57BEB8AFC0F}"/>
          </ac:spMkLst>
        </pc:spChg>
      </pc:sldChg>
    </pc:docChg>
  </pc:docChgLst>
  <pc:docChgLst>
    <pc:chgData name="Jenifer Prince Devaraj" userId="c3fb109c-09d1-42a6-93f4-69472d709861" providerId="ADAL" clId="{BE781801-CB67-4682-9CA5-C5B8AA0F0BA4}"/>
    <pc:docChg chg="custSel modSld sldOrd">
      <pc:chgData name="Jenifer Prince Devaraj" userId="c3fb109c-09d1-42a6-93f4-69472d709861" providerId="ADAL" clId="{BE781801-CB67-4682-9CA5-C5B8AA0F0BA4}" dt="2024-01-30T10:38:00.298" v="410"/>
      <pc:docMkLst>
        <pc:docMk/>
      </pc:docMkLst>
      <pc:sldChg chg="modSp mod ord">
        <pc:chgData name="Jenifer Prince Devaraj" userId="c3fb109c-09d1-42a6-93f4-69472d709861" providerId="ADAL" clId="{BE781801-CB67-4682-9CA5-C5B8AA0F0BA4}" dt="2024-01-30T10:38:00.298" v="410"/>
        <pc:sldMkLst>
          <pc:docMk/>
          <pc:sldMk cId="3657130640" sldId="301"/>
        </pc:sldMkLst>
        <pc:spChg chg="mod">
          <ac:chgData name="Jenifer Prince Devaraj" userId="c3fb109c-09d1-42a6-93f4-69472d709861" providerId="ADAL" clId="{BE781801-CB67-4682-9CA5-C5B8AA0F0BA4}" dt="2024-01-30T09:46:24.823" v="152" actId="1076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BE781801-CB67-4682-9CA5-C5B8AA0F0BA4}" dt="2024-01-30T09:46:21.185" v="151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modSp mod">
        <pc:chgData name="Jenifer Prince Devaraj" userId="c3fb109c-09d1-42a6-93f4-69472d709861" providerId="ADAL" clId="{BE781801-CB67-4682-9CA5-C5B8AA0F0BA4}" dt="2024-01-30T09:46:36.119" v="153" actId="20577"/>
        <pc:sldMkLst>
          <pc:docMk/>
          <pc:sldMk cId="1394292336" sldId="554"/>
        </pc:sldMkLst>
        <pc:spChg chg="mod">
          <ac:chgData name="Jenifer Prince Devaraj" userId="c3fb109c-09d1-42a6-93f4-69472d709861" providerId="ADAL" clId="{BE781801-CB67-4682-9CA5-C5B8AA0F0BA4}" dt="2024-01-30T09:46:36.119" v="153" actId="20577"/>
          <ac:spMkLst>
            <pc:docMk/>
            <pc:sldMk cId="1394292336" sldId="554"/>
            <ac:spMk id="2" creationId="{00000000-0000-0000-0000-000000000000}"/>
          </ac:spMkLst>
        </pc:spChg>
      </pc:sldChg>
      <pc:sldChg chg="modSp mod">
        <pc:chgData name="Jenifer Prince Devaraj" userId="c3fb109c-09d1-42a6-93f4-69472d709861" providerId="ADAL" clId="{BE781801-CB67-4682-9CA5-C5B8AA0F0BA4}" dt="2024-01-30T09:52:07.813" v="155" actId="1076"/>
        <pc:sldMkLst>
          <pc:docMk/>
          <pc:sldMk cId="3066732469" sldId="557"/>
        </pc:sldMkLst>
        <pc:picChg chg="mod">
          <ac:chgData name="Jenifer Prince Devaraj" userId="c3fb109c-09d1-42a6-93f4-69472d709861" providerId="ADAL" clId="{BE781801-CB67-4682-9CA5-C5B8AA0F0BA4}" dt="2024-01-30T09:52:07.813" v="15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modSp mod">
        <pc:chgData name="Jenifer Prince Devaraj" userId="c3fb109c-09d1-42a6-93f4-69472d709861" providerId="ADAL" clId="{BE781801-CB67-4682-9CA5-C5B8AA0F0BA4}" dt="2024-01-30T10:07:32.775" v="363" actId="1076"/>
        <pc:sldMkLst>
          <pc:docMk/>
          <pc:sldMk cId="3097475315" sldId="558"/>
        </pc:sldMkLst>
        <pc:spChg chg="mod">
          <ac:chgData name="Jenifer Prince Devaraj" userId="c3fb109c-09d1-42a6-93f4-69472d709861" providerId="ADAL" clId="{BE781801-CB67-4682-9CA5-C5B8AA0F0BA4}" dt="2024-01-30T10:07:32.775" v="363" actId="1076"/>
          <ac:spMkLst>
            <pc:docMk/>
            <pc:sldMk cId="3097475315" sldId="558"/>
            <ac:spMk id="3" creationId="{00000000-0000-0000-0000-000000000000}"/>
          </ac:spMkLst>
        </pc:spChg>
      </pc:sldChg>
      <pc:sldChg chg="delSp mod">
        <pc:chgData name="Jenifer Prince Devaraj" userId="c3fb109c-09d1-42a6-93f4-69472d709861" providerId="ADAL" clId="{BE781801-CB67-4682-9CA5-C5B8AA0F0BA4}" dt="2024-01-30T09:51:43.222" v="154" actId="478"/>
        <pc:sldMkLst>
          <pc:docMk/>
          <pc:sldMk cId="2582902761" sldId="559"/>
        </pc:sldMkLst>
        <pc:spChg chg="del">
          <ac:chgData name="Jenifer Prince Devaraj" userId="c3fb109c-09d1-42a6-93f4-69472d709861" providerId="ADAL" clId="{BE781801-CB67-4682-9CA5-C5B8AA0F0BA4}" dt="2024-01-30T09:51:43.222" v="154" actId="478"/>
          <ac:spMkLst>
            <pc:docMk/>
            <pc:sldMk cId="2582902761" sldId="559"/>
            <ac:spMk id="6" creationId="{6F69AEA7-BDC1-D7EF-C5EE-2D10057C709B}"/>
          </ac:spMkLst>
        </pc:spChg>
      </pc:sldChg>
      <pc:sldChg chg="modSp mod">
        <pc:chgData name="Jenifer Prince Devaraj" userId="c3fb109c-09d1-42a6-93f4-69472d709861" providerId="ADAL" clId="{BE781801-CB67-4682-9CA5-C5B8AA0F0BA4}" dt="2024-01-30T10:11:03.414" v="369" actId="33524"/>
        <pc:sldMkLst>
          <pc:docMk/>
          <pc:sldMk cId="2145727998" sldId="562"/>
        </pc:sldMkLst>
        <pc:spChg chg="mod">
          <ac:chgData name="Jenifer Prince Devaraj" userId="c3fb109c-09d1-42a6-93f4-69472d709861" providerId="ADAL" clId="{BE781801-CB67-4682-9CA5-C5B8AA0F0BA4}" dt="2024-01-30T10:11:03.414" v="369" actId="33524"/>
          <ac:spMkLst>
            <pc:docMk/>
            <pc:sldMk cId="2145727998" sldId="562"/>
            <ac:spMk id="8" creationId="{56E23458-853A-5042-3B09-9F66B10419E1}"/>
          </ac:spMkLst>
        </pc:spChg>
        <pc:picChg chg="mod">
          <ac:chgData name="Jenifer Prince Devaraj" userId="c3fb109c-09d1-42a6-93f4-69472d709861" providerId="ADAL" clId="{BE781801-CB67-4682-9CA5-C5B8AA0F0BA4}" dt="2024-01-30T10:10:57.864" v="368" actId="1076"/>
          <ac:picMkLst>
            <pc:docMk/>
            <pc:sldMk cId="2145727998" sldId="562"/>
            <ac:picMk id="7" creationId="{346563F5-CCCE-BECC-36C1-2A0844E680CF}"/>
          </ac:picMkLst>
        </pc:picChg>
      </pc:sldChg>
      <pc:sldChg chg="modSp mod">
        <pc:chgData name="Jenifer Prince Devaraj" userId="c3fb109c-09d1-42a6-93f4-69472d709861" providerId="ADAL" clId="{BE781801-CB67-4682-9CA5-C5B8AA0F0BA4}" dt="2024-01-30T10:08:49.607" v="364" actId="1076"/>
        <pc:sldMkLst>
          <pc:docMk/>
          <pc:sldMk cId="3362680405" sldId="593"/>
        </pc:sldMkLst>
        <pc:picChg chg="mod">
          <ac:chgData name="Jenifer Prince Devaraj" userId="c3fb109c-09d1-42a6-93f4-69472d709861" providerId="ADAL" clId="{BE781801-CB67-4682-9CA5-C5B8AA0F0BA4}" dt="2024-01-30T10:08:49.607" v="364" actId="1076"/>
          <ac:picMkLst>
            <pc:docMk/>
            <pc:sldMk cId="3362680405" sldId="593"/>
            <ac:picMk id="18" creationId="{F242ECDF-E688-9255-3AAE-75DB38FDD9BD}"/>
          </ac:picMkLst>
        </pc:picChg>
      </pc:sldChg>
      <pc:sldChg chg="modSp mod">
        <pc:chgData name="Jenifer Prince Devaraj" userId="c3fb109c-09d1-42a6-93f4-69472d709861" providerId="ADAL" clId="{BE781801-CB67-4682-9CA5-C5B8AA0F0BA4}" dt="2024-01-30T10:10:34.443" v="365" actId="33524"/>
        <pc:sldMkLst>
          <pc:docMk/>
          <pc:sldMk cId="3952045605" sldId="594"/>
        </pc:sldMkLst>
        <pc:spChg chg="mod">
          <ac:chgData name="Jenifer Prince Devaraj" userId="c3fb109c-09d1-42a6-93f4-69472d709861" providerId="ADAL" clId="{BE781801-CB67-4682-9CA5-C5B8AA0F0BA4}" dt="2024-01-30T10:10:34.443" v="365" actId="33524"/>
          <ac:spMkLst>
            <pc:docMk/>
            <pc:sldMk cId="3952045605" sldId="594"/>
            <ac:spMk id="3" creationId="{00000000-0000-0000-0000-000000000000}"/>
          </ac:spMkLst>
        </pc:spChg>
      </pc:sldChg>
      <pc:sldChg chg="delSp modSp mod">
        <pc:chgData name="Jenifer Prince Devaraj" userId="c3fb109c-09d1-42a6-93f4-69472d709861" providerId="ADAL" clId="{BE781801-CB67-4682-9CA5-C5B8AA0F0BA4}" dt="2024-01-30T10:03:42.015" v="361" actId="123"/>
        <pc:sldMkLst>
          <pc:docMk/>
          <pc:sldMk cId="3932392687" sldId="725"/>
        </pc:sldMkLst>
        <pc:spChg chg="mod">
          <ac:chgData name="Jenifer Prince Devaraj" userId="c3fb109c-09d1-42a6-93f4-69472d709861" providerId="ADAL" clId="{BE781801-CB67-4682-9CA5-C5B8AA0F0BA4}" dt="2024-01-30T09:54:53.515" v="165" actId="20577"/>
          <ac:spMkLst>
            <pc:docMk/>
            <pc:sldMk cId="3932392687" sldId="725"/>
            <ac:spMk id="10" creationId="{85C96713-BFE4-00DF-33F5-4F2B3AA22C76}"/>
          </ac:spMkLst>
        </pc:spChg>
        <pc:spChg chg="mod">
          <ac:chgData name="Jenifer Prince Devaraj" userId="c3fb109c-09d1-42a6-93f4-69472d709861" providerId="ADAL" clId="{BE781801-CB67-4682-9CA5-C5B8AA0F0BA4}" dt="2024-01-30T10:03:42.015" v="361" actId="123"/>
          <ac:spMkLst>
            <pc:docMk/>
            <pc:sldMk cId="3932392687" sldId="725"/>
            <ac:spMk id="12" creationId="{DE53C7DE-7CEA-ABC9-9F8C-77DF8285D409}"/>
          </ac:spMkLst>
        </pc:spChg>
        <pc:spChg chg="del mod">
          <ac:chgData name="Jenifer Prince Devaraj" userId="c3fb109c-09d1-42a6-93f4-69472d709861" providerId="ADAL" clId="{BE781801-CB67-4682-9CA5-C5B8AA0F0BA4}" dt="2024-01-30T10:02:42.899" v="335" actId="478"/>
          <ac:spMkLst>
            <pc:docMk/>
            <pc:sldMk cId="3932392687" sldId="725"/>
            <ac:spMk id="13" creationId="{AEFAA650-24E1-AA3F-E93A-2C07FCB3A149}"/>
          </ac:spMkLst>
        </pc:spChg>
      </pc:sldChg>
      <pc:sldChg chg="modSp mod">
        <pc:chgData name="Jenifer Prince Devaraj" userId="c3fb109c-09d1-42a6-93f4-69472d709861" providerId="ADAL" clId="{BE781801-CB67-4682-9CA5-C5B8AA0F0BA4}" dt="2024-01-30T10:13:52.936" v="370" actId="33524"/>
        <pc:sldMkLst>
          <pc:docMk/>
          <pc:sldMk cId="1888045933" sldId="748"/>
        </pc:sldMkLst>
        <pc:spChg chg="mod">
          <ac:chgData name="Jenifer Prince Devaraj" userId="c3fb109c-09d1-42a6-93f4-69472d709861" providerId="ADAL" clId="{BE781801-CB67-4682-9CA5-C5B8AA0F0BA4}" dt="2024-01-30T10:13:52.936" v="370" actId="33524"/>
          <ac:spMkLst>
            <pc:docMk/>
            <pc:sldMk cId="1888045933" sldId="748"/>
            <ac:spMk id="6" creationId="{FF810BDD-7535-477C-740A-E2A3CD2335AB}"/>
          </ac:spMkLst>
        </pc:spChg>
      </pc:sldChg>
      <pc:sldChg chg="modSp mod">
        <pc:chgData name="Jenifer Prince Devaraj" userId="c3fb109c-09d1-42a6-93f4-69472d709861" providerId="ADAL" clId="{BE781801-CB67-4682-9CA5-C5B8AA0F0BA4}" dt="2024-01-30T10:14:56.594" v="373" actId="313"/>
        <pc:sldMkLst>
          <pc:docMk/>
          <pc:sldMk cId="3653036203" sldId="750"/>
        </pc:sldMkLst>
        <pc:spChg chg="mod">
          <ac:chgData name="Jenifer Prince Devaraj" userId="c3fb109c-09d1-42a6-93f4-69472d709861" providerId="ADAL" clId="{BE781801-CB67-4682-9CA5-C5B8AA0F0BA4}" dt="2024-01-30T10:14:56.594" v="373" actId="313"/>
          <ac:spMkLst>
            <pc:docMk/>
            <pc:sldMk cId="3653036203" sldId="750"/>
            <ac:spMk id="6" creationId="{FF810BDD-7535-477C-740A-E2A3CD2335AB}"/>
          </ac:spMkLst>
        </pc:spChg>
      </pc:sldChg>
      <pc:sldChg chg="addSp delSp modSp mod">
        <pc:chgData name="Jenifer Prince Devaraj" userId="c3fb109c-09d1-42a6-93f4-69472d709861" providerId="ADAL" clId="{BE781801-CB67-4682-9CA5-C5B8AA0F0BA4}" dt="2024-01-30T10:27:32.984" v="407" actId="1076"/>
        <pc:sldMkLst>
          <pc:docMk/>
          <pc:sldMk cId="2927543045" sldId="751"/>
        </pc:sldMkLst>
        <pc:spChg chg="add mod">
          <ac:chgData name="Jenifer Prince Devaraj" userId="c3fb109c-09d1-42a6-93f4-69472d709861" providerId="ADAL" clId="{BE781801-CB67-4682-9CA5-C5B8AA0F0BA4}" dt="2024-01-30T10:27:32.984" v="407" actId="1076"/>
          <ac:spMkLst>
            <pc:docMk/>
            <pc:sldMk cId="2927543045" sldId="751"/>
            <ac:spMk id="5" creationId="{C843342A-FB8C-AE9D-6C43-A887526BF288}"/>
          </ac:spMkLst>
        </pc:spChg>
        <pc:picChg chg="add mod">
          <ac:chgData name="Jenifer Prince Devaraj" userId="c3fb109c-09d1-42a6-93f4-69472d709861" providerId="ADAL" clId="{BE781801-CB67-4682-9CA5-C5B8AA0F0BA4}" dt="2024-01-30T10:26:59.767" v="376" actId="1076"/>
          <ac:picMkLst>
            <pc:docMk/>
            <pc:sldMk cId="2927543045" sldId="751"/>
            <ac:picMk id="4" creationId="{F5594E43-E90A-E6F2-86E6-35255985EC6F}"/>
          </ac:picMkLst>
        </pc:picChg>
        <pc:picChg chg="del">
          <ac:chgData name="Jenifer Prince Devaraj" userId="c3fb109c-09d1-42a6-93f4-69472d709861" providerId="ADAL" clId="{BE781801-CB67-4682-9CA5-C5B8AA0F0BA4}" dt="2024-01-30T10:26:57.470" v="374" actId="478"/>
          <ac:picMkLst>
            <pc:docMk/>
            <pc:sldMk cId="2927543045" sldId="751"/>
            <ac:picMk id="7" creationId="{A51DB75C-1CC5-C207-A73B-459938891CA5}"/>
          </ac:picMkLst>
        </pc:picChg>
      </pc:sldChg>
      <pc:sldChg chg="addSp delSp modSp mod">
        <pc:chgData name="Jenifer Prince Devaraj" userId="c3fb109c-09d1-42a6-93f4-69472d709861" providerId="ADAL" clId="{BE781801-CB67-4682-9CA5-C5B8AA0F0BA4}" dt="2024-01-30T10:36:25.524" v="408" actId="1076"/>
        <pc:sldMkLst>
          <pc:docMk/>
          <pc:sldMk cId="2765676292" sldId="753"/>
        </pc:sldMkLst>
        <pc:spChg chg="add mod">
          <ac:chgData name="Jenifer Prince Devaraj" userId="c3fb109c-09d1-42a6-93f4-69472d709861" providerId="ADAL" clId="{BE781801-CB67-4682-9CA5-C5B8AA0F0BA4}" dt="2024-01-30T09:39:58.381" v="23" actId="1076"/>
          <ac:spMkLst>
            <pc:docMk/>
            <pc:sldMk cId="2765676292" sldId="753"/>
            <ac:spMk id="2" creationId="{FCA2DF6B-F5A9-29F0-6C32-D3EE9C9CD3A8}"/>
          </ac:spMkLst>
        </pc:spChg>
        <pc:spChg chg="mod">
          <ac:chgData name="Jenifer Prince Devaraj" userId="c3fb109c-09d1-42a6-93f4-69472d709861" providerId="ADAL" clId="{BE781801-CB67-4682-9CA5-C5B8AA0F0BA4}" dt="2024-01-30T09:39:44.774" v="21" actId="20577"/>
          <ac:spMkLst>
            <pc:docMk/>
            <pc:sldMk cId="2765676292" sldId="753"/>
            <ac:spMk id="8" creationId="{764D19F7-49C7-72D1-52D8-B57BEB8AFC0F}"/>
          </ac:spMkLst>
        </pc:spChg>
        <pc:picChg chg="add mod">
          <ac:chgData name="Jenifer Prince Devaraj" userId="c3fb109c-09d1-42a6-93f4-69472d709861" providerId="ADAL" clId="{BE781801-CB67-4682-9CA5-C5B8AA0F0BA4}" dt="2024-01-30T10:36:25.524" v="408" actId="1076"/>
          <ac:picMkLst>
            <pc:docMk/>
            <pc:sldMk cId="2765676292" sldId="753"/>
            <ac:picMk id="5" creationId="{FD04213A-BB33-8E85-E395-172C2E9E6A87}"/>
          </ac:picMkLst>
        </pc:picChg>
        <pc:picChg chg="del mod">
          <ac:chgData name="Jenifer Prince Devaraj" userId="c3fb109c-09d1-42a6-93f4-69472d709861" providerId="ADAL" clId="{BE781801-CB67-4682-9CA5-C5B8AA0F0BA4}" dt="2024-01-30T09:44:37.558" v="25" actId="478"/>
          <ac:picMkLst>
            <pc:docMk/>
            <pc:sldMk cId="2765676292" sldId="753"/>
            <ac:picMk id="9" creationId="{037CE045-DE8F-27AF-7A51-2128DCC5C25A}"/>
          </ac:picMkLst>
        </pc:picChg>
      </pc:sld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E79A62-E96C-492A-B421-EAA0AA42E4F3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E595-3190-477D-830B-098571FC910D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0BA968-1791-4FD0-A219-2C22ECACDE6A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12D6A9-C74D-4A0D-9979-EFA524C77620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6AC2C-180B-4EAB-BB7A-F004D310535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D1F644-A09A-4C08-BD9C-307F62BC9A37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B5490A-2251-4616-B972-39C7BCA75BB1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A1A8BA-B709-4F33-9FCA-C3AEC4E3B2CE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B0656-F76D-4330-B04C-889E13C58BCE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BE4746-5187-4ADE-AAE3-8B6E426A22B9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148C62-49B6-405F-B75A-39E38C41FCBF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4E09B6-DF10-4E3B-942E-E19B5929EAC4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46E04-10E7-4D3A-ADFD-B0DAE6DFC2F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98F86E-1F3D-4940-8EAF-D5321C1AF056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03793-32E7-46D1-976B-68FF03E33A7B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D53037-4263-4784-87B6-D2AA1D4DB3E5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8FEDD-AF9A-45AE-8EE7-0ABC3C92A8EB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9F04C6-BC35-4754-AC48-6FBDEB421A9F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F8ED76-3605-4646-975E-53BDC1DFD5B1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7949D-F86E-430F-BC89-D9C66968E634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9A25D-36A2-4268-B78B-E09C5501608D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5606A-8E9B-4477-9883-D8C1F5745EFF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131199F-F7B5-4730-8270-80C12F62C9AB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AAC2D3-AA69-4EFB-BEB9-E8CD872AD9F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9E09D-D589-4F7A-851F-3EB55813835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C6EF38-021A-4EB7-9C71-81230AE6D439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A7CB48-7460-4D18-AE90-698BD4BD9540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7A26F-CCCC-4C8D-AC5E-733B328B9806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0E9D-33D5-4EEF-ABC0-4F0E99237268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1A129-4742-4102-93F6-05F020A47473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0F3F5F-0338-454C-9DA8-AC856929CDB7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B08B625-DC3F-4468-AA26-E5FA1C58ACC4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CF81-6613-4B0D-AF80-0E9C0ECA5303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EE61FD-0755-4460-8C62-FCCECF4602F4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BBAAC2-86C5-428A-9A22-FC9ADAA49EDC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4397CD-CA63-499C-AEE5-E794BAB47E1E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280-7D6F-4C53-AA04-E928CE3F5A8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4785CD-92A5-4F30-BA48-1285F1949549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2 </a:t>
            </a:r>
          </a:p>
          <a:p>
            <a:r>
              <a:rPr lang="en-GB" sz="2400" b="1" dirty="0">
                <a:latin typeface="Arial"/>
                <a:cs typeface="Arial"/>
              </a:rPr>
              <a:t>Topic			: PN Junction &amp; Zener Diodes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DE4158E-9885-672C-90CE-67A854A2988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614" y="2375841"/>
            <a:ext cx="9832771" cy="500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IN" dirty="0"/>
              <a:t>At the end of this lecture, the students can be able to understand the concepts of </a:t>
            </a:r>
          </a:p>
          <a:p>
            <a:pPr marL="715963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PN junction </a:t>
            </a:r>
          </a:p>
          <a:p>
            <a:pPr marL="715963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  <a:p>
            <a:pPr marL="715963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Zener Diode </a:t>
            </a:r>
          </a:p>
          <a:p>
            <a:pPr algn="just"/>
            <a:endParaRPr lang="en-IN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CB98E5-E208-381B-6392-6B10F3D1D904}"/>
              </a:ext>
            </a:extLst>
          </p:cNvPr>
          <p:cNvSpPr txBox="1">
            <a:spLocks/>
          </p:cNvSpPr>
          <p:nvPr/>
        </p:nvSpPr>
        <p:spPr>
          <a:xfrm>
            <a:off x="140390" y="118555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Learning Outcome: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A810CF2-CDD9-9B1C-417D-66CA6F5EA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B929363-EDE7-B589-4E52-DF5B1EBE0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4D19F7-49C7-72D1-52D8-B57BEB8AFC0F}"/>
              </a:ext>
            </a:extLst>
          </p:cNvPr>
          <p:cNvSpPr txBox="1">
            <a:spLocks/>
          </p:cNvSpPr>
          <p:nvPr/>
        </p:nvSpPr>
        <p:spPr>
          <a:xfrm>
            <a:off x="859767" y="1166049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Basic Blocks of Power Supply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2DF6B-F5A9-29F0-6C32-D3EE9C9CD3A8}"/>
              </a:ext>
            </a:extLst>
          </p:cNvPr>
          <p:cNvSpPr txBox="1">
            <a:spLocks/>
          </p:cNvSpPr>
          <p:nvPr/>
        </p:nvSpPr>
        <p:spPr>
          <a:xfrm>
            <a:off x="3446005" y="4658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04213A-BB33-8E85-E395-172C2E9E6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297" y="2409001"/>
            <a:ext cx="7553325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676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803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853" y="182329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 junction formed between a sample of P type semiconductor and N type semiconductor is known as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(or) Junction diode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It has two electrodes</a:t>
            </a:r>
          </a:p>
          <a:p>
            <a:pPr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Anode</a:t>
            </a:r>
          </a:p>
          <a:p>
            <a:pPr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N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404" y="4120176"/>
            <a:ext cx="2764169" cy="801609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BD6D920-C9AC-DBC9-A172-32904034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4E9B96-1991-6182-C13E-7C4D20A03EFC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76DD51-1A09-53AC-9D32-C1D9815EE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347" y="2370827"/>
            <a:ext cx="6246853" cy="329311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07D622-B208-C99F-1690-3342B00BC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4741FD6-93D0-15A4-8DED-4CDC78A7D7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71" y="1828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PN junction – Open circuited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60" y="14133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IN" b="1">
                <a:latin typeface="Cambria" panose="02040503050406030204" pitchFamily="18" charset="0"/>
                <a:ea typeface="Cambria" panose="02040503050406030204" pitchFamily="18" charset="0"/>
              </a:rPr>
              <a:t>When no supply is given to the  PN junction diode. </a:t>
            </a:r>
          </a:p>
          <a:p>
            <a:pPr marL="0" indent="0">
              <a:buNone/>
            </a:pPr>
            <a:endParaRPr lang="en-IN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F93527C-02DA-3607-D4F4-84EB0DCDE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525" y="2693352"/>
            <a:ext cx="6991350" cy="338137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C3820D4-1538-4A03-BDEF-D39A6E77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E172E1-DA16-1780-32CF-022F5F7ED88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5C96713-BFE4-00DF-33F5-4F2B3AA2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51524"/>
            <a:ext cx="11594969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There are two forces regulating the PN junction: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53C7DE-7CEA-ABC9-9F8C-77DF8285D409}"/>
              </a:ext>
            </a:extLst>
          </p:cNvPr>
          <p:cNvSpPr txBox="1"/>
          <p:nvPr/>
        </p:nvSpPr>
        <p:spPr>
          <a:xfrm>
            <a:off x="1697859" y="2943407"/>
            <a:ext cx="888886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Drift current	</a:t>
            </a:r>
          </a:p>
          <a:p>
            <a:pPr algn="just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	– Conduction of current happens due to drifting of majority 	    charge particles.</a:t>
            </a:r>
          </a:p>
          <a:p>
            <a:pPr algn="just"/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Diffusion current	</a:t>
            </a:r>
          </a:p>
          <a:p>
            <a:pPr algn="just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	– conduction of current due to minority charge particles.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EF74502-4792-7D37-7F8D-3B6A02A74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49B76C0-6F0A-1996-C6B5-C673BFECDC19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392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121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Biasing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040" y="2198579"/>
            <a:ext cx="10261600" cy="3917032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Voltage can be applied in PN junction diode in two ways to control the width of the depletion region. They are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Reverse Biasing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When an external voltage is applied to the PN junction in such a way that it cancels the potential barrier and permits the current flow, it is called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Biasing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14887-AFEF-B145-E4D0-FA4746E65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7323985-62C4-F3F5-EC79-63456B2DD6F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22" y="9518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42ECDF-E688-9255-3AAE-75DB38FDD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165" y="1971082"/>
            <a:ext cx="5492422" cy="26009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A26AED9-B2F3-9356-A054-8A6E38028DD3}"/>
              </a:ext>
            </a:extLst>
          </p:cNvPr>
          <p:cNvSpPr txBox="1"/>
          <p:nvPr/>
        </p:nvSpPr>
        <p:spPr>
          <a:xfrm>
            <a:off x="1046478" y="4572081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In Forward Bias condition, we work with drift and prevent diffusion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Hence, Depletion Region Shrinks and conductivity increases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6E40842-8B0B-237E-EEC2-B3EF359C1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C21DA8-997F-D19E-5805-6E2DAEF148F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7" y="994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47" y="1886853"/>
            <a:ext cx="11816080" cy="475749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Connecting,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Positive of battery to P region 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Negative of battery to N region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 is called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This establishes an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electric field opposite to potential barrier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, So the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potential barrier width decreases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0.3V for Germanium and 0.7V for Silicon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, is sufficient to eliminate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 the barrier potential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, thus junction resistance becomes zero.</a:t>
            </a:r>
          </a:p>
          <a:p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F6CED2E-89EA-E710-F4AD-D3AC9AE9E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48B89CC-ABDF-D016-E021-1DE16E7DAA3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57" y="10872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reverse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6563F5-CCCE-BECC-36C1-2A0844E68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3834" y="2161067"/>
            <a:ext cx="5248275" cy="2781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E23458-853A-5042-3B09-9F66B10419E1}"/>
              </a:ext>
            </a:extLst>
          </p:cNvPr>
          <p:cNvSpPr txBox="1"/>
          <p:nvPr/>
        </p:nvSpPr>
        <p:spPr>
          <a:xfrm>
            <a:off x="951009" y="5194064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Reverse Bias condition, we work with diffusion and prevent drift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Hence, Depletion Region widens, and conductivity decreased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8810DD7-C6B9-C5F2-D35C-691570D3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B572D3-016C-7AB3-0830-9D37B2546DE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04DBD4A-D638-D20D-A309-EC5AA9947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967" y="1788579"/>
            <a:ext cx="10307446" cy="3893314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4EA9E2C-8FC4-1822-1D1A-4B091D63F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4E94D0F-6349-9953-7E44-5FE1333DCF9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592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A15754-7BE7-A692-5C3B-79150DF23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412" y="1709671"/>
            <a:ext cx="8200635" cy="4060509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6C78B41-7527-D051-A68B-C6F5365BF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00F7036-B3C6-F65B-7565-B59C553E43D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683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688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Diode resistance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48007" y="1919690"/>
            <a:ext cx="1151636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Ideal diode has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zero resistance 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in forward biased and infinite resistance in reverse biased condition.</a:t>
            </a:r>
          </a:p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Diode acts as a switch.</a:t>
            </a:r>
          </a:p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297" y="2973383"/>
            <a:ext cx="5159093" cy="277348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92EF7B2-6E38-BEB6-345A-1779C66A1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4044C57-A526-ADD5-6347-0251C33E3044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976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53720" y="254474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Applications: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Detector in RF circuits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E6538EA-3DC4-B549-9995-9536D6816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DFFD817-3F1C-22B9-22B1-701A040EF04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293467" y="1755112"/>
            <a:ext cx="1146712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 Zener diode is a type of PN junction diode that, allows current to flow not only from its anode to its cathode, but also in the reverse direction when the so-called "Zener voltage" is reached.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diodes have a highly doped 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Also, normal diodes are not designed to operate in the breakdown region, but Zener diodes can reliably operate in this region.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5F5EFEF-B18D-F282-73BB-4E622B84E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2CA652-B4C7-A8E2-6C92-ED22E617D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43" y="81157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260F6A1-79B2-21F0-5CE5-934C31FA6D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0459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609990" y="2199590"/>
            <a:ext cx="11467123" cy="2978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effect is a type of electrical breakdown.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occurs in a reverse biased PN junction diode, where many free minority carriers suddenly increases the reverse 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Diode which exhibits Zener effect is called Zener diode.</a:t>
            </a:r>
          </a:p>
        </p:txBody>
      </p:sp>
      <p:pic>
        <p:nvPicPr>
          <p:cNvPr id="3" name="Picture 4" descr="Image result for zener diode symbol">
            <a:extLst>
              <a:ext uri="{FF2B5EF4-FFF2-40B4-BE49-F238E27FC236}">
                <a16:creationId xmlns:a16="http://schemas.microsoft.com/office/drawing/2014/main" id="{A2966F84-8423-02BC-E384-232A5F376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154" y="1569714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8AD3CA9-CDED-83ED-40C3-67BFF4476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F6024B-73C7-CA35-0609-285627B1478D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0362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9907D3E-8CAB-D92F-1D29-164CFF87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C95DB-D3DF-2CE3-E13E-BDE89493467E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594E43-E90A-E6F2-86E6-35255985EC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962" y="2077402"/>
            <a:ext cx="6543675" cy="42576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843342A-FB8C-AE9D-6C43-A887526BF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0455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VI Characteristics of Zener diode</a:t>
            </a:r>
          </a:p>
        </p:txBody>
      </p:sp>
    </p:spTree>
    <p:extLst>
      <p:ext uri="{BB962C8B-B14F-4D97-AF65-F5344CB8AC3E}">
        <p14:creationId xmlns:p14="http://schemas.microsoft.com/office/powerpoint/2010/main" val="2927543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772</Words>
  <Application>Microsoft Office PowerPoint</Application>
  <PresentationFormat>Widescreen</PresentationFormat>
  <Paragraphs>128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PN junction</vt:lpstr>
      <vt:lpstr>PN junction</vt:lpstr>
      <vt:lpstr>PN junction – Open circuited</vt:lpstr>
      <vt:lpstr>There are two forces regulating the PN junction:  </vt:lpstr>
      <vt:lpstr>PN junction – Biasing</vt:lpstr>
      <vt:lpstr>PN junction – Forward biased</vt:lpstr>
      <vt:lpstr>PN junction – Forward biased</vt:lpstr>
      <vt:lpstr>PN junction – reverse biased</vt:lpstr>
      <vt:lpstr>PowerPoint Presentation</vt:lpstr>
      <vt:lpstr>PowerPoint Presentation</vt:lpstr>
      <vt:lpstr>Diode resistance</vt:lpstr>
      <vt:lpstr>PN junction diode</vt:lpstr>
      <vt:lpstr>Zener diode</vt:lpstr>
      <vt:lpstr>PowerPoint Presentation</vt:lpstr>
      <vt:lpstr>VI Characteristics of Zener diode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2024-01-30T10:38:09Z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