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52A7D-7D5F-6F6D-AE3A-AC211476BFAF}" v="10" dt="2024-02-19T21:33:45.366"/>
    <p1510:client id="{6E90247D-784A-A6B5-C1A1-0037B956BCDD}" v="49" dt="2024-02-19T19:03:47.505"/>
    <p1510:client id="{73F2CDB2-8020-2A48-7DF3-465B3BD15A08}" v="46" dt="2024-02-20T20:36:24.586"/>
    <p1510:client id="{8D53AB44-0032-4A5B-A6DC-50750F4D28D7}" v="155" dt="2024-02-19T18:53:16.489"/>
    <p1510:client id="{94155F0C-0B2E-6EBD-8726-02D91176C4DF}" v="141" dt="2024-02-20T18:47:01.978"/>
    <p1510:client id="{96116A29-9BFB-2675-344A-4A331E013123}" v="106" dt="2024-02-20T23:37:32.690"/>
    <p1510:client id="{A2BD9BBF-600A-6A7C-E16A-7969FB8C674E}" v="172" dt="2024-02-20T22:29:28.524"/>
    <p1510:client id="{BCE86DA0-A6F4-FCE1-4DB9-F6CD4DBE828F}" v="22" dt="2024-02-19T21:30:10.807"/>
    <p1510:client id="{E186E319-495C-18BC-206C-5BC8F12840FD}" v="82" dt="2024-02-20T22:35:36.408"/>
    <p1510:client id="{EB9F382A-4C63-BA6D-3D26-A1E3FD1AFE5A}" v="205" dt="2024-02-19T21:26:27.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 Milone (2309008)" userId="S::2309008@student.uwtsd.ac.uk::0a10ddf1-d68d-437d-a9d5-991197624abf" providerId="AD" clId="Web-{8D53AB44-0032-4A5B-A6DC-50750F4D28D7}"/>
    <pc:docChg chg="addSld delSld modSld addMainMaster delMainMaster">
      <pc:chgData name="Jona Milone (2309008)" userId="S::2309008@student.uwtsd.ac.uk::0a10ddf1-d68d-437d-a9d5-991197624abf" providerId="AD" clId="Web-{8D53AB44-0032-4A5B-A6DC-50750F4D28D7}" dt="2024-02-19T18:53:16.489" v="153" actId="1076"/>
      <pc:docMkLst>
        <pc:docMk/>
      </pc:docMkLst>
      <pc:sldChg chg="addSp modSp mod setBg modClrScheme chgLayout">
        <pc:chgData name="Jona Milone (2309008)" userId="S::2309008@student.uwtsd.ac.uk::0a10ddf1-d68d-437d-a9d5-991197624abf" providerId="AD" clId="Web-{8D53AB44-0032-4A5B-A6DC-50750F4D28D7}" dt="2024-02-19T17:52:26.400" v="14" actId="1076"/>
        <pc:sldMkLst>
          <pc:docMk/>
          <pc:sldMk cId="109857222" sldId="256"/>
        </pc:sldMkLst>
        <pc:spChg chg="mod">
          <ac:chgData name="Jona Milone (2309008)" userId="S::2309008@student.uwtsd.ac.uk::0a10ddf1-d68d-437d-a9d5-991197624abf" providerId="AD" clId="Web-{8D53AB44-0032-4A5B-A6DC-50750F4D28D7}" dt="2024-02-19T17:52:26.400" v="14" actId="1076"/>
          <ac:spMkLst>
            <pc:docMk/>
            <pc:sldMk cId="109857222" sldId="256"/>
            <ac:spMk id="2" creationId="{00000000-0000-0000-0000-000000000000}"/>
          </ac:spMkLst>
        </pc:spChg>
        <pc:spChg chg="mod">
          <ac:chgData name="Jona Milone (2309008)" userId="S::2309008@student.uwtsd.ac.uk::0a10ddf1-d68d-437d-a9d5-991197624abf" providerId="AD" clId="Web-{8D53AB44-0032-4A5B-A6DC-50750F4D28D7}" dt="2024-02-19T17:52:22.431" v="13" actId="1076"/>
          <ac:spMkLst>
            <pc:docMk/>
            <pc:sldMk cId="109857222" sldId="256"/>
            <ac:spMk id="3" creationId="{00000000-0000-0000-0000-000000000000}"/>
          </ac:spMkLst>
        </pc:spChg>
        <pc:spChg chg="add">
          <ac:chgData name="Jona Milone (2309008)" userId="S::2309008@student.uwtsd.ac.uk::0a10ddf1-d68d-437d-a9d5-991197624abf" providerId="AD" clId="Web-{8D53AB44-0032-4A5B-A6DC-50750F4D28D7}" dt="2024-02-19T17:51:34.461" v="0"/>
          <ac:spMkLst>
            <pc:docMk/>
            <pc:sldMk cId="109857222" sldId="256"/>
            <ac:spMk id="9" creationId="{82950D9A-4705-4314-961A-4F88B2CE412D}"/>
          </ac:spMkLst>
        </pc:spChg>
        <pc:picChg chg="add">
          <ac:chgData name="Jona Milone (2309008)" userId="S::2309008@student.uwtsd.ac.uk::0a10ddf1-d68d-437d-a9d5-991197624abf" providerId="AD" clId="Web-{8D53AB44-0032-4A5B-A6DC-50750F4D28D7}" dt="2024-02-19T17:51:34.461" v="0"/>
          <ac:picMkLst>
            <pc:docMk/>
            <pc:sldMk cId="109857222" sldId="256"/>
            <ac:picMk id="4" creationId="{A45C55DD-5023-1BBC-D2EF-9EA64B66D987}"/>
          </ac:picMkLst>
        </pc:picChg>
        <pc:cxnChg chg="add">
          <ac:chgData name="Jona Milone (2309008)" userId="S::2309008@student.uwtsd.ac.uk::0a10ddf1-d68d-437d-a9d5-991197624abf" providerId="AD" clId="Web-{8D53AB44-0032-4A5B-A6DC-50750F4D28D7}" dt="2024-02-19T17:51:34.461" v="0"/>
          <ac:cxnSpMkLst>
            <pc:docMk/>
            <pc:sldMk cId="109857222" sldId="256"/>
            <ac:cxnSpMk id="11" creationId="{13AC671C-E66F-43C5-A66A-C477339DD232}"/>
          </ac:cxnSpMkLst>
        </pc:cxnChg>
        <pc:cxnChg chg="add">
          <ac:chgData name="Jona Milone (2309008)" userId="S::2309008@student.uwtsd.ac.uk::0a10ddf1-d68d-437d-a9d5-991197624abf" providerId="AD" clId="Web-{8D53AB44-0032-4A5B-A6DC-50750F4D28D7}" dt="2024-02-19T17:51:34.461" v="0"/>
          <ac:cxnSpMkLst>
            <pc:docMk/>
            <pc:sldMk cId="109857222" sldId="256"/>
            <ac:cxnSpMk id="13" creationId="{EEE10AC2-20ED-4628-9A8E-14F8437B55CB}"/>
          </ac:cxnSpMkLst>
        </pc:cxnChg>
      </pc:sldChg>
      <pc:sldChg chg="addSp delSp modSp new">
        <pc:chgData name="Jona Milone (2309008)" userId="S::2309008@student.uwtsd.ac.uk::0a10ddf1-d68d-437d-a9d5-991197624abf" providerId="AD" clId="Web-{8D53AB44-0032-4A5B-A6DC-50750F4D28D7}" dt="2024-02-19T18:09:33.537" v="101" actId="20577"/>
        <pc:sldMkLst>
          <pc:docMk/>
          <pc:sldMk cId="1936116192" sldId="257"/>
        </pc:sldMkLst>
        <pc:spChg chg="mod">
          <ac:chgData name="Jona Milone (2309008)" userId="S::2309008@student.uwtsd.ac.uk::0a10ddf1-d68d-437d-a9d5-991197624abf" providerId="AD" clId="Web-{8D53AB44-0032-4A5B-A6DC-50750F4D28D7}" dt="2024-02-19T18:09:33.537" v="101" actId="20577"/>
          <ac:spMkLst>
            <pc:docMk/>
            <pc:sldMk cId="1936116192" sldId="257"/>
            <ac:spMk id="2" creationId="{5C7A6C11-E9E4-25B7-0D61-D7C1FCEA65F2}"/>
          </ac:spMkLst>
        </pc:spChg>
        <pc:spChg chg="mod">
          <ac:chgData name="Jona Milone (2309008)" userId="S::2309008@student.uwtsd.ac.uk::0a10ddf1-d68d-437d-a9d5-991197624abf" providerId="AD" clId="Web-{8D53AB44-0032-4A5B-A6DC-50750F4D28D7}" dt="2024-02-19T17:55:25.967" v="51" actId="1076"/>
          <ac:spMkLst>
            <pc:docMk/>
            <pc:sldMk cId="1936116192" sldId="257"/>
            <ac:spMk id="3" creationId="{47D674DB-9209-9C0E-C6AD-0C1BD5B4A0C2}"/>
          </ac:spMkLst>
        </pc:spChg>
        <pc:spChg chg="add del mod ord">
          <ac:chgData name="Jona Milone (2309008)" userId="S::2309008@student.uwtsd.ac.uk::0a10ddf1-d68d-437d-a9d5-991197624abf" providerId="AD" clId="Web-{8D53AB44-0032-4A5B-A6DC-50750F4D28D7}" dt="2024-02-19T18:08:44.989" v="96"/>
          <ac:spMkLst>
            <pc:docMk/>
            <pc:sldMk cId="1936116192" sldId="257"/>
            <ac:spMk id="4" creationId="{6E79FB37-3C1F-6409-97EA-782E24F7F728}"/>
          </ac:spMkLst>
        </pc:spChg>
        <pc:spChg chg="add del">
          <ac:chgData name="Jona Milone (2309008)" userId="S::2309008@student.uwtsd.ac.uk::0a10ddf1-d68d-437d-a9d5-991197624abf" providerId="AD" clId="Web-{8D53AB44-0032-4A5B-A6DC-50750F4D28D7}" dt="2024-02-19T17:56:59.501" v="57"/>
          <ac:spMkLst>
            <pc:docMk/>
            <pc:sldMk cId="1936116192" sldId="257"/>
            <ac:spMk id="5" creationId="{E085536A-0427-F467-A550-154B04CF8A13}"/>
          </ac:spMkLst>
        </pc:spChg>
        <pc:picChg chg="add del mod modCrop">
          <ac:chgData name="Jona Milone (2309008)" userId="S::2309008@student.uwtsd.ac.uk::0a10ddf1-d68d-437d-a9d5-991197624abf" providerId="AD" clId="Web-{8D53AB44-0032-4A5B-A6DC-50750F4D28D7}" dt="2024-02-19T18:03:30.746" v="64"/>
          <ac:picMkLst>
            <pc:docMk/>
            <pc:sldMk cId="1936116192" sldId="257"/>
            <ac:picMk id="6" creationId="{AC1FA7B5-FD0C-220B-E15E-9A13A4BAD64A}"/>
          </ac:picMkLst>
        </pc:picChg>
        <pc:picChg chg="add del mod modCrop">
          <ac:chgData name="Jona Milone (2309008)" userId="S::2309008@student.uwtsd.ac.uk::0a10ddf1-d68d-437d-a9d5-991197624abf" providerId="AD" clId="Web-{8D53AB44-0032-4A5B-A6DC-50750F4D28D7}" dt="2024-02-19T18:05:36.702" v="78"/>
          <ac:picMkLst>
            <pc:docMk/>
            <pc:sldMk cId="1936116192" sldId="257"/>
            <ac:picMk id="7" creationId="{4DD976EC-E1B6-0A83-7282-CEEB393A0265}"/>
          </ac:picMkLst>
        </pc:picChg>
        <pc:picChg chg="add del mod modCrop">
          <ac:chgData name="Jona Milone (2309008)" userId="S::2309008@student.uwtsd.ac.uk::0a10ddf1-d68d-437d-a9d5-991197624abf" providerId="AD" clId="Web-{8D53AB44-0032-4A5B-A6DC-50750F4D28D7}" dt="2024-02-19T18:06:26.126" v="88"/>
          <ac:picMkLst>
            <pc:docMk/>
            <pc:sldMk cId="1936116192" sldId="257"/>
            <ac:picMk id="8" creationId="{27359A99-CA29-6555-F73F-3FC844B9E383}"/>
          </ac:picMkLst>
        </pc:picChg>
        <pc:picChg chg="add mod">
          <ac:chgData name="Jona Milone (2309008)" userId="S::2309008@student.uwtsd.ac.uk::0a10ddf1-d68d-437d-a9d5-991197624abf" providerId="AD" clId="Web-{8D53AB44-0032-4A5B-A6DC-50750F4D28D7}" dt="2024-02-19T18:06:46.611" v="94" actId="1076"/>
          <ac:picMkLst>
            <pc:docMk/>
            <pc:sldMk cId="1936116192" sldId="257"/>
            <ac:picMk id="9" creationId="{EC38FEA4-F4F3-3C4F-B547-8C8695243951}"/>
          </ac:picMkLst>
        </pc:picChg>
      </pc:sldChg>
      <pc:sldChg chg="addSp delSp modSp new mod setBg">
        <pc:chgData name="Jona Milone (2309008)" userId="S::2309008@student.uwtsd.ac.uk::0a10ddf1-d68d-437d-a9d5-991197624abf" providerId="AD" clId="Web-{8D53AB44-0032-4A5B-A6DC-50750F4D28D7}" dt="2024-02-19T18:13:55.606" v="124" actId="14100"/>
        <pc:sldMkLst>
          <pc:docMk/>
          <pc:sldMk cId="1743827458" sldId="258"/>
        </pc:sldMkLst>
        <pc:spChg chg="add del">
          <ac:chgData name="Jona Milone (2309008)" userId="S::2309008@student.uwtsd.ac.uk::0a10ddf1-d68d-437d-a9d5-991197624abf" providerId="AD" clId="Web-{8D53AB44-0032-4A5B-A6DC-50750F4D28D7}" dt="2024-02-19T18:11:03.289" v="108"/>
          <ac:spMkLst>
            <pc:docMk/>
            <pc:sldMk cId="1743827458" sldId="258"/>
            <ac:spMk id="2" creationId="{8A552D4D-8D8A-9E65-B94F-81CBAB0B553F}"/>
          </ac:spMkLst>
        </pc:spChg>
        <pc:spChg chg="del">
          <ac:chgData name="Jona Milone (2309008)" userId="S::2309008@student.uwtsd.ac.uk::0a10ddf1-d68d-437d-a9d5-991197624abf" providerId="AD" clId="Web-{8D53AB44-0032-4A5B-A6DC-50750F4D28D7}" dt="2024-02-19T18:10:43.883" v="103"/>
          <ac:spMkLst>
            <pc:docMk/>
            <pc:sldMk cId="1743827458" sldId="258"/>
            <ac:spMk id="3" creationId="{B4EBD8C7-49EF-3CD5-197F-C5F4D9C3C396}"/>
          </ac:spMkLst>
        </pc:spChg>
        <pc:spChg chg="add del">
          <ac:chgData name="Jona Milone (2309008)" userId="S::2309008@student.uwtsd.ac.uk::0a10ddf1-d68d-437d-a9d5-991197624abf" providerId="AD" clId="Web-{8D53AB44-0032-4A5B-A6DC-50750F4D28D7}" dt="2024-02-19T18:11:03.274" v="107"/>
          <ac:spMkLst>
            <pc:docMk/>
            <pc:sldMk cId="1743827458" sldId="258"/>
            <ac:spMk id="8" creationId="{1B74F2DA-A9C4-F16B-8DE3-733E609D47E3}"/>
          </ac:spMkLst>
        </pc:spChg>
        <pc:spChg chg="add del">
          <ac:chgData name="Jona Milone (2309008)" userId="S::2309008@student.uwtsd.ac.uk::0a10ddf1-d68d-437d-a9d5-991197624abf" providerId="AD" clId="Web-{8D53AB44-0032-4A5B-A6DC-50750F4D28D7}" dt="2024-02-19T18:10:56.320" v="105"/>
          <ac:spMkLst>
            <pc:docMk/>
            <pc:sldMk cId="1743827458" sldId="258"/>
            <ac:spMk id="23" creationId="{2D23EF01-5C9E-4B1E-85FE-E230C5BC9C19}"/>
          </ac:spMkLst>
        </pc:spChg>
        <pc:spChg chg="add del">
          <ac:chgData name="Jona Milone (2309008)" userId="S::2309008@student.uwtsd.ac.uk::0a10ddf1-d68d-437d-a9d5-991197624abf" providerId="AD" clId="Web-{8D53AB44-0032-4A5B-A6DC-50750F4D28D7}" dt="2024-02-19T18:10:56.320" v="105"/>
          <ac:spMkLst>
            <pc:docMk/>
            <pc:sldMk cId="1743827458" sldId="258"/>
            <ac:spMk id="25" creationId="{BF8F92FE-E706-460E-95F3-8B49EF548D94}"/>
          </ac:spMkLst>
        </pc:spChg>
        <pc:spChg chg="add del">
          <ac:chgData name="Jona Milone (2309008)" userId="S::2309008@student.uwtsd.ac.uk::0a10ddf1-d68d-437d-a9d5-991197624abf" providerId="AD" clId="Web-{8D53AB44-0032-4A5B-A6DC-50750F4D28D7}" dt="2024-02-19T18:11:03.274" v="107"/>
          <ac:spMkLst>
            <pc:docMk/>
            <pc:sldMk cId="1743827458" sldId="258"/>
            <ac:spMk id="41" creationId="{D6309531-94CD-4CF6-AACE-80EC085E0F34}"/>
          </ac:spMkLst>
        </pc:spChg>
        <pc:spChg chg="add del">
          <ac:chgData name="Jona Milone (2309008)" userId="S::2309008@student.uwtsd.ac.uk::0a10ddf1-d68d-437d-a9d5-991197624abf" providerId="AD" clId="Web-{8D53AB44-0032-4A5B-A6DC-50750F4D28D7}" dt="2024-02-19T18:11:03.274" v="107"/>
          <ac:spMkLst>
            <pc:docMk/>
            <pc:sldMk cId="1743827458" sldId="258"/>
            <ac:spMk id="42" creationId="{8A552D4D-8D8A-9E65-B94F-81CBAB0B553F}"/>
          </ac:spMkLst>
        </pc:spChg>
        <pc:spChg chg="add">
          <ac:chgData name="Jona Milone (2309008)" userId="S::2309008@student.uwtsd.ac.uk::0a10ddf1-d68d-437d-a9d5-991197624abf" providerId="AD" clId="Web-{8D53AB44-0032-4A5B-A6DC-50750F4D28D7}" dt="2024-02-19T18:11:03.289" v="108"/>
          <ac:spMkLst>
            <pc:docMk/>
            <pc:sldMk cId="1743827458" sldId="258"/>
            <ac:spMk id="52" creationId="{2D23EF01-5C9E-4B1E-85FE-E230C5BC9C19}"/>
          </ac:spMkLst>
        </pc:spChg>
        <pc:spChg chg="add">
          <ac:chgData name="Jona Milone (2309008)" userId="S::2309008@student.uwtsd.ac.uk::0a10ddf1-d68d-437d-a9d5-991197624abf" providerId="AD" clId="Web-{8D53AB44-0032-4A5B-A6DC-50750F4D28D7}" dt="2024-02-19T18:11:03.289" v="108"/>
          <ac:spMkLst>
            <pc:docMk/>
            <pc:sldMk cId="1743827458" sldId="258"/>
            <ac:spMk id="53" creationId="{BF8F92FE-E706-460E-95F3-8B49EF548D94}"/>
          </ac:spMkLst>
        </pc:spChg>
        <pc:picChg chg="add mod ord modCrop">
          <ac:chgData name="Jona Milone (2309008)" userId="S::2309008@student.uwtsd.ac.uk::0a10ddf1-d68d-437d-a9d5-991197624abf" providerId="AD" clId="Web-{8D53AB44-0032-4A5B-A6DC-50750F4D28D7}" dt="2024-02-19T18:11:36.868" v="115" actId="1076"/>
          <ac:picMkLst>
            <pc:docMk/>
            <pc:sldMk cId="1743827458" sldId="258"/>
            <ac:picMk id="4" creationId="{D33640F5-EDDD-51C8-C2B8-DBDC2799768A}"/>
          </ac:picMkLst>
        </pc:picChg>
        <pc:picChg chg="add mod">
          <ac:chgData name="Jona Milone (2309008)" userId="S::2309008@student.uwtsd.ac.uk::0a10ddf1-d68d-437d-a9d5-991197624abf" providerId="AD" clId="Web-{8D53AB44-0032-4A5B-A6DC-50750F4D28D7}" dt="2024-02-19T18:13:19.434" v="121" actId="14100"/>
          <ac:picMkLst>
            <pc:docMk/>
            <pc:sldMk cId="1743827458" sldId="258"/>
            <ac:picMk id="5" creationId="{318FEC6E-A6C6-53B0-4814-76400DA87628}"/>
          </ac:picMkLst>
        </pc:picChg>
        <pc:picChg chg="add mod">
          <ac:chgData name="Jona Milone (2309008)" userId="S::2309008@student.uwtsd.ac.uk::0a10ddf1-d68d-437d-a9d5-991197624abf" providerId="AD" clId="Web-{8D53AB44-0032-4A5B-A6DC-50750F4D28D7}" dt="2024-02-19T18:13:55.606" v="124" actId="14100"/>
          <ac:picMkLst>
            <pc:docMk/>
            <pc:sldMk cId="1743827458" sldId="258"/>
            <ac:picMk id="6" creationId="{BC4EF1AE-D4CC-E960-9BEE-260D817DC95E}"/>
          </ac:picMkLst>
        </pc:picChg>
        <pc:cxnChg chg="add del">
          <ac:chgData name="Jona Milone (2309008)" userId="S::2309008@student.uwtsd.ac.uk::0a10ddf1-d68d-437d-a9d5-991197624abf" providerId="AD" clId="Web-{8D53AB44-0032-4A5B-A6DC-50750F4D28D7}" dt="2024-02-19T18:10:56.320" v="105"/>
          <ac:cxnSpMkLst>
            <pc:docMk/>
            <pc:sldMk cId="1743827458" sldId="258"/>
            <ac:cxnSpMk id="9" creationId="{4436E0F2-A64B-471E-93C0-8DFE08CC57C8}"/>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11" creationId="{DC1E3AB1-2A8C-4607-9FAE-D8BDB280FE1A}"/>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13" creationId="{26D66059-832F-40B6-A35F-F56C8F38A1E7}"/>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15" creationId="{A515E2ED-7EA9-448D-83FA-54C3DF9723BD}"/>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17" creationId="{20595356-EABD-4767-AC9D-EA21FF115EC0}"/>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19" creationId="{28CD9F06-9628-469C-B788-A894E3E08281}"/>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21" creationId="{8550A431-0B61-421B-B4B7-24C0CFF0F938}"/>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27" creationId="{4BBA8B30-585D-4596-A896-BF3FD1FB253F}"/>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29" creationId="{EFD94027-0273-4AF2-87C2-49EB6D655031}"/>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31" creationId="{94870472-9E8A-42D0-BDA3-B312F4C72AF6}"/>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33" creationId="{BD280D8D-93BB-4BD4-86DA-25993A4B527F}"/>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35" creationId="{A9FEC981-EB48-4A49-88DF-0A6DB2ECB0D3}"/>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37" creationId="{FB91E5C6-85F3-4BA6-9D1E-794A781F62DB}"/>
          </ac:cxnSpMkLst>
        </pc:cxnChg>
        <pc:cxnChg chg="add del">
          <ac:chgData name="Jona Milone (2309008)" userId="S::2309008@student.uwtsd.ac.uk::0a10ddf1-d68d-437d-a9d5-991197624abf" providerId="AD" clId="Web-{8D53AB44-0032-4A5B-A6DC-50750F4D28D7}" dt="2024-02-19T18:10:56.320" v="105"/>
          <ac:cxnSpMkLst>
            <pc:docMk/>
            <pc:sldMk cId="1743827458" sldId="258"/>
            <ac:cxnSpMk id="39" creationId="{1DBFF75F-844B-447A-A83D-D0B0D85175D2}"/>
          </ac:cxnSpMkLst>
        </pc:cxnChg>
        <pc:cxnChg chg="add del">
          <ac:chgData name="Jona Milone (2309008)" userId="S::2309008@student.uwtsd.ac.uk::0a10ddf1-d68d-437d-a9d5-991197624abf" providerId="AD" clId="Web-{8D53AB44-0032-4A5B-A6DC-50750F4D28D7}" dt="2024-02-19T18:11:03.274" v="107"/>
          <ac:cxnSpMkLst>
            <pc:docMk/>
            <pc:sldMk cId="1743827458" sldId="258"/>
            <ac:cxnSpMk id="43" creationId="{F75BF611-D2A5-4454-8C47-95B0BC422843}"/>
          </ac:cxnSpMkLst>
        </pc:cxnChg>
        <pc:cxnChg chg="add">
          <ac:chgData name="Jona Milone (2309008)" userId="S::2309008@student.uwtsd.ac.uk::0a10ddf1-d68d-437d-a9d5-991197624abf" providerId="AD" clId="Web-{8D53AB44-0032-4A5B-A6DC-50750F4D28D7}" dt="2024-02-19T18:11:03.289" v="108"/>
          <ac:cxnSpMkLst>
            <pc:docMk/>
            <pc:sldMk cId="1743827458" sldId="258"/>
            <ac:cxnSpMk id="45" creationId="{4436E0F2-A64B-471E-93C0-8DFE08CC57C8}"/>
          </ac:cxnSpMkLst>
        </pc:cxnChg>
        <pc:cxnChg chg="add">
          <ac:chgData name="Jona Milone (2309008)" userId="S::2309008@student.uwtsd.ac.uk::0a10ddf1-d68d-437d-a9d5-991197624abf" providerId="AD" clId="Web-{8D53AB44-0032-4A5B-A6DC-50750F4D28D7}" dt="2024-02-19T18:11:03.289" v="108"/>
          <ac:cxnSpMkLst>
            <pc:docMk/>
            <pc:sldMk cId="1743827458" sldId="258"/>
            <ac:cxnSpMk id="46" creationId="{DC1E3AB1-2A8C-4607-9FAE-D8BDB280FE1A}"/>
          </ac:cxnSpMkLst>
        </pc:cxnChg>
        <pc:cxnChg chg="add">
          <ac:chgData name="Jona Milone (2309008)" userId="S::2309008@student.uwtsd.ac.uk::0a10ddf1-d68d-437d-a9d5-991197624abf" providerId="AD" clId="Web-{8D53AB44-0032-4A5B-A6DC-50750F4D28D7}" dt="2024-02-19T18:11:03.289" v="108"/>
          <ac:cxnSpMkLst>
            <pc:docMk/>
            <pc:sldMk cId="1743827458" sldId="258"/>
            <ac:cxnSpMk id="47" creationId="{26D66059-832F-40B6-A35F-F56C8F38A1E7}"/>
          </ac:cxnSpMkLst>
        </pc:cxnChg>
        <pc:cxnChg chg="add">
          <ac:chgData name="Jona Milone (2309008)" userId="S::2309008@student.uwtsd.ac.uk::0a10ddf1-d68d-437d-a9d5-991197624abf" providerId="AD" clId="Web-{8D53AB44-0032-4A5B-A6DC-50750F4D28D7}" dt="2024-02-19T18:11:03.289" v="108"/>
          <ac:cxnSpMkLst>
            <pc:docMk/>
            <pc:sldMk cId="1743827458" sldId="258"/>
            <ac:cxnSpMk id="48" creationId="{A515E2ED-7EA9-448D-83FA-54C3DF9723BD}"/>
          </ac:cxnSpMkLst>
        </pc:cxnChg>
        <pc:cxnChg chg="add">
          <ac:chgData name="Jona Milone (2309008)" userId="S::2309008@student.uwtsd.ac.uk::0a10ddf1-d68d-437d-a9d5-991197624abf" providerId="AD" clId="Web-{8D53AB44-0032-4A5B-A6DC-50750F4D28D7}" dt="2024-02-19T18:11:03.289" v="108"/>
          <ac:cxnSpMkLst>
            <pc:docMk/>
            <pc:sldMk cId="1743827458" sldId="258"/>
            <ac:cxnSpMk id="49" creationId="{20595356-EABD-4767-AC9D-EA21FF115EC0}"/>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0" creationId="{28CD9F06-9628-469C-B788-A894E3E08281}"/>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1" creationId="{8550A431-0B61-421B-B4B7-24C0CFF0F938}"/>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4" creationId="{4BBA8B30-585D-4596-A896-BF3FD1FB253F}"/>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5" creationId="{EFD94027-0273-4AF2-87C2-49EB6D655031}"/>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6" creationId="{94870472-9E8A-42D0-BDA3-B312F4C72AF6}"/>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7" creationId="{BD280D8D-93BB-4BD4-86DA-25993A4B527F}"/>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8" creationId="{A9FEC981-EB48-4A49-88DF-0A6DB2ECB0D3}"/>
          </ac:cxnSpMkLst>
        </pc:cxnChg>
        <pc:cxnChg chg="add">
          <ac:chgData name="Jona Milone (2309008)" userId="S::2309008@student.uwtsd.ac.uk::0a10ddf1-d68d-437d-a9d5-991197624abf" providerId="AD" clId="Web-{8D53AB44-0032-4A5B-A6DC-50750F4D28D7}" dt="2024-02-19T18:11:03.289" v="108"/>
          <ac:cxnSpMkLst>
            <pc:docMk/>
            <pc:sldMk cId="1743827458" sldId="258"/>
            <ac:cxnSpMk id="59" creationId="{FB91E5C6-85F3-4BA6-9D1E-794A781F62DB}"/>
          </ac:cxnSpMkLst>
        </pc:cxnChg>
        <pc:cxnChg chg="add">
          <ac:chgData name="Jona Milone (2309008)" userId="S::2309008@student.uwtsd.ac.uk::0a10ddf1-d68d-437d-a9d5-991197624abf" providerId="AD" clId="Web-{8D53AB44-0032-4A5B-A6DC-50750F4D28D7}" dt="2024-02-19T18:11:03.289" v="108"/>
          <ac:cxnSpMkLst>
            <pc:docMk/>
            <pc:sldMk cId="1743827458" sldId="258"/>
            <ac:cxnSpMk id="60" creationId="{1DBFF75F-844B-447A-A83D-D0B0D85175D2}"/>
          </ac:cxnSpMkLst>
        </pc:cxnChg>
      </pc:sldChg>
      <pc:sldChg chg="addSp delSp modSp new">
        <pc:chgData name="Jona Milone (2309008)" userId="S::2309008@student.uwtsd.ac.uk::0a10ddf1-d68d-437d-a9d5-991197624abf" providerId="AD" clId="Web-{8D53AB44-0032-4A5B-A6DC-50750F4D28D7}" dt="2024-02-19T18:53:16.489" v="153" actId="1076"/>
        <pc:sldMkLst>
          <pc:docMk/>
          <pc:sldMk cId="2909310212" sldId="259"/>
        </pc:sldMkLst>
        <pc:spChg chg="del">
          <ac:chgData name="Jona Milone (2309008)" userId="S::2309008@student.uwtsd.ac.uk::0a10ddf1-d68d-437d-a9d5-991197624abf" providerId="AD" clId="Web-{8D53AB44-0032-4A5B-A6DC-50750F4D28D7}" dt="2024-02-19T18:16:09.532" v="138"/>
          <ac:spMkLst>
            <pc:docMk/>
            <pc:sldMk cId="2909310212" sldId="259"/>
            <ac:spMk id="3" creationId="{63C4291B-8562-3E3E-0CF1-E7F610E8B7BC}"/>
          </ac:spMkLst>
        </pc:spChg>
        <pc:spChg chg="add mod">
          <ac:chgData name="Jona Milone (2309008)" userId="S::2309008@student.uwtsd.ac.uk::0a10ddf1-d68d-437d-a9d5-991197624abf" providerId="AD" clId="Web-{8D53AB44-0032-4A5B-A6DC-50750F4D28D7}" dt="2024-02-19T18:17:39.644" v="152" actId="20577"/>
          <ac:spMkLst>
            <pc:docMk/>
            <pc:sldMk cId="2909310212" sldId="259"/>
            <ac:spMk id="5" creationId="{39B00D45-7813-F2FE-7486-C5D63673276F}"/>
          </ac:spMkLst>
        </pc:spChg>
        <pc:picChg chg="add mod ord">
          <ac:chgData name="Jona Milone (2309008)" userId="S::2309008@student.uwtsd.ac.uk::0a10ddf1-d68d-437d-a9d5-991197624abf" providerId="AD" clId="Web-{8D53AB44-0032-4A5B-A6DC-50750F4D28D7}" dt="2024-02-19T18:53:16.489" v="153" actId="1076"/>
          <ac:picMkLst>
            <pc:docMk/>
            <pc:sldMk cId="2909310212" sldId="259"/>
            <ac:picMk id="4" creationId="{10D62164-FC1A-B790-F1E0-8FA00EB15D51}"/>
          </ac:picMkLst>
        </pc:picChg>
      </pc:sldChg>
      <pc:sldChg chg="addSp delSp modSp new add del">
        <pc:chgData name="Jona Milone (2309008)" userId="S::2309008@student.uwtsd.ac.uk::0a10ddf1-d68d-437d-a9d5-991197624abf" providerId="AD" clId="Web-{8D53AB44-0032-4A5B-A6DC-50750F4D28D7}" dt="2024-02-19T18:15:46.656" v="136"/>
        <pc:sldMkLst>
          <pc:docMk/>
          <pc:sldMk cId="3169984968" sldId="259"/>
        </pc:sldMkLst>
        <pc:spChg chg="del">
          <ac:chgData name="Jona Milone (2309008)" userId="S::2309008@student.uwtsd.ac.uk::0a10ddf1-d68d-437d-a9d5-991197624abf" providerId="AD" clId="Web-{8D53AB44-0032-4A5B-A6DC-50750F4D28D7}" dt="2024-02-19T18:15:09.108" v="126"/>
          <ac:spMkLst>
            <pc:docMk/>
            <pc:sldMk cId="3169984968" sldId="259"/>
            <ac:spMk id="3" creationId="{46A92F25-0AEC-7319-8838-76F7430B2337}"/>
          </ac:spMkLst>
        </pc:spChg>
        <pc:picChg chg="add mod ord">
          <ac:chgData name="Jona Milone (2309008)" userId="S::2309008@student.uwtsd.ac.uk::0a10ddf1-d68d-437d-a9d5-991197624abf" providerId="AD" clId="Web-{8D53AB44-0032-4A5B-A6DC-50750F4D28D7}" dt="2024-02-19T18:15:18.077" v="128" actId="1076"/>
          <ac:picMkLst>
            <pc:docMk/>
            <pc:sldMk cId="3169984968" sldId="259"/>
            <ac:picMk id="4" creationId="{6279A726-756A-781A-0955-77725C4BDCAB}"/>
          </ac:picMkLst>
        </pc:picChg>
        <pc:picChg chg="add mod">
          <ac:chgData name="Jona Milone (2309008)" userId="S::2309008@student.uwtsd.ac.uk::0a10ddf1-d68d-437d-a9d5-991197624abf" providerId="AD" clId="Web-{8D53AB44-0032-4A5B-A6DC-50750F4D28D7}" dt="2024-02-19T18:15:45.203" v="135" actId="1076"/>
          <ac:picMkLst>
            <pc:docMk/>
            <pc:sldMk cId="3169984968" sldId="259"/>
            <ac:picMk id="5" creationId="{E34374A6-8797-ECB5-9E46-4B5C68A5DD1A}"/>
          </ac:picMkLst>
        </pc:picChg>
      </pc:sldChg>
      <pc:sldMasterChg chg="del delSldLayout">
        <pc:chgData name="Jona Milone (2309008)" userId="S::2309008@student.uwtsd.ac.uk::0a10ddf1-d68d-437d-a9d5-991197624abf" providerId="AD" clId="Web-{8D53AB44-0032-4A5B-A6DC-50750F4D28D7}" dt="2024-02-19T17:51:34.461" v="0"/>
        <pc:sldMasterMkLst>
          <pc:docMk/>
          <pc:sldMasterMk cId="2460954070" sldId="2147483660"/>
        </pc:sldMasterMkLst>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2385387890" sldId="2147483661"/>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949138452" sldId="2147483662"/>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2591524520" sldId="2147483663"/>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1203092039" sldId="2147483664"/>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3733172339" sldId="2147483665"/>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3210312558" sldId="2147483666"/>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3146388984" sldId="2147483667"/>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3171841454" sldId="2147483668"/>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1718958274" sldId="2147483669"/>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2202905451" sldId="2147483670"/>
          </pc:sldLayoutMkLst>
        </pc:sldLayoutChg>
        <pc:sldLayoutChg chg="del">
          <pc:chgData name="Jona Milone (2309008)" userId="S::2309008@student.uwtsd.ac.uk::0a10ddf1-d68d-437d-a9d5-991197624abf" providerId="AD" clId="Web-{8D53AB44-0032-4A5B-A6DC-50750F4D28D7}" dt="2024-02-19T17:51:34.461" v="0"/>
          <pc:sldLayoutMkLst>
            <pc:docMk/>
            <pc:sldMasterMk cId="2460954070" sldId="2147483660"/>
            <pc:sldLayoutMk cId="3479445657" sldId="2147483671"/>
          </pc:sldLayoutMkLst>
        </pc:sldLayoutChg>
      </pc:sldMasterChg>
      <pc:sldMasterChg chg="add addSldLayout">
        <pc:chgData name="Jona Milone (2309008)" userId="S::2309008@student.uwtsd.ac.uk::0a10ddf1-d68d-437d-a9d5-991197624abf" providerId="AD" clId="Web-{8D53AB44-0032-4A5B-A6DC-50750F4D28D7}" dt="2024-02-19T17:51:34.461" v="0"/>
        <pc:sldMasterMkLst>
          <pc:docMk/>
          <pc:sldMasterMk cId="3293343640" sldId="2147483750"/>
        </pc:sldMasterMkLst>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831424815" sldId="2147483739"/>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811424896" sldId="2147483740"/>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771542711" sldId="2147483741"/>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1458520244" sldId="2147483742"/>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2058107627" sldId="2147483743"/>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751741412" sldId="2147483744"/>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4120737372" sldId="2147483745"/>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1985711255" sldId="2147483746"/>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2481591909" sldId="2147483747"/>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1268158007" sldId="2147483748"/>
          </pc:sldLayoutMkLst>
        </pc:sldLayoutChg>
        <pc:sldLayoutChg chg="add">
          <pc:chgData name="Jona Milone (2309008)" userId="S::2309008@student.uwtsd.ac.uk::0a10ddf1-d68d-437d-a9d5-991197624abf" providerId="AD" clId="Web-{8D53AB44-0032-4A5B-A6DC-50750F4D28D7}" dt="2024-02-19T17:51:34.461" v="0"/>
          <pc:sldLayoutMkLst>
            <pc:docMk/>
            <pc:sldMasterMk cId="3293343640" sldId="2147483750"/>
            <pc:sldLayoutMk cId="1270130003" sldId="2147483749"/>
          </pc:sldLayoutMkLst>
        </pc:sldLayoutChg>
      </pc:sldMasterChg>
    </pc:docChg>
  </pc:docChgLst>
  <pc:docChgLst>
    <pc:chgData name="Jona Milone (2309008)" userId="S::2309008@student.uwtsd.ac.uk::0a10ddf1-d68d-437d-a9d5-991197624abf" providerId="AD" clId="Web-{96116A29-9BFB-2675-344A-4A331E013123}"/>
    <pc:docChg chg="modSld">
      <pc:chgData name="Jona Milone (2309008)" userId="S::2309008@student.uwtsd.ac.uk::0a10ddf1-d68d-437d-a9d5-991197624abf" providerId="AD" clId="Web-{96116A29-9BFB-2675-344A-4A331E013123}" dt="2024-02-20T23:37:32.690" v="109"/>
      <pc:docMkLst>
        <pc:docMk/>
      </pc:docMkLst>
      <pc:sldChg chg="addSp delSp modSp addAnim delAnim modAnim">
        <pc:chgData name="Jona Milone (2309008)" userId="S::2309008@student.uwtsd.ac.uk::0a10ddf1-d68d-437d-a9d5-991197624abf" providerId="AD" clId="Web-{96116A29-9BFB-2675-344A-4A331E013123}" dt="2024-02-20T22:37:59.220" v="32"/>
        <pc:sldMkLst>
          <pc:docMk/>
          <pc:sldMk cId="89187958" sldId="265"/>
        </pc:sldMkLst>
        <pc:spChg chg="add del mod">
          <ac:chgData name="Jona Milone (2309008)" userId="S::2309008@student.uwtsd.ac.uk::0a10ddf1-d68d-437d-a9d5-991197624abf" providerId="AD" clId="Web-{96116A29-9BFB-2675-344A-4A331E013123}" dt="2024-02-20T22:36:44.967" v="3"/>
          <ac:spMkLst>
            <pc:docMk/>
            <pc:sldMk cId="89187958" sldId="265"/>
            <ac:spMk id="3" creationId="{F403ACA5-967B-CE0F-065F-42A8A5BB93E8}"/>
          </ac:spMkLst>
        </pc:spChg>
        <pc:spChg chg="add mod">
          <ac:chgData name="Jona Milone (2309008)" userId="S::2309008@student.uwtsd.ac.uk::0a10ddf1-d68d-437d-a9d5-991197624abf" providerId="AD" clId="Web-{96116A29-9BFB-2675-344A-4A331E013123}" dt="2024-02-20T22:37:27.813" v="29" actId="20577"/>
          <ac:spMkLst>
            <pc:docMk/>
            <pc:sldMk cId="89187958" sldId="265"/>
            <ac:spMk id="6" creationId="{14269D52-E222-18C4-DDFB-B627904071B2}"/>
          </ac:spMkLst>
        </pc:spChg>
      </pc:sldChg>
      <pc:sldChg chg="addSp modSp addAnim">
        <pc:chgData name="Jona Milone (2309008)" userId="S::2309008@student.uwtsd.ac.uk::0a10ddf1-d68d-437d-a9d5-991197624abf" providerId="AD" clId="Web-{96116A29-9BFB-2675-344A-4A331E013123}" dt="2024-02-20T22:40:12.756" v="78" actId="1076"/>
        <pc:sldMkLst>
          <pc:docMk/>
          <pc:sldMk cId="3089700540" sldId="270"/>
        </pc:sldMkLst>
        <pc:spChg chg="add mod">
          <ac:chgData name="Jona Milone (2309008)" userId="S::2309008@student.uwtsd.ac.uk::0a10ddf1-d68d-437d-a9d5-991197624abf" providerId="AD" clId="Web-{96116A29-9BFB-2675-344A-4A331E013123}" dt="2024-02-20T22:40:12.756" v="78" actId="1076"/>
          <ac:spMkLst>
            <pc:docMk/>
            <pc:sldMk cId="3089700540" sldId="270"/>
            <ac:spMk id="3" creationId="{B6E52F8B-7D87-B16B-80DF-FAE8989E9CC8}"/>
          </ac:spMkLst>
        </pc:spChg>
        <pc:picChg chg="mod">
          <ac:chgData name="Jona Milone (2309008)" userId="S::2309008@student.uwtsd.ac.uk::0a10ddf1-d68d-437d-a9d5-991197624abf" providerId="AD" clId="Web-{96116A29-9BFB-2675-344A-4A331E013123}" dt="2024-02-20T22:40:01.052" v="75" actId="1076"/>
          <ac:picMkLst>
            <pc:docMk/>
            <pc:sldMk cId="3089700540" sldId="270"/>
            <ac:picMk id="4" creationId="{BE6268E4-D65A-EFF2-E832-40AD903B578A}"/>
          </ac:picMkLst>
        </pc:picChg>
      </pc:sldChg>
      <pc:sldChg chg="addSp delSp modSp addAnim delAnim modAnim">
        <pc:chgData name="Jona Milone (2309008)" userId="S::2309008@student.uwtsd.ac.uk::0a10ddf1-d68d-437d-a9d5-991197624abf" providerId="AD" clId="Web-{96116A29-9BFB-2675-344A-4A331E013123}" dt="2024-02-20T23:37:32.690" v="109"/>
        <pc:sldMkLst>
          <pc:docMk/>
          <pc:sldMk cId="3035030442" sldId="271"/>
        </pc:sldMkLst>
        <pc:spChg chg="mod">
          <ac:chgData name="Jona Milone (2309008)" userId="S::2309008@student.uwtsd.ac.uk::0a10ddf1-d68d-437d-a9d5-991197624abf" providerId="AD" clId="Web-{96116A29-9BFB-2675-344A-4A331E013123}" dt="2024-02-20T23:36:59.533" v="102" actId="14100"/>
          <ac:spMkLst>
            <pc:docMk/>
            <pc:sldMk cId="3035030442" sldId="271"/>
            <ac:spMk id="2" creationId="{7F20616E-2630-E31A-78FF-01E743E3032B}"/>
          </ac:spMkLst>
        </pc:spChg>
        <pc:spChg chg="add del">
          <ac:chgData name="Jona Milone (2309008)" userId="S::2309008@student.uwtsd.ac.uk::0a10ddf1-d68d-437d-a9d5-991197624abf" providerId="AD" clId="Web-{96116A29-9BFB-2675-344A-4A331E013123}" dt="2024-02-20T23:37:32.690" v="109"/>
          <ac:spMkLst>
            <pc:docMk/>
            <pc:sldMk cId="3035030442" sldId="271"/>
            <ac:spMk id="6" creationId="{1EE7B582-B1ED-A0F8-6FCD-DBC7CFFF624C}"/>
          </ac:spMkLst>
        </pc:spChg>
        <pc:spChg chg="add mod">
          <ac:chgData name="Jona Milone (2309008)" userId="S::2309008@student.uwtsd.ac.uk::0a10ddf1-d68d-437d-a9d5-991197624abf" providerId="AD" clId="Web-{96116A29-9BFB-2675-344A-4A331E013123}" dt="2024-02-20T23:36:41.076" v="99" actId="14100"/>
          <ac:spMkLst>
            <pc:docMk/>
            <pc:sldMk cId="3035030442" sldId="271"/>
            <ac:spMk id="8" creationId="{BEC92BF0-F5D3-2FB4-8A90-76AED9984EF4}"/>
          </ac:spMkLst>
        </pc:spChg>
        <pc:spChg chg="add mod">
          <ac:chgData name="Jona Milone (2309008)" userId="S::2309008@student.uwtsd.ac.uk::0a10ddf1-d68d-437d-a9d5-991197624abf" providerId="AD" clId="Web-{96116A29-9BFB-2675-344A-4A331E013123}" dt="2024-02-20T23:37:07.720" v="104" actId="1076"/>
          <ac:spMkLst>
            <pc:docMk/>
            <pc:sldMk cId="3035030442" sldId="271"/>
            <ac:spMk id="10" creationId="{27AFEE6B-EB2F-7893-1630-7BC23E26AF60}"/>
          </ac:spMkLst>
        </pc:spChg>
      </pc:sldChg>
    </pc:docChg>
  </pc:docChgLst>
  <pc:docChgLst>
    <pc:chgData name="Jona Milone (2309008)" userId="S::2309008@student.uwtsd.ac.uk::0a10ddf1-d68d-437d-a9d5-991197624abf" providerId="AD" clId="Web-{94155F0C-0B2E-6EBD-8726-02D91176C4DF}"/>
    <pc:docChg chg="addSld modSld">
      <pc:chgData name="Jona Milone (2309008)" userId="S::2309008@student.uwtsd.ac.uk::0a10ddf1-d68d-437d-a9d5-991197624abf" providerId="AD" clId="Web-{94155F0C-0B2E-6EBD-8726-02D91176C4DF}" dt="2024-02-20T18:47:01.978" v="142"/>
      <pc:docMkLst>
        <pc:docMk/>
      </pc:docMkLst>
      <pc:sldChg chg="modTransition addAnim modAnim">
        <pc:chgData name="Jona Milone (2309008)" userId="S::2309008@student.uwtsd.ac.uk::0a10ddf1-d68d-437d-a9d5-991197624abf" providerId="AD" clId="Web-{94155F0C-0B2E-6EBD-8726-02D91176C4DF}" dt="2024-02-20T18:47:01.978" v="142"/>
        <pc:sldMkLst>
          <pc:docMk/>
          <pc:sldMk cId="1936116192" sldId="257"/>
        </pc:sldMkLst>
      </pc:sldChg>
      <pc:sldChg chg="modTransition addAnim">
        <pc:chgData name="Jona Milone (2309008)" userId="S::2309008@student.uwtsd.ac.uk::0a10ddf1-d68d-437d-a9d5-991197624abf" providerId="AD" clId="Web-{94155F0C-0B2E-6EBD-8726-02D91176C4DF}" dt="2024-02-20T18:47:01.978" v="142"/>
        <pc:sldMkLst>
          <pc:docMk/>
          <pc:sldMk cId="1743827458" sldId="258"/>
        </pc:sldMkLst>
      </pc:sldChg>
      <pc:sldChg chg="modTransition addAnim">
        <pc:chgData name="Jona Milone (2309008)" userId="S::2309008@student.uwtsd.ac.uk::0a10ddf1-d68d-437d-a9d5-991197624abf" providerId="AD" clId="Web-{94155F0C-0B2E-6EBD-8726-02D91176C4DF}" dt="2024-02-20T18:47:01.978" v="142"/>
        <pc:sldMkLst>
          <pc:docMk/>
          <pc:sldMk cId="2909310212" sldId="259"/>
        </pc:sldMkLst>
      </pc:sldChg>
      <pc:sldChg chg="modSp modTransition addAnim">
        <pc:chgData name="Jona Milone (2309008)" userId="S::2309008@student.uwtsd.ac.uk::0a10ddf1-d68d-437d-a9d5-991197624abf" providerId="AD" clId="Web-{94155F0C-0B2E-6EBD-8726-02D91176C4DF}" dt="2024-02-20T18:47:01.978" v="142"/>
        <pc:sldMkLst>
          <pc:docMk/>
          <pc:sldMk cId="3536170571" sldId="260"/>
        </pc:sldMkLst>
        <pc:picChg chg="mod">
          <ac:chgData name="Jona Milone (2309008)" userId="S::2309008@student.uwtsd.ac.uk::0a10ddf1-d68d-437d-a9d5-991197624abf" providerId="AD" clId="Web-{94155F0C-0B2E-6EBD-8726-02D91176C4DF}" dt="2024-02-20T18:42:48.765" v="100"/>
          <ac:picMkLst>
            <pc:docMk/>
            <pc:sldMk cId="3536170571" sldId="260"/>
            <ac:picMk id="5" creationId="{B1AB3E2D-CBC8-A668-76AB-B425DC7E5F62}"/>
          </ac:picMkLst>
        </pc:picChg>
      </pc:sldChg>
      <pc:sldChg chg="modTransition addAnim">
        <pc:chgData name="Jona Milone (2309008)" userId="S::2309008@student.uwtsd.ac.uk::0a10ddf1-d68d-437d-a9d5-991197624abf" providerId="AD" clId="Web-{94155F0C-0B2E-6EBD-8726-02D91176C4DF}" dt="2024-02-20T18:47:01.978" v="142"/>
        <pc:sldMkLst>
          <pc:docMk/>
          <pc:sldMk cId="1050089182" sldId="261"/>
        </pc:sldMkLst>
      </pc:sldChg>
      <pc:sldChg chg="modTransition addAnim">
        <pc:chgData name="Jona Milone (2309008)" userId="S::2309008@student.uwtsd.ac.uk::0a10ddf1-d68d-437d-a9d5-991197624abf" providerId="AD" clId="Web-{94155F0C-0B2E-6EBD-8726-02D91176C4DF}" dt="2024-02-20T18:47:01.978" v="142"/>
        <pc:sldMkLst>
          <pc:docMk/>
          <pc:sldMk cId="2138828133" sldId="262"/>
        </pc:sldMkLst>
      </pc:sldChg>
      <pc:sldChg chg="addAnim">
        <pc:chgData name="Jona Milone (2309008)" userId="S::2309008@student.uwtsd.ac.uk::0a10ddf1-d68d-437d-a9d5-991197624abf" providerId="AD" clId="Web-{94155F0C-0B2E-6EBD-8726-02D91176C4DF}" dt="2024-02-20T18:45:35.069" v="124"/>
        <pc:sldMkLst>
          <pc:docMk/>
          <pc:sldMk cId="3084960505" sldId="263"/>
        </pc:sldMkLst>
      </pc:sldChg>
      <pc:sldChg chg="addAnim">
        <pc:chgData name="Jona Milone (2309008)" userId="S::2309008@student.uwtsd.ac.uk::0a10ddf1-d68d-437d-a9d5-991197624abf" providerId="AD" clId="Web-{94155F0C-0B2E-6EBD-8726-02D91176C4DF}" dt="2024-02-20T18:45:40.506" v="125"/>
        <pc:sldMkLst>
          <pc:docMk/>
          <pc:sldMk cId="124390149" sldId="264"/>
        </pc:sldMkLst>
      </pc:sldChg>
      <pc:sldChg chg="addAnim">
        <pc:chgData name="Jona Milone (2309008)" userId="S::2309008@student.uwtsd.ac.uk::0a10ddf1-d68d-437d-a9d5-991197624abf" providerId="AD" clId="Web-{94155F0C-0B2E-6EBD-8726-02D91176C4DF}" dt="2024-02-20T18:45:46.710" v="127"/>
        <pc:sldMkLst>
          <pc:docMk/>
          <pc:sldMk cId="89187958" sldId="265"/>
        </pc:sldMkLst>
      </pc:sldChg>
      <pc:sldChg chg="addAnim">
        <pc:chgData name="Jona Milone (2309008)" userId="S::2309008@student.uwtsd.ac.uk::0a10ddf1-d68d-437d-a9d5-991197624abf" providerId="AD" clId="Web-{94155F0C-0B2E-6EBD-8726-02D91176C4DF}" dt="2024-02-20T18:45:56.538" v="130"/>
        <pc:sldMkLst>
          <pc:docMk/>
          <pc:sldMk cId="1737973153" sldId="267"/>
        </pc:sldMkLst>
      </pc:sldChg>
      <pc:sldChg chg="addAnim">
        <pc:chgData name="Jona Milone (2309008)" userId="S::2309008@student.uwtsd.ac.uk::0a10ddf1-d68d-437d-a9d5-991197624abf" providerId="AD" clId="Web-{94155F0C-0B2E-6EBD-8726-02D91176C4DF}" dt="2024-02-20T18:46:07.617" v="134"/>
        <pc:sldMkLst>
          <pc:docMk/>
          <pc:sldMk cId="2068154888" sldId="268"/>
        </pc:sldMkLst>
      </pc:sldChg>
      <pc:sldChg chg="addSp delSp modSp mod setBg addAnim">
        <pc:chgData name="Jona Milone (2309008)" userId="S::2309008@student.uwtsd.ac.uk::0a10ddf1-d68d-437d-a9d5-991197624abf" providerId="AD" clId="Web-{94155F0C-0B2E-6EBD-8726-02D91176C4DF}" dt="2024-02-20T18:46:11.820" v="135"/>
        <pc:sldMkLst>
          <pc:docMk/>
          <pc:sldMk cId="333639555" sldId="269"/>
        </pc:sldMkLst>
        <pc:spChg chg="del">
          <ac:chgData name="Jona Milone (2309008)" userId="S::2309008@student.uwtsd.ac.uk::0a10ddf1-d68d-437d-a9d5-991197624abf" providerId="AD" clId="Web-{94155F0C-0B2E-6EBD-8726-02D91176C4DF}" dt="2024-02-20T18:34:23.777" v="1"/>
          <ac:spMkLst>
            <pc:docMk/>
            <pc:sldMk cId="333639555" sldId="269"/>
            <ac:spMk id="2" creationId="{FFD822A0-52C3-D007-1CB5-586973076E7E}"/>
          </ac:spMkLst>
        </pc:spChg>
        <pc:spChg chg="del">
          <ac:chgData name="Jona Milone (2309008)" userId="S::2309008@student.uwtsd.ac.uk::0a10ddf1-d68d-437d-a9d5-991197624abf" providerId="AD" clId="Web-{94155F0C-0B2E-6EBD-8726-02D91176C4DF}" dt="2024-02-20T18:34:17.902" v="0"/>
          <ac:spMkLst>
            <pc:docMk/>
            <pc:sldMk cId="333639555" sldId="269"/>
            <ac:spMk id="3" creationId="{678990E6-66DE-2A7E-0754-DFBC2824993A}"/>
          </ac:spMkLst>
        </pc:spChg>
        <pc:spChg chg="add del">
          <ac:chgData name="Jona Milone (2309008)" userId="S::2309008@student.uwtsd.ac.uk::0a10ddf1-d68d-437d-a9d5-991197624abf" providerId="AD" clId="Web-{94155F0C-0B2E-6EBD-8726-02D91176C4DF}" dt="2024-02-20T18:35:09.873" v="6"/>
          <ac:spMkLst>
            <pc:docMk/>
            <pc:sldMk cId="333639555" sldId="269"/>
            <ac:spMk id="6" creationId="{1E9B83EE-C4DD-A6C6-561A-D47696F2C7BC}"/>
          </ac:spMkLst>
        </pc:spChg>
        <pc:spChg chg="add mod">
          <ac:chgData name="Jona Milone (2309008)" userId="S::2309008@student.uwtsd.ac.uk::0a10ddf1-d68d-437d-a9d5-991197624abf" providerId="AD" clId="Web-{94155F0C-0B2E-6EBD-8726-02D91176C4DF}" dt="2024-02-20T18:35:54.703" v="26" actId="1076"/>
          <ac:spMkLst>
            <pc:docMk/>
            <pc:sldMk cId="333639555" sldId="269"/>
            <ac:spMk id="8" creationId="{B0DBFAFC-43DA-351E-6675-7ACE153CCADB}"/>
          </ac:spMkLst>
        </pc:spChg>
        <pc:spChg chg="add">
          <ac:chgData name="Jona Milone (2309008)" userId="S::2309008@student.uwtsd.ac.uk::0a10ddf1-d68d-437d-a9d5-991197624abf" providerId="AD" clId="Web-{94155F0C-0B2E-6EBD-8726-02D91176C4DF}" dt="2024-02-20T18:34:23.777" v="1"/>
          <ac:spMkLst>
            <pc:docMk/>
            <pc:sldMk cId="333639555" sldId="269"/>
            <ac:spMk id="23" creationId="{1AF3C8EA-7A37-4A07-BDF2-89EBD3DF2CD1}"/>
          </ac:spMkLst>
        </pc:spChg>
        <pc:picChg chg="add mod ord">
          <ac:chgData name="Jona Milone (2309008)" userId="S::2309008@student.uwtsd.ac.uk::0a10ddf1-d68d-437d-a9d5-991197624abf" providerId="AD" clId="Web-{94155F0C-0B2E-6EBD-8726-02D91176C4DF}" dt="2024-02-20T18:35:45.483" v="25" actId="1076"/>
          <ac:picMkLst>
            <pc:docMk/>
            <pc:sldMk cId="333639555" sldId="269"/>
            <ac:picMk id="4" creationId="{EBDCA77F-12A5-8254-7104-EF5B047860FC}"/>
          </ac:picMkLst>
        </pc:picChg>
        <pc:picChg chg="add mod">
          <ac:chgData name="Jona Milone (2309008)" userId="S::2309008@student.uwtsd.ac.uk::0a10ddf1-d68d-437d-a9d5-991197624abf" providerId="AD" clId="Web-{94155F0C-0B2E-6EBD-8726-02D91176C4DF}" dt="2024-02-20T18:34:53.106" v="4" actId="14100"/>
          <ac:picMkLst>
            <pc:docMk/>
            <pc:sldMk cId="333639555" sldId="269"/>
            <ac:picMk id="5" creationId="{36B96C22-B5BB-710C-00CD-6D39A99107FC}"/>
          </ac:picMkLst>
        </pc:picChg>
        <pc:cxnChg chg="add">
          <ac:chgData name="Jona Milone (2309008)" userId="S::2309008@student.uwtsd.ac.uk::0a10ddf1-d68d-437d-a9d5-991197624abf" providerId="AD" clId="Web-{94155F0C-0B2E-6EBD-8726-02D91176C4DF}" dt="2024-02-20T18:34:23.777" v="1"/>
          <ac:cxnSpMkLst>
            <pc:docMk/>
            <pc:sldMk cId="333639555" sldId="269"/>
            <ac:cxnSpMk id="9" creationId="{4436E0F2-A64B-471E-93C0-8DFE08CC57C8}"/>
          </ac:cxnSpMkLst>
        </pc:cxnChg>
        <pc:cxnChg chg="add">
          <ac:chgData name="Jona Milone (2309008)" userId="S::2309008@student.uwtsd.ac.uk::0a10ddf1-d68d-437d-a9d5-991197624abf" providerId="AD" clId="Web-{94155F0C-0B2E-6EBD-8726-02D91176C4DF}" dt="2024-02-20T18:34:23.777" v="1"/>
          <ac:cxnSpMkLst>
            <pc:docMk/>
            <pc:sldMk cId="333639555" sldId="269"/>
            <ac:cxnSpMk id="11" creationId="{DC1E3AB1-2A8C-4607-9FAE-D8BDB280FE1A}"/>
          </ac:cxnSpMkLst>
        </pc:cxnChg>
        <pc:cxnChg chg="add">
          <ac:chgData name="Jona Milone (2309008)" userId="S::2309008@student.uwtsd.ac.uk::0a10ddf1-d68d-437d-a9d5-991197624abf" providerId="AD" clId="Web-{94155F0C-0B2E-6EBD-8726-02D91176C4DF}" dt="2024-02-20T18:34:23.777" v="1"/>
          <ac:cxnSpMkLst>
            <pc:docMk/>
            <pc:sldMk cId="333639555" sldId="269"/>
            <ac:cxnSpMk id="13" creationId="{26D66059-832F-40B6-A35F-F56C8F38A1E7}"/>
          </ac:cxnSpMkLst>
        </pc:cxnChg>
        <pc:cxnChg chg="add">
          <ac:chgData name="Jona Milone (2309008)" userId="S::2309008@student.uwtsd.ac.uk::0a10ddf1-d68d-437d-a9d5-991197624abf" providerId="AD" clId="Web-{94155F0C-0B2E-6EBD-8726-02D91176C4DF}" dt="2024-02-20T18:34:23.777" v="1"/>
          <ac:cxnSpMkLst>
            <pc:docMk/>
            <pc:sldMk cId="333639555" sldId="269"/>
            <ac:cxnSpMk id="15" creationId="{A515E2ED-7EA9-448D-83FA-54C3DF9723BD}"/>
          </ac:cxnSpMkLst>
        </pc:cxnChg>
        <pc:cxnChg chg="add">
          <ac:chgData name="Jona Milone (2309008)" userId="S::2309008@student.uwtsd.ac.uk::0a10ddf1-d68d-437d-a9d5-991197624abf" providerId="AD" clId="Web-{94155F0C-0B2E-6EBD-8726-02D91176C4DF}" dt="2024-02-20T18:34:23.777" v="1"/>
          <ac:cxnSpMkLst>
            <pc:docMk/>
            <pc:sldMk cId="333639555" sldId="269"/>
            <ac:cxnSpMk id="17" creationId="{20595356-EABD-4767-AC9D-EA21FF115EC0}"/>
          </ac:cxnSpMkLst>
        </pc:cxnChg>
        <pc:cxnChg chg="add">
          <ac:chgData name="Jona Milone (2309008)" userId="S::2309008@student.uwtsd.ac.uk::0a10ddf1-d68d-437d-a9d5-991197624abf" providerId="AD" clId="Web-{94155F0C-0B2E-6EBD-8726-02D91176C4DF}" dt="2024-02-20T18:34:23.777" v="1"/>
          <ac:cxnSpMkLst>
            <pc:docMk/>
            <pc:sldMk cId="333639555" sldId="269"/>
            <ac:cxnSpMk id="19" creationId="{28CD9F06-9628-469C-B788-A894E3E08281}"/>
          </ac:cxnSpMkLst>
        </pc:cxnChg>
        <pc:cxnChg chg="add">
          <ac:chgData name="Jona Milone (2309008)" userId="S::2309008@student.uwtsd.ac.uk::0a10ddf1-d68d-437d-a9d5-991197624abf" providerId="AD" clId="Web-{94155F0C-0B2E-6EBD-8726-02D91176C4DF}" dt="2024-02-20T18:34:23.777" v="1"/>
          <ac:cxnSpMkLst>
            <pc:docMk/>
            <pc:sldMk cId="333639555" sldId="269"/>
            <ac:cxnSpMk id="21" creationId="{8550A431-0B61-421B-B4B7-24C0CFF0F938}"/>
          </ac:cxnSpMkLst>
        </pc:cxnChg>
      </pc:sldChg>
      <pc:sldChg chg="addSp delSp modSp new mod setBg addAnim">
        <pc:chgData name="Jona Milone (2309008)" userId="S::2309008@student.uwtsd.ac.uk::0a10ddf1-d68d-437d-a9d5-991197624abf" providerId="AD" clId="Web-{94155F0C-0B2E-6EBD-8726-02D91176C4DF}" dt="2024-02-20T18:46:15.523" v="136"/>
        <pc:sldMkLst>
          <pc:docMk/>
          <pc:sldMk cId="3089700540" sldId="270"/>
        </pc:sldMkLst>
        <pc:spChg chg="del">
          <ac:chgData name="Jona Milone (2309008)" userId="S::2309008@student.uwtsd.ac.uk::0a10ddf1-d68d-437d-a9d5-991197624abf" providerId="AD" clId="Web-{94155F0C-0B2E-6EBD-8726-02D91176C4DF}" dt="2024-02-20T18:36:51.330" v="31"/>
          <ac:spMkLst>
            <pc:docMk/>
            <pc:sldMk cId="3089700540" sldId="270"/>
            <ac:spMk id="2" creationId="{AB5F48FF-B34E-1804-C7E8-21E93DA2EF7D}"/>
          </ac:spMkLst>
        </pc:spChg>
        <pc:spChg chg="del">
          <ac:chgData name="Jona Milone (2309008)" userId="S::2309008@student.uwtsd.ac.uk::0a10ddf1-d68d-437d-a9d5-991197624abf" providerId="AD" clId="Web-{94155F0C-0B2E-6EBD-8726-02D91176C4DF}" dt="2024-02-20T18:36:42.564" v="28"/>
          <ac:spMkLst>
            <pc:docMk/>
            <pc:sldMk cId="3089700540" sldId="270"/>
            <ac:spMk id="3" creationId="{7B8966E6-9F72-AC0E-EAF9-43671398EEF9}"/>
          </ac:spMkLst>
        </pc:spChg>
        <pc:spChg chg="add">
          <ac:chgData name="Jona Milone (2309008)" userId="S::2309008@student.uwtsd.ac.uk::0a10ddf1-d68d-437d-a9d5-991197624abf" providerId="AD" clId="Web-{94155F0C-0B2E-6EBD-8726-02D91176C4DF}" dt="2024-02-20T18:36:51.330" v="31"/>
          <ac:spMkLst>
            <pc:docMk/>
            <pc:sldMk cId="3089700540" sldId="270"/>
            <ac:spMk id="23" creationId="{2D23EF01-5C9E-4B1E-85FE-E230C5BC9C19}"/>
          </ac:spMkLst>
        </pc:spChg>
        <pc:picChg chg="add mod ord">
          <ac:chgData name="Jona Milone (2309008)" userId="S::2309008@student.uwtsd.ac.uk::0a10ddf1-d68d-437d-a9d5-991197624abf" providerId="AD" clId="Web-{94155F0C-0B2E-6EBD-8726-02D91176C4DF}" dt="2024-02-20T18:36:51.330" v="31"/>
          <ac:picMkLst>
            <pc:docMk/>
            <pc:sldMk cId="3089700540" sldId="270"/>
            <ac:picMk id="4" creationId="{BE6268E4-D65A-EFF2-E832-40AD903B578A}"/>
          </ac:picMkLst>
        </pc:picChg>
        <pc:picChg chg="add mod">
          <ac:chgData name="Jona Milone (2309008)" userId="S::2309008@student.uwtsd.ac.uk::0a10ddf1-d68d-437d-a9d5-991197624abf" providerId="AD" clId="Web-{94155F0C-0B2E-6EBD-8726-02D91176C4DF}" dt="2024-02-20T18:37:31.066" v="35" actId="14100"/>
          <ac:picMkLst>
            <pc:docMk/>
            <pc:sldMk cId="3089700540" sldId="270"/>
            <ac:picMk id="5" creationId="{2EC4AE78-4FED-4120-C66F-E289B49466A6}"/>
          </ac:picMkLst>
        </pc:picChg>
        <pc:cxnChg chg="add">
          <ac:chgData name="Jona Milone (2309008)" userId="S::2309008@student.uwtsd.ac.uk::0a10ddf1-d68d-437d-a9d5-991197624abf" providerId="AD" clId="Web-{94155F0C-0B2E-6EBD-8726-02D91176C4DF}" dt="2024-02-20T18:36:51.330" v="31"/>
          <ac:cxnSpMkLst>
            <pc:docMk/>
            <pc:sldMk cId="3089700540" sldId="270"/>
            <ac:cxnSpMk id="9" creationId="{4436E0F2-A64B-471E-93C0-8DFE08CC57C8}"/>
          </ac:cxnSpMkLst>
        </pc:cxnChg>
        <pc:cxnChg chg="add">
          <ac:chgData name="Jona Milone (2309008)" userId="S::2309008@student.uwtsd.ac.uk::0a10ddf1-d68d-437d-a9d5-991197624abf" providerId="AD" clId="Web-{94155F0C-0B2E-6EBD-8726-02D91176C4DF}" dt="2024-02-20T18:36:51.330" v="31"/>
          <ac:cxnSpMkLst>
            <pc:docMk/>
            <pc:sldMk cId="3089700540" sldId="270"/>
            <ac:cxnSpMk id="11" creationId="{DC1E3AB1-2A8C-4607-9FAE-D8BDB280FE1A}"/>
          </ac:cxnSpMkLst>
        </pc:cxnChg>
        <pc:cxnChg chg="add">
          <ac:chgData name="Jona Milone (2309008)" userId="S::2309008@student.uwtsd.ac.uk::0a10ddf1-d68d-437d-a9d5-991197624abf" providerId="AD" clId="Web-{94155F0C-0B2E-6EBD-8726-02D91176C4DF}" dt="2024-02-20T18:36:51.330" v="31"/>
          <ac:cxnSpMkLst>
            <pc:docMk/>
            <pc:sldMk cId="3089700540" sldId="270"/>
            <ac:cxnSpMk id="13" creationId="{26D66059-832F-40B6-A35F-F56C8F38A1E7}"/>
          </ac:cxnSpMkLst>
        </pc:cxnChg>
        <pc:cxnChg chg="add">
          <ac:chgData name="Jona Milone (2309008)" userId="S::2309008@student.uwtsd.ac.uk::0a10ddf1-d68d-437d-a9d5-991197624abf" providerId="AD" clId="Web-{94155F0C-0B2E-6EBD-8726-02D91176C4DF}" dt="2024-02-20T18:36:51.330" v="31"/>
          <ac:cxnSpMkLst>
            <pc:docMk/>
            <pc:sldMk cId="3089700540" sldId="270"/>
            <ac:cxnSpMk id="15" creationId="{A515E2ED-7EA9-448D-83FA-54C3DF9723BD}"/>
          </ac:cxnSpMkLst>
        </pc:cxnChg>
        <pc:cxnChg chg="add">
          <ac:chgData name="Jona Milone (2309008)" userId="S::2309008@student.uwtsd.ac.uk::0a10ddf1-d68d-437d-a9d5-991197624abf" providerId="AD" clId="Web-{94155F0C-0B2E-6EBD-8726-02D91176C4DF}" dt="2024-02-20T18:36:51.330" v="31"/>
          <ac:cxnSpMkLst>
            <pc:docMk/>
            <pc:sldMk cId="3089700540" sldId="270"/>
            <ac:cxnSpMk id="17" creationId="{20595356-EABD-4767-AC9D-EA21FF115EC0}"/>
          </ac:cxnSpMkLst>
        </pc:cxnChg>
        <pc:cxnChg chg="add">
          <ac:chgData name="Jona Milone (2309008)" userId="S::2309008@student.uwtsd.ac.uk::0a10ddf1-d68d-437d-a9d5-991197624abf" providerId="AD" clId="Web-{94155F0C-0B2E-6EBD-8726-02D91176C4DF}" dt="2024-02-20T18:36:51.330" v="31"/>
          <ac:cxnSpMkLst>
            <pc:docMk/>
            <pc:sldMk cId="3089700540" sldId="270"/>
            <ac:cxnSpMk id="19" creationId="{28CD9F06-9628-469C-B788-A894E3E08281}"/>
          </ac:cxnSpMkLst>
        </pc:cxnChg>
        <pc:cxnChg chg="add">
          <ac:chgData name="Jona Milone (2309008)" userId="S::2309008@student.uwtsd.ac.uk::0a10ddf1-d68d-437d-a9d5-991197624abf" providerId="AD" clId="Web-{94155F0C-0B2E-6EBD-8726-02D91176C4DF}" dt="2024-02-20T18:36:51.330" v="31"/>
          <ac:cxnSpMkLst>
            <pc:docMk/>
            <pc:sldMk cId="3089700540" sldId="270"/>
            <ac:cxnSpMk id="21" creationId="{8550A431-0B61-421B-B4B7-24C0CFF0F938}"/>
          </ac:cxnSpMkLst>
        </pc:cxnChg>
        <pc:cxnChg chg="add">
          <ac:chgData name="Jona Milone (2309008)" userId="S::2309008@student.uwtsd.ac.uk::0a10ddf1-d68d-437d-a9d5-991197624abf" providerId="AD" clId="Web-{94155F0C-0B2E-6EBD-8726-02D91176C4DF}" dt="2024-02-20T18:36:51.330" v="31"/>
          <ac:cxnSpMkLst>
            <pc:docMk/>
            <pc:sldMk cId="3089700540" sldId="270"/>
            <ac:cxnSpMk id="25" creationId="{EFD94027-0273-4AF2-87C2-49EB6D655031}"/>
          </ac:cxnSpMkLst>
        </pc:cxnChg>
        <pc:cxnChg chg="add">
          <ac:chgData name="Jona Milone (2309008)" userId="S::2309008@student.uwtsd.ac.uk::0a10ddf1-d68d-437d-a9d5-991197624abf" providerId="AD" clId="Web-{94155F0C-0B2E-6EBD-8726-02D91176C4DF}" dt="2024-02-20T18:36:51.330" v="31"/>
          <ac:cxnSpMkLst>
            <pc:docMk/>
            <pc:sldMk cId="3089700540" sldId="270"/>
            <ac:cxnSpMk id="27" creationId="{94870472-9E8A-42D0-BDA3-B312F4C72AF6}"/>
          </ac:cxnSpMkLst>
        </pc:cxnChg>
        <pc:cxnChg chg="add">
          <ac:chgData name="Jona Milone (2309008)" userId="S::2309008@student.uwtsd.ac.uk::0a10ddf1-d68d-437d-a9d5-991197624abf" providerId="AD" clId="Web-{94155F0C-0B2E-6EBD-8726-02D91176C4DF}" dt="2024-02-20T18:36:51.330" v="31"/>
          <ac:cxnSpMkLst>
            <pc:docMk/>
            <pc:sldMk cId="3089700540" sldId="270"/>
            <ac:cxnSpMk id="29" creationId="{E7FDDA27-9BF1-44E7-8DD4-975622B9BB01}"/>
          </ac:cxnSpMkLst>
        </pc:cxnChg>
        <pc:cxnChg chg="add">
          <ac:chgData name="Jona Milone (2309008)" userId="S::2309008@student.uwtsd.ac.uk::0a10ddf1-d68d-437d-a9d5-991197624abf" providerId="AD" clId="Web-{94155F0C-0B2E-6EBD-8726-02D91176C4DF}" dt="2024-02-20T18:36:51.330" v="31"/>
          <ac:cxnSpMkLst>
            <pc:docMk/>
            <pc:sldMk cId="3089700540" sldId="270"/>
            <ac:cxnSpMk id="31" creationId="{BD280D8D-93BB-4BD4-86DA-25993A4B527F}"/>
          </ac:cxnSpMkLst>
        </pc:cxnChg>
        <pc:cxnChg chg="add">
          <ac:chgData name="Jona Milone (2309008)" userId="S::2309008@student.uwtsd.ac.uk::0a10ddf1-d68d-437d-a9d5-991197624abf" providerId="AD" clId="Web-{94155F0C-0B2E-6EBD-8726-02D91176C4DF}" dt="2024-02-20T18:36:51.330" v="31"/>
          <ac:cxnSpMkLst>
            <pc:docMk/>
            <pc:sldMk cId="3089700540" sldId="270"/>
            <ac:cxnSpMk id="33" creationId="{A9FEC981-EB48-4A49-88DF-0A6DB2ECB0D3}"/>
          </ac:cxnSpMkLst>
        </pc:cxnChg>
        <pc:cxnChg chg="add">
          <ac:chgData name="Jona Milone (2309008)" userId="S::2309008@student.uwtsd.ac.uk::0a10ddf1-d68d-437d-a9d5-991197624abf" providerId="AD" clId="Web-{94155F0C-0B2E-6EBD-8726-02D91176C4DF}" dt="2024-02-20T18:36:51.330" v="31"/>
          <ac:cxnSpMkLst>
            <pc:docMk/>
            <pc:sldMk cId="3089700540" sldId="270"/>
            <ac:cxnSpMk id="35" creationId="{1DBFF75F-844B-447A-A83D-D0B0D85175D2}"/>
          </ac:cxnSpMkLst>
        </pc:cxnChg>
      </pc:sldChg>
      <pc:sldChg chg="addSp delSp modSp new addAnim">
        <pc:chgData name="Jona Milone (2309008)" userId="S::2309008@student.uwtsd.ac.uk::0a10ddf1-d68d-437d-a9d5-991197624abf" providerId="AD" clId="Web-{94155F0C-0B2E-6EBD-8726-02D91176C4DF}" dt="2024-02-20T18:46:21.524" v="138"/>
        <pc:sldMkLst>
          <pc:docMk/>
          <pc:sldMk cId="3035030442" sldId="271"/>
        </pc:sldMkLst>
        <pc:spChg chg="mod">
          <ac:chgData name="Jona Milone (2309008)" userId="S::2309008@student.uwtsd.ac.uk::0a10ddf1-d68d-437d-a9d5-991197624abf" providerId="AD" clId="Web-{94155F0C-0B2E-6EBD-8726-02D91176C4DF}" dt="2024-02-20T18:39:35.008" v="49" actId="20577"/>
          <ac:spMkLst>
            <pc:docMk/>
            <pc:sldMk cId="3035030442" sldId="271"/>
            <ac:spMk id="2" creationId="{7F20616E-2630-E31A-78FF-01E743E3032B}"/>
          </ac:spMkLst>
        </pc:spChg>
        <pc:spChg chg="del">
          <ac:chgData name="Jona Milone (2309008)" userId="S::2309008@student.uwtsd.ac.uk::0a10ddf1-d68d-437d-a9d5-991197624abf" providerId="AD" clId="Web-{94155F0C-0B2E-6EBD-8726-02D91176C4DF}" dt="2024-02-20T18:38:13.036" v="39"/>
          <ac:spMkLst>
            <pc:docMk/>
            <pc:sldMk cId="3035030442" sldId="271"/>
            <ac:spMk id="3" creationId="{7C4F8506-6540-AF1B-6646-3348CA95A3E2}"/>
          </ac:spMkLst>
        </pc:spChg>
        <pc:picChg chg="add mod ord">
          <ac:chgData name="Jona Milone (2309008)" userId="S::2309008@student.uwtsd.ac.uk::0a10ddf1-d68d-437d-a9d5-991197624abf" providerId="AD" clId="Web-{94155F0C-0B2E-6EBD-8726-02D91176C4DF}" dt="2024-02-20T18:39:45.258" v="50"/>
          <ac:picMkLst>
            <pc:docMk/>
            <pc:sldMk cId="3035030442" sldId="271"/>
            <ac:picMk id="4" creationId="{B290A0BA-979D-0291-E5E0-A50581CBB8E1}"/>
          </ac:picMkLst>
        </pc:picChg>
        <pc:picChg chg="add mod">
          <ac:chgData name="Jona Milone (2309008)" userId="S::2309008@student.uwtsd.ac.uk::0a10ddf1-d68d-437d-a9d5-991197624abf" providerId="AD" clId="Web-{94155F0C-0B2E-6EBD-8726-02D91176C4DF}" dt="2024-02-20T18:39:48.430" v="51"/>
          <ac:picMkLst>
            <pc:docMk/>
            <pc:sldMk cId="3035030442" sldId="271"/>
            <ac:picMk id="5" creationId="{3417172C-69E4-557E-A05D-3FC89C92EC59}"/>
          </ac:picMkLst>
        </pc:picChg>
      </pc:sldChg>
      <pc:sldChg chg="addSp delSp modSp new">
        <pc:chgData name="Jona Milone (2309008)" userId="S::2309008@student.uwtsd.ac.uk::0a10ddf1-d68d-437d-a9d5-991197624abf" providerId="AD" clId="Web-{94155F0C-0B2E-6EBD-8726-02D91176C4DF}" dt="2024-02-20T18:41:36.247" v="96" actId="14100"/>
        <pc:sldMkLst>
          <pc:docMk/>
          <pc:sldMk cId="3252483486" sldId="272"/>
        </pc:sldMkLst>
        <pc:spChg chg="mod">
          <ac:chgData name="Jona Milone (2309008)" userId="S::2309008@student.uwtsd.ac.uk::0a10ddf1-d68d-437d-a9d5-991197624abf" providerId="AD" clId="Web-{94155F0C-0B2E-6EBD-8726-02D91176C4DF}" dt="2024-02-20T18:41:36.247" v="96" actId="14100"/>
          <ac:spMkLst>
            <pc:docMk/>
            <pc:sldMk cId="3252483486" sldId="272"/>
            <ac:spMk id="2" creationId="{0FF6D74A-2A7A-4929-0710-BD05CE1A42F6}"/>
          </ac:spMkLst>
        </pc:spChg>
        <pc:spChg chg="del">
          <ac:chgData name="Jona Milone (2309008)" userId="S::2309008@student.uwtsd.ac.uk::0a10ddf1-d68d-437d-a9d5-991197624abf" providerId="AD" clId="Web-{94155F0C-0B2E-6EBD-8726-02D91176C4DF}" dt="2024-02-20T18:40:32.979" v="68"/>
          <ac:spMkLst>
            <pc:docMk/>
            <pc:sldMk cId="3252483486" sldId="272"/>
            <ac:spMk id="3" creationId="{777A0F85-97A9-5F10-BD3C-8852BBA2191E}"/>
          </ac:spMkLst>
        </pc:spChg>
        <pc:spChg chg="add del mod">
          <ac:chgData name="Jona Milone (2309008)" userId="S::2309008@student.uwtsd.ac.uk::0a10ddf1-d68d-437d-a9d5-991197624abf" providerId="AD" clId="Web-{94155F0C-0B2E-6EBD-8726-02D91176C4DF}" dt="2024-02-20T18:40:56.339" v="92"/>
          <ac:spMkLst>
            <pc:docMk/>
            <pc:sldMk cId="3252483486" sldId="272"/>
            <ac:spMk id="6" creationId="{7F97C231-1FD0-F1A8-7792-90AA249FA219}"/>
          </ac:spMkLst>
        </pc:spChg>
        <pc:picChg chg="add del mod ord">
          <ac:chgData name="Jona Milone (2309008)" userId="S::2309008@student.uwtsd.ac.uk::0a10ddf1-d68d-437d-a9d5-991197624abf" providerId="AD" clId="Web-{94155F0C-0B2E-6EBD-8726-02D91176C4DF}" dt="2024-02-20T18:40:35.385" v="69"/>
          <ac:picMkLst>
            <pc:docMk/>
            <pc:sldMk cId="3252483486" sldId="272"/>
            <ac:picMk id="4" creationId="{4A930634-11E3-B2B7-B16C-70DA69E76D80}"/>
          </ac:picMkLst>
        </pc:picChg>
        <pc:picChg chg="add">
          <ac:chgData name="Jona Milone (2309008)" userId="S::2309008@student.uwtsd.ac.uk::0a10ddf1-d68d-437d-a9d5-991197624abf" providerId="AD" clId="Web-{94155F0C-0B2E-6EBD-8726-02D91176C4DF}" dt="2024-02-20T18:41:24.497" v="93"/>
          <ac:picMkLst>
            <pc:docMk/>
            <pc:sldMk cId="3252483486" sldId="272"/>
            <ac:picMk id="8" creationId="{89DA986D-189A-4845-0072-3B46B599C766}"/>
          </ac:picMkLst>
        </pc:picChg>
        <pc:picChg chg="add">
          <ac:chgData name="Jona Milone (2309008)" userId="S::2309008@student.uwtsd.ac.uk::0a10ddf1-d68d-437d-a9d5-991197624abf" providerId="AD" clId="Web-{94155F0C-0B2E-6EBD-8726-02D91176C4DF}" dt="2024-02-20T18:41:28.200" v="94"/>
          <ac:picMkLst>
            <pc:docMk/>
            <pc:sldMk cId="3252483486" sldId="272"/>
            <ac:picMk id="10" creationId="{121D3E08-8BF8-6E34-682F-3A0FE0A71F13}"/>
          </ac:picMkLst>
        </pc:picChg>
      </pc:sldChg>
      <pc:sldChg chg="new">
        <pc:chgData name="Jona Milone (2309008)" userId="S::2309008@student.uwtsd.ac.uk::0a10ddf1-d68d-437d-a9d5-991197624abf" providerId="AD" clId="Web-{94155F0C-0B2E-6EBD-8726-02D91176C4DF}" dt="2024-02-20T18:37:37.488" v="38"/>
        <pc:sldMkLst>
          <pc:docMk/>
          <pc:sldMk cId="3006174058" sldId="273"/>
        </pc:sldMkLst>
      </pc:sldChg>
    </pc:docChg>
  </pc:docChgLst>
  <pc:docChgLst>
    <pc:chgData name="Jona Milone (2309008)" userId="S::2309008@student.uwtsd.ac.uk::0a10ddf1-d68d-437d-a9d5-991197624abf" providerId="AD" clId="Web-{73F2CDB2-8020-2A48-7DF3-465B3BD15A08}"/>
    <pc:docChg chg="modSld">
      <pc:chgData name="Jona Milone (2309008)" userId="S::2309008@student.uwtsd.ac.uk::0a10ddf1-d68d-437d-a9d5-991197624abf" providerId="AD" clId="Web-{73F2CDB2-8020-2A48-7DF3-465B3BD15A08}" dt="2024-02-20T20:36:24.586" v="42" actId="20577"/>
      <pc:docMkLst>
        <pc:docMk/>
      </pc:docMkLst>
      <pc:sldChg chg="modSp">
        <pc:chgData name="Jona Milone (2309008)" userId="S::2309008@student.uwtsd.ac.uk::0a10ddf1-d68d-437d-a9d5-991197624abf" providerId="AD" clId="Web-{73F2CDB2-8020-2A48-7DF3-465B3BD15A08}" dt="2024-02-20T20:34:33.785" v="12" actId="20577"/>
        <pc:sldMkLst>
          <pc:docMk/>
          <pc:sldMk cId="3536170571" sldId="260"/>
        </pc:sldMkLst>
        <pc:spChg chg="mod">
          <ac:chgData name="Jona Milone (2309008)" userId="S::2309008@student.uwtsd.ac.uk::0a10ddf1-d68d-437d-a9d5-991197624abf" providerId="AD" clId="Web-{73F2CDB2-8020-2A48-7DF3-465B3BD15A08}" dt="2024-02-20T20:34:33.785" v="12" actId="20577"/>
          <ac:spMkLst>
            <pc:docMk/>
            <pc:sldMk cId="3536170571" sldId="260"/>
            <ac:spMk id="2" creationId="{DC753B22-6290-FEBC-B33F-F3882EB55A0B}"/>
          </ac:spMkLst>
        </pc:spChg>
      </pc:sldChg>
      <pc:sldChg chg="modSp">
        <pc:chgData name="Jona Milone (2309008)" userId="S::2309008@student.uwtsd.ac.uk::0a10ddf1-d68d-437d-a9d5-991197624abf" providerId="AD" clId="Web-{73F2CDB2-8020-2A48-7DF3-465B3BD15A08}" dt="2024-02-20T20:34:38.160" v="15" actId="20577"/>
        <pc:sldMkLst>
          <pc:docMk/>
          <pc:sldMk cId="1050089182" sldId="261"/>
        </pc:sldMkLst>
        <pc:spChg chg="mod">
          <ac:chgData name="Jona Milone (2309008)" userId="S::2309008@student.uwtsd.ac.uk::0a10ddf1-d68d-437d-a9d5-991197624abf" providerId="AD" clId="Web-{73F2CDB2-8020-2A48-7DF3-465B3BD15A08}" dt="2024-02-20T20:34:38.160" v="15" actId="20577"/>
          <ac:spMkLst>
            <pc:docMk/>
            <pc:sldMk cId="1050089182" sldId="261"/>
            <ac:spMk id="2" creationId="{CB2B4FDC-21C7-4C33-987D-261181E643E6}"/>
          </ac:spMkLst>
        </pc:spChg>
      </pc:sldChg>
      <pc:sldChg chg="addSp modSp">
        <pc:chgData name="Jona Milone (2309008)" userId="S::2309008@student.uwtsd.ac.uk::0a10ddf1-d68d-437d-a9d5-991197624abf" providerId="AD" clId="Web-{73F2CDB2-8020-2A48-7DF3-465B3BD15A08}" dt="2024-02-20T20:35:34.725" v="36" actId="1076"/>
        <pc:sldMkLst>
          <pc:docMk/>
          <pc:sldMk cId="2138828133" sldId="262"/>
        </pc:sldMkLst>
        <pc:spChg chg="mod">
          <ac:chgData name="Jona Milone (2309008)" userId="S::2309008@student.uwtsd.ac.uk::0a10ddf1-d68d-437d-a9d5-991197624abf" providerId="AD" clId="Web-{73F2CDB2-8020-2A48-7DF3-465B3BD15A08}" dt="2024-02-20T20:35:04.974" v="20" actId="20577"/>
          <ac:spMkLst>
            <pc:docMk/>
            <pc:sldMk cId="2138828133" sldId="262"/>
            <ac:spMk id="2" creationId="{51787AF3-E077-ED01-00AA-6B6ADEF400FE}"/>
          </ac:spMkLst>
        </pc:spChg>
        <pc:spChg chg="add mod">
          <ac:chgData name="Jona Milone (2309008)" userId="S::2309008@student.uwtsd.ac.uk::0a10ddf1-d68d-437d-a9d5-991197624abf" providerId="AD" clId="Web-{73F2CDB2-8020-2A48-7DF3-465B3BD15A08}" dt="2024-02-20T20:35:34.725" v="36" actId="1076"/>
          <ac:spMkLst>
            <pc:docMk/>
            <pc:sldMk cId="2138828133" sldId="262"/>
            <ac:spMk id="3" creationId="{B9ADE674-CCA2-1C93-F642-C8BC731512DA}"/>
          </ac:spMkLst>
        </pc:spChg>
      </pc:sldChg>
      <pc:sldChg chg="modSp">
        <pc:chgData name="Jona Milone (2309008)" userId="S::2309008@student.uwtsd.ac.uk::0a10ddf1-d68d-437d-a9d5-991197624abf" providerId="AD" clId="Web-{73F2CDB2-8020-2A48-7DF3-465B3BD15A08}" dt="2024-02-20T20:35:58.648" v="41"/>
        <pc:sldMkLst>
          <pc:docMk/>
          <pc:sldMk cId="3084960505" sldId="263"/>
        </pc:sldMkLst>
        <pc:picChg chg="mod">
          <ac:chgData name="Jona Milone (2309008)" userId="S::2309008@student.uwtsd.ac.uk::0a10ddf1-d68d-437d-a9d5-991197624abf" providerId="AD" clId="Web-{73F2CDB2-8020-2A48-7DF3-465B3BD15A08}" dt="2024-02-20T20:35:48.757" v="38"/>
          <ac:picMkLst>
            <pc:docMk/>
            <pc:sldMk cId="3084960505" sldId="263"/>
            <ac:picMk id="4" creationId="{B651E2FE-E800-BE04-5708-33C5F8494DFA}"/>
          </ac:picMkLst>
        </pc:picChg>
        <pc:picChg chg="mod">
          <ac:chgData name="Jona Milone (2309008)" userId="S::2309008@student.uwtsd.ac.uk::0a10ddf1-d68d-437d-a9d5-991197624abf" providerId="AD" clId="Web-{73F2CDB2-8020-2A48-7DF3-465B3BD15A08}" dt="2024-02-20T20:35:45.429" v="37"/>
          <ac:picMkLst>
            <pc:docMk/>
            <pc:sldMk cId="3084960505" sldId="263"/>
            <ac:picMk id="5" creationId="{09AA3B8B-5EDF-333F-7018-D741F2D8491C}"/>
          </ac:picMkLst>
        </pc:picChg>
        <pc:picChg chg="mod">
          <ac:chgData name="Jona Milone (2309008)" userId="S::2309008@student.uwtsd.ac.uk::0a10ddf1-d68d-437d-a9d5-991197624abf" providerId="AD" clId="Web-{73F2CDB2-8020-2A48-7DF3-465B3BD15A08}" dt="2024-02-20T20:35:58.648" v="41"/>
          <ac:picMkLst>
            <pc:docMk/>
            <pc:sldMk cId="3084960505" sldId="263"/>
            <ac:picMk id="6" creationId="{BD805E7A-E006-7EBE-271C-126725AF5DF4}"/>
          </ac:picMkLst>
        </pc:picChg>
        <pc:picChg chg="mod">
          <ac:chgData name="Jona Milone (2309008)" userId="S::2309008@student.uwtsd.ac.uk::0a10ddf1-d68d-437d-a9d5-991197624abf" providerId="AD" clId="Web-{73F2CDB2-8020-2A48-7DF3-465B3BD15A08}" dt="2024-02-20T20:35:55.023" v="40"/>
          <ac:picMkLst>
            <pc:docMk/>
            <pc:sldMk cId="3084960505" sldId="263"/>
            <ac:picMk id="7" creationId="{22CC236E-10FB-7D48-C00C-07C106986FE6}"/>
          </ac:picMkLst>
        </pc:picChg>
        <pc:picChg chg="mod">
          <ac:chgData name="Jona Milone (2309008)" userId="S::2309008@student.uwtsd.ac.uk::0a10ddf1-d68d-437d-a9d5-991197624abf" providerId="AD" clId="Web-{73F2CDB2-8020-2A48-7DF3-465B3BD15A08}" dt="2024-02-20T20:35:51.476" v="39"/>
          <ac:picMkLst>
            <pc:docMk/>
            <pc:sldMk cId="3084960505" sldId="263"/>
            <ac:picMk id="8" creationId="{CCD99712-2715-9726-CFC0-FC34406897BF}"/>
          </ac:picMkLst>
        </pc:picChg>
      </pc:sldChg>
      <pc:sldChg chg="modSp">
        <pc:chgData name="Jona Milone (2309008)" userId="S::2309008@student.uwtsd.ac.uk::0a10ddf1-d68d-437d-a9d5-991197624abf" providerId="AD" clId="Web-{73F2CDB2-8020-2A48-7DF3-465B3BD15A08}" dt="2024-02-20T20:36:24.586" v="42" actId="20577"/>
        <pc:sldMkLst>
          <pc:docMk/>
          <pc:sldMk cId="124390149" sldId="264"/>
        </pc:sldMkLst>
        <pc:spChg chg="mod">
          <ac:chgData name="Jona Milone (2309008)" userId="S::2309008@student.uwtsd.ac.uk::0a10ddf1-d68d-437d-a9d5-991197624abf" providerId="AD" clId="Web-{73F2CDB2-8020-2A48-7DF3-465B3BD15A08}" dt="2024-02-20T20:36:24.586" v="42" actId="20577"/>
          <ac:spMkLst>
            <pc:docMk/>
            <pc:sldMk cId="124390149" sldId="264"/>
            <ac:spMk id="3" creationId="{C00A8692-89D8-EFB0-7EE3-C84BF8B947C9}"/>
          </ac:spMkLst>
        </pc:spChg>
      </pc:sldChg>
    </pc:docChg>
  </pc:docChgLst>
  <pc:docChgLst>
    <pc:chgData name="Jona Milone (2309008)" userId="S::2309008@student.uwtsd.ac.uk::0a10ddf1-d68d-437d-a9d5-991197624abf" providerId="AD" clId="Web-{6E90247D-784A-A6B5-C1A1-0037B956BCDD}"/>
    <pc:docChg chg="addSld delSld modSld">
      <pc:chgData name="Jona Milone (2309008)" userId="S::2309008@student.uwtsd.ac.uk::0a10ddf1-d68d-437d-a9d5-991197624abf" providerId="AD" clId="Web-{6E90247D-784A-A6B5-C1A1-0037B956BCDD}" dt="2024-02-19T19:03:47.505" v="36"/>
      <pc:docMkLst>
        <pc:docMk/>
      </pc:docMkLst>
      <pc:sldChg chg="modSp">
        <pc:chgData name="Jona Milone (2309008)" userId="S::2309008@student.uwtsd.ac.uk::0a10ddf1-d68d-437d-a9d5-991197624abf" providerId="AD" clId="Web-{6E90247D-784A-A6B5-C1A1-0037B956BCDD}" dt="2024-02-19T18:55:00.724" v="22" actId="20577"/>
        <pc:sldMkLst>
          <pc:docMk/>
          <pc:sldMk cId="2909310212" sldId="259"/>
        </pc:sldMkLst>
        <pc:spChg chg="mod">
          <ac:chgData name="Jona Milone (2309008)" userId="S::2309008@student.uwtsd.ac.uk::0a10ddf1-d68d-437d-a9d5-991197624abf" providerId="AD" clId="Web-{6E90247D-784A-A6B5-C1A1-0037B956BCDD}" dt="2024-02-19T18:55:00.724" v="22" actId="20577"/>
          <ac:spMkLst>
            <pc:docMk/>
            <pc:sldMk cId="2909310212" sldId="259"/>
            <ac:spMk id="2" creationId="{D2B05214-680A-4C7E-EE2A-5937985FB2B0}"/>
          </ac:spMkLst>
        </pc:spChg>
        <pc:spChg chg="mod">
          <ac:chgData name="Jona Milone (2309008)" userId="S::2309008@student.uwtsd.ac.uk::0a10ddf1-d68d-437d-a9d5-991197624abf" providerId="AD" clId="Web-{6E90247D-784A-A6B5-C1A1-0037B956BCDD}" dt="2024-02-19T18:54:41.457" v="9" actId="20577"/>
          <ac:spMkLst>
            <pc:docMk/>
            <pc:sldMk cId="2909310212" sldId="259"/>
            <ac:spMk id="5" creationId="{39B00D45-7813-F2FE-7486-C5D63673276F}"/>
          </ac:spMkLst>
        </pc:spChg>
      </pc:sldChg>
      <pc:sldChg chg="addSp delSp modSp new del">
        <pc:chgData name="Jona Milone (2309008)" userId="S::2309008@student.uwtsd.ac.uk::0a10ddf1-d68d-437d-a9d5-991197624abf" providerId="AD" clId="Web-{6E90247D-784A-A6B5-C1A1-0037B956BCDD}" dt="2024-02-19T18:55:34.101" v="25"/>
        <pc:sldMkLst>
          <pc:docMk/>
          <pc:sldMk cId="1552590725" sldId="260"/>
        </pc:sldMkLst>
        <pc:spChg chg="del">
          <ac:chgData name="Jona Milone (2309008)" userId="S::2309008@student.uwtsd.ac.uk::0a10ddf1-d68d-437d-a9d5-991197624abf" providerId="AD" clId="Web-{6E90247D-784A-A6B5-C1A1-0037B956BCDD}" dt="2024-02-19T18:55:32.116" v="24"/>
          <ac:spMkLst>
            <pc:docMk/>
            <pc:sldMk cId="1552590725" sldId="260"/>
            <ac:spMk id="3" creationId="{EA3AE752-859C-F6AD-A842-952EF61173C6}"/>
          </ac:spMkLst>
        </pc:spChg>
        <pc:picChg chg="add mod ord">
          <ac:chgData name="Jona Milone (2309008)" userId="S::2309008@student.uwtsd.ac.uk::0a10ddf1-d68d-437d-a9d5-991197624abf" providerId="AD" clId="Web-{6E90247D-784A-A6B5-C1A1-0037B956BCDD}" dt="2024-02-19T18:55:32.116" v="24"/>
          <ac:picMkLst>
            <pc:docMk/>
            <pc:sldMk cId="1552590725" sldId="260"/>
            <ac:picMk id="4" creationId="{CF8F9699-F03C-D386-527B-630C12E970A8}"/>
          </ac:picMkLst>
        </pc:picChg>
      </pc:sldChg>
      <pc:sldChg chg="addSp delSp modSp new">
        <pc:chgData name="Jona Milone (2309008)" userId="S::2309008@student.uwtsd.ac.uk::0a10ddf1-d68d-437d-a9d5-991197624abf" providerId="AD" clId="Web-{6E90247D-784A-A6B5-C1A1-0037B956BCDD}" dt="2024-02-19T19:03:41.223" v="35" actId="1076"/>
        <pc:sldMkLst>
          <pc:docMk/>
          <pc:sldMk cId="3536170571" sldId="260"/>
        </pc:sldMkLst>
        <pc:spChg chg="del">
          <ac:chgData name="Jona Milone (2309008)" userId="S::2309008@student.uwtsd.ac.uk::0a10ddf1-d68d-437d-a9d5-991197624abf" providerId="AD" clId="Web-{6E90247D-784A-A6B5-C1A1-0037B956BCDD}" dt="2024-02-19T19:00:36.650" v="27"/>
          <ac:spMkLst>
            <pc:docMk/>
            <pc:sldMk cId="3536170571" sldId="260"/>
            <ac:spMk id="3" creationId="{EB3B8747-7DF6-90B3-F500-FBD6A573651F}"/>
          </ac:spMkLst>
        </pc:spChg>
        <pc:picChg chg="add mod ord">
          <ac:chgData name="Jona Milone (2309008)" userId="S::2309008@student.uwtsd.ac.uk::0a10ddf1-d68d-437d-a9d5-991197624abf" providerId="AD" clId="Web-{6E90247D-784A-A6B5-C1A1-0037B956BCDD}" dt="2024-02-19T19:00:51.635" v="31"/>
          <ac:picMkLst>
            <pc:docMk/>
            <pc:sldMk cId="3536170571" sldId="260"/>
            <ac:picMk id="4" creationId="{B901C8AB-9612-1A9A-0F3E-378ACCD11ECD}"/>
          </ac:picMkLst>
        </pc:picChg>
        <pc:picChg chg="add mod">
          <ac:chgData name="Jona Milone (2309008)" userId="S::2309008@student.uwtsd.ac.uk::0a10ddf1-d68d-437d-a9d5-991197624abf" providerId="AD" clId="Web-{6E90247D-784A-A6B5-C1A1-0037B956BCDD}" dt="2024-02-19T19:03:41.223" v="35" actId="1076"/>
          <ac:picMkLst>
            <pc:docMk/>
            <pc:sldMk cId="3536170571" sldId="260"/>
            <ac:picMk id="5" creationId="{B1AB3E2D-CBC8-A668-76AB-B425DC7E5F62}"/>
          </ac:picMkLst>
        </pc:picChg>
      </pc:sldChg>
      <pc:sldChg chg="new">
        <pc:chgData name="Jona Milone (2309008)" userId="S::2309008@student.uwtsd.ac.uk::0a10ddf1-d68d-437d-a9d5-991197624abf" providerId="AD" clId="Web-{6E90247D-784A-A6B5-C1A1-0037B956BCDD}" dt="2024-02-19T19:03:47.505" v="36"/>
        <pc:sldMkLst>
          <pc:docMk/>
          <pc:sldMk cId="1050089182" sldId="261"/>
        </pc:sldMkLst>
      </pc:sldChg>
    </pc:docChg>
  </pc:docChgLst>
  <pc:docChgLst>
    <pc:chgData name="Jona Milone (2309008)" userId="S::2309008@student.uwtsd.ac.uk::0a10ddf1-d68d-437d-a9d5-991197624abf" providerId="AD" clId="Web-{E186E319-495C-18BC-206C-5BC8F12840FD}"/>
    <pc:docChg chg="addSld modSld">
      <pc:chgData name="Jona Milone (2309008)" userId="S::2309008@student.uwtsd.ac.uk::0a10ddf1-d68d-437d-a9d5-991197624abf" providerId="AD" clId="Web-{E186E319-495C-18BC-206C-5BC8F12840FD}" dt="2024-02-20T22:35:33.127" v="65" actId="20577"/>
      <pc:docMkLst>
        <pc:docMk/>
      </pc:docMkLst>
      <pc:sldChg chg="addSp modSp addAnim delAnim modAnim">
        <pc:chgData name="Jona Milone (2309008)" userId="S::2309008@student.uwtsd.ac.uk::0a10ddf1-d68d-437d-a9d5-991197624abf" providerId="AD" clId="Web-{E186E319-495C-18BC-206C-5BC8F12840FD}" dt="2024-02-20T22:33:49.341" v="40"/>
        <pc:sldMkLst>
          <pc:docMk/>
          <pc:sldMk cId="1050089182" sldId="261"/>
        </pc:sldMkLst>
        <pc:spChg chg="add mod">
          <ac:chgData name="Jona Milone (2309008)" userId="S::2309008@student.uwtsd.ac.uk::0a10ddf1-d68d-437d-a9d5-991197624abf" providerId="AD" clId="Web-{E186E319-495C-18BC-206C-5BC8F12840FD}" dt="2024-02-20T22:32:55.620" v="32" actId="14100"/>
          <ac:spMkLst>
            <pc:docMk/>
            <pc:sldMk cId="1050089182" sldId="261"/>
            <ac:spMk id="3" creationId="{6E7204EA-FCBA-215C-D677-827574A232A5}"/>
          </ac:spMkLst>
        </pc:spChg>
      </pc:sldChg>
      <pc:sldChg chg="modSp">
        <pc:chgData name="Jona Milone (2309008)" userId="S::2309008@student.uwtsd.ac.uk::0a10ddf1-d68d-437d-a9d5-991197624abf" providerId="AD" clId="Web-{E186E319-495C-18BC-206C-5BC8F12840FD}" dt="2024-02-20T22:34:12.123" v="51" actId="14100"/>
        <pc:sldMkLst>
          <pc:docMk/>
          <pc:sldMk cId="2138828133" sldId="262"/>
        </pc:sldMkLst>
        <pc:spChg chg="mod">
          <ac:chgData name="Jona Milone (2309008)" userId="S::2309008@student.uwtsd.ac.uk::0a10ddf1-d68d-437d-a9d5-991197624abf" providerId="AD" clId="Web-{E186E319-495C-18BC-206C-5BC8F12840FD}" dt="2024-02-20T22:34:12.123" v="51" actId="14100"/>
          <ac:spMkLst>
            <pc:docMk/>
            <pc:sldMk cId="2138828133" sldId="262"/>
            <ac:spMk id="2" creationId="{51787AF3-E077-ED01-00AA-6B6ADEF400FE}"/>
          </ac:spMkLst>
        </pc:spChg>
      </pc:sldChg>
      <pc:sldChg chg="modSp">
        <pc:chgData name="Jona Milone (2309008)" userId="S::2309008@student.uwtsd.ac.uk::0a10ddf1-d68d-437d-a9d5-991197624abf" providerId="AD" clId="Web-{E186E319-495C-18BC-206C-5BC8F12840FD}" dt="2024-02-20T22:35:33.127" v="65" actId="20577"/>
        <pc:sldMkLst>
          <pc:docMk/>
          <pc:sldMk cId="89187958" sldId="265"/>
        </pc:sldMkLst>
        <pc:spChg chg="mod">
          <ac:chgData name="Jona Milone (2309008)" userId="S::2309008@student.uwtsd.ac.uk::0a10ddf1-d68d-437d-a9d5-991197624abf" providerId="AD" clId="Web-{E186E319-495C-18BC-206C-5BC8F12840FD}" dt="2024-02-20T22:35:33.127" v="65" actId="20577"/>
          <ac:spMkLst>
            <pc:docMk/>
            <pc:sldMk cId="89187958" sldId="265"/>
            <ac:spMk id="11" creationId="{0AC7E027-6AC1-102A-E2D4-5E613AFEB401}"/>
          </ac:spMkLst>
        </pc:spChg>
        <pc:spChg chg="mod">
          <ac:chgData name="Jona Milone (2309008)" userId="S::2309008@student.uwtsd.ac.uk::0a10ddf1-d68d-437d-a9d5-991197624abf" providerId="AD" clId="Web-{E186E319-495C-18BC-206C-5BC8F12840FD}" dt="2024-02-20T22:35:09.954" v="60" actId="1076"/>
          <ac:spMkLst>
            <pc:docMk/>
            <pc:sldMk cId="89187958" sldId="265"/>
            <ac:spMk id="44" creationId="{EAD9A23C-EB18-8C4E-2242-102B2CBCF39D}"/>
          </ac:spMkLst>
        </pc:spChg>
      </pc:sldChg>
      <pc:sldChg chg="modSp">
        <pc:chgData name="Jona Milone (2309008)" userId="S::2309008@student.uwtsd.ac.uk::0a10ddf1-d68d-437d-a9d5-991197624abf" providerId="AD" clId="Web-{E186E319-495C-18BC-206C-5BC8F12840FD}" dt="2024-02-20T22:30:43.239" v="19" actId="20577"/>
        <pc:sldMkLst>
          <pc:docMk/>
          <pc:sldMk cId="3006174058" sldId="273"/>
        </pc:sldMkLst>
        <pc:spChg chg="mod">
          <ac:chgData name="Jona Milone (2309008)" userId="S::2309008@student.uwtsd.ac.uk::0a10ddf1-d68d-437d-a9d5-991197624abf" providerId="AD" clId="Web-{E186E319-495C-18BC-206C-5BC8F12840FD}" dt="2024-02-20T22:30:43.239" v="19" actId="20577"/>
          <ac:spMkLst>
            <pc:docMk/>
            <pc:sldMk cId="3006174058" sldId="273"/>
            <ac:spMk id="3" creationId="{1B39C3D6-01E2-507D-1429-D9AA1631BE6C}"/>
          </ac:spMkLst>
        </pc:spChg>
      </pc:sldChg>
      <pc:sldChg chg="delSp modSp new">
        <pc:chgData name="Jona Milone (2309008)" userId="S::2309008@student.uwtsd.ac.uk::0a10ddf1-d68d-437d-a9d5-991197624abf" providerId="AD" clId="Web-{E186E319-495C-18BC-206C-5BC8F12840FD}" dt="2024-02-20T22:30:26.270" v="14" actId="20577"/>
        <pc:sldMkLst>
          <pc:docMk/>
          <pc:sldMk cId="1470243487" sldId="274"/>
        </pc:sldMkLst>
        <pc:spChg chg="del">
          <ac:chgData name="Jona Milone (2309008)" userId="S::2309008@student.uwtsd.ac.uk::0a10ddf1-d68d-437d-a9d5-991197624abf" providerId="AD" clId="Web-{E186E319-495C-18BC-206C-5BC8F12840FD}" dt="2024-02-20T22:29:51.596" v="1"/>
          <ac:spMkLst>
            <pc:docMk/>
            <pc:sldMk cId="1470243487" sldId="274"/>
            <ac:spMk id="2" creationId="{C7BF5E77-24F4-C7C8-46CB-7D473E279CC1}"/>
          </ac:spMkLst>
        </pc:spChg>
        <pc:spChg chg="mod">
          <ac:chgData name="Jona Milone (2309008)" userId="S::2309008@student.uwtsd.ac.uk::0a10ddf1-d68d-437d-a9d5-991197624abf" providerId="AD" clId="Web-{E186E319-495C-18BC-206C-5BC8F12840FD}" dt="2024-02-20T22:30:26.270" v="14" actId="20577"/>
          <ac:spMkLst>
            <pc:docMk/>
            <pc:sldMk cId="1470243487" sldId="274"/>
            <ac:spMk id="3" creationId="{39A00168-5CCB-00B2-5927-C231C07A1D6E}"/>
          </ac:spMkLst>
        </pc:spChg>
      </pc:sldChg>
    </pc:docChg>
  </pc:docChgLst>
  <pc:docChgLst>
    <pc:chgData name="Jona Milone (2309008)" userId="S::2309008@student.uwtsd.ac.uk::0a10ddf1-d68d-437d-a9d5-991197624abf" providerId="AD" clId="Web-{EB9F382A-4C63-BA6D-3D26-A1E3FD1AFE5A}"/>
    <pc:docChg chg="addSld delSld modSld">
      <pc:chgData name="Jona Milone (2309008)" userId="S::2309008@student.uwtsd.ac.uk::0a10ddf1-d68d-437d-a9d5-991197624abf" providerId="AD" clId="Web-{EB9F382A-4C63-BA6D-3D26-A1E3FD1AFE5A}" dt="2024-02-19T21:26:27.516" v="199" actId="1076"/>
      <pc:docMkLst>
        <pc:docMk/>
      </pc:docMkLst>
      <pc:sldChg chg="addSp delSp modSp modTransition">
        <pc:chgData name="Jona Milone (2309008)" userId="S::2309008@student.uwtsd.ac.uk::0a10ddf1-d68d-437d-a9d5-991197624abf" providerId="AD" clId="Web-{EB9F382A-4C63-BA6D-3D26-A1E3FD1AFE5A}" dt="2024-02-19T20:55:39.320" v="99"/>
        <pc:sldMkLst>
          <pc:docMk/>
          <pc:sldMk cId="1050089182" sldId="261"/>
        </pc:sldMkLst>
        <pc:spChg chg="mod">
          <ac:chgData name="Jona Milone (2309008)" userId="S::2309008@student.uwtsd.ac.uk::0a10ddf1-d68d-437d-a9d5-991197624abf" providerId="AD" clId="Web-{EB9F382A-4C63-BA6D-3D26-A1E3FD1AFE5A}" dt="2024-02-19T20:47:32.137" v="11" actId="20577"/>
          <ac:spMkLst>
            <pc:docMk/>
            <pc:sldMk cId="1050089182" sldId="261"/>
            <ac:spMk id="2" creationId="{CB2B4FDC-21C7-4C33-987D-261181E643E6}"/>
          </ac:spMkLst>
        </pc:spChg>
        <pc:spChg chg="del">
          <ac:chgData name="Jona Milone (2309008)" userId="S::2309008@student.uwtsd.ac.uk::0a10ddf1-d68d-437d-a9d5-991197624abf" providerId="AD" clId="Web-{EB9F382A-4C63-BA6D-3D26-A1E3FD1AFE5A}" dt="2024-02-19T20:46:00.053" v="0"/>
          <ac:spMkLst>
            <pc:docMk/>
            <pc:sldMk cId="1050089182" sldId="261"/>
            <ac:spMk id="3" creationId="{9129DDA2-897E-6CCE-7655-F09D89515AA2}"/>
          </ac:spMkLst>
        </pc:spChg>
        <pc:picChg chg="add mod ord">
          <ac:chgData name="Jona Milone (2309008)" userId="S::2309008@student.uwtsd.ac.uk::0a10ddf1-d68d-437d-a9d5-991197624abf" providerId="AD" clId="Web-{EB9F382A-4C63-BA6D-3D26-A1E3FD1AFE5A}" dt="2024-02-19T20:55:39.320" v="99"/>
          <ac:picMkLst>
            <pc:docMk/>
            <pc:sldMk cId="1050089182" sldId="261"/>
            <ac:picMk id="4" creationId="{47FEE827-5762-16D4-C133-00922DD676F1}"/>
          </ac:picMkLst>
        </pc:picChg>
        <pc:picChg chg="add mod">
          <ac:chgData name="Jona Milone (2309008)" userId="S::2309008@student.uwtsd.ac.uk::0a10ddf1-d68d-437d-a9d5-991197624abf" providerId="AD" clId="Web-{EB9F382A-4C63-BA6D-3D26-A1E3FD1AFE5A}" dt="2024-02-19T20:55:31.491" v="97"/>
          <ac:picMkLst>
            <pc:docMk/>
            <pc:sldMk cId="1050089182" sldId="261"/>
            <ac:picMk id="5" creationId="{52BA21E7-8B6E-F8C9-0DA3-262CB21E0070}"/>
          </ac:picMkLst>
        </pc:picChg>
      </pc:sldChg>
      <pc:sldChg chg="addSp delSp modSp new">
        <pc:chgData name="Jona Milone (2309008)" userId="S::2309008@student.uwtsd.ac.uk::0a10ddf1-d68d-437d-a9d5-991197624abf" providerId="AD" clId="Web-{EB9F382A-4C63-BA6D-3D26-A1E3FD1AFE5A}" dt="2024-02-19T20:55:07.318" v="92"/>
        <pc:sldMkLst>
          <pc:docMk/>
          <pc:sldMk cId="2138828133" sldId="262"/>
        </pc:sldMkLst>
        <pc:spChg chg="mod">
          <ac:chgData name="Jona Milone (2309008)" userId="S::2309008@student.uwtsd.ac.uk::0a10ddf1-d68d-437d-a9d5-991197624abf" providerId="AD" clId="Web-{EB9F382A-4C63-BA6D-3D26-A1E3FD1AFE5A}" dt="2024-02-19T20:52:29.934" v="57" actId="1076"/>
          <ac:spMkLst>
            <pc:docMk/>
            <pc:sldMk cId="2138828133" sldId="262"/>
            <ac:spMk id="2" creationId="{51787AF3-E077-ED01-00AA-6B6ADEF400FE}"/>
          </ac:spMkLst>
        </pc:spChg>
        <pc:spChg chg="del">
          <ac:chgData name="Jona Milone (2309008)" userId="S::2309008@student.uwtsd.ac.uk::0a10ddf1-d68d-437d-a9d5-991197624abf" providerId="AD" clId="Web-{EB9F382A-4C63-BA6D-3D26-A1E3FD1AFE5A}" dt="2024-02-19T20:48:27.358" v="18"/>
          <ac:spMkLst>
            <pc:docMk/>
            <pc:sldMk cId="2138828133" sldId="262"/>
            <ac:spMk id="3" creationId="{8CE407BD-AB85-556A-CCDD-837BAF2EADCB}"/>
          </ac:spMkLst>
        </pc:spChg>
        <pc:spChg chg="add mod">
          <ac:chgData name="Jona Milone (2309008)" userId="S::2309008@student.uwtsd.ac.uk::0a10ddf1-d68d-437d-a9d5-991197624abf" providerId="AD" clId="Web-{EB9F382A-4C63-BA6D-3D26-A1E3FD1AFE5A}" dt="2024-02-19T20:54:38.285" v="80"/>
          <ac:spMkLst>
            <pc:docMk/>
            <pc:sldMk cId="2138828133" sldId="262"/>
            <ac:spMk id="11" creationId="{855CE0FF-8EAE-8C3C-8378-C2E6CB6638E5}"/>
          </ac:spMkLst>
        </pc:spChg>
        <pc:spChg chg="add del">
          <ac:chgData name="Jona Milone (2309008)" userId="S::2309008@student.uwtsd.ac.uk::0a10ddf1-d68d-437d-a9d5-991197624abf" providerId="AD" clId="Web-{EB9F382A-4C63-BA6D-3D26-A1E3FD1AFE5A}" dt="2024-02-19T20:53:39.157" v="78"/>
          <ac:spMkLst>
            <pc:docMk/>
            <pc:sldMk cId="2138828133" sldId="262"/>
            <ac:spMk id="12" creationId="{3AE4ACDB-4A27-45F9-A939-2C0CFE154164}"/>
          </ac:spMkLst>
        </pc:spChg>
        <pc:spChg chg="add del mod">
          <ac:chgData name="Jona Milone (2309008)" userId="S::2309008@student.uwtsd.ac.uk::0a10ddf1-d68d-437d-a9d5-991197624abf" providerId="AD" clId="Web-{EB9F382A-4C63-BA6D-3D26-A1E3FD1AFE5A}" dt="2024-02-19T20:53:38.407" v="77"/>
          <ac:spMkLst>
            <pc:docMk/>
            <pc:sldMk cId="2138828133" sldId="262"/>
            <ac:spMk id="13" creationId="{AA4FB886-F7AD-088B-D33E-47227B48B8EF}"/>
          </ac:spMkLst>
        </pc:spChg>
        <pc:spChg chg="add mod">
          <ac:chgData name="Jona Milone (2309008)" userId="S::2309008@student.uwtsd.ac.uk::0a10ddf1-d68d-437d-a9d5-991197624abf" providerId="AD" clId="Web-{EB9F382A-4C63-BA6D-3D26-A1E3FD1AFE5A}" dt="2024-02-19T20:54:53.630" v="88" actId="688"/>
          <ac:spMkLst>
            <pc:docMk/>
            <pc:sldMk cId="2138828133" sldId="262"/>
            <ac:spMk id="14" creationId="{855CE0FF-8EAE-8C3C-8378-C2E6CB6638E5}"/>
          </ac:spMkLst>
        </pc:spChg>
        <pc:spChg chg="add mod">
          <ac:chgData name="Jona Milone (2309008)" userId="S::2309008@student.uwtsd.ac.uk::0a10ddf1-d68d-437d-a9d5-991197624abf" providerId="AD" clId="Web-{EB9F382A-4C63-BA6D-3D26-A1E3FD1AFE5A}" dt="2024-02-19T20:55:00.037" v="91" actId="1076"/>
          <ac:spMkLst>
            <pc:docMk/>
            <pc:sldMk cId="2138828133" sldId="262"/>
            <ac:spMk id="15" creationId="{6AB4B9D7-0CD7-88D9-B534-54E81DF290D7}"/>
          </ac:spMkLst>
        </pc:spChg>
        <pc:picChg chg="add mod ord">
          <ac:chgData name="Jona Milone (2309008)" userId="S::2309008@student.uwtsd.ac.uk::0a10ddf1-d68d-437d-a9d5-991197624abf" providerId="AD" clId="Web-{EB9F382A-4C63-BA6D-3D26-A1E3FD1AFE5A}" dt="2024-02-19T20:55:07.318" v="92"/>
          <ac:picMkLst>
            <pc:docMk/>
            <pc:sldMk cId="2138828133" sldId="262"/>
            <ac:picMk id="4" creationId="{17149892-93F3-31E0-64EB-9D4152859926}"/>
          </ac:picMkLst>
        </pc:picChg>
        <pc:picChg chg="add del mod">
          <ac:chgData name="Jona Milone (2309008)" userId="S::2309008@student.uwtsd.ac.uk::0a10ddf1-d68d-437d-a9d5-991197624abf" providerId="AD" clId="Web-{EB9F382A-4C63-BA6D-3D26-A1E3FD1AFE5A}" dt="2024-02-19T20:49:50.144" v="33"/>
          <ac:picMkLst>
            <pc:docMk/>
            <pc:sldMk cId="2138828133" sldId="262"/>
            <ac:picMk id="5" creationId="{F08DB2E6-50B7-5E67-B22B-538D3E77AB28}"/>
          </ac:picMkLst>
        </pc:picChg>
        <pc:picChg chg="add del mod">
          <ac:chgData name="Jona Milone (2309008)" userId="S::2309008@student.uwtsd.ac.uk::0a10ddf1-d68d-437d-a9d5-991197624abf" providerId="AD" clId="Web-{EB9F382A-4C63-BA6D-3D26-A1E3FD1AFE5A}" dt="2024-02-19T20:49:50.144" v="32"/>
          <ac:picMkLst>
            <pc:docMk/>
            <pc:sldMk cId="2138828133" sldId="262"/>
            <ac:picMk id="6" creationId="{D8E42A3F-BC45-5F08-418A-A646D767F3B1}"/>
          </ac:picMkLst>
        </pc:picChg>
        <pc:picChg chg="add mod">
          <ac:chgData name="Jona Milone (2309008)" userId="S::2309008@student.uwtsd.ac.uk::0a10ddf1-d68d-437d-a9d5-991197624abf" providerId="AD" clId="Web-{EB9F382A-4C63-BA6D-3D26-A1E3FD1AFE5A}" dt="2024-02-19T20:52:43.998" v="64" actId="1076"/>
          <ac:picMkLst>
            <pc:docMk/>
            <pc:sldMk cId="2138828133" sldId="262"/>
            <ac:picMk id="7" creationId="{A0786B06-FE8F-5232-8982-63CB8E554879}"/>
          </ac:picMkLst>
        </pc:picChg>
        <pc:picChg chg="add mod">
          <ac:chgData name="Jona Milone (2309008)" userId="S::2309008@student.uwtsd.ac.uk::0a10ddf1-d68d-437d-a9d5-991197624abf" providerId="AD" clId="Web-{EB9F382A-4C63-BA6D-3D26-A1E3FD1AFE5A}" dt="2024-02-19T20:52:37.513" v="61" actId="1076"/>
          <ac:picMkLst>
            <pc:docMk/>
            <pc:sldMk cId="2138828133" sldId="262"/>
            <ac:picMk id="8" creationId="{956988C0-39AB-FAEE-802F-BFD6B60076D7}"/>
          </ac:picMkLst>
        </pc:picChg>
        <pc:picChg chg="add mod">
          <ac:chgData name="Jona Milone (2309008)" userId="S::2309008@student.uwtsd.ac.uk::0a10ddf1-d68d-437d-a9d5-991197624abf" providerId="AD" clId="Web-{EB9F382A-4C63-BA6D-3D26-A1E3FD1AFE5A}" dt="2024-02-19T20:52:40.919" v="62" actId="1076"/>
          <ac:picMkLst>
            <pc:docMk/>
            <pc:sldMk cId="2138828133" sldId="262"/>
            <ac:picMk id="9" creationId="{2A80BA8F-8CFB-855F-72EA-C9515D4F7E21}"/>
          </ac:picMkLst>
        </pc:picChg>
        <pc:cxnChg chg="add del">
          <ac:chgData name="Jona Milone (2309008)" userId="S::2309008@student.uwtsd.ac.uk::0a10ddf1-d68d-437d-a9d5-991197624abf" providerId="AD" clId="Web-{EB9F382A-4C63-BA6D-3D26-A1E3FD1AFE5A}" dt="2024-02-19T20:53:04.780" v="66"/>
          <ac:cxnSpMkLst>
            <pc:docMk/>
            <pc:sldMk cId="2138828133" sldId="262"/>
            <ac:cxnSpMk id="10" creationId="{F783724F-91C0-7821-B669-2DA3AFDE91FB}"/>
          </ac:cxnSpMkLst>
        </pc:cxnChg>
      </pc:sldChg>
      <pc:sldChg chg="addSp delSp modSp new">
        <pc:chgData name="Jona Milone (2309008)" userId="S::2309008@student.uwtsd.ac.uk::0a10ddf1-d68d-437d-a9d5-991197624abf" providerId="AD" clId="Web-{EB9F382A-4C63-BA6D-3D26-A1E3FD1AFE5A}" dt="2024-02-19T20:59:53.600" v="129" actId="1076"/>
        <pc:sldMkLst>
          <pc:docMk/>
          <pc:sldMk cId="3084960505" sldId="263"/>
        </pc:sldMkLst>
        <pc:spChg chg="del">
          <ac:chgData name="Jona Milone (2309008)" userId="S::2309008@student.uwtsd.ac.uk::0a10ddf1-d68d-437d-a9d5-991197624abf" providerId="AD" clId="Web-{EB9F382A-4C63-BA6D-3D26-A1E3FD1AFE5A}" dt="2024-02-19T20:56:54.012" v="100"/>
          <ac:spMkLst>
            <pc:docMk/>
            <pc:sldMk cId="3084960505" sldId="263"/>
            <ac:spMk id="3" creationId="{59348BAF-5D10-AD85-0257-746661F329DB}"/>
          </ac:spMkLst>
        </pc:spChg>
        <pc:picChg chg="add mod ord modCrop">
          <ac:chgData name="Jona Milone (2309008)" userId="S::2309008@student.uwtsd.ac.uk::0a10ddf1-d68d-437d-a9d5-991197624abf" providerId="AD" clId="Web-{EB9F382A-4C63-BA6D-3D26-A1E3FD1AFE5A}" dt="2024-02-19T20:59:45.896" v="125" actId="1076"/>
          <ac:picMkLst>
            <pc:docMk/>
            <pc:sldMk cId="3084960505" sldId="263"/>
            <ac:picMk id="4" creationId="{B651E2FE-E800-BE04-5708-33C5F8494DFA}"/>
          </ac:picMkLst>
        </pc:picChg>
        <pc:picChg chg="add mod">
          <ac:chgData name="Jona Milone (2309008)" userId="S::2309008@student.uwtsd.ac.uk::0a10ddf1-d68d-437d-a9d5-991197624abf" providerId="AD" clId="Web-{EB9F382A-4C63-BA6D-3D26-A1E3FD1AFE5A}" dt="2024-02-19T20:59:48.537" v="126" actId="1076"/>
          <ac:picMkLst>
            <pc:docMk/>
            <pc:sldMk cId="3084960505" sldId="263"/>
            <ac:picMk id="5" creationId="{09AA3B8B-5EDF-333F-7018-D741F2D8491C}"/>
          </ac:picMkLst>
        </pc:picChg>
        <pc:picChg chg="add mod">
          <ac:chgData name="Jona Milone (2309008)" userId="S::2309008@student.uwtsd.ac.uk::0a10ddf1-d68d-437d-a9d5-991197624abf" providerId="AD" clId="Web-{EB9F382A-4C63-BA6D-3D26-A1E3FD1AFE5A}" dt="2024-02-19T20:57:56.468" v="109" actId="14100"/>
          <ac:picMkLst>
            <pc:docMk/>
            <pc:sldMk cId="3084960505" sldId="263"/>
            <ac:picMk id="6" creationId="{BD805E7A-E006-7EBE-271C-126725AF5DF4}"/>
          </ac:picMkLst>
        </pc:picChg>
        <pc:picChg chg="add mod">
          <ac:chgData name="Jona Milone (2309008)" userId="S::2309008@student.uwtsd.ac.uk::0a10ddf1-d68d-437d-a9d5-991197624abf" providerId="AD" clId="Web-{EB9F382A-4C63-BA6D-3D26-A1E3FD1AFE5A}" dt="2024-02-19T20:58:20.470" v="113" actId="1076"/>
          <ac:picMkLst>
            <pc:docMk/>
            <pc:sldMk cId="3084960505" sldId="263"/>
            <ac:picMk id="7" creationId="{22CC236E-10FB-7D48-C00C-07C106986FE6}"/>
          </ac:picMkLst>
        </pc:picChg>
        <pc:picChg chg="add mod">
          <ac:chgData name="Jona Milone (2309008)" userId="S::2309008@student.uwtsd.ac.uk::0a10ddf1-d68d-437d-a9d5-991197624abf" providerId="AD" clId="Web-{EB9F382A-4C63-BA6D-3D26-A1E3FD1AFE5A}" dt="2024-02-19T20:59:53.600" v="129" actId="1076"/>
          <ac:picMkLst>
            <pc:docMk/>
            <pc:sldMk cId="3084960505" sldId="263"/>
            <ac:picMk id="8" creationId="{CCD99712-2715-9726-CFC0-FC34406897BF}"/>
          </ac:picMkLst>
        </pc:picChg>
      </pc:sldChg>
      <pc:sldChg chg="addSp delSp modSp new mod setBg">
        <pc:chgData name="Jona Milone (2309008)" userId="S::2309008@student.uwtsd.ac.uk::0a10ddf1-d68d-437d-a9d5-991197624abf" providerId="AD" clId="Web-{EB9F382A-4C63-BA6D-3D26-A1E3FD1AFE5A}" dt="2024-02-19T21:08:21.534" v="142" actId="20577"/>
        <pc:sldMkLst>
          <pc:docMk/>
          <pc:sldMk cId="124390149" sldId="264"/>
        </pc:sldMkLst>
        <pc:spChg chg="mod">
          <ac:chgData name="Jona Milone (2309008)" userId="S::2309008@student.uwtsd.ac.uk::0a10ddf1-d68d-437d-a9d5-991197624abf" providerId="AD" clId="Web-{EB9F382A-4C63-BA6D-3D26-A1E3FD1AFE5A}" dt="2024-02-19T21:08:21.534" v="142" actId="20577"/>
          <ac:spMkLst>
            <pc:docMk/>
            <pc:sldMk cId="124390149" sldId="264"/>
            <ac:spMk id="2" creationId="{F975A236-BD7A-84EF-C539-5E56A4CF9883}"/>
          </ac:spMkLst>
        </pc:spChg>
        <pc:spChg chg="add del mod">
          <ac:chgData name="Jona Milone (2309008)" userId="S::2309008@student.uwtsd.ac.uk::0a10ddf1-d68d-437d-a9d5-991197624abf" providerId="AD" clId="Web-{EB9F382A-4C63-BA6D-3D26-A1E3FD1AFE5A}" dt="2024-02-19T21:08:08.362" v="138" actId="20577"/>
          <ac:spMkLst>
            <pc:docMk/>
            <pc:sldMk cId="124390149" sldId="264"/>
            <ac:spMk id="3" creationId="{C00A8692-89D8-EFB0-7EE3-C84BF8B947C9}"/>
          </ac:spMkLst>
        </pc:spChg>
        <pc:spChg chg="add del mod">
          <ac:chgData name="Jona Milone (2309008)" userId="S::2309008@student.uwtsd.ac.uk::0a10ddf1-d68d-437d-a9d5-991197624abf" providerId="AD" clId="Web-{EB9F382A-4C63-BA6D-3D26-A1E3FD1AFE5A}" dt="2024-02-19T21:08:01.346" v="136"/>
          <ac:spMkLst>
            <pc:docMk/>
            <pc:sldMk cId="124390149" sldId="264"/>
            <ac:spMk id="6" creationId="{4B5F4812-E8A6-CAE7-BA8F-7BE881F37866}"/>
          </ac:spMkLst>
        </pc:spChg>
        <pc:spChg chg="add">
          <ac:chgData name="Jona Milone (2309008)" userId="S::2309008@student.uwtsd.ac.uk::0a10ddf1-d68d-437d-a9d5-991197624abf" providerId="AD" clId="Web-{EB9F382A-4C63-BA6D-3D26-A1E3FD1AFE5A}" dt="2024-02-19T21:07:51.955" v="134"/>
          <ac:spMkLst>
            <pc:docMk/>
            <pc:sldMk cId="124390149" sldId="264"/>
            <ac:spMk id="9" creationId="{8B2BAECB-35E2-4DD9-8B8C-22D215DD0C10}"/>
          </ac:spMkLst>
        </pc:spChg>
        <pc:picChg chg="add mod ord">
          <ac:chgData name="Jona Milone (2309008)" userId="S::2309008@student.uwtsd.ac.uk::0a10ddf1-d68d-437d-a9d5-991197624abf" providerId="AD" clId="Web-{EB9F382A-4C63-BA6D-3D26-A1E3FD1AFE5A}" dt="2024-02-19T21:07:51.955" v="134"/>
          <ac:picMkLst>
            <pc:docMk/>
            <pc:sldMk cId="124390149" sldId="264"/>
            <ac:picMk id="4" creationId="{ABC141AE-2F91-4231-6FAA-AA34D60449AB}"/>
          </ac:picMkLst>
        </pc:picChg>
        <pc:cxnChg chg="add">
          <ac:chgData name="Jona Milone (2309008)" userId="S::2309008@student.uwtsd.ac.uk::0a10ddf1-d68d-437d-a9d5-991197624abf" providerId="AD" clId="Web-{EB9F382A-4C63-BA6D-3D26-A1E3FD1AFE5A}" dt="2024-02-19T21:07:51.955" v="134"/>
          <ac:cxnSpMkLst>
            <pc:docMk/>
            <pc:sldMk cId="124390149" sldId="264"/>
            <ac:cxnSpMk id="11" creationId="{13AC671C-E66F-43C5-A66A-C477339DD232}"/>
          </ac:cxnSpMkLst>
        </pc:cxnChg>
      </pc:sldChg>
      <pc:sldChg chg="addSp delSp modSp new add del mod setBg">
        <pc:chgData name="Jona Milone (2309008)" userId="S::2309008@student.uwtsd.ac.uk::0a10ddf1-d68d-437d-a9d5-991197624abf" providerId="AD" clId="Web-{EB9F382A-4C63-BA6D-3D26-A1E3FD1AFE5A}" dt="2024-02-19T21:22:55.864" v="192" actId="20577"/>
        <pc:sldMkLst>
          <pc:docMk/>
          <pc:sldMk cId="89187958" sldId="265"/>
        </pc:sldMkLst>
        <pc:spChg chg="mod ord">
          <ac:chgData name="Jona Milone (2309008)" userId="S::2309008@student.uwtsd.ac.uk::0a10ddf1-d68d-437d-a9d5-991197624abf" providerId="AD" clId="Web-{EB9F382A-4C63-BA6D-3D26-A1E3FD1AFE5A}" dt="2024-02-19T21:21:08.093" v="164" actId="14100"/>
          <ac:spMkLst>
            <pc:docMk/>
            <pc:sldMk cId="89187958" sldId="265"/>
            <ac:spMk id="2" creationId="{9CB6C640-2BB6-E112-B720-A5EB55D79EC5}"/>
          </ac:spMkLst>
        </pc:spChg>
        <pc:spChg chg="del">
          <ac:chgData name="Jona Milone (2309008)" userId="S::2309008@student.uwtsd.ac.uk::0a10ddf1-d68d-437d-a9d5-991197624abf" providerId="AD" clId="Web-{EB9F382A-4C63-BA6D-3D26-A1E3FD1AFE5A}" dt="2024-02-19T21:16:42.109" v="145"/>
          <ac:spMkLst>
            <pc:docMk/>
            <pc:sldMk cId="89187958" sldId="265"/>
            <ac:spMk id="3" creationId="{D3000AE5-F8A0-735F-FC07-E84EC0D300CC}"/>
          </ac:spMkLst>
        </pc:spChg>
        <pc:spChg chg="add del mod">
          <ac:chgData name="Jona Milone (2309008)" userId="S::2309008@student.uwtsd.ac.uk::0a10ddf1-d68d-437d-a9d5-991197624abf" providerId="AD" clId="Web-{EB9F382A-4C63-BA6D-3D26-A1E3FD1AFE5A}" dt="2024-02-19T21:20:16.199" v="151"/>
          <ac:spMkLst>
            <pc:docMk/>
            <pc:sldMk cId="89187958" sldId="265"/>
            <ac:spMk id="7" creationId="{DEC80181-EABC-4C95-A217-1FEADBC006C8}"/>
          </ac:spMkLst>
        </pc:spChg>
        <pc:spChg chg="add mod">
          <ac:chgData name="Jona Milone (2309008)" userId="S::2309008@student.uwtsd.ac.uk::0a10ddf1-d68d-437d-a9d5-991197624abf" providerId="AD" clId="Web-{EB9F382A-4C63-BA6D-3D26-A1E3FD1AFE5A}" dt="2024-02-19T21:21:27.937" v="177" actId="1076"/>
          <ac:spMkLst>
            <pc:docMk/>
            <pc:sldMk cId="89187958" sldId="265"/>
            <ac:spMk id="10" creationId="{38DAAF6B-E505-5205-5C17-A129673DED3D}"/>
          </ac:spMkLst>
        </pc:spChg>
        <pc:spChg chg="add mod">
          <ac:chgData name="Jona Milone (2309008)" userId="S::2309008@student.uwtsd.ac.uk::0a10ddf1-d68d-437d-a9d5-991197624abf" providerId="AD" clId="Web-{EB9F382A-4C63-BA6D-3D26-A1E3FD1AFE5A}" dt="2024-02-19T21:22:55.864" v="192" actId="20577"/>
          <ac:spMkLst>
            <pc:docMk/>
            <pc:sldMk cId="89187958" sldId="265"/>
            <ac:spMk id="11" creationId="{0AC7E027-6AC1-102A-E2D4-5E613AFEB401}"/>
          </ac:spMkLst>
        </pc:spChg>
        <pc:spChg chg="add del">
          <ac:chgData name="Jona Milone (2309008)" userId="S::2309008@student.uwtsd.ac.uk::0a10ddf1-d68d-437d-a9d5-991197624abf" providerId="AD" clId="Web-{EB9F382A-4C63-BA6D-3D26-A1E3FD1AFE5A}" dt="2024-02-19T21:20:41.419" v="155"/>
          <ac:spMkLst>
            <pc:docMk/>
            <pc:sldMk cId="89187958" sldId="265"/>
            <ac:spMk id="12" creationId="{688CF5D6-3B33-B586-8DE9-49014C007352}"/>
          </ac:spMkLst>
        </pc:spChg>
        <pc:spChg chg="add del">
          <ac:chgData name="Jona Milone (2309008)" userId="S::2309008@student.uwtsd.ac.uk::0a10ddf1-d68d-437d-a9d5-991197624abf" providerId="AD" clId="Web-{EB9F382A-4C63-BA6D-3D26-A1E3FD1AFE5A}" dt="2024-02-19T21:20:38.185" v="153"/>
          <ac:spMkLst>
            <pc:docMk/>
            <pc:sldMk cId="89187958" sldId="265"/>
            <ac:spMk id="27" creationId="{6B1AB48C-975A-4A22-A0B1-E10B5D3B50DA}"/>
          </ac:spMkLst>
        </pc:spChg>
        <pc:spChg chg="add del">
          <ac:chgData name="Jona Milone (2309008)" userId="S::2309008@student.uwtsd.ac.uk::0a10ddf1-d68d-437d-a9d5-991197624abf" providerId="AD" clId="Web-{EB9F382A-4C63-BA6D-3D26-A1E3FD1AFE5A}" dt="2024-02-19T21:20:38.185" v="153"/>
          <ac:spMkLst>
            <pc:docMk/>
            <pc:sldMk cId="89187958" sldId="265"/>
            <ac:spMk id="29" creationId="{4BADCCFD-6F6D-40B8-9B9F-AB05B44E9974}"/>
          </ac:spMkLst>
        </pc:spChg>
        <pc:spChg chg="add del">
          <ac:chgData name="Jona Milone (2309008)" userId="S::2309008@student.uwtsd.ac.uk::0a10ddf1-d68d-437d-a9d5-991197624abf" providerId="AD" clId="Web-{EB9F382A-4C63-BA6D-3D26-A1E3FD1AFE5A}" dt="2024-02-19T21:20:41.419" v="155"/>
          <ac:spMkLst>
            <pc:docMk/>
            <pc:sldMk cId="89187958" sldId="265"/>
            <ac:spMk id="37" creationId="{EA933C9F-FB84-4426-AC12-03C7B08E66AC}"/>
          </ac:spMkLst>
        </pc:spChg>
        <pc:spChg chg="add del">
          <ac:chgData name="Jona Milone (2309008)" userId="S::2309008@student.uwtsd.ac.uk::0a10ddf1-d68d-437d-a9d5-991197624abf" providerId="AD" clId="Web-{EB9F382A-4C63-BA6D-3D26-A1E3FD1AFE5A}" dt="2024-02-19T21:20:41.419" v="155"/>
          <ac:spMkLst>
            <pc:docMk/>
            <pc:sldMk cId="89187958" sldId="265"/>
            <ac:spMk id="38" creationId="{15E95FCD-6F2A-445A-BC20-2A4A701E698C}"/>
          </ac:spMkLst>
        </pc:spChg>
        <pc:spChg chg="add">
          <ac:chgData name="Jona Milone (2309008)" userId="S::2309008@student.uwtsd.ac.uk::0a10ddf1-d68d-437d-a9d5-991197624abf" providerId="AD" clId="Web-{EB9F382A-4C63-BA6D-3D26-A1E3FD1AFE5A}" dt="2024-02-19T21:20:41.435" v="156"/>
          <ac:spMkLst>
            <pc:docMk/>
            <pc:sldMk cId="89187958" sldId="265"/>
            <ac:spMk id="42" creationId="{A817523A-D1A4-4AA1-A06E-3E8AA7B4B972}"/>
          </ac:spMkLst>
        </pc:spChg>
        <pc:spChg chg="add">
          <ac:chgData name="Jona Milone (2309008)" userId="S::2309008@student.uwtsd.ac.uk::0a10ddf1-d68d-437d-a9d5-991197624abf" providerId="AD" clId="Web-{EB9F382A-4C63-BA6D-3D26-A1E3FD1AFE5A}" dt="2024-02-19T21:20:41.435" v="156"/>
          <ac:spMkLst>
            <pc:docMk/>
            <pc:sldMk cId="89187958" sldId="265"/>
            <ac:spMk id="43" creationId="{04E9E526-05D2-4C66-8B99-CB7BC51F326C}"/>
          </ac:spMkLst>
        </pc:spChg>
        <pc:spChg chg="add mod">
          <ac:chgData name="Jona Milone (2309008)" userId="S::2309008@student.uwtsd.ac.uk::0a10ddf1-d68d-437d-a9d5-991197624abf" providerId="AD" clId="Web-{EB9F382A-4C63-BA6D-3D26-A1E3FD1AFE5A}" dt="2024-02-19T21:22:15.690" v="188" actId="20577"/>
          <ac:spMkLst>
            <pc:docMk/>
            <pc:sldMk cId="89187958" sldId="265"/>
            <ac:spMk id="44" creationId="{EAD9A23C-EB18-8C4E-2242-102B2CBCF39D}"/>
          </ac:spMkLst>
        </pc:spChg>
        <pc:picChg chg="add del mod ord">
          <ac:chgData name="Jona Milone (2309008)" userId="S::2309008@student.uwtsd.ac.uk::0a10ddf1-d68d-437d-a9d5-991197624abf" providerId="AD" clId="Web-{EB9F382A-4C63-BA6D-3D26-A1E3FD1AFE5A}" dt="2024-02-19T21:17:21.408" v="149"/>
          <ac:picMkLst>
            <pc:docMk/>
            <pc:sldMk cId="89187958" sldId="265"/>
            <ac:picMk id="4" creationId="{7FB2F416-17D2-7191-F350-0A89DD2CEE09}"/>
          </ac:picMkLst>
        </pc:picChg>
        <pc:picChg chg="add mod ord">
          <ac:chgData name="Jona Milone (2309008)" userId="S::2309008@student.uwtsd.ac.uk::0a10ddf1-d68d-437d-a9d5-991197624abf" providerId="AD" clId="Web-{EB9F382A-4C63-BA6D-3D26-A1E3FD1AFE5A}" dt="2024-02-19T21:20:41.435" v="156"/>
          <ac:picMkLst>
            <pc:docMk/>
            <pc:sldMk cId="89187958" sldId="265"/>
            <ac:picMk id="5" creationId="{2D584E56-E1AE-2BAB-C7CD-643CA84DCADA}"/>
          </ac:picMkLst>
        </pc:picChg>
        <pc:picChg chg="add mod ord">
          <ac:chgData name="Jona Milone (2309008)" userId="S::2309008@student.uwtsd.ac.uk::0a10ddf1-d68d-437d-a9d5-991197624abf" providerId="AD" clId="Web-{EB9F382A-4C63-BA6D-3D26-A1E3FD1AFE5A}" dt="2024-02-19T21:20:41.435" v="156"/>
          <ac:picMkLst>
            <pc:docMk/>
            <pc:sldMk cId="89187958" sldId="265"/>
            <ac:picMk id="8" creationId="{7378290D-7471-2095-87C3-36906B4306BC}"/>
          </ac:picMkLst>
        </pc:picChg>
        <pc:cxnChg chg="add del">
          <ac:chgData name="Jona Milone (2309008)" userId="S::2309008@student.uwtsd.ac.uk::0a10ddf1-d68d-437d-a9d5-991197624abf" providerId="AD" clId="Web-{EB9F382A-4C63-BA6D-3D26-A1E3FD1AFE5A}" dt="2024-02-19T21:20:38.185" v="153"/>
          <ac:cxnSpMkLst>
            <pc:docMk/>
            <pc:sldMk cId="89187958" sldId="265"/>
            <ac:cxnSpMk id="13" creationId="{4436E0F2-A64B-471E-93C0-8DFE08CC57C8}"/>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15" creationId="{DC1E3AB1-2A8C-4607-9FAE-D8BDB280FE1A}"/>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17" creationId="{26D66059-832F-40B6-A35F-F56C8F38A1E7}"/>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19" creationId="{A515E2ED-7EA9-448D-83FA-54C3DF9723BD}"/>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21" creationId="{20595356-EABD-4767-AC9D-EA21FF115EC0}"/>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23" creationId="{28CD9F06-9628-469C-B788-A894E3E08281}"/>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25" creationId="{8550A431-0B61-421B-B4B7-24C0CFF0F938}"/>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31" creationId="{F4F76DA6-30B2-482B-99AC-6D9D8B25DF77}"/>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33" creationId="{A1717595-1686-4B1A-AB52-A85F814BDC80}"/>
          </ac:cxnSpMkLst>
        </pc:cxnChg>
        <pc:cxnChg chg="add del">
          <ac:chgData name="Jona Milone (2309008)" userId="S::2309008@student.uwtsd.ac.uk::0a10ddf1-d68d-437d-a9d5-991197624abf" providerId="AD" clId="Web-{EB9F382A-4C63-BA6D-3D26-A1E3FD1AFE5A}" dt="2024-02-19T21:20:38.185" v="153"/>
          <ac:cxnSpMkLst>
            <pc:docMk/>
            <pc:sldMk cId="89187958" sldId="265"/>
            <ac:cxnSpMk id="35" creationId="{9D08CAA0-C9C8-446F-8FD3-D92AEF1E4CDC}"/>
          </ac:cxnSpMkLst>
        </pc:cxnChg>
        <pc:cxnChg chg="add del">
          <ac:chgData name="Jona Milone (2309008)" userId="S::2309008@student.uwtsd.ac.uk::0a10ddf1-d68d-437d-a9d5-991197624abf" providerId="AD" clId="Web-{EB9F382A-4C63-BA6D-3D26-A1E3FD1AFE5A}" dt="2024-02-19T21:20:41.419" v="155"/>
          <ac:cxnSpMkLst>
            <pc:docMk/>
            <pc:sldMk cId="89187958" sldId="265"/>
            <ac:cxnSpMk id="39" creationId="{D4C01A90-DAB5-4EB2-B5B1-9C464409120C}"/>
          </ac:cxnSpMkLst>
        </pc:cxnChg>
        <pc:cxnChg chg="add del">
          <ac:chgData name="Jona Milone (2309008)" userId="S::2309008@student.uwtsd.ac.uk::0a10ddf1-d68d-437d-a9d5-991197624abf" providerId="AD" clId="Web-{EB9F382A-4C63-BA6D-3D26-A1E3FD1AFE5A}" dt="2024-02-19T21:20:41.419" v="155"/>
          <ac:cxnSpMkLst>
            <pc:docMk/>
            <pc:sldMk cId="89187958" sldId="265"/>
            <ac:cxnSpMk id="40" creationId="{C11D46A8-FFE0-4873-9AC1-7754D8AF18DB}"/>
          </ac:cxnSpMkLst>
        </pc:cxnChg>
        <pc:cxnChg chg="add">
          <ac:chgData name="Jona Milone (2309008)" userId="S::2309008@student.uwtsd.ac.uk::0a10ddf1-d68d-437d-a9d5-991197624abf" providerId="AD" clId="Web-{EB9F382A-4C63-BA6D-3D26-A1E3FD1AFE5A}" dt="2024-02-19T21:20:41.435" v="156"/>
          <ac:cxnSpMkLst>
            <pc:docMk/>
            <pc:sldMk cId="89187958" sldId="265"/>
            <ac:cxnSpMk id="45" creationId="{F3F47F83-8728-4E0D-BDE6-2C09A035C87C}"/>
          </ac:cxnSpMkLst>
        </pc:cxnChg>
      </pc:sldChg>
      <pc:sldChg chg="new">
        <pc:chgData name="Jona Milone (2309008)" userId="S::2309008@student.uwtsd.ac.uk::0a10ddf1-d68d-437d-a9d5-991197624abf" providerId="AD" clId="Web-{EB9F382A-4C63-BA6D-3D26-A1E3FD1AFE5A}" dt="2024-02-19T21:08:28.925" v="144"/>
        <pc:sldMkLst>
          <pc:docMk/>
          <pc:sldMk cId="2024310209" sldId="266"/>
        </pc:sldMkLst>
      </pc:sldChg>
      <pc:sldChg chg="addSp delSp modSp new">
        <pc:chgData name="Jona Milone (2309008)" userId="S::2309008@student.uwtsd.ac.uk::0a10ddf1-d68d-437d-a9d5-991197624abf" providerId="AD" clId="Web-{EB9F382A-4C63-BA6D-3D26-A1E3FD1AFE5A}" dt="2024-02-19T21:26:27.516" v="199" actId="1076"/>
        <pc:sldMkLst>
          <pc:docMk/>
          <pc:sldMk cId="1737973153" sldId="267"/>
        </pc:sldMkLst>
        <pc:spChg chg="del">
          <ac:chgData name="Jona Milone (2309008)" userId="S::2309008@student.uwtsd.ac.uk::0a10ddf1-d68d-437d-a9d5-991197624abf" providerId="AD" clId="Web-{EB9F382A-4C63-BA6D-3D26-A1E3FD1AFE5A}" dt="2024-02-19T21:23:52.680" v="194"/>
          <ac:spMkLst>
            <pc:docMk/>
            <pc:sldMk cId="1737973153" sldId="267"/>
            <ac:spMk id="3" creationId="{2BCD4283-9F2D-FA37-0B0D-D4F050B512AF}"/>
          </ac:spMkLst>
        </pc:spChg>
        <pc:picChg chg="add mod ord">
          <ac:chgData name="Jona Milone (2309008)" userId="S::2309008@student.uwtsd.ac.uk::0a10ddf1-d68d-437d-a9d5-991197624abf" providerId="AD" clId="Web-{EB9F382A-4C63-BA6D-3D26-A1E3FD1AFE5A}" dt="2024-02-19T21:23:52.680" v="194"/>
          <ac:picMkLst>
            <pc:docMk/>
            <pc:sldMk cId="1737973153" sldId="267"/>
            <ac:picMk id="4" creationId="{C090FA05-AE6E-6DFB-51C4-2DEF59E36F48}"/>
          </ac:picMkLst>
        </pc:picChg>
        <pc:picChg chg="add mod">
          <ac:chgData name="Jona Milone (2309008)" userId="S::2309008@student.uwtsd.ac.uk::0a10ddf1-d68d-437d-a9d5-991197624abf" providerId="AD" clId="Web-{EB9F382A-4C63-BA6D-3D26-A1E3FD1AFE5A}" dt="2024-02-19T21:24:23.760" v="197" actId="1076"/>
          <ac:picMkLst>
            <pc:docMk/>
            <pc:sldMk cId="1737973153" sldId="267"/>
            <ac:picMk id="5" creationId="{D6207509-DD90-BC7F-F952-75F88C4DF7DC}"/>
          </ac:picMkLst>
        </pc:picChg>
        <pc:picChg chg="add mod">
          <ac:chgData name="Jona Milone (2309008)" userId="S::2309008@student.uwtsd.ac.uk::0a10ddf1-d68d-437d-a9d5-991197624abf" providerId="AD" clId="Web-{EB9F382A-4C63-BA6D-3D26-A1E3FD1AFE5A}" dt="2024-02-19T21:26:27.516" v="199" actId="1076"/>
          <ac:picMkLst>
            <pc:docMk/>
            <pc:sldMk cId="1737973153" sldId="267"/>
            <ac:picMk id="6" creationId="{7ED61A51-C521-026C-F44C-D971C59A5A7D}"/>
          </ac:picMkLst>
        </pc:picChg>
      </pc:sldChg>
    </pc:docChg>
  </pc:docChgLst>
  <pc:docChgLst>
    <pc:chgData name="Jona Milone (2309008)" userId="S::2309008@student.uwtsd.ac.uk::0a10ddf1-d68d-437d-a9d5-991197624abf" providerId="AD" clId="Web-{BCE86DA0-A6F4-FCE1-4DB9-F6CD4DBE828F}"/>
    <pc:docChg chg="addSld modSld">
      <pc:chgData name="Jona Milone (2309008)" userId="S::2309008@student.uwtsd.ac.uk::0a10ddf1-d68d-437d-a9d5-991197624abf" providerId="AD" clId="Web-{BCE86DA0-A6F4-FCE1-4DB9-F6CD4DBE828F}" dt="2024-02-19T21:30:10.807" v="24" actId="1076"/>
      <pc:docMkLst>
        <pc:docMk/>
      </pc:docMkLst>
      <pc:sldChg chg="modSp">
        <pc:chgData name="Jona Milone (2309008)" userId="S::2309008@student.uwtsd.ac.uk::0a10ddf1-d68d-437d-a9d5-991197624abf" providerId="AD" clId="Web-{BCE86DA0-A6F4-FCE1-4DB9-F6CD4DBE828F}" dt="2024-02-19T21:28:05.335" v="8" actId="1076"/>
        <pc:sldMkLst>
          <pc:docMk/>
          <pc:sldMk cId="1737973153" sldId="267"/>
        </pc:sldMkLst>
        <pc:picChg chg="mod">
          <ac:chgData name="Jona Milone (2309008)" userId="S::2309008@student.uwtsd.ac.uk::0a10ddf1-d68d-437d-a9d5-991197624abf" providerId="AD" clId="Web-{BCE86DA0-A6F4-FCE1-4DB9-F6CD4DBE828F}" dt="2024-02-19T21:28:05.335" v="8" actId="1076"/>
          <ac:picMkLst>
            <pc:docMk/>
            <pc:sldMk cId="1737973153" sldId="267"/>
            <ac:picMk id="4" creationId="{C090FA05-AE6E-6DFB-51C4-2DEF59E36F48}"/>
          </ac:picMkLst>
        </pc:picChg>
        <pc:picChg chg="mod">
          <ac:chgData name="Jona Milone (2309008)" userId="S::2309008@student.uwtsd.ac.uk::0a10ddf1-d68d-437d-a9d5-991197624abf" providerId="AD" clId="Web-{BCE86DA0-A6F4-FCE1-4DB9-F6CD4DBE828F}" dt="2024-02-19T21:27:51.131" v="3"/>
          <ac:picMkLst>
            <pc:docMk/>
            <pc:sldMk cId="1737973153" sldId="267"/>
            <ac:picMk id="5" creationId="{D6207509-DD90-BC7F-F952-75F88C4DF7DC}"/>
          </ac:picMkLst>
        </pc:picChg>
        <pc:picChg chg="mod">
          <ac:chgData name="Jona Milone (2309008)" userId="S::2309008@student.uwtsd.ac.uk::0a10ddf1-d68d-437d-a9d5-991197624abf" providerId="AD" clId="Web-{BCE86DA0-A6F4-FCE1-4DB9-F6CD4DBE828F}" dt="2024-02-19T21:28:03.553" v="7" actId="1076"/>
          <ac:picMkLst>
            <pc:docMk/>
            <pc:sldMk cId="1737973153" sldId="267"/>
            <ac:picMk id="6" creationId="{7ED61A51-C521-026C-F44C-D971C59A5A7D}"/>
          </ac:picMkLst>
        </pc:picChg>
      </pc:sldChg>
      <pc:sldChg chg="addSp delSp modSp new mod setBg">
        <pc:chgData name="Jona Milone (2309008)" userId="S::2309008@student.uwtsd.ac.uk::0a10ddf1-d68d-437d-a9d5-991197624abf" providerId="AD" clId="Web-{BCE86DA0-A6F4-FCE1-4DB9-F6CD4DBE828F}" dt="2024-02-19T21:30:10.807" v="24" actId="1076"/>
        <pc:sldMkLst>
          <pc:docMk/>
          <pc:sldMk cId="2068154888" sldId="268"/>
        </pc:sldMkLst>
        <pc:spChg chg="mod ord">
          <ac:chgData name="Jona Milone (2309008)" userId="S::2309008@student.uwtsd.ac.uk::0a10ddf1-d68d-437d-a9d5-991197624abf" providerId="AD" clId="Web-{BCE86DA0-A6F4-FCE1-4DB9-F6CD4DBE828F}" dt="2024-02-19T21:28:55.836" v="15"/>
          <ac:spMkLst>
            <pc:docMk/>
            <pc:sldMk cId="2068154888" sldId="268"/>
            <ac:spMk id="2" creationId="{3559B108-E832-33C0-58CA-D7A84FD0A0AF}"/>
          </ac:spMkLst>
        </pc:spChg>
        <pc:spChg chg="del">
          <ac:chgData name="Jona Milone (2309008)" userId="S::2309008@student.uwtsd.ac.uk::0a10ddf1-d68d-437d-a9d5-991197624abf" providerId="AD" clId="Web-{BCE86DA0-A6F4-FCE1-4DB9-F6CD4DBE828F}" dt="2024-02-19T21:28:43.914" v="11"/>
          <ac:spMkLst>
            <pc:docMk/>
            <pc:sldMk cId="2068154888" sldId="268"/>
            <ac:spMk id="3" creationId="{231E87DD-C5AE-715B-0CCD-BA575F35C895}"/>
          </ac:spMkLst>
        </pc:spChg>
        <pc:spChg chg="add del">
          <ac:chgData name="Jona Milone (2309008)" userId="S::2309008@student.uwtsd.ac.uk::0a10ddf1-d68d-437d-a9d5-991197624abf" providerId="AD" clId="Web-{BCE86DA0-A6F4-FCE1-4DB9-F6CD4DBE828F}" dt="2024-02-19T21:29:31.821" v="16"/>
          <ac:spMkLst>
            <pc:docMk/>
            <pc:sldMk cId="2068154888" sldId="268"/>
            <ac:spMk id="8" creationId="{3EB64DB6-5007-E0A9-CB9A-86F8AAB0A6EC}"/>
          </ac:spMkLst>
        </pc:spChg>
        <pc:spChg chg="add del">
          <ac:chgData name="Jona Milone (2309008)" userId="S::2309008@student.uwtsd.ac.uk::0a10ddf1-d68d-437d-a9d5-991197624abf" providerId="AD" clId="Web-{BCE86DA0-A6F4-FCE1-4DB9-F6CD4DBE828F}" dt="2024-02-19T21:28:55.836" v="14"/>
          <ac:spMkLst>
            <pc:docMk/>
            <pc:sldMk cId="2068154888" sldId="268"/>
            <ac:spMk id="23" creationId="{5E4165CA-2930-4841-AFB7-DD41E95F2DE1}"/>
          </ac:spMkLst>
        </pc:spChg>
        <pc:spChg chg="add del">
          <ac:chgData name="Jona Milone (2309008)" userId="S::2309008@student.uwtsd.ac.uk::0a10ddf1-d68d-437d-a9d5-991197624abf" providerId="AD" clId="Web-{BCE86DA0-A6F4-FCE1-4DB9-F6CD4DBE828F}" dt="2024-02-19T21:28:55.836" v="14"/>
          <ac:spMkLst>
            <pc:docMk/>
            <pc:sldMk cId="2068154888" sldId="268"/>
            <ac:spMk id="25" creationId="{D3A19439-95A7-4D53-B166-072A2A397205}"/>
          </ac:spMkLst>
        </pc:spChg>
        <pc:spChg chg="add">
          <ac:chgData name="Jona Milone (2309008)" userId="S::2309008@student.uwtsd.ac.uk::0a10ddf1-d68d-437d-a9d5-991197624abf" providerId="AD" clId="Web-{BCE86DA0-A6F4-FCE1-4DB9-F6CD4DBE828F}" dt="2024-02-19T21:28:55.836" v="15"/>
          <ac:spMkLst>
            <pc:docMk/>
            <pc:sldMk cId="2068154888" sldId="268"/>
            <ac:spMk id="27" creationId="{22171661-0838-4942-A149-8C1B789266A2}"/>
          </ac:spMkLst>
        </pc:spChg>
        <pc:picChg chg="add mod ord">
          <ac:chgData name="Jona Milone (2309008)" userId="S::2309008@student.uwtsd.ac.uk::0a10ddf1-d68d-437d-a9d5-991197624abf" providerId="AD" clId="Web-{BCE86DA0-A6F4-FCE1-4DB9-F6CD4DBE828F}" dt="2024-02-19T21:28:55.836" v="15"/>
          <ac:picMkLst>
            <pc:docMk/>
            <pc:sldMk cId="2068154888" sldId="268"/>
            <ac:picMk id="4" creationId="{EA536F22-F8EB-AE00-E22B-5F395811DF6F}"/>
          </ac:picMkLst>
        </pc:picChg>
        <pc:picChg chg="add mod ord">
          <ac:chgData name="Jona Milone (2309008)" userId="S::2309008@student.uwtsd.ac.uk::0a10ddf1-d68d-437d-a9d5-991197624abf" providerId="AD" clId="Web-{BCE86DA0-A6F4-FCE1-4DB9-F6CD4DBE828F}" dt="2024-02-19T21:30:09.229" v="23" actId="1076"/>
          <ac:picMkLst>
            <pc:docMk/>
            <pc:sldMk cId="2068154888" sldId="268"/>
            <ac:picMk id="5" creationId="{AA8C5A34-67E8-9470-4FBE-0E644235C7F6}"/>
          </ac:picMkLst>
        </pc:picChg>
        <pc:picChg chg="add mod">
          <ac:chgData name="Jona Milone (2309008)" userId="S::2309008@student.uwtsd.ac.uk::0a10ddf1-d68d-437d-a9d5-991197624abf" providerId="AD" clId="Web-{BCE86DA0-A6F4-FCE1-4DB9-F6CD4DBE828F}" dt="2024-02-19T21:30:10.807" v="24" actId="1076"/>
          <ac:picMkLst>
            <pc:docMk/>
            <pc:sldMk cId="2068154888" sldId="268"/>
            <ac:picMk id="6" creationId="{755EE450-FDD3-37A2-B1D1-2270FBD65345}"/>
          </ac:picMkLst>
        </pc:picChg>
        <pc:cxnChg chg="add del">
          <ac:chgData name="Jona Milone (2309008)" userId="S::2309008@student.uwtsd.ac.uk::0a10ddf1-d68d-437d-a9d5-991197624abf" providerId="AD" clId="Web-{BCE86DA0-A6F4-FCE1-4DB9-F6CD4DBE828F}" dt="2024-02-19T21:28:55.836" v="14"/>
          <ac:cxnSpMkLst>
            <pc:docMk/>
            <pc:sldMk cId="2068154888" sldId="268"/>
            <ac:cxnSpMk id="9" creationId="{4436E0F2-A64B-471E-93C0-8DFE08CC57C8}"/>
          </ac:cxnSpMkLst>
        </pc:cxnChg>
        <pc:cxnChg chg="add del">
          <ac:chgData name="Jona Milone (2309008)" userId="S::2309008@student.uwtsd.ac.uk::0a10ddf1-d68d-437d-a9d5-991197624abf" providerId="AD" clId="Web-{BCE86DA0-A6F4-FCE1-4DB9-F6CD4DBE828F}" dt="2024-02-19T21:28:55.836" v="14"/>
          <ac:cxnSpMkLst>
            <pc:docMk/>
            <pc:sldMk cId="2068154888" sldId="268"/>
            <ac:cxnSpMk id="11" creationId="{DC1E3AB1-2A8C-4607-9FAE-D8BDB280FE1A}"/>
          </ac:cxnSpMkLst>
        </pc:cxnChg>
        <pc:cxnChg chg="add del">
          <ac:chgData name="Jona Milone (2309008)" userId="S::2309008@student.uwtsd.ac.uk::0a10ddf1-d68d-437d-a9d5-991197624abf" providerId="AD" clId="Web-{BCE86DA0-A6F4-FCE1-4DB9-F6CD4DBE828F}" dt="2024-02-19T21:28:55.836" v="14"/>
          <ac:cxnSpMkLst>
            <pc:docMk/>
            <pc:sldMk cId="2068154888" sldId="268"/>
            <ac:cxnSpMk id="13" creationId="{26D66059-832F-40B6-A35F-F56C8F38A1E7}"/>
          </ac:cxnSpMkLst>
        </pc:cxnChg>
        <pc:cxnChg chg="add del">
          <ac:chgData name="Jona Milone (2309008)" userId="S::2309008@student.uwtsd.ac.uk::0a10ddf1-d68d-437d-a9d5-991197624abf" providerId="AD" clId="Web-{BCE86DA0-A6F4-FCE1-4DB9-F6CD4DBE828F}" dt="2024-02-19T21:28:55.836" v="14"/>
          <ac:cxnSpMkLst>
            <pc:docMk/>
            <pc:sldMk cId="2068154888" sldId="268"/>
            <ac:cxnSpMk id="15" creationId="{A515E2ED-7EA9-448D-83FA-54C3DF9723BD}"/>
          </ac:cxnSpMkLst>
        </pc:cxnChg>
        <pc:cxnChg chg="add del">
          <ac:chgData name="Jona Milone (2309008)" userId="S::2309008@student.uwtsd.ac.uk::0a10ddf1-d68d-437d-a9d5-991197624abf" providerId="AD" clId="Web-{BCE86DA0-A6F4-FCE1-4DB9-F6CD4DBE828F}" dt="2024-02-19T21:28:55.836" v="14"/>
          <ac:cxnSpMkLst>
            <pc:docMk/>
            <pc:sldMk cId="2068154888" sldId="268"/>
            <ac:cxnSpMk id="17" creationId="{20595356-EABD-4767-AC9D-EA21FF115EC0}"/>
          </ac:cxnSpMkLst>
        </pc:cxnChg>
        <pc:cxnChg chg="add del">
          <ac:chgData name="Jona Milone (2309008)" userId="S::2309008@student.uwtsd.ac.uk::0a10ddf1-d68d-437d-a9d5-991197624abf" providerId="AD" clId="Web-{BCE86DA0-A6F4-FCE1-4DB9-F6CD4DBE828F}" dt="2024-02-19T21:28:55.836" v="14"/>
          <ac:cxnSpMkLst>
            <pc:docMk/>
            <pc:sldMk cId="2068154888" sldId="268"/>
            <ac:cxnSpMk id="19" creationId="{28CD9F06-9628-469C-B788-A894E3E08281}"/>
          </ac:cxnSpMkLst>
        </pc:cxnChg>
        <pc:cxnChg chg="add del">
          <ac:chgData name="Jona Milone (2309008)" userId="S::2309008@student.uwtsd.ac.uk::0a10ddf1-d68d-437d-a9d5-991197624abf" providerId="AD" clId="Web-{BCE86DA0-A6F4-FCE1-4DB9-F6CD4DBE828F}" dt="2024-02-19T21:28:55.836" v="14"/>
          <ac:cxnSpMkLst>
            <pc:docMk/>
            <pc:sldMk cId="2068154888" sldId="268"/>
            <ac:cxnSpMk id="21" creationId="{8550A431-0B61-421B-B4B7-24C0CFF0F938}"/>
          </ac:cxnSpMkLst>
        </pc:cxnChg>
        <pc:cxnChg chg="add">
          <ac:chgData name="Jona Milone (2309008)" userId="S::2309008@student.uwtsd.ac.uk::0a10ddf1-d68d-437d-a9d5-991197624abf" providerId="AD" clId="Web-{BCE86DA0-A6F4-FCE1-4DB9-F6CD4DBE828F}" dt="2024-02-19T21:28:55.836" v="15"/>
          <ac:cxnSpMkLst>
            <pc:docMk/>
            <pc:sldMk cId="2068154888" sldId="268"/>
            <ac:cxnSpMk id="28" creationId="{BB04A404-AF1E-4EC9-AF7D-46C68BFCEBB6}"/>
          </ac:cxnSpMkLst>
        </pc:cxnChg>
        <pc:cxnChg chg="add">
          <ac:chgData name="Jona Milone (2309008)" userId="S::2309008@student.uwtsd.ac.uk::0a10ddf1-d68d-437d-a9d5-991197624abf" providerId="AD" clId="Web-{BCE86DA0-A6F4-FCE1-4DB9-F6CD4DBE828F}" dt="2024-02-19T21:28:55.836" v="15"/>
          <ac:cxnSpMkLst>
            <pc:docMk/>
            <pc:sldMk cId="2068154888" sldId="268"/>
            <ac:cxnSpMk id="29" creationId="{B1874503-FE8B-408C-ABAF-2B72BAC29666}"/>
          </ac:cxnSpMkLst>
        </pc:cxnChg>
      </pc:sldChg>
      <pc:sldChg chg="new">
        <pc:chgData name="Jona Milone (2309008)" userId="S::2309008@student.uwtsd.ac.uk::0a10ddf1-d68d-437d-a9d5-991197624abf" providerId="AD" clId="Web-{BCE86DA0-A6F4-FCE1-4DB9-F6CD4DBE828F}" dt="2024-02-19T21:28:13.304" v="10"/>
        <pc:sldMkLst>
          <pc:docMk/>
          <pc:sldMk cId="333639555" sldId="269"/>
        </pc:sldMkLst>
      </pc:sldChg>
    </pc:docChg>
  </pc:docChgLst>
  <pc:docChgLst>
    <pc:chgData name="Jona Milone (2309008)" userId="S::2309008@student.uwtsd.ac.uk::0a10ddf1-d68d-437d-a9d5-991197624abf" providerId="AD" clId="Web-{04952A7D-7D5F-6F6D-AE3A-AC211476BFAF}"/>
    <pc:docChg chg="modSld">
      <pc:chgData name="Jona Milone (2309008)" userId="S::2309008@student.uwtsd.ac.uk::0a10ddf1-d68d-437d-a9d5-991197624abf" providerId="AD" clId="Web-{04952A7D-7D5F-6F6D-AE3A-AC211476BFAF}" dt="2024-02-19T21:33:45.366" v="9" actId="1076"/>
      <pc:docMkLst>
        <pc:docMk/>
      </pc:docMkLst>
      <pc:sldChg chg="addSp modSp">
        <pc:chgData name="Jona Milone (2309008)" userId="S::2309008@student.uwtsd.ac.uk::0a10ddf1-d68d-437d-a9d5-991197624abf" providerId="AD" clId="Web-{04952A7D-7D5F-6F6D-AE3A-AC211476BFAF}" dt="2024-02-19T21:33:45.366" v="9" actId="1076"/>
        <pc:sldMkLst>
          <pc:docMk/>
          <pc:sldMk cId="2068154888" sldId="268"/>
        </pc:sldMkLst>
        <pc:spChg chg="add mod">
          <ac:chgData name="Jona Milone (2309008)" userId="S::2309008@student.uwtsd.ac.uk::0a10ddf1-d68d-437d-a9d5-991197624abf" providerId="AD" clId="Web-{04952A7D-7D5F-6F6D-AE3A-AC211476BFAF}" dt="2024-02-19T21:33:45.366" v="9" actId="1076"/>
          <ac:spMkLst>
            <pc:docMk/>
            <pc:sldMk cId="2068154888" sldId="268"/>
            <ac:spMk id="7" creationId="{73978FBD-D8AF-A695-5167-7EA0640E8AA4}"/>
          </ac:spMkLst>
        </pc:spChg>
        <pc:spChg chg="add mod">
          <ac:chgData name="Jona Milone (2309008)" userId="S::2309008@student.uwtsd.ac.uk::0a10ddf1-d68d-437d-a9d5-991197624abf" providerId="AD" clId="Web-{04952A7D-7D5F-6F6D-AE3A-AC211476BFAF}" dt="2024-02-19T21:33:42.600" v="8" actId="1076"/>
          <ac:spMkLst>
            <pc:docMk/>
            <pc:sldMk cId="2068154888" sldId="268"/>
            <ac:spMk id="8" creationId="{F230A670-4A37-451C-A17E-3425D45618DE}"/>
          </ac:spMkLst>
        </pc:spChg>
        <pc:spChg chg="add mod">
          <ac:chgData name="Jona Milone (2309008)" userId="S::2309008@student.uwtsd.ac.uk::0a10ddf1-d68d-437d-a9d5-991197624abf" providerId="AD" clId="Web-{04952A7D-7D5F-6F6D-AE3A-AC211476BFAF}" dt="2024-02-19T21:33:40.116" v="7" actId="1076"/>
          <ac:spMkLst>
            <pc:docMk/>
            <pc:sldMk cId="2068154888" sldId="268"/>
            <ac:spMk id="9" creationId="{045E50C3-7974-1E52-D389-A5546F02B0EE}"/>
          </ac:spMkLst>
        </pc:spChg>
        <pc:picChg chg="add mod">
          <ac:chgData name="Jona Milone (2309008)" userId="S::2309008@student.uwtsd.ac.uk::0a10ddf1-d68d-437d-a9d5-991197624abf" providerId="AD" clId="Web-{04952A7D-7D5F-6F6D-AE3A-AC211476BFAF}" dt="2024-02-19T21:33:02.723" v="1" actId="1076"/>
          <ac:picMkLst>
            <pc:docMk/>
            <pc:sldMk cId="2068154888" sldId="268"/>
            <ac:picMk id="3" creationId="{389CC16A-68B2-8800-E7B5-CB1687534EB6}"/>
          </ac:picMkLst>
        </pc:picChg>
      </pc:sldChg>
    </pc:docChg>
  </pc:docChgLst>
  <pc:docChgLst>
    <pc:chgData name="Jona Milone (2309008)" userId="S::2309008@student.uwtsd.ac.uk::0a10ddf1-d68d-437d-a9d5-991197624abf" providerId="AD" clId="Web-{A2BD9BBF-600A-6A7C-E16A-7969FB8C674E}"/>
    <pc:docChg chg="delSld modSld">
      <pc:chgData name="Jona Milone (2309008)" userId="S::2309008@student.uwtsd.ac.uk::0a10ddf1-d68d-437d-a9d5-991197624abf" providerId="AD" clId="Web-{A2BD9BBF-600A-6A7C-E16A-7969FB8C674E}" dt="2024-02-20T22:29:28.524" v="152" actId="20577"/>
      <pc:docMkLst>
        <pc:docMk/>
      </pc:docMkLst>
      <pc:sldChg chg="modSp">
        <pc:chgData name="Jona Milone (2309008)" userId="S::2309008@student.uwtsd.ac.uk::0a10ddf1-d68d-437d-a9d5-991197624abf" providerId="AD" clId="Web-{A2BD9BBF-600A-6A7C-E16A-7969FB8C674E}" dt="2024-02-20T20:37:33.510" v="30" actId="20577"/>
        <pc:sldMkLst>
          <pc:docMk/>
          <pc:sldMk cId="124390149" sldId="264"/>
        </pc:sldMkLst>
        <pc:spChg chg="mod">
          <ac:chgData name="Jona Milone (2309008)" userId="S::2309008@student.uwtsd.ac.uk::0a10ddf1-d68d-437d-a9d5-991197624abf" providerId="AD" clId="Web-{A2BD9BBF-600A-6A7C-E16A-7969FB8C674E}" dt="2024-02-20T20:36:56.806" v="3" actId="1076"/>
          <ac:spMkLst>
            <pc:docMk/>
            <pc:sldMk cId="124390149" sldId="264"/>
            <ac:spMk id="2" creationId="{F975A236-BD7A-84EF-C539-5E56A4CF9883}"/>
          </ac:spMkLst>
        </pc:spChg>
        <pc:spChg chg="mod">
          <ac:chgData name="Jona Milone (2309008)" userId="S::2309008@student.uwtsd.ac.uk::0a10ddf1-d68d-437d-a9d5-991197624abf" providerId="AD" clId="Web-{A2BD9BBF-600A-6A7C-E16A-7969FB8C674E}" dt="2024-02-20T20:37:33.510" v="30" actId="20577"/>
          <ac:spMkLst>
            <pc:docMk/>
            <pc:sldMk cId="124390149" sldId="264"/>
            <ac:spMk id="3" creationId="{C00A8692-89D8-EFB0-7EE3-C84BF8B947C9}"/>
          </ac:spMkLst>
        </pc:spChg>
      </pc:sldChg>
      <pc:sldChg chg="modSp addAnim delAnim modAnim">
        <pc:chgData name="Jona Milone (2309008)" userId="S::2309008@student.uwtsd.ac.uk::0a10ddf1-d68d-437d-a9d5-991197624abf" providerId="AD" clId="Web-{A2BD9BBF-600A-6A7C-E16A-7969FB8C674E}" dt="2024-02-20T20:40:16.375" v="85"/>
        <pc:sldMkLst>
          <pc:docMk/>
          <pc:sldMk cId="89187958" sldId="265"/>
        </pc:sldMkLst>
        <pc:spChg chg="mod">
          <ac:chgData name="Jona Milone (2309008)" userId="S::2309008@student.uwtsd.ac.uk::0a10ddf1-d68d-437d-a9d5-991197624abf" providerId="AD" clId="Web-{A2BD9BBF-600A-6A7C-E16A-7969FB8C674E}" dt="2024-02-20T20:39:30.999" v="75" actId="20577"/>
          <ac:spMkLst>
            <pc:docMk/>
            <pc:sldMk cId="89187958" sldId="265"/>
            <ac:spMk id="10" creationId="{38DAAF6B-E505-5205-5C17-A129673DED3D}"/>
          </ac:spMkLst>
        </pc:spChg>
        <pc:spChg chg="mod">
          <ac:chgData name="Jona Milone (2309008)" userId="S::2309008@student.uwtsd.ac.uk::0a10ddf1-d68d-437d-a9d5-991197624abf" providerId="AD" clId="Web-{A2BD9BBF-600A-6A7C-E16A-7969FB8C674E}" dt="2024-02-20T20:38:32.715" v="56" actId="20577"/>
          <ac:spMkLst>
            <pc:docMk/>
            <pc:sldMk cId="89187958" sldId="265"/>
            <ac:spMk id="11" creationId="{0AC7E027-6AC1-102A-E2D4-5E613AFEB401}"/>
          </ac:spMkLst>
        </pc:spChg>
        <pc:spChg chg="mod">
          <ac:chgData name="Jona Milone (2309008)" userId="S::2309008@student.uwtsd.ac.uk::0a10ddf1-d68d-437d-a9d5-991197624abf" providerId="AD" clId="Web-{A2BD9BBF-600A-6A7C-E16A-7969FB8C674E}" dt="2024-02-20T20:39:28.499" v="74" actId="20577"/>
          <ac:spMkLst>
            <pc:docMk/>
            <pc:sldMk cId="89187958" sldId="265"/>
            <ac:spMk id="44" creationId="{EAD9A23C-EB18-8C4E-2242-102B2CBCF39D}"/>
          </ac:spMkLst>
        </pc:spChg>
      </pc:sldChg>
      <pc:sldChg chg="del">
        <pc:chgData name="Jona Milone (2309008)" userId="S::2309008@student.uwtsd.ac.uk::0a10ddf1-d68d-437d-a9d5-991197624abf" providerId="AD" clId="Web-{A2BD9BBF-600A-6A7C-E16A-7969FB8C674E}" dt="2024-02-20T20:40:26.688" v="86"/>
        <pc:sldMkLst>
          <pc:docMk/>
          <pc:sldMk cId="2024310209" sldId="266"/>
        </pc:sldMkLst>
      </pc:sldChg>
      <pc:sldChg chg="modSp">
        <pc:chgData name="Jona Milone (2309008)" userId="S::2309008@student.uwtsd.ac.uk::0a10ddf1-d68d-437d-a9d5-991197624abf" providerId="AD" clId="Web-{A2BD9BBF-600A-6A7C-E16A-7969FB8C674E}" dt="2024-02-20T20:41:04.580" v="95" actId="20577"/>
        <pc:sldMkLst>
          <pc:docMk/>
          <pc:sldMk cId="1737973153" sldId="267"/>
        </pc:sldMkLst>
        <pc:spChg chg="mod">
          <ac:chgData name="Jona Milone (2309008)" userId="S::2309008@student.uwtsd.ac.uk::0a10ddf1-d68d-437d-a9d5-991197624abf" providerId="AD" clId="Web-{A2BD9BBF-600A-6A7C-E16A-7969FB8C674E}" dt="2024-02-20T20:41:04.580" v="95" actId="20577"/>
          <ac:spMkLst>
            <pc:docMk/>
            <pc:sldMk cId="1737973153" sldId="267"/>
            <ac:spMk id="2" creationId="{C1FF51B2-844A-4108-B4D7-994A753F2C9C}"/>
          </ac:spMkLst>
        </pc:spChg>
      </pc:sldChg>
      <pc:sldChg chg="modSp">
        <pc:chgData name="Jona Milone (2309008)" userId="S::2309008@student.uwtsd.ac.uk::0a10ddf1-d68d-437d-a9d5-991197624abf" providerId="AD" clId="Web-{A2BD9BBF-600A-6A7C-E16A-7969FB8C674E}" dt="2024-02-20T20:44:03.930" v="141" actId="1076"/>
        <pc:sldMkLst>
          <pc:docMk/>
          <pc:sldMk cId="2068154888" sldId="268"/>
        </pc:sldMkLst>
        <pc:spChg chg="mod ord">
          <ac:chgData name="Jona Milone (2309008)" userId="S::2309008@student.uwtsd.ac.uk::0a10ddf1-d68d-437d-a9d5-991197624abf" providerId="AD" clId="Web-{A2BD9BBF-600A-6A7C-E16A-7969FB8C674E}" dt="2024-02-20T20:44:03.930" v="141" actId="1076"/>
          <ac:spMkLst>
            <pc:docMk/>
            <pc:sldMk cId="2068154888" sldId="268"/>
            <ac:spMk id="2" creationId="{3559B108-E832-33C0-58CA-D7A84FD0A0AF}"/>
          </ac:spMkLst>
        </pc:spChg>
        <pc:spChg chg="mod">
          <ac:chgData name="Jona Milone (2309008)" userId="S::2309008@student.uwtsd.ac.uk::0a10ddf1-d68d-437d-a9d5-991197624abf" providerId="AD" clId="Web-{A2BD9BBF-600A-6A7C-E16A-7969FB8C674E}" dt="2024-02-20T20:43:18.194" v="139" actId="1076"/>
          <ac:spMkLst>
            <pc:docMk/>
            <pc:sldMk cId="2068154888" sldId="268"/>
            <ac:spMk id="7" creationId="{73978FBD-D8AF-A695-5167-7EA0640E8AA4}"/>
          </ac:spMkLst>
        </pc:spChg>
        <pc:spChg chg="mod">
          <ac:chgData name="Jona Milone (2309008)" userId="S::2309008@student.uwtsd.ac.uk::0a10ddf1-d68d-437d-a9d5-991197624abf" providerId="AD" clId="Web-{A2BD9BBF-600A-6A7C-E16A-7969FB8C674E}" dt="2024-02-20T20:43:15.350" v="138" actId="1076"/>
          <ac:spMkLst>
            <pc:docMk/>
            <pc:sldMk cId="2068154888" sldId="268"/>
            <ac:spMk id="8" creationId="{F230A670-4A37-451C-A17E-3425D45618DE}"/>
          </ac:spMkLst>
        </pc:spChg>
        <pc:spChg chg="mod">
          <ac:chgData name="Jona Milone (2309008)" userId="S::2309008@student.uwtsd.ac.uk::0a10ddf1-d68d-437d-a9d5-991197624abf" providerId="AD" clId="Web-{A2BD9BBF-600A-6A7C-E16A-7969FB8C674E}" dt="2024-02-20T20:43:12.022" v="137" actId="1076"/>
          <ac:spMkLst>
            <pc:docMk/>
            <pc:sldMk cId="2068154888" sldId="268"/>
            <ac:spMk id="9" creationId="{045E50C3-7974-1E52-D389-A5546F02B0EE}"/>
          </ac:spMkLst>
        </pc:spChg>
        <pc:picChg chg="mod">
          <ac:chgData name="Jona Milone (2309008)" userId="S::2309008@student.uwtsd.ac.uk::0a10ddf1-d68d-437d-a9d5-991197624abf" providerId="AD" clId="Web-{A2BD9BBF-600A-6A7C-E16A-7969FB8C674E}" dt="2024-02-20T20:43:03.943" v="132" actId="1076"/>
          <ac:picMkLst>
            <pc:docMk/>
            <pc:sldMk cId="2068154888" sldId="268"/>
            <ac:picMk id="3" creationId="{389CC16A-68B2-8800-E7B5-CB1687534EB6}"/>
          </ac:picMkLst>
        </pc:picChg>
        <pc:picChg chg="ord">
          <ac:chgData name="Jona Milone (2309008)" userId="S::2309008@student.uwtsd.ac.uk::0a10ddf1-d68d-437d-a9d5-991197624abf" providerId="AD" clId="Web-{A2BD9BBF-600A-6A7C-E16A-7969FB8C674E}" dt="2024-02-20T20:42:09.941" v="119"/>
          <ac:picMkLst>
            <pc:docMk/>
            <pc:sldMk cId="2068154888" sldId="268"/>
            <ac:picMk id="4" creationId="{EA536F22-F8EB-AE00-E22B-5F395811DF6F}"/>
          </ac:picMkLst>
        </pc:picChg>
        <pc:picChg chg="mod">
          <ac:chgData name="Jona Milone (2309008)" userId="S::2309008@student.uwtsd.ac.uk::0a10ddf1-d68d-437d-a9d5-991197624abf" providerId="AD" clId="Web-{A2BD9BBF-600A-6A7C-E16A-7969FB8C674E}" dt="2024-02-20T20:43:07.334" v="135" actId="1076"/>
          <ac:picMkLst>
            <pc:docMk/>
            <pc:sldMk cId="2068154888" sldId="268"/>
            <ac:picMk id="5" creationId="{AA8C5A34-67E8-9470-4FBE-0E644235C7F6}"/>
          </ac:picMkLst>
        </pc:picChg>
        <pc:picChg chg="mod">
          <ac:chgData name="Jona Milone (2309008)" userId="S::2309008@student.uwtsd.ac.uk::0a10ddf1-d68d-437d-a9d5-991197624abf" providerId="AD" clId="Web-{A2BD9BBF-600A-6A7C-E16A-7969FB8C674E}" dt="2024-02-20T20:43:06.006" v="134" actId="1076"/>
          <ac:picMkLst>
            <pc:docMk/>
            <pc:sldMk cId="2068154888" sldId="268"/>
            <ac:picMk id="6" creationId="{755EE450-FDD3-37A2-B1D1-2270FBD65345}"/>
          </ac:picMkLst>
        </pc:picChg>
      </pc:sldChg>
      <pc:sldChg chg="modSp">
        <pc:chgData name="Jona Milone (2309008)" userId="S::2309008@student.uwtsd.ac.uk::0a10ddf1-d68d-437d-a9d5-991197624abf" providerId="AD" clId="Web-{A2BD9BBF-600A-6A7C-E16A-7969FB8C674E}" dt="2024-02-20T22:29:28.524" v="152" actId="20577"/>
        <pc:sldMkLst>
          <pc:docMk/>
          <pc:sldMk cId="3006174058" sldId="273"/>
        </pc:sldMkLst>
        <pc:spChg chg="mod">
          <ac:chgData name="Jona Milone (2309008)" userId="S::2309008@student.uwtsd.ac.uk::0a10ddf1-d68d-437d-a9d5-991197624abf" providerId="AD" clId="Web-{A2BD9BBF-600A-6A7C-E16A-7969FB8C674E}" dt="2024-02-20T22:28:22.630" v="144" actId="20577"/>
          <ac:spMkLst>
            <pc:docMk/>
            <pc:sldMk cId="3006174058" sldId="273"/>
            <ac:spMk id="2" creationId="{6A838110-8382-1046-4F05-0D32A3E31245}"/>
          </ac:spMkLst>
        </pc:spChg>
        <pc:spChg chg="mod">
          <ac:chgData name="Jona Milone (2309008)" userId="S::2309008@student.uwtsd.ac.uk::0a10ddf1-d68d-437d-a9d5-991197624abf" providerId="AD" clId="Web-{A2BD9BBF-600A-6A7C-E16A-7969FB8C674E}" dt="2024-02-20T22:29:28.524" v="152" actId="20577"/>
          <ac:spMkLst>
            <pc:docMk/>
            <pc:sldMk cId="3006174058" sldId="273"/>
            <ac:spMk id="3" creationId="{1B39C3D6-01E2-507D-1429-D9AA1631BE6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81591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2/20/2024</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68158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70130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31424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11424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20737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7154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58520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058107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51741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2/20/2024</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85711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2/20/2024</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293343640"/>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39"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fitday.com/webfit/burned/calories_burned_Working_in_scene_shop_theater_actor_backstage_employee.html" TargetMode="External"/><Relationship Id="rId3" Type="http://schemas.openxmlformats.org/officeDocument/2006/relationships/hyperlink" Target="https://www.backstage.com/magazine/article/actor-nutrition-care-762/" TargetMode="External"/><Relationship Id="rId7" Type="http://schemas.openxmlformats.org/officeDocument/2006/relationships/hyperlink" Target="https://www.dojoactors.com/nutrition/" TargetMode="External"/><Relationship Id="rId2" Type="http://schemas.openxmlformats.org/officeDocument/2006/relationships/hyperlink" Target="https://www.actorhub.co.uk/663/drama-students-should-eat-well-and-stay-healthy" TargetMode="External"/><Relationship Id="rId1" Type="http://schemas.openxmlformats.org/officeDocument/2006/relationships/slideLayout" Target="../slideLayouts/slideLayout2.xml"/><Relationship Id="rId6" Type="http://schemas.openxmlformats.org/officeDocument/2006/relationships/hyperlink" Target="https://www.stagemilk.com/an-actors-workout/" TargetMode="External"/><Relationship Id="rId5" Type="http://schemas.openxmlformats.org/officeDocument/2006/relationships/hyperlink" Target="https://www.calm.com/blog/9-ways-to-boost-your-mental-fitness" TargetMode="External"/><Relationship Id="rId4" Type="http://schemas.openxmlformats.org/officeDocument/2006/relationships/hyperlink" Target="https://www.backstage.com/magazine/article/physical-important-actors-1414/"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pwacademy.com/wellbeing-and-nutrition-for-performing-arts-students/" TargetMode="External"/><Relationship Id="rId13" Type="http://schemas.openxmlformats.org/officeDocument/2006/relationships/hyperlink" Target="https://www.sutterhealth.org/health/nutrition/eating-well-for-mental-health#:~:text=To%20boost%20your%20mental%20health,are%20also%20excellent%20brain%20foods" TargetMode="External"/><Relationship Id="rId3" Type="http://schemas.openxmlformats.org/officeDocument/2006/relationships/hyperlink" Target="https://www.starlingminds.com/mental-fitness-explained-by-a-cbt-psychologist/" TargetMode="External"/><Relationship Id="rId7" Type="http://schemas.openxmlformats.org/officeDocument/2006/relationships/hyperlink" Target="https://insighttimer.com/blog/how-to-build-your-own-mental-gym/" TargetMode="External"/><Relationship Id="rId12" Type="http://schemas.openxmlformats.org/officeDocument/2006/relationships/hyperlink" Target="https://www.stagemilk.com/fitness-for-actors/" TargetMode="External"/><Relationship Id="rId2" Type="http://schemas.openxmlformats.org/officeDocument/2006/relationships/hyperlink" Target="https://www.sdcollegeambala.ac.in/wp-content/uploads/2021/07/mv20-17.pdf"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7345463/#B2-ijerph-17-04497" TargetMode="External"/><Relationship Id="rId11" Type="http://schemas.openxmlformats.org/officeDocument/2006/relationships/hyperlink" Target="https://www.sparkpeople.com/resource/calories_burned.asp?exercise=94" TargetMode="External"/><Relationship Id="rId5" Type="http://schemas.openxmlformats.org/officeDocument/2006/relationships/hyperlink" Target="https://www.everythingcinemaproductions.com/post/fit-for-the-spotlight-the-importance-of-physical-fitness-for-actors#:~:text=Improved%20Endurance%20and%20Stamina%3A%20Physically,your%20focus%20for%20extended%20periods" TargetMode="External"/><Relationship Id="rId10" Type="http://schemas.openxmlformats.org/officeDocument/2006/relationships/hyperlink" Target="https://www.betterup.com/blog/what-does-it-mean-to-be-mentally-fit" TargetMode="External"/><Relationship Id="rId4" Type="http://schemas.openxmlformats.org/officeDocument/2006/relationships/hyperlink" Target="https://www.backstage.com/magazine/article/self-care-actors-secret-weapon-2929/" TargetMode="External"/><Relationship Id="rId9" Type="http://schemas.openxmlformats.org/officeDocument/2006/relationships/hyperlink" Target="https://www.healthline.com/health/depression/mental-fitness" TargetMode="External"/><Relationship Id="rId14" Type="http://schemas.openxmlformats.org/officeDocument/2006/relationships/hyperlink" Target="https://www.onstageblog.com/columns/2017/10/29/the-actor-is-an-athle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58007" y="866281"/>
            <a:ext cx="6933112" cy="3237615"/>
          </a:xfrm>
        </p:spPr>
        <p:txBody>
          <a:bodyPr>
            <a:normAutofit/>
          </a:bodyPr>
          <a:lstStyle/>
          <a:p>
            <a:pPr algn="l"/>
            <a:r>
              <a:rPr lang="en-US" sz="4000" b="1" i="0" dirty="0">
                <a:ea typeface="+mj-lt"/>
                <a:cs typeface="+mj-lt"/>
              </a:rPr>
              <a:t>Is fitness and nutrition for actors equal in importance to other creative pathways?</a:t>
            </a:r>
          </a:p>
        </p:txBody>
      </p:sp>
      <p:sp>
        <p:nvSpPr>
          <p:cNvPr id="3" name="Subtitle 2"/>
          <p:cNvSpPr>
            <a:spLocks noGrp="1"/>
          </p:cNvSpPr>
          <p:nvPr>
            <p:ph type="subTitle" idx="1"/>
          </p:nvPr>
        </p:nvSpPr>
        <p:spPr>
          <a:xfrm>
            <a:off x="1058007" y="5157335"/>
            <a:ext cx="5916873" cy="1066522"/>
          </a:xfrm>
        </p:spPr>
        <p:txBody>
          <a:bodyPr vert="horz" lIns="91440" tIns="45720" rIns="91440" bIns="45720" rtlCol="0" anchor="t">
            <a:normAutofit/>
          </a:bodyPr>
          <a:lstStyle/>
          <a:p>
            <a:pPr algn="l"/>
            <a:r>
              <a:rPr lang="en-US" dirty="0"/>
              <a:t>Presented by:</a:t>
            </a:r>
          </a:p>
          <a:p>
            <a:pPr algn="l"/>
            <a:r>
              <a:rPr lang="en-US" dirty="0"/>
              <a:t>Jona Milone</a:t>
            </a:r>
          </a:p>
        </p:txBody>
      </p:sp>
      <p:pic>
        <p:nvPicPr>
          <p:cNvPr id="4" name="Picture 3" descr="Vector background of vibrant colors splashing">
            <a:extLst>
              <a:ext uri="{FF2B5EF4-FFF2-40B4-BE49-F238E27FC236}">
                <a16:creationId xmlns:a16="http://schemas.microsoft.com/office/drawing/2014/main" id="{A45C55DD-5023-1BBC-D2EF-9EA64B66D987}"/>
              </a:ext>
            </a:extLst>
          </p:cNvPr>
          <p:cNvPicPr>
            <a:picLocks noChangeAspect="1"/>
          </p:cNvPicPr>
          <p:nvPr/>
        </p:nvPicPr>
        <p:blipFill rotWithShape="1">
          <a:blip r:embed="rId2"/>
          <a:srcRect l="37253" r="27710" b="-5"/>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11" name="Straight Connector 10">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A6C11-E9E4-25B7-0D61-D7C1FCEA65F2}"/>
              </a:ext>
            </a:extLst>
          </p:cNvPr>
          <p:cNvSpPr>
            <a:spLocks noGrp="1"/>
          </p:cNvSpPr>
          <p:nvPr>
            <p:ph type="title"/>
          </p:nvPr>
        </p:nvSpPr>
        <p:spPr>
          <a:xfrm>
            <a:off x="1143000" y="533401"/>
            <a:ext cx="12121661" cy="1382156"/>
          </a:xfrm>
        </p:spPr>
        <p:txBody>
          <a:bodyPr>
            <a:normAutofit/>
          </a:bodyPr>
          <a:lstStyle/>
          <a:p>
            <a:r>
              <a:rPr lang="en-US" sz="5400" dirty="0"/>
              <a:t>Stella Adler </a:t>
            </a:r>
          </a:p>
        </p:txBody>
      </p:sp>
      <p:sp>
        <p:nvSpPr>
          <p:cNvPr id="3" name="Content Placeholder 2">
            <a:extLst>
              <a:ext uri="{FF2B5EF4-FFF2-40B4-BE49-F238E27FC236}">
                <a16:creationId xmlns:a16="http://schemas.microsoft.com/office/drawing/2014/main" id="{47D674DB-9209-9C0E-C6AD-0C1BD5B4A0C2}"/>
              </a:ext>
            </a:extLst>
          </p:cNvPr>
          <p:cNvSpPr>
            <a:spLocks noGrp="1"/>
          </p:cNvSpPr>
          <p:nvPr>
            <p:ph idx="1"/>
          </p:nvPr>
        </p:nvSpPr>
        <p:spPr>
          <a:xfrm>
            <a:off x="1283677" y="2044724"/>
            <a:ext cx="4208584" cy="4223716"/>
          </a:xfrm>
        </p:spPr>
        <p:txBody>
          <a:bodyPr vert="horz" lIns="91440" tIns="45720" rIns="91440" bIns="45720" rtlCol="0" anchor="t">
            <a:noAutofit/>
          </a:bodyPr>
          <a:lstStyle/>
          <a:p>
            <a:pPr marL="0" indent="0" algn="ctr">
              <a:buNone/>
            </a:pPr>
            <a:r>
              <a:rPr lang="en-US" sz="2000" b="1" dirty="0">
                <a:ea typeface="+mn-lt"/>
                <a:cs typeface="+mn-lt"/>
              </a:rPr>
              <a:t>‘If you were … to study dance, the class would be about your legs. If you were … to study piano, it would be about the instrument. The actor uses his legs. He uses his voice, his eyes, his hands. He uses every part of his body. His body is his instrument … The actor has to develop his body. The actor has to work on his voice. But the most important thing the actor has to work on his mind.' </a:t>
            </a:r>
            <a:endParaRPr lang="en-US" b="1" i="1" dirty="0">
              <a:ea typeface="+mn-lt"/>
              <a:cs typeface="+mn-lt"/>
            </a:endParaRPr>
          </a:p>
          <a:p>
            <a:pPr marL="0" indent="0">
              <a:buNone/>
            </a:pPr>
            <a:r>
              <a:rPr lang="en-US" sz="2000" dirty="0">
                <a:ea typeface="+mn-lt"/>
                <a:cs typeface="+mn-lt"/>
              </a:rPr>
              <a:t>Adler. S. (2000) </a:t>
            </a:r>
            <a:r>
              <a:rPr lang="en-US" sz="2000" i="1" dirty="0">
                <a:ea typeface="+mn-lt"/>
                <a:cs typeface="+mn-lt"/>
              </a:rPr>
              <a:t>The Art of Acting.</a:t>
            </a:r>
            <a:endParaRPr lang="en-US" i="1"/>
          </a:p>
        </p:txBody>
      </p:sp>
      <p:pic>
        <p:nvPicPr>
          <p:cNvPr id="9" name="Picture 8">
            <a:extLst>
              <a:ext uri="{FF2B5EF4-FFF2-40B4-BE49-F238E27FC236}">
                <a16:creationId xmlns:a16="http://schemas.microsoft.com/office/drawing/2014/main" id="{EC38FEA4-F4F3-3C4F-B547-8C8695243951}"/>
              </a:ext>
            </a:extLst>
          </p:cNvPr>
          <p:cNvPicPr>
            <a:picLocks noChangeAspect="1"/>
          </p:cNvPicPr>
          <p:nvPr/>
        </p:nvPicPr>
        <p:blipFill>
          <a:blip r:embed="rId2"/>
          <a:stretch>
            <a:fillRect/>
          </a:stretch>
        </p:blipFill>
        <p:spPr>
          <a:xfrm>
            <a:off x="6249724" y="-52526"/>
            <a:ext cx="6927853" cy="7051829"/>
          </a:xfrm>
          <a:prstGeom prst="rect">
            <a:avLst/>
          </a:prstGeom>
        </p:spPr>
      </p:pic>
    </p:spTree>
    <p:extLst>
      <p:ext uri="{BB962C8B-B14F-4D97-AF65-F5344CB8AC3E}">
        <p14:creationId xmlns:p14="http://schemas.microsoft.com/office/powerpoint/2010/main" val="193611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44">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52" name="Rectangle 51">
            <a:extLst>
              <a:ext uri="{FF2B5EF4-FFF2-40B4-BE49-F238E27FC236}">
                <a16:creationId xmlns:a16="http://schemas.microsoft.com/office/drawing/2014/main" id="{2D23EF01-5C9E-4B1E-85FE-E230C5BC9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BF8F92FE-E706-460E-95F3-8B49EF54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eople, Places &amp; Things - St. Ann's Warehouse">
            <a:extLst>
              <a:ext uri="{FF2B5EF4-FFF2-40B4-BE49-F238E27FC236}">
                <a16:creationId xmlns:a16="http://schemas.microsoft.com/office/drawing/2014/main" id="{D33640F5-EDDD-51C8-C2B8-DBDC2799768A}"/>
              </a:ext>
            </a:extLst>
          </p:cNvPr>
          <p:cNvPicPr>
            <a:picLocks noGrp="1" noChangeAspect="1"/>
          </p:cNvPicPr>
          <p:nvPr>
            <p:ph idx="1"/>
          </p:nvPr>
        </p:nvPicPr>
        <p:blipFill rotWithShape="1">
          <a:blip r:embed="rId2"/>
          <a:srcRect l="5352" t="-462" r="5585" b="-296"/>
          <a:stretch/>
        </p:blipFill>
        <p:spPr>
          <a:xfrm>
            <a:off x="256311" y="515504"/>
            <a:ext cx="11789544" cy="5835143"/>
          </a:xfrm>
          <a:prstGeom prst="rect">
            <a:avLst/>
          </a:prstGeom>
        </p:spPr>
      </p:pic>
      <p:cxnSp>
        <p:nvCxnSpPr>
          <p:cNvPr id="54" name="Straight Connector 53">
            <a:extLst>
              <a:ext uri="{FF2B5EF4-FFF2-40B4-BE49-F238E27FC236}">
                <a16:creationId xmlns:a16="http://schemas.microsoft.com/office/drawing/2014/main" id="{4BBA8B30-585D-4596-A896-BF3FD1FB2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FD94027-0273-4AF2-87C2-49EB6D6550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4870472-9E8A-42D0-BDA3-B312F4C72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2475298"/>
            <a:ext cx="903767" cy="438270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D280D8D-93BB-4BD4-86DA-25993A4B52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6033977"/>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9FEC981-EB48-4A49-88DF-0A6DB2ECB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6" y="1392865"/>
            <a:ext cx="589524" cy="54651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B91E5C6-85F3-4BA6-9D1E-794A781F62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DBFF75F-844B-447A-A83D-D0B0D85175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640572" y="0"/>
            <a:ext cx="6551428" cy="10047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People Places &amp; Things: One Messy But Awesome Addicted Seagull. – front  mezz junkies">
            <a:extLst>
              <a:ext uri="{FF2B5EF4-FFF2-40B4-BE49-F238E27FC236}">
                <a16:creationId xmlns:a16="http://schemas.microsoft.com/office/drawing/2014/main" id="{318FEC6E-A6C6-53B0-4814-76400DA87628}"/>
              </a:ext>
            </a:extLst>
          </p:cNvPr>
          <p:cNvPicPr>
            <a:picLocks noChangeAspect="1"/>
          </p:cNvPicPr>
          <p:nvPr/>
        </p:nvPicPr>
        <p:blipFill>
          <a:blip r:embed="rId3"/>
          <a:stretch>
            <a:fillRect/>
          </a:stretch>
        </p:blipFill>
        <p:spPr>
          <a:xfrm>
            <a:off x="406400" y="3869705"/>
            <a:ext cx="1681019" cy="2497561"/>
          </a:xfrm>
          <a:prstGeom prst="rect">
            <a:avLst/>
          </a:prstGeom>
        </p:spPr>
      </p:pic>
      <p:pic>
        <p:nvPicPr>
          <p:cNvPr id="6" name="Picture 5" descr="people, places and things – Schön! Magazine">
            <a:extLst>
              <a:ext uri="{FF2B5EF4-FFF2-40B4-BE49-F238E27FC236}">
                <a16:creationId xmlns:a16="http://schemas.microsoft.com/office/drawing/2014/main" id="{BC4EF1AE-D4CC-E960-9BEE-260D817DC95E}"/>
              </a:ext>
            </a:extLst>
          </p:cNvPr>
          <p:cNvPicPr>
            <a:picLocks noChangeAspect="1"/>
          </p:cNvPicPr>
          <p:nvPr/>
        </p:nvPicPr>
        <p:blipFill>
          <a:blip r:embed="rId4"/>
          <a:stretch>
            <a:fillRect/>
          </a:stretch>
        </p:blipFill>
        <p:spPr>
          <a:xfrm>
            <a:off x="260158" y="221132"/>
            <a:ext cx="3543683" cy="2359432"/>
          </a:xfrm>
          <a:prstGeom prst="rect">
            <a:avLst/>
          </a:prstGeom>
        </p:spPr>
      </p:pic>
    </p:spTree>
    <p:extLst>
      <p:ext uri="{BB962C8B-B14F-4D97-AF65-F5344CB8AC3E}">
        <p14:creationId xmlns:p14="http://schemas.microsoft.com/office/powerpoint/2010/main" val="174382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5214-680A-4C7E-EE2A-5937985FB2B0}"/>
              </a:ext>
            </a:extLst>
          </p:cNvPr>
          <p:cNvSpPr>
            <a:spLocks noGrp="1"/>
          </p:cNvSpPr>
          <p:nvPr>
            <p:ph type="title"/>
          </p:nvPr>
        </p:nvSpPr>
        <p:spPr/>
        <p:txBody>
          <a:bodyPr/>
          <a:lstStyle/>
          <a:p>
            <a:r>
              <a:rPr lang="en-US" dirty="0"/>
              <a:t>Actors are like F1 cars</a:t>
            </a:r>
          </a:p>
        </p:txBody>
      </p:sp>
      <p:pic>
        <p:nvPicPr>
          <p:cNvPr id="4" name="Content Placeholder 3" descr="Formula 1 PNG Image - PurePNG | Free transparent CC0 PNG Image Library | Formula  1, Car logo design, Png">
            <a:extLst>
              <a:ext uri="{FF2B5EF4-FFF2-40B4-BE49-F238E27FC236}">
                <a16:creationId xmlns:a16="http://schemas.microsoft.com/office/drawing/2014/main" id="{10D62164-FC1A-B790-F1E0-8FA00EB15D51}"/>
              </a:ext>
            </a:extLst>
          </p:cNvPr>
          <p:cNvPicPr>
            <a:picLocks noGrp="1" noChangeAspect="1"/>
          </p:cNvPicPr>
          <p:nvPr>
            <p:ph idx="1"/>
          </p:nvPr>
        </p:nvPicPr>
        <p:blipFill>
          <a:blip r:embed="rId2"/>
          <a:stretch>
            <a:fillRect/>
          </a:stretch>
        </p:blipFill>
        <p:spPr>
          <a:xfrm>
            <a:off x="1289946" y="1417108"/>
            <a:ext cx="5365750" cy="4024313"/>
          </a:xfrm>
        </p:spPr>
      </p:pic>
      <p:sp>
        <p:nvSpPr>
          <p:cNvPr id="5" name="TextBox 4">
            <a:extLst>
              <a:ext uri="{FF2B5EF4-FFF2-40B4-BE49-F238E27FC236}">
                <a16:creationId xmlns:a16="http://schemas.microsoft.com/office/drawing/2014/main" id="{39B00D45-7813-F2FE-7486-C5D63673276F}"/>
              </a:ext>
            </a:extLst>
          </p:cNvPr>
          <p:cNvSpPr txBox="1"/>
          <p:nvPr/>
        </p:nvSpPr>
        <p:spPr>
          <a:xfrm>
            <a:off x="8052214" y="1926611"/>
            <a:ext cx="3323906"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i="1" dirty="0">
                <a:solidFill>
                  <a:srgbClr val="333333"/>
                </a:solidFill>
                <a:ea typeface="+mn-lt"/>
                <a:cs typeface="+mn-lt"/>
              </a:rPr>
              <a:t>"Think of it like this: both regular cars and F1 racing cars require the appropriate fuel. However, regular cars only require a fuel that supports function, F1 racing cars require a fuel that guarantees performance in the top 1%. In this analogy, we Dojo actors are F1 racing cars."</a:t>
            </a:r>
          </a:p>
          <a:p>
            <a:pPr algn="ctr"/>
            <a:r>
              <a:rPr lang="en-US" sz="2000" b="1" dirty="0">
                <a:solidFill>
                  <a:srgbClr val="333333"/>
                </a:solidFill>
              </a:rPr>
              <a:t>Dojoactors.com</a:t>
            </a:r>
          </a:p>
        </p:txBody>
      </p:sp>
    </p:spTree>
    <p:extLst>
      <p:ext uri="{BB962C8B-B14F-4D97-AF65-F5344CB8AC3E}">
        <p14:creationId xmlns:p14="http://schemas.microsoft.com/office/powerpoint/2010/main" val="29093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alories test&#10;&#10;Description automatically generated">
            <a:extLst>
              <a:ext uri="{FF2B5EF4-FFF2-40B4-BE49-F238E27FC236}">
                <a16:creationId xmlns:a16="http://schemas.microsoft.com/office/drawing/2014/main" id="{B901C8AB-9612-1A9A-0F3E-378ACCD11ECD}"/>
              </a:ext>
            </a:extLst>
          </p:cNvPr>
          <p:cNvPicPr>
            <a:picLocks noGrp="1" noChangeAspect="1"/>
          </p:cNvPicPr>
          <p:nvPr>
            <p:ph idx="1"/>
          </p:nvPr>
        </p:nvPicPr>
        <p:blipFill>
          <a:blip r:embed="rId2"/>
          <a:stretch>
            <a:fillRect/>
          </a:stretch>
        </p:blipFill>
        <p:spPr>
          <a:xfrm>
            <a:off x="4409243" y="2098828"/>
            <a:ext cx="7013359" cy="4422924"/>
          </a:xfrm>
        </p:spPr>
      </p:pic>
      <p:sp>
        <p:nvSpPr>
          <p:cNvPr id="2" name="Title 1">
            <a:extLst>
              <a:ext uri="{FF2B5EF4-FFF2-40B4-BE49-F238E27FC236}">
                <a16:creationId xmlns:a16="http://schemas.microsoft.com/office/drawing/2014/main" id="{DC753B22-6290-FEBC-B33F-F3882EB55A0B}"/>
              </a:ext>
            </a:extLst>
          </p:cNvPr>
          <p:cNvSpPr>
            <a:spLocks noGrp="1"/>
          </p:cNvSpPr>
          <p:nvPr>
            <p:ph type="title"/>
          </p:nvPr>
        </p:nvSpPr>
        <p:spPr/>
        <p:txBody>
          <a:bodyPr/>
          <a:lstStyle/>
          <a:p>
            <a:r>
              <a:rPr lang="en-US" dirty="0"/>
              <a:t>Acting &amp; Burning Calories</a:t>
            </a:r>
          </a:p>
        </p:txBody>
      </p:sp>
      <p:pic>
        <p:nvPicPr>
          <p:cNvPr id="5" name="Picture 4" descr="Play it again: Sweat, repetition and Miet Warlop's One Song">
            <a:extLst>
              <a:ext uri="{FF2B5EF4-FFF2-40B4-BE49-F238E27FC236}">
                <a16:creationId xmlns:a16="http://schemas.microsoft.com/office/drawing/2014/main" id="{B1AB3E2D-CBC8-A668-76AB-B425DC7E5F62}"/>
              </a:ext>
            </a:extLst>
          </p:cNvPr>
          <p:cNvPicPr>
            <a:picLocks noChangeAspect="1"/>
          </p:cNvPicPr>
          <p:nvPr/>
        </p:nvPicPr>
        <p:blipFill>
          <a:blip r:embed="rId3"/>
          <a:stretch>
            <a:fillRect/>
          </a:stretch>
        </p:blipFill>
        <p:spPr>
          <a:xfrm>
            <a:off x="307759" y="2596645"/>
            <a:ext cx="4289394" cy="278921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36170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B4FDC-21C7-4C33-987D-261181E643E6}"/>
              </a:ext>
            </a:extLst>
          </p:cNvPr>
          <p:cNvSpPr>
            <a:spLocks noGrp="1"/>
          </p:cNvSpPr>
          <p:nvPr>
            <p:ph type="title"/>
          </p:nvPr>
        </p:nvSpPr>
        <p:spPr/>
        <p:txBody>
          <a:bodyPr/>
          <a:lstStyle/>
          <a:p>
            <a:r>
              <a:rPr lang="en-US" dirty="0"/>
              <a:t>Nutrition for actors</a:t>
            </a:r>
          </a:p>
        </p:txBody>
      </p:sp>
      <p:pic>
        <p:nvPicPr>
          <p:cNvPr id="4" name="Content Placeholder 3" descr="Eatwell Guide - Food and nutrition">
            <a:extLst>
              <a:ext uri="{FF2B5EF4-FFF2-40B4-BE49-F238E27FC236}">
                <a16:creationId xmlns:a16="http://schemas.microsoft.com/office/drawing/2014/main" id="{47FEE827-5762-16D4-C133-00922DD676F1}"/>
              </a:ext>
            </a:extLst>
          </p:cNvPr>
          <p:cNvPicPr>
            <a:picLocks noGrp="1" noChangeAspect="1"/>
          </p:cNvPicPr>
          <p:nvPr>
            <p:ph idx="1"/>
          </p:nvPr>
        </p:nvPicPr>
        <p:blipFill>
          <a:blip r:embed="rId2"/>
          <a:stretch>
            <a:fillRect/>
          </a:stretch>
        </p:blipFill>
        <p:spPr>
          <a:xfrm>
            <a:off x="5211954" y="2460301"/>
            <a:ext cx="6707188" cy="4024313"/>
          </a:xfrm>
          <a:prstGeom prst="rect">
            <a:avLst/>
          </a:prstGeom>
          <a:ln>
            <a:noFill/>
          </a:ln>
          <a:effectLst>
            <a:outerShdw blurRad="292100" dist="139700" dir="2700000" algn="tl" rotWithShape="0">
              <a:srgbClr val="333333">
                <a:alpha val="65000"/>
              </a:srgbClr>
            </a:outerShdw>
          </a:effectLst>
        </p:spPr>
      </p:pic>
      <p:pic>
        <p:nvPicPr>
          <p:cNvPr id="5" name="Picture 4" descr="Kyle Buchanan - IMDb">
            <a:extLst>
              <a:ext uri="{FF2B5EF4-FFF2-40B4-BE49-F238E27FC236}">
                <a16:creationId xmlns:a16="http://schemas.microsoft.com/office/drawing/2014/main" id="{52BA21E7-8B6E-F8C9-0DA3-262CB21E0070}"/>
              </a:ext>
            </a:extLst>
          </p:cNvPr>
          <p:cNvPicPr>
            <a:picLocks noChangeAspect="1"/>
          </p:cNvPicPr>
          <p:nvPr/>
        </p:nvPicPr>
        <p:blipFill>
          <a:blip r:embed="rId3"/>
          <a:stretch>
            <a:fillRect/>
          </a:stretch>
        </p:blipFill>
        <p:spPr>
          <a:xfrm>
            <a:off x="480561" y="1911974"/>
            <a:ext cx="4903433" cy="3925705"/>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6E7204EA-FCBA-215C-D677-827574A232A5}"/>
              </a:ext>
            </a:extLst>
          </p:cNvPr>
          <p:cNvSpPr txBox="1"/>
          <p:nvPr/>
        </p:nvSpPr>
        <p:spPr>
          <a:xfrm>
            <a:off x="5495300" y="1779853"/>
            <a:ext cx="275877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dirty="0">
                <a:latin typeface="Walbaum Display Light"/>
              </a:rPr>
              <a:t>Kyle Buchanan</a:t>
            </a:r>
          </a:p>
        </p:txBody>
      </p:sp>
    </p:spTree>
    <p:extLst>
      <p:ext uri="{BB962C8B-B14F-4D97-AF65-F5344CB8AC3E}">
        <p14:creationId xmlns:p14="http://schemas.microsoft.com/office/powerpoint/2010/main" val="105008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87AF3-E077-ED01-00AA-6B6ADEF400FE}"/>
              </a:ext>
            </a:extLst>
          </p:cNvPr>
          <p:cNvSpPr>
            <a:spLocks noGrp="1"/>
          </p:cNvSpPr>
          <p:nvPr>
            <p:ph type="title"/>
          </p:nvPr>
        </p:nvSpPr>
        <p:spPr>
          <a:xfrm>
            <a:off x="5078767" y="932896"/>
            <a:ext cx="6280951" cy="1382156"/>
          </a:xfrm>
        </p:spPr>
        <p:txBody>
          <a:bodyPr>
            <a:normAutofit/>
          </a:bodyPr>
          <a:lstStyle/>
          <a:p>
            <a:r>
              <a:rPr lang="en-US" dirty="0"/>
              <a:t>Meal Ideas For Actors</a:t>
            </a:r>
          </a:p>
        </p:txBody>
      </p:sp>
      <p:pic>
        <p:nvPicPr>
          <p:cNvPr id="4" name="Content Placeholder 3" descr="Chocolate Porridge with Forager's Compote by the Dairy Diary">
            <a:extLst>
              <a:ext uri="{FF2B5EF4-FFF2-40B4-BE49-F238E27FC236}">
                <a16:creationId xmlns:a16="http://schemas.microsoft.com/office/drawing/2014/main" id="{17149892-93F3-31E0-64EB-9D4152859926}"/>
              </a:ext>
            </a:extLst>
          </p:cNvPr>
          <p:cNvPicPr>
            <a:picLocks noGrp="1" noChangeAspect="1"/>
          </p:cNvPicPr>
          <p:nvPr>
            <p:ph idx="1"/>
          </p:nvPr>
        </p:nvPicPr>
        <p:blipFill>
          <a:blip r:embed="rId2"/>
          <a:stretch>
            <a:fillRect/>
          </a:stretch>
        </p:blipFill>
        <p:spPr>
          <a:xfrm>
            <a:off x="414406" y="352610"/>
            <a:ext cx="4024313" cy="40243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Graphic 6" descr="Battery with solid fill">
            <a:extLst>
              <a:ext uri="{FF2B5EF4-FFF2-40B4-BE49-F238E27FC236}">
                <a16:creationId xmlns:a16="http://schemas.microsoft.com/office/drawing/2014/main" id="{A0786B06-FE8F-5232-8982-63CB8E5548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98236" y="4754733"/>
            <a:ext cx="2112885" cy="2105487"/>
          </a:xfrm>
          <a:prstGeom prst="rect">
            <a:avLst/>
          </a:prstGeom>
        </p:spPr>
      </p:pic>
      <p:pic>
        <p:nvPicPr>
          <p:cNvPr id="8" name="Graphic 7" descr="Head with gears outline">
            <a:extLst>
              <a:ext uri="{FF2B5EF4-FFF2-40B4-BE49-F238E27FC236}">
                <a16:creationId xmlns:a16="http://schemas.microsoft.com/office/drawing/2014/main" id="{956988C0-39AB-FAEE-802F-BFD6B60076D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97266" y="4029722"/>
            <a:ext cx="2253448" cy="2246050"/>
          </a:xfrm>
          <a:prstGeom prst="rect">
            <a:avLst/>
          </a:prstGeom>
        </p:spPr>
      </p:pic>
      <p:pic>
        <p:nvPicPr>
          <p:cNvPr id="9" name="Graphic 8" descr="No Phones with solid fill">
            <a:extLst>
              <a:ext uri="{FF2B5EF4-FFF2-40B4-BE49-F238E27FC236}">
                <a16:creationId xmlns:a16="http://schemas.microsoft.com/office/drawing/2014/main" id="{2A80BA8F-8CFB-855F-72EA-C9515D4F7E2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347752" y="2646285"/>
            <a:ext cx="1380477" cy="1387875"/>
          </a:xfrm>
          <a:prstGeom prst="rect">
            <a:avLst/>
          </a:prstGeom>
        </p:spPr>
      </p:pic>
      <p:sp>
        <p:nvSpPr>
          <p:cNvPr id="11" name="Arrow: Right 10">
            <a:extLst>
              <a:ext uri="{FF2B5EF4-FFF2-40B4-BE49-F238E27FC236}">
                <a16:creationId xmlns:a16="http://schemas.microsoft.com/office/drawing/2014/main" id="{855CE0FF-8EAE-8C3C-8378-C2E6CB6638E5}"/>
              </a:ext>
            </a:extLst>
          </p:cNvPr>
          <p:cNvSpPr/>
          <p:nvPr/>
        </p:nvSpPr>
        <p:spPr>
          <a:xfrm rot="420000">
            <a:off x="4749985" y="2758773"/>
            <a:ext cx="2469547" cy="956671"/>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855CE0FF-8EAE-8C3C-8378-C2E6CB6638E5}"/>
              </a:ext>
            </a:extLst>
          </p:cNvPr>
          <p:cNvSpPr/>
          <p:nvPr/>
        </p:nvSpPr>
        <p:spPr>
          <a:xfrm rot="660000">
            <a:off x="5010516" y="3976587"/>
            <a:ext cx="4199342" cy="956671"/>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row: Right 14">
            <a:extLst>
              <a:ext uri="{FF2B5EF4-FFF2-40B4-BE49-F238E27FC236}">
                <a16:creationId xmlns:a16="http://schemas.microsoft.com/office/drawing/2014/main" id="{6AB4B9D7-0CD7-88D9-B534-54E81DF290D7}"/>
              </a:ext>
            </a:extLst>
          </p:cNvPr>
          <p:cNvSpPr/>
          <p:nvPr/>
        </p:nvSpPr>
        <p:spPr>
          <a:xfrm rot="1140000">
            <a:off x="2997941" y="4755547"/>
            <a:ext cx="2469547" cy="956671"/>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9ADE674-CCA2-1C93-F642-C8BC731512DA}"/>
              </a:ext>
            </a:extLst>
          </p:cNvPr>
          <p:cNvSpPr txBox="1"/>
          <p:nvPr/>
        </p:nvSpPr>
        <p:spPr>
          <a:xfrm>
            <a:off x="461648" y="4644306"/>
            <a:ext cx="24473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cap="all" dirty="0">
                <a:solidFill>
                  <a:srgbClr val="1C2732"/>
                </a:solidFill>
                <a:ea typeface="+mn-lt"/>
                <a:cs typeface="+mn-lt"/>
              </a:rPr>
              <a:t>DARK CHOCOLATE PORRIDGE WITH DARK FRUIT</a:t>
            </a:r>
            <a:endParaRPr lang="en-US" sz="2000" dirty="0">
              <a:ea typeface="+mn-lt"/>
              <a:cs typeface="+mn-lt"/>
            </a:endParaRPr>
          </a:p>
        </p:txBody>
      </p:sp>
    </p:spTree>
    <p:extLst>
      <p:ext uri="{BB962C8B-B14F-4D97-AF65-F5344CB8AC3E}">
        <p14:creationId xmlns:p14="http://schemas.microsoft.com/office/powerpoint/2010/main" val="2138828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21C6B-BED5-29F5-81A3-790755A6F432}"/>
              </a:ext>
            </a:extLst>
          </p:cNvPr>
          <p:cNvSpPr>
            <a:spLocks noGrp="1"/>
          </p:cNvSpPr>
          <p:nvPr>
            <p:ph type="title"/>
          </p:nvPr>
        </p:nvSpPr>
        <p:spPr/>
        <p:txBody>
          <a:bodyPr/>
          <a:lstStyle/>
          <a:p>
            <a:endParaRPr lang="en-US"/>
          </a:p>
        </p:txBody>
      </p:sp>
      <p:pic>
        <p:nvPicPr>
          <p:cNvPr id="5" name="Picture 4" descr="Teach Steven Berkoff's Metamorphosis | Digital Theatre+">
            <a:extLst>
              <a:ext uri="{FF2B5EF4-FFF2-40B4-BE49-F238E27FC236}">
                <a16:creationId xmlns:a16="http://schemas.microsoft.com/office/drawing/2014/main" id="{09AA3B8B-5EDF-333F-7018-D741F2D8491C}"/>
              </a:ext>
            </a:extLst>
          </p:cNvPr>
          <p:cNvPicPr>
            <a:picLocks noChangeAspect="1"/>
          </p:cNvPicPr>
          <p:nvPr/>
        </p:nvPicPr>
        <p:blipFill>
          <a:blip r:embed="rId2"/>
          <a:stretch>
            <a:fillRect/>
          </a:stretch>
        </p:blipFill>
        <p:spPr>
          <a:xfrm>
            <a:off x="1197429" y="607431"/>
            <a:ext cx="4601027" cy="2747538"/>
          </a:xfrm>
          <a:prstGeom prst="rect">
            <a:avLst/>
          </a:prstGeom>
          <a:ln>
            <a:noFill/>
          </a:ln>
          <a:effectLst>
            <a:outerShdw blurRad="292100" dist="139700" dir="2700000" algn="tl" rotWithShape="0">
              <a:srgbClr val="333333">
                <a:alpha val="65000"/>
              </a:srgbClr>
            </a:outerShdw>
          </a:effectLst>
        </p:spPr>
      </p:pic>
      <p:pic>
        <p:nvPicPr>
          <p:cNvPr id="6" name="Picture 5" descr="Things I Know To Be True | Frantic Assembly">
            <a:extLst>
              <a:ext uri="{FF2B5EF4-FFF2-40B4-BE49-F238E27FC236}">
                <a16:creationId xmlns:a16="http://schemas.microsoft.com/office/drawing/2014/main" id="{BD805E7A-E006-7EBE-271C-126725AF5DF4}"/>
              </a:ext>
            </a:extLst>
          </p:cNvPr>
          <p:cNvPicPr>
            <a:picLocks noChangeAspect="1"/>
          </p:cNvPicPr>
          <p:nvPr/>
        </p:nvPicPr>
        <p:blipFill>
          <a:blip r:embed="rId3"/>
          <a:stretch>
            <a:fillRect/>
          </a:stretch>
        </p:blipFill>
        <p:spPr>
          <a:xfrm>
            <a:off x="7576458" y="301171"/>
            <a:ext cx="4245428" cy="2830285"/>
          </a:xfrm>
          <a:prstGeom prst="rect">
            <a:avLst/>
          </a:prstGeom>
          <a:ln>
            <a:noFill/>
          </a:ln>
          <a:effectLst>
            <a:outerShdw blurRad="292100" dist="139700" dir="2700000" algn="tl" rotWithShape="0">
              <a:srgbClr val="333333">
                <a:alpha val="65000"/>
              </a:srgbClr>
            </a:outerShdw>
          </a:effectLst>
        </p:spPr>
      </p:pic>
      <p:pic>
        <p:nvPicPr>
          <p:cNvPr id="7" name="Picture 6" descr="Play for study: Things I know to be true | Drama And Theatre">
            <a:extLst>
              <a:ext uri="{FF2B5EF4-FFF2-40B4-BE49-F238E27FC236}">
                <a16:creationId xmlns:a16="http://schemas.microsoft.com/office/drawing/2014/main" id="{22CC236E-10FB-7D48-C00C-07C106986FE6}"/>
              </a:ext>
            </a:extLst>
          </p:cNvPr>
          <p:cNvPicPr>
            <a:picLocks noChangeAspect="1"/>
          </p:cNvPicPr>
          <p:nvPr/>
        </p:nvPicPr>
        <p:blipFill>
          <a:blip r:embed="rId4"/>
          <a:stretch>
            <a:fillRect/>
          </a:stretch>
        </p:blipFill>
        <p:spPr>
          <a:xfrm>
            <a:off x="5725886" y="2514600"/>
            <a:ext cx="5094514" cy="3396342"/>
          </a:xfrm>
          <a:prstGeom prst="rect">
            <a:avLst/>
          </a:prstGeom>
          <a:ln>
            <a:noFill/>
          </a:ln>
          <a:effectLst>
            <a:outerShdw blurRad="292100" dist="139700" dir="2700000" algn="tl" rotWithShape="0">
              <a:srgbClr val="333333">
                <a:alpha val="65000"/>
              </a:srgbClr>
            </a:outerShdw>
          </a:effectLst>
        </p:spPr>
      </p:pic>
      <p:pic>
        <p:nvPicPr>
          <p:cNvPr id="4" name="Content Placeholder 3" descr="'My first acting lesson was on a 1940s market stall in the East End'">
            <a:extLst>
              <a:ext uri="{FF2B5EF4-FFF2-40B4-BE49-F238E27FC236}">
                <a16:creationId xmlns:a16="http://schemas.microsoft.com/office/drawing/2014/main" id="{B651E2FE-E800-BE04-5708-33C5F8494DFA}"/>
              </a:ext>
            </a:extLst>
          </p:cNvPr>
          <p:cNvPicPr>
            <a:picLocks noGrp="1" noChangeAspect="1"/>
          </p:cNvPicPr>
          <p:nvPr>
            <p:ph idx="1"/>
          </p:nvPr>
        </p:nvPicPr>
        <p:blipFill rotWithShape="1">
          <a:blip r:embed="rId5"/>
          <a:srcRect l="18944" r="16533"/>
          <a:stretch/>
        </p:blipFill>
        <p:spPr>
          <a:xfrm>
            <a:off x="551912" y="2738800"/>
            <a:ext cx="3188083" cy="3095399"/>
          </a:xfrm>
          <a:prstGeom prst="rect">
            <a:avLst/>
          </a:prstGeom>
          <a:ln>
            <a:noFill/>
          </a:ln>
          <a:effectLst>
            <a:outerShdw blurRad="292100" dist="139700" dir="2700000" algn="tl" rotWithShape="0">
              <a:srgbClr val="333333">
                <a:alpha val="65000"/>
              </a:srgbClr>
            </a:outerShdw>
          </a:effectLst>
        </p:spPr>
      </p:pic>
      <p:pic>
        <p:nvPicPr>
          <p:cNvPr id="8" name="Picture 7" descr="Things I Know To Be True (Online review) – 2nd from Bottom">
            <a:extLst>
              <a:ext uri="{FF2B5EF4-FFF2-40B4-BE49-F238E27FC236}">
                <a16:creationId xmlns:a16="http://schemas.microsoft.com/office/drawing/2014/main" id="{CCD99712-2715-9726-CFC0-FC34406897BF}"/>
              </a:ext>
            </a:extLst>
          </p:cNvPr>
          <p:cNvPicPr>
            <a:picLocks noChangeAspect="1"/>
          </p:cNvPicPr>
          <p:nvPr/>
        </p:nvPicPr>
        <p:blipFill>
          <a:blip r:embed="rId6"/>
          <a:stretch>
            <a:fillRect/>
          </a:stretch>
        </p:blipFill>
        <p:spPr>
          <a:xfrm>
            <a:off x="3149600" y="1941737"/>
            <a:ext cx="4230913" cy="282938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84960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ith grey hair&#10;&#10;Description automatically generated">
            <a:extLst>
              <a:ext uri="{FF2B5EF4-FFF2-40B4-BE49-F238E27FC236}">
                <a16:creationId xmlns:a16="http://schemas.microsoft.com/office/drawing/2014/main" id="{ABC141AE-2F91-4231-6FAA-AA34D60449AB}"/>
              </a:ext>
            </a:extLst>
          </p:cNvPr>
          <p:cNvPicPr>
            <a:picLocks noChangeAspect="1"/>
          </p:cNvPicPr>
          <p:nvPr/>
        </p:nvPicPr>
        <p:blipFill rotWithShape="1">
          <a:blip r:embed="rId2"/>
          <a:srcRect l="3490" r="5857"/>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F975A236-BD7A-84EF-C539-5E56A4CF9883}"/>
              </a:ext>
            </a:extLst>
          </p:cNvPr>
          <p:cNvSpPr>
            <a:spLocks noGrp="1"/>
          </p:cNvSpPr>
          <p:nvPr>
            <p:ph type="title"/>
          </p:nvPr>
        </p:nvSpPr>
        <p:spPr>
          <a:xfrm>
            <a:off x="1104901" y="467834"/>
            <a:ext cx="6132605" cy="1738422"/>
          </a:xfrm>
        </p:spPr>
        <p:txBody>
          <a:bodyPr>
            <a:normAutofit/>
          </a:bodyPr>
          <a:lstStyle/>
          <a:p>
            <a:r>
              <a:rPr lang="en-US" dirty="0"/>
              <a:t>Uta Hagen</a:t>
            </a:r>
          </a:p>
        </p:txBody>
      </p:sp>
      <p:cxnSp>
        <p:nvCxnSpPr>
          <p:cNvPr id="11" name="Straight Connector 10">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0A8692-89D8-EFB0-7EE3-C84BF8B947C9}"/>
              </a:ext>
            </a:extLst>
          </p:cNvPr>
          <p:cNvSpPr>
            <a:spLocks noGrp="1"/>
          </p:cNvSpPr>
          <p:nvPr>
            <p:ph idx="1"/>
          </p:nvPr>
        </p:nvSpPr>
        <p:spPr>
          <a:xfrm>
            <a:off x="1104902" y="2206255"/>
            <a:ext cx="3982685" cy="4118345"/>
          </a:xfrm>
        </p:spPr>
        <p:txBody>
          <a:bodyPr vert="horz" lIns="91440" tIns="45720" rIns="91440" bIns="45720" rtlCol="0" anchor="t">
            <a:normAutofit/>
          </a:bodyPr>
          <a:lstStyle/>
          <a:p>
            <a:pPr marL="0" indent="0" algn="ctr">
              <a:buNone/>
            </a:pPr>
            <a:r>
              <a:rPr lang="en-US" b="1" i="1" dirty="0">
                <a:latin typeface="Walbaum Display Light"/>
                <a:ea typeface="Calibri"/>
                <a:cs typeface="Calibri"/>
              </a:rPr>
              <a:t>‘the actor must know that since he, himself, is the instrument, he must play on it to serve the character with the same effortless dexterity with which the violinist makes music on his’. </a:t>
            </a:r>
          </a:p>
          <a:p>
            <a:pPr marL="0" indent="0" algn="ctr">
              <a:buNone/>
            </a:pPr>
            <a:r>
              <a:rPr lang="en-US" dirty="0">
                <a:latin typeface="Walbaum Display Light"/>
                <a:cs typeface="Calibri"/>
              </a:rPr>
              <a:t>'A Challenge for the Actor' - Uta Hagen</a:t>
            </a:r>
            <a:endParaRPr lang="en-US" i="1" dirty="0">
              <a:latin typeface="Walbaum Display Light"/>
              <a:cs typeface="Calibri"/>
            </a:endParaRPr>
          </a:p>
        </p:txBody>
      </p:sp>
    </p:spTree>
    <p:extLst>
      <p:ext uri="{BB962C8B-B14F-4D97-AF65-F5344CB8AC3E}">
        <p14:creationId xmlns:p14="http://schemas.microsoft.com/office/powerpoint/2010/main" val="124390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817523A-D1A4-4AA1-A06E-3E8AA7B4B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4E9E526-05D2-4C66-8B99-CB7BC51F3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6C640-2BB6-E112-B720-A5EB55D79EC5}"/>
              </a:ext>
            </a:extLst>
          </p:cNvPr>
          <p:cNvSpPr>
            <a:spLocks noGrp="1"/>
          </p:cNvSpPr>
          <p:nvPr>
            <p:ph type="title"/>
          </p:nvPr>
        </p:nvSpPr>
        <p:spPr>
          <a:xfrm>
            <a:off x="4931228" y="533400"/>
            <a:ext cx="3975018" cy="1683871"/>
          </a:xfrm>
        </p:spPr>
        <p:txBody>
          <a:bodyPr>
            <a:normAutofit/>
          </a:bodyPr>
          <a:lstStyle/>
          <a:p>
            <a:r>
              <a:rPr lang="en-US" dirty="0"/>
              <a:t>Michael </a:t>
            </a:r>
            <a:r>
              <a:rPr lang="en-US" dirty="0" err="1"/>
              <a:t>CHeckhov</a:t>
            </a:r>
          </a:p>
        </p:txBody>
      </p:sp>
      <p:sp>
        <p:nvSpPr>
          <p:cNvPr id="44" name="Content Placeholder 11">
            <a:extLst>
              <a:ext uri="{FF2B5EF4-FFF2-40B4-BE49-F238E27FC236}">
                <a16:creationId xmlns:a16="http://schemas.microsoft.com/office/drawing/2014/main" id="{EAD9A23C-EB18-8C4E-2242-102B2CBCF39D}"/>
              </a:ext>
            </a:extLst>
          </p:cNvPr>
          <p:cNvSpPr>
            <a:spLocks noGrp="1"/>
          </p:cNvSpPr>
          <p:nvPr>
            <p:ph idx="1"/>
          </p:nvPr>
        </p:nvSpPr>
        <p:spPr>
          <a:xfrm>
            <a:off x="384600" y="4160338"/>
            <a:ext cx="4082707" cy="2644586"/>
          </a:xfrm>
        </p:spPr>
        <p:txBody>
          <a:bodyPr vert="horz" lIns="91440" tIns="45720" rIns="91440" bIns="45720" rtlCol="0" anchor="t">
            <a:normAutofit/>
          </a:bodyPr>
          <a:lstStyle/>
          <a:p>
            <a:pPr marL="0" indent="0" algn="ctr">
              <a:buNone/>
            </a:pPr>
            <a:r>
              <a:rPr lang="en-US" sz="2000" b="1" i="1" dirty="0">
                <a:ea typeface="+mn-lt"/>
                <a:cs typeface="+mn-lt"/>
              </a:rPr>
              <a:t>‘become sufficiently physically versatile to convey to your audience the whole gamut of complex responses whizzing around your psyche’</a:t>
            </a:r>
            <a:endParaRPr lang="en-US"/>
          </a:p>
          <a:p>
            <a:pPr marL="0" indent="0">
              <a:buNone/>
            </a:pPr>
            <a:r>
              <a:rPr lang="en-US" sz="1200" dirty="0"/>
              <a:t>'The Complete Stanislavsky Toolkit' </a:t>
            </a:r>
            <a:endParaRPr lang="en-US" sz="1200" b="1" i="1" dirty="0"/>
          </a:p>
          <a:p>
            <a:pPr marL="0" indent="0">
              <a:buNone/>
            </a:pPr>
            <a:endParaRPr lang="en-US" sz="1200" b="1" i="1" dirty="0"/>
          </a:p>
        </p:txBody>
      </p:sp>
      <p:pic>
        <p:nvPicPr>
          <p:cNvPr id="5" name="Picture 4" descr="A person in a suit&#10;&#10;Description automatically generated">
            <a:extLst>
              <a:ext uri="{FF2B5EF4-FFF2-40B4-BE49-F238E27FC236}">
                <a16:creationId xmlns:a16="http://schemas.microsoft.com/office/drawing/2014/main" id="{2D584E56-E1AE-2BAB-C7CD-643CA84DCADA}"/>
              </a:ext>
            </a:extLst>
          </p:cNvPr>
          <p:cNvPicPr>
            <a:picLocks noChangeAspect="1"/>
          </p:cNvPicPr>
          <p:nvPr/>
        </p:nvPicPr>
        <p:blipFill rotWithShape="1">
          <a:blip r:embed="rId2"/>
          <a:srcRect t="22365" r="-3" b="15362"/>
          <a:stretch/>
        </p:blipFill>
        <p:spPr>
          <a:xfrm>
            <a:off x="7958352" y="-5970"/>
            <a:ext cx="4233648"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8" name="Content Placeholder 7" descr="A person in a suit and tie&#10;&#10;Description automatically generated">
            <a:extLst>
              <a:ext uri="{FF2B5EF4-FFF2-40B4-BE49-F238E27FC236}">
                <a16:creationId xmlns:a16="http://schemas.microsoft.com/office/drawing/2014/main" id="{7378290D-7471-2095-87C3-36906B4306BC}"/>
              </a:ext>
            </a:extLst>
          </p:cNvPr>
          <p:cNvPicPr>
            <a:picLocks noChangeAspect="1"/>
          </p:cNvPicPr>
          <p:nvPr/>
        </p:nvPicPr>
        <p:blipFill rotWithShape="1">
          <a:blip r:embed="rId3"/>
          <a:srcRect r="1" b="10601"/>
          <a:stretch/>
        </p:blipFill>
        <p:spPr>
          <a:xfrm>
            <a:off x="6931629" y="3422376"/>
            <a:ext cx="5260371" cy="3527063"/>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45" name="Straight Connector 44">
            <a:extLst>
              <a:ext uri="{FF2B5EF4-FFF2-40B4-BE49-F238E27FC236}">
                <a16:creationId xmlns:a16="http://schemas.microsoft.com/office/drawing/2014/main" id="{F3F47F83-8728-4E0D-BDE6-2C09A035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38DAAF6B-E505-5205-5C17-A129673DED3D}"/>
              </a:ext>
            </a:extLst>
          </p:cNvPr>
          <p:cNvSpPr txBox="1">
            <a:spLocks/>
          </p:cNvSpPr>
          <p:nvPr/>
        </p:nvSpPr>
        <p:spPr>
          <a:xfrm>
            <a:off x="4604656" y="4053115"/>
            <a:ext cx="3975018" cy="1683871"/>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r>
              <a:rPr lang="en-US" dirty="0"/>
              <a:t>KOSTANTIN STANISLAVSKY</a:t>
            </a:r>
          </a:p>
        </p:txBody>
      </p:sp>
      <p:sp>
        <p:nvSpPr>
          <p:cNvPr id="11" name="TextBox 10">
            <a:extLst>
              <a:ext uri="{FF2B5EF4-FFF2-40B4-BE49-F238E27FC236}">
                <a16:creationId xmlns:a16="http://schemas.microsoft.com/office/drawing/2014/main" id="{0AC7E027-6AC1-102A-E2D4-5E613AFEB401}"/>
              </a:ext>
            </a:extLst>
          </p:cNvPr>
          <p:cNvSpPr txBox="1"/>
          <p:nvPr/>
        </p:nvSpPr>
        <p:spPr>
          <a:xfrm>
            <a:off x="304800" y="449942"/>
            <a:ext cx="4251840"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i="1" dirty="0">
                <a:ea typeface="+mn-lt"/>
                <a:cs typeface="+mn-lt"/>
              </a:rPr>
              <a:t>‘the body of an actor must undergo a special kind of development in accordance with the particular requirements of his profession’ and how ‘An undeveloped … body may easily dim the activity of the mind, dull the feelings or weaken the will.’ </a:t>
            </a:r>
            <a:endParaRPr lang="en-US"/>
          </a:p>
          <a:p>
            <a:r>
              <a:rPr lang="en-US" sz="1200" dirty="0">
                <a:ea typeface="+mn-lt"/>
                <a:cs typeface="+mn-lt"/>
              </a:rPr>
              <a:t>'To the Actor' </a:t>
            </a:r>
            <a:endParaRPr lang="en-US" sz="1200" b="1" dirty="0">
              <a:ea typeface="+mn-lt"/>
              <a:cs typeface="+mn-lt"/>
            </a:endParaRPr>
          </a:p>
        </p:txBody>
      </p:sp>
      <p:sp>
        <p:nvSpPr>
          <p:cNvPr id="6" name="Title 1">
            <a:extLst>
              <a:ext uri="{FF2B5EF4-FFF2-40B4-BE49-F238E27FC236}">
                <a16:creationId xmlns:a16="http://schemas.microsoft.com/office/drawing/2014/main" id="{14269D52-E222-18C4-DDFB-B627904071B2}"/>
              </a:ext>
            </a:extLst>
          </p:cNvPr>
          <p:cNvSpPr txBox="1">
            <a:spLocks/>
          </p:cNvSpPr>
          <p:nvPr/>
        </p:nvSpPr>
        <p:spPr>
          <a:xfrm>
            <a:off x="342295" y="2268415"/>
            <a:ext cx="6521530" cy="1683871"/>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r>
              <a:rPr lang="en-US" b="1" dirty="0"/>
              <a:t>Practitioners and the importance of the developed body</a:t>
            </a:r>
          </a:p>
        </p:txBody>
      </p:sp>
    </p:spTree>
    <p:extLst>
      <p:ext uri="{BB962C8B-B14F-4D97-AF65-F5344CB8AC3E}">
        <p14:creationId xmlns:p14="http://schemas.microsoft.com/office/powerpoint/2010/main" val="89187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4">
                                            <p:txEl>
                                              <p:pRg st="0" end="0"/>
                                            </p:txEl>
                                          </p:spTgt>
                                        </p:tgtEl>
                                        <p:attrNameLst>
                                          <p:attrName>style.visibility</p:attrName>
                                        </p:attrNameLst>
                                      </p:cBhvr>
                                      <p:to>
                                        <p:strVal val="visible"/>
                                      </p:to>
                                    </p:set>
                                    <p:animEffect transition="in" filter="fade">
                                      <p:cBhvr>
                                        <p:cTn id="22" dur="500"/>
                                        <p:tgtEl>
                                          <p:spTgt spid="4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500"/>
                                        <p:tgtEl>
                                          <p:spTgt spid="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4" grpId="0" build="p"/>
      <p:bldP spid="10" grpId="0"/>
      <p:bldP spid="11"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F51B2-844A-4108-B4D7-994A753F2C9C}"/>
              </a:ext>
            </a:extLst>
          </p:cNvPr>
          <p:cNvSpPr>
            <a:spLocks noGrp="1"/>
          </p:cNvSpPr>
          <p:nvPr>
            <p:ph type="title"/>
          </p:nvPr>
        </p:nvSpPr>
        <p:spPr/>
        <p:txBody>
          <a:bodyPr/>
          <a:lstStyle/>
          <a:p>
            <a:r>
              <a:rPr lang="en-US" dirty="0"/>
              <a:t>How Do We create this body?</a:t>
            </a:r>
          </a:p>
        </p:txBody>
      </p:sp>
      <p:pic>
        <p:nvPicPr>
          <p:cNvPr id="4" name="Content Placeholder 3" descr="Dance - Wikipedia">
            <a:extLst>
              <a:ext uri="{FF2B5EF4-FFF2-40B4-BE49-F238E27FC236}">
                <a16:creationId xmlns:a16="http://schemas.microsoft.com/office/drawing/2014/main" id="{C090FA05-AE6E-6DFB-51C4-2DEF59E36F48}"/>
              </a:ext>
            </a:extLst>
          </p:cNvPr>
          <p:cNvPicPr>
            <a:picLocks noGrp="1" noChangeAspect="1"/>
          </p:cNvPicPr>
          <p:nvPr>
            <p:ph idx="1"/>
          </p:nvPr>
        </p:nvPicPr>
        <p:blipFill>
          <a:blip r:embed="rId2"/>
          <a:stretch>
            <a:fillRect/>
          </a:stretch>
        </p:blipFill>
        <p:spPr>
          <a:xfrm>
            <a:off x="8144547" y="1690647"/>
            <a:ext cx="3184237" cy="4024313"/>
          </a:xfrm>
          <a:prstGeom prst="rect">
            <a:avLst/>
          </a:prstGeom>
          <a:ln>
            <a:noFill/>
          </a:ln>
          <a:effectLst>
            <a:outerShdw blurRad="292100" dist="139700" dir="2700000" algn="tl" rotWithShape="0">
              <a:srgbClr val="333333">
                <a:alpha val="65000"/>
              </a:srgbClr>
            </a:outerShdw>
          </a:effectLst>
        </p:spPr>
      </p:pic>
      <p:pic>
        <p:nvPicPr>
          <p:cNvPr id="5" name="Picture 4" descr="Mime artist - Wikipedia">
            <a:extLst>
              <a:ext uri="{FF2B5EF4-FFF2-40B4-BE49-F238E27FC236}">
                <a16:creationId xmlns:a16="http://schemas.microsoft.com/office/drawing/2014/main" id="{D6207509-DD90-BC7F-F952-75F88C4DF7DC}"/>
              </a:ext>
            </a:extLst>
          </p:cNvPr>
          <p:cNvPicPr>
            <a:picLocks noChangeAspect="1"/>
          </p:cNvPicPr>
          <p:nvPr/>
        </p:nvPicPr>
        <p:blipFill>
          <a:blip r:embed="rId3"/>
          <a:stretch>
            <a:fillRect/>
          </a:stretch>
        </p:blipFill>
        <p:spPr>
          <a:xfrm>
            <a:off x="1138867" y="1847950"/>
            <a:ext cx="2808778" cy="3891535"/>
          </a:xfrm>
          <a:prstGeom prst="rect">
            <a:avLst/>
          </a:prstGeom>
          <a:ln>
            <a:noFill/>
          </a:ln>
          <a:effectLst>
            <a:outerShdw blurRad="292100" dist="139700" dir="2700000" algn="tl" rotWithShape="0">
              <a:srgbClr val="333333">
                <a:alpha val="65000"/>
              </a:srgbClr>
            </a:outerShdw>
          </a:effectLst>
        </p:spPr>
      </p:pic>
      <p:pic>
        <p:nvPicPr>
          <p:cNvPr id="6" name="Picture 5" descr="Sports Technology Institute | Loughborough University">
            <a:extLst>
              <a:ext uri="{FF2B5EF4-FFF2-40B4-BE49-F238E27FC236}">
                <a16:creationId xmlns:a16="http://schemas.microsoft.com/office/drawing/2014/main" id="{7ED61A51-C521-026C-F44C-D971C59A5A7D}"/>
              </a:ext>
            </a:extLst>
          </p:cNvPr>
          <p:cNvPicPr>
            <a:picLocks noChangeAspect="1"/>
          </p:cNvPicPr>
          <p:nvPr/>
        </p:nvPicPr>
        <p:blipFill>
          <a:blip r:embed="rId4"/>
          <a:stretch>
            <a:fillRect/>
          </a:stretch>
        </p:blipFill>
        <p:spPr>
          <a:xfrm>
            <a:off x="4203375" y="2435375"/>
            <a:ext cx="3687558" cy="25278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37973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ngel face with solid fill with solid fill">
            <a:extLst>
              <a:ext uri="{FF2B5EF4-FFF2-40B4-BE49-F238E27FC236}">
                <a16:creationId xmlns:a16="http://schemas.microsoft.com/office/drawing/2014/main" id="{AA8C5A34-67E8-9470-4FBE-0E644235C7F6}"/>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4983264" y="1346084"/>
            <a:ext cx="914400" cy="914400"/>
          </a:xfrm>
        </p:spPr>
      </p:pic>
      <p:cxnSp>
        <p:nvCxnSpPr>
          <p:cNvPr id="28" name="Straight Connector 27">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30398" y="-1"/>
            <a:ext cx="2559923"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1874503-FE8B-408C-ABAF-2B72BAC29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741182" y="0"/>
            <a:ext cx="725518"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Graphic 5" descr="Polaroid Pictures outline">
            <a:extLst>
              <a:ext uri="{FF2B5EF4-FFF2-40B4-BE49-F238E27FC236}">
                <a16:creationId xmlns:a16="http://schemas.microsoft.com/office/drawing/2014/main" id="{755EE450-FDD3-37A2-B1D1-2270FBD653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82051" y="2736832"/>
            <a:ext cx="914400" cy="914400"/>
          </a:xfrm>
          <a:prstGeom prst="rect">
            <a:avLst/>
          </a:prstGeom>
        </p:spPr>
      </p:pic>
      <p:pic>
        <p:nvPicPr>
          <p:cNvPr id="3" name="Graphic 2" descr="Aspiration with solid fill">
            <a:extLst>
              <a:ext uri="{FF2B5EF4-FFF2-40B4-BE49-F238E27FC236}">
                <a16:creationId xmlns:a16="http://schemas.microsoft.com/office/drawing/2014/main" id="{389CC16A-68B2-8800-E7B5-CB1687534EB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982479" y="4184326"/>
            <a:ext cx="914400" cy="914400"/>
          </a:xfrm>
          <a:prstGeom prst="rect">
            <a:avLst/>
          </a:prstGeom>
        </p:spPr>
      </p:pic>
      <p:pic>
        <p:nvPicPr>
          <p:cNvPr id="4" name="Content Placeholder 3" descr="Know your brain: Hippocampus">
            <a:extLst>
              <a:ext uri="{FF2B5EF4-FFF2-40B4-BE49-F238E27FC236}">
                <a16:creationId xmlns:a16="http://schemas.microsoft.com/office/drawing/2014/main" id="{EA536F22-F8EB-AE00-E22B-5F395811DF6F}"/>
              </a:ext>
            </a:extLst>
          </p:cNvPr>
          <p:cNvPicPr>
            <a:picLocks noChangeAspect="1"/>
          </p:cNvPicPr>
          <p:nvPr/>
        </p:nvPicPr>
        <p:blipFill>
          <a:blip r:embed="rId8"/>
          <a:stretch>
            <a:fillRect/>
          </a:stretch>
        </p:blipFill>
        <p:spPr>
          <a:xfrm>
            <a:off x="6096001" y="1238727"/>
            <a:ext cx="5562600" cy="4380547"/>
          </a:xfrm>
          <a:prstGeom prst="rect">
            <a:avLst/>
          </a:prstGeom>
        </p:spPr>
      </p:pic>
      <p:sp>
        <p:nvSpPr>
          <p:cNvPr id="7" name="Arrow: Up 6">
            <a:extLst>
              <a:ext uri="{FF2B5EF4-FFF2-40B4-BE49-F238E27FC236}">
                <a16:creationId xmlns:a16="http://schemas.microsoft.com/office/drawing/2014/main" id="{73978FBD-D8AF-A695-5167-7EA0640E8AA4}"/>
              </a:ext>
            </a:extLst>
          </p:cNvPr>
          <p:cNvSpPr/>
          <p:nvPr/>
        </p:nvSpPr>
        <p:spPr>
          <a:xfrm>
            <a:off x="4494131" y="1240335"/>
            <a:ext cx="266978" cy="956671"/>
          </a:xfrm>
          <a:prstGeom prst="up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Up 7">
            <a:extLst>
              <a:ext uri="{FF2B5EF4-FFF2-40B4-BE49-F238E27FC236}">
                <a16:creationId xmlns:a16="http://schemas.microsoft.com/office/drawing/2014/main" id="{F230A670-4A37-451C-A17E-3425D45618DE}"/>
              </a:ext>
            </a:extLst>
          </p:cNvPr>
          <p:cNvSpPr/>
          <p:nvPr/>
        </p:nvSpPr>
        <p:spPr>
          <a:xfrm>
            <a:off x="4494131" y="2736525"/>
            <a:ext cx="266978" cy="956671"/>
          </a:xfrm>
          <a:prstGeom prst="up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Up 8">
            <a:extLst>
              <a:ext uri="{FF2B5EF4-FFF2-40B4-BE49-F238E27FC236}">
                <a16:creationId xmlns:a16="http://schemas.microsoft.com/office/drawing/2014/main" id="{045E50C3-7974-1E52-D389-A5546F02B0EE}"/>
              </a:ext>
            </a:extLst>
          </p:cNvPr>
          <p:cNvSpPr/>
          <p:nvPr/>
        </p:nvSpPr>
        <p:spPr>
          <a:xfrm>
            <a:off x="4494131" y="4182656"/>
            <a:ext cx="266978" cy="956671"/>
          </a:xfrm>
          <a:prstGeom prst="up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59B108-E832-33C0-58CA-D7A84FD0A0AF}"/>
              </a:ext>
            </a:extLst>
          </p:cNvPr>
          <p:cNvSpPr>
            <a:spLocks noGrp="1"/>
          </p:cNvSpPr>
          <p:nvPr>
            <p:ph type="title"/>
          </p:nvPr>
        </p:nvSpPr>
        <p:spPr>
          <a:xfrm>
            <a:off x="411718" y="786068"/>
            <a:ext cx="4006305" cy="5298091"/>
          </a:xfrm>
        </p:spPr>
        <p:txBody>
          <a:bodyPr>
            <a:normAutofit/>
          </a:bodyPr>
          <a:lstStyle/>
          <a:p>
            <a:r>
              <a:rPr lang="en-US" dirty="0"/>
              <a:t>Importance of Dance for the MENTAL FITNESS of an Actor</a:t>
            </a:r>
          </a:p>
        </p:txBody>
      </p:sp>
    </p:spTree>
    <p:extLst>
      <p:ext uri="{BB962C8B-B14F-4D97-AF65-F5344CB8AC3E}">
        <p14:creationId xmlns:p14="http://schemas.microsoft.com/office/powerpoint/2010/main" val="206815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1AF3C8EA-7A37-4A07-BDF2-89EBD3DF2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treetcar Named Desire review – Paul Mescal brings a fierce and dangerous  energy | Theatre | The Guardian">
            <a:extLst>
              <a:ext uri="{FF2B5EF4-FFF2-40B4-BE49-F238E27FC236}">
                <a16:creationId xmlns:a16="http://schemas.microsoft.com/office/drawing/2014/main" id="{EBDCA77F-12A5-8254-7104-EF5B047860FC}"/>
              </a:ext>
            </a:extLst>
          </p:cNvPr>
          <p:cNvPicPr>
            <a:picLocks noGrp="1" noChangeAspect="1"/>
          </p:cNvPicPr>
          <p:nvPr>
            <p:ph idx="1"/>
          </p:nvPr>
        </p:nvPicPr>
        <p:blipFill rotWithShape="1">
          <a:blip r:embed="rId2"/>
          <a:srcRect t="6250"/>
          <a:stretch/>
        </p:blipFill>
        <p:spPr>
          <a:xfrm>
            <a:off x="20" y="10"/>
            <a:ext cx="12191980" cy="6857990"/>
          </a:xfrm>
          <a:prstGeom prst="rect">
            <a:avLst/>
          </a:prstGeom>
        </p:spPr>
      </p:pic>
      <p:pic>
        <p:nvPicPr>
          <p:cNvPr id="5" name="Picture 4" descr="A Streetcar Named Desire, Young Vic, review: Gillian Anderson gives  shatteringly powerful performance | The Independent | The Independent">
            <a:extLst>
              <a:ext uri="{FF2B5EF4-FFF2-40B4-BE49-F238E27FC236}">
                <a16:creationId xmlns:a16="http://schemas.microsoft.com/office/drawing/2014/main" id="{36B96C22-B5BB-710C-00CD-6D39A99107FC}"/>
              </a:ext>
            </a:extLst>
          </p:cNvPr>
          <p:cNvPicPr>
            <a:picLocks noChangeAspect="1"/>
          </p:cNvPicPr>
          <p:nvPr/>
        </p:nvPicPr>
        <p:blipFill>
          <a:blip r:embed="rId3"/>
          <a:stretch>
            <a:fillRect/>
          </a:stretch>
        </p:blipFill>
        <p:spPr>
          <a:xfrm>
            <a:off x="7454284" y="342535"/>
            <a:ext cx="4378169" cy="2947375"/>
          </a:xfrm>
          <a:prstGeom prst="rect">
            <a:avLst/>
          </a:prstGeom>
        </p:spPr>
      </p:pic>
      <p:sp>
        <p:nvSpPr>
          <p:cNvPr id="8" name="Title 1">
            <a:extLst>
              <a:ext uri="{FF2B5EF4-FFF2-40B4-BE49-F238E27FC236}">
                <a16:creationId xmlns:a16="http://schemas.microsoft.com/office/drawing/2014/main" id="{B0DBFAFC-43DA-351E-6675-7ACE153CCADB}"/>
              </a:ext>
            </a:extLst>
          </p:cNvPr>
          <p:cNvSpPr>
            <a:spLocks noGrp="1"/>
          </p:cNvSpPr>
          <p:nvPr>
            <p:ph type="title"/>
          </p:nvPr>
        </p:nvSpPr>
        <p:spPr>
          <a:xfrm>
            <a:off x="270235" y="800378"/>
            <a:ext cx="3975018" cy="1683871"/>
          </a:xfrm>
        </p:spPr>
        <p:txBody>
          <a:bodyPr>
            <a:normAutofit fontScale="90000"/>
          </a:bodyPr>
          <a:lstStyle/>
          <a:p>
            <a:r>
              <a:rPr lang="en-US" dirty="0">
                <a:solidFill>
                  <a:schemeClr val="bg1"/>
                </a:solidFill>
              </a:rPr>
              <a:t>BLANCHE – A streetcar named desire</a:t>
            </a:r>
          </a:p>
        </p:txBody>
      </p:sp>
    </p:spTree>
    <p:extLst>
      <p:ext uri="{BB962C8B-B14F-4D97-AF65-F5344CB8AC3E}">
        <p14:creationId xmlns:p14="http://schemas.microsoft.com/office/powerpoint/2010/main" val="333639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2D23EF01-5C9E-4B1E-85FE-E230C5BC9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s You Snooze, Your Brain Reviews">
            <a:extLst>
              <a:ext uri="{FF2B5EF4-FFF2-40B4-BE49-F238E27FC236}">
                <a16:creationId xmlns:a16="http://schemas.microsoft.com/office/drawing/2014/main" id="{BE6268E4-D65A-EFF2-E832-40AD903B578A}"/>
              </a:ext>
            </a:extLst>
          </p:cNvPr>
          <p:cNvPicPr>
            <a:picLocks noGrp="1" noChangeAspect="1"/>
          </p:cNvPicPr>
          <p:nvPr>
            <p:ph idx="1"/>
          </p:nvPr>
        </p:nvPicPr>
        <p:blipFill rotWithShape="1">
          <a:blip r:embed="rId2"/>
          <a:srcRect t="9711" b="11892"/>
          <a:stretch/>
        </p:blipFill>
        <p:spPr>
          <a:xfrm>
            <a:off x="20" y="10"/>
            <a:ext cx="12191979" cy="6857990"/>
          </a:xfrm>
          <a:prstGeom prst="rect">
            <a:avLst/>
          </a:prstGeom>
        </p:spPr>
      </p:pic>
      <p:cxnSp>
        <p:nvCxnSpPr>
          <p:cNvPr id="25" name="Straight Connector 24">
            <a:extLst>
              <a:ext uri="{FF2B5EF4-FFF2-40B4-BE49-F238E27FC236}">
                <a16:creationId xmlns:a16="http://schemas.microsoft.com/office/drawing/2014/main" id="{EFD94027-0273-4AF2-87C2-49EB6D6550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478" y="0"/>
            <a:ext cx="10222521" cy="59787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870472-9E8A-42D0-BDA3-B312F4C72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627833"/>
            <a:ext cx="2512088" cy="52301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7FDDA27-9BF1-44E7-8DD4-975622B9BB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0"/>
            <a:ext cx="803867" cy="558688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D280D8D-93BB-4BD4-86DA-25993A4B52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01284" y="5938576"/>
            <a:ext cx="5690716" cy="9194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9FEC981-EB48-4A49-88DF-0A6DB2ECB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209125" y="1392865"/>
            <a:ext cx="1982876" cy="546513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DBFF75F-844B-447A-A83D-D0B0D85175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093759" y="2"/>
            <a:ext cx="3098240" cy="3428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27,500+ Healthy Brain Stock Illustrations, Royalty-Free Vector Graphics &amp;  Clip Art - iStock | Healthy brain food, Healthy brain scan, Healthy brain  concept">
            <a:extLst>
              <a:ext uri="{FF2B5EF4-FFF2-40B4-BE49-F238E27FC236}">
                <a16:creationId xmlns:a16="http://schemas.microsoft.com/office/drawing/2014/main" id="{2EC4AE78-4FED-4120-C66F-E289B49466A6}"/>
              </a:ext>
            </a:extLst>
          </p:cNvPr>
          <p:cNvPicPr>
            <a:picLocks noChangeAspect="1"/>
          </p:cNvPicPr>
          <p:nvPr/>
        </p:nvPicPr>
        <p:blipFill>
          <a:blip r:embed="rId3"/>
          <a:stretch>
            <a:fillRect/>
          </a:stretch>
        </p:blipFill>
        <p:spPr>
          <a:xfrm>
            <a:off x="7279157" y="3584005"/>
            <a:ext cx="4084793" cy="2745389"/>
          </a:xfrm>
          <a:prstGeom prst="rect">
            <a:avLst/>
          </a:prstGeom>
          <a:ln>
            <a:noFill/>
          </a:ln>
          <a:effectLst>
            <a:outerShdw blurRad="292100" dist="139700" dir="2700000" algn="tl" rotWithShape="0">
              <a:srgbClr val="333333">
                <a:alpha val="65000"/>
              </a:srgbClr>
            </a:outerShdw>
          </a:effectLst>
        </p:spPr>
      </p:pic>
      <p:sp>
        <p:nvSpPr>
          <p:cNvPr id="3" name="Title 1">
            <a:extLst>
              <a:ext uri="{FF2B5EF4-FFF2-40B4-BE49-F238E27FC236}">
                <a16:creationId xmlns:a16="http://schemas.microsoft.com/office/drawing/2014/main" id="{B6E52F8B-7D87-B16B-80DF-FAE8989E9CC8}"/>
              </a:ext>
            </a:extLst>
          </p:cNvPr>
          <p:cNvSpPr>
            <a:spLocks noGrp="1"/>
          </p:cNvSpPr>
          <p:nvPr>
            <p:ph type="title"/>
          </p:nvPr>
        </p:nvSpPr>
        <p:spPr>
          <a:xfrm>
            <a:off x="254359" y="218685"/>
            <a:ext cx="4809324" cy="1683871"/>
          </a:xfrm>
        </p:spPr>
        <p:txBody>
          <a:bodyPr>
            <a:normAutofit fontScale="90000"/>
          </a:bodyPr>
          <a:lstStyle/>
          <a:p>
            <a:r>
              <a:rPr lang="en-US" b="1" dirty="0" err="1"/>
              <a:t>THe</a:t>
            </a:r>
            <a:r>
              <a:rPr lang="en-US" b="1" dirty="0"/>
              <a:t> importance of a fit mind</a:t>
            </a:r>
            <a:r>
              <a:rPr lang="en-US" dirty="0"/>
              <a:t> </a:t>
            </a:r>
          </a:p>
        </p:txBody>
      </p:sp>
    </p:spTree>
    <p:extLst>
      <p:ext uri="{BB962C8B-B14F-4D97-AF65-F5344CB8AC3E}">
        <p14:creationId xmlns:p14="http://schemas.microsoft.com/office/powerpoint/2010/main" val="3089700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0616E-2630-E31A-78FF-01E743E3032B}"/>
              </a:ext>
            </a:extLst>
          </p:cNvPr>
          <p:cNvSpPr>
            <a:spLocks noGrp="1"/>
          </p:cNvSpPr>
          <p:nvPr>
            <p:ph type="title"/>
          </p:nvPr>
        </p:nvSpPr>
        <p:spPr>
          <a:xfrm>
            <a:off x="6747061" y="533401"/>
            <a:ext cx="4301939" cy="1382156"/>
          </a:xfrm>
        </p:spPr>
        <p:txBody>
          <a:bodyPr>
            <a:normAutofit/>
          </a:bodyPr>
          <a:lstStyle/>
          <a:p>
            <a:r>
              <a:rPr lang="en-US" sz="5400" b="1" dirty="0"/>
              <a:t>But, how?</a:t>
            </a:r>
          </a:p>
        </p:txBody>
      </p:sp>
      <p:pic>
        <p:nvPicPr>
          <p:cNvPr id="4" name="Content Placeholder 3" descr="Dance Classes in Aylesbury | Home | Kandeez Dance School">
            <a:extLst>
              <a:ext uri="{FF2B5EF4-FFF2-40B4-BE49-F238E27FC236}">
                <a16:creationId xmlns:a16="http://schemas.microsoft.com/office/drawing/2014/main" id="{B290A0BA-979D-0291-E5E0-A50581CBB8E1}"/>
              </a:ext>
            </a:extLst>
          </p:cNvPr>
          <p:cNvPicPr>
            <a:picLocks noGrp="1" noChangeAspect="1"/>
          </p:cNvPicPr>
          <p:nvPr>
            <p:ph idx="1"/>
          </p:nvPr>
        </p:nvPicPr>
        <p:blipFill>
          <a:blip r:embed="rId2"/>
          <a:stretch>
            <a:fillRect/>
          </a:stretch>
        </p:blipFill>
        <p:spPr>
          <a:xfrm>
            <a:off x="472911" y="323018"/>
            <a:ext cx="5682837" cy="3787576"/>
          </a:xfrm>
          <a:prstGeom prst="rect">
            <a:avLst/>
          </a:prstGeom>
          <a:ln>
            <a:noFill/>
          </a:ln>
          <a:effectLst>
            <a:outerShdw blurRad="292100" dist="139700" dir="2700000" algn="tl" rotWithShape="0">
              <a:srgbClr val="333333">
                <a:alpha val="65000"/>
              </a:srgbClr>
            </a:outerShdw>
          </a:effectLst>
        </p:spPr>
      </p:pic>
      <p:pic>
        <p:nvPicPr>
          <p:cNvPr id="5" name="Picture 4" descr="What exactly is a balanced meal? | alimentarium">
            <a:extLst>
              <a:ext uri="{FF2B5EF4-FFF2-40B4-BE49-F238E27FC236}">
                <a16:creationId xmlns:a16="http://schemas.microsoft.com/office/drawing/2014/main" id="{3417172C-69E4-557E-A05D-3FC89C92EC59}"/>
              </a:ext>
            </a:extLst>
          </p:cNvPr>
          <p:cNvPicPr>
            <a:picLocks noChangeAspect="1"/>
          </p:cNvPicPr>
          <p:nvPr/>
        </p:nvPicPr>
        <p:blipFill>
          <a:blip r:embed="rId3"/>
          <a:stretch>
            <a:fillRect/>
          </a:stretch>
        </p:blipFill>
        <p:spPr>
          <a:xfrm>
            <a:off x="6751468" y="3360399"/>
            <a:ext cx="4977412" cy="3155609"/>
          </a:xfrm>
          <a:prstGeom prst="rect">
            <a:avLst/>
          </a:prstGeom>
          <a:ln>
            <a:noFill/>
          </a:ln>
          <a:effectLst>
            <a:outerShdw blurRad="292100" dist="139700" dir="2700000" algn="tl" rotWithShape="0">
              <a:srgbClr val="333333">
                <a:alpha val="65000"/>
              </a:srgbClr>
            </a:outerShdw>
          </a:effectLst>
        </p:spPr>
      </p:pic>
      <p:sp>
        <p:nvSpPr>
          <p:cNvPr id="8" name="Title 1">
            <a:extLst>
              <a:ext uri="{FF2B5EF4-FFF2-40B4-BE49-F238E27FC236}">
                <a16:creationId xmlns:a16="http://schemas.microsoft.com/office/drawing/2014/main" id="{BEC92BF0-F5D3-2FB4-8A90-76AED9984EF4}"/>
              </a:ext>
            </a:extLst>
          </p:cNvPr>
          <p:cNvSpPr txBox="1">
            <a:spLocks/>
          </p:cNvSpPr>
          <p:nvPr/>
        </p:nvSpPr>
        <p:spPr>
          <a:xfrm>
            <a:off x="282435" y="4241801"/>
            <a:ext cx="5995273" cy="138215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r>
              <a:rPr lang="en-US" b="1" dirty="0"/>
              <a:t>Commitment to physical fitness</a:t>
            </a:r>
          </a:p>
        </p:txBody>
      </p:sp>
      <p:sp>
        <p:nvSpPr>
          <p:cNvPr id="10" name="Title 1">
            <a:extLst>
              <a:ext uri="{FF2B5EF4-FFF2-40B4-BE49-F238E27FC236}">
                <a16:creationId xmlns:a16="http://schemas.microsoft.com/office/drawing/2014/main" id="{27AFEE6B-EB2F-7893-1630-7BC23E26AF60}"/>
              </a:ext>
            </a:extLst>
          </p:cNvPr>
          <p:cNvSpPr txBox="1">
            <a:spLocks/>
          </p:cNvSpPr>
          <p:nvPr/>
        </p:nvSpPr>
        <p:spPr>
          <a:xfrm>
            <a:off x="6706681" y="2049585"/>
            <a:ext cx="4666657" cy="138215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r>
              <a:rPr lang="en-US" b="1" dirty="0"/>
              <a:t>Maintaining a balanced diet</a:t>
            </a:r>
          </a:p>
        </p:txBody>
      </p:sp>
    </p:spTree>
    <p:extLst>
      <p:ext uri="{BB962C8B-B14F-4D97-AF65-F5344CB8AC3E}">
        <p14:creationId xmlns:p14="http://schemas.microsoft.com/office/powerpoint/2010/main" val="3035030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D74A-2A7A-4929-0710-BD05CE1A42F6}"/>
              </a:ext>
            </a:extLst>
          </p:cNvPr>
          <p:cNvSpPr>
            <a:spLocks noGrp="1"/>
          </p:cNvSpPr>
          <p:nvPr>
            <p:ph type="title"/>
          </p:nvPr>
        </p:nvSpPr>
        <p:spPr>
          <a:xfrm>
            <a:off x="1061936" y="1893194"/>
            <a:ext cx="7328171" cy="1382156"/>
          </a:xfrm>
        </p:spPr>
        <p:txBody>
          <a:bodyPr>
            <a:normAutofit fontScale="90000"/>
          </a:bodyPr>
          <a:lstStyle/>
          <a:p>
            <a:r>
              <a:rPr lang="en-US" dirty="0"/>
              <a:t>Would we all agree that fitness &amp; Nutrition for actors is equal in importance to other creatives?</a:t>
            </a:r>
          </a:p>
        </p:txBody>
      </p:sp>
      <p:pic>
        <p:nvPicPr>
          <p:cNvPr id="8" name="Picture 7" descr="Vector background of vibrant colors splashing">
            <a:extLst>
              <a:ext uri="{FF2B5EF4-FFF2-40B4-BE49-F238E27FC236}">
                <a16:creationId xmlns:a16="http://schemas.microsoft.com/office/drawing/2014/main" id="{89DA986D-189A-4845-0072-3B46B599C766}"/>
              </a:ext>
            </a:extLst>
          </p:cNvPr>
          <p:cNvPicPr>
            <a:picLocks noChangeAspect="1"/>
          </p:cNvPicPr>
          <p:nvPr/>
        </p:nvPicPr>
        <p:blipFill rotWithShape="1">
          <a:blip r:embed="rId2"/>
          <a:srcRect l="37253" r="27710" b="-5"/>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pic>
        <p:nvPicPr>
          <p:cNvPr id="10" name="Picture 9" descr="Vector background of vibrant colors splashing">
            <a:extLst>
              <a:ext uri="{FF2B5EF4-FFF2-40B4-BE49-F238E27FC236}">
                <a16:creationId xmlns:a16="http://schemas.microsoft.com/office/drawing/2014/main" id="{121D3E08-8BF8-6E34-682F-3A0FE0A71F13}"/>
              </a:ext>
            </a:extLst>
          </p:cNvPr>
          <p:cNvPicPr>
            <a:picLocks noChangeAspect="1"/>
          </p:cNvPicPr>
          <p:nvPr/>
        </p:nvPicPr>
        <p:blipFill rotWithShape="1">
          <a:blip r:embed="rId2"/>
          <a:srcRect l="37253" r="27710" b="-5"/>
          <a:stretch/>
        </p:blipFill>
        <p:spPr>
          <a:xfrm>
            <a:off x="8810626" y="147638"/>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spTree>
    <p:extLst>
      <p:ext uri="{BB962C8B-B14F-4D97-AF65-F5344CB8AC3E}">
        <p14:creationId xmlns:p14="http://schemas.microsoft.com/office/powerpoint/2010/main" val="3252483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38110-8382-1046-4F05-0D32A3E31245}"/>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1B39C3D6-01E2-507D-1429-D9AA1631BE6C}"/>
              </a:ext>
            </a:extLst>
          </p:cNvPr>
          <p:cNvSpPr>
            <a:spLocks noGrp="1"/>
          </p:cNvSpPr>
          <p:nvPr>
            <p:ph idx="1"/>
          </p:nvPr>
        </p:nvSpPr>
        <p:spPr>
          <a:xfrm>
            <a:off x="1143000" y="1653584"/>
            <a:ext cx="9906000" cy="4246905"/>
          </a:xfrm>
        </p:spPr>
        <p:txBody>
          <a:bodyPr vert="horz" lIns="91440" tIns="45720" rIns="91440" bIns="45720" rtlCol="0" anchor="t">
            <a:normAutofit lnSpcReduction="10000"/>
          </a:bodyPr>
          <a:lstStyle/>
          <a:p>
            <a:r>
              <a:rPr lang="en-US" sz="1200" dirty="0">
                <a:latin typeface="Times New Roman"/>
                <a:cs typeface="Times New Roman"/>
              </a:rPr>
              <a:t>Actor Hub. </a:t>
            </a:r>
            <a:r>
              <a:rPr lang="en-US" sz="1200" i="1" dirty="0">
                <a:latin typeface="Times New Roman"/>
                <a:cs typeface="Times New Roman"/>
              </a:rPr>
              <a:t>Drama Students Should Eat Well and Stay Healthy! </a:t>
            </a:r>
            <a:r>
              <a:rPr lang="en-US" sz="1200" dirty="0">
                <a:latin typeface="Times New Roman"/>
                <a:cs typeface="Times New Roman"/>
              </a:rPr>
              <a:t>Available at: </a:t>
            </a:r>
            <a:r>
              <a:rPr lang="en-US" sz="1200" u="sng" dirty="0">
                <a:latin typeface="Times New Roman"/>
                <a:cs typeface="Times New Roman"/>
                <a:hlinkClick r:id="rId2"/>
              </a:rPr>
              <a:t>https://www.actorhub.co.uk/663/drama-students-should-eat-well-and-stay-healthy</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Adler, S. (2000) </a:t>
            </a:r>
            <a:r>
              <a:rPr lang="en-US" sz="1200" i="1" dirty="0">
                <a:latin typeface="Times New Roman"/>
                <a:cs typeface="Times New Roman"/>
              </a:rPr>
              <a:t>The Art of Acting. </a:t>
            </a:r>
            <a:r>
              <a:rPr lang="en-US" sz="1200" dirty="0">
                <a:latin typeface="Times New Roman"/>
                <a:cs typeface="Times New Roman"/>
              </a:rPr>
              <a:t>Maryland: Applause Books.</a:t>
            </a:r>
          </a:p>
          <a:p>
            <a:r>
              <a:rPr lang="en-US" sz="1200" dirty="0">
                <a:latin typeface="Times New Roman"/>
                <a:cs typeface="Times New Roman"/>
              </a:rPr>
              <a:t>Buchanan, K (2020). </a:t>
            </a:r>
            <a:r>
              <a:rPr lang="en-US" sz="1200" i="1" dirty="0">
                <a:latin typeface="Times New Roman"/>
                <a:cs typeface="Times New Roman"/>
              </a:rPr>
              <a:t>A Nutrition Expert's Guide for Actors to Eat Right. </a:t>
            </a:r>
            <a:r>
              <a:rPr lang="en-US" sz="1200" dirty="0">
                <a:latin typeface="Times New Roman"/>
                <a:cs typeface="Times New Roman"/>
              </a:rPr>
              <a:t>Available at: </a:t>
            </a:r>
            <a:r>
              <a:rPr lang="en-US" sz="1200" u="sng" dirty="0">
                <a:latin typeface="Times New Roman"/>
                <a:cs typeface="Times New Roman"/>
                <a:hlinkClick r:id="rId3"/>
              </a:rPr>
              <a:t>https://www.backstage.com/magazine/article/actor-nutrition-care-762/</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Calabria, K (2018). </a:t>
            </a:r>
            <a:r>
              <a:rPr lang="en-US" sz="1200" i="1" dirty="0">
                <a:latin typeface="Times New Roman"/>
                <a:cs typeface="Times New Roman"/>
              </a:rPr>
              <a:t>Why Physical Well-Being is Important for Actors. </a:t>
            </a:r>
            <a:r>
              <a:rPr lang="en-US" sz="1200" dirty="0">
                <a:latin typeface="Times New Roman"/>
                <a:cs typeface="Times New Roman"/>
              </a:rPr>
              <a:t>Available at: </a:t>
            </a:r>
            <a:r>
              <a:rPr lang="en-US" sz="1200" u="sng" dirty="0">
                <a:latin typeface="Times New Roman"/>
                <a:cs typeface="Times New Roman"/>
                <a:hlinkClick r:id="rId4"/>
              </a:rPr>
              <a:t>https://www.backstage.com/magazine/article/physical-important-actors-1414/</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Calm (2023). </a:t>
            </a:r>
            <a:r>
              <a:rPr lang="en-US" sz="1200" i="1" dirty="0">
                <a:latin typeface="Times New Roman"/>
                <a:cs typeface="Times New Roman"/>
              </a:rPr>
              <a:t>10 Ways to Boost your Mental Fitness. </a:t>
            </a:r>
            <a:r>
              <a:rPr lang="en-US" sz="1200" dirty="0">
                <a:latin typeface="Times New Roman"/>
                <a:cs typeface="Times New Roman"/>
              </a:rPr>
              <a:t>Available at: </a:t>
            </a:r>
            <a:r>
              <a:rPr lang="en-US" sz="1200" u="sng" dirty="0">
                <a:latin typeface="Times New Roman"/>
                <a:cs typeface="Times New Roman"/>
                <a:hlinkClick r:id="rId5"/>
              </a:rPr>
              <a:t>https://www.calm.com/blog/9-ways-to-boost-your-mental-fitness</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Chekhov, M. (1953) </a:t>
            </a:r>
            <a:r>
              <a:rPr lang="en-US" sz="1200" i="1" dirty="0">
                <a:latin typeface="Times New Roman"/>
                <a:cs typeface="Times New Roman"/>
              </a:rPr>
              <a:t>To the Actor on the technique of acting. </a:t>
            </a:r>
            <a:r>
              <a:rPr lang="en-US" sz="1200" dirty="0">
                <a:latin typeface="Times New Roman"/>
                <a:cs typeface="Times New Roman"/>
              </a:rPr>
              <a:t>New York: Harper &amp; Row.</a:t>
            </a:r>
          </a:p>
          <a:p>
            <a:r>
              <a:rPr lang="en-US" sz="1200" dirty="0">
                <a:latin typeface="Times New Roman"/>
                <a:cs typeface="Times New Roman"/>
              </a:rPr>
              <a:t>Cullen, P. (2019). </a:t>
            </a:r>
            <a:r>
              <a:rPr lang="en-US" sz="1200" i="1" dirty="0">
                <a:latin typeface="Times New Roman"/>
                <a:cs typeface="Times New Roman"/>
              </a:rPr>
              <a:t>An Actor’s Workout. </a:t>
            </a:r>
            <a:r>
              <a:rPr lang="en-US" sz="1200" dirty="0">
                <a:latin typeface="Times New Roman"/>
                <a:cs typeface="Times New Roman"/>
              </a:rPr>
              <a:t>Available at: </a:t>
            </a:r>
            <a:r>
              <a:rPr lang="en-US" sz="1200" u="sng" dirty="0">
                <a:latin typeface="Times New Roman"/>
                <a:cs typeface="Times New Roman"/>
                <a:hlinkClick r:id="rId6"/>
              </a:rPr>
              <a:t>https://www.stagemilk.com/an-actors-workout/</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Dojo Actors (2022). </a:t>
            </a:r>
            <a:r>
              <a:rPr lang="en-US" sz="1200" i="1" dirty="0">
                <a:latin typeface="Times New Roman"/>
                <a:cs typeface="Times New Roman"/>
              </a:rPr>
              <a:t>Nutrition &amp; the Actor. </a:t>
            </a:r>
            <a:r>
              <a:rPr lang="en-US" sz="1200" dirty="0">
                <a:latin typeface="Times New Roman"/>
                <a:cs typeface="Times New Roman"/>
              </a:rPr>
              <a:t>Available at: </a:t>
            </a:r>
            <a:r>
              <a:rPr lang="en-US" sz="1200" u="sng" dirty="0">
                <a:latin typeface="Times New Roman"/>
                <a:cs typeface="Times New Roman"/>
                <a:hlinkClick r:id="rId7"/>
              </a:rPr>
              <a:t>https://www.dojoactors.com/nutrition/</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err="1">
                <a:latin typeface="Times New Roman"/>
                <a:cs typeface="Times New Roman"/>
              </a:rPr>
              <a:t>FitDay</a:t>
            </a:r>
            <a:r>
              <a:rPr lang="en-US" sz="1200" dirty="0">
                <a:latin typeface="Times New Roman"/>
                <a:cs typeface="Times New Roman"/>
              </a:rPr>
              <a:t>. </a:t>
            </a:r>
            <a:r>
              <a:rPr lang="en-US" sz="1200" i="1" dirty="0">
                <a:latin typeface="Times New Roman"/>
                <a:cs typeface="Times New Roman"/>
              </a:rPr>
              <a:t>How many calories do you burn during Working in scene shop, theater actor, backstage, employee? </a:t>
            </a:r>
            <a:r>
              <a:rPr lang="en-US" sz="1200" dirty="0">
                <a:latin typeface="Times New Roman"/>
                <a:cs typeface="Times New Roman"/>
              </a:rPr>
              <a:t>Available at: </a:t>
            </a:r>
            <a:r>
              <a:rPr lang="en-US" sz="1200" u="sng" dirty="0">
                <a:latin typeface="Times New Roman"/>
                <a:cs typeface="Times New Roman"/>
                <a:hlinkClick r:id="rId8"/>
              </a:rPr>
              <a:t>https://www.fitday.com/webfit/burned/calories_burned_Working_in_scene_shop_theater_actor_backstage_employee.html</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Haas, J. G. (2018) </a:t>
            </a:r>
            <a:r>
              <a:rPr lang="en-US" sz="1200" i="1" dirty="0">
                <a:latin typeface="Times New Roman"/>
                <a:cs typeface="Times New Roman"/>
              </a:rPr>
              <a:t>Dance Anatomy. </a:t>
            </a:r>
            <a:r>
              <a:rPr lang="en-US" sz="1200" dirty="0">
                <a:latin typeface="Times New Roman"/>
                <a:cs typeface="Times New Roman"/>
              </a:rPr>
              <a:t>Champaign: Human Kinetics.</a:t>
            </a:r>
          </a:p>
          <a:p>
            <a:r>
              <a:rPr lang="en-US" sz="1200" dirty="0">
                <a:latin typeface="Times New Roman"/>
                <a:cs typeface="Times New Roman"/>
              </a:rPr>
              <a:t>Hagen, U. (1991). </a:t>
            </a:r>
            <a:r>
              <a:rPr lang="en-US" sz="1200" i="1" dirty="0">
                <a:latin typeface="Times New Roman"/>
                <a:cs typeface="Times New Roman"/>
              </a:rPr>
              <a:t>A Challenge For The Actor. </a:t>
            </a:r>
            <a:r>
              <a:rPr lang="en-US" sz="1200" dirty="0">
                <a:latin typeface="Times New Roman"/>
                <a:cs typeface="Times New Roman"/>
              </a:rPr>
              <a:t>New York: Scribner.</a:t>
            </a: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3006174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00168-5CCB-00B2-5927-C231C07A1D6E}"/>
              </a:ext>
            </a:extLst>
          </p:cNvPr>
          <p:cNvSpPr>
            <a:spLocks noGrp="1"/>
          </p:cNvSpPr>
          <p:nvPr>
            <p:ph idx="1"/>
          </p:nvPr>
        </p:nvSpPr>
        <p:spPr>
          <a:xfrm>
            <a:off x="1143000" y="730285"/>
            <a:ext cx="9906000" cy="5459430"/>
          </a:xfrm>
        </p:spPr>
        <p:txBody>
          <a:bodyPr vert="horz" lIns="91440" tIns="45720" rIns="91440" bIns="45720" rtlCol="0" anchor="t">
            <a:normAutofit fontScale="92500" lnSpcReduction="10000"/>
          </a:bodyPr>
          <a:lstStyle/>
          <a:p>
            <a:r>
              <a:rPr lang="en-US" sz="1200" dirty="0">
                <a:latin typeface="Times New Roman"/>
                <a:cs typeface="Times New Roman"/>
              </a:rPr>
              <a:t>Kumar, R. </a:t>
            </a:r>
            <a:r>
              <a:rPr lang="en-US" sz="1200" i="1" dirty="0">
                <a:latin typeface="Times New Roman"/>
                <a:cs typeface="Times New Roman"/>
              </a:rPr>
              <a:t>Role of Physical Education in Actor Training: An Overview. </a:t>
            </a:r>
            <a:r>
              <a:rPr lang="en-US" sz="1200" dirty="0">
                <a:latin typeface="Times New Roman"/>
                <a:cs typeface="Times New Roman"/>
              </a:rPr>
              <a:t>Available at: </a:t>
            </a:r>
            <a:r>
              <a:rPr lang="en-US" sz="1200" u="sng" dirty="0">
                <a:latin typeface="Times New Roman"/>
                <a:cs typeface="Times New Roman"/>
                <a:hlinkClick r:id="rId2"/>
              </a:rPr>
              <a:t>https://www.sdcollegeambala.ac.in/wp-content/uploads/2021/07/mv20-17.pdf</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Merlin, B. (2007) </a:t>
            </a:r>
            <a:r>
              <a:rPr lang="en-US" sz="1200" i="1" dirty="0">
                <a:latin typeface="Times New Roman"/>
                <a:cs typeface="Times New Roman"/>
              </a:rPr>
              <a:t>The Complete Stanislavski Toolkit Revised Edition. </a:t>
            </a:r>
            <a:r>
              <a:rPr lang="en-US" sz="1200" dirty="0">
                <a:latin typeface="Times New Roman"/>
                <a:cs typeface="Times New Roman"/>
              </a:rPr>
              <a:t>London: Nick Hern Books Limited.</a:t>
            </a:r>
          </a:p>
          <a:p>
            <a:r>
              <a:rPr lang="en-US" sz="1200" dirty="0">
                <a:latin typeface="Times New Roman"/>
                <a:cs typeface="Times New Roman"/>
              </a:rPr>
              <a:t>Miki, A (2022). </a:t>
            </a:r>
            <a:r>
              <a:rPr lang="en-US" sz="1200" i="1" dirty="0">
                <a:latin typeface="Times New Roman"/>
                <a:cs typeface="Times New Roman"/>
              </a:rPr>
              <a:t>Mental Fitness explained by a CBT Psychologist. </a:t>
            </a:r>
            <a:r>
              <a:rPr lang="en-US" sz="1200" dirty="0">
                <a:latin typeface="Times New Roman"/>
                <a:cs typeface="Times New Roman"/>
              </a:rPr>
              <a:t>Available at: </a:t>
            </a:r>
            <a:r>
              <a:rPr lang="en-US" sz="1200" u="sng" dirty="0">
                <a:latin typeface="Times New Roman"/>
                <a:cs typeface="Times New Roman"/>
                <a:hlinkClick r:id="rId3"/>
              </a:rPr>
              <a:t>https://www.starlingminds.com/mental-fitness-explained-by-a-cbt-psychologist/</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Mink, C. (2021). </a:t>
            </a:r>
            <a:r>
              <a:rPr lang="en-US" sz="1200" i="1" dirty="0">
                <a:latin typeface="Times New Roman"/>
                <a:cs typeface="Times New Roman"/>
              </a:rPr>
              <a:t>An Actor’s Comprehensive Guide to Self-Care. </a:t>
            </a:r>
            <a:r>
              <a:rPr lang="en-US" sz="1200" dirty="0">
                <a:latin typeface="Times New Roman"/>
                <a:cs typeface="Times New Roman"/>
              </a:rPr>
              <a:t>Available at: </a:t>
            </a:r>
            <a:r>
              <a:rPr lang="en-US" sz="1200" u="sng" dirty="0">
                <a:latin typeface="Times New Roman"/>
                <a:cs typeface="Times New Roman"/>
                <a:hlinkClick r:id="rId4"/>
              </a:rPr>
              <a:t>https://www.backstage.com/magazine/article/self-care-actors-secret-weapon-2929/</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Mulac, N. (2023). </a:t>
            </a:r>
            <a:r>
              <a:rPr lang="en-US" sz="1200" i="1" dirty="0">
                <a:latin typeface="Times New Roman"/>
                <a:cs typeface="Times New Roman"/>
              </a:rPr>
              <a:t>Fit for the Spotlight: The Importance of Physical Fitness for Actors. </a:t>
            </a:r>
            <a:r>
              <a:rPr lang="en-US" sz="1200" dirty="0">
                <a:latin typeface="Times New Roman"/>
                <a:cs typeface="Times New Roman"/>
              </a:rPr>
              <a:t>Available at: </a:t>
            </a:r>
            <a:r>
              <a:rPr lang="en-US" sz="1200" u="sng" dirty="0">
                <a:latin typeface="Times New Roman"/>
                <a:cs typeface="Times New Roman"/>
                <a:hlinkClick r:id="rId5"/>
              </a:rPr>
              <a:t>https://www.everythingcinemaproductions.com/post/fit-for-the-spotlight-the-importance-of-physical-fitness-for-actors#:~:text=Improved%20Endurance%20and%20Stamina%3A%20Physically,your%20focus%20for%20extended%20periods</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National Library of Medicine. (June, 2020) </a:t>
            </a:r>
            <a:r>
              <a:rPr lang="en-US" sz="1200" i="1" dirty="0">
                <a:latin typeface="Times New Roman"/>
                <a:cs typeface="Times New Roman"/>
              </a:rPr>
              <a:t>Art Meets Sport: What Can Actor Training Bring to Physical Literacy Programs? </a:t>
            </a:r>
            <a:r>
              <a:rPr lang="en-US" sz="1200" dirty="0">
                <a:latin typeface="Times New Roman"/>
                <a:cs typeface="Times New Roman"/>
              </a:rPr>
              <a:t>Available at: </a:t>
            </a:r>
            <a:r>
              <a:rPr lang="en-US" sz="1200" u="sng" dirty="0">
                <a:solidFill>
                  <a:srgbClr val="2F5496"/>
                </a:solidFill>
                <a:latin typeface="Times New Roman"/>
                <a:cs typeface="Times New Roman"/>
                <a:hlinkClick r:id="rId6"/>
              </a:rPr>
              <a:t>https://www.ncbi.nlm.nih.gov/pmc/articles/PMC7345463/#B2-ijerph-17-04497</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err="1">
                <a:latin typeface="Times New Roman"/>
                <a:cs typeface="Times New Roman"/>
              </a:rPr>
              <a:t>Pikörn</a:t>
            </a:r>
            <a:r>
              <a:rPr lang="en-US" sz="1200" dirty="0">
                <a:latin typeface="Times New Roman"/>
                <a:cs typeface="Times New Roman"/>
              </a:rPr>
              <a:t>, I. </a:t>
            </a:r>
            <a:r>
              <a:rPr lang="en-US" sz="1200" i="1" dirty="0">
                <a:latin typeface="Times New Roman"/>
                <a:cs typeface="Times New Roman"/>
              </a:rPr>
              <a:t>How to Build your own Mental Gym. </a:t>
            </a:r>
            <a:r>
              <a:rPr lang="en-US" sz="1200" dirty="0">
                <a:latin typeface="Times New Roman"/>
                <a:cs typeface="Times New Roman"/>
              </a:rPr>
              <a:t>Available at: </a:t>
            </a:r>
            <a:r>
              <a:rPr lang="en-US" sz="1200" u="sng" dirty="0">
                <a:latin typeface="Times New Roman"/>
                <a:cs typeface="Times New Roman"/>
                <a:hlinkClick r:id="rId7"/>
              </a:rPr>
              <a:t>https://insighttimer.com/blog/how-to-build-your-own-mental-gym/</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PW Academy (2020). </a:t>
            </a:r>
            <a:r>
              <a:rPr lang="en-US" sz="1200" i="1" dirty="0">
                <a:latin typeface="Times New Roman"/>
                <a:cs typeface="Times New Roman"/>
              </a:rPr>
              <a:t>Wellbeing and Nutrition for Performing Arts Students. </a:t>
            </a:r>
            <a:r>
              <a:rPr lang="en-US" sz="1200" dirty="0">
                <a:latin typeface="Times New Roman"/>
                <a:cs typeface="Times New Roman"/>
              </a:rPr>
              <a:t>Available at: </a:t>
            </a:r>
            <a:r>
              <a:rPr lang="en-US" sz="1200" u="sng" dirty="0">
                <a:latin typeface="Times New Roman"/>
                <a:cs typeface="Times New Roman"/>
                <a:hlinkClick r:id="rId8"/>
              </a:rPr>
              <a:t>https://pwacademy.com/wellbeing-and-nutrition-for-performing-arts-students/</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Roth, E (2017). </a:t>
            </a:r>
            <a:r>
              <a:rPr lang="en-US" sz="1200" i="1" dirty="0">
                <a:latin typeface="Times New Roman"/>
                <a:cs typeface="Times New Roman"/>
              </a:rPr>
              <a:t>Keeping your brain in shape. </a:t>
            </a:r>
            <a:r>
              <a:rPr lang="en-US" sz="1200" dirty="0">
                <a:latin typeface="Times New Roman"/>
                <a:cs typeface="Times New Roman"/>
              </a:rPr>
              <a:t>Available at: </a:t>
            </a:r>
            <a:r>
              <a:rPr lang="en-US" sz="1200" u="sng" dirty="0">
                <a:latin typeface="Times New Roman"/>
                <a:cs typeface="Times New Roman"/>
                <a:hlinkClick r:id="rId9"/>
              </a:rPr>
              <a:t>https://www.healthline.com/health/depression/mental-fitness</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Sinclair, J (2021). </a:t>
            </a:r>
            <a:r>
              <a:rPr lang="en-US" sz="1200" i="1" dirty="0">
                <a:latin typeface="Times New Roman"/>
                <a:cs typeface="Times New Roman"/>
              </a:rPr>
              <a:t>What is mental fitness? A how-to for exercising your brain.</a:t>
            </a:r>
            <a:r>
              <a:rPr lang="en-US" sz="1200" dirty="0">
                <a:latin typeface="Times New Roman"/>
                <a:cs typeface="Times New Roman"/>
              </a:rPr>
              <a:t> Available at: </a:t>
            </a:r>
            <a:r>
              <a:rPr lang="en-US" sz="1200" u="sng" dirty="0">
                <a:latin typeface="Times New Roman"/>
                <a:cs typeface="Times New Roman"/>
                <a:hlinkClick r:id="rId10"/>
              </a:rPr>
              <a:t>https://www.betterup.com/blog/what-does-it-mean-to-be-mentally-fit</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Spark People. </a:t>
            </a:r>
            <a:r>
              <a:rPr lang="en-US" sz="1200" i="1" dirty="0">
                <a:latin typeface="Times New Roman"/>
                <a:cs typeface="Times New Roman"/>
              </a:rPr>
              <a:t>Calories burned. </a:t>
            </a:r>
            <a:r>
              <a:rPr lang="en-US" sz="1200" dirty="0">
                <a:latin typeface="Times New Roman"/>
                <a:cs typeface="Times New Roman"/>
              </a:rPr>
              <a:t>Available at: </a:t>
            </a:r>
            <a:r>
              <a:rPr lang="en-US" sz="1200" u="sng" dirty="0">
                <a:latin typeface="Times New Roman"/>
                <a:cs typeface="Times New Roman"/>
                <a:hlinkClick r:id="rId11"/>
              </a:rPr>
              <a:t>https://www.sparkpeople.com/resource/calories_burned.asp?exercise=94</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Stage Milk Team (2017). </a:t>
            </a:r>
            <a:r>
              <a:rPr lang="en-US" sz="1200" i="1" dirty="0">
                <a:latin typeface="Times New Roman"/>
                <a:cs typeface="Times New Roman"/>
              </a:rPr>
              <a:t>Fitness for Actors. </a:t>
            </a:r>
            <a:r>
              <a:rPr lang="en-US" sz="1200" dirty="0">
                <a:latin typeface="Times New Roman"/>
                <a:cs typeface="Times New Roman"/>
              </a:rPr>
              <a:t>Available at: </a:t>
            </a:r>
            <a:r>
              <a:rPr lang="en-US" sz="1200" u="sng" dirty="0">
                <a:latin typeface="Times New Roman"/>
                <a:cs typeface="Times New Roman"/>
                <a:hlinkClick r:id="rId12"/>
              </a:rPr>
              <a:t>https://www.stagemilk.com/fitness-for-actors/</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r>
              <a:rPr lang="en-US" sz="1200" dirty="0">
                <a:latin typeface="Times New Roman"/>
                <a:cs typeface="Times New Roman"/>
              </a:rPr>
              <a:t>Sutter Health. </a:t>
            </a:r>
            <a:r>
              <a:rPr lang="en-US" sz="1200" i="1" dirty="0">
                <a:latin typeface="Times New Roman"/>
                <a:cs typeface="Times New Roman"/>
              </a:rPr>
              <a:t>Eating healthy for mental health. </a:t>
            </a:r>
            <a:r>
              <a:rPr lang="en-US" sz="1200" dirty="0">
                <a:latin typeface="Times New Roman"/>
                <a:cs typeface="Times New Roman"/>
              </a:rPr>
              <a:t>Available at: </a:t>
            </a:r>
            <a:r>
              <a:rPr lang="en-US" sz="1200" u="sng" dirty="0">
                <a:latin typeface="Times New Roman"/>
                <a:cs typeface="Times New Roman"/>
                <a:hlinkClick r:id="rId13"/>
              </a:rPr>
              <a:t>https://www.sutterhealth.org/health/nutrition/eating-well-for-mental-health#:~:text=To%20boost%20your%20mental%20health,are%20also%20excellent%20brain%20foods</a:t>
            </a:r>
            <a:r>
              <a:rPr lang="en-US" sz="1200" dirty="0">
                <a:latin typeface="Times New Roman"/>
                <a:cs typeface="Times New Roman"/>
              </a:rPr>
              <a:t>. (Accessed: 15</a:t>
            </a:r>
            <a:r>
              <a:rPr lang="en-US" sz="1200" baseline="30000" dirty="0">
                <a:latin typeface="Times New Roman"/>
                <a:cs typeface="Times New Roman"/>
              </a:rPr>
              <a:t>th</a:t>
            </a:r>
            <a:r>
              <a:rPr lang="en-US" sz="1200" dirty="0">
                <a:latin typeface="Times New Roman"/>
                <a:cs typeface="Times New Roman"/>
              </a:rPr>
              <a:t> February, 2024)</a:t>
            </a:r>
          </a:p>
          <a:p>
            <a:r>
              <a:rPr lang="en-US" sz="1200" dirty="0">
                <a:latin typeface="Times New Roman"/>
                <a:cs typeface="Times New Roman"/>
              </a:rPr>
              <a:t>Townsend, S (2017). </a:t>
            </a:r>
            <a:r>
              <a:rPr lang="en-US" sz="1200" i="1" dirty="0">
                <a:latin typeface="Times New Roman"/>
                <a:cs typeface="Times New Roman"/>
              </a:rPr>
              <a:t>The Actor is an Athlete. </a:t>
            </a:r>
            <a:r>
              <a:rPr lang="en-US" sz="1200" dirty="0">
                <a:latin typeface="Times New Roman"/>
                <a:cs typeface="Times New Roman"/>
              </a:rPr>
              <a:t>Available at: </a:t>
            </a:r>
            <a:r>
              <a:rPr lang="en-US" sz="1200" u="sng" dirty="0">
                <a:latin typeface="Times New Roman"/>
                <a:cs typeface="Times New Roman"/>
                <a:hlinkClick r:id="rId14"/>
              </a:rPr>
              <a:t>https://www.onstageblog.com/columns/2017/10/29/the-actor-is-an-athlete</a:t>
            </a:r>
            <a:r>
              <a:rPr lang="en-US" sz="1200" dirty="0">
                <a:latin typeface="Times New Roman"/>
                <a:cs typeface="Times New Roman"/>
              </a:rPr>
              <a:t> (Accessed: 20</a:t>
            </a:r>
            <a:r>
              <a:rPr lang="en-US" sz="1200" baseline="30000" dirty="0">
                <a:latin typeface="Times New Roman"/>
                <a:cs typeface="Times New Roman"/>
              </a:rPr>
              <a:t>th</a:t>
            </a:r>
            <a:r>
              <a:rPr lang="en-US" sz="1200" dirty="0">
                <a:latin typeface="Times New Roman"/>
                <a:cs typeface="Times New Roman"/>
              </a:rPr>
              <a:t> January, 2024)</a:t>
            </a:r>
          </a:p>
          <a:p>
            <a:endParaRPr lang="en-US" sz="1100" dirty="0">
              <a:solidFill>
                <a:srgbClr val="000000"/>
              </a:solidFill>
              <a:latin typeface="Arial"/>
              <a:cs typeface="Arial"/>
            </a:endParaRPr>
          </a:p>
          <a:p>
            <a:endParaRPr lang="en-US" dirty="0"/>
          </a:p>
        </p:txBody>
      </p:sp>
    </p:spTree>
    <p:extLst>
      <p:ext uri="{BB962C8B-B14F-4D97-AF65-F5344CB8AC3E}">
        <p14:creationId xmlns:p14="http://schemas.microsoft.com/office/powerpoint/2010/main" val="1470243487"/>
      </p:ext>
    </p:extLst>
  </p:cSld>
  <p:clrMapOvr>
    <a:masterClrMapping/>
  </p:clrMapOvr>
</p:sld>
</file>

<file path=ppt/theme/theme1.xml><?xml version="1.0" encoding="utf-8"?>
<a:theme xmlns:a="http://schemas.openxmlformats.org/drawingml/2006/main" name="AngleLinesVTI">
  <a:themeElements>
    <a:clrScheme name="AnalogousFromRegularSeedRightStep">
      <a:dk1>
        <a:srgbClr val="000000"/>
      </a:dk1>
      <a:lt1>
        <a:srgbClr val="FFFFFF"/>
      </a:lt1>
      <a:dk2>
        <a:srgbClr val="1C2732"/>
      </a:dk2>
      <a:lt2>
        <a:srgbClr val="F3F0F1"/>
      </a:lt2>
      <a:accent1>
        <a:srgbClr val="21B780"/>
      </a:accent1>
      <a:accent2>
        <a:srgbClr val="14B2BA"/>
      </a:accent2>
      <a:accent3>
        <a:srgbClr val="298EE7"/>
      </a:accent3>
      <a:accent4>
        <a:srgbClr val="2C40D9"/>
      </a:accent4>
      <a:accent5>
        <a:srgbClr val="6229E7"/>
      </a:accent5>
      <a:accent6>
        <a:srgbClr val="A017D5"/>
      </a:accent6>
      <a:hlink>
        <a:srgbClr val="BF3F6E"/>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AngleLinesVTI</vt:lpstr>
      <vt:lpstr>Is fitness and nutrition for actors equal in importance to other creative pathways?</vt:lpstr>
      <vt:lpstr>Stella Adler </vt:lpstr>
      <vt:lpstr>PowerPoint Presentation</vt:lpstr>
      <vt:lpstr>Actors are like F1 cars</vt:lpstr>
      <vt:lpstr>Acting &amp; Burning Calories</vt:lpstr>
      <vt:lpstr>Nutrition for actors</vt:lpstr>
      <vt:lpstr>Meal Ideas For Actors</vt:lpstr>
      <vt:lpstr>PowerPoint Presentation</vt:lpstr>
      <vt:lpstr>Uta Hagen</vt:lpstr>
      <vt:lpstr>Michael CHeckhov</vt:lpstr>
      <vt:lpstr>How Do We create this body?</vt:lpstr>
      <vt:lpstr>Importance of Dance for the MENTAL FITNESS of an Actor</vt:lpstr>
      <vt:lpstr>BLANCHE – A streetcar named desire</vt:lpstr>
      <vt:lpstr>THe importance of a fit mind </vt:lpstr>
      <vt:lpstr>But, how?</vt:lpstr>
      <vt:lpstr>Would we all agree that fitness &amp; Nutrition for actors is equal in importance to other creatives?</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427</cp:revision>
  <dcterms:created xsi:type="dcterms:W3CDTF">2024-02-19T17:51:20Z</dcterms:created>
  <dcterms:modified xsi:type="dcterms:W3CDTF">2024-02-20T23:37:35Z</dcterms:modified>
</cp:coreProperties>
</file>