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844" r:id="rId4"/>
    <p:sldMasterId id="2147483913" r:id="rId5"/>
  </p:sldMasterIdLst>
  <p:notesMasterIdLst>
    <p:notesMasterId r:id="rId30"/>
  </p:notesMasterIdLst>
  <p:handoutMasterIdLst>
    <p:handoutMasterId r:id="rId31"/>
  </p:handoutMasterIdLst>
  <p:sldIdLst>
    <p:sldId id="267" r:id="rId6"/>
    <p:sldId id="274" r:id="rId7"/>
    <p:sldId id="275" r:id="rId8"/>
    <p:sldId id="276" r:id="rId9"/>
    <p:sldId id="277" r:id="rId10"/>
    <p:sldId id="278" r:id="rId11"/>
    <p:sldId id="279" r:id="rId12"/>
    <p:sldId id="280" r:id="rId13"/>
    <p:sldId id="281" r:id="rId14"/>
    <p:sldId id="282" r:id="rId15"/>
    <p:sldId id="283" r:id="rId16"/>
    <p:sldId id="295" r:id="rId17"/>
    <p:sldId id="284" r:id="rId18"/>
    <p:sldId id="285" r:id="rId19"/>
    <p:sldId id="286" r:id="rId20"/>
    <p:sldId id="287" r:id="rId21"/>
    <p:sldId id="288" r:id="rId22"/>
    <p:sldId id="289" r:id="rId23"/>
    <p:sldId id="290" r:id="rId24"/>
    <p:sldId id="292" r:id="rId25"/>
    <p:sldId id="293" r:id="rId26"/>
    <p:sldId id="294" r:id="rId27"/>
    <p:sldId id="296" r:id="rId28"/>
    <p:sldId id="297" r:id="rId29"/>
  </p:sldIdLst>
  <p:sldSz cx="9144000" cy="6858000" type="screen4x3"/>
  <p:notesSz cx="6797675" cy="9874250"/>
  <p:custDataLst>
    <p:tags r:id="rId32"/>
  </p:custDataLst>
  <p:defaultTextStyle>
    <a:defPPr>
      <a:defRPr lang="en-US"/>
    </a:defPPr>
    <a:lvl1pPr marL="0" algn="l" defTabSz="872722" rtl="0" eaLnBrk="1" latinLnBrk="0" hangingPunct="1">
      <a:defRPr sz="1753" kern="1200">
        <a:solidFill>
          <a:schemeClr val="tx1"/>
        </a:solidFill>
        <a:latin typeface="+mn-lt"/>
        <a:ea typeface="+mn-ea"/>
        <a:cs typeface="+mn-cs"/>
      </a:defRPr>
    </a:lvl1pPr>
    <a:lvl2pPr marL="436361" algn="l" defTabSz="872722" rtl="0" eaLnBrk="1" latinLnBrk="0" hangingPunct="1">
      <a:defRPr sz="1753" kern="1200">
        <a:solidFill>
          <a:schemeClr val="tx1"/>
        </a:solidFill>
        <a:latin typeface="+mn-lt"/>
        <a:ea typeface="+mn-ea"/>
        <a:cs typeface="+mn-cs"/>
      </a:defRPr>
    </a:lvl2pPr>
    <a:lvl3pPr marL="872722" algn="l" defTabSz="872722" rtl="0" eaLnBrk="1" latinLnBrk="0" hangingPunct="1">
      <a:defRPr sz="1753" kern="1200">
        <a:solidFill>
          <a:schemeClr val="tx1"/>
        </a:solidFill>
        <a:latin typeface="+mn-lt"/>
        <a:ea typeface="+mn-ea"/>
        <a:cs typeface="+mn-cs"/>
      </a:defRPr>
    </a:lvl3pPr>
    <a:lvl4pPr marL="1309083" algn="l" defTabSz="872722" rtl="0" eaLnBrk="1" latinLnBrk="0" hangingPunct="1">
      <a:defRPr sz="1753" kern="1200">
        <a:solidFill>
          <a:schemeClr val="tx1"/>
        </a:solidFill>
        <a:latin typeface="+mn-lt"/>
        <a:ea typeface="+mn-ea"/>
        <a:cs typeface="+mn-cs"/>
      </a:defRPr>
    </a:lvl4pPr>
    <a:lvl5pPr marL="1745445" algn="l" defTabSz="872722" rtl="0" eaLnBrk="1" latinLnBrk="0" hangingPunct="1">
      <a:defRPr sz="1753" kern="1200">
        <a:solidFill>
          <a:schemeClr val="tx1"/>
        </a:solidFill>
        <a:latin typeface="+mn-lt"/>
        <a:ea typeface="+mn-ea"/>
        <a:cs typeface="+mn-cs"/>
      </a:defRPr>
    </a:lvl5pPr>
    <a:lvl6pPr marL="2181806" algn="l" defTabSz="872722" rtl="0" eaLnBrk="1" latinLnBrk="0" hangingPunct="1">
      <a:defRPr sz="1753" kern="1200">
        <a:solidFill>
          <a:schemeClr val="tx1"/>
        </a:solidFill>
        <a:latin typeface="+mn-lt"/>
        <a:ea typeface="+mn-ea"/>
        <a:cs typeface="+mn-cs"/>
      </a:defRPr>
    </a:lvl6pPr>
    <a:lvl7pPr marL="2618167" algn="l" defTabSz="872722" rtl="0" eaLnBrk="1" latinLnBrk="0" hangingPunct="1">
      <a:defRPr sz="1753" kern="1200">
        <a:solidFill>
          <a:schemeClr val="tx1"/>
        </a:solidFill>
        <a:latin typeface="+mn-lt"/>
        <a:ea typeface="+mn-ea"/>
        <a:cs typeface="+mn-cs"/>
      </a:defRPr>
    </a:lvl7pPr>
    <a:lvl8pPr marL="3054529" algn="l" defTabSz="872722" rtl="0" eaLnBrk="1" latinLnBrk="0" hangingPunct="1">
      <a:defRPr sz="1753" kern="1200">
        <a:solidFill>
          <a:schemeClr val="tx1"/>
        </a:solidFill>
        <a:latin typeface="+mn-lt"/>
        <a:ea typeface="+mn-ea"/>
        <a:cs typeface="+mn-cs"/>
      </a:defRPr>
    </a:lvl8pPr>
    <a:lvl9pPr marL="3490890" algn="l" defTabSz="872722" rtl="0" eaLnBrk="1" latinLnBrk="0" hangingPunct="1">
      <a:defRPr sz="1753" kern="1200">
        <a:solidFill>
          <a:schemeClr val="tx1"/>
        </a:solidFill>
        <a:latin typeface="+mn-lt"/>
        <a:ea typeface="+mn-ea"/>
        <a:cs typeface="+mn-cs"/>
      </a:defRPr>
    </a:lvl9pPr>
  </p:defaultTextStyle>
  <p:extLst>
    <p:ext uri="{EFAFB233-063F-42B5-8137-9DF3F51BA10A}">
      <p15:sldGuideLst xmlns="" xmlns:p15="http://schemas.microsoft.com/office/powerpoint/2012/main"/>
    </p:ext>
    <p:ext uri="{2D200454-40CA-4A62-9FC3-DE9A4176ACB9}">
      <p15:notesGuideLst xmlns="" xmlns:p15="http://schemas.microsoft.com/office/powerpoint/2012/main">
        <p15:guide id="1" orient="horz" pos="3133" userDrawn="1">
          <p15:clr>
            <a:srgbClr val="A4A3A4"/>
          </p15:clr>
        </p15:guide>
        <p15:guide id="2" pos="214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398"/>
    <a:srgbClr val="999999"/>
    <a:srgbClr val="654595"/>
    <a:srgbClr val="CBD5CF"/>
    <a:srgbClr val="BFECE5"/>
    <a:srgbClr val="0D9B8C"/>
    <a:srgbClr val="CCEAE6"/>
    <a:srgbClr val="EA7125"/>
    <a:srgbClr val="36424A"/>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25" autoAdjust="0"/>
    <p:restoredTop sz="94664" autoAdjust="0"/>
  </p:normalViewPr>
  <p:slideViewPr>
    <p:cSldViewPr snapToObjects="1" showGuides="1">
      <p:cViewPr>
        <p:scale>
          <a:sx n="80" d="100"/>
          <a:sy n="80" d="100"/>
        </p:scale>
        <p:origin x="-108" y="888"/>
      </p:cViewPr>
      <p:guideLst>
        <p:guide orient="horz" pos="2387"/>
        <p:guide pos="2835"/>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showGuides="1">
      <p:cViewPr varScale="1">
        <p:scale>
          <a:sx n="59" d="100"/>
          <a:sy n="59" d="100"/>
        </p:scale>
        <p:origin x="-3408" y="-90"/>
      </p:cViewPr>
      <p:guideLst>
        <p:guide orient="horz" pos="3112"/>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gs" Target="tags/tag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2"/>
            <a:ext cx="2946400" cy="493714"/>
          </a:xfrm>
          <a:prstGeom prst="rect">
            <a:avLst/>
          </a:prstGeom>
        </p:spPr>
        <p:txBody>
          <a:bodyPr vert="horz" lIns="91013" tIns="45505" rIns="91013" bIns="45505" rtlCol="0"/>
          <a:lstStyle>
            <a:lvl1pPr algn="l">
              <a:defRPr sz="1200"/>
            </a:lvl1pPr>
          </a:lstStyle>
          <a:p>
            <a:endParaRPr lang="en-GB" dirty="0">
              <a:latin typeface="Arial" panose="020B0604020202020204" pitchFamily="34" charset="0"/>
            </a:endParaRPr>
          </a:p>
        </p:txBody>
      </p:sp>
      <p:sp>
        <p:nvSpPr>
          <p:cNvPr id="3" name="Date Placeholder 2"/>
          <p:cNvSpPr>
            <a:spLocks noGrp="1"/>
          </p:cNvSpPr>
          <p:nvPr>
            <p:ph type="dt" sz="quarter" idx="1"/>
          </p:nvPr>
        </p:nvSpPr>
        <p:spPr>
          <a:xfrm>
            <a:off x="3849689" y="2"/>
            <a:ext cx="2946400" cy="493714"/>
          </a:xfrm>
          <a:prstGeom prst="rect">
            <a:avLst/>
          </a:prstGeom>
        </p:spPr>
        <p:txBody>
          <a:bodyPr vert="horz" lIns="91013" tIns="45505" rIns="91013" bIns="45505" rtlCol="0"/>
          <a:lstStyle>
            <a:lvl1pPr algn="r">
              <a:defRPr sz="1200"/>
            </a:lvl1pPr>
          </a:lstStyle>
          <a:p>
            <a:fld id="{30BC02D5-E102-4C79-A2FD-3761128DD7AB}" type="datetimeFigureOut">
              <a:rPr lang="en-GB" smtClean="0">
                <a:latin typeface="Arial" panose="020B0604020202020204" pitchFamily="34" charset="0"/>
              </a:rPr>
              <a:pPr/>
              <a:t>18/11/2018</a:t>
            </a:fld>
            <a:endParaRPr lang="en-GB" dirty="0">
              <a:latin typeface="Arial" panose="020B0604020202020204" pitchFamily="34" charset="0"/>
            </a:endParaRPr>
          </a:p>
        </p:txBody>
      </p:sp>
      <p:sp>
        <p:nvSpPr>
          <p:cNvPr id="4" name="Footer Placeholder 3"/>
          <p:cNvSpPr>
            <a:spLocks noGrp="1"/>
          </p:cNvSpPr>
          <p:nvPr>
            <p:ph type="ftr" sz="quarter" idx="2"/>
          </p:nvPr>
        </p:nvSpPr>
        <p:spPr>
          <a:xfrm>
            <a:off x="2" y="9378952"/>
            <a:ext cx="2946400" cy="493714"/>
          </a:xfrm>
          <a:prstGeom prst="rect">
            <a:avLst/>
          </a:prstGeom>
        </p:spPr>
        <p:txBody>
          <a:bodyPr vert="horz" lIns="91013" tIns="45505" rIns="91013" bIns="45505" rtlCol="0" anchor="b"/>
          <a:lstStyle>
            <a:lvl1pPr algn="l">
              <a:defRPr sz="1200"/>
            </a:lvl1pPr>
          </a:lstStyle>
          <a:p>
            <a:endParaRPr lang="en-GB" dirty="0">
              <a:latin typeface="Arial" panose="020B0604020202020204" pitchFamily="34" charset="0"/>
            </a:endParaRPr>
          </a:p>
        </p:txBody>
      </p:sp>
      <p:sp>
        <p:nvSpPr>
          <p:cNvPr id="5" name="Slide Number Placeholder 4"/>
          <p:cNvSpPr>
            <a:spLocks noGrp="1"/>
          </p:cNvSpPr>
          <p:nvPr>
            <p:ph type="sldNum" sz="quarter" idx="3"/>
          </p:nvPr>
        </p:nvSpPr>
        <p:spPr>
          <a:xfrm>
            <a:off x="3849689" y="9378952"/>
            <a:ext cx="2946400" cy="493714"/>
          </a:xfrm>
          <a:prstGeom prst="rect">
            <a:avLst/>
          </a:prstGeom>
        </p:spPr>
        <p:txBody>
          <a:bodyPr vert="horz" lIns="91013" tIns="45505" rIns="91013" bIns="45505" rtlCol="0" anchor="b"/>
          <a:lstStyle>
            <a:lvl1pPr algn="r">
              <a:defRPr sz="1200"/>
            </a:lvl1pPr>
          </a:lstStyle>
          <a:p>
            <a:fld id="{845D9ED5-8DA2-446E-86A1-99AAB6AFFB9F}" type="slidenum">
              <a:rPr lang="en-GB" smtClean="0">
                <a:latin typeface="Arial" panose="020B0604020202020204" pitchFamily="34" charset="0"/>
              </a:rPr>
              <a:pPr/>
              <a:t>‹#›</a:t>
            </a:fld>
            <a:endParaRPr lang="en-GB" dirty="0">
              <a:latin typeface="Arial" panose="020B0604020202020204" pitchFamily="34" charset="0"/>
            </a:endParaRPr>
          </a:p>
        </p:txBody>
      </p:sp>
    </p:spTree>
    <p:extLst>
      <p:ext uri="{BB962C8B-B14F-4D97-AF65-F5344CB8AC3E}">
        <p14:creationId xmlns:p14="http://schemas.microsoft.com/office/powerpoint/2010/main" val="11499049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5" y="2"/>
            <a:ext cx="2945657" cy="493714"/>
          </a:xfrm>
          <a:prstGeom prst="rect">
            <a:avLst/>
          </a:prstGeom>
        </p:spPr>
        <p:txBody>
          <a:bodyPr vert="horz" lIns="91013" tIns="45505" rIns="91013" bIns="45505" rtlCol="0"/>
          <a:lstStyle>
            <a:lvl1pPr algn="l">
              <a:defRPr sz="1200">
                <a:latin typeface="Arial" panose="020B0604020202020204" pitchFamily="34" charset="0"/>
              </a:defRPr>
            </a:lvl1pPr>
          </a:lstStyle>
          <a:p>
            <a:endParaRPr lang="en-GB" dirty="0"/>
          </a:p>
        </p:txBody>
      </p:sp>
      <p:sp>
        <p:nvSpPr>
          <p:cNvPr id="3" name="Date Placeholder 2"/>
          <p:cNvSpPr>
            <a:spLocks noGrp="1"/>
          </p:cNvSpPr>
          <p:nvPr>
            <p:ph type="dt" idx="1"/>
          </p:nvPr>
        </p:nvSpPr>
        <p:spPr>
          <a:xfrm>
            <a:off x="3850447" y="2"/>
            <a:ext cx="2945657" cy="493714"/>
          </a:xfrm>
          <a:prstGeom prst="rect">
            <a:avLst/>
          </a:prstGeom>
        </p:spPr>
        <p:txBody>
          <a:bodyPr vert="horz" lIns="91013" tIns="45505" rIns="91013" bIns="45505" rtlCol="0"/>
          <a:lstStyle>
            <a:lvl1pPr algn="r">
              <a:defRPr sz="1200">
                <a:latin typeface="Arial" panose="020B0604020202020204" pitchFamily="34" charset="0"/>
              </a:defRPr>
            </a:lvl1pPr>
          </a:lstStyle>
          <a:p>
            <a:fld id="{2F21FF12-3416-43D0-B56D-C0167AEA935A}" type="datetimeFigureOut">
              <a:rPr lang="en-US" smtClean="0"/>
              <a:pPr/>
              <a:t>11/18/2018</a:t>
            </a:fld>
            <a:endParaRPr lang="en-GB" dirty="0"/>
          </a:p>
        </p:txBody>
      </p:sp>
      <p:sp>
        <p:nvSpPr>
          <p:cNvPr id="4" name="Slide Image Placeholder 3"/>
          <p:cNvSpPr>
            <a:spLocks noGrp="1" noRot="1" noChangeAspect="1"/>
          </p:cNvSpPr>
          <p:nvPr>
            <p:ph type="sldImg" idx="2"/>
          </p:nvPr>
        </p:nvSpPr>
        <p:spPr>
          <a:xfrm>
            <a:off x="931863" y="742950"/>
            <a:ext cx="4935537" cy="3702050"/>
          </a:xfrm>
          <a:prstGeom prst="rect">
            <a:avLst/>
          </a:prstGeom>
          <a:noFill/>
          <a:ln w="12700">
            <a:solidFill>
              <a:prstClr val="black"/>
            </a:solidFill>
          </a:ln>
        </p:spPr>
        <p:txBody>
          <a:bodyPr vert="horz" lIns="91013" tIns="45505" rIns="91013" bIns="45505" rtlCol="0" anchor="ctr"/>
          <a:lstStyle/>
          <a:p>
            <a:endParaRPr lang="en-GB" dirty="0"/>
          </a:p>
        </p:txBody>
      </p:sp>
      <p:sp>
        <p:nvSpPr>
          <p:cNvPr id="5" name="Notes Placeholder 4"/>
          <p:cNvSpPr>
            <a:spLocks noGrp="1"/>
          </p:cNvSpPr>
          <p:nvPr>
            <p:ph type="body" sz="quarter" idx="3"/>
          </p:nvPr>
        </p:nvSpPr>
        <p:spPr>
          <a:xfrm>
            <a:off x="679768" y="4690269"/>
            <a:ext cx="5438140" cy="4443414"/>
          </a:xfrm>
          <a:prstGeom prst="rect">
            <a:avLst/>
          </a:prstGeom>
        </p:spPr>
        <p:txBody>
          <a:bodyPr vert="horz" lIns="91013" tIns="45505" rIns="91013" bIns="45505"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Footer Placeholder 5"/>
          <p:cNvSpPr>
            <a:spLocks noGrp="1"/>
          </p:cNvSpPr>
          <p:nvPr>
            <p:ph type="ftr" sz="quarter" idx="4"/>
          </p:nvPr>
        </p:nvSpPr>
        <p:spPr>
          <a:xfrm>
            <a:off x="5" y="9378826"/>
            <a:ext cx="2945657" cy="493714"/>
          </a:xfrm>
          <a:prstGeom prst="rect">
            <a:avLst/>
          </a:prstGeom>
        </p:spPr>
        <p:txBody>
          <a:bodyPr vert="horz" lIns="91013" tIns="45505" rIns="91013" bIns="45505" rtlCol="0" anchor="b"/>
          <a:lstStyle>
            <a:lvl1pPr algn="l">
              <a:defRPr sz="1200">
                <a:latin typeface="Arial" panose="020B0604020202020204" pitchFamily="34" charset="0"/>
              </a:defRPr>
            </a:lvl1pPr>
          </a:lstStyle>
          <a:p>
            <a:endParaRPr lang="en-GB" dirty="0"/>
          </a:p>
        </p:txBody>
      </p:sp>
      <p:sp>
        <p:nvSpPr>
          <p:cNvPr id="7" name="Slide Number Placeholder 6"/>
          <p:cNvSpPr>
            <a:spLocks noGrp="1"/>
          </p:cNvSpPr>
          <p:nvPr>
            <p:ph type="sldNum" sz="quarter" idx="5"/>
          </p:nvPr>
        </p:nvSpPr>
        <p:spPr>
          <a:xfrm>
            <a:off x="3850447" y="9378826"/>
            <a:ext cx="2945657" cy="493714"/>
          </a:xfrm>
          <a:prstGeom prst="rect">
            <a:avLst/>
          </a:prstGeom>
        </p:spPr>
        <p:txBody>
          <a:bodyPr vert="horz" lIns="91013" tIns="45505" rIns="91013" bIns="45505" rtlCol="0" anchor="b"/>
          <a:lstStyle>
            <a:lvl1pPr algn="r">
              <a:defRPr sz="1200">
                <a:latin typeface="Arial" panose="020B0604020202020204" pitchFamily="34" charset="0"/>
              </a:defRPr>
            </a:lvl1pPr>
          </a:lstStyle>
          <a:p>
            <a:fld id="{722DBCD6-B5F9-444B-AD53-447C2BE1D2B6}" type="slidenum">
              <a:rPr lang="en-GB" smtClean="0"/>
              <a:pPr/>
              <a:t>‹#›</a:t>
            </a:fld>
            <a:endParaRPr lang="en-GB" dirty="0"/>
          </a:p>
        </p:txBody>
      </p:sp>
    </p:spTree>
    <p:extLst>
      <p:ext uri="{BB962C8B-B14F-4D97-AF65-F5344CB8AC3E}">
        <p14:creationId xmlns:p14="http://schemas.microsoft.com/office/powerpoint/2010/main" val="464509904"/>
      </p:ext>
    </p:extLst>
  </p:cSld>
  <p:clrMap bg1="lt1" tx1="dk1" bg2="lt2" tx2="dk2" accent1="accent1" accent2="accent2" accent3="accent3" accent4="accent4" accent5="accent5" accent6="accent6" hlink="hlink" folHlink="folHlink"/>
  <p:notesStyle>
    <a:lvl1pPr marL="0" algn="l" defTabSz="872722" rtl="0" eaLnBrk="1" latinLnBrk="0" hangingPunct="1">
      <a:defRPr sz="1139" kern="1200">
        <a:solidFill>
          <a:schemeClr val="tx1"/>
        </a:solidFill>
        <a:latin typeface="Arial" panose="020B0604020202020204" pitchFamily="34" charset="0"/>
        <a:ea typeface="+mn-ea"/>
        <a:cs typeface="+mn-cs"/>
      </a:defRPr>
    </a:lvl1pPr>
    <a:lvl2pPr marL="436361" algn="l" defTabSz="872722" rtl="0" eaLnBrk="1" latinLnBrk="0" hangingPunct="1">
      <a:defRPr sz="1139" kern="1200">
        <a:solidFill>
          <a:schemeClr val="tx1"/>
        </a:solidFill>
        <a:latin typeface="Arial" panose="020B0604020202020204" pitchFamily="34" charset="0"/>
        <a:ea typeface="+mn-ea"/>
        <a:cs typeface="+mn-cs"/>
      </a:defRPr>
    </a:lvl2pPr>
    <a:lvl3pPr marL="872722" algn="l" defTabSz="872722" rtl="0" eaLnBrk="1" latinLnBrk="0" hangingPunct="1">
      <a:defRPr sz="1139" kern="1200">
        <a:solidFill>
          <a:schemeClr val="tx1"/>
        </a:solidFill>
        <a:latin typeface="Arial" panose="020B0604020202020204" pitchFamily="34" charset="0"/>
        <a:ea typeface="+mn-ea"/>
        <a:cs typeface="+mn-cs"/>
      </a:defRPr>
    </a:lvl3pPr>
    <a:lvl4pPr marL="1309083" algn="l" defTabSz="872722" rtl="0" eaLnBrk="1" latinLnBrk="0" hangingPunct="1">
      <a:defRPr sz="1139" kern="1200">
        <a:solidFill>
          <a:schemeClr val="tx1"/>
        </a:solidFill>
        <a:latin typeface="Arial" panose="020B0604020202020204" pitchFamily="34" charset="0"/>
        <a:ea typeface="+mn-ea"/>
        <a:cs typeface="+mn-cs"/>
      </a:defRPr>
    </a:lvl4pPr>
    <a:lvl5pPr marL="1745445" algn="l" defTabSz="872722" rtl="0" eaLnBrk="1" latinLnBrk="0" hangingPunct="1">
      <a:defRPr sz="1139" kern="1200">
        <a:solidFill>
          <a:schemeClr val="tx1"/>
        </a:solidFill>
        <a:latin typeface="Arial" panose="020B0604020202020204" pitchFamily="34" charset="0"/>
        <a:ea typeface="+mn-ea"/>
        <a:cs typeface="+mn-cs"/>
      </a:defRPr>
    </a:lvl5pPr>
    <a:lvl6pPr marL="2181806" algn="l" defTabSz="872722" rtl="0" eaLnBrk="1" latinLnBrk="0" hangingPunct="1">
      <a:defRPr sz="1139" kern="1200">
        <a:solidFill>
          <a:schemeClr val="tx1"/>
        </a:solidFill>
        <a:latin typeface="+mn-lt"/>
        <a:ea typeface="+mn-ea"/>
        <a:cs typeface="+mn-cs"/>
      </a:defRPr>
    </a:lvl6pPr>
    <a:lvl7pPr marL="2618167" algn="l" defTabSz="872722" rtl="0" eaLnBrk="1" latinLnBrk="0" hangingPunct="1">
      <a:defRPr sz="1139" kern="1200">
        <a:solidFill>
          <a:schemeClr val="tx1"/>
        </a:solidFill>
        <a:latin typeface="+mn-lt"/>
        <a:ea typeface="+mn-ea"/>
        <a:cs typeface="+mn-cs"/>
      </a:defRPr>
    </a:lvl7pPr>
    <a:lvl8pPr marL="3054529" algn="l" defTabSz="872722" rtl="0" eaLnBrk="1" latinLnBrk="0" hangingPunct="1">
      <a:defRPr sz="1139" kern="1200">
        <a:solidFill>
          <a:schemeClr val="tx1"/>
        </a:solidFill>
        <a:latin typeface="+mn-lt"/>
        <a:ea typeface="+mn-ea"/>
        <a:cs typeface="+mn-cs"/>
      </a:defRPr>
    </a:lvl8pPr>
    <a:lvl9pPr marL="3490890" algn="l" defTabSz="872722" rtl="0" eaLnBrk="1" latinLnBrk="0" hangingPunct="1">
      <a:defRPr sz="113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k.practicallaw.thomsonreuters.com/1-578-1308?originationContext=document&amp;transitionType=PLDocumentLink&amp;contextData=(sc.Default)"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uk.practicallaw.thomsonreuters.com/Document/I8569e2cdb25d11e698dc8b09b4f043e0/View/FullText.html?navigationPath=Search/v3/search/results/navigation/i0ad740360000016009137ddcb3e97946?Nav%3DKNOWHOW_UK%26fragmentIdentifier%3DI8569e2cdb25d11e698dc8b09b4f043e0%26startIndex%3D1%26contextData%3D(sc.Search)%26transitionType%3DSearchItem&amp;listSource=Search&amp;listPageSource=93284c72ae35e9333d36ff92a8513de8&amp;list=KNOWHOW_UK&amp;rank=1&amp;sessionScopeId=2cfc2fc4ce4b16c75dcaa1847c35c2c512e3b3d8165fae8942220d77c0b237dd&amp;originationContext=Search%20Result&amp;transitionType=SearchItem&amp;contextData=(sc.Search)&amp;navId=4E521A3EE69CB4E76897C2087CE96063&amp;comp=pluk#co_anchor_a353138" TargetMode="External"/><Relationship Id="rId4" Type="http://schemas.openxmlformats.org/officeDocument/2006/relationships/hyperlink" Target="https://uk.practicallaw.thomsonreuters.com/5-509-0432?originationContext=document&amp;transitionType=PLDocumentLink&amp;contextData=(sc.Default)"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uk.practicallaw.thomsonreuters.com/1-578-1308?originationContext=document&amp;transitionType=PLDocumentLink&amp;contextData=(sc.Default)"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uk.practicallaw.thomsonreuters.com/Document/I8569e2cdb25d11e698dc8b09b4f043e0/View/FullText.html?navigationPath=Search/v3/search/results/navigation/i0ad740360000016009137ddcb3e97946?Nav%3DKNOWHOW_UK%26fragmentIdentifier%3DI8569e2cdb25d11e698dc8b09b4f043e0%26startIndex%3D1%26contextData%3D(sc.Search)%26transitionType%3DSearchItem&amp;listSource=Search&amp;listPageSource=93284c72ae35e9333d36ff92a8513de8&amp;list=KNOWHOW_UK&amp;rank=1&amp;sessionScopeId=2cfc2fc4ce4b16c75dcaa1847c35c2c512e3b3d8165fae8942220d77c0b237dd&amp;originationContext=Search%20Result&amp;transitionType=SearchItem&amp;contextData=(sc.Search)&amp;navId=4E521A3EE69CB4E76897C2087CE96063&amp;comp=pluk#co_anchor_a353138" TargetMode="External"/><Relationship Id="rId4" Type="http://schemas.openxmlformats.org/officeDocument/2006/relationships/hyperlink" Target="https://uk.practicallaw.thomsonreuters.com/5-509-0432?originationContext=document&amp;transitionType=PLDocumentLink&amp;contextData=(sc.Default)"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2</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What amounts to a performance?</a:t>
            </a:r>
          </a:p>
          <a:p>
            <a:r>
              <a:rPr lang="en-US" dirty="0" smtClean="0"/>
              <a:t>A key question in assessing whether a performance gives rise to any of the relevant performers' rights is whether the performance is of a type protected under </a:t>
            </a:r>
            <a:r>
              <a:rPr lang="en-US" i="1" dirty="0" smtClean="0">
                <a:hlinkClick r:id="rId3"/>
              </a:rPr>
              <a:t>Part II</a:t>
            </a:r>
            <a:r>
              <a:rPr lang="en-US" dirty="0" smtClean="0"/>
              <a:t> of the CDPA. A "performance" for the purpose of the performers' rights under Chapter 2 of Part II of the CDPA means one of the following which is, or so far as it is, a live performance given by one or more individuals:</a:t>
            </a:r>
          </a:p>
          <a:p>
            <a:r>
              <a:rPr lang="en-US" dirty="0" smtClean="0"/>
              <a:t>Dramatic performance (which includes dance and mime) (</a:t>
            </a:r>
            <a:r>
              <a:rPr lang="en-US" i="1" dirty="0" smtClean="0">
                <a:hlinkClick r:id="rId4"/>
              </a:rPr>
              <a:t>section 180(2)</a:t>
            </a:r>
            <a:r>
              <a:rPr lang="en-US" dirty="0" smtClean="0"/>
              <a:t>(a)</a:t>
            </a:r>
            <a:r>
              <a:rPr lang="en-US" i="1" dirty="0" smtClean="0"/>
              <a:t>, CDPA</a:t>
            </a:r>
            <a:r>
              <a:rPr lang="en-US" dirty="0" smtClean="0"/>
              <a:t>).</a:t>
            </a:r>
          </a:p>
          <a:p>
            <a:r>
              <a:rPr lang="en-US" dirty="0" smtClean="0"/>
              <a:t>Musical performance (</a:t>
            </a:r>
            <a:r>
              <a:rPr lang="en-US" i="1" dirty="0" smtClean="0"/>
              <a:t>section 180(2)(b)</a:t>
            </a:r>
            <a:r>
              <a:rPr lang="en-US" dirty="0" smtClean="0"/>
              <a:t>).</a:t>
            </a:r>
          </a:p>
          <a:p>
            <a:r>
              <a:rPr lang="en-US" dirty="0" smtClean="0"/>
              <a:t>Reading or recitation of a </a:t>
            </a:r>
            <a:r>
              <a:rPr lang="en-US" b="1" i="1" dirty="0" smtClean="0">
                <a:hlinkClick r:id="rId5"/>
              </a:rPr>
              <a:t>literary work</a:t>
            </a:r>
            <a:r>
              <a:rPr lang="en-US" dirty="0" smtClean="0"/>
              <a:t> (</a:t>
            </a:r>
            <a:r>
              <a:rPr lang="en-US" i="1" dirty="0" smtClean="0"/>
              <a:t>section 180(2)(c)</a:t>
            </a:r>
            <a:r>
              <a:rPr lang="en-US" dirty="0" smtClean="0"/>
              <a:t>).</a:t>
            </a:r>
          </a:p>
          <a:p>
            <a:r>
              <a:rPr lang="en-US" dirty="0" smtClean="0"/>
              <a:t>Performance of a variety act or any similar presentation (</a:t>
            </a:r>
            <a:r>
              <a:rPr lang="en-US" i="1" dirty="0" smtClean="0"/>
              <a:t>section 180(2)(d)</a:t>
            </a:r>
            <a:r>
              <a:rPr lang="en-US" dirty="0" smtClean="0"/>
              <a:t>).</a:t>
            </a:r>
          </a:p>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3</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What amounts to a performance?</a:t>
            </a:r>
          </a:p>
          <a:p>
            <a:r>
              <a:rPr lang="en-US" dirty="0" smtClean="0"/>
              <a:t>A key question in assessing whether a performance gives rise to any of the relevant performers' rights is whether the performance is of a type protected under </a:t>
            </a:r>
            <a:r>
              <a:rPr lang="en-US" i="1" dirty="0" smtClean="0">
                <a:hlinkClick r:id="rId3"/>
              </a:rPr>
              <a:t>Part II</a:t>
            </a:r>
            <a:r>
              <a:rPr lang="en-US" dirty="0" smtClean="0"/>
              <a:t> of the CDPA. A "performance" for the purpose of the performers' rights under Chapter 2 of Part II of the CDPA means one of the following which is, or so far as it is, a live performance given by one or more individuals:</a:t>
            </a:r>
          </a:p>
          <a:p>
            <a:r>
              <a:rPr lang="en-US" dirty="0" smtClean="0"/>
              <a:t>Dramatic performance (which includes dance and mime) (</a:t>
            </a:r>
            <a:r>
              <a:rPr lang="en-US" i="1" dirty="0" smtClean="0">
                <a:hlinkClick r:id="rId4"/>
              </a:rPr>
              <a:t>section 180(2)</a:t>
            </a:r>
            <a:r>
              <a:rPr lang="en-US" dirty="0" smtClean="0"/>
              <a:t>(a)</a:t>
            </a:r>
            <a:r>
              <a:rPr lang="en-US" i="1" dirty="0" smtClean="0"/>
              <a:t>, CDPA</a:t>
            </a:r>
            <a:r>
              <a:rPr lang="en-US" dirty="0" smtClean="0"/>
              <a:t>).</a:t>
            </a:r>
          </a:p>
          <a:p>
            <a:r>
              <a:rPr lang="en-US" dirty="0" smtClean="0"/>
              <a:t>Musical performance (</a:t>
            </a:r>
            <a:r>
              <a:rPr lang="en-US" i="1" dirty="0" smtClean="0"/>
              <a:t>section 180(2)(b)</a:t>
            </a:r>
            <a:r>
              <a:rPr lang="en-US" dirty="0" smtClean="0"/>
              <a:t>).</a:t>
            </a:r>
          </a:p>
          <a:p>
            <a:r>
              <a:rPr lang="en-US" dirty="0" smtClean="0"/>
              <a:t>Reading or recitation of a </a:t>
            </a:r>
            <a:r>
              <a:rPr lang="en-US" b="1" i="1" dirty="0" smtClean="0">
                <a:hlinkClick r:id="rId5"/>
              </a:rPr>
              <a:t>literary work</a:t>
            </a:r>
            <a:r>
              <a:rPr lang="en-US" dirty="0" smtClean="0"/>
              <a:t> (</a:t>
            </a:r>
            <a:r>
              <a:rPr lang="en-US" i="1" dirty="0" smtClean="0"/>
              <a:t>section 180(2)(c)</a:t>
            </a:r>
            <a:r>
              <a:rPr lang="en-US" dirty="0" smtClean="0"/>
              <a:t>).</a:t>
            </a:r>
          </a:p>
          <a:p>
            <a:r>
              <a:rPr lang="en-US" dirty="0" smtClean="0"/>
              <a:t>Performance of a variety act or any similar presentation (</a:t>
            </a:r>
            <a:r>
              <a:rPr lang="en-US" i="1" dirty="0" smtClean="0"/>
              <a:t>section 180(2)(d)</a:t>
            </a:r>
            <a:r>
              <a:rPr lang="en-US" dirty="0" smtClean="0"/>
              <a:t>).</a:t>
            </a:r>
          </a:p>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4</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5</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6</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7</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8</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11</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12</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13</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14</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15</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16</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17</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18</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19</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20</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21</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2DBCD6-B5F9-444B-AD53-447C2BE1D2B6}" type="slidenum">
              <a:rPr lang="en-GB" smtClean="0"/>
              <a:pPr/>
              <a:t>22</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dirty="0" smtClean="0"/>
              <a:t>It's a people business so never underestimate the role people play in delivering the event and the power they may have. Build a hardworking committed and professional team. Festivals are by nature a clash between genius, creativity and the ranks of regulatory forces so it's a fine example of the balance between flexibility and common sense that's needed to pull off a successful festival.</a:t>
            </a:r>
          </a:p>
          <a:p>
            <a:r>
              <a:rPr lang="en-GB" sz="1200" b="0" dirty="0" smtClean="0"/>
              <a:t>It's important to manage the event sensibly so be wary of advertising a new event on social media sites where it may be promoted virally. You may lose control.</a:t>
            </a:r>
          </a:p>
          <a:p>
            <a:r>
              <a:rPr lang="en-GB" sz="1200" b="0" dirty="0" smtClean="0"/>
              <a:t>Running a well-managed event will make it more fun all round.</a:t>
            </a:r>
          </a:p>
          <a:p>
            <a:r>
              <a:rPr lang="en-GB" sz="1200" b="0" dirty="0" smtClean="0"/>
              <a:t>Note: This is for general guidance only.  We would be happy to talk through any issue here and advise accordingly.</a:t>
            </a:r>
          </a:p>
          <a:p>
            <a:endParaRPr lang="en-GB" dirty="0"/>
          </a:p>
        </p:txBody>
      </p:sp>
      <p:sp>
        <p:nvSpPr>
          <p:cNvPr id="4" name="Slide Number Placeholder 3"/>
          <p:cNvSpPr>
            <a:spLocks noGrp="1"/>
          </p:cNvSpPr>
          <p:nvPr>
            <p:ph type="sldNum" sz="quarter" idx="10"/>
          </p:nvPr>
        </p:nvSpPr>
        <p:spPr/>
        <p:txBody>
          <a:bodyPr/>
          <a:lstStyle/>
          <a:p>
            <a:fld id="{722DBCD6-B5F9-444B-AD53-447C2BE1D2B6}" type="slidenum">
              <a:rPr lang="en-GB" smtClean="0"/>
              <a:pPr/>
              <a:t>23</a:t>
            </a:fld>
            <a:endParaRPr lang="en-GB" dirty="0"/>
          </a:p>
        </p:txBody>
      </p:sp>
    </p:spTree>
    <p:extLst>
      <p:ext uri="{BB962C8B-B14F-4D97-AF65-F5344CB8AC3E}">
        <p14:creationId xmlns:p14="http://schemas.microsoft.com/office/powerpoint/2010/main" val="15898619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defRPr>
            </a:lvl1pPr>
            <a:lvl2pPr marL="748882" indent="-288031">
              <a:defRPr sz="2400">
                <a:solidFill>
                  <a:schemeClr val="tx1"/>
                </a:solidFill>
                <a:latin typeface="Arial" charset="0"/>
              </a:defRPr>
            </a:lvl2pPr>
            <a:lvl3pPr marL="1152127" indent="-230426">
              <a:defRPr sz="2400">
                <a:solidFill>
                  <a:schemeClr val="tx1"/>
                </a:solidFill>
                <a:latin typeface="Arial" charset="0"/>
              </a:defRPr>
            </a:lvl3pPr>
            <a:lvl4pPr marL="1612977" indent="-230426">
              <a:defRPr sz="2400">
                <a:solidFill>
                  <a:schemeClr val="tx1"/>
                </a:solidFill>
                <a:latin typeface="Arial" charset="0"/>
              </a:defRPr>
            </a:lvl4pPr>
            <a:lvl5pPr marL="2073828" indent="-230426">
              <a:defRPr sz="2400">
                <a:solidFill>
                  <a:schemeClr val="tx1"/>
                </a:solidFill>
                <a:latin typeface="Arial" charset="0"/>
              </a:defRPr>
            </a:lvl5pPr>
            <a:lvl6pPr marL="2534678" indent="-230426" eaLnBrk="0" fontAlgn="base" hangingPunct="0">
              <a:spcBef>
                <a:spcPct val="0"/>
              </a:spcBef>
              <a:spcAft>
                <a:spcPct val="0"/>
              </a:spcAft>
              <a:defRPr sz="2400">
                <a:solidFill>
                  <a:schemeClr val="tx1"/>
                </a:solidFill>
                <a:latin typeface="Arial" charset="0"/>
              </a:defRPr>
            </a:lvl6pPr>
            <a:lvl7pPr marL="2995528" indent="-230426" eaLnBrk="0" fontAlgn="base" hangingPunct="0">
              <a:spcBef>
                <a:spcPct val="0"/>
              </a:spcBef>
              <a:spcAft>
                <a:spcPct val="0"/>
              </a:spcAft>
              <a:defRPr sz="2400">
                <a:solidFill>
                  <a:schemeClr val="tx1"/>
                </a:solidFill>
                <a:latin typeface="Arial" charset="0"/>
              </a:defRPr>
            </a:lvl7pPr>
            <a:lvl8pPr marL="3456379" indent="-230426" eaLnBrk="0" fontAlgn="base" hangingPunct="0">
              <a:spcBef>
                <a:spcPct val="0"/>
              </a:spcBef>
              <a:spcAft>
                <a:spcPct val="0"/>
              </a:spcAft>
              <a:defRPr sz="2400">
                <a:solidFill>
                  <a:schemeClr val="tx1"/>
                </a:solidFill>
                <a:latin typeface="Arial" charset="0"/>
              </a:defRPr>
            </a:lvl8pPr>
            <a:lvl9pPr marL="3917230" indent="-230426" eaLnBrk="0" fontAlgn="base" hangingPunct="0">
              <a:spcBef>
                <a:spcPct val="0"/>
              </a:spcBef>
              <a:spcAft>
                <a:spcPct val="0"/>
              </a:spcAft>
              <a:defRPr sz="2400">
                <a:solidFill>
                  <a:schemeClr val="tx1"/>
                </a:solidFill>
                <a:latin typeface="Arial" charset="0"/>
              </a:defRPr>
            </a:lvl9pPr>
          </a:lstStyle>
          <a:p>
            <a:fld id="{1F50A38D-6D93-4D51-99E2-47C30AEA9868}" type="slidenum">
              <a:rPr lang="en-GB" altLang="en-US" sz="1200"/>
              <a:pPr/>
              <a:t>24</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cxnSp>
        <p:nvCxnSpPr>
          <p:cNvPr id="8" name="Straight Connector 7"/>
          <p:cNvCxnSpPr>
            <a:endCxn id="2" idx="1"/>
          </p:cNvCxnSpPr>
          <p:nvPr userDrawn="1"/>
        </p:nvCxnSpPr>
        <p:spPr>
          <a:xfrm>
            <a:off x="385398" y="3418385"/>
            <a:ext cx="375455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userDrawn="1"/>
        </p:nvPicPr>
        <p:blipFill rotWithShape="1">
          <a:blip r:embed="rId2">
            <a:extLst>
              <a:ext uri="{28A0092B-C50C-407E-A947-70E740481C1C}">
                <a14:useLocalDpi xmlns:a14="http://schemas.microsoft.com/office/drawing/2010/main" val="0"/>
              </a:ext>
            </a:extLst>
          </a:blip>
          <a:srcRect r="26976"/>
          <a:stretch/>
        </p:blipFill>
        <p:spPr>
          <a:xfrm>
            <a:off x="4139952" y="0"/>
            <a:ext cx="5004048" cy="6836770"/>
          </a:xfrm>
          <a:prstGeom prst="rect">
            <a:avLst/>
          </a:prstGeom>
          <a:noFill/>
          <a:ln>
            <a:noFill/>
          </a:ln>
        </p:spPr>
      </p:pic>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9"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12"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4"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reators, makers and innovators">
    <p:spTree>
      <p:nvGrpSpPr>
        <p:cNvPr id="1" name=""/>
        <p:cNvGrpSpPr/>
        <p:nvPr/>
      </p:nvGrpSpPr>
      <p:grpSpPr>
        <a:xfrm>
          <a:off x="0" y="0"/>
          <a:ext cx="0" cy="0"/>
          <a:chOff x="0" y="0"/>
          <a:chExt cx="0" cy="0"/>
        </a:xfrm>
      </p:grpSpPr>
      <p:cxnSp>
        <p:nvCxnSpPr>
          <p:cNvPr id="8" name="Straight Connector 7"/>
          <p:cNvCxnSpPr/>
          <p:nvPr userDrawn="1"/>
        </p:nvCxnSpPr>
        <p:spPr>
          <a:xfrm>
            <a:off x="385398" y="3429000"/>
            <a:ext cx="375455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noAutofit/>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noAutofit/>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4099" name="Picture 3"/>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7233" r="29925" b="7524"/>
          <a:stretch/>
        </p:blipFill>
        <p:spPr bwMode="auto">
          <a:xfrm>
            <a:off x="3524282" y="21693"/>
            <a:ext cx="5584628" cy="6793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9"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1"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339999565"/>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dvertising and Marketing">
    <p:spTree>
      <p:nvGrpSpPr>
        <p:cNvPr id="1" name=""/>
        <p:cNvGrpSpPr/>
        <p:nvPr/>
      </p:nvGrpSpPr>
      <p:grpSpPr>
        <a:xfrm>
          <a:off x="0" y="0"/>
          <a:ext cx="0" cy="0"/>
          <a:chOff x="0" y="0"/>
          <a:chExt cx="0" cy="0"/>
        </a:xfrm>
      </p:grpSpPr>
      <p:cxnSp>
        <p:nvCxnSpPr>
          <p:cNvPr id="8" name="Straight Connector 7"/>
          <p:cNvCxnSpPr/>
          <p:nvPr userDrawn="1"/>
        </p:nvCxnSpPr>
        <p:spPr>
          <a:xfrm>
            <a:off x="385398" y="3429000"/>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userDrawn="1"/>
        </p:nvPicPr>
        <p:blipFill>
          <a:blip r:embed="rId2"/>
          <a:srcRect r="29409"/>
          <a:stretch>
            <a:fillRect/>
          </a:stretch>
        </p:blipFill>
        <p:spPr>
          <a:xfrm>
            <a:off x="4293493" y="0"/>
            <a:ext cx="4850507" cy="6871316"/>
          </a:xfrm>
          <a:prstGeom prst="rect">
            <a:avLst/>
          </a:prstGeom>
        </p:spPr>
      </p:pic>
      <p:pic>
        <p:nvPicPr>
          <p:cNvPr id="9"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5"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Financial services">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2050" name="Picture 2"/>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1" r="30863"/>
          <a:stretch/>
        </p:blipFill>
        <p:spPr bwMode="auto">
          <a:xfrm>
            <a:off x="3686498" y="-603448"/>
            <a:ext cx="5566022" cy="8050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4"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Manufacturing &amp; Engineering">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3074" name="Picture 2"/>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l="-1511" t="9033" r="30084" b="9033"/>
          <a:stretch/>
        </p:blipFill>
        <p:spPr bwMode="auto">
          <a:xfrm>
            <a:off x="3164946" y="-635"/>
            <a:ext cx="5979054" cy="6858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4"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3129893543"/>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Media &amp; Entertainment">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40262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userDrawn="1"/>
        </p:nvPicPr>
        <p:blipFill>
          <a:blip r:embed="rId2"/>
          <a:srcRect r="31526"/>
          <a:stretch>
            <a:fillRect/>
          </a:stretch>
        </p:blipFill>
        <p:spPr>
          <a:xfrm>
            <a:off x="4396815" y="0"/>
            <a:ext cx="4747185" cy="6858000"/>
          </a:xfrm>
          <a:prstGeom prst="rect">
            <a:avLst/>
          </a:prstGeom>
        </p:spPr>
      </p:pic>
      <p:pic>
        <p:nvPicPr>
          <p:cNvPr id="9"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5"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Professional services">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userDrawn="1"/>
        </p:nvPicPr>
        <p:blipFill>
          <a:blip r:embed="rId2"/>
          <a:srcRect r="28084"/>
          <a:stretch>
            <a:fillRect/>
          </a:stretch>
        </p:blipFill>
        <p:spPr>
          <a:xfrm>
            <a:off x="4202435" y="0"/>
            <a:ext cx="4941565" cy="6871316"/>
          </a:xfrm>
          <a:prstGeom prst="rect">
            <a:avLst/>
          </a:prstGeom>
        </p:spPr>
      </p:pic>
      <p:pic>
        <p:nvPicPr>
          <p:cNvPr id="9"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5"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Retail, fashion &amp; hospitality">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1" name="Picture 2" descr="M:\Central Marketing File (2016)\Central Team\Brand\Logos\MASTER LOGOS\Lewis Silkin\Windows\Digital\Png\LewisSilkin_Logo_RGB 300px wide.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p:cNvPicPr>
            <a:picLocks noChangeAspect="1" noChangeArrowheads="1"/>
          </p:cNvPicPr>
          <p:nvPr userDrawn="1"/>
        </p:nvPicPr>
        <p:blipFill rotWithShape="1">
          <a:blip r:embed="rId3">
            <a:extLst>
              <a:ext uri="{28A0092B-C50C-407E-A947-70E740481C1C}">
                <a14:useLocalDpi xmlns:a14="http://schemas.microsoft.com/office/drawing/2010/main" val="0"/>
              </a:ext>
            </a:extLst>
          </a:blip>
          <a:srcRect l="10058" t="10049" r="28737" b="10175"/>
          <a:stretch/>
        </p:blipFill>
        <p:spPr bwMode="auto">
          <a:xfrm>
            <a:off x="3851771" y="-27385"/>
            <a:ext cx="5292229" cy="6898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4"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3706540469"/>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ports">
    <p:spTree>
      <p:nvGrpSpPr>
        <p:cNvPr id="1" name=""/>
        <p:cNvGrpSpPr/>
        <p:nvPr/>
      </p:nvGrpSpPr>
      <p:grpSpPr>
        <a:xfrm>
          <a:off x="0" y="0"/>
          <a:ext cx="0" cy="0"/>
          <a:chOff x="0" y="0"/>
          <a:chExt cx="0" cy="0"/>
        </a:xfrm>
      </p:grpSpPr>
      <p:cxnSp>
        <p:nvCxnSpPr>
          <p:cNvPr id="8" name="Straight Connector 7"/>
          <p:cNvCxnSpPr/>
          <p:nvPr userDrawn="1"/>
        </p:nvCxnSpPr>
        <p:spPr>
          <a:xfrm>
            <a:off x="385398" y="3418385"/>
            <a:ext cx="43306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userDrawn="1"/>
        </p:nvPicPr>
        <p:blipFill>
          <a:blip r:embed="rId2"/>
          <a:srcRect r="27175"/>
          <a:stretch>
            <a:fillRect/>
          </a:stretch>
        </p:blipFill>
        <p:spPr>
          <a:xfrm>
            <a:off x="4139952" y="0"/>
            <a:ext cx="5004048" cy="6871316"/>
          </a:xfrm>
          <a:prstGeom prst="rect">
            <a:avLst/>
          </a:prstGeom>
        </p:spPr>
      </p:pic>
      <p:pic>
        <p:nvPicPr>
          <p:cNvPr id="9"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5"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chnology">
    <p:spTree>
      <p:nvGrpSpPr>
        <p:cNvPr id="1" name=""/>
        <p:cNvGrpSpPr/>
        <p:nvPr/>
      </p:nvGrpSpPr>
      <p:grpSpPr>
        <a:xfrm>
          <a:off x="0" y="0"/>
          <a:ext cx="0" cy="0"/>
          <a:chOff x="0" y="0"/>
          <a:chExt cx="0" cy="0"/>
        </a:xfrm>
      </p:grpSpPr>
      <p:cxnSp>
        <p:nvCxnSpPr>
          <p:cNvPr id="8" name="Straight Connector 7"/>
          <p:cNvCxnSpPr/>
          <p:nvPr userDrawn="1"/>
        </p:nvCxnSpPr>
        <p:spPr>
          <a:xfrm>
            <a:off x="385398" y="3429000"/>
            <a:ext cx="418660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itle 2"/>
          <p:cNvSpPr>
            <a:spLocks noGrp="1"/>
          </p:cNvSpPr>
          <p:nvPr>
            <p:ph type="title"/>
          </p:nvPr>
        </p:nvSpPr>
        <p:spPr>
          <a:xfrm>
            <a:off x="385398" y="981075"/>
            <a:ext cx="3611027" cy="886397"/>
          </a:xfrm>
        </p:spPr>
        <p:txBody>
          <a:bodyPr/>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81001" y="2133600"/>
            <a:ext cx="3615423" cy="538609"/>
          </a:xfrm>
          <a:prstGeom prst="rect">
            <a:avLst/>
          </a:prstGeom>
        </p:spPr>
        <p:txBody>
          <a:bodyPr/>
          <a:lstStyle>
            <a:lvl1pPr marL="0" indent="0">
              <a:buNone/>
              <a:defRPr>
                <a:solidFill>
                  <a:srgbClr val="999999"/>
                </a:solidFill>
              </a:defRPr>
            </a:lvl1pPr>
            <a:lvl2pPr>
              <a:spcBef>
                <a:spcPts val="600"/>
              </a:spcBef>
              <a:defRPr sz="8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0" name="Freeform 5"/>
          <p:cNvSpPr>
            <a:spLocks/>
          </p:cNvSpPr>
          <p:nvPr userDrawn="1"/>
        </p:nvSpPr>
        <p:spPr bwMode="auto">
          <a:xfrm>
            <a:off x="381000" y="357308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userDrawn="1"/>
        </p:nvPicPr>
        <p:blipFill>
          <a:blip r:embed="rId2"/>
          <a:srcRect r="27099"/>
          <a:stretch>
            <a:fillRect/>
          </a:stretch>
        </p:blipFill>
        <p:spPr>
          <a:xfrm>
            <a:off x="4151287" y="0"/>
            <a:ext cx="4992713" cy="6871316"/>
          </a:xfrm>
          <a:prstGeom prst="rect">
            <a:avLst/>
          </a:prstGeom>
        </p:spPr>
      </p:pic>
      <p:pic>
        <p:nvPicPr>
          <p:cNvPr id="9" name="Picture 2" descr="M:\Central Marketing File (2016)\Central Team\Brand\Logos\MASTER LOGOS\Lewis Silkin\Windows\Digital\Png\LewisSilkin_Logo_RGB 300px wide.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425317" y="5704450"/>
            <a:ext cx="2146911" cy="481266"/>
          </a:xfrm>
          <a:prstGeom prst="rect">
            <a:avLst/>
          </a:prstGeom>
          <a:noFill/>
          <a:extLst>
            <a:ext uri="{909E8E84-426E-40DD-AFC4-6F175D3DCCD1}">
              <a14:hiddenFill xmlns:a14="http://schemas.microsoft.com/office/drawing/2010/main">
                <a:solidFill>
                  <a:srgbClr val="FFFFFF"/>
                </a:solidFill>
              </a14:hiddenFill>
            </a:ext>
          </a:extLst>
        </p:spPr>
      </p:pic>
      <p:sp>
        <p:nvSpPr>
          <p:cNvPr id="13" name="Text Placeholder 4"/>
          <p:cNvSpPr>
            <a:spLocks noGrp="1"/>
          </p:cNvSpPr>
          <p:nvPr>
            <p:ph type="body" sz="quarter" idx="11" hasCustomPrompt="1"/>
          </p:nvPr>
        </p:nvSpPr>
        <p:spPr>
          <a:xfrm>
            <a:off x="571500" y="3501009"/>
            <a:ext cx="3424436" cy="432048"/>
          </a:xfrm>
          <a:prstGeom prst="rect">
            <a:avLst/>
          </a:prstGeom>
        </p:spPr>
        <p:txBody>
          <a:bodyPr>
            <a:noAutofit/>
          </a:bodyPr>
          <a:lstStyle>
            <a:lvl1pPr marL="0" indent="0" defTabSz="179388">
              <a:buClr>
                <a:srgbClr val="999999"/>
              </a:buClr>
              <a:buFont typeface="Arial" panose="020B0604020202020204" pitchFamily="34" charset="0"/>
              <a:buNone/>
              <a:defRPr sz="1600" b="1" i="0">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Main speaker/group of speakers</a:t>
            </a:r>
          </a:p>
        </p:txBody>
      </p:sp>
      <p:sp>
        <p:nvSpPr>
          <p:cNvPr id="15" name="Text Placeholder 4"/>
          <p:cNvSpPr>
            <a:spLocks noGrp="1"/>
          </p:cNvSpPr>
          <p:nvPr>
            <p:ph type="body" sz="quarter" idx="12" hasCustomPrompt="1"/>
          </p:nvPr>
        </p:nvSpPr>
        <p:spPr>
          <a:xfrm>
            <a:off x="571989" y="3933058"/>
            <a:ext cx="3424436" cy="1006540"/>
          </a:xfrm>
          <a:prstGeom prst="rect">
            <a:avLst/>
          </a:prstGeom>
        </p:spPr>
        <p:txBody>
          <a:bodyPr>
            <a:noAutofit/>
          </a:bodyPr>
          <a:lstStyle>
            <a:lvl1pPr marL="0" indent="0" defTabSz="179388">
              <a:buClr>
                <a:srgbClr val="999999"/>
              </a:buClr>
              <a:buFont typeface="Arial" panose="020B0604020202020204" pitchFamily="34" charset="0"/>
              <a:buNone/>
              <a:defRPr sz="1600" b="0" i="1">
                <a:solidFill>
                  <a:schemeClr val="tx1"/>
                </a:solidFill>
              </a:defRPr>
            </a:lvl1pPr>
            <a:lvl2pPr marL="271712" indent="0">
              <a:spcBef>
                <a:spcPts val="600"/>
              </a:spcBef>
              <a:buNone/>
              <a:defRPr sz="1600" i="1">
                <a:solidFill>
                  <a:schemeClr val="tx1"/>
                </a:solidFill>
              </a:defRPr>
            </a:lvl2pPr>
            <a:lvl3pPr marL="0" indent="0">
              <a:buNone/>
              <a:defRPr sz="1400">
                <a:solidFill>
                  <a:schemeClr val="tx1"/>
                </a:solidFill>
              </a:defRPr>
            </a:lvl3pPr>
          </a:lstStyle>
          <a:p>
            <a:pPr lvl="0"/>
            <a:r>
              <a:rPr lang="en-US" dirty="0" smtClean="0"/>
              <a:t>Speaker 2</a:t>
            </a:r>
          </a:p>
          <a:p>
            <a:pPr lvl="0"/>
            <a:r>
              <a:rPr lang="en-US" dirty="0" smtClean="0"/>
              <a:t>Speaker 3</a:t>
            </a:r>
          </a:p>
        </p:txBody>
      </p:sp>
    </p:spTree>
    <p:extLst>
      <p:ext uri="{BB962C8B-B14F-4D97-AF65-F5344CB8AC3E}">
        <p14:creationId xmlns:p14="http://schemas.microsoft.com/office/powerpoint/2010/main" val="2406462246"/>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5_Divider Firm">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9" name="Picture 8"/>
          <p:cNvPicPr>
            <a:picLocks noChangeAspect="1"/>
          </p:cNvPicPr>
          <p:nvPr userDrawn="1"/>
        </p:nvPicPr>
        <p:blipFill rotWithShape="1">
          <a:blip r:embed="rId2">
            <a:extLst>
              <a:ext uri="{28A0092B-C50C-407E-A947-70E740481C1C}">
                <a14:useLocalDpi xmlns:a14="http://schemas.microsoft.com/office/drawing/2010/main" val="0"/>
              </a:ext>
            </a:extLst>
          </a:blip>
          <a:srcRect t="50015" r="50221"/>
          <a:stretch/>
        </p:blipFill>
        <p:spPr>
          <a:xfrm>
            <a:off x="5400001" y="0"/>
            <a:ext cx="3744000" cy="3750835"/>
          </a:xfrm>
          <a:prstGeom prst="rect">
            <a:avLst/>
          </a:prstGeom>
          <a:noFill/>
          <a:ln>
            <a:noFill/>
          </a:ln>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999999"/>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3320125637"/>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6_Divider CMI">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5"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8" name="Picture 3"/>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50064" r="50077" b="7525"/>
          <a:stretch/>
        </p:blipFill>
        <p:spPr bwMode="auto">
          <a:xfrm>
            <a:off x="4716016" y="0"/>
            <a:ext cx="4427984" cy="3761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4790135"/>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Divider EIR">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2050" name="Picture 2" descr="M:\Central Marketing File (2016)\Central Team\Brand\Kaleidoscopes\LS_Master_Kaleidoscopes_120916\Digital\PowerPoint corners\PowerPoint corner Ius Laboris.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16016" y="-3413"/>
            <a:ext cx="4425950" cy="3760788"/>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FF0000"/>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2751346200"/>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4_Divider Advertising">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9" name="Picture 8"/>
          <p:cNvPicPr>
            <a:picLocks noChangeAspect="1"/>
          </p:cNvPicPr>
          <p:nvPr userDrawn="1"/>
        </p:nvPicPr>
        <p:blipFill rotWithShape="1">
          <a:blip r:embed="rId2"/>
          <a:srcRect t="49926" r="50239" b="1"/>
          <a:stretch/>
        </p:blipFill>
        <p:spPr>
          <a:xfrm>
            <a:off x="5400000" y="0"/>
            <a:ext cx="3744000" cy="3767441"/>
          </a:xfrm>
          <a:prstGeom prst="rect">
            <a:avLst/>
          </a:prstGeom>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3105130298"/>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3_Divider Financial">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1026" name="Picture 2" descr="M:\Central Marketing File (2016)\Central Team\Brand\Kaleidoscopes\LS_Master_Kaleidoscopes_120916\Digital\PowerPoint corners\PowerPoint corner Financial services.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16016" y="-1"/>
            <a:ext cx="4425950" cy="3760788"/>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2077827092"/>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Divider Manufacturing">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3074" name="Picture 2" descr="M:\Central Marketing File (2016)\Central Team\Brand\Kaleidoscopes\LS_Master_Kaleidoscopes_120916\Digital\PowerPoint corners\PowerPoint corner Manufacturing &amp; Engineering.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716016" y="-5927"/>
            <a:ext cx="4425950" cy="3760788"/>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3771762478"/>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7_Divider Media">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3074" name="Picture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716404" y="-5927"/>
            <a:ext cx="4425173" cy="3760788"/>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1466423322"/>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8_Divider Professional Services">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3074" name="Picture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716404" y="-5927"/>
            <a:ext cx="4425173" cy="3760787"/>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908340638"/>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9_Divider Retail">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3074" name="Picture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716404" y="-5927"/>
            <a:ext cx="4425172" cy="3760787"/>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1724248690"/>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0_Divider Sport">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3074" name="Picture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716404" y="-5927"/>
            <a:ext cx="4425172" cy="3760786"/>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3830333385"/>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11_Divider Technology">
    <p:spTree>
      <p:nvGrpSpPr>
        <p:cNvPr id="1" name=""/>
        <p:cNvGrpSpPr/>
        <p:nvPr/>
      </p:nvGrpSpPr>
      <p:grpSpPr>
        <a:xfrm>
          <a:off x="0" y="0"/>
          <a:ext cx="0" cy="0"/>
          <a:chOff x="0" y="0"/>
          <a:chExt cx="0" cy="0"/>
        </a:xfrm>
      </p:grpSpPr>
      <p:sp>
        <p:nvSpPr>
          <p:cNvPr id="3" name="Title 2"/>
          <p:cNvSpPr>
            <a:spLocks noGrp="1"/>
          </p:cNvSpPr>
          <p:nvPr>
            <p:ph type="title"/>
          </p:nvPr>
        </p:nvSpPr>
        <p:spPr>
          <a:xfrm>
            <a:off x="360000" y="2700000"/>
            <a:ext cx="4186602" cy="886397"/>
          </a:xfrm>
        </p:spPr>
        <p:txBody>
          <a:bodyPr anchor="b" anchorCtr="0"/>
          <a:lstStyle>
            <a:lvl1pPr>
              <a:defRPr sz="3200"/>
            </a:lvl1pPr>
          </a:lstStyle>
          <a:p>
            <a:r>
              <a:rPr lang="en-US" dirty="0" smtClean="0"/>
              <a:t>Click to edit Master title style</a:t>
            </a:r>
            <a:endParaRPr lang="en-GB" dirty="0"/>
          </a:p>
        </p:txBody>
      </p:sp>
      <p:sp>
        <p:nvSpPr>
          <p:cNvPr id="15" name="Rectangle 14"/>
          <p:cNvSpPr/>
          <p:nvPr userDrawn="1"/>
        </p:nvSpPr>
        <p:spPr>
          <a:xfrm>
            <a:off x="360000" y="-1"/>
            <a:ext cx="2822847" cy="243717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72000" rIns="72000" bIns="72000" rtlCol="0" anchor="b" anchorCtr="0"/>
          <a:lstStyle/>
          <a:p>
            <a:pPr algn="l"/>
            <a:endParaRPr lang="en-GB" sz="7200" b="1" dirty="0">
              <a:solidFill>
                <a:schemeClr val="bg1"/>
              </a:solidFill>
            </a:endParaRPr>
          </a:p>
        </p:txBody>
      </p:sp>
      <p:sp>
        <p:nvSpPr>
          <p:cNvPr id="7" name="Text Placeholder 6"/>
          <p:cNvSpPr>
            <a:spLocks noGrp="1"/>
          </p:cNvSpPr>
          <p:nvPr>
            <p:ph type="body" sz="quarter" idx="11" hasCustomPrompt="1"/>
          </p:nvPr>
        </p:nvSpPr>
        <p:spPr>
          <a:xfrm>
            <a:off x="360000" y="1329181"/>
            <a:ext cx="1171328" cy="1107996"/>
          </a:xfrm>
          <a:prstGeom prst="rect">
            <a:avLst/>
          </a:prstGeom>
        </p:spPr>
        <p:txBody>
          <a:bodyPr wrap="none" lIns="144000" tIns="0" bIns="0" anchor="b" anchorCtr="0"/>
          <a:lstStyle>
            <a:lvl1pPr marL="0" indent="0" algn="l">
              <a:buNone/>
              <a:defRPr sz="7200">
                <a:solidFill>
                  <a:schemeClr val="bg1"/>
                </a:solidFill>
              </a:defRPr>
            </a:lvl1pPr>
          </a:lstStyle>
          <a:p>
            <a:pPr lvl="0"/>
            <a:r>
              <a:rPr lang="en-US" dirty="0" smtClean="0"/>
              <a:t>##</a:t>
            </a:r>
          </a:p>
        </p:txBody>
      </p:sp>
      <p:pic>
        <p:nvPicPr>
          <p:cNvPr id="3074" name="Picture 2"/>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716404" y="-5927"/>
            <a:ext cx="4425171" cy="3760786"/>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4"/>
          <p:cNvSpPr>
            <a:spLocks noGrp="1"/>
          </p:cNvSpPr>
          <p:nvPr>
            <p:ph type="body" sz="quarter" idx="10"/>
          </p:nvPr>
        </p:nvSpPr>
        <p:spPr>
          <a:xfrm>
            <a:off x="360000" y="3960000"/>
            <a:ext cx="4190999" cy="477112"/>
          </a:xfrm>
          <a:prstGeom prst="rect">
            <a:avLst/>
          </a:prstGeom>
        </p:spPr>
        <p:txBody>
          <a:bodyPr lIns="0" tIns="0" bIns="90000"/>
          <a:lstStyle>
            <a:lvl1pPr marL="0" indent="0">
              <a:buNone/>
              <a:defRPr b="0">
                <a:solidFill>
                  <a:srgbClr val="00B398"/>
                </a:solidFill>
              </a:defRPr>
            </a:lvl1pPr>
            <a:lvl2pPr>
              <a:spcBef>
                <a:spcPts val="3000"/>
              </a:spcBef>
              <a:defRPr sz="1000">
                <a:solidFill>
                  <a:srgbClr val="999999"/>
                </a:solidFill>
              </a:defRPr>
            </a:lvl2pPr>
            <a:lvl3pPr marL="0" indent="0">
              <a:buNone/>
              <a:defRPr sz="1400">
                <a:solidFill>
                  <a:schemeClr val="tx1"/>
                </a:solidFill>
              </a:defRPr>
            </a:lvl3pPr>
          </a:lstStyle>
          <a:p>
            <a:pPr lvl="0"/>
            <a:r>
              <a:rPr lang="en-US" dirty="0" smtClean="0"/>
              <a:t>Click to edit Master text styles</a:t>
            </a:r>
          </a:p>
        </p:txBody>
      </p:sp>
    </p:spTree>
    <p:extLst>
      <p:ext uri="{BB962C8B-B14F-4D97-AF65-F5344CB8AC3E}">
        <p14:creationId xmlns:p14="http://schemas.microsoft.com/office/powerpoint/2010/main" val="3569529562"/>
      </p:ext>
    </p:extLst>
  </p:cSld>
  <p:clrMapOvr>
    <a:masterClrMapping/>
  </p:clrMapOvr>
  <p:timing>
    <p:tnLst>
      <p:par>
        <p:cTn id="1" dur="indefinite" restart="never" nodeType="tmRoot"/>
      </p:par>
    </p:tnLst>
  </p:timing>
  <p:extLst mod="1">
    <p:ext uri="{DCECCB84-F9BA-43D5-87BE-67443E8EF086}">
      <p15:sldGuideLst xmlns="" xmlns:p15="http://schemas.microsoft.com/office/powerpoint/2012/main">
        <p15:guide id="1" orient="horz" pos="1842"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One column">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Click to edit Master title style</a:t>
            </a:r>
            <a:endParaRPr lang="en-GB" dirty="0"/>
          </a:p>
        </p:txBody>
      </p:sp>
      <p:sp>
        <p:nvSpPr>
          <p:cNvPr id="4" name="Text Placeholder 3"/>
          <p:cNvSpPr>
            <a:spLocks noGrp="1"/>
          </p:cNvSpPr>
          <p:nvPr>
            <p:ph type="body" sz="quarter" idx="10"/>
          </p:nvPr>
        </p:nvSpPr>
        <p:spPr>
          <a:xfrm>
            <a:off x="360363" y="1602000"/>
            <a:ext cx="8423275" cy="46800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513416345"/>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5" name="Table Placeholder 4"/>
          <p:cNvSpPr>
            <a:spLocks noGrp="1"/>
          </p:cNvSpPr>
          <p:nvPr>
            <p:ph type="tbl" sz="quarter" idx="10"/>
          </p:nvPr>
        </p:nvSpPr>
        <p:spPr>
          <a:xfrm>
            <a:off x="360363" y="1602000"/>
            <a:ext cx="8423275" cy="4923344"/>
          </a:xfrm>
        </p:spPr>
        <p:txBody>
          <a:bodyPr/>
          <a:lstStyle>
            <a:lvl1pPr marL="0" indent="0">
              <a:buNone/>
              <a:defRPr/>
            </a:lvl1pPr>
          </a:lstStyle>
          <a:p>
            <a:endParaRPr lang="en-GB" dirty="0"/>
          </a:p>
        </p:txBody>
      </p:sp>
    </p:spTree>
    <p:extLst>
      <p:ext uri="{BB962C8B-B14F-4D97-AF65-F5344CB8AC3E}">
        <p14:creationId xmlns:p14="http://schemas.microsoft.com/office/powerpoint/2010/main" val="1186151104"/>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mart 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5" name="SmartArt Placeholder 4"/>
          <p:cNvSpPr>
            <a:spLocks noGrp="1"/>
          </p:cNvSpPr>
          <p:nvPr>
            <p:ph type="dgm" sz="quarter" idx="10"/>
          </p:nvPr>
        </p:nvSpPr>
        <p:spPr>
          <a:xfrm>
            <a:off x="360363" y="1602000"/>
            <a:ext cx="8423275" cy="4923344"/>
          </a:xfrm>
        </p:spPr>
        <p:txBody>
          <a:bodyPr/>
          <a:lstStyle>
            <a:lvl1pPr marL="0" indent="0">
              <a:buNone/>
              <a:defRPr/>
            </a:lvl1pPr>
          </a:lstStyle>
          <a:p>
            <a:endParaRPr lang="en-GB" dirty="0"/>
          </a:p>
        </p:txBody>
      </p:sp>
    </p:spTree>
    <p:extLst>
      <p:ext uri="{BB962C8B-B14F-4D97-AF65-F5344CB8AC3E}">
        <p14:creationId xmlns:p14="http://schemas.microsoft.com/office/powerpoint/2010/main" val="3926200830"/>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5" name="Text Placeholder 4"/>
          <p:cNvSpPr>
            <a:spLocks noGrp="1"/>
          </p:cNvSpPr>
          <p:nvPr>
            <p:ph type="body" sz="quarter" idx="11"/>
          </p:nvPr>
        </p:nvSpPr>
        <p:spPr>
          <a:xfrm>
            <a:off x="360000" y="1602000"/>
            <a:ext cx="4063468" cy="4923344"/>
          </a:xfrm>
          <a:prstGeom prst="rect">
            <a:avLst/>
          </a:prstGeom>
        </p:spPr>
        <p:txBody>
          <a:bodyPr/>
          <a:lstStyle>
            <a:lvl3pPr marL="803275" indent="-268288">
              <a:defRPr/>
            </a:lvl3pPr>
            <a:lvl4pPr marL="1081088" indent="-273050">
              <a:defRPr/>
            </a:lvl4pPr>
            <a:lvl5pPr marL="1341438" indent="-26035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Text Placeholder 4"/>
          <p:cNvSpPr>
            <a:spLocks noGrp="1"/>
          </p:cNvSpPr>
          <p:nvPr>
            <p:ph type="body" sz="quarter" idx="12"/>
          </p:nvPr>
        </p:nvSpPr>
        <p:spPr>
          <a:xfrm>
            <a:off x="4711392" y="1602000"/>
            <a:ext cx="4063468" cy="4923344"/>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3" name="Title 2"/>
          <p:cNvSpPr>
            <a:spLocks noGrp="1"/>
          </p:cNvSpPr>
          <p:nvPr>
            <p:ph type="title"/>
          </p:nvPr>
        </p:nvSpPr>
        <p:spPr/>
        <p:txBody>
          <a:bodyPr/>
          <a:lstStyle/>
          <a:p>
            <a:r>
              <a:rPr lang="en-US" smtClean="0"/>
              <a:t>Click to edit Master title style</a:t>
            </a:r>
            <a:endParaRPr lang="en-NZ"/>
          </a:p>
        </p:txBody>
      </p:sp>
    </p:spTree>
    <p:extLst>
      <p:ext uri="{BB962C8B-B14F-4D97-AF65-F5344CB8AC3E}">
        <p14:creationId xmlns:p14="http://schemas.microsoft.com/office/powerpoint/2010/main" val="3387234040"/>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Graphic left w content right">
    <p:spTree>
      <p:nvGrpSpPr>
        <p:cNvPr id="1" name=""/>
        <p:cNvGrpSpPr/>
        <p:nvPr/>
      </p:nvGrpSpPr>
      <p:grpSpPr>
        <a:xfrm>
          <a:off x="0" y="0"/>
          <a:ext cx="0" cy="0"/>
          <a:chOff x="0" y="0"/>
          <a:chExt cx="0" cy="0"/>
        </a:xfrm>
      </p:grpSpPr>
      <p:sp>
        <p:nvSpPr>
          <p:cNvPr id="4" name="Text Placeholder 4"/>
          <p:cNvSpPr>
            <a:spLocks noGrp="1"/>
          </p:cNvSpPr>
          <p:nvPr>
            <p:ph type="body" sz="quarter" idx="11"/>
          </p:nvPr>
        </p:nvSpPr>
        <p:spPr>
          <a:xfrm>
            <a:off x="4695135" y="1602000"/>
            <a:ext cx="4063468" cy="4923344"/>
          </a:xfrm>
          <a:prstGeom prst="rect">
            <a:avLst/>
          </a:prstGeo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Title 4"/>
          <p:cNvSpPr>
            <a:spLocks noGrp="1"/>
          </p:cNvSpPr>
          <p:nvPr>
            <p:ph type="title"/>
          </p:nvPr>
        </p:nvSpPr>
        <p:spPr/>
        <p:txBody>
          <a:bodyPr/>
          <a:lstStyle/>
          <a:p>
            <a:r>
              <a:rPr lang="en-US" smtClean="0"/>
              <a:t>Click to edit Master title style</a:t>
            </a:r>
            <a:endParaRPr lang="en-NZ"/>
          </a:p>
        </p:txBody>
      </p:sp>
      <p:sp>
        <p:nvSpPr>
          <p:cNvPr id="6" name="Content Placeholder 2"/>
          <p:cNvSpPr>
            <a:spLocks noGrp="1"/>
          </p:cNvSpPr>
          <p:nvPr>
            <p:ph sz="quarter" idx="12"/>
          </p:nvPr>
        </p:nvSpPr>
        <p:spPr>
          <a:xfrm>
            <a:off x="359999" y="1613001"/>
            <a:ext cx="4067175" cy="4922837"/>
          </a:xfrm>
        </p:spPr>
        <p:txBody>
          <a:bodyPr/>
          <a:lstStyle>
            <a:lvl1pPr marL="0" indent="0">
              <a:buNone/>
              <a:defRPr/>
            </a:lvl1pPr>
          </a:lstStyle>
          <a:p>
            <a:pPr lvl="0"/>
            <a:endParaRPr lang="en-GB" dirty="0"/>
          </a:p>
        </p:txBody>
      </p:sp>
    </p:spTree>
    <p:extLst>
      <p:ext uri="{BB962C8B-B14F-4D97-AF65-F5344CB8AC3E}">
        <p14:creationId xmlns:p14="http://schemas.microsoft.com/office/powerpoint/2010/main" val="4084995838"/>
      </p:ext>
    </p:extLst>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left w graphic right">
    <p:spTree>
      <p:nvGrpSpPr>
        <p:cNvPr id="1" name=""/>
        <p:cNvGrpSpPr/>
        <p:nvPr/>
      </p:nvGrpSpPr>
      <p:grpSpPr>
        <a:xfrm>
          <a:off x="0" y="0"/>
          <a:ext cx="0" cy="0"/>
          <a:chOff x="0" y="0"/>
          <a:chExt cx="0" cy="0"/>
        </a:xfrm>
      </p:grpSpPr>
      <p:sp>
        <p:nvSpPr>
          <p:cNvPr id="4" name="Text Placeholder 4"/>
          <p:cNvSpPr>
            <a:spLocks noGrp="1"/>
          </p:cNvSpPr>
          <p:nvPr>
            <p:ph type="body" sz="quarter" idx="11"/>
          </p:nvPr>
        </p:nvSpPr>
        <p:spPr>
          <a:xfrm>
            <a:off x="360000" y="1602000"/>
            <a:ext cx="4063468" cy="4923344"/>
          </a:xfrm>
          <a:prstGeom prst="rect">
            <a:avLst/>
          </a:prstGeo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Title 4"/>
          <p:cNvSpPr>
            <a:spLocks noGrp="1"/>
          </p:cNvSpPr>
          <p:nvPr>
            <p:ph type="title"/>
          </p:nvPr>
        </p:nvSpPr>
        <p:spPr>
          <a:xfrm>
            <a:off x="359999" y="990000"/>
            <a:ext cx="8424000" cy="387798"/>
          </a:xfrm>
        </p:spPr>
        <p:txBody>
          <a:bodyPr/>
          <a:lstStyle/>
          <a:p>
            <a:r>
              <a:rPr lang="en-US" smtClean="0"/>
              <a:t>Click to edit Master title style</a:t>
            </a:r>
            <a:endParaRPr lang="en-NZ"/>
          </a:p>
        </p:txBody>
      </p:sp>
      <p:sp>
        <p:nvSpPr>
          <p:cNvPr id="3" name="Content Placeholder 2"/>
          <p:cNvSpPr>
            <a:spLocks noGrp="1"/>
          </p:cNvSpPr>
          <p:nvPr>
            <p:ph sz="quarter" idx="12"/>
          </p:nvPr>
        </p:nvSpPr>
        <p:spPr>
          <a:xfrm>
            <a:off x="4716463" y="1601788"/>
            <a:ext cx="4067175" cy="4922837"/>
          </a:xfrm>
        </p:spPr>
        <p:txBody>
          <a:bodyPr/>
          <a:lstStyle>
            <a:lvl1pPr marL="0" indent="0">
              <a:buNone/>
              <a:defRPr/>
            </a:lvl1pPr>
          </a:lstStyle>
          <a:p>
            <a:pPr lvl="0"/>
            <a:endParaRPr lang="en-GB" dirty="0"/>
          </a:p>
        </p:txBody>
      </p:sp>
    </p:spTree>
    <p:extLst>
      <p:ext uri="{BB962C8B-B14F-4D97-AF65-F5344CB8AC3E}">
        <p14:creationId xmlns:p14="http://schemas.microsoft.com/office/powerpoint/2010/main" val="2079292897"/>
      </p:ext>
    </p:extLst>
  </p:cSld>
  <p:clrMapOvr>
    <a:masterClrMapping/>
  </p:clrMapOvr>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5" name="Text Placeholder 4"/>
          <p:cNvSpPr>
            <a:spLocks noGrp="1"/>
          </p:cNvSpPr>
          <p:nvPr>
            <p:ph type="body" sz="quarter" idx="11"/>
          </p:nvPr>
        </p:nvSpPr>
        <p:spPr>
          <a:xfrm>
            <a:off x="360000" y="1602000"/>
            <a:ext cx="2647411" cy="4923344"/>
          </a:xfrm>
          <a:prstGeom prst="rect">
            <a:avLst/>
          </a:prstGeo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Text Placeholder 4"/>
          <p:cNvSpPr>
            <a:spLocks noGrp="1"/>
          </p:cNvSpPr>
          <p:nvPr>
            <p:ph type="body" sz="quarter" idx="12"/>
          </p:nvPr>
        </p:nvSpPr>
        <p:spPr>
          <a:xfrm>
            <a:off x="3268689" y="1602000"/>
            <a:ext cx="2647411" cy="4923344"/>
          </a:xfrm>
          <a:prstGeom prst="rect">
            <a:avLst/>
          </a:prstGeo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7" name="Text Placeholder 4"/>
          <p:cNvSpPr>
            <a:spLocks noGrp="1"/>
          </p:cNvSpPr>
          <p:nvPr>
            <p:ph type="body" sz="quarter" idx="13"/>
          </p:nvPr>
        </p:nvSpPr>
        <p:spPr>
          <a:xfrm>
            <a:off x="6111192" y="1602000"/>
            <a:ext cx="2647411" cy="4923344"/>
          </a:xfrm>
          <a:prstGeom prst="rect">
            <a:avLst/>
          </a:prstGeo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3" name="Title 2"/>
          <p:cNvSpPr>
            <a:spLocks noGrp="1"/>
          </p:cNvSpPr>
          <p:nvPr>
            <p:ph type="title"/>
          </p:nvPr>
        </p:nvSpPr>
        <p:spPr/>
        <p:txBody>
          <a:bodyPr/>
          <a:lstStyle/>
          <a:p>
            <a:r>
              <a:rPr lang="en-US" dirty="0" smtClean="0"/>
              <a:t>Click to edit Master title style</a:t>
            </a:r>
            <a:endParaRPr lang="en-NZ" dirty="0"/>
          </a:p>
        </p:txBody>
      </p:sp>
    </p:spTree>
    <p:extLst>
      <p:ext uri="{BB962C8B-B14F-4D97-AF65-F5344CB8AC3E}">
        <p14:creationId xmlns:p14="http://schemas.microsoft.com/office/powerpoint/2010/main" val="675469411"/>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x arrow pull out">
    <p:spTree>
      <p:nvGrpSpPr>
        <p:cNvPr id="1" name=""/>
        <p:cNvGrpSpPr/>
        <p:nvPr/>
      </p:nvGrpSpPr>
      <p:grpSpPr>
        <a:xfrm>
          <a:off x="0" y="0"/>
          <a:ext cx="0" cy="0"/>
          <a:chOff x="0" y="0"/>
          <a:chExt cx="0" cy="0"/>
        </a:xfrm>
      </p:grpSpPr>
      <p:grpSp>
        <p:nvGrpSpPr>
          <p:cNvPr id="8" name="Group 7"/>
          <p:cNvGrpSpPr/>
          <p:nvPr userDrawn="1"/>
        </p:nvGrpSpPr>
        <p:grpSpPr>
          <a:xfrm>
            <a:off x="6105600" y="1980000"/>
            <a:ext cx="2678832" cy="3871636"/>
            <a:chOff x="6105600" y="1980000"/>
            <a:chExt cx="2678832" cy="3871636"/>
          </a:xfrm>
        </p:grpSpPr>
        <p:sp>
          <p:nvSpPr>
            <p:cNvPr id="15" name="Rectangle 14"/>
            <p:cNvSpPr/>
            <p:nvPr userDrawn="1"/>
          </p:nvSpPr>
          <p:spPr>
            <a:xfrm>
              <a:off x="6105600" y="1980000"/>
              <a:ext cx="2678832" cy="387163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576000" rIns="72000" bIns="72000" rtlCol="0" anchor="t" anchorCtr="0"/>
            <a:lstStyle/>
            <a:p>
              <a:endParaRPr lang="en-GB" sz="1400" dirty="0">
                <a:solidFill>
                  <a:schemeClr val="tx1"/>
                </a:solidFill>
              </a:endParaRPr>
            </a:p>
          </p:txBody>
        </p:sp>
        <p:sp>
          <p:nvSpPr>
            <p:cNvPr id="16" name="Freeform 5"/>
            <p:cNvSpPr>
              <a:spLocks/>
            </p:cNvSpPr>
            <p:nvPr userDrawn="1"/>
          </p:nvSpPr>
          <p:spPr bwMode="auto">
            <a:xfrm>
              <a:off x="6177608" y="2074418"/>
              <a:ext cx="203200" cy="393700"/>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grpSp>
      <p:sp>
        <p:nvSpPr>
          <p:cNvPr id="17" name="Text Placeholder 8"/>
          <p:cNvSpPr>
            <a:spLocks noGrp="1"/>
          </p:cNvSpPr>
          <p:nvPr userDrawn="1">
            <p:ph type="body" sz="quarter" idx="17"/>
          </p:nvPr>
        </p:nvSpPr>
        <p:spPr>
          <a:xfrm>
            <a:off x="6105600" y="2520000"/>
            <a:ext cx="2678113" cy="3297600"/>
          </a:xfrm>
          <a:prstGeom prst="rect">
            <a:avLst/>
          </a:prstGeom>
          <a:noFill/>
        </p:spPr>
        <p:txBody>
          <a:bodyPr wrap="square" lIns="57600">
            <a:noAutofit/>
          </a:bodyPr>
          <a:lstStyle>
            <a:lvl1pPr marL="0" indent="0">
              <a:buNone/>
              <a:defRPr sz="1400" b="0"/>
            </a:lvl1pPr>
          </a:lstStyle>
          <a:p>
            <a:pPr lvl="0"/>
            <a:endParaRPr lang="en-GB" dirty="0"/>
          </a:p>
        </p:txBody>
      </p:sp>
      <p:sp>
        <p:nvSpPr>
          <p:cNvPr id="2" name="Title 1"/>
          <p:cNvSpPr>
            <a:spLocks noGrp="1"/>
          </p:cNvSpPr>
          <p:nvPr userDrawn="1">
            <p:ph type="title"/>
          </p:nvPr>
        </p:nvSpPr>
        <p:spPr/>
        <p:txBody>
          <a:bodyPr/>
          <a:lstStyle/>
          <a:p>
            <a:r>
              <a:rPr lang="en-US" smtClean="0"/>
              <a:t>Click to edit Master title style</a:t>
            </a:r>
            <a:endParaRPr lang="en-GB"/>
          </a:p>
        </p:txBody>
      </p:sp>
      <p:grpSp>
        <p:nvGrpSpPr>
          <p:cNvPr id="19" name="Group 18"/>
          <p:cNvGrpSpPr/>
          <p:nvPr userDrawn="1"/>
        </p:nvGrpSpPr>
        <p:grpSpPr>
          <a:xfrm>
            <a:off x="3232800" y="1980000"/>
            <a:ext cx="2678832" cy="3871636"/>
            <a:chOff x="3275856" y="1955379"/>
            <a:chExt cx="2678832" cy="3871636"/>
          </a:xfrm>
        </p:grpSpPr>
        <p:sp>
          <p:nvSpPr>
            <p:cNvPr id="6" name="Rectangle 5"/>
            <p:cNvSpPr/>
            <p:nvPr userDrawn="1"/>
          </p:nvSpPr>
          <p:spPr>
            <a:xfrm>
              <a:off x="3275856" y="1955379"/>
              <a:ext cx="2678832" cy="387163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576000" rIns="72000" bIns="72000" rtlCol="0" anchor="t" anchorCtr="0"/>
            <a:lstStyle/>
            <a:p>
              <a:endParaRPr lang="en-GB" sz="1400" dirty="0">
                <a:solidFill>
                  <a:schemeClr val="tx1"/>
                </a:solidFill>
              </a:endParaRPr>
            </a:p>
          </p:txBody>
        </p:sp>
        <p:sp>
          <p:nvSpPr>
            <p:cNvPr id="7" name="Freeform 5"/>
            <p:cNvSpPr>
              <a:spLocks/>
            </p:cNvSpPr>
            <p:nvPr userDrawn="1"/>
          </p:nvSpPr>
          <p:spPr bwMode="auto">
            <a:xfrm>
              <a:off x="3347864" y="2049797"/>
              <a:ext cx="203200" cy="393700"/>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9" name="Text Placeholder 8"/>
          <p:cNvSpPr>
            <a:spLocks noGrp="1"/>
          </p:cNvSpPr>
          <p:nvPr userDrawn="1">
            <p:ph type="body" sz="quarter" idx="10"/>
          </p:nvPr>
        </p:nvSpPr>
        <p:spPr>
          <a:xfrm>
            <a:off x="3232571" y="2520000"/>
            <a:ext cx="2678113" cy="3297600"/>
          </a:xfrm>
          <a:prstGeom prst="rect">
            <a:avLst/>
          </a:prstGeom>
          <a:noFill/>
        </p:spPr>
        <p:txBody>
          <a:bodyPr wrap="square" lIns="57600">
            <a:noAutofit/>
          </a:bodyPr>
          <a:lstStyle>
            <a:lvl1pPr marL="0" indent="0">
              <a:buNone/>
              <a:defRPr sz="1400" b="0"/>
            </a:lvl1pPr>
          </a:lstStyle>
          <a:p>
            <a:pPr lvl="0"/>
            <a:endParaRPr lang="en-GB" dirty="0"/>
          </a:p>
        </p:txBody>
      </p:sp>
      <p:sp>
        <p:nvSpPr>
          <p:cNvPr id="10" name="Rectangle 9"/>
          <p:cNvSpPr/>
          <p:nvPr userDrawn="1"/>
        </p:nvSpPr>
        <p:spPr>
          <a:xfrm>
            <a:off x="360000" y="1980000"/>
            <a:ext cx="2678832" cy="387163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576000" rIns="72000" bIns="72000" rtlCol="0" anchor="t" anchorCtr="0"/>
          <a:lstStyle/>
          <a:p>
            <a:endParaRPr lang="en-GB" sz="1400" dirty="0">
              <a:solidFill>
                <a:schemeClr val="tx1"/>
              </a:solidFill>
            </a:endParaRPr>
          </a:p>
        </p:txBody>
      </p:sp>
      <p:sp>
        <p:nvSpPr>
          <p:cNvPr id="12" name="Text Placeholder 8"/>
          <p:cNvSpPr>
            <a:spLocks noGrp="1"/>
          </p:cNvSpPr>
          <p:nvPr userDrawn="1">
            <p:ph type="body" sz="quarter" idx="11"/>
          </p:nvPr>
        </p:nvSpPr>
        <p:spPr>
          <a:xfrm>
            <a:off x="360000" y="2520000"/>
            <a:ext cx="2678113" cy="3297600"/>
          </a:xfrm>
          <a:prstGeom prst="rect">
            <a:avLst/>
          </a:prstGeom>
          <a:noFill/>
        </p:spPr>
        <p:txBody>
          <a:bodyPr wrap="square" lIns="57600">
            <a:noAutofit/>
          </a:bodyPr>
          <a:lstStyle>
            <a:lvl1pPr marL="0" indent="0">
              <a:buNone/>
              <a:defRPr sz="1400" b="0"/>
            </a:lvl1pPr>
          </a:lstStyle>
          <a:p>
            <a:pPr lvl="0"/>
            <a:endParaRPr lang="en-GB" dirty="0"/>
          </a:p>
        </p:txBody>
      </p:sp>
      <p:sp>
        <p:nvSpPr>
          <p:cNvPr id="11" name="Freeform 5"/>
          <p:cNvSpPr>
            <a:spLocks/>
          </p:cNvSpPr>
          <p:nvPr userDrawn="1"/>
        </p:nvSpPr>
        <p:spPr bwMode="auto">
          <a:xfrm>
            <a:off x="432008" y="2074418"/>
            <a:ext cx="203200" cy="393700"/>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0" name="Text Placeholder 8"/>
          <p:cNvSpPr>
            <a:spLocks noGrp="1"/>
          </p:cNvSpPr>
          <p:nvPr>
            <p:ph type="body" sz="quarter" idx="18"/>
          </p:nvPr>
        </p:nvSpPr>
        <p:spPr>
          <a:xfrm>
            <a:off x="694495" y="1980000"/>
            <a:ext cx="2344338" cy="540000"/>
          </a:xfrm>
          <a:prstGeom prst="rect">
            <a:avLst/>
          </a:prstGeom>
          <a:noFill/>
        </p:spPr>
        <p:txBody>
          <a:bodyPr wrap="square" lIns="57600" anchor="ctr">
            <a:noAutofit/>
          </a:bodyPr>
          <a:lstStyle>
            <a:lvl1pPr marL="0" indent="0">
              <a:buNone/>
              <a:defRPr sz="2000" b="0"/>
            </a:lvl1pPr>
          </a:lstStyle>
          <a:p>
            <a:pPr lvl="0"/>
            <a:endParaRPr lang="en-GB" dirty="0"/>
          </a:p>
        </p:txBody>
      </p:sp>
      <p:sp>
        <p:nvSpPr>
          <p:cNvPr id="21" name="Text Placeholder 8"/>
          <p:cNvSpPr>
            <a:spLocks noGrp="1"/>
          </p:cNvSpPr>
          <p:nvPr>
            <p:ph type="body" sz="quarter" idx="19"/>
          </p:nvPr>
        </p:nvSpPr>
        <p:spPr>
          <a:xfrm>
            <a:off x="3578726" y="1980000"/>
            <a:ext cx="2344338" cy="540000"/>
          </a:xfrm>
          <a:prstGeom prst="rect">
            <a:avLst/>
          </a:prstGeom>
          <a:noFill/>
        </p:spPr>
        <p:txBody>
          <a:bodyPr wrap="square" lIns="57600" anchor="ctr">
            <a:noAutofit/>
          </a:bodyPr>
          <a:lstStyle>
            <a:lvl1pPr marL="0" indent="0">
              <a:buNone/>
              <a:defRPr sz="2000" b="0"/>
            </a:lvl1pPr>
          </a:lstStyle>
          <a:p>
            <a:pPr lvl="0"/>
            <a:endParaRPr lang="en-GB" dirty="0"/>
          </a:p>
        </p:txBody>
      </p:sp>
      <p:sp>
        <p:nvSpPr>
          <p:cNvPr id="22" name="Text Placeholder 8"/>
          <p:cNvSpPr>
            <a:spLocks noGrp="1"/>
          </p:cNvSpPr>
          <p:nvPr>
            <p:ph type="body" sz="quarter" idx="20"/>
          </p:nvPr>
        </p:nvSpPr>
        <p:spPr>
          <a:xfrm>
            <a:off x="6464914" y="1980000"/>
            <a:ext cx="2344338" cy="540000"/>
          </a:xfrm>
          <a:prstGeom prst="rect">
            <a:avLst/>
          </a:prstGeom>
          <a:noFill/>
        </p:spPr>
        <p:txBody>
          <a:bodyPr wrap="square" lIns="57600" anchor="ctr">
            <a:noAutofit/>
          </a:bodyPr>
          <a:lstStyle>
            <a:lvl1pPr marL="0" indent="0">
              <a:buNone/>
              <a:defRPr sz="2000" b="0"/>
            </a:lvl1pPr>
          </a:lstStyle>
          <a:p>
            <a:pPr lvl="0"/>
            <a:endParaRPr lang="en-GB" dirty="0"/>
          </a:p>
        </p:txBody>
      </p:sp>
    </p:spTree>
    <p:extLst>
      <p:ext uri="{BB962C8B-B14F-4D97-AF65-F5344CB8AC3E}">
        <p14:creationId xmlns:p14="http://schemas.microsoft.com/office/powerpoint/2010/main" val="3691907978"/>
      </p:ext>
    </p:extLst>
  </p:cSld>
  <p:clrMapOvr>
    <a:masterClrMapping/>
  </p:clrMapOvr>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x content column w 2x arrow pull out">
    <p:spTree>
      <p:nvGrpSpPr>
        <p:cNvPr id="1" name=""/>
        <p:cNvGrpSpPr/>
        <p:nvPr/>
      </p:nvGrpSpPr>
      <p:grpSpPr>
        <a:xfrm>
          <a:off x="0" y="0"/>
          <a:ext cx="0" cy="0"/>
          <a:chOff x="0" y="0"/>
          <a:chExt cx="0" cy="0"/>
        </a:xfrm>
      </p:grpSpPr>
      <p:grpSp>
        <p:nvGrpSpPr>
          <p:cNvPr id="8" name="Group 7"/>
          <p:cNvGrpSpPr/>
          <p:nvPr userDrawn="1"/>
        </p:nvGrpSpPr>
        <p:grpSpPr>
          <a:xfrm>
            <a:off x="6105600" y="1980000"/>
            <a:ext cx="2678832" cy="3871636"/>
            <a:chOff x="6105600" y="1980000"/>
            <a:chExt cx="2678832" cy="3871636"/>
          </a:xfrm>
        </p:grpSpPr>
        <p:sp>
          <p:nvSpPr>
            <p:cNvPr id="15" name="Rectangle 14"/>
            <p:cNvSpPr/>
            <p:nvPr userDrawn="1"/>
          </p:nvSpPr>
          <p:spPr>
            <a:xfrm>
              <a:off x="6105600" y="1980000"/>
              <a:ext cx="2678832" cy="387163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576000" rIns="72000" bIns="72000" rtlCol="0" anchor="t" anchorCtr="0"/>
            <a:lstStyle/>
            <a:p>
              <a:endParaRPr lang="en-GB" sz="1400" dirty="0">
                <a:solidFill>
                  <a:schemeClr val="tx1"/>
                </a:solidFill>
              </a:endParaRPr>
            </a:p>
          </p:txBody>
        </p:sp>
        <p:sp>
          <p:nvSpPr>
            <p:cNvPr id="16" name="Freeform 5"/>
            <p:cNvSpPr>
              <a:spLocks/>
            </p:cNvSpPr>
            <p:nvPr userDrawn="1"/>
          </p:nvSpPr>
          <p:spPr bwMode="auto">
            <a:xfrm>
              <a:off x="6177608" y="2074418"/>
              <a:ext cx="203200" cy="393700"/>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grpSp>
      <p:sp>
        <p:nvSpPr>
          <p:cNvPr id="17" name="Text Placeholder 8"/>
          <p:cNvSpPr>
            <a:spLocks noGrp="1"/>
          </p:cNvSpPr>
          <p:nvPr userDrawn="1">
            <p:ph type="body" sz="quarter" idx="17"/>
          </p:nvPr>
        </p:nvSpPr>
        <p:spPr>
          <a:xfrm>
            <a:off x="6105600" y="2520000"/>
            <a:ext cx="2678113" cy="3297600"/>
          </a:xfrm>
          <a:prstGeom prst="rect">
            <a:avLst/>
          </a:prstGeom>
          <a:noFill/>
        </p:spPr>
        <p:txBody>
          <a:bodyPr wrap="square" lIns="57600">
            <a:noAutofit/>
          </a:bodyPr>
          <a:lstStyle>
            <a:lvl1pPr marL="0" indent="0">
              <a:buNone/>
              <a:defRPr sz="1400" b="0"/>
            </a:lvl1pPr>
          </a:lstStyle>
          <a:p>
            <a:pPr lvl="0"/>
            <a:endParaRPr lang="en-GB" dirty="0"/>
          </a:p>
        </p:txBody>
      </p:sp>
      <p:sp>
        <p:nvSpPr>
          <p:cNvPr id="2" name="Title 1"/>
          <p:cNvSpPr>
            <a:spLocks noGrp="1"/>
          </p:cNvSpPr>
          <p:nvPr userDrawn="1">
            <p:ph type="title"/>
          </p:nvPr>
        </p:nvSpPr>
        <p:spPr/>
        <p:txBody>
          <a:bodyPr/>
          <a:lstStyle/>
          <a:p>
            <a:r>
              <a:rPr lang="en-US" smtClean="0"/>
              <a:t>Click to edit Master title style</a:t>
            </a:r>
            <a:endParaRPr lang="en-GB"/>
          </a:p>
        </p:txBody>
      </p:sp>
      <p:grpSp>
        <p:nvGrpSpPr>
          <p:cNvPr id="19" name="Group 18"/>
          <p:cNvGrpSpPr/>
          <p:nvPr userDrawn="1"/>
        </p:nvGrpSpPr>
        <p:grpSpPr>
          <a:xfrm>
            <a:off x="3232800" y="1980000"/>
            <a:ext cx="2678832" cy="3871636"/>
            <a:chOff x="3275856" y="1955379"/>
            <a:chExt cx="2678832" cy="3871636"/>
          </a:xfrm>
        </p:grpSpPr>
        <p:sp>
          <p:nvSpPr>
            <p:cNvPr id="6" name="Rectangle 5"/>
            <p:cNvSpPr/>
            <p:nvPr userDrawn="1"/>
          </p:nvSpPr>
          <p:spPr>
            <a:xfrm>
              <a:off x="3275856" y="1955379"/>
              <a:ext cx="2678832" cy="387163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576000" rIns="72000" bIns="72000" rtlCol="0" anchor="t" anchorCtr="0"/>
            <a:lstStyle/>
            <a:p>
              <a:endParaRPr lang="en-GB" sz="1400" dirty="0">
                <a:solidFill>
                  <a:schemeClr val="tx1"/>
                </a:solidFill>
              </a:endParaRPr>
            </a:p>
          </p:txBody>
        </p:sp>
        <p:sp>
          <p:nvSpPr>
            <p:cNvPr id="7" name="Freeform 5"/>
            <p:cNvSpPr>
              <a:spLocks/>
            </p:cNvSpPr>
            <p:nvPr userDrawn="1"/>
          </p:nvSpPr>
          <p:spPr bwMode="auto">
            <a:xfrm>
              <a:off x="3347864" y="2049797"/>
              <a:ext cx="203200" cy="393700"/>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GB"/>
            </a:p>
          </p:txBody>
        </p:sp>
      </p:grpSp>
      <p:sp>
        <p:nvSpPr>
          <p:cNvPr id="9" name="Text Placeholder 8"/>
          <p:cNvSpPr>
            <a:spLocks noGrp="1"/>
          </p:cNvSpPr>
          <p:nvPr userDrawn="1">
            <p:ph type="body" sz="quarter" idx="10"/>
          </p:nvPr>
        </p:nvSpPr>
        <p:spPr>
          <a:xfrm>
            <a:off x="3232571" y="2520000"/>
            <a:ext cx="2678113" cy="3297600"/>
          </a:xfrm>
          <a:prstGeom prst="rect">
            <a:avLst/>
          </a:prstGeom>
          <a:noFill/>
        </p:spPr>
        <p:txBody>
          <a:bodyPr wrap="square" lIns="57600">
            <a:noAutofit/>
          </a:bodyPr>
          <a:lstStyle>
            <a:lvl1pPr marL="0" indent="0">
              <a:buNone/>
              <a:defRPr sz="1400" b="0"/>
            </a:lvl1pPr>
          </a:lstStyle>
          <a:p>
            <a:pPr lvl="0"/>
            <a:endParaRPr lang="en-GB" dirty="0"/>
          </a:p>
        </p:txBody>
      </p:sp>
      <p:sp>
        <p:nvSpPr>
          <p:cNvPr id="21" name="Text Placeholder 8"/>
          <p:cNvSpPr>
            <a:spLocks noGrp="1"/>
          </p:cNvSpPr>
          <p:nvPr>
            <p:ph type="body" sz="quarter" idx="19"/>
          </p:nvPr>
        </p:nvSpPr>
        <p:spPr>
          <a:xfrm>
            <a:off x="3578726" y="1980000"/>
            <a:ext cx="2344338" cy="540000"/>
          </a:xfrm>
          <a:prstGeom prst="rect">
            <a:avLst/>
          </a:prstGeom>
          <a:noFill/>
        </p:spPr>
        <p:txBody>
          <a:bodyPr wrap="square" lIns="57600" anchor="ctr">
            <a:noAutofit/>
          </a:bodyPr>
          <a:lstStyle>
            <a:lvl1pPr marL="0" indent="0">
              <a:buNone/>
              <a:defRPr sz="2000" b="0"/>
            </a:lvl1pPr>
          </a:lstStyle>
          <a:p>
            <a:pPr lvl="0"/>
            <a:endParaRPr lang="en-GB" dirty="0"/>
          </a:p>
        </p:txBody>
      </p:sp>
      <p:sp>
        <p:nvSpPr>
          <p:cNvPr id="22" name="Text Placeholder 8"/>
          <p:cNvSpPr>
            <a:spLocks noGrp="1"/>
          </p:cNvSpPr>
          <p:nvPr>
            <p:ph type="body" sz="quarter" idx="20"/>
          </p:nvPr>
        </p:nvSpPr>
        <p:spPr>
          <a:xfrm>
            <a:off x="6464914" y="1980000"/>
            <a:ext cx="2344338" cy="540000"/>
          </a:xfrm>
          <a:prstGeom prst="rect">
            <a:avLst/>
          </a:prstGeom>
          <a:noFill/>
        </p:spPr>
        <p:txBody>
          <a:bodyPr wrap="square" lIns="57600" anchor="ctr">
            <a:noAutofit/>
          </a:bodyPr>
          <a:lstStyle>
            <a:lvl1pPr marL="0" indent="0">
              <a:buNone/>
              <a:defRPr sz="2000" b="0"/>
            </a:lvl1pPr>
          </a:lstStyle>
          <a:p>
            <a:pPr lvl="0"/>
            <a:endParaRPr lang="en-GB" dirty="0"/>
          </a:p>
        </p:txBody>
      </p:sp>
      <p:sp>
        <p:nvSpPr>
          <p:cNvPr id="4" name="Content Placeholder 3"/>
          <p:cNvSpPr>
            <a:spLocks noGrp="1"/>
          </p:cNvSpPr>
          <p:nvPr>
            <p:ph sz="quarter" idx="21"/>
          </p:nvPr>
        </p:nvSpPr>
        <p:spPr>
          <a:xfrm>
            <a:off x="360363" y="1980000"/>
            <a:ext cx="2555875" cy="3838188"/>
          </a:xfrm>
        </p:spPr>
        <p:txBody>
          <a:bodyPr/>
          <a:lstStyle>
            <a:lvl1pPr marL="0" indent="0">
              <a:buNone/>
              <a:defRPr/>
            </a:lvl1pPr>
          </a:lstStyle>
          <a:p>
            <a:pPr lvl="0"/>
            <a:endParaRPr lang="en-GB" dirty="0"/>
          </a:p>
        </p:txBody>
      </p:sp>
    </p:spTree>
    <p:extLst>
      <p:ext uri="{BB962C8B-B14F-4D97-AF65-F5344CB8AC3E}">
        <p14:creationId xmlns:p14="http://schemas.microsoft.com/office/powerpoint/2010/main" val="1196795387"/>
      </p:ext>
    </p:extLst>
  </p:cSld>
  <p:clrMapOvr>
    <a:masterClrMapping/>
  </p:clrMapOvr>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x wide content w Arrow pull out">
    <p:spTree>
      <p:nvGrpSpPr>
        <p:cNvPr id="1" name=""/>
        <p:cNvGrpSpPr/>
        <p:nvPr/>
      </p:nvGrpSpPr>
      <p:grpSpPr>
        <a:xfrm>
          <a:off x="0" y="0"/>
          <a:ext cx="0" cy="0"/>
          <a:chOff x="0" y="0"/>
          <a:chExt cx="0" cy="0"/>
        </a:xfrm>
      </p:grpSpPr>
      <p:grpSp>
        <p:nvGrpSpPr>
          <p:cNvPr id="8" name="Group 7"/>
          <p:cNvGrpSpPr/>
          <p:nvPr userDrawn="1"/>
        </p:nvGrpSpPr>
        <p:grpSpPr>
          <a:xfrm>
            <a:off x="6105600" y="1980000"/>
            <a:ext cx="2678832" cy="3871636"/>
            <a:chOff x="6105600" y="1980000"/>
            <a:chExt cx="2678832" cy="3871636"/>
          </a:xfrm>
        </p:grpSpPr>
        <p:sp>
          <p:nvSpPr>
            <p:cNvPr id="15" name="Rectangle 14"/>
            <p:cNvSpPr/>
            <p:nvPr userDrawn="1"/>
          </p:nvSpPr>
          <p:spPr>
            <a:xfrm>
              <a:off x="6105600" y="1980000"/>
              <a:ext cx="2678832" cy="387163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2000" tIns="576000" rIns="72000" bIns="72000" rtlCol="0" anchor="t" anchorCtr="0"/>
            <a:lstStyle/>
            <a:p>
              <a:endParaRPr lang="en-GB" sz="1400" dirty="0">
                <a:solidFill>
                  <a:schemeClr val="tx1"/>
                </a:solidFill>
              </a:endParaRPr>
            </a:p>
          </p:txBody>
        </p:sp>
        <p:sp>
          <p:nvSpPr>
            <p:cNvPr id="16" name="Freeform 5"/>
            <p:cNvSpPr>
              <a:spLocks/>
            </p:cNvSpPr>
            <p:nvPr userDrawn="1"/>
          </p:nvSpPr>
          <p:spPr bwMode="auto">
            <a:xfrm>
              <a:off x="6177608" y="2074418"/>
              <a:ext cx="203200" cy="393700"/>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grpSp>
      <p:sp>
        <p:nvSpPr>
          <p:cNvPr id="17" name="Text Placeholder 8"/>
          <p:cNvSpPr>
            <a:spLocks noGrp="1"/>
          </p:cNvSpPr>
          <p:nvPr userDrawn="1">
            <p:ph type="body" sz="quarter" idx="17"/>
          </p:nvPr>
        </p:nvSpPr>
        <p:spPr>
          <a:xfrm>
            <a:off x="6105600" y="2520000"/>
            <a:ext cx="2678113" cy="3297600"/>
          </a:xfrm>
          <a:prstGeom prst="rect">
            <a:avLst/>
          </a:prstGeom>
          <a:noFill/>
        </p:spPr>
        <p:txBody>
          <a:bodyPr wrap="square" lIns="57600">
            <a:noAutofit/>
          </a:bodyPr>
          <a:lstStyle>
            <a:lvl1pPr marL="0" indent="0">
              <a:buNone/>
              <a:defRPr sz="1400" b="0"/>
            </a:lvl1pPr>
          </a:lstStyle>
          <a:p>
            <a:pPr lvl="0"/>
            <a:endParaRPr lang="en-GB" dirty="0"/>
          </a:p>
        </p:txBody>
      </p:sp>
      <p:sp>
        <p:nvSpPr>
          <p:cNvPr id="2" name="Title 1"/>
          <p:cNvSpPr>
            <a:spLocks noGrp="1"/>
          </p:cNvSpPr>
          <p:nvPr userDrawn="1">
            <p:ph type="title"/>
          </p:nvPr>
        </p:nvSpPr>
        <p:spPr/>
        <p:txBody>
          <a:bodyPr/>
          <a:lstStyle/>
          <a:p>
            <a:r>
              <a:rPr lang="en-US" smtClean="0"/>
              <a:t>Click to edit Master title style</a:t>
            </a:r>
            <a:endParaRPr lang="en-GB"/>
          </a:p>
        </p:txBody>
      </p:sp>
      <p:sp>
        <p:nvSpPr>
          <p:cNvPr id="22" name="Text Placeholder 8"/>
          <p:cNvSpPr>
            <a:spLocks noGrp="1"/>
          </p:cNvSpPr>
          <p:nvPr>
            <p:ph type="body" sz="quarter" idx="20"/>
          </p:nvPr>
        </p:nvSpPr>
        <p:spPr>
          <a:xfrm>
            <a:off x="6464914" y="1980000"/>
            <a:ext cx="2344338" cy="540000"/>
          </a:xfrm>
          <a:prstGeom prst="rect">
            <a:avLst/>
          </a:prstGeom>
          <a:noFill/>
        </p:spPr>
        <p:txBody>
          <a:bodyPr wrap="square" lIns="57600" anchor="ctr">
            <a:noAutofit/>
          </a:bodyPr>
          <a:lstStyle>
            <a:lvl1pPr marL="0" indent="0">
              <a:buNone/>
              <a:defRPr sz="2000" b="0"/>
            </a:lvl1pPr>
          </a:lstStyle>
          <a:p>
            <a:pPr lvl="0"/>
            <a:endParaRPr lang="en-GB" dirty="0"/>
          </a:p>
        </p:txBody>
      </p:sp>
      <p:sp>
        <p:nvSpPr>
          <p:cNvPr id="18" name="Content Placeholder 3"/>
          <p:cNvSpPr>
            <a:spLocks noGrp="1"/>
          </p:cNvSpPr>
          <p:nvPr>
            <p:ph sz="quarter" idx="21"/>
          </p:nvPr>
        </p:nvSpPr>
        <p:spPr>
          <a:xfrm>
            <a:off x="360363" y="1980000"/>
            <a:ext cx="5435773" cy="3838188"/>
          </a:xfrm>
        </p:spPr>
        <p:txBody>
          <a:bodyPr/>
          <a:lstStyle>
            <a:lvl1pPr marL="0" indent="0">
              <a:buNone/>
              <a:defRPr/>
            </a:lvl1pPr>
          </a:lstStyle>
          <a:p>
            <a:pPr lvl="0"/>
            <a:endParaRPr lang="en-GB" dirty="0"/>
          </a:p>
        </p:txBody>
      </p:sp>
    </p:spTree>
    <p:extLst>
      <p:ext uri="{BB962C8B-B14F-4D97-AF65-F5344CB8AC3E}">
        <p14:creationId xmlns:p14="http://schemas.microsoft.com/office/powerpoint/2010/main" val="100540665"/>
      </p:ext>
    </p:extLst>
  </p:cSld>
  <p:clrMapOvr>
    <a:masterClrMapping/>
  </p:clrMapOvr>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x wide content w 1 column">
    <p:spTree>
      <p:nvGrpSpPr>
        <p:cNvPr id="1" name=""/>
        <p:cNvGrpSpPr/>
        <p:nvPr/>
      </p:nvGrpSpPr>
      <p:grpSpPr>
        <a:xfrm>
          <a:off x="0" y="0"/>
          <a:ext cx="0" cy="0"/>
          <a:chOff x="0" y="0"/>
          <a:chExt cx="0" cy="0"/>
        </a:xfrm>
      </p:grpSpPr>
      <p:sp>
        <p:nvSpPr>
          <p:cNvPr id="2" name="Title 1"/>
          <p:cNvSpPr>
            <a:spLocks noGrp="1"/>
          </p:cNvSpPr>
          <p:nvPr userDrawn="1">
            <p:ph type="title"/>
          </p:nvPr>
        </p:nvSpPr>
        <p:spPr/>
        <p:txBody>
          <a:bodyPr/>
          <a:lstStyle/>
          <a:p>
            <a:r>
              <a:rPr lang="en-US" smtClean="0"/>
              <a:t>Click to edit Master title style</a:t>
            </a:r>
            <a:endParaRPr lang="en-GB"/>
          </a:p>
        </p:txBody>
      </p:sp>
      <p:sp>
        <p:nvSpPr>
          <p:cNvPr id="18" name="Content Placeholder 3"/>
          <p:cNvSpPr>
            <a:spLocks noGrp="1"/>
          </p:cNvSpPr>
          <p:nvPr>
            <p:ph sz="quarter" idx="21"/>
          </p:nvPr>
        </p:nvSpPr>
        <p:spPr>
          <a:xfrm>
            <a:off x="360363" y="1980000"/>
            <a:ext cx="5435773" cy="3838188"/>
          </a:xfrm>
        </p:spPr>
        <p:txBody>
          <a:bodyPr/>
          <a:lstStyle>
            <a:lvl1pPr marL="0" indent="0">
              <a:buNone/>
              <a:defRPr/>
            </a:lvl1pPr>
          </a:lstStyle>
          <a:p>
            <a:pPr lvl="0"/>
            <a:endParaRPr lang="en-GB" dirty="0"/>
          </a:p>
        </p:txBody>
      </p:sp>
      <p:sp>
        <p:nvSpPr>
          <p:cNvPr id="23" name="Content Placeholder 3"/>
          <p:cNvSpPr>
            <a:spLocks noGrp="1"/>
          </p:cNvSpPr>
          <p:nvPr>
            <p:ph sz="quarter" idx="22"/>
          </p:nvPr>
        </p:nvSpPr>
        <p:spPr>
          <a:xfrm>
            <a:off x="6223032" y="1980000"/>
            <a:ext cx="2555875" cy="3838188"/>
          </a:xfrm>
        </p:spPr>
        <p:txBody>
          <a:bodyPr/>
          <a:lstStyle>
            <a:lvl1pPr marL="0" indent="0">
              <a:buNone/>
              <a:defRPr/>
            </a:lvl1pPr>
          </a:lstStyle>
          <a:p>
            <a:pPr lvl="0"/>
            <a:endParaRPr lang="en-GB" dirty="0"/>
          </a:p>
        </p:txBody>
      </p:sp>
    </p:spTree>
    <p:extLst>
      <p:ext uri="{BB962C8B-B14F-4D97-AF65-F5344CB8AC3E}">
        <p14:creationId xmlns:p14="http://schemas.microsoft.com/office/powerpoint/2010/main" val="1733092111"/>
      </p:ext>
    </p:extLst>
  </p:cSld>
  <p:clrMapOvr>
    <a:masterClrMapping/>
  </p:clrMapOvr>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3x content columns">
    <p:spTree>
      <p:nvGrpSpPr>
        <p:cNvPr id="1" name=""/>
        <p:cNvGrpSpPr/>
        <p:nvPr/>
      </p:nvGrpSpPr>
      <p:grpSpPr>
        <a:xfrm>
          <a:off x="0" y="0"/>
          <a:ext cx="0" cy="0"/>
          <a:chOff x="0" y="0"/>
          <a:chExt cx="0" cy="0"/>
        </a:xfrm>
      </p:grpSpPr>
      <p:sp>
        <p:nvSpPr>
          <p:cNvPr id="2" name="Title 1"/>
          <p:cNvSpPr>
            <a:spLocks noGrp="1"/>
          </p:cNvSpPr>
          <p:nvPr userDrawn="1">
            <p:ph type="title"/>
          </p:nvPr>
        </p:nvSpPr>
        <p:spPr/>
        <p:txBody>
          <a:bodyPr/>
          <a:lstStyle/>
          <a:p>
            <a:r>
              <a:rPr lang="en-US" smtClean="0"/>
              <a:t>Click to edit Master title style</a:t>
            </a:r>
            <a:endParaRPr lang="en-GB"/>
          </a:p>
        </p:txBody>
      </p:sp>
      <p:sp>
        <p:nvSpPr>
          <p:cNvPr id="4" name="Content Placeholder 3"/>
          <p:cNvSpPr>
            <a:spLocks noGrp="1"/>
          </p:cNvSpPr>
          <p:nvPr>
            <p:ph sz="quarter" idx="21"/>
          </p:nvPr>
        </p:nvSpPr>
        <p:spPr>
          <a:xfrm>
            <a:off x="360363" y="1980000"/>
            <a:ext cx="2555875" cy="3838188"/>
          </a:xfrm>
        </p:spPr>
        <p:txBody>
          <a:bodyPr/>
          <a:lstStyle>
            <a:lvl1pPr marL="0" indent="0">
              <a:buNone/>
              <a:defRPr/>
            </a:lvl1pPr>
          </a:lstStyle>
          <a:p>
            <a:pPr lvl="0"/>
            <a:endParaRPr lang="en-GB" dirty="0"/>
          </a:p>
        </p:txBody>
      </p:sp>
      <p:sp>
        <p:nvSpPr>
          <p:cNvPr id="14" name="Content Placeholder 3"/>
          <p:cNvSpPr>
            <a:spLocks noGrp="1"/>
          </p:cNvSpPr>
          <p:nvPr>
            <p:ph sz="quarter" idx="22"/>
          </p:nvPr>
        </p:nvSpPr>
        <p:spPr>
          <a:xfrm>
            <a:off x="3294244" y="1977787"/>
            <a:ext cx="2555875" cy="3838188"/>
          </a:xfrm>
        </p:spPr>
        <p:txBody>
          <a:bodyPr/>
          <a:lstStyle>
            <a:lvl1pPr marL="0" indent="0">
              <a:buNone/>
              <a:defRPr/>
            </a:lvl1pPr>
          </a:lstStyle>
          <a:p>
            <a:pPr lvl="0"/>
            <a:endParaRPr lang="en-GB" dirty="0"/>
          </a:p>
        </p:txBody>
      </p:sp>
      <p:sp>
        <p:nvSpPr>
          <p:cNvPr id="18" name="Content Placeholder 3"/>
          <p:cNvSpPr>
            <a:spLocks noGrp="1"/>
          </p:cNvSpPr>
          <p:nvPr>
            <p:ph sz="quarter" idx="23"/>
          </p:nvPr>
        </p:nvSpPr>
        <p:spPr>
          <a:xfrm>
            <a:off x="6228124" y="1977787"/>
            <a:ext cx="2555875" cy="3838188"/>
          </a:xfrm>
        </p:spPr>
        <p:txBody>
          <a:bodyPr/>
          <a:lstStyle>
            <a:lvl1pPr marL="0" indent="0">
              <a:buNone/>
              <a:defRPr/>
            </a:lvl1pPr>
          </a:lstStyle>
          <a:p>
            <a:pPr lvl="0"/>
            <a:endParaRPr lang="en-GB" dirty="0"/>
          </a:p>
        </p:txBody>
      </p:sp>
    </p:spTree>
    <p:extLst>
      <p:ext uri="{BB962C8B-B14F-4D97-AF65-F5344CB8AC3E}">
        <p14:creationId xmlns:p14="http://schemas.microsoft.com/office/powerpoint/2010/main" val="1117905190"/>
      </p:ext>
    </p:extLst>
  </p:cSld>
  <p:clrMapOvr>
    <a:masterClrMapping/>
  </p:clrMapOvr>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Photos and content left">
    <p:spTree>
      <p:nvGrpSpPr>
        <p:cNvPr id="1" name=""/>
        <p:cNvGrpSpPr/>
        <p:nvPr/>
      </p:nvGrpSpPr>
      <p:grpSpPr>
        <a:xfrm>
          <a:off x="0" y="0"/>
          <a:ext cx="0" cy="0"/>
          <a:chOff x="0" y="0"/>
          <a:chExt cx="0" cy="0"/>
        </a:xfrm>
      </p:grpSpPr>
      <p:sp>
        <p:nvSpPr>
          <p:cNvPr id="4" name="Text Placeholder 4"/>
          <p:cNvSpPr>
            <a:spLocks noGrp="1"/>
          </p:cNvSpPr>
          <p:nvPr>
            <p:ph type="body" sz="quarter" idx="11"/>
          </p:nvPr>
        </p:nvSpPr>
        <p:spPr>
          <a:xfrm>
            <a:off x="360000" y="1602000"/>
            <a:ext cx="4618651" cy="4851336"/>
          </a:xfrm>
          <a:prstGeom prst="rect">
            <a:avLst/>
          </a:prstGeo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p:txBody>
          <a:bodyPr/>
          <a:lstStyle/>
          <a:p>
            <a:r>
              <a:rPr lang="en-US" dirty="0" smtClean="0"/>
              <a:t>Click to edit Master title style</a:t>
            </a:r>
            <a:endParaRPr lang="en-GB" dirty="0"/>
          </a:p>
        </p:txBody>
      </p:sp>
      <p:sp>
        <p:nvSpPr>
          <p:cNvPr id="13" name="Picture Placeholder 12"/>
          <p:cNvSpPr>
            <a:spLocks noGrp="1"/>
          </p:cNvSpPr>
          <p:nvPr>
            <p:ph type="pic" sz="quarter" idx="12"/>
          </p:nvPr>
        </p:nvSpPr>
        <p:spPr>
          <a:xfrm>
            <a:off x="5334547" y="1622885"/>
            <a:ext cx="3398400" cy="1362075"/>
          </a:xfrm>
          <a:prstGeom prst="rect">
            <a:avLst/>
          </a:prstGeom>
        </p:spPr>
        <p:txBody>
          <a:bodyPr/>
          <a:lstStyle>
            <a:lvl1pPr marL="0" indent="0">
              <a:buNone/>
              <a:defRPr/>
            </a:lvl1pPr>
          </a:lstStyle>
          <a:p>
            <a:endParaRPr lang="en-GB" dirty="0"/>
          </a:p>
        </p:txBody>
      </p:sp>
      <p:sp>
        <p:nvSpPr>
          <p:cNvPr id="14" name="Picture Placeholder 12"/>
          <p:cNvSpPr>
            <a:spLocks noGrp="1"/>
          </p:cNvSpPr>
          <p:nvPr>
            <p:ph type="pic" sz="quarter" idx="13"/>
          </p:nvPr>
        </p:nvSpPr>
        <p:spPr>
          <a:xfrm>
            <a:off x="5360204" y="4116114"/>
            <a:ext cx="3398400" cy="1362075"/>
          </a:xfrm>
          <a:prstGeom prst="rect">
            <a:avLst/>
          </a:prstGeom>
        </p:spPr>
        <p:txBody>
          <a:bodyPr/>
          <a:lstStyle>
            <a:lvl1pPr marL="0" indent="0">
              <a:buNone/>
              <a:defRPr/>
            </a:lvl1pPr>
          </a:lstStyle>
          <a:p>
            <a:endParaRPr lang="en-GB" dirty="0"/>
          </a:p>
        </p:txBody>
      </p:sp>
      <p:sp>
        <p:nvSpPr>
          <p:cNvPr id="10" name="Text Placeholder 8"/>
          <p:cNvSpPr txBox="1">
            <a:spLocks/>
          </p:cNvSpPr>
          <p:nvPr userDrawn="1"/>
        </p:nvSpPr>
        <p:spPr>
          <a:xfrm>
            <a:off x="5360204" y="5478189"/>
            <a:ext cx="3398400" cy="457022"/>
          </a:xfrm>
          <a:prstGeom prst="rect">
            <a:avLst/>
          </a:prstGeom>
          <a:solidFill>
            <a:schemeClr val="bg1">
              <a:lumMod val="95000"/>
            </a:schemeClr>
          </a:solidFill>
        </p:spPr>
        <p:txBody>
          <a:bodyPr vert="horz" lIns="0" tIns="0" rIns="0" bIns="0" rtlCol="0">
            <a:noAutofit/>
          </a:bodyPr>
          <a:lstStyle>
            <a:lvl1pPr marL="0" indent="0" algn="l" defTabSz="781903" rtl="0" eaLnBrk="1" latinLnBrk="0" hangingPunct="1">
              <a:lnSpc>
                <a:spcPct val="100000"/>
              </a:lnSpc>
              <a:spcBef>
                <a:spcPts val="0"/>
              </a:spcBef>
              <a:spcAft>
                <a:spcPts val="600"/>
              </a:spcAft>
              <a:buFont typeface="Arial" panose="020B0604020202020204" pitchFamily="34" charset="0"/>
              <a:buNone/>
              <a:defRPr sz="1600" b="1" kern="1200">
                <a:solidFill>
                  <a:schemeClr val="tx1"/>
                </a:solidFill>
                <a:latin typeface="+mn-lt"/>
                <a:ea typeface="+mn-ea"/>
                <a:cs typeface="+mn-cs"/>
              </a:defRPr>
            </a:lvl1pPr>
            <a:lvl2pPr marL="0" indent="0" algn="l" defTabSz="781903" rtl="0" eaLnBrk="1" latinLnBrk="0" hangingPunct="1">
              <a:lnSpc>
                <a:spcPct val="100000"/>
              </a:lnSpc>
              <a:spcBef>
                <a:spcPts val="0"/>
              </a:spcBef>
              <a:spcAft>
                <a:spcPts val="600"/>
              </a:spcAft>
              <a:buFont typeface="Arial" panose="020B0604020202020204" pitchFamily="34" charset="0"/>
              <a:buNone/>
              <a:tabLst/>
              <a:defRPr sz="1600" kern="1200">
                <a:solidFill>
                  <a:schemeClr val="tx1"/>
                </a:solidFill>
                <a:latin typeface="+mn-lt"/>
                <a:ea typeface="+mn-ea"/>
                <a:cs typeface="+mn-cs"/>
              </a:defRPr>
            </a:lvl2pPr>
            <a:lvl3pPr marL="270000" indent="-270000" algn="l" defTabSz="781903" rtl="0" eaLnBrk="1" latinLnBrk="0" hangingPunct="1">
              <a:lnSpc>
                <a:spcPct val="100000"/>
              </a:lnSpc>
              <a:spcBef>
                <a:spcPts val="0"/>
              </a:spcBef>
              <a:spcAft>
                <a:spcPts val="600"/>
              </a:spcAft>
              <a:buClrTx/>
              <a:buFont typeface="Wingdings" panose="05000000000000000000" pitchFamily="2" charset="2"/>
              <a:buChar char=""/>
              <a:defRPr sz="1600" kern="1200">
                <a:solidFill>
                  <a:schemeClr val="tx1"/>
                </a:solidFill>
                <a:latin typeface="+mn-lt"/>
                <a:ea typeface="+mn-ea"/>
                <a:cs typeface="+mn-cs"/>
              </a:defRPr>
            </a:lvl3pPr>
            <a:lvl4pPr marL="540000" indent="-270000" algn="l" defTabSz="781903" rtl="0" eaLnBrk="1" latinLnBrk="0" hangingPunct="1">
              <a:lnSpc>
                <a:spcPct val="100000"/>
              </a:lnSpc>
              <a:spcBef>
                <a:spcPts val="0"/>
              </a:spcBef>
              <a:spcAft>
                <a:spcPts val="600"/>
              </a:spcAft>
              <a:buFont typeface="Arial" panose="020B0604020202020204" pitchFamily="34" charset="0"/>
              <a:buChar char="–"/>
              <a:tabLst/>
              <a:defRPr sz="1600" kern="1200" baseline="0">
                <a:solidFill>
                  <a:schemeClr val="tx1"/>
                </a:solidFill>
                <a:latin typeface="+mn-lt"/>
                <a:ea typeface="+mn-ea"/>
                <a:cs typeface="+mn-cs"/>
              </a:defRPr>
            </a:lvl4pPr>
            <a:lvl5pPr marL="810000" indent="-270000" algn="l" defTabSz="781903"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270000" indent="-270000" algn="l" defTabSz="781903" rtl="0" eaLnBrk="1" latinLnBrk="0" hangingPunct="1">
              <a:lnSpc>
                <a:spcPct val="100000"/>
              </a:lnSpc>
              <a:spcBef>
                <a:spcPts val="0"/>
              </a:spcBef>
              <a:spcAft>
                <a:spcPts val="600"/>
              </a:spcAft>
              <a:buFont typeface="+mj-lt"/>
              <a:buAutoNum type="arabicPeriod"/>
              <a:defRPr sz="1600" kern="1200">
                <a:solidFill>
                  <a:schemeClr val="tx1"/>
                </a:solidFill>
                <a:latin typeface="+mn-lt"/>
                <a:ea typeface="+mn-ea"/>
                <a:cs typeface="+mn-cs"/>
              </a:defRPr>
            </a:lvl6pPr>
            <a:lvl7pPr marL="0" indent="0" algn="l" defTabSz="781903" rtl="0" eaLnBrk="1" latinLnBrk="0" hangingPunct="1">
              <a:lnSpc>
                <a:spcPct val="100000"/>
              </a:lnSpc>
              <a:spcBef>
                <a:spcPts val="0"/>
              </a:spcBef>
              <a:spcAft>
                <a:spcPts val="600"/>
              </a:spcAft>
              <a:buFont typeface="Arial" panose="020B0604020202020204" pitchFamily="34" charset="0"/>
              <a:buNone/>
              <a:defRPr sz="1600" kern="1200">
                <a:solidFill>
                  <a:schemeClr val="bg2"/>
                </a:solidFill>
                <a:latin typeface="+mn-lt"/>
                <a:ea typeface="+mn-ea"/>
                <a:cs typeface="+mn-cs"/>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dirty="0"/>
          </a:p>
        </p:txBody>
      </p:sp>
      <p:sp>
        <p:nvSpPr>
          <p:cNvPr id="17" name="Text Placeholder 15"/>
          <p:cNvSpPr>
            <a:spLocks noGrp="1"/>
          </p:cNvSpPr>
          <p:nvPr>
            <p:ph type="body" sz="quarter" idx="15" hasCustomPrompt="1"/>
          </p:nvPr>
        </p:nvSpPr>
        <p:spPr>
          <a:xfrm>
            <a:off x="5514886" y="5605542"/>
            <a:ext cx="3248114" cy="215444"/>
          </a:xfrm>
          <a:prstGeom prst="rect">
            <a:avLst/>
          </a:prstGeom>
        </p:spPr>
        <p:txBody>
          <a:bodyPr/>
          <a:lstStyle>
            <a:lvl1pPr marL="0" indent="0">
              <a:buNone/>
              <a:defRPr sz="1400"/>
            </a:lvl1pPr>
          </a:lstStyle>
          <a:p>
            <a:pPr lvl="0"/>
            <a:r>
              <a:rPr lang="en-US" dirty="0" smtClean="0"/>
              <a:t>Title</a:t>
            </a:r>
          </a:p>
        </p:txBody>
      </p:sp>
      <p:sp>
        <p:nvSpPr>
          <p:cNvPr id="11" name="Text Placeholder 8"/>
          <p:cNvSpPr txBox="1">
            <a:spLocks/>
          </p:cNvSpPr>
          <p:nvPr userDrawn="1"/>
        </p:nvSpPr>
        <p:spPr>
          <a:xfrm>
            <a:off x="5334547" y="2985534"/>
            <a:ext cx="3398400" cy="457022"/>
          </a:xfrm>
          <a:prstGeom prst="rect">
            <a:avLst/>
          </a:prstGeom>
          <a:solidFill>
            <a:schemeClr val="bg1">
              <a:lumMod val="95000"/>
            </a:schemeClr>
          </a:solidFill>
        </p:spPr>
        <p:txBody>
          <a:bodyPr vert="horz" lIns="0" tIns="0" rIns="0" bIns="0" rtlCol="0">
            <a:noAutofit/>
          </a:bodyPr>
          <a:lstStyle>
            <a:lvl1pPr marL="0" indent="0" algn="l" defTabSz="781903" rtl="0" eaLnBrk="1" latinLnBrk="0" hangingPunct="1">
              <a:lnSpc>
                <a:spcPct val="100000"/>
              </a:lnSpc>
              <a:spcBef>
                <a:spcPts val="0"/>
              </a:spcBef>
              <a:spcAft>
                <a:spcPts val="600"/>
              </a:spcAft>
              <a:buFont typeface="Arial" panose="020B0604020202020204" pitchFamily="34" charset="0"/>
              <a:buNone/>
              <a:defRPr sz="1600" b="1" kern="1200">
                <a:solidFill>
                  <a:schemeClr val="tx1"/>
                </a:solidFill>
                <a:latin typeface="+mn-lt"/>
                <a:ea typeface="+mn-ea"/>
                <a:cs typeface="+mn-cs"/>
              </a:defRPr>
            </a:lvl1pPr>
            <a:lvl2pPr marL="0" indent="0" algn="l" defTabSz="781903" rtl="0" eaLnBrk="1" latinLnBrk="0" hangingPunct="1">
              <a:lnSpc>
                <a:spcPct val="100000"/>
              </a:lnSpc>
              <a:spcBef>
                <a:spcPts val="0"/>
              </a:spcBef>
              <a:spcAft>
                <a:spcPts val="600"/>
              </a:spcAft>
              <a:buFont typeface="Arial" panose="020B0604020202020204" pitchFamily="34" charset="0"/>
              <a:buNone/>
              <a:tabLst/>
              <a:defRPr sz="1600" kern="1200">
                <a:solidFill>
                  <a:schemeClr val="tx1"/>
                </a:solidFill>
                <a:latin typeface="+mn-lt"/>
                <a:ea typeface="+mn-ea"/>
                <a:cs typeface="+mn-cs"/>
              </a:defRPr>
            </a:lvl2pPr>
            <a:lvl3pPr marL="270000" indent="-270000" algn="l" defTabSz="781903" rtl="0" eaLnBrk="1" latinLnBrk="0" hangingPunct="1">
              <a:lnSpc>
                <a:spcPct val="100000"/>
              </a:lnSpc>
              <a:spcBef>
                <a:spcPts val="0"/>
              </a:spcBef>
              <a:spcAft>
                <a:spcPts val="600"/>
              </a:spcAft>
              <a:buClrTx/>
              <a:buFont typeface="Wingdings" panose="05000000000000000000" pitchFamily="2" charset="2"/>
              <a:buChar char=""/>
              <a:defRPr sz="1600" kern="1200">
                <a:solidFill>
                  <a:schemeClr val="tx1"/>
                </a:solidFill>
                <a:latin typeface="+mn-lt"/>
                <a:ea typeface="+mn-ea"/>
                <a:cs typeface="+mn-cs"/>
              </a:defRPr>
            </a:lvl3pPr>
            <a:lvl4pPr marL="540000" indent="-270000" algn="l" defTabSz="781903" rtl="0" eaLnBrk="1" latinLnBrk="0" hangingPunct="1">
              <a:lnSpc>
                <a:spcPct val="100000"/>
              </a:lnSpc>
              <a:spcBef>
                <a:spcPts val="0"/>
              </a:spcBef>
              <a:spcAft>
                <a:spcPts val="600"/>
              </a:spcAft>
              <a:buFont typeface="Arial" panose="020B0604020202020204" pitchFamily="34" charset="0"/>
              <a:buChar char="–"/>
              <a:tabLst/>
              <a:defRPr sz="1600" kern="1200" baseline="0">
                <a:solidFill>
                  <a:schemeClr val="tx1"/>
                </a:solidFill>
                <a:latin typeface="+mn-lt"/>
                <a:ea typeface="+mn-ea"/>
                <a:cs typeface="+mn-cs"/>
              </a:defRPr>
            </a:lvl4pPr>
            <a:lvl5pPr marL="810000" indent="-270000" algn="l" defTabSz="781903" rtl="0" eaLnBrk="1" latinLnBrk="0" hangingPunct="1">
              <a:lnSpc>
                <a:spcPct val="100000"/>
              </a:lnSpc>
              <a:spcBef>
                <a:spcPts val="0"/>
              </a:spcBef>
              <a:spcAft>
                <a:spcPts val="600"/>
              </a:spcAft>
              <a:buFont typeface="Arial" panose="020B0604020202020204" pitchFamily="34" charset="0"/>
              <a:buChar char="–"/>
              <a:defRPr sz="1600" kern="1200">
                <a:solidFill>
                  <a:schemeClr val="tx1"/>
                </a:solidFill>
                <a:latin typeface="+mn-lt"/>
                <a:ea typeface="+mn-ea"/>
                <a:cs typeface="+mn-cs"/>
              </a:defRPr>
            </a:lvl5pPr>
            <a:lvl6pPr marL="270000" indent="-270000" algn="l" defTabSz="781903" rtl="0" eaLnBrk="1" latinLnBrk="0" hangingPunct="1">
              <a:lnSpc>
                <a:spcPct val="100000"/>
              </a:lnSpc>
              <a:spcBef>
                <a:spcPts val="0"/>
              </a:spcBef>
              <a:spcAft>
                <a:spcPts val="600"/>
              </a:spcAft>
              <a:buFont typeface="+mj-lt"/>
              <a:buAutoNum type="arabicPeriod"/>
              <a:defRPr sz="1600" kern="1200">
                <a:solidFill>
                  <a:schemeClr val="tx1"/>
                </a:solidFill>
                <a:latin typeface="+mn-lt"/>
                <a:ea typeface="+mn-ea"/>
                <a:cs typeface="+mn-cs"/>
              </a:defRPr>
            </a:lvl6pPr>
            <a:lvl7pPr marL="0" indent="0" algn="l" defTabSz="781903" rtl="0" eaLnBrk="1" latinLnBrk="0" hangingPunct="1">
              <a:lnSpc>
                <a:spcPct val="100000"/>
              </a:lnSpc>
              <a:spcBef>
                <a:spcPts val="0"/>
              </a:spcBef>
              <a:spcAft>
                <a:spcPts val="600"/>
              </a:spcAft>
              <a:buFont typeface="Arial" panose="020B0604020202020204" pitchFamily="34" charset="0"/>
              <a:buNone/>
              <a:defRPr sz="1600" kern="1200">
                <a:solidFill>
                  <a:schemeClr val="bg2"/>
                </a:solidFill>
                <a:latin typeface="+mn-lt"/>
                <a:ea typeface="+mn-ea"/>
                <a:cs typeface="+mn-cs"/>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dirty="0"/>
          </a:p>
        </p:txBody>
      </p:sp>
      <p:sp>
        <p:nvSpPr>
          <p:cNvPr id="16" name="Text Placeholder 15"/>
          <p:cNvSpPr>
            <a:spLocks noGrp="1"/>
          </p:cNvSpPr>
          <p:nvPr>
            <p:ph type="body" sz="quarter" idx="14" hasCustomPrompt="1"/>
          </p:nvPr>
        </p:nvSpPr>
        <p:spPr>
          <a:xfrm>
            <a:off x="5489229" y="3090935"/>
            <a:ext cx="3248114" cy="215444"/>
          </a:xfrm>
          <a:prstGeom prst="rect">
            <a:avLst/>
          </a:prstGeom>
        </p:spPr>
        <p:txBody>
          <a:bodyPr/>
          <a:lstStyle>
            <a:lvl1pPr marL="0" indent="0">
              <a:buNone/>
              <a:defRPr sz="1400"/>
            </a:lvl1pPr>
          </a:lstStyle>
          <a:p>
            <a:pPr lvl="0"/>
            <a:r>
              <a:rPr lang="en-US" dirty="0" smtClean="0"/>
              <a:t>Title</a:t>
            </a:r>
          </a:p>
        </p:txBody>
      </p:sp>
    </p:spTree>
    <p:extLst>
      <p:ext uri="{BB962C8B-B14F-4D97-AF65-F5344CB8AC3E}">
        <p14:creationId xmlns:p14="http://schemas.microsoft.com/office/powerpoint/2010/main" val="3266068902"/>
      </p:ext>
    </p:extLst>
  </p:cSld>
  <p:clrMapOvr>
    <a:masterClrMapping/>
  </p:clrMapOvr>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x photos &amp; details w content">
    <p:spTree>
      <p:nvGrpSpPr>
        <p:cNvPr id="1" name=""/>
        <p:cNvGrpSpPr/>
        <p:nvPr/>
      </p:nvGrpSpPr>
      <p:grpSpPr>
        <a:xfrm>
          <a:off x="0" y="0"/>
          <a:ext cx="0" cy="0"/>
          <a:chOff x="0" y="0"/>
          <a:chExt cx="0" cy="0"/>
        </a:xfrm>
      </p:grpSpPr>
      <p:sp>
        <p:nvSpPr>
          <p:cNvPr id="5" name="Rectangle 4"/>
          <p:cNvSpPr>
            <a:spLocks noChangeAspect="1"/>
          </p:cNvSpPr>
          <p:nvPr userDrawn="1"/>
        </p:nvSpPr>
        <p:spPr>
          <a:xfrm>
            <a:off x="359998" y="1700213"/>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smtClean="0"/>
              <a:t>Click to edit Master title style</a:t>
            </a:r>
            <a:endParaRPr lang="en-GB"/>
          </a:p>
        </p:txBody>
      </p:sp>
      <p:sp>
        <p:nvSpPr>
          <p:cNvPr id="4" name="Picture Placeholder 3"/>
          <p:cNvSpPr>
            <a:spLocks noGrp="1" noChangeAspect="1"/>
          </p:cNvSpPr>
          <p:nvPr>
            <p:ph type="pic" sz="quarter" idx="10"/>
          </p:nvPr>
        </p:nvSpPr>
        <p:spPr>
          <a:xfrm>
            <a:off x="360363" y="1700213"/>
            <a:ext cx="1153440" cy="1490400"/>
          </a:xfrm>
        </p:spPr>
        <p:txBody>
          <a:bodyPr/>
          <a:lstStyle>
            <a:lvl1pPr marL="0" indent="0">
              <a:buNone/>
              <a:defRPr/>
            </a:lvl1pPr>
          </a:lstStyle>
          <a:p>
            <a:endParaRPr lang="en-GB" dirty="0"/>
          </a:p>
        </p:txBody>
      </p:sp>
      <p:sp>
        <p:nvSpPr>
          <p:cNvPr id="7" name="Text Placeholder 6"/>
          <p:cNvSpPr>
            <a:spLocks noGrp="1"/>
          </p:cNvSpPr>
          <p:nvPr>
            <p:ph type="body" sz="quarter" idx="11" hasCustomPrompt="1"/>
          </p:nvPr>
        </p:nvSpPr>
        <p:spPr>
          <a:xfrm>
            <a:off x="1513803" y="1772221"/>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9" name="Text Placeholder 8"/>
          <p:cNvSpPr>
            <a:spLocks noGrp="1"/>
          </p:cNvSpPr>
          <p:nvPr>
            <p:ph type="body" sz="quarter" idx="12" hasCustomPrompt="1"/>
          </p:nvPr>
        </p:nvSpPr>
        <p:spPr>
          <a:xfrm>
            <a:off x="1514475" y="1988840"/>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11" name="Straight Connector 10"/>
          <p:cNvCxnSpPr>
            <a:endCxn id="5" idx="3"/>
          </p:cNvCxnSpPr>
          <p:nvPr userDrawn="1"/>
        </p:nvCxnSpPr>
        <p:spPr>
          <a:xfrm flipV="1">
            <a:off x="1619672" y="2445413"/>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13" name="Text Placeholder 8"/>
          <p:cNvSpPr>
            <a:spLocks noGrp="1"/>
          </p:cNvSpPr>
          <p:nvPr>
            <p:ph type="body" sz="quarter" idx="13" hasCustomPrompt="1"/>
          </p:nvPr>
        </p:nvSpPr>
        <p:spPr>
          <a:xfrm>
            <a:off x="1508608" y="2564904"/>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14" name="Text Placeholder 8"/>
          <p:cNvSpPr>
            <a:spLocks noGrp="1"/>
          </p:cNvSpPr>
          <p:nvPr>
            <p:ph type="body" sz="quarter" idx="14" hasCustomPrompt="1"/>
          </p:nvPr>
        </p:nvSpPr>
        <p:spPr>
          <a:xfrm>
            <a:off x="1514475" y="2786102"/>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15" name="Rectangle 14"/>
          <p:cNvSpPr>
            <a:spLocks noChangeAspect="1"/>
          </p:cNvSpPr>
          <p:nvPr userDrawn="1"/>
        </p:nvSpPr>
        <p:spPr>
          <a:xfrm>
            <a:off x="371574" y="3343013"/>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icture Placeholder 3"/>
          <p:cNvSpPr>
            <a:spLocks noGrp="1" noChangeAspect="1"/>
          </p:cNvSpPr>
          <p:nvPr>
            <p:ph type="pic" sz="quarter" idx="15"/>
          </p:nvPr>
        </p:nvSpPr>
        <p:spPr>
          <a:xfrm>
            <a:off x="371939" y="3343013"/>
            <a:ext cx="1153440" cy="1490400"/>
          </a:xfrm>
        </p:spPr>
        <p:txBody>
          <a:bodyPr/>
          <a:lstStyle>
            <a:lvl1pPr marL="0" indent="0">
              <a:buNone/>
              <a:defRPr/>
            </a:lvl1pPr>
          </a:lstStyle>
          <a:p>
            <a:endParaRPr lang="en-GB" dirty="0"/>
          </a:p>
        </p:txBody>
      </p:sp>
      <p:sp>
        <p:nvSpPr>
          <p:cNvPr id="17" name="Text Placeholder 6"/>
          <p:cNvSpPr>
            <a:spLocks noGrp="1"/>
          </p:cNvSpPr>
          <p:nvPr>
            <p:ph type="body" sz="quarter" idx="16" hasCustomPrompt="1"/>
          </p:nvPr>
        </p:nvSpPr>
        <p:spPr>
          <a:xfrm>
            <a:off x="1525379" y="3415021"/>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18" name="Text Placeholder 8"/>
          <p:cNvSpPr>
            <a:spLocks noGrp="1"/>
          </p:cNvSpPr>
          <p:nvPr>
            <p:ph type="body" sz="quarter" idx="17" hasCustomPrompt="1"/>
          </p:nvPr>
        </p:nvSpPr>
        <p:spPr>
          <a:xfrm>
            <a:off x="1526051" y="3631640"/>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19" name="Straight Connector 18"/>
          <p:cNvCxnSpPr>
            <a:endCxn id="15" idx="3"/>
          </p:cNvCxnSpPr>
          <p:nvPr userDrawn="1"/>
        </p:nvCxnSpPr>
        <p:spPr>
          <a:xfrm flipV="1">
            <a:off x="1631248" y="4088213"/>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20" name="Text Placeholder 8"/>
          <p:cNvSpPr>
            <a:spLocks noGrp="1"/>
          </p:cNvSpPr>
          <p:nvPr>
            <p:ph type="body" sz="quarter" idx="18" hasCustomPrompt="1"/>
          </p:nvPr>
        </p:nvSpPr>
        <p:spPr>
          <a:xfrm>
            <a:off x="1520184" y="4207704"/>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21" name="Text Placeholder 8"/>
          <p:cNvSpPr>
            <a:spLocks noGrp="1"/>
          </p:cNvSpPr>
          <p:nvPr>
            <p:ph type="body" sz="quarter" idx="19" hasCustomPrompt="1"/>
          </p:nvPr>
        </p:nvSpPr>
        <p:spPr>
          <a:xfrm>
            <a:off x="1526051" y="4428902"/>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6" name="Content Placeholder 5"/>
          <p:cNvSpPr>
            <a:spLocks noGrp="1"/>
          </p:cNvSpPr>
          <p:nvPr>
            <p:ph sz="quarter" idx="25"/>
          </p:nvPr>
        </p:nvSpPr>
        <p:spPr>
          <a:xfrm>
            <a:off x="4716463" y="1700213"/>
            <a:ext cx="4067175" cy="4897437"/>
          </a:xfrm>
        </p:spPr>
        <p:txBody>
          <a:bodyPr/>
          <a:lstStyle>
            <a:lvl1pPr marL="0" indent="0">
              <a:buNone/>
              <a:defRPr/>
            </a:lvl1pPr>
            <a:lvl2pPr>
              <a:defRPr/>
            </a:lvl2pPr>
          </a:lstStyle>
          <a:p>
            <a:pPr lvl="0"/>
            <a:endParaRPr lang="en-GB" dirty="0"/>
          </a:p>
        </p:txBody>
      </p:sp>
    </p:spTree>
    <p:extLst>
      <p:ext uri="{BB962C8B-B14F-4D97-AF65-F5344CB8AC3E}">
        <p14:creationId xmlns:p14="http://schemas.microsoft.com/office/powerpoint/2010/main" val="28362476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x photos &amp; details w Content">
    <p:spTree>
      <p:nvGrpSpPr>
        <p:cNvPr id="1" name=""/>
        <p:cNvGrpSpPr/>
        <p:nvPr/>
      </p:nvGrpSpPr>
      <p:grpSpPr>
        <a:xfrm>
          <a:off x="0" y="0"/>
          <a:ext cx="0" cy="0"/>
          <a:chOff x="0" y="0"/>
          <a:chExt cx="0" cy="0"/>
        </a:xfrm>
      </p:grpSpPr>
      <p:sp>
        <p:nvSpPr>
          <p:cNvPr id="5" name="Rectangle 4"/>
          <p:cNvSpPr>
            <a:spLocks noChangeAspect="1"/>
          </p:cNvSpPr>
          <p:nvPr userDrawn="1"/>
        </p:nvSpPr>
        <p:spPr>
          <a:xfrm>
            <a:off x="359998" y="1700213"/>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smtClean="0"/>
              <a:t>Click to edit Master title style</a:t>
            </a:r>
            <a:endParaRPr lang="en-GB"/>
          </a:p>
        </p:txBody>
      </p:sp>
      <p:sp>
        <p:nvSpPr>
          <p:cNvPr id="4" name="Picture Placeholder 3"/>
          <p:cNvSpPr>
            <a:spLocks noGrp="1" noChangeAspect="1"/>
          </p:cNvSpPr>
          <p:nvPr>
            <p:ph type="pic" sz="quarter" idx="10"/>
          </p:nvPr>
        </p:nvSpPr>
        <p:spPr>
          <a:xfrm>
            <a:off x="360363" y="1700213"/>
            <a:ext cx="1153440" cy="1490400"/>
          </a:xfrm>
        </p:spPr>
        <p:txBody>
          <a:bodyPr/>
          <a:lstStyle>
            <a:lvl1pPr marL="0" indent="0">
              <a:buNone/>
              <a:defRPr/>
            </a:lvl1pPr>
          </a:lstStyle>
          <a:p>
            <a:endParaRPr lang="en-GB" dirty="0"/>
          </a:p>
        </p:txBody>
      </p:sp>
      <p:sp>
        <p:nvSpPr>
          <p:cNvPr id="7" name="Text Placeholder 6"/>
          <p:cNvSpPr>
            <a:spLocks noGrp="1"/>
          </p:cNvSpPr>
          <p:nvPr>
            <p:ph type="body" sz="quarter" idx="11" hasCustomPrompt="1"/>
          </p:nvPr>
        </p:nvSpPr>
        <p:spPr>
          <a:xfrm>
            <a:off x="1513803" y="1772221"/>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9" name="Text Placeholder 8"/>
          <p:cNvSpPr>
            <a:spLocks noGrp="1"/>
          </p:cNvSpPr>
          <p:nvPr>
            <p:ph type="body" sz="quarter" idx="12" hasCustomPrompt="1"/>
          </p:nvPr>
        </p:nvSpPr>
        <p:spPr>
          <a:xfrm>
            <a:off x="1514475" y="1988840"/>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11" name="Straight Connector 10"/>
          <p:cNvCxnSpPr>
            <a:endCxn id="5" idx="3"/>
          </p:cNvCxnSpPr>
          <p:nvPr userDrawn="1"/>
        </p:nvCxnSpPr>
        <p:spPr>
          <a:xfrm flipV="1">
            <a:off x="1619672" y="2445413"/>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13" name="Text Placeholder 8"/>
          <p:cNvSpPr>
            <a:spLocks noGrp="1"/>
          </p:cNvSpPr>
          <p:nvPr>
            <p:ph type="body" sz="quarter" idx="13" hasCustomPrompt="1"/>
          </p:nvPr>
        </p:nvSpPr>
        <p:spPr>
          <a:xfrm>
            <a:off x="1508608" y="2564904"/>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14" name="Text Placeholder 8"/>
          <p:cNvSpPr>
            <a:spLocks noGrp="1"/>
          </p:cNvSpPr>
          <p:nvPr>
            <p:ph type="body" sz="quarter" idx="14" hasCustomPrompt="1"/>
          </p:nvPr>
        </p:nvSpPr>
        <p:spPr>
          <a:xfrm>
            <a:off x="1514475" y="2786102"/>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15" name="Rectangle 14"/>
          <p:cNvSpPr>
            <a:spLocks noChangeAspect="1"/>
          </p:cNvSpPr>
          <p:nvPr userDrawn="1"/>
        </p:nvSpPr>
        <p:spPr>
          <a:xfrm>
            <a:off x="371574" y="3343013"/>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icture Placeholder 3"/>
          <p:cNvSpPr>
            <a:spLocks noGrp="1" noChangeAspect="1"/>
          </p:cNvSpPr>
          <p:nvPr>
            <p:ph type="pic" sz="quarter" idx="15"/>
          </p:nvPr>
        </p:nvSpPr>
        <p:spPr>
          <a:xfrm>
            <a:off x="371939" y="3343013"/>
            <a:ext cx="1153440" cy="1490400"/>
          </a:xfrm>
        </p:spPr>
        <p:txBody>
          <a:bodyPr/>
          <a:lstStyle>
            <a:lvl1pPr marL="0" indent="0">
              <a:buNone/>
              <a:defRPr/>
            </a:lvl1pPr>
          </a:lstStyle>
          <a:p>
            <a:endParaRPr lang="en-GB" dirty="0"/>
          </a:p>
        </p:txBody>
      </p:sp>
      <p:sp>
        <p:nvSpPr>
          <p:cNvPr id="17" name="Text Placeholder 6"/>
          <p:cNvSpPr>
            <a:spLocks noGrp="1"/>
          </p:cNvSpPr>
          <p:nvPr>
            <p:ph type="body" sz="quarter" idx="16" hasCustomPrompt="1"/>
          </p:nvPr>
        </p:nvSpPr>
        <p:spPr>
          <a:xfrm>
            <a:off x="1525379" y="3415021"/>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18" name="Text Placeholder 8"/>
          <p:cNvSpPr>
            <a:spLocks noGrp="1"/>
          </p:cNvSpPr>
          <p:nvPr>
            <p:ph type="body" sz="quarter" idx="17" hasCustomPrompt="1"/>
          </p:nvPr>
        </p:nvSpPr>
        <p:spPr>
          <a:xfrm>
            <a:off x="1526051" y="3631640"/>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19" name="Straight Connector 18"/>
          <p:cNvCxnSpPr>
            <a:endCxn id="15" idx="3"/>
          </p:cNvCxnSpPr>
          <p:nvPr userDrawn="1"/>
        </p:nvCxnSpPr>
        <p:spPr>
          <a:xfrm flipV="1">
            <a:off x="1631248" y="4088213"/>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20" name="Text Placeholder 8"/>
          <p:cNvSpPr>
            <a:spLocks noGrp="1"/>
          </p:cNvSpPr>
          <p:nvPr>
            <p:ph type="body" sz="quarter" idx="18" hasCustomPrompt="1"/>
          </p:nvPr>
        </p:nvSpPr>
        <p:spPr>
          <a:xfrm>
            <a:off x="1520184" y="4207704"/>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21" name="Text Placeholder 8"/>
          <p:cNvSpPr>
            <a:spLocks noGrp="1"/>
          </p:cNvSpPr>
          <p:nvPr>
            <p:ph type="body" sz="quarter" idx="19" hasCustomPrompt="1"/>
          </p:nvPr>
        </p:nvSpPr>
        <p:spPr>
          <a:xfrm>
            <a:off x="1526051" y="4428902"/>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22" name="Rectangle 21"/>
          <p:cNvSpPr>
            <a:spLocks noChangeAspect="1"/>
          </p:cNvSpPr>
          <p:nvPr userDrawn="1"/>
        </p:nvSpPr>
        <p:spPr>
          <a:xfrm>
            <a:off x="372246" y="5013176"/>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icture Placeholder 3"/>
          <p:cNvSpPr>
            <a:spLocks noGrp="1" noChangeAspect="1"/>
          </p:cNvSpPr>
          <p:nvPr>
            <p:ph type="pic" sz="quarter" idx="20"/>
          </p:nvPr>
        </p:nvSpPr>
        <p:spPr>
          <a:xfrm>
            <a:off x="372611" y="5013176"/>
            <a:ext cx="1153440" cy="1490400"/>
          </a:xfrm>
        </p:spPr>
        <p:txBody>
          <a:bodyPr/>
          <a:lstStyle>
            <a:lvl1pPr marL="0" indent="0">
              <a:buNone/>
              <a:defRPr/>
            </a:lvl1pPr>
          </a:lstStyle>
          <a:p>
            <a:endParaRPr lang="en-GB" dirty="0"/>
          </a:p>
        </p:txBody>
      </p:sp>
      <p:sp>
        <p:nvSpPr>
          <p:cNvPr id="24" name="Text Placeholder 6"/>
          <p:cNvSpPr>
            <a:spLocks noGrp="1"/>
          </p:cNvSpPr>
          <p:nvPr>
            <p:ph type="body" sz="quarter" idx="21" hasCustomPrompt="1"/>
          </p:nvPr>
        </p:nvSpPr>
        <p:spPr>
          <a:xfrm>
            <a:off x="1526051" y="5085184"/>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25" name="Text Placeholder 8"/>
          <p:cNvSpPr>
            <a:spLocks noGrp="1"/>
          </p:cNvSpPr>
          <p:nvPr>
            <p:ph type="body" sz="quarter" idx="22" hasCustomPrompt="1"/>
          </p:nvPr>
        </p:nvSpPr>
        <p:spPr>
          <a:xfrm>
            <a:off x="1526723" y="5301803"/>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26" name="Straight Connector 25"/>
          <p:cNvCxnSpPr>
            <a:endCxn id="22" idx="3"/>
          </p:cNvCxnSpPr>
          <p:nvPr userDrawn="1"/>
        </p:nvCxnSpPr>
        <p:spPr>
          <a:xfrm flipV="1">
            <a:off x="1631920" y="5758376"/>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27" name="Text Placeholder 8"/>
          <p:cNvSpPr>
            <a:spLocks noGrp="1"/>
          </p:cNvSpPr>
          <p:nvPr>
            <p:ph type="body" sz="quarter" idx="23" hasCustomPrompt="1"/>
          </p:nvPr>
        </p:nvSpPr>
        <p:spPr>
          <a:xfrm>
            <a:off x="1520856" y="5877867"/>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28" name="Text Placeholder 8"/>
          <p:cNvSpPr>
            <a:spLocks noGrp="1"/>
          </p:cNvSpPr>
          <p:nvPr>
            <p:ph type="body" sz="quarter" idx="24" hasCustomPrompt="1"/>
          </p:nvPr>
        </p:nvSpPr>
        <p:spPr>
          <a:xfrm>
            <a:off x="1526723" y="6099065"/>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6" name="Content Placeholder 5"/>
          <p:cNvSpPr>
            <a:spLocks noGrp="1"/>
          </p:cNvSpPr>
          <p:nvPr>
            <p:ph sz="quarter" idx="25"/>
          </p:nvPr>
        </p:nvSpPr>
        <p:spPr>
          <a:xfrm>
            <a:off x="4716463" y="1700213"/>
            <a:ext cx="4067175" cy="4897437"/>
          </a:xfrm>
        </p:spPr>
        <p:txBody>
          <a:bodyPr/>
          <a:lstStyle>
            <a:lvl1pPr marL="0" indent="0">
              <a:buNone/>
              <a:defRPr/>
            </a:lvl1pPr>
            <a:lvl2pPr>
              <a:defRPr/>
            </a:lvl2pPr>
          </a:lstStyle>
          <a:p>
            <a:pPr lvl="0"/>
            <a:endParaRPr lang="en-GB" dirty="0"/>
          </a:p>
        </p:txBody>
      </p:sp>
    </p:spTree>
    <p:extLst>
      <p:ext uri="{BB962C8B-B14F-4D97-AF65-F5344CB8AC3E}">
        <p14:creationId xmlns:p14="http://schemas.microsoft.com/office/powerpoint/2010/main" val="11962766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6x photos &amp; details page">
    <p:spTree>
      <p:nvGrpSpPr>
        <p:cNvPr id="1" name=""/>
        <p:cNvGrpSpPr/>
        <p:nvPr/>
      </p:nvGrpSpPr>
      <p:grpSpPr>
        <a:xfrm>
          <a:off x="0" y="0"/>
          <a:ext cx="0" cy="0"/>
          <a:chOff x="0" y="0"/>
          <a:chExt cx="0" cy="0"/>
        </a:xfrm>
      </p:grpSpPr>
      <p:sp>
        <p:nvSpPr>
          <p:cNvPr id="5" name="Rectangle 4"/>
          <p:cNvSpPr>
            <a:spLocks noChangeAspect="1"/>
          </p:cNvSpPr>
          <p:nvPr userDrawn="1"/>
        </p:nvSpPr>
        <p:spPr>
          <a:xfrm>
            <a:off x="359998" y="1700213"/>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smtClean="0"/>
              <a:t>Click to edit Master title style</a:t>
            </a:r>
            <a:endParaRPr lang="en-GB"/>
          </a:p>
        </p:txBody>
      </p:sp>
      <p:sp>
        <p:nvSpPr>
          <p:cNvPr id="4" name="Picture Placeholder 3"/>
          <p:cNvSpPr>
            <a:spLocks noGrp="1" noChangeAspect="1"/>
          </p:cNvSpPr>
          <p:nvPr>
            <p:ph type="pic" sz="quarter" idx="10"/>
          </p:nvPr>
        </p:nvSpPr>
        <p:spPr>
          <a:xfrm>
            <a:off x="360363" y="1700213"/>
            <a:ext cx="1153440" cy="1490400"/>
          </a:xfrm>
        </p:spPr>
        <p:txBody>
          <a:bodyPr/>
          <a:lstStyle>
            <a:lvl1pPr marL="0" indent="0">
              <a:buNone/>
              <a:defRPr/>
            </a:lvl1pPr>
          </a:lstStyle>
          <a:p>
            <a:endParaRPr lang="en-GB" dirty="0"/>
          </a:p>
        </p:txBody>
      </p:sp>
      <p:sp>
        <p:nvSpPr>
          <p:cNvPr id="7" name="Text Placeholder 6"/>
          <p:cNvSpPr>
            <a:spLocks noGrp="1"/>
          </p:cNvSpPr>
          <p:nvPr>
            <p:ph type="body" sz="quarter" idx="11" hasCustomPrompt="1"/>
          </p:nvPr>
        </p:nvSpPr>
        <p:spPr>
          <a:xfrm>
            <a:off x="1513803" y="1772221"/>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9" name="Text Placeholder 8"/>
          <p:cNvSpPr>
            <a:spLocks noGrp="1"/>
          </p:cNvSpPr>
          <p:nvPr>
            <p:ph type="body" sz="quarter" idx="12" hasCustomPrompt="1"/>
          </p:nvPr>
        </p:nvSpPr>
        <p:spPr>
          <a:xfrm>
            <a:off x="1514475" y="1988840"/>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11" name="Straight Connector 10"/>
          <p:cNvCxnSpPr>
            <a:endCxn id="5" idx="3"/>
          </p:cNvCxnSpPr>
          <p:nvPr userDrawn="1"/>
        </p:nvCxnSpPr>
        <p:spPr>
          <a:xfrm flipV="1">
            <a:off x="1619672" y="2445413"/>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13" name="Text Placeholder 8"/>
          <p:cNvSpPr>
            <a:spLocks noGrp="1"/>
          </p:cNvSpPr>
          <p:nvPr>
            <p:ph type="body" sz="quarter" idx="13" hasCustomPrompt="1"/>
          </p:nvPr>
        </p:nvSpPr>
        <p:spPr>
          <a:xfrm>
            <a:off x="1508608" y="2564904"/>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14" name="Text Placeholder 8"/>
          <p:cNvSpPr>
            <a:spLocks noGrp="1"/>
          </p:cNvSpPr>
          <p:nvPr>
            <p:ph type="body" sz="quarter" idx="14" hasCustomPrompt="1"/>
          </p:nvPr>
        </p:nvSpPr>
        <p:spPr>
          <a:xfrm>
            <a:off x="1514475" y="2786102"/>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15" name="Rectangle 14"/>
          <p:cNvSpPr>
            <a:spLocks noChangeAspect="1"/>
          </p:cNvSpPr>
          <p:nvPr userDrawn="1"/>
        </p:nvSpPr>
        <p:spPr>
          <a:xfrm>
            <a:off x="371574" y="3343013"/>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icture Placeholder 3"/>
          <p:cNvSpPr>
            <a:spLocks noGrp="1" noChangeAspect="1"/>
          </p:cNvSpPr>
          <p:nvPr>
            <p:ph type="pic" sz="quarter" idx="15"/>
          </p:nvPr>
        </p:nvSpPr>
        <p:spPr>
          <a:xfrm>
            <a:off x="371939" y="3343013"/>
            <a:ext cx="1153440" cy="1490400"/>
          </a:xfrm>
        </p:spPr>
        <p:txBody>
          <a:bodyPr/>
          <a:lstStyle>
            <a:lvl1pPr marL="0" indent="0">
              <a:buNone/>
              <a:defRPr/>
            </a:lvl1pPr>
          </a:lstStyle>
          <a:p>
            <a:endParaRPr lang="en-GB" dirty="0"/>
          </a:p>
        </p:txBody>
      </p:sp>
      <p:sp>
        <p:nvSpPr>
          <p:cNvPr id="17" name="Text Placeholder 6"/>
          <p:cNvSpPr>
            <a:spLocks noGrp="1"/>
          </p:cNvSpPr>
          <p:nvPr>
            <p:ph type="body" sz="quarter" idx="16" hasCustomPrompt="1"/>
          </p:nvPr>
        </p:nvSpPr>
        <p:spPr>
          <a:xfrm>
            <a:off x="1525379" y="3415021"/>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18" name="Text Placeholder 8"/>
          <p:cNvSpPr>
            <a:spLocks noGrp="1"/>
          </p:cNvSpPr>
          <p:nvPr>
            <p:ph type="body" sz="quarter" idx="17" hasCustomPrompt="1"/>
          </p:nvPr>
        </p:nvSpPr>
        <p:spPr>
          <a:xfrm>
            <a:off x="1526051" y="3631640"/>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19" name="Straight Connector 18"/>
          <p:cNvCxnSpPr>
            <a:endCxn id="15" idx="3"/>
          </p:cNvCxnSpPr>
          <p:nvPr userDrawn="1"/>
        </p:nvCxnSpPr>
        <p:spPr>
          <a:xfrm flipV="1">
            <a:off x="1631248" y="4088213"/>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20" name="Text Placeholder 8"/>
          <p:cNvSpPr>
            <a:spLocks noGrp="1"/>
          </p:cNvSpPr>
          <p:nvPr>
            <p:ph type="body" sz="quarter" idx="18" hasCustomPrompt="1"/>
          </p:nvPr>
        </p:nvSpPr>
        <p:spPr>
          <a:xfrm>
            <a:off x="1520184" y="4207704"/>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21" name="Text Placeholder 8"/>
          <p:cNvSpPr>
            <a:spLocks noGrp="1"/>
          </p:cNvSpPr>
          <p:nvPr>
            <p:ph type="body" sz="quarter" idx="19" hasCustomPrompt="1"/>
          </p:nvPr>
        </p:nvSpPr>
        <p:spPr>
          <a:xfrm>
            <a:off x="1526051" y="4428902"/>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22" name="Rectangle 21"/>
          <p:cNvSpPr>
            <a:spLocks noChangeAspect="1"/>
          </p:cNvSpPr>
          <p:nvPr userDrawn="1"/>
        </p:nvSpPr>
        <p:spPr>
          <a:xfrm>
            <a:off x="372246" y="5013176"/>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icture Placeholder 3"/>
          <p:cNvSpPr>
            <a:spLocks noGrp="1" noChangeAspect="1"/>
          </p:cNvSpPr>
          <p:nvPr>
            <p:ph type="pic" sz="quarter" idx="20"/>
          </p:nvPr>
        </p:nvSpPr>
        <p:spPr>
          <a:xfrm>
            <a:off x="372611" y="5013176"/>
            <a:ext cx="1153440" cy="1490400"/>
          </a:xfrm>
        </p:spPr>
        <p:txBody>
          <a:bodyPr/>
          <a:lstStyle>
            <a:lvl1pPr marL="0" indent="0">
              <a:buNone/>
              <a:defRPr/>
            </a:lvl1pPr>
          </a:lstStyle>
          <a:p>
            <a:endParaRPr lang="en-GB" dirty="0"/>
          </a:p>
        </p:txBody>
      </p:sp>
      <p:sp>
        <p:nvSpPr>
          <p:cNvPr id="24" name="Text Placeholder 6"/>
          <p:cNvSpPr>
            <a:spLocks noGrp="1"/>
          </p:cNvSpPr>
          <p:nvPr>
            <p:ph type="body" sz="quarter" idx="21" hasCustomPrompt="1"/>
          </p:nvPr>
        </p:nvSpPr>
        <p:spPr>
          <a:xfrm>
            <a:off x="1526051" y="5085184"/>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25" name="Text Placeholder 8"/>
          <p:cNvSpPr>
            <a:spLocks noGrp="1"/>
          </p:cNvSpPr>
          <p:nvPr>
            <p:ph type="body" sz="quarter" idx="22" hasCustomPrompt="1"/>
          </p:nvPr>
        </p:nvSpPr>
        <p:spPr>
          <a:xfrm>
            <a:off x="1526723" y="5301803"/>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26" name="Straight Connector 25"/>
          <p:cNvCxnSpPr>
            <a:endCxn id="22" idx="3"/>
          </p:cNvCxnSpPr>
          <p:nvPr userDrawn="1"/>
        </p:nvCxnSpPr>
        <p:spPr>
          <a:xfrm flipV="1">
            <a:off x="1631920" y="5758376"/>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27" name="Text Placeholder 8"/>
          <p:cNvSpPr>
            <a:spLocks noGrp="1"/>
          </p:cNvSpPr>
          <p:nvPr>
            <p:ph type="body" sz="quarter" idx="23" hasCustomPrompt="1"/>
          </p:nvPr>
        </p:nvSpPr>
        <p:spPr>
          <a:xfrm>
            <a:off x="1520856" y="5877867"/>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28" name="Text Placeholder 8"/>
          <p:cNvSpPr>
            <a:spLocks noGrp="1"/>
          </p:cNvSpPr>
          <p:nvPr>
            <p:ph type="body" sz="quarter" idx="24" hasCustomPrompt="1"/>
          </p:nvPr>
        </p:nvSpPr>
        <p:spPr>
          <a:xfrm>
            <a:off x="1526723" y="6099065"/>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29" name="Rectangle 28"/>
          <p:cNvSpPr>
            <a:spLocks noChangeAspect="1"/>
          </p:cNvSpPr>
          <p:nvPr userDrawn="1"/>
        </p:nvSpPr>
        <p:spPr>
          <a:xfrm>
            <a:off x="4716098" y="1673991"/>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Picture Placeholder 3"/>
          <p:cNvSpPr>
            <a:spLocks noGrp="1" noChangeAspect="1"/>
          </p:cNvSpPr>
          <p:nvPr>
            <p:ph type="pic" sz="quarter" idx="25"/>
          </p:nvPr>
        </p:nvSpPr>
        <p:spPr>
          <a:xfrm>
            <a:off x="4716463" y="1673991"/>
            <a:ext cx="1153440" cy="1490400"/>
          </a:xfrm>
        </p:spPr>
        <p:txBody>
          <a:bodyPr/>
          <a:lstStyle>
            <a:lvl1pPr marL="0" indent="0">
              <a:buNone/>
              <a:defRPr/>
            </a:lvl1pPr>
          </a:lstStyle>
          <a:p>
            <a:endParaRPr lang="en-GB" dirty="0"/>
          </a:p>
        </p:txBody>
      </p:sp>
      <p:sp>
        <p:nvSpPr>
          <p:cNvPr id="31" name="Text Placeholder 6"/>
          <p:cNvSpPr>
            <a:spLocks noGrp="1"/>
          </p:cNvSpPr>
          <p:nvPr>
            <p:ph type="body" sz="quarter" idx="26" hasCustomPrompt="1"/>
          </p:nvPr>
        </p:nvSpPr>
        <p:spPr>
          <a:xfrm>
            <a:off x="5869903" y="1745999"/>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32" name="Text Placeholder 8"/>
          <p:cNvSpPr>
            <a:spLocks noGrp="1"/>
          </p:cNvSpPr>
          <p:nvPr>
            <p:ph type="body" sz="quarter" idx="27" hasCustomPrompt="1"/>
          </p:nvPr>
        </p:nvSpPr>
        <p:spPr>
          <a:xfrm>
            <a:off x="5870575" y="1962618"/>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33" name="Straight Connector 32"/>
          <p:cNvCxnSpPr>
            <a:endCxn id="29" idx="3"/>
          </p:cNvCxnSpPr>
          <p:nvPr userDrawn="1"/>
        </p:nvCxnSpPr>
        <p:spPr>
          <a:xfrm flipV="1">
            <a:off x="5975772" y="2419191"/>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34" name="Text Placeholder 8"/>
          <p:cNvSpPr>
            <a:spLocks noGrp="1"/>
          </p:cNvSpPr>
          <p:nvPr>
            <p:ph type="body" sz="quarter" idx="28" hasCustomPrompt="1"/>
          </p:nvPr>
        </p:nvSpPr>
        <p:spPr>
          <a:xfrm>
            <a:off x="5864708" y="2538682"/>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35" name="Text Placeholder 8"/>
          <p:cNvSpPr>
            <a:spLocks noGrp="1"/>
          </p:cNvSpPr>
          <p:nvPr>
            <p:ph type="body" sz="quarter" idx="29" hasCustomPrompt="1"/>
          </p:nvPr>
        </p:nvSpPr>
        <p:spPr>
          <a:xfrm>
            <a:off x="5870575" y="2759880"/>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36" name="Rectangle 35"/>
          <p:cNvSpPr>
            <a:spLocks noChangeAspect="1"/>
          </p:cNvSpPr>
          <p:nvPr userDrawn="1"/>
        </p:nvSpPr>
        <p:spPr>
          <a:xfrm>
            <a:off x="4716770" y="3343686"/>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Picture Placeholder 3"/>
          <p:cNvSpPr>
            <a:spLocks noGrp="1" noChangeAspect="1"/>
          </p:cNvSpPr>
          <p:nvPr>
            <p:ph type="pic" sz="quarter" idx="30"/>
          </p:nvPr>
        </p:nvSpPr>
        <p:spPr>
          <a:xfrm>
            <a:off x="4717135" y="3343686"/>
            <a:ext cx="1153440" cy="1490400"/>
          </a:xfrm>
        </p:spPr>
        <p:txBody>
          <a:bodyPr/>
          <a:lstStyle>
            <a:lvl1pPr marL="0" indent="0">
              <a:buNone/>
              <a:defRPr/>
            </a:lvl1pPr>
          </a:lstStyle>
          <a:p>
            <a:endParaRPr lang="en-GB" dirty="0"/>
          </a:p>
        </p:txBody>
      </p:sp>
      <p:sp>
        <p:nvSpPr>
          <p:cNvPr id="38" name="Text Placeholder 6"/>
          <p:cNvSpPr>
            <a:spLocks noGrp="1"/>
          </p:cNvSpPr>
          <p:nvPr>
            <p:ph type="body" sz="quarter" idx="31" hasCustomPrompt="1"/>
          </p:nvPr>
        </p:nvSpPr>
        <p:spPr>
          <a:xfrm>
            <a:off x="5870575" y="3415694"/>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39" name="Text Placeholder 8"/>
          <p:cNvSpPr>
            <a:spLocks noGrp="1"/>
          </p:cNvSpPr>
          <p:nvPr>
            <p:ph type="body" sz="quarter" idx="32" hasCustomPrompt="1"/>
          </p:nvPr>
        </p:nvSpPr>
        <p:spPr>
          <a:xfrm>
            <a:off x="5871247" y="3632313"/>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40" name="Straight Connector 39"/>
          <p:cNvCxnSpPr>
            <a:endCxn id="36" idx="3"/>
          </p:cNvCxnSpPr>
          <p:nvPr userDrawn="1"/>
        </p:nvCxnSpPr>
        <p:spPr>
          <a:xfrm flipV="1">
            <a:off x="5976444" y="4088886"/>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41" name="Text Placeholder 8"/>
          <p:cNvSpPr>
            <a:spLocks noGrp="1"/>
          </p:cNvSpPr>
          <p:nvPr>
            <p:ph type="body" sz="quarter" idx="33" hasCustomPrompt="1"/>
          </p:nvPr>
        </p:nvSpPr>
        <p:spPr>
          <a:xfrm>
            <a:off x="5865380" y="4208377"/>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42" name="Text Placeholder 8"/>
          <p:cNvSpPr>
            <a:spLocks noGrp="1"/>
          </p:cNvSpPr>
          <p:nvPr>
            <p:ph type="body" sz="quarter" idx="34" hasCustomPrompt="1"/>
          </p:nvPr>
        </p:nvSpPr>
        <p:spPr>
          <a:xfrm>
            <a:off x="5871247" y="4429575"/>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
        <p:nvSpPr>
          <p:cNvPr id="43" name="Rectangle 42"/>
          <p:cNvSpPr>
            <a:spLocks noChangeAspect="1"/>
          </p:cNvSpPr>
          <p:nvPr userDrawn="1"/>
        </p:nvSpPr>
        <p:spPr>
          <a:xfrm>
            <a:off x="4710903" y="5013176"/>
            <a:ext cx="3888000" cy="1490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Picture Placeholder 3"/>
          <p:cNvSpPr>
            <a:spLocks noGrp="1" noChangeAspect="1"/>
          </p:cNvSpPr>
          <p:nvPr>
            <p:ph type="pic" sz="quarter" idx="35"/>
          </p:nvPr>
        </p:nvSpPr>
        <p:spPr>
          <a:xfrm>
            <a:off x="4711268" y="5013176"/>
            <a:ext cx="1153440" cy="1490400"/>
          </a:xfrm>
        </p:spPr>
        <p:txBody>
          <a:bodyPr/>
          <a:lstStyle>
            <a:lvl1pPr marL="0" indent="0">
              <a:buNone/>
              <a:defRPr/>
            </a:lvl1pPr>
          </a:lstStyle>
          <a:p>
            <a:endParaRPr lang="en-GB" dirty="0"/>
          </a:p>
        </p:txBody>
      </p:sp>
      <p:sp>
        <p:nvSpPr>
          <p:cNvPr id="45" name="Text Placeholder 6"/>
          <p:cNvSpPr>
            <a:spLocks noGrp="1"/>
          </p:cNvSpPr>
          <p:nvPr>
            <p:ph type="body" sz="quarter" idx="36" hasCustomPrompt="1"/>
          </p:nvPr>
        </p:nvSpPr>
        <p:spPr>
          <a:xfrm>
            <a:off x="5864708" y="5085184"/>
            <a:ext cx="2734347" cy="216619"/>
          </a:xfrm>
        </p:spPr>
        <p:txBody>
          <a:bodyPr/>
          <a:lstStyle>
            <a:lvl1pPr marL="0" indent="0">
              <a:spcAft>
                <a:spcPts val="0"/>
              </a:spcAft>
              <a:buNone/>
              <a:defRPr sz="1300" b="1">
                <a:solidFill>
                  <a:schemeClr val="tx1"/>
                </a:solidFill>
              </a:defRPr>
            </a:lvl1pPr>
          </a:lstStyle>
          <a:p>
            <a:pPr lvl="0"/>
            <a:r>
              <a:rPr lang="en-GB" dirty="0" smtClean="0"/>
              <a:t>Name Surname</a:t>
            </a:r>
          </a:p>
        </p:txBody>
      </p:sp>
      <p:sp>
        <p:nvSpPr>
          <p:cNvPr id="46" name="Text Placeholder 8"/>
          <p:cNvSpPr>
            <a:spLocks noGrp="1"/>
          </p:cNvSpPr>
          <p:nvPr>
            <p:ph type="body" sz="quarter" idx="37" hasCustomPrompt="1"/>
          </p:nvPr>
        </p:nvSpPr>
        <p:spPr>
          <a:xfrm>
            <a:off x="5865380" y="5301803"/>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Job title</a:t>
            </a:r>
          </a:p>
        </p:txBody>
      </p:sp>
      <p:cxnSp>
        <p:nvCxnSpPr>
          <p:cNvPr id="47" name="Straight Connector 46"/>
          <p:cNvCxnSpPr>
            <a:endCxn id="43" idx="3"/>
          </p:cNvCxnSpPr>
          <p:nvPr userDrawn="1"/>
        </p:nvCxnSpPr>
        <p:spPr>
          <a:xfrm flipV="1">
            <a:off x="5970577" y="5758376"/>
            <a:ext cx="2628000" cy="1346"/>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48" name="Text Placeholder 8"/>
          <p:cNvSpPr>
            <a:spLocks noGrp="1"/>
          </p:cNvSpPr>
          <p:nvPr>
            <p:ph type="body" sz="quarter" idx="38" hasCustomPrompt="1"/>
          </p:nvPr>
        </p:nvSpPr>
        <p:spPr>
          <a:xfrm>
            <a:off x="5859513" y="5877867"/>
            <a:ext cx="2733675" cy="216023"/>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chemeClr val="tx1"/>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Phone number</a:t>
            </a:r>
          </a:p>
        </p:txBody>
      </p:sp>
      <p:sp>
        <p:nvSpPr>
          <p:cNvPr id="49" name="Text Placeholder 8"/>
          <p:cNvSpPr>
            <a:spLocks noGrp="1"/>
          </p:cNvSpPr>
          <p:nvPr>
            <p:ph type="body" sz="quarter" idx="39" hasCustomPrompt="1"/>
          </p:nvPr>
        </p:nvSpPr>
        <p:spPr>
          <a:xfrm>
            <a:off x="5865380" y="6099065"/>
            <a:ext cx="2733675" cy="288751"/>
          </a:xfrm>
        </p:spPr>
        <p:txBody>
          <a:bodyPr/>
          <a:lstStyle>
            <a:lvl1pPr marL="0" marR="0" indent="0" algn="l" defTabSz="781903" rtl="0" eaLnBrk="1" fontAlgn="auto" latinLnBrk="0" hangingPunct="1">
              <a:lnSpc>
                <a:spcPct val="100000"/>
              </a:lnSpc>
              <a:spcBef>
                <a:spcPts val="0"/>
              </a:spcBef>
              <a:spcAft>
                <a:spcPts val="2000"/>
              </a:spcAft>
              <a:buClr>
                <a:srgbClr val="00B398"/>
              </a:buClr>
              <a:buSzPct val="90000"/>
              <a:buFont typeface="Wingdings 3" panose="05040102010807070707" pitchFamily="18" charset="2"/>
              <a:buNone/>
              <a:tabLst/>
              <a:defRPr sz="1300">
                <a:solidFill>
                  <a:srgbClr val="00B398"/>
                </a:solidFill>
              </a:defRPr>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dirty="0" smtClean="0"/>
              <a:t>Email address</a:t>
            </a:r>
          </a:p>
        </p:txBody>
      </p:sp>
    </p:spTree>
    <p:extLst>
      <p:ext uri="{BB962C8B-B14F-4D97-AF65-F5344CB8AC3E}">
        <p14:creationId xmlns:p14="http://schemas.microsoft.com/office/powerpoint/2010/main" val="366602331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Arrow pull out/Agenda pag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5" name="Text Placeholder 4"/>
          <p:cNvSpPr>
            <a:spLocks noGrp="1" noChangeAspect="1"/>
          </p:cNvSpPr>
          <p:nvPr>
            <p:ph type="body" sz="quarter" idx="10"/>
          </p:nvPr>
        </p:nvSpPr>
        <p:spPr>
          <a:xfrm>
            <a:off x="396836" y="1772816"/>
            <a:ext cx="8423636" cy="460800"/>
          </a:xfrm>
          <a:solidFill>
            <a:schemeClr val="bg1">
              <a:lumMod val="95000"/>
            </a:schemeClr>
          </a:solidFill>
        </p:spPr>
        <p:txBody>
          <a:bodyPr wrap="none" lIns="360000" tIns="0" bIns="36000" anchor="ctr" anchorCtr="0">
            <a:noAutofit/>
          </a:bodyPr>
          <a:lstStyle>
            <a:lvl1pPr marL="0" indent="0">
              <a:spcBef>
                <a:spcPts val="0"/>
              </a:spcBef>
              <a:spcAft>
                <a:spcPts val="0"/>
              </a:spcAft>
              <a:buNone/>
              <a:defRPr sz="1600"/>
            </a:lvl1pPr>
            <a:lvl2pPr marL="271712" indent="0">
              <a:buNone/>
              <a:defRPr/>
            </a:lvl2pPr>
            <a:lvl3pPr marL="630000" indent="0">
              <a:buNone/>
              <a:defRPr/>
            </a:lvl3pPr>
            <a:lvl4pPr marL="990125" indent="0">
              <a:buNone/>
              <a:defRPr/>
            </a:lvl4pPr>
            <a:lvl5pPr marL="1350125" indent="0">
              <a:buNone/>
              <a:defRPr/>
            </a:lvl5pPr>
          </a:lstStyle>
          <a:p>
            <a:pPr lvl="0"/>
            <a:endParaRPr lang="en-US" dirty="0" smtClean="0"/>
          </a:p>
        </p:txBody>
      </p:sp>
      <p:sp>
        <p:nvSpPr>
          <p:cNvPr id="6" name="Freeform 5"/>
          <p:cNvSpPr>
            <a:spLocks/>
          </p:cNvSpPr>
          <p:nvPr userDrawn="1"/>
        </p:nvSpPr>
        <p:spPr bwMode="auto">
          <a:xfrm>
            <a:off x="485355" y="1880956"/>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sp>
        <p:nvSpPr>
          <p:cNvPr id="7" name="Text Placeholder 4"/>
          <p:cNvSpPr>
            <a:spLocks noGrp="1" noChangeAspect="1"/>
          </p:cNvSpPr>
          <p:nvPr>
            <p:ph type="body" sz="quarter" idx="11"/>
          </p:nvPr>
        </p:nvSpPr>
        <p:spPr>
          <a:xfrm>
            <a:off x="396836" y="2493045"/>
            <a:ext cx="8423636" cy="460800"/>
          </a:xfrm>
          <a:solidFill>
            <a:schemeClr val="bg1">
              <a:lumMod val="95000"/>
            </a:schemeClr>
          </a:solidFill>
        </p:spPr>
        <p:txBody>
          <a:bodyPr wrap="none" lIns="360000" tIns="0" bIns="36000" anchor="ctr" anchorCtr="0">
            <a:noAutofit/>
          </a:bodyPr>
          <a:lstStyle>
            <a:lvl1pPr marL="0" indent="0">
              <a:spcBef>
                <a:spcPts val="0"/>
              </a:spcBef>
              <a:spcAft>
                <a:spcPts val="0"/>
              </a:spcAft>
              <a:buNone/>
              <a:defRPr sz="1600"/>
            </a:lvl1pPr>
            <a:lvl2pPr marL="271712" indent="0">
              <a:buNone/>
              <a:defRPr/>
            </a:lvl2pPr>
            <a:lvl3pPr marL="630000" indent="0">
              <a:buNone/>
              <a:defRPr/>
            </a:lvl3pPr>
            <a:lvl4pPr marL="990125" indent="0">
              <a:buNone/>
              <a:defRPr/>
            </a:lvl4pPr>
            <a:lvl5pPr marL="1350125" indent="0">
              <a:buNone/>
              <a:defRPr/>
            </a:lvl5pPr>
          </a:lstStyle>
          <a:p>
            <a:pPr lvl="0"/>
            <a:endParaRPr lang="en-US" dirty="0" smtClean="0"/>
          </a:p>
        </p:txBody>
      </p:sp>
      <p:sp>
        <p:nvSpPr>
          <p:cNvPr id="8" name="Freeform 7"/>
          <p:cNvSpPr>
            <a:spLocks/>
          </p:cNvSpPr>
          <p:nvPr userDrawn="1"/>
        </p:nvSpPr>
        <p:spPr bwMode="auto">
          <a:xfrm>
            <a:off x="485355" y="2601185"/>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sp>
        <p:nvSpPr>
          <p:cNvPr id="9" name="Text Placeholder 4"/>
          <p:cNvSpPr>
            <a:spLocks noGrp="1" noChangeAspect="1"/>
          </p:cNvSpPr>
          <p:nvPr>
            <p:ph type="body" sz="quarter" idx="12"/>
          </p:nvPr>
        </p:nvSpPr>
        <p:spPr>
          <a:xfrm>
            <a:off x="396836" y="3213125"/>
            <a:ext cx="8423636" cy="460800"/>
          </a:xfrm>
          <a:solidFill>
            <a:schemeClr val="bg1">
              <a:lumMod val="95000"/>
            </a:schemeClr>
          </a:solidFill>
        </p:spPr>
        <p:txBody>
          <a:bodyPr wrap="none" lIns="360000" tIns="0" bIns="36000" anchor="ctr" anchorCtr="0">
            <a:noAutofit/>
          </a:bodyPr>
          <a:lstStyle>
            <a:lvl1pPr marL="0" indent="0">
              <a:spcBef>
                <a:spcPts val="0"/>
              </a:spcBef>
              <a:spcAft>
                <a:spcPts val="0"/>
              </a:spcAft>
              <a:buNone/>
              <a:defRPr sz="1600"/>
            </a:lvl1pPr>
            <a:lvl2pPr marL="271712" indent="0">
              <a:buNone/>
              <a:defRPr/>
            </a:lvl2pPr>
            <a:lvl3pPr marL="630000" indent="0">
              <a:buNone/>
              <a:defRPr/>
            </a:lvl3pPr>
            <a:lvl4pPr marL="990125" indent="0">
              <a:buNone/>
              <a:defRPr/>
            </a:lvl4pPr>
            <a:lvl5pPr marL="1350125" indent="0">
              <a:buNone/>
              <a:defRPr/>
            </a:lvl5pPr>
          </a:lstStyle>
          <a:p>
            <a:pPr lvl="0"/>
            <a:endParaRPr lang="en-US" dirty="0" smtClean="0"/>
          </a:p>
        </p:txBody>
      </p:sp>
      <p:sp>
        <p:nvSpPr>
          <p:cNvPr id="10" name="Freeform 9"/>
          <p:cNvSpPr>
            <a:spLocks/>
          </p:cNvSpPr>
          <p:nvPr userDrawn="1"/>
        </p:nvSpPr>
        <p:spPr bwMode="auto">
          <a:xfrm>
            <a:off x="485355" y="3321265"/>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sp>
        <p:nvSpPr>
          <p:cNvPr id="11" name="Text Placeholder 4"/>
          <p:cNvSpPr>
            <a:spLocks noGrp="1" noChangeAspect="1"/>
          </p:cNvSpPr>
          <p:nvPr>
            <p:ph type="body" sz="quarter" idx="13"/>
          </p:nvPr>
        </p:nvSpPr>
        <p:spPr>
          <a:xfrm>
            <a:off x="396836" y="3933205"/>
            <a:ext cx="8423636" cy="460800"/>
          </a:xfrm>
          <a:solidFill>
            <a:schemeClr val="bg1">
              <a:lumMod val="95000"/>
            </a:schemeClr>
          </a:solidFill>
        </p:spPr>
        <p:txBody>
          <a:bodyPr wrap="none" lIns="360000" tIns="0" bIns="36000" anchor="ctr" anchorCtr="0">
            <a:noAutofit/>
          </a:bodyPr>
          <a:lstStyle>
            <a:lvl1pPr marL="0" indent="0">
              <a:spcBef>
                <a:spcPts val="0"/>
              </a:spcBef>
              <a:spcAft>
                <a:spcPts val="0"/>
              </a:spcAft>
              <a:buNone/>
              <a:defRPr sz="1600"/>
            </a:lvl1pPr>
            <a:lvl2pPr marL="271712" indent="0">
              <a:buNone/>
              <a:defRPr/>
            </a:lvl2pPr>
            <a:lvl3pPr marL="630000" indent="0">
              <a:buNone/>
              <a:defRPr/>
            </a:lvl3pPr>
            <a:lvl4pPr marL="990125" indent="0">
              <a:buNone/>
              <a:defRPr/>
            </a:lvl4pPr>
            <a:lvl5pPr marL="1350125" indent="0">
              <a:buNone/>
              <a:defRPr/>
            </a:lvl5pPr>
          </a:lstStyle>
          <a:p>
            <a:pPr lvl="0"/>
            <a:endParaRPr lang="en-US" dirty="0" smtClean="0"/>
          </a:p>
        </p:txBody>
      </p:sp>
      <p:sp>
        <p:nvSpPr>
          <p:cNvPr id="12" name="Freeform 11"/>
          <p:cNvSpPr>
            <a:spLocks/>
          </p:cNvSpPr>
          <p:nvPr userDrawn="1"/>
        </p:nvSpPr>
        <p:spPr bwMode="auto">
          <a:xfrm>
            <a:off x="485355" y="4041345"/>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sp>
        <p:nvSpPr>
          <p:cNvPr id="13" name="Text Placeholder 4"/>
          <p:cNvSpPr>
            <a:spLocks noGrp="1" noChangeAspect="1"/>
          </p:cNvSpPr>
          <p:nvPr>
            <p:ph type="body" sz="quarter" idx="14"/>
          </p:nvPr>
        </p:nvSpPr>
        <p:spPr>
          <a:xfrm>
            <a:off x="396836" y="4581277"/>
            <a:ext cx="8423636" cy="460800"/>
          </a:xfrm>
          <a:solidFill>
            <a:schemeClr val="bg1">
              <a:lumMod val="95000"/>
            </a:schemeClr>
          </a:solidFill>
        </p:spPr>
        <p:txBody>
          <a:bodyPr wrap="none" lIns="360000" tIns="0" bIns="36000" anchor="ctr" anchorCtr="0">
            <a:noAutofit/>
          </a:bodyPr>
          <a:lstStyle>
            <a:lvl1pPr marL="0" indent="0">
              <a:spcBef>
                <a:spcPts val="0"/>
              </a:spcBef>
              <a:spcAft>
                <a:spcPts val="0"/>
              </a:spcAft>
              <a:buNone/>
              <a:defRPr sz="1600"/>
            </a:lvl1pPr>
            <a:lvl2pPr marL="271712" indent="0">
              <a:buNone/>
              <a:defRPr/>
            </a:lvl2pPr>
            <a:lvl3pPr marL="630000" indent="0">
              <a:buNone/>
              <a:defRPr/>
            </a:lvl3pPr>
            <a:lvl4pPr marL="990125" indent="0">
              <a:buNone/>
              <a:defRPr/>
            </a:lvl4pPr>
            <a:lvl5pPr marL="1350125" indent="0">
              <a:buNone/>
              <a:defRPr/>
            </a:lvl5pPr>
          </a:lstStyle>
          <a:p>
            <a:pPr lvl="0"/>
            <a:endParaRPr lang="en-US" dirty="0" smtClean="0"/>
          </a:p>
        </p:txBody>
      </p:sp>
      <p:sp>
        <p:nvSpPr>
          <p:cNvPr id="14" name="Freeform 13"/>
          <p:cNvSpPr>
            <a:spLocks/>
          </p:cNvSpPr>
          <p:nvPr userDrawn="1"/>
        </p:nvSpPr>
        <p:spPr bwMode="auto">
          <a:xfrm>
            <a:off x="485355" y="4689417"/>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sp>
        <p:nvSpPr>
          <p:cNvPr id="15" name="Text Placeholder 4"/>
          <p:cNvSpPr>
            <a:spLocks noGrp="1" noChangeAspect="1"/>
          </p:cNvSpPr>
          <p:nvPr>
            <p:ph type="body" sz="quarter" idx="15"/>
          </p:nvPr>
        </p:nvSpPr>
        <p:spPr>
          <a:xfrm>
            <a:off x="396836" y="5301357"/>
            <a:ext cx="8423636" cy="460800"/>
          </a:xfrm>
          <a:solidFill>
            <a:schemeClr val="bg1">
              <a:lumMod val="95000"/>
            </a:schemeClr>
          </a:solidFill>
        </p:spPr>
        <p:txBody>
          <a:bodyPr wrap="none" lIns="360000" tIns="0" bIns="36000" anchor="ctr" anchorCtr="0">
            <a:noAutofit/>
          </a:bodyPr>
          <a:lstStyle>
            <a:lvl1pPr marL="0" indent="0">
              <a:spcBef>
                <a:spcPts val="0"/>
              </a:spcBef>
              <a:spcAft>
                <a:spcPts val="0"/>
              </a:spcAft>
              <a:buNone/>
              <a:defRPr sz="1600"/>
            </a:lvl1pPr>
            <a:lvl2pPr marL="271712" indent="0">
              <a:buNone/>
              <a:defRPr/>
            </a:lvl2pPr>
            <a:lvl3pPr marL="630000" indent="0">
              <a:buNone/>
              <a:defRPr/>
            </a:lvl3pPr>
            <a:lvl4pPr marL="990125" indent="0">
              <a:buNone/>
              <a:defRPr/>
            </a:lvl4pPr>
            <a:lvl5pPr marL="1350125" indent="0">
              <a:buNone/>
              <a:defRPr/>
            </a:lvl5pPr>
          </a:lstStyle>
          <a:p>
            <a:pPr lvl="0"/>
            <a:endParaRPr lang="en-US" dirty="0" smtClean="0"/>
          </a:p>
        </p:txBody>
      </p:sp>
      <p:sp>
        <p:nvSpPr>
          <p:cNvPr id="16" name="Freeform 15"/>
          <p:cNvSpPr>
            <a:spLocks/>
          </p:cNvSpPr>
          <p:nvPr userDrawn="1"/>
        </p:nvSpPr>
        <p:spPr bwMode="auto">
          <a:xfrm>
            <a:off x="485355" y="5409497"/>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sp>
        <p:nvSpPr>
          <p:cNvPr id="17" name="Text Placeholder 4"/>
          <p:cNvSpPr>
            <a:spLocks noGrp="1" noChangeAspect="1"/>
          </p:cNvSpPr>
          <p:nvPr>
            <p:ph type="body" sz="quarter" idx="16"/>
          </p:nvPr>
        </p:nvSpPr>
        <p:spPr>
          <a:xfrm>
            <a:off x="396836" y="5973678"/>
            <a:ext cx="8423636" cy="460800"/>
          </a:xfrm>
          <a:solidFill>
            <a:schemeClr val="bg1">
              <a:lumMod val="95000"/>
            </a:schemeClr>
          </a:solidFill>
        </p:spPr>
        <p:txBody>
          <a:bodyPr wrap="none" lIns="360000" tIns="0" bIns="36000" anchor="ctr" anchorCtr="0">
            <a:noAutofit/>
          </a:bodyPr>
          <a:lstStyle>
            <a:lvl1pPr marL="0" indent="0">
              <a:spcBef>
                <a:spcPts val="0"/>
              </a:spcBef>
              <a:spcAft>
                <a:spcPts val="0"/>
              </a:spcAft>
              <a:buNone/>
              <a:defRPr sz="1600"/>
            </a:lvl1pPr>
            <a:lvl2pPr marL="271712" indent="0">
              <a:buNone/>
              <a:defRPr/>
            </a:lvl2pPr>
            <a:lvl3pPr marL="630000" indent="0">
              <a:buNone/>
              <a:defRPr/>
            </a:lvl3pPr>
            <a:lvl4pPr marL="990125" indent="0">
              <a:buNone/>
              <a:defRPr/>
            </a:lvl4pPr>
            <a:lvl5pPr marL="1350125" indent="0">
              <a:buNone/>
              <a:defRPr/>
            </a:lvl5pPr>
          </a:lstStyle>
          <a:p>
            <a:pPr lvl="0"/>
            <a:endParaRPr lang="en-US" dirty="0" smtClean="0"/>
          </a:p>
        </p:txBody>
      </p:sp>
      <p:sp>
        <p:nvSpPr>
          <p:cNvPr id="18" name="Freeform 17"/>
          <p:cNvSpPr>
            <a:spLocks/>
          </p:cNvSpPr>
          <p:nvPr userDrawn="1"/>
        </p:nvSpPr>
        <p:spPr bwMode="auto">
          <a:xfrm>
            <a:off x="485355" y="6081818"/>
            <a:ext cx="126205" cy="244521"/>
          </a:xfrm>
          <a:custGeom>
            <a:avLst/>
            <a:gdLst>
              <a:gd name="T0" fmla="*/ 0 w 51"/>
              <a:gd name="T1" fmla="*/ 102 h 102"/>
              <a:gd name="T2" fmla="*/ 51 w 51"/>
              <a:gd name="T3" fmla="*/ 51 h 102"/>
              <a:gd name="T4" fmla="*/ 0 w 51"/>
              <a:gd name="T5" fmla="*/ 0 h 102"/>
              <a:gd name="T6" fmla="*/ 0 w 51"/>
              <a:gd name="T7" fmla="*/ 102 h 102"/>
            </a:gdLst>
            <a:ahLst/>
            <a:cxnLst>
              <a:cxn ang="0">
                <a:pos x="T0" y="T1"/>
              </a:cxn>
              <a:cxn ang="0">
                <a:pos x="T2" y="T3"/>
              </a:cxn>
              <a:cxn ang="0">
                <a:pos x="T4" y="T5"/>
              </a:cxn>
              <a:cxn ang="0">
                <a:pos x="T6" y="T7"/>
              </a:cxn>
            </a:cxnLst>
            <a:rect l="0" t="0" r="r" b="b"/>
            <a:pathLst>
              <a:path w="51" h="102">
                <a:moveTo>
                  <a:pt x="0" y="102"/>
                </a:moveTo>
                <a:cubicBezTo>
                  <a:pt x="51" y="51"/>
                  <a:pt x="51" y="51"/>
                  <a:pt x="51" y="51"/>
                </a:cubicBezTo>
                <a:cubicBezTo>
                  <a:pt x="0" y="0"/>
                  <a:pt x="0" y="0"/>
                  <a:pt x="0" y="0"/>
                </a:cubicBezTo>
                <a:cubicBezTo>
                  <a:pt x="23" y="30"/>
                  <a:pt x="23" y="72"/>
                  <a:pt x="0" y="102"/>
                </a:cubicBezTo>
              </a:path>
            </a:pathLst>
          </a:custGeom>
          <a:solidFill>
            <a:srgbClr val="00B398"/>
          </a:solidFill>
          <a:ln>
            <a:noFill/>
          </a:ln>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61748931"/>
      </p:ext>
    </p:extLst>
  </p:cSld>
  <p:clrMapOvr>
    <a:masterClrMapping/>
  </p:clrMapOvr>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1-5 pull out w 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4" name="Text Placeholder 4"/>
          <p:cNvSpPr>
            <a:spLocks noGrp="1"/>
          </p:cNvSpPr>
          <p:nvPr>
            <p:ph type="body" sz="quarter" idx="11"/>
          </p:nvPr>
        </p:nvSpPr>
        <p:spPr>
          <a:xfrm>
            <a:off x="4695135" y="1963866"/>
            <a:ext cx="4063468" cy="246221"/>
          </a:xfrm>
          <a:prstGeom prst="rect">
            <a:avLst/>
          </a:prstGeom>
        </p:spPr>
        <p:txBody>
          <a:bodyPr/>
          <a:lstStyle>
            <a:lvl1pPr marL="0" indent="0">
              <a:buNone/>
              <a:defRPr/>
            </a:lvl1pPr>
          </a:lstStyle>
          <a:p>
            <a:r>
              <a:rPr lang="pt-BR" dirty="0"/>
              <a:t>Table heading style</a:t>
            </a:r>
          </a:p>
        </p:txBody>
      </p:sp>
      <p:sp>
        <p:nvSpPr>
          <p:cNvPr id="3" name="Rectangle 2"/>
          <p:cNvSpPr/>
          <p:nvPr userDrawn="1"/>
        </p:nvSpPr>
        <p:spPr>
          <a:xfrm>
            <a:off x="385763" y="1944688"/>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 Placeholder 7"/>
          <p:cNvSpPr>
            <a:spLocks noGrp="1"/>
          </p:cNvSpPr>
          <p:nvPr>
            <p:ph type="body" sz="quarter" idx="12" hasCustomPrompt="1"/>
          </p:nvPr>
        </p:nvSpPr>
        <p:spPr>
          <a:xfrm>
            <a:off x="385763" y="1944688"/>
            <a:ext cx="730250" cy="763587"/>
          </a:xfrm>
        </p:spPr>
        <p:txBody>
          <a:bodyPr tIns="90000" bIns="90000" anchor="ctr"/>
          <a:lstStyle>
            <a:lvl1pPr marL="0" indent="0" algn="ctr">
              <a:buNone/>
              <a:defRPr sz="3200" b="1">
                <a:solidFill>
                  <a:schemeClr val="accent1"/>
                </a:solidFill>
              </a:defRPr>
            </a:lvl1pPr>
          </a:lstStyle>
          <a:p>
            <a:pPr lvl="0"/>
            <a:r>
              <a:rPr lang="en-GB" dirty="0" smtClean="0"/>
              <a:t>01</a:t>
            </a:r>
            <a:endParaRPr lang="en-GB" dirty="0"/>
          </a:p>
        </p:txBody>
      </p:sp>
      <p:sp>
        <p:nvSpPr>
          <p:cNvPr id="10" name="Text Placeholder 9"/>
          <p:cNvSpPr>
            <a:spLocks noGrp="1"/>
          </p:cNvSpPr>
          <p:nvPr>
            <p:ph type="body" sz="quarter" idx="13"/>
          </p:nvPr>
        </p:nvSpPr>
        <p:spPr>
          <a:xfrm>
            <a:off x="1116013" y="1944688"/>
            <a:ext cx="3240087" cy="763587"/>
          </a:xfrm>
        </p:spPr>
        <p:txBody>
          <a:bodyPr tIns="90000" bIns="90000" anchor="ctr"/>
          <a:lstStyle>
            <a:lvl1pPr marL="0" indent="0">
              <a:buNone/>
              <a:defRPr sz="1600" baseline="0"/>
            </a:lvl1pPr>
          </a:lstStyle>
          <a:p>
            <a:pPr lvl="0"/>
            <a:endParaRPr lang="en-GB" dirty="0"/>
          </a:p>
        </p:txBody>
      </p:sp>
      <p:sp>
        <p:nvSpPr>
          <p:cNvPr id="11" name="Rectangle 10"/>
          <p:cNvSpPr/>
          <p:nvPr userDrawn="1"/>
        </p:nvSpPr>
        <p:spPr>
          <a:xfrm>
            <a:off x="385886" y="2861320"/>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 Placeholder 7"/>
          <p:cNvSpPr>
            <a:spLocks noGrp="1"/>
          </p:cNvSpPr>
          <p:nvPr>
            <p:ph type="body" sz="quarter" idx="14" hasCustomPrompt="1"/>
          </p:nvPr>
        </p:nvSpPr>
        <p:spPr>
          <a:xfrm>
            <a:off x="385886" y="2861320"/>
            <a:ext cx="730250" cy="763587"/>
          </a:xfrm>
        </p:spPr>
        <p:txBody>
          <a:bodyPr tIns="90000" bIns="90000" anchor="ctr"/>
          <a:lstStyle>
            <a:lvl1pPr marL="0" indent="0" algn="ctr">
              <a:buNone/>
              <a:defRPr sz="3200" b="1">
                <a:solidFill>
                  <a:schemeClr val="accent5"/>
                </a:solidFill>
              </a:defRPr>
            </a:lvl1pPr>
          </a:lstStyle>
          <a:p>
            <a:pPr lvl="0"/>
            <a:r>
              <a:rPr lang="en-GB" dirty="0" smtClean="0"/>
              <a:t>02</a:t>
            </a:r>
            <a:endParaRPr lang="en-GB" dirty="0"/>
          </a:p>
        </p:txBody>
      </p:sp>
      <p:sp>
        <p:nvSpPr>
          <p:cNvPr id="13" name="Text Placeholder 9"/>
          <p:cNvSpPr>
            <a:spLocks noGrp="1"/>
          </p:cNvSpPr>
          <p:nvPr>
            <p:ph type="body" sz="quarter" idx="15"/>
          </p:nvPr>
        </p:nvSpPr>
        <p:spPr>
          <a:xfrm>
            <a:off x="1116136" y="2861320"/>
            <a:ext cx="3240087" cy="763587"/>
          </a:xfrm>
        </p:spPr>
        <p:txBody>
          <a:bodyPr tIns="90000" bIns="90000" anchor="ctr"/>
          <a:lstStyle>
            <a:lvl1pPr marL="0" indent="0">
              <a:buNone/>
              <a:defRPr sz="1600" baseline="0"/>
            </a:lvl1pPr>
          </a:lstStyle>
          <a:p>
            <a:pPr lvl="0"/>
            <a:endParaRPr lang="en-GB" dirty="0"/>
          </a:p>
        </p:txBody>
      </p:sp>
      <p:sp>
        <p:nvSpPr>
          <p:cNvPr id="14" name="Rectangle 13"/>
          <p:cNvSpPr/>
          <p:nvPr userDrawn="1"/>
        </p:nvSpPr>
        <p:spPr>
          <a:xfrm>
            <a:off x="385886" y="3789363"/>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p:cNvSpPr>
            <a:spLocks noGrp="1"/>
          </p:cNvSpPr>
          <p:nvPr>
            <p:ph type="body" sz="quarter" idx="16" hasCustomPrompt="1"/>
          </p:nvPr>
        </p:nvSpPr>
        <p:spPr>
          <a:xfrm>
            <a:off x="385886" y="3789363"/>
            <a:ext cx="730250" cy="763587"/>
          </a:xfrm>
        </p:spPr>
        <p:txBody>
          <a:bodyPr tIns="90000" bIns="90000" anchor="ctr"/>
          <a:lstStyle>
            <a:lvl1pPr marL="0" indent="0" algn="ctr">
              <a:buNone/>
              <a:defRPr sz="3200" b="1">
                <a:solidFill>
                  <a:srgbClr val="00B0F0"/>
                </a:solidFill>
              </a:defRPr>
            </a:lvl1pPr>
          </a:lstStyle>
          <a:p>
            <a:pPr lvl="0"/>
            <a:r>
              <a:rPr lang="en-GB" dirty="0" smtClean="0"/>
              <a:t>03</a:t>
            </a:r>
            <a:endParaRPr lang="en-GB" dirty="0"/>
          </a:p>
        </p:txBody>
      </p:sp>
      <p:sp>
        <p:nvSpPr>
          <p:cNvPr id="16" name="Text Placeholder 9"/>
          <p:cNvSpPr>
            <a:spLocks noGrp="1"/>
          </p:cNvSpPr>
          <p:nvPr>
            <p:ph type="body" sz="quarter" idx="17"/>
          </p:nvPr>
        </p:nvSpPr>
        <p:spPr>
          <a:xfrm>
            <a:off x="1116136" y="3789363"/>
            <a:ext cx="3240087" cy="763587"/>
          </a:xfrm>
        </p:spPr>
        <p:txBody>
          <a:bodyPr tIns="90000" bIns="90000" anchor="ctr"/>
          <a:lstStyle>
            <a:lvl1pPr marL="0" indent="0">
              <a:buNone/>
              <a:defRPr sz="1600" baseline="0"/>
            </a:lvl1pPr>
          </a:lstStyle>
          <a:p>
            <a:pPr lvl="0"/>
            <a:endParaRPr lang="en-GB" dirty="0"/>
          </a:p>
        </p:txBody>
      </p:sp>
      <p:sp>
        <p:nvSpPr>
          <p:cNvPr id="17" name="Rectangle 16"/>
          <p:cNvSpPr/>
          <p:nvPr userDrawn="1"/>
        </p:nvSpPr>
        <p:spPr>
          <a:xfrm>
            <a:off x="385640" y="4725144"/>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 Placeholder 7"/>
          <p:cNvSpPr>
            <a:spLocks noGrp="1"/>
          </p:cNvSpPr>
          <p:nvPr>
            <p:ph type="body" sz="quarter" idx="18" hasCustomPrompt="1"/>
          </p:nvPr>
        </p:nvSpPr>
        <p:spPr>
          <a:xfrm>
            <a:off x="385640" y="4725144"/>
            <a:ext cx="730250" cy="763587"/>
          </a:xfrm>
        </p:spPr>
        <p:txBody>
          <a:bodyPr tIns="90000" bIns="90000" anchor="ctr"/>
          <a:lstStyle>
            <a:lvl1pPr marL="0" indent="0" algn="ctr">
              <a:buNone/>
              <a:defRPr sz="3200" b="1">
                <a:solidFill>
                  <a:srgbClr val="7030A0"/>
                </a:solidFill>
              </a:defRPr>
            </a:lvl1pPr>
          </a:lstStyle>
          <a:p>
            <a:pPr lvl="0"/>
            <a:r>
              <a:rPr lang="en-GB" dirty="0" smtClean="0"/>
              <a:t>04</a:t>
            </a:r>
            <a:endParaRPr lang="en-GB" dirty="0"/>
          </a:p>
        </p:txBody>
      </p:sp>
      <p:sp>
        <p:nvSpPr>
          <p:cNvPr id="19" name="Text Placeholder 9"/>
          <p:cNvSpPr>
            <a:spLocks noGrp="1"/>
          </p:cNvSpPr>
          <p:nvPr>
            <p:ph type="body" sz="quarter" idx="19"/>
          </p:nvPr>
        </p:nvSpPr>
        <p:spPr>
          <a:xfrm>
            <a:off x="1115890" y="4725144"/>
            <a:ext cx="3240087" cy="763587"/>
          </a:xfrm>
        </p:spPr>
        <p:txBody>
          <a:bodyPr tIns="90000" bIns="90000" anchor="ctr"/>
          <a:lstStyle>
            <a:lvl1pPr marL="0" indent="0">
              <a:buNone/>
              <a:defRPr sz="1600" baseline="0"/>
            </a:lvl1pPr>
          </a:lstStyle>
          <a:p>
            <a:pPr lvl="0"/>
            <a:endParaRPr lang="en-GB" dirty="0"/>
          </a:p>
        </p:txBody>
      </p:sp>
      <p:sp>
        <p:nvSpPr>
          <p:cNvPr id="20" name="Rectangle 19"/>
          <p:cNvSpPr/>
          <p:nvPr userDrawn="1"/>
        </p:nvSpPr>
        <p:spPr>
          <a:xfrm>
            <a:off x="385517" y="5661248"/>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 Placeholder 7"/>
          <p:cNvSpPr>
            <a:spLocks noGrp="1"/>
          </p:cNvSpPr>
          <p:nvPr>
            <p:ph type="body" sz="quarter" idx="20" hasCustomPrompt="1"/>
          </p:nvPr>
        </p:nvSpPr>
        <p:spPr>
          <a:xfrm>
            <a:off x="385517" y="5661248"/>
            <a:ext cx="730250" cy="763587"/>
          </a:xfrm>
        </p:spPr>
        <p:txBody>
          <a:bodyPr tIns="90000" bIns="90000" anchor="ctr"/>
          <a:lstStyle>
            <a:lvl1pPr marL="0" indent="0" algn="ctr">
              <a:buNone/>
              <a:defRPr sz="3200" b="1">
                <a:solidFill>
                  <a:srgbClr val="0070C0"/>
                </a:solidFill>
              </a:defRPr>
            </a:lvl1pPr>
          </a:lstStyle>
          <a:p>
            <a:pPr lvl="0"/>
            <a:r>
              <a:rPr lang="en-GB" dirty="0" smtClean="0"/>
              <a:t>05</a:t>
            </a:r>
            <a:endParaRPr lang="en-GB" dirty="0"/>
          </a:p>
        </p:txBody>
      </p:sp>
      <p:sp>
        <p:nvSpPr>
          <p:cNvPr id="22" name="Text Placeholder 9"/>
          <p:cNvSpPr>
            <a:spLocks noGrp="1"/>
          </p:cNvSpPr>
          <p:nvPr>
            <p:ph type="body" sz="quarter" idx="21"/>
          </p:nvPr>
        </p:nvSpPr>
        <p:spPr>
          <a:xfrm>
            <a:off x="1115767" y="5661248"/>
            <a:ext cx="3240087" cy="763587"/>
          </a:xfrm>
        </p:spPr>
        <p:txBody>
          <a:bodyPr tIns="90000" bIns="90000" anchor="ctr"/>
          <a:lstStyle>
            <a:lvl1pPr marL="0" indent="0">
              <a:buNone/>
              <a:defRPr sz="1600" baseline="0"/>
            </a:lvl1pPr>
          </a:lstStyle>
          <a:p>
            <a:pPr lvl="0"/>
            <a:endParaRPr lang="en-GB" dirty="0"/>
          </a:p>
        </p:txBody>
      </p:sp>
      <p:sp>
        <p:nvSpPr>
          <p:cNvPr id="24" name="Table Placeholder 23"/>
          <p:cNvSpPr>
            <a:spLocks noGrp="1"/>
          </p:cNvSpPr>
          <p:nvPr>
            <p:ph type="tbl" sz="quarter" idx="22"/>
          </p:nvPr>
        </p:nvSpPr>
        <p:spPr>
          <a:xfrm>
            <a:off x="4695825" y="2327275"/>
            <a:ext cx="4087813" cy="4098925"/>
          </a:xfrm>
        </p:spPr>
        <p:txBody>
          <a:bodyPr/>
          <a:lstStyle>
            <a:lvl1pPr marL="0" indent="0">
              <a:buNone/>
              <a:defRPr/>
            </a:lvl1pPr>
          </a:lstStyle>
          <a:p>
            <a:endParaRPr lang="en-GB" dirty="0"/>
          </a:p>
        </p:txBody>
      </p:sp>
    </p:spTree>
    <p:extLst>
      <p:ext uri="{BB962C8B-B14F-4D97-AF65-F5344CB8AC3E}">
        <p14:creationId xmlns:p14="http://schemas.microsoft.com/office/powerpoint/2010/main" val="3324900725"/>
      </p:ext>
    </p:extLst>
  </p:cSld>
  <p:clrMapOvr>
    <a:masterClrMapping/>
  </p:clrMapOvr>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1-5 pull out full width">
    <p:spTree>
      <p:nvGrpSpPr>
        <p:cNvPr id="1" name=""/>
        <p:cNvGrpSpPr/>
        <p:nvPr/>
      </p:nvGrpSpPr>
      <p:grpSpPr>
        <a:xfrm>
          <a:off x="0" y="0"/>
          <a:ext cx="0" cy="0"/>
          <a:chOff x="0" y="0"/>
          <a:chExt cx="0" cy="0"/>
        </a:xfrm>
      </p:grpSpPr>
      <p:sp>
        <p:nvSpPr>
          <p:cNvPr id="39" name="Rectangle 38"/>
          <p:cNvSpPr/>
          <p:nvPr userDrawn="1"/>
        </p:nvSpPr>
        <p:spPr>
          <a:xfrm>
            <a:off x="385886" y="2860675"/>
            <a:ext cx="8398113"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US" smtClean="0"/>
              <a:t>Click to edit Master title style</a:t>
            </a:r>
            <a:endParaRPr lang="en-GB"/>
          </a:p>
        </p:txBody>
      </p:sp>
      <p:sp>
        <p:nvSpPr>
          <p:cNvPr id="3" name="Rectangle 2"/>
          <p:cNvSpPr/>
          <p:nvPr userDrawn="1"/>
        </p:nvSpPr>
        <p:spPr>
          <a:xfrm>
            <a:off x="385763" y="1944688"/>
            <a:ext cx="8398236"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 Placeholder 7"/>
          <p:cNvSpPr>
            <a:spLocks noGrp="1"/>
          </p:cNvSpPr>
          <p:nvPr>
            <p:ph type="body" sz="quarter" idx="12" hasCustomPrompt="1"/>
          </p:nvPr>
        </p:nvSpPr>
        <p:spPr>
          <a:xfrm>
            <a:off x="385763" y="1944688"/>
            <a:ext cx="730250" cy="763587"/>
          </a:xfrm>
        </p:spPr>
        <p:txBody>
          <a:bodyPr tIns="90000" bIns="90000" anchor="ctr"/>
          <a:lstStyle>
            <a:lvl1pPr marL="0" indent="0" algn="ctr">
              <a:buNone/>
              <a:defRPr sz="3200" b="1">
                <a:solidFill>
                  <a:schemeClr val="accent1"/>
                </a:solidFill>
              </a:defRPr>
            </a:lvl1pPr>
          </a:lstStyle>
          <a:p>
            <a:pPr lvl="0"/>
            <a:r>
              <a:rPr lang="en-GB" dirty="0" smtClean="0"/>
              <a:t>01</a:t>
            </a:r>
            <a:endParaRPr lang="en-GB" dirty="0"/>
          </a:p>
        </p:txBody>
      </p:sp>
      <p:sp>
        <p:nvSpPr>
          <p:cNvPr id="10" name="Text Placeholder 9"/>
          <p:cNvSpPr>
            <a:spLocks noGrp="1"/>
          </p:cNvSpPr>
          <p:nvPr>
            <p:ph type="body" sz="quarter" idx="13"/>
          </p:nvPr>
        </p:nvSpPr>
        <p:spPr>
          <a:xfrm>
            <a:off x="1116013" y="1944688"/>
            <a:ext cx="7667986" cy="763587"/>
          </a:xfrm>
        </p:spPr>
        <p:txBody>
          <a:bodyPr tIns="90000" bIns="90000" anchor="ctr"/>
          <a:lstStyle>
            <a:lvl1pPr marL="0" indent="0">
              <a:buNone/>
              <a:defRPr sz="1600" baseline="0"/>
            </a:lvl1pPr>
          </a:lstStyle>
          <a:p>
            <a:pPr lvl="0"/>
            <a:endParaRPr lang="en-GB" dirty="0"/>
          </a:p>
        </p:txBody>
      </p:sp>
      <p:sp>
        <p:nvSpPr>
          <p:cNvPr id="12" name="Text Placeholder 7"/>
          <p:cNvSpPr>
            <a:spLocks noGrp="1"/>
          </p:cNvSpPr>
          <p:nvPr>
            <p:ph type="body" sz="quarter" idx="14" hasCustomPrompt="1"/>
          </p:nvPr>
        </p:nvSpPr>
        <p:spPr>
          <a:xfrm>
            <a:off x="385886" y="2861320"/>
            <a:ext cx="730250" cy="763587"/>
          </a:xfrm>
        </p:spPr>
        <p:txBody>
          <a:bodyPr tIns="90000" bIns="90000" anchor="ctr"/>
          <a:lstStyle>
            <a:lvl1pPr marL="0" indent="0" algn="ctr">
              <a:buNone/>
              <a:defRPr sz="3200" b="1">
                <a:solidFill>
                  <a:schemeClr val="accent5"/>
                </a:solidFill>
              </a:defRPr>
            </a:lvl1pPr>
          </a:lstStyle>
          <a:p>
            <a:pPr lvl="0"/>
            <a:r>
              <a:rPr lang="en-GB" dirty="0" smtClean="0"/>
              <a:t>02</a:t>
            </a:r>
            <a:endParaRPr lang="en-GB" dirty="0"/>
          </a:p>
        </p:txBody>
      </p:sp>
      <p:sp>
        <p:nvSpPr>
          <p:cNvPr id="14" name="Rectangle 13"/>
          <p:cNvSpPr/>
          <p:nvPr userDrawn="1"/>
        </p:nvSpPr>
        <p:spPr>
          <a:xfrm>
            <a:off x="385885" y="3789363"/>
            <a:ext cx="8398113"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p:cNvSpPr>
            <a:spLocks noGrp="1"/>
          </p:cNvSpPr>
          <p:nvPr>
            <p:ph type="body" sz="quarter" idx="16" hasCustomPrompt="1"/>
          </p:nvPr>
        </p:nvSpPr>
        <p:spPr>
          <a:xfrm>
            <a:off x="385886" y="3789363"/>
            <a:ext cx="730250" cy="763587"/>
          </a:xfrm>
        </p:spPr>
        <p:txBody>
          <a:bodyPr tIns="90000" bIns="90000" anchor="ctr"/>
          <a:lstStyle>
            <a:lvl1pPr marL="0" indent="0" algn="ctr">
              <a:buNone/>
              <a:defRPr sz="3200" b="1">
                <a:solidFill>
                  <a:srgbClr val="00B0F0"/>
                </a:solidFill>
              </a:defRPr>
            </a:lvl1pPr>
          </a:lstStyle>
          <a:p>
            <a:pPr lvl="0"/>
            <a:r>
              <a:rPr lang="en-GB" dirty="0" smtClean="0"/>
              <a:t>03</a:t>
            </a:r>
            <a:endParaRPr lang="en-GB" dirty="0"/>
          </a:p>
        </p:txBody>
      </p:sp>
      <p:sp>
        <p:nvSpPr>
          <p:cNvPr id="17" name="Rectangle 16"/>
          <p:cNvSpPr/>
          <p:nvPr userDrawn="1"/>
        </p:nvSpPr>
        <p:spPr>
          <a:xfrm>
            <a:off x="385640" y="4725144"/>
            <a:ext cx="8398358"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 Placeholder 7"/>
          <p:cNvSpPr>
            <a:spLocks noGrp="1"/>
          </p:cNvSpPr>
          <p:nvPr>
            <p:ph type="body" sz="quarter" idx="18" hasCustomPrompt="1"/>
          </p:nvPr>
        </p:nvSpPr>
        <p:spPr>
          <a:xfrm>
            <a:off x="385640" y="4725144"/>
            <a:ext cx="730250" cy="763587"/>
          </a:xfrm>
        </p:spPr>
        <p:txBody>
          <a:bodyPr tIns="90000" bIns="90000" anchor="ctr"/>
          <a:lstStyle>
            <a:lvl1pPr marL="0" indent="0" algn="ctr">
              <a:buNone/>
              <a:defRPr sz="3200" b="1">
                <a:solidFill>
                  <a:srgbClr val="7030A0"/>
                </a:solidFill>
              </a:defRPr>
            </a:lvl1pPr>
          </a:lstStyle>
          <a:p>
            <a:pPr lvl="0"/>
            <a:r>
              <a:rPr lang="en-GB" dirty="0" smtClean="0"/>
              <a:t>04</a:t>
            </a:r>
            <a:endParaRPr lang="en-GB" dirty="0"/>
          </a:p>
        </p:txBody>
      </p:sp>
      <p:sp>
        <p:nvSpPr>
          <p:cNvPr id="20" name="Rectangle 19"/>
          <p:cNvSpPr/>
          <p:nvPr userDrawn="1"/>
        </p:nvSpPr>
        <p:spPr>
          <a:xfrm>
            <a:off x="385517" y="5661248"/>
            <a:ext cx="8398482"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 Placeholder 7"/>
          <p:cNvSpPr>
            <a:spLocks noGrp="1"/>
          </p:cNvSpPr>
          <p:nvPr>
            <p:ph type="body" sz="quarter" idx="20" hasCustomPrompt="1"/>
          </p:nvPr>
        </p:nvSpPr>
        <p:spPr>
          <a:xfrm>
            <a:off x="385517" y="5661248"/>
            <a:ext cx="730250" cy="763587"/>
          </a:xfrm>
        </p:spPr>
        <p:txBody>
          <a:bodyPr tIns="90000" bIns="90000" anchor="ctr"/>
          <a:lstStyle>
            <a:lvl1pPr marL="0" indent="0" algn="ctr">
              <a:buNone/>
              <a:defRPr sz="3200" b="1">
                <a:solidFill>
                  <a:srgbClr val="0070C0"/>
                </a:solidFill>
              </a:defRPr>
            </a:lvl1pPr>
          </a:lstStyle>
          <a:p>
            <a:pPr lvl="0"/>
            <a:r>
              <a:rPr lang="en-GB" dirty="0" smtClean="0"/>
              <a:t>05</a:t>
            </a:r>
            <a:endParaRPr lang="en-GB" dirty="0"/>
          </a:p>
        </p:txBody>
      </p:sp>
      <p:sp>
        <p:nvSpPr>
          <p:cNvPr id="40" name="Text Placeholder 9"/>
          <p:cNvSpPr>
            <a:spLocks noGrp="1"/>
          </p:cNvSpPr>
          <p:nvPr>
            <p:ph type="body" sz="quarter" idx="21"/>
          </p:nvPr>
        </p:nvSpPr>
        <p:spPr>
          <a:xfrm>
            <a:off x="1116136" y="2860675"/>
            <a:ext cx="7667986" cy="763587"/>
          </a:xfrm>
        </p:spPr>
        <p:txBody>
          <a:bodyPr tIns="90000" bIns="90000" anchor="ctr"/>
          <a:lstStyle>
            <a:lvl1pPr marL="0" indent="0">
              <a:buNone/>
              <a:defRPr sz="1600" baseline="0"/>
            </a:lvl1pPr>
          </a:lstStyle>
          <a:p>
            <a:pPr lvl="0"/>
            <a:endParaRPr lang="en-GB" dirty="0"/>
          </a:p>
        </p:txBody>
      </p:sp>
      <p:sp>
        <p:nvSpPr>
          <p:cNvPr id="41" name="Text Placeholder 9"/>
          <p:cNvSpPr>
            <a:spLocks noGrp="1"/>
          </p:cNvSpPr>
          <p:nvPr>
            <p:ph type="body" sz="quarter" idx="22"/>
          </p:nvPr>
        </p:nvSpPr>
        <p:spPr>
          <a:xfrm>
            <a:off x="1127477" y="3789363"/>
            <a:ext cx="7667986" cy="763587"/>
          </a:xfrm>
        </p:spPr>
        <p:txBody>
          <a:bodyPr tIns="90000" bIns="90000" anchor="ctr"/>
          <a:lstStyle>
            <a:lvl1pPr marL="0" indent="0">
              <a:buNone/>
              <a:defRPr sz="1600" baseline="0"/>
            </a:lvl1pPr>
          </a:lstStyle>
          <a:p>
            <a:pPr lvl="0"/>
            <a:endParaRPr lang="en-GB" dirty="0"/>
          </a:p>
        </p:txBody>
      </p:sp>
      <p:sp>
        <p:nvSpPr>
          <p:cNvPr id="42" name="Text Placeholder 9"/>
          <p:cNvSpPr>
            <a:spLocks noGrp="1"/>
          </p:cNvSpPr>
          <p:nvPr>
            <p:ph type="body" sz="quarter" idx="23"/>
          </p:nvPr>
        </p:nvSpPr>
        <p:spPr>
          <a:xfrm>
            <a:off x="1102601" y="4725789"/>
            <a:ext cx="7667986" cy="763587"/>
          </a:xfrm>
        </p:spPr>
        <p:txBody>
          <a:bodyPr tIns="90000" bIns="90000" anchor="ctr"/>
          <a:lstStyle>
            <a:lvl1pPr marL="0" indent="0">
              <a:buNone/>
              <a:defRPr sz="1600" baseline="0"/>
            </a:lvl1pPr>
          </a:lstStyle>
          <a:p>
            <a:pPr lvl="0"/>
            <a:endParaRPr lang="en-GB" dirty="0"/>
          </a:p>
        </p:txBody>
      </p:sp>
      <p:sp>
        <p:nvSpPr>
          <p:cNvPr id="43" name="Text Placeholder 9"/>
          <p:cNvSpPr>
            <a:spLocks noGrp="1"/>
          </p:cNvSpPr>
          <p:nvPr>
            <p:ph type="body" sz="quarter" idx="24"/>
          </p:nvPr>
        </p:nvSpPr>
        <p:spPr>
          <a:xfrm>
            <a:off x="1115767" y="5661248"/>
            <a:ext cx="7667986" cy="763587"/>
          </a:xfrm>
        </p:spPr>
        <p:txBody>
          <a:bodyPr tIns="90000" bIns="90000" anchor="ctr"/>
          <a:lstStyle>
            <a:lvl1pPr marL="0" indent="0">
              <a:buNone/>
              <a:defRPr sz="1600" baseline="0"/>
            </a:lvl1pPr>
          </a:lstStyle>
          <a:p>
            <a:pPr lvl="0"/>
            <a:endParaRPr lang="en-GB" dirty="0"/>
          </a:p>
        </p:txBody>
      </p:sp>
    </p:spTree>
    <p:extLst>
      <p:ext uri="{BB962C8B-B14F-4D97-AF65-F5344CB8AC3E}">
        <p14:creationId xmlns:p14="http://schemas.microsoft.com/office/powerpoint/2010/main" val="3433218246"/>
      </p:ext>
    </p:extLst>
  </p:cSld>
  <p:clrMapOvr>
    <a:masterClrMapping/>
  </p:clrMapOvr>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1-10 pull 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2"/>
          <p:cNvSpPr/>
          <p:nvPr userDrawn="1"/>
        </p:nvSpPr>
        <p:spPr>
          <a:xfrm>
            <a:off x="385763" y="1944688"/>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 Placeholder 7"/>
          <p:cNvSpPr>
            <a:spLocks noGrp="1"/>
          </p:cNvSpPr>
          <p:nvPr>
            <p:ph type="body" sz="quarter" idx="12" hasCustomPrompt="1"/>
          </p:nvPr>
        </p:nvSpPr>
        <p:spPr>
          <a:xfrm>
            <a:off x="385763" y="1944688"/>
            <a:ext cx="730250" cy="763587"/>
          </a:xfrm>
        </p:spPr>
        <p:txBody>
          <a:bodyPr tIns="90000" bIns="90000" anchor="ctr"/>
          <a:lstStyle>
            <a:lvl1pPr marL="0" indent="0" algn="ctr">
              <a:buNone/>
              <a:defRPr sz="3200" b="1">
                <a:solidFill>
                  <a:schemeClr val="accent1"/>
                </a:solidFill>
              </a:defRPr>
            </a:lvl1pPr>
          </a:lstStyle>
          <a:p>
            <a:pPr lvl="0"/>
            <a:r>
              <a:rPr lang="en-GB" dirty="0" smtClean="0"/>
              <a:t>01</a:t>
            </a:r>
            <a:endParaRPr lang="en-GB" dirty="0"/>
          </a:p>
        </p:txBody>
      </p:sp>
      <p:sp>
        <p:nvSpPr>
          <p:cNvPr id="10" name="Text Placeholder 9"/>
          <p:cNvSpPr>
            <a:spLocks noGrp="1"/>
          </p:cNvSpPr>
          <p:nvPr>
            <p:ph type="body" sz="quarter" idx="13"/>
          </p:nvPr>
        </p:nvSpPr>
        <p:spPr>
          <a:xfrm>
            <a:off x="1116013" y="1944688"/>
            <a:ext cx="3240087" cy="763587"/>
          </a:xfrm>
        </p:spPr>
        <p:txBody>
          <a:bodyPr tIns="90000" bIns="90000" anchor="ctr"/>
          <a:lstStyle>
            <a:lvl1pPr marL="0" indent="0">
              <a:buNone/>
              <a:defRPr sz="1600" baseline="0"/>
            </a:lvl1pPr>
          </a:lstStyle>
          <a:p>
            <a:pPr lvl="0"/>
            <a:endParaRPr lang="en-GB" dirty="0"/>
          </a:p>
        </p:txBody>
      </p:sp>
      <p:sp>
        <p:nvSpPr>
          <p:cNvPr id="11" name="Rectangle 10"/>
          <p:cNvSpPr/>
          <p:nvPr userDrawn="1"/>
        </p:nvSpPr>
        <p:spPr>
          <a:xfrm>
            <a:off x="385886" y="2861320"/>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 Placeholder 7"/>
          <p:cNvSpPr>
            <a:spLocks noGrp="1"/>
          </p:cNvSpPr>
          <p:nvPr>
            <p:ph type="body" sz="quarter" idx="14" hasCustomPrompt="1"/>
          </p:nvPr>
        </p:nvSpPr>
        <p:spPr>
          <a:xfrm>
            <a:off x="385886" y="2861320"/>
            <a:ext cx="730250" cy="763587"/>
          </a:xfrm>
        </p:spPr>
        <p:txBody>
          <a:bodyPr tIns="90000" bIns="90000" anchor="ctr"/>
          <a:lstStyle>
            <a:lvl1pPr marL="0" indent="0" algn="ctr">
              <a:buNone/>
              <a:defRPr sz="3200" b="1">
                <a:solidFill>
                  <a:schemeClr val="accent5"/>
                </a:solidFill>
              </a:defRPr>
            </a:lvl1pPr>
          </a:lstStyle>
          <a:p>
            <a:pPr lvl="0"/>
            <a:r>
              <a:rPr lang="en-GB" dirty="0" smtClean="0"/>
              <a:t>02</a:t>
            </a:r>
            <a:endParaRPr lang="en-GB" dirty="0"/>
          </a:p>
        </p:txBody>
      </p:sp>
      <p:sp>
        <p:nvSpPr>
          <p:cNvPr id="13" name="Text Placeholder 9"/>
          <p:cNvSpPr>
            <a:spLocks noGrp="1"/>
          </p:cNvSpPr>
          <p:nvPr>
            <p:ph type="body" sz="quarter" idx="15"/>
          </p:nvPr>
        </p:nvSpPr>
        <p:spPr>
          <a:xfrm>
            <a:off x="1116136" y="2861320"/>
            <a:ext cx="3240087" cy="763587"/>
          </a:xfrm>
        </p:spPr>
        <p:txBody>
          <a:bodyPr tIns="90000" bIns="90000" anchor="ctr"/>
          <a:lstStyle>
            <a:lvl1pPr marL="0" indent="0">
              <a:buNone/>
              <a:defRPr sz="1600" baseline="0"/>
            </a:lvl1pPr>
          </a:lstStyle>
          <a:p>
            <a:pPr lvl="0"/>
            <a:endParaRPr lang="en-GB" dirty="0"/>
          </a:p>
        </p:txBody>
      </p:sp>
      <p:sp>
        <p:nvSpPr>
          <p:cNvPr id="14" name="Rectangle 13"/>
          <p:cNvSpPr/>
          <p:nvPr userDrawn="1"/>
        </p:nvSpPr>
        <p:spPr>
          <a:xfrm>
            <a:off x="385886" y="3789363"/>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p:cNvSpPr>
            <a:spLocks noGrp="1"/>
          </p:cNvSpPr>
          <p:nvPr>
            <p:ph type="body" sz="quarter" idx="16" hasCustomPrompt="1"/>
          </p:nvPr>
        </p:nvSpPr>
        <p:spPr>
          <a:xfrm>
            <a:off x="385886" y="3789363"/>
            <a:ext cx="730250" cy="763587"/>
          </a:xfrm>
        </p:spPr>
        <p:txBody>
          <a:bodyPr tIns="90000" bIns="90000" anchor="ctr"/>
          <a:lstStyle>
            <a:lvl1pPr marL="0" indent="0" algn="ctr">
              <a:buNone/>
              <a:defRPr sz="3200" b="1">
                <a:solidFill>
                  <a:srgbClr val="00B0F0"/>
                </a:solidFill>
              </a:defRPr>
            </a:lvl1pPr>
          </a:lstStyle>
          <a:p>
            <a:pPr lvl="0"/>
            <a:r>
              <a:rPr lang="en-GB" dirty="0" smtClean="0"/>
              <a:t>03</a:t>
            </a:r>
            <a:endParaRPr lang="en-GB" dirty="0"/>
          </a:p>
        </p:txBody>
      </p:sp>
      <p:sp>
        <p:nvSpPr>
          <p:cNvPr id="16" name="Text Placeholder 9"/>
          <p:cNvSpPr>
            <a:spLocks noGrp="1"/>
          </p:cNvSpPr>
          <p:nvPr>
            <p:ph type="body" sz="quarter" idx="17"/>
          </p:nvPr>
        </p:nvSpPr>
        <p:spPr>
          <a:xfrm>
            <a:off x="1116136" y="3789363"/>
            <a:ext cx="3240087" cy="763587"/>
          </a:xfrm>
        </p:spPr>
        <p:txBody>
          <a:bodyPr tIns="90000" bIns="90000" anchor="ctr"/>
          <a:lstStyle>
            <a:lvl1pPr marL="0" indent="0">
              <a:buNone/>
              <a:defRPr sz="1600" baseline="0"/>
            </a:lvl1pPr>
          </a:lstStyle>
          <a:p>
            <a:pPr lvl="0"/>
            <a:endParaRPr lang="en-GB" dirty="0"/>
          </a:p>
        </p:txBody>
      </p:sp>
      <p:sp>
        <p:nvSpPr>
          <p:cNvPr id="17" name="Rectangle 16"/>
          <p:cNvSpPr/>
          <p:nvPr userDrawn="1"/>
        </p:nvSpPr>
        <p:spPr>
          <a:xfrm>
            <a:off x="385640" y="4725144"/>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 Placeholder 7"/>
          <p:cNvSpPr>
            <a:spLocks noGrp="1"/>
          </p:cNvSpPr>
          <p:nvPr>
            <p:ph type="body" sz="quarter" idx="18" hasCustomPrompt="1"/>
          </p:nvPr>
        </p:nvSpPr>
        <p:spPr>
          <a:xfrm>
            <a:off x="385640" y="4725144"/>
            <a:ext cx="730250" cy="763587"/>
          </a:xfrm>
        </p:spPr>
        <p:txBody>
          <a:bodyPr tIns="90000" bIns="90000" anchor="ctr"/>
          <a:lstStyle>
            <a:lvl1pPr marL="0" indent="0" algn="ctr">
              <a:buNone/>
              <a:defRPr sz="3200" b="1">
                <a:solidFill>
                  <a:srgbClr val="7030A0"/>
                </a:solidFill>
              </a:defRPr>
            </a:lvl1pPr>
          </a:lstStyle>
          <a:p>
            <a:pPr lvl="0"/>
            <a:r>
              <a:rPr lang="en-GB" dirty="0" smtClean="0"/>
              <a:t>04</a:t>
            </a:r>
            <a:endParaRPr lang="en-GB" dirty="0"/>
          </a:p>
        </p:txBody>
      </p:sp>
      <p:sp>
        <p:nvSpPr>
          <p:cNvPr id="19" name="Text Placeholder 9"/>
          <p:cNvSpPr>
            <a:spLocks noGrp="1"/>
          </p:cNvSpPr>
          <p:nvPr>
            <p:ph type="body" sz="quarter" idx="19"/>
          </p:nvPr>
        </p:nvSpPr>
        <p:spPr>
          <a:xfrm>
            <a:off x="1115890" y="4725144"/>
            <a:ext cx="3240087" cy="763587"/>
          </a:xfrm>
        </p:spPr>
        <p:txBody>
          <a:bodyPr tIns="90000" bIns="90000" anchor="ctr"/>
          <a:lstStyle>
            <a:lvl1pPr marL="0" indent="0">
              <a:buNone/>
              <a:defRPr sz="1600" baseline="0"/>
            </a:lvl1pPr>
          </a:lstStyle>
          <a:p>
            <a:pPr lvl="0"/>
            <a:endParaRPr lang="en-GB" dirty="0"/>
          </a:p>
        </p:txBody>
      </p:sp>
      <p:sp>
        <p:nvSpPr>
          <p:cNvPr id="20" name="Rectangle 19"/>
          <p:cNvSpPr/>
          <p:nvPr userDrawn="1"/>
        </p:nvSpPr>
        <p:spPr>
          <a:xfrm>
            <a:off x="385517" y="5661248"/>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 Placeholder 7"/>
          <p:cNvSpPr>
            <a:spLocks noGrp="1"/>
          </p:cNvSpPr>
          <p:nvPr>
            <p:ph type="body" sz="quarter" idx="20" hasCustomPrompt="1"/>
          </p:nvPr>
        </p:nvSpPr>
        <p:spPr>
          <a:xfrm>
            <a:off x="385517" y="5661248"/>
            <a:ext cx="730250" cy="763587"/>
          </a:xfrm>
        </p:spPr>
        <p:txBody>
          <a:bodyPr tIns="90000" bIns="90000" anchor="ctr"/>
          <a:lstStyle>
            <a:lvl1pPr marL="0" indent="0" algn="ctr">
              <a:buNone/>
              <a:defRPr sz="3200" b="1">
                <a:solidFill>
                  <a:srgbClr val="0070C0"/>
                </a:solidFill>
              </a:defRPr>
            </a:lvl1pPr>
          </a:lstStyle>
          <a:p>
            <a:pPr lvl="0"/>
            <a:r>
              <a:rPr lang="en-GB" dirty="0" smtClean="0"/>
              <a:t>05</a:t>
            </a:r>
            <a:endParaRPr lang="en-GB" dirty="0"/>
          </a:p>
        </p:txBody>
      </p:sp>
      <p:sp>
        <p:nvSpPr>
          <p:cNvPr id="22" name="Text Placeholder 9"/>
          <p:cNvSpPr>
            <a:spLocks noGrp="1"/>
          </p:cNvSpPr>
          <p:nvPr>
            <p:ph type="body" sz="quarter" idx="21"/>
          </p:nvPr>
        </p:nvSpPr>
        <p:spPr>
          <a:xfrm>
            <a:off x="1115767" y="5661248"/>
            <a:ext cx="3240087" cy="763587"/>
          </a:xfrm>
        </p:spPr>
        <p:txBody>
          <a:bodyPr tIns="90000" bIns="90000" anchor="ctr"/>
          <a:lstStyle>
            <a:lvl1pPr marL="0" indent="0">
              <a:buNone/>
              <a:defRPr sz="1600" baseline="0"/>
            </a:lvl1pPr>
          </a:lstStyle>
          <a:p>
            <a:pPr lvl="0"/>
            <a:endParaRPr lang="en-GB" dirty="0"/>
          </a:p>
        </p:txBody>
      </p:sp>
      <p:sp>
        <p:nvSpPr>
          <p:cNvPr id="23" name="Rectangle 22"/>
          <p:cNvSpPr/>
          <p:nvPr userDrawn="1"/>
        </p:nvSpPr>
        <p:spPr>
          <a:xfrm>
            <a:off x="4779960" y="1939199"/>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 Placeholder 7"/>
          <p:cNvSpPr>
            <a:spLocks noGrp="1"/>
          </p:cNvSpPr>
          <p:nvPr>
            <p:ph type="body" sz="quarter" idx="22" hasCustomPrompt="1"/>
          </p:nvPr>
        </p:nvSpPr>
        <p:spPr>
          <a:xfrm>
            <a:off x="4779960" y="1939199"/>
            <a:ext cx="730250" cy="763587"/>
          </a:xfrm>
        </p:spPr>
        <p:txBody>
          <a:bodyPr tIns="90000" bIns="90000" anchor="ctr"/>
          <a:lstStyle>
            <a:lvl1pPr marL="0" indent="0" algn="ctr">
              <a:buNone/>
              <a:defRPr sz="3200" b="1">
                <a:solidFill>
                  <a:schemeClr val="accent1"/>
                </a:solidFill>
              </a:defRPr>
            </a:lvl1pPr>
          </a:lstStyle>
          <a:p>
            <a:pPr lvl="0"/>
            <a:r>
              <a:rPr lang="en-GB" dirty="0" smtClean="0"/>
              <a:t>06</a:t>
            </a:r>
            <a:endParaRPr lang="en-GB" dirty="0"/>
          </a:p>
        </p:txBody>
      </p:sp>
      <p:sp>
        <p:nvSpPr>
          <p:cNvPr id="26" name="Text Placeholder 9"/>
          <p:cNvSpPr>
            <a:spLocks noGrp="1"/>
          </p:cNvSpPr>
          <p:nvPr>
            <p:ph type="body" sz="quarter" idx="23"/>
          </p:nvPr>
        </p:nvSpPr>
        <p:spPr>
          <a:xfrm>
            <a:off x="5510210" y="1939199"/>
            <a:ext cx="3240087" cy="763587"/>
          </a:xfrm>
        </p:spPr>
        <p:txBody>
          <a:bodyPr tIns="90000" bIns="90000" anchor="ctr"/>
          <a:lstStyle>
            <a:lvl1pPr marL="0" indent="0">
              <a:buNone/>
              <a:defRPr sz="1600" baseline="0"/>
            </a:lvl1pPr>
          </a:lstStyle>
          <a:p>
            <a:pPr lvl="0"/>
            <a:endParaRPr lang="en-GB" dirty="0"/>
          </a:p>
        </p:txBody>
      </p:sp>
      <p:sp>
        <p:nvSpPr>
          <p:cNvPr id="27" name="Rectangle 26"/>
          <p:cNvSpPr/>
          <p:nvPr userDrawn="1"/>
        </p:nvSpPr>
        <p:spPr>
          <a:xfrm>
            <a:off x="4780083" y="2855831"/>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 Placeholder 7"/>
          <p:cNvSpPr>
            <a:spLocks noGrp="1"/>
          </p:cNvSpPr>
          <p:nvPr>
            <p:ph type="body" sz="quarter" idx="24" hasCustomPrompt="1"/>
          </p:nvPr>
        </p:nvSpPr>
        <p:spPr>
          <a:xfrm>
            <a:off x="4780083" y="2855831"/>
            <a:ext cx="730250" cy="763587"/>
          </a:xfrm>
        </p:spPr>
        <p:txBody>
          <a:bodyPr tIns="90000" bIns="90000" anchor="ctr"/>
          <a:lstStyle>
            <a:lvl1pPr marL="0" indent="0" algn="ctr">
              <a:buNone/>
              <a:defRPr sz="3200" b="1">
                <a:solidFill>
                  <a:schemeClr val="accent5"/>
                </a:solidFill>
              </a:defRPr>
            </a:lvl1pPr>
          </a:lstStyle>
          <a:p>
            <a:pPr lvl="0"/>
            <a:r>
              <a:rPr lang="en-GB" dirty="0" smtClean="0"/>
              <a:t>07</a:t>
            </a:r>
            <a:endParaRPr lang="en-GB" dirty="0"/>
          </a:p>
        </p:txBody>
      </p:sp>
      <p:sp>
        <p:nvSpPr>
          <p:cNvPr id="29" name="Text Placeholder 9"/>
          <p:cNvSpPr>
            <a:spLocks noGrp="1"/>
          </p:cNvSpPr>
          <p:nvPr>
            <p:ph type="body" sz="quarter" idx="25"/>
          </p:nvPr>
        </p:nvSpPr>
        <p:spPr>
          <a:xfrm>
            <a:off x="5510333" y="2855831"/>
            <a:ext cx="3240087" cy="763587"/>
          </a:xfrm>
        </p:spPr>
        <p:txBody>
          <a:bodyPr tIns="90000" bIns="90000" anchor="ctr"/>
          <a:lstStyle>
            <a:lvl1pPr marL="0" indent="0">
              <a:buNone/>
              <a:defRPr sz="1600" baseline="0"/>
            </a:lvl1pPr>
          </a:lstStyle>
          <a:p>
            <a:pPr lvl="0"/>
            <a:endParaRPr lang="en-GB" dirty="0"/>
          </a:p>
        </p:txBody>
      </p:sp>
      <p:sp>
        <p:nvSpPr>
          <p:cNvPr id="30" name="Rectangle 29"/>
          <p:cNvSpPr/>
          <p:nvPr userDrawn="1"/>
        </p:nvSpPr>
        <p:spPr>
          <a:xfrm>
            <a:off x="4780083" y="3783874"/>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 Placeholder 7"/>
          <p:cNvSpPr>
            <a:spLocks noGrp="1"/>
          </p:cNvSpPr>
          <p:nvPr>
            <p:ph type="body" sz="quarter" idx="26" hasCustomPrompt="1"/>
          </p:nvPr>
        </p:nvSpPr>
        <p:spPr>
          <a:xfrm>
            <a:off x="4780083" y="3783874"/>
            <a:ext cx="730250" cy="763587"/>
          </a:xfrm>
        </p:spPr>
        <p:txBody>
          <a:bodyPr tIns="90000" bIns="90000" anchor="ctr"/>
          <a:lstStyle>
            <a:lvl1pPr marL="0" indent="0" algn="ctr">
              <a:buNone/>
              <a:defRPr sz="3200" b="1">
                <a:solidFill>
                  <a:srgbClr val="00B0F0"/>
                </a:solidFill>
              </a:defRPr>
            </a:lvl1pPr>
          </a:lstStyle>
          <a:p>
            <a:pPr lvl="0"/>
            <a:r>
              <a:rPr lang="en-GB" dirty="0" smtClean="0"/>
              <a:t>08</a:t>
            </a:r>
            <a:endParaRPr lang="en-GB" dirty="0"/>
          </a:p>
        </p:txBody>
      </p:sp>
      <p:sp>
        <p:nvSpPr>
          <p:cNvPr id="32" name="Text Placeholder 9"/>
          <p:cNvSpPr>
            <a:spLocks noGrp="1"/>
          </p:cNvSpPr>
          <p:nvPr>
            <p:ph type="body" sz="quarter" idx="27"/>
          </p:nvPr>
        </p:nvSpPr>
        <p:spPr>
          <a:xfrm>
            <a:off x="5510333" y="3783874"/>
            <a:ext cx="3240087" cy="763587"/>
          </a:xfrm>
        </p:spPr>
        <p:txBody>
          <a:bodyPr tIns="90000" bIns="90000" anchor="ctr"/>
          <a:lstStyle>
            <a:lvl1pPr marL="0" indent="0">
              <a:buNone/>
              <a:defRPr sz="1600" baseline="0"/>
            </a:lvl1pPr>
          </a:lstStyle>
          <a:p>
            <a:pPr lvl="0"/>
            <a:endParaRPr lang="en-GB" dirty="0"/>
          </a:p>
        </p:txBody>
      </p:sp>
      <p:sp>
        <p:nvSpPr>
          <p:cNvPr id="33" name="Rectangle 32"/>
          <p:cNvSpPr/>
          <p:nvPr userDrawn="1"/>
        </p:nvSpPr>
        <p:spPr>
          <a:xfrm>
            <a:off x="4779837" y="4719655"/>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 Placeholder 7"/>
          <p:cNvSpPr>
            <a:spLocks noGrp="1"/>
          </p:cNvSpPr>
          <p:nvPr>
            <p:ph type="body" sz="quarter" idx="28" hasCustomPrompt="1"/>
          </p:nvPr>
        </p:nvSpPr>
        <p:spPr>
          <a:xfrm>
            <a:off x="4779837" y="4719655"/>
            <a:ext cx="730250" cy="763587"/>
          </a:xfrm>
        </p:spPr>
        <p:txBody>
          <a:bodyPr tIns="90000" bIns="90000" anchor="ctr"/>
          <a:lstStyle>
            <a:lvl1pPr marL="0" indent="0" algn="ctr">
              <a:buNone/>
              <a:defRPr sz="3200" b="1">
                <a:solidFill>
                  <a:srgbClr val="7030A0"/>
                </a:solidFill>
              </a:defRPr>
            </a:lvl1pPr>
          </a:lstStyle>
          <a:p>
            <a:pPr lvl="0"/>
            <a:r>
              <a:rPr lang="en-GB" dirty="0" smtClean="0"/>
              <a:t>09</a:t>
            </a:r>
            <a:endParaRPr lang="en-GB" dirty="0"/>
          </a:p>
        </p:txBody>
      </p:sp>
      <p:sp>
        <p:nvSpPr>
          <p:cNvPr id="35" name="Text Placeholder 9"/>
          <p:cNvSpPr>
            <a:spLocks noGrp="1"/>
          </p:cNvSpPr>
          <p:nvPr>
            <p:ph type="body" sz="quarter" idx="29"/>
          </p:nvPr>
        </p:nvSpPr>
        <p:spPr>
          <a:xfrm>
            <a:off x="5510087" y="4719655"/>
            <a:ext cx="3240087" cy="763587"/>
          </a:xfrm>
        </p:spPr>
        <p:txBody>
          <a:bodyPr tIns="90000" bIns="90000" anchor="ctr"/>
          <a:lstStyle>
            <a:lvl1pPr marL="0" indent="0">
              <a:buNone/>
              <a:defRPr sz="1600" baseline="0"/>
            </a:lvl1pPr>
          </a:lstStyle>
          <a:p>
            <a:pPr lvl="0"/>
            <a:endParaRPr lang="en-GB" dirty="0"/>
          </a:p>
        </p:txBody>
      </p:sp>
      <p:sp>
        <p:nvSpPr>
          <p:cNvPr id="36" name="Rectangle 35"/>
          <p:cNvSpPr/>
          <p:nvPr userDrawn="1"/>
        </p:nvSpPr>
        <p:spPr>
          <a:xfrm>
            <a:off x="4779714" y="5655759"/>
            <a:ext cx="3970214" cy="7642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 Placeholder 7"/>
          <p:cNvSpPr>
            <a:spLocks noGrp="1"/>
          </p:cNvSpPr>
          <p:nvPr>
            <p:ph type="body" sz="quarter" idx="30" hasCustomPrompt="1"/>
          </p:nvPr>
        </p:nvSpPr>
        <p:spPr>
          <a:xfrm>
            <a:off x="4779714" y="5655759"/>
            <a:ext cx="730250" cy="763587"/>
          </a:xfrm>
        </p:spPr>
        <p:txBody>
          <a:bodyPr tIns="90000" bIns="90000" anchor="ctr"/>
          <a:lstStyle>
            <a:lvl1pPr marL="0" indent="0" algn="ctr">
              <a:buNone/>
              <a:defRPr sz="3200" b="1">
                <a:solidFill>
                  <a:srgbClr val="0070C0"/>
                </a:solidFill>
              </a:defRPr>
            </a:lvl1pPr>
          </a:lstStyle>
          <a:p>
            <a:pPr lvl="0"/>
            <a:r>
              <a:rPr lang="en-GB" dirty="0" smtClean="0"/>
              <a:t>10</a:t>
            </a:r>
            <a:endParaRPr lang="en-GB" dirty="0"/>
          </a:p>
        </p:txBody>
      </p:sp>
      <p:sp>
        <p:nvSpPr>
          <p:cNvPr id="38" name="Text Placeholder 9"/>
          <p:cNvSpPr>
            <a:spLocks noGrp="1"/>
          </p:cNvSpPr>
          <p:nvPr>
            <p:ph type="body" sz="quarter" idx="31"/>
          </p:nvPr>
        </p:nvSpPr>
        <p:spPr>
          <a:xfrm>
            <a:off x="5509964" y="5655759"/>
            <a:ext cx="3240087" cy="763587"/>
          </a:xfrm>
        </p:spPr>
        <p:txBody>
          <a:bodyPr tIns="90000" bIns="90000" anchor="ctr"/>
          <a:lstStyle>
            <a:lvl1pPr marL="0" indent="0">
              <a:buNone/>
              <a:defRPr sz="1600" baseline="0"/>
            </a:lvl1pPr>
          </a:lstStyle>
          <a:p>
            <a:pPr lvl="0"/>
            <a:endParaRPr lang="en-GB" dirty="0"/>
          </a:p>
        </p:txBody>
      </p:sp>
    </p:spTree>
    <p:extLst>
      <p:ext uri="{BB962C8B-B14F-4D97-AF65-F5344CB8AC3E}">
        <p14:creationId xmlns:p14="http://schemas.microsoft.com/office/powerpoint/2010/main" val="1610578877"/>
      </p:ext>
    </p:extLst>
  </p:cSld>
  <p:clrMapOvr>
    <a:masterClrMapping/>
  </p:clrMapOvr>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Picture Placeholder 3"/>
          <p:cNvSpPr>
            <a:spLocks noGrp="1"/>
          </p:cNvSpPr>
          <p:nvPr>
            <p:ph type="pic" sz="quarter" idx="10"/>
          </p:nvPr>
        </p:nvSpPr>
        <p:spPr>
          <a:xfrm>
            <a:off x="171240" y="1628800"/>
            <a:ext cx="1980000" cy="900000"/>
          </a:xfrm>
        </p:spPr>
        <p:txBody>
          <a:bodyPr/>
          <a:lstStyle>
            <a:lvl1pPr marL="0" indent="0" algn="ctr">
              <a:buNone/>
              <a:defRPr/>
            </a:lvl1pPr>
          </a:lstStyle>
          <a:p>
            <a:endParaRPr lang="en-GB" dirty="0"/>
          </a:p>
        </p:txBody>
      </p:sp>
      <p:sp>
        <p:nvSpPr>
          <p:cNvPr id="4" name="Picture Placeholder 3"/>
          <p:cNvSpPr>
            <a:spLocks noGrp="1"/>
          </p:cNvSpPr>
          <p:nvPr>
            <p:ph type="pic" sz="quarter" idx="11"/>
          </p:nvPr>
        </p:nvSpPr>
        <p:spPr>
          <a:xfrm>
            <a:off x="2403325" y="1628800"/>
            <a:ext cx="1980000" cy="900000"/>
          </a:xfrm>
        </p:spPr>
        <p:txBody>
          <a:bodyPr/>
          <a:lstStyle>
            <a:lvl1pPr marL="0" indent="0" algn="ctr">
              <a:buNone/>
              <a:defRPr/>
            </a:lvl1pPr>
          </a:lstStyle>
          <a:p>
            <a:endParaRPr lang="en-GB" dirty="0"/>
          </a:p>
        </p:txBody>
      </p:sp>
      <p:sp>
        <p:nvSpPr>
          <p:cNvPr id="5" name="Picture Placeholder 3"/>
          <p:cNvSpPr>
            <a:spLocks noGrp="1"/>
          </p:cNvSpPr>
          <p:nvPr>
            <p:ph type="pic" sz="quarter" idx="12"/>
          </p:nvPr>
        </p:nvSpPr>
        <p:spPr>
          <a:xfrm>
            <a:off x="4635410" y="1628800"/>
            <a:ext cx="1980000" cy="900000"/>
          </a:xfrm>
        </p:spPr>
        <p:txBody>
          <a:bodyPr/>
          <a:lstStyle>
            <a:lvl1pPr marL="0" indent="0" algn="ctr">
              <a:buNone/>
              <a:defRPr/>
            </a:lvl1pPr>
          </a:lstStyle>
          <a:p>
            <a:endParaRPr lang="en-GB" dirty="0"/>
          </a:p>
        </p:txBody>
      </p:sp>
      <p:sp>
        <p:nvSpPr>
          <p:cNvPr id="6" name="Picture Placeholder 3"/>
          <p:cNvSpPr>
            <a:spLocks noGrp="1"/>
          </p:cNvSpPr>
          <p:nvPr>
            <p:ph type="pic" sz="quarter" idx="13"/>
          </p:nvPr>
        </p:nvSpPr>
        <p:spPr>
          <a:xfrm>
            <a:off x="6867496" y="1637440"/>
            <a:ext cx="1980000" cy="900000"/>
          </a:xfrm>
        </p:spPr>
        <p:txBody>
          <a:bodyPr/>
          <a:lstStyle>
            <a:lvl1pPr marL="0" indent="0" algn="ctr">
              <a:buNone/>
              <a:defRPr/>
            </a:lvl1pPr>
          </a:lstStyle>
          <a:p>
            <a:endParaRPr lang="en-GB" dirty="0"/>
          </a:p>
        </p:txBody>
      </p:sp>
      <p:sp>
        <p:nvSpPr>
          <p:cNvPr id="7" name="Picture Placeholder 3"/>
          <p:cNvSpPr>
            <a:spLocks noGrp="1"/>
          </p:cNvSpPr>
          <p:nvPr>
            <p:ph type="pic" sz="quarter" idx="14"/>
          </p:nvPr>
        </p:nvSpPr>
        <p:spPr>
          <a:xfrm>
            <a:off x="171240" y="2972949"/>
            <a:ext cx="1980000" cy="900000"/>
          </a:xfrm>
        </p:spPr>
        <p:txBody>
          <a:bodyPr/>
          <a:lstStyle>
            <a:lvl1pPr marL="0" indent="0" algn="ctr">
              <a:buNone/>
              <a:defRPr/>
            </a:lvl1pPr>
          </a:lstStyle>
          <a:p>
            <a:endParaRPr lang="en-GB" dirty="0"/>
          </a:p>
        </p:txBody>
      </p:sp>
      <p:sp>
        <p:nvSpPr>
          <p:cNvPr id="8" name="Picture Placeholder 3"/>
          <p:cNvSpPr>
            <a:spLocks noGrp="1"/>
          </p:cNvSpPr>
          <p:nvPr>
            <p:ph type="pic" sz="quarter" idx="15"/>
          </p:nvPr>
        </p:nvSpPr>
        <p:spPr>
          <a:xfrm>
            <a:off x="2403325" y="2972949"/>
            <a:ext cx="1980000" cy="900000"/>
          </a:xfrm>
        </p:spPr>
        <p:txBody>
          <a:bodyPr/>
          <a:lstStyle>
            <a:lvl1pPr marL="0" indent="0" algn="ctr">
              <a:buNone/>
              <a:defRPr/>
            </a:lvl1pPr>
          </a:lstStyle>
          <a:p>
            <a:endParaRPr lang="en-GB" dirty="0"/>
          </a:p>
        </p:txBody>
      </p:sp>
      <p:sp>
        <p:nvSpPr>
          <p:cNvPr id="9" name="Picture Placeholder 3"/>
          <p:cNvSpPr>
            <a:spLocks noGrp="1"/>
          </p:cNvSpPr>
          <p:nvPr>
            <p:ph type="pic" sz="quarter" idx="16"/>
          </p:nvPr>
        </p:nvSpPr>
        <p:spPr>
          <a:xfrm>
            <a:off x="4635410" y="2972949"/>
            <a:ext cx="1980000" cy="900000"/>
          </a:xfrm>
        </p:spPr>
        <p:txBody>
          <a:bodyPr/>
          <a:lstStyle>
            <a:lvl1pPr marL="0" indent="0" algn="ctr">
              <a:buNone/>
              <a:defRPr/>
            </a:lvl1pPr>
          </a:lstStyle>
          <a:p>
            <a:endParaRPr lang="en-GB" dirty="0"/>
          </a:p>
        </p:txBody>
      </p:sp>
      <p:sp>
        <p:nvSpPr>
          <p:cNvPr id="10" name="Picture Placeholder 3"/>
          <p:cNvSpPr>
            <a:spLocks noGrp="1"/>
          </p:cNvSpPr>
          <p:nvPr>
            <p:ph type="pic" sz="quarter" idx="17"/>
          </p:nvPr>
        </p:nvSpPr>
        <p:spPr>
          <a:xfrm>
            <a:off x="6867496" y="2981589"/>
            <a:ext cx="1980000" cy="900000"/>
          </a:xfrm>
        </p:spPr>
        <p:txBody>
          <a:bodyPr/>
          <a:lstStyle>
            <a:lvl1pPr marL="0" indent="0" algn="ctr">
              <a:buNone/>
              <a:defRPr/>
            </a:lvl1pPr>
          </a:lstStyle>
          <a:p>
            <a:endParaRPr lang="en-GB" dirty="0"/>
          </a:p>
        </p:txBody>
      </p:sp>
      <p:sp>
        <p:nvSpPr>
          <p:cNvPr id="11" name="Picture Placeholder 3"/>
          <p:cNvSpPr>
            <a:spLocks noGrp="1"/>
          </p:cNvSpPr>
          <p:nvPr>
            <p:ph type="pic" sz="quarter" idx="18"/>
          </p:nvPr>
        </p:nvSpPr>
        <p:spPr>
          <a:xfrm>
            <a:off x="171240" y="4317098"/>
            <a:ext cx="1980000" cy="900000"/>
          </a:xfrm>
        </p:spPr>
        <p:txBody>
          <a:bodyPr/>
          <a:lstStyle>
            <a:lvl1pPr marL="0" indent="0" algn="ctr">
              <a:buNone/>
              <a:defRPr/>
            </a:lvl1pPr>
          </a:lstStyle>
          <a:p>
            <a:endParaRPr lang="en-GB" dirty="0"/>
          </a:p>
        </p:txBody>
      </p:sp>
      <p:sp>
        <p:nvSpPr>
          <p:cNvPr id="12" name="Picture Placeholder 3"/>
          <p:cNvSpPr>
            <a:spLocks noGrp="1"/>
          </p:cNvSpPr>
          <p:nvPr>
            <p:ph type="pic" sz="quarter" idx="19"/>
          </p:nvPr>
        </p:nvSpPr>
        <p:spPr>
          <a:xfrm>
            <a:off x="2357530" y="4314813"/>
            <a:ext cx="1980000" cy="900000"/>
          </a:xfrm>
        </p:spPr>
        <p:txBody>
          <a:bodyPr/>
          <a:lstStyle>
            <a:lvl1pPr marL="0" indent="0" algn="ctr">
              <a:buNone/>
              <a:defRPr/>
            </a:lvl1pPr>
          </a:lstStyle>
          <a:p>
            <a:endParaRPr lang="en-GB" dirty="0"/>
          </a:p>
        </p:txBody>
      </p:sp>
      <p:sp>
        <p:nvSpPr>
          <p:cNvPr id="13" name="Picture Placeholder 3"/>
          <p:cNvSpPr>
            <a:spLocks noGrp="1"/>
          </p:cNvSpPr>
          <p:nvPr>
            <p:ph type="pic" sz="quarter" idx="20"/>
          </p:nvPr>
        </p:nvSpPr>
        <p:spPr>
          <a:xfrm>
            <a:off x="4589615" y="4314813"/>
            <a:ext cx="1980000" cy="900000"/>
          </a:xfrm>
        </p:spPr>
        <p:txBody>
          <a:bodyPr/>
          <a:lstStyle>
            <a:lvl1pPr marL="0" indent="0" algn="ctr">
              <a:buNone/>
              <a:defRPr/>
            </a:lvl1pPr>
          </a:lstStyle>
          <a:p>
            <a:endParaRPr lang="en-GB" dirty="0"/>
          </a:p>
        </p:txBody>
      </p:sp>
      <p:sp>
        <p:nvSpPr>
          <p:cNvPr id="14" name="Picture Placeholder 3"/>
          <p:cNvSpPr>
            <a:spLocks noGrp="1"/>
          </p:cNvSpPr>
          <p:nvPr>
            <p:ph type="pic" sz="quarter" idx="21"/>
          </p:nvPr>
        </p:nvSpPr>
        <p:spPr>
          <a:xfrm>
            <a:off x="6821701" y="4323453"/>
            <a:ext cx="1980000" cy="900000"/>
          </a:xfrm>
        </p:spPr>
        <p:txBody>
          <a:bodyPr/>
          <a:lstStyle>
            <a:lvl1pPr marL="0" indent="0" algn="ctr">
              <a:buNone/>
              <a:defRPr/>
            </a:lvl1pPr>
          </a:lstStyle>
          <a:p>
            <a:endParaRPr lang="en-GB" dirty="0"/>
          </a:p>
        </p:txBody>
      </p:sp>
      <p:sp>
        <p:nvSpPr>
          <p:cNvPr id="15" name="Picture Placeholder 3"/>
          <p:cNvSpPr>
            <a:spLocks noGrp="1"/>
          </p:cNvSpPr>
          <p:nvPr>
            <p:ph type="pic" sz="quarter" idx="22"/>
          </p:nvPr>
        </p:nvSpPr>
        <p:spPr>
          <a:xfrm>
            <a:off x="171240" y="5661248"/>
            <a:ext cx="1980000" cy="900000"/>
          </a:xfrm>
        </p:spPr>
        <p:txBody>
          <a:bodyPr/>
          <a:lstStyle>
            <a:lvl1pPr marL="0" indent="0" algn="ctr">
              <a:buNone/>
              <a:defRPr/>
            </a:lvl1pPr>
          </a:lstStyle>
          <a:p>
            <a:endParaRPr lang="en-GB" dirty="0"/>
          </a:p>
        </p:txBody>
      </p:sp>
      <p:sp>
        <p:nvSpPr>
          <p:cNvPr id="16" name="Picture Placeholder 3"/>
          <p:cNvSpPr>
            <a:spLocks noGrp="1"/>
          </p:cNvSpPr>
          <p:nvPr>
            <p:ph type="pic" sz="quarter" idx="23"/>
          </p:nvPr>
        </p:nvSpPr>
        <p:spPr>
          <a:xfrm>
            <a:off x="2403325" y="5661248"/>
            <a:ext cx="1980000" cy="900000"/>
          </a:xfrm>
        </p:spPr>
        <p:txBody>
          <a:bodyPr/>
          <a:lstStyle>
            <a:lvl1pPr marL="0" indent="0" algn="ctr">
              <a:buNone/>
              <a:defRPr/>
            </a:lvl1pPr>
          </a:lstStyle>
          <a:p>
            <a:endParaRPr lang="en-GB" dirty="0"/>
          </a:p>
        </p:txBody>
      </p:sp>
      <p:sp>
        <p:nvSpPr>
          <p:cNvPr id="17" name="Picture Placeholder 3"/>
          <p:cNvSpPr>
            <a:spLocks noGrp="1"/>
          </p:cNvSpPr>
          <p:nvPr>
            <p:ph type="pic" sz="quarter" idx="24"/>
          </p:nvPr>
        </p:nvSpPr>
        <p:spPr>
          <a:xfrm>
            <a:off x="4635410" y="5661248"/>
            <a:ext cx="1980000" cy="900000"/>
          </a:xfrm>
        </p:spPr>
        <p:txBody>
          <a:bodyPr/>
          <a:lstStyle>
            <a:lvl1pPr marL="0" indent="0" algn="ctr">
              <a:buNone/>
              <a:defRPr/>
            </a:lvl1pPr>
          </a:lstStyle>
          <a:p>
            <a:endParaRPr lang="en-GB" dirty="0"/>
          </a:p>
        </p:txBody>
      </p:sp>
      <p:sp>
        <p:nvSpPr>
          <p:cNvPr id="18" name="Picture Placeholder 3"/>
          <p:cNvSpPr>
            <a:spLocks noGrp="1"/>
          </p:cNvSpPr>
          <p:nvPr>
            <p:ph type="pic" sz="quarter" idx="25"/>
          </p:nvPr>
        </p:nvSpPr>
        <p:spPr>
          <a:xfrm>
            <a:off x="6867496" y="5646091"/>
            <a:ext cx="1980000" cy="900000"/>
          </a:xfrm>
        </p:spPr>
        <p:txBody>
          <a:bodyPr/>
          <a:lstStyle>
            <a:lvl1pPr marL="0" indent="0" algn="ctr">
              <a:buNone/>
              <a:defRPr/>
            </a:lvl1pPr>
          </a:lstStyle>
          <a:p>
            <a:endParaRPr lang="en-GB" dirty="0"/>
          </a:p>
        </p:txBody>
      </p:sp>
    </p:spTree>
    <p:extLst>
      <p:ext uri="{BB962C8B-B14F-4D97-AF65-F5344CB8AC3E}">
        <p14:creationId xmlns:p14="http://schemas.microsoft.com/office/powerpoint/2010/main" val="205793046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 column case stud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4" name="Text Placeholder 3"/>
          <p:cNvSpPr>
            <a:spLocks noGrp="1"/>
          </p:cNvSpPr>
          <p:nvPr>
            <p:ph type="body" sz="quarter" idx="10" hasCustomPrompt="1"/>
          </p:nvPr>
        </p:nvSpPr>
        <p:spPr>
          <a:xfrm>
            <a:off x="359999" y="2925344"/>
            <a:ext cx="1440000" cy="900000"/>
          </a:xfrm>
        </p:spPr>
        <p:txBody>
          <a:bodyPr/>
          <a:lstStyle>
            <a:lvl2pPr marL="0" indent="0">
              <a:buNone/>
              <a:defRPr b="1"/>
            </a:lvl2pPr>
          </a:lstStyle>
          <a:p>
            <a:pPr lvl="1"/>
            <a:r>
              <a:rPr lang="en-GB" dirty="0" smtClean="0"/>
              <a:t>Situation</a:t>
            </a:r>
            <a:endParaRPr lang="en-GB" dirty="0"/>
          </a:p>
        </p:txBody>
      </p:sp>
      <p:sp>
        <p:nvSpPr>
          <p:cNvPr id="5" name="Text Placeholder 3"/>
          <p:cNvSpPr>
            <a:spLocks noGrp="1"/>
          </p:cNvSpPr>
          <p:nvPr>
            <p:ph type="body" sz="quarter" idx="11" hasCustomPrompt="1"/>
          </p:nvPr>
        </p:nvSpPr>
        <p:spPr>
          <a:xfrm>
            <a:off x="359999" y="3825344"/>
            <a:ext cx="1440000" cy="900000"/>
          </a:xfrm>
        </p:spPr>
        <p:txBody>
          <a:bodyPr/>
          <a:lstStyle>
            <a:lvl2pPr marL="0" indent="0">
              <a:buNone/>
              <a:defRPr b="1"/>
            </a:lvl2pPr>
          </a:lstStyle>
          <a:p>
            <a:pPr lvl="1"/>
            <a:r>
              <a:rPr lang="en-GB" dirty="0" smtClean="0"/>
              <a:t>Objective</a:t>
            </a:r>
            <a:endParaRPr lang="en-GB" dirty="0"/>
          </a:p>
        </p:txBody>
      </p:sp>
      <p:sp>
        <p:nvSpPr>
          <p:cNvPr id="6" name="Text Placeholder 3"/>
          <p:cNvSpPr>
            <a:spLocks noGrp="1"/>
          </p:cNvSpPr>
          <p:nvPr>
            <p:ph type="body" sz="quarter" idx="12" hasCustomPrompt="1"/>
          </p:nvPr>
        </p:nvSpPr>
        <p:spPr>
          <a:xfrm>
            <a:off x="359999" y="4725144"/>
            <a:ext cx="1440000" cy="900000"/>
          </a:xfrm>
        </p:spPr>
        <p:txBody>
          <a:bodyPr/>
          <a:lstStyle>
            <a:lvl2pPr marL="0" indent="0">
              <a:buNone/>
              <a:defRPr b="1"/>
            </a:lvl2pPr>
          </a:lstStyle>
          <a:p>
            <a:pPr lvl="1"/>
            <a:r>
              <a:rPr lang="en-GB" dirty="0" smtClean="0"/>
              <a:t>Action</a:t>
            </a:r>
            <a:endParaRPr lang="en-GB" dirty="0"/>
          </a:p>
        </p:txBody>
      </p:sp>
      <p:sp>
        <p:nvSpPr>
          <p:cNvPr id="7" name="Text Placeholder 3"/>
          <p:cNvSpPr>
            <a:spLocks noGrp="1"/>
          </p:cNvSpPr>
          <p:nvPr>
            <p:ph type="body" sz="quarter" idx="13" hasCustomPrompt="1"/>
          </p:nvPr>
        </p:nvSpPr>
        <p:spPr>
          <a:xfrm>
            <a:off x="359635" y="5625344"/>
            <a:ext cx="1440000" cy="900000"/>
          </a:xfrm>
        </p:spPr>
        <p:txBody>
          <a:bodyPr/>
          <a:lstStyle>
            <a:lvl2pPr marL="0" indent="0">
              <a:buNone/>
              <a:defRPr b="1"/>
            </a:lvl2pPr>
          </a:lstStyle>
          <a:p>
            <a:pPr lvl="1"/>
            <a:r>
              <a:rPr lang="en-GB" dirty="0" smtClean="0"/>
              <a:t>Result</a:t>
            </a:r>
            <a:endParaRPr lang="en-GB" dirty="0"/>
          </a:p>
        </p:txBody>
      </p:sp>
      <p:sp>
        <p:nvSpPr>
          <p:cNvPr id="8" name="Rectangle 7"/>
          <p:cNvSpPr/>
          <p:nvPr userDrawn="1"/>
        </p:nvSpPr>
        <p:spPr>
          <a:xfrm>
            <a:off x="1800000" y="2943335"/>
            <a:ext cx="3348112" cy="86401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userDrawn="1"/>
        </p:nvSpPr>
        <p:spPr>
          <a:xfrm>
            <a:off x="1800000" y="3843335"/>
            <a:ext cx="3348112" cy="864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userDrawn="1"/>
        </p:nvSpPr>
        <p:spPr>
          <a:xfrm>
            <a:off x="1800000" y="4743135"/>
            <a:ext cx="3348112" cy="864019"/>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userDrawn="1"/>
        </p:nvSpPr>
        <p:spPr>
          <a:xfrm>
            <a:off x="1800000" y="5643335"/>
            <a:ext cx="3348112" cy="864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userDrawn="1"/>
        </p:nvSpPr>
        <p:spPr>
          <a:xfrm>
            <a:off x="1799635" y="1647306"/>
            <a:ext cx="3348112" cy="432010"/>
          </a:xfrm>
          <a:prstGeom prst="rect">
            <a:avLst/>
          </a:prstGeom>
          <a:solidFill>
            <a:srgbClr val="00B3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14"/>
          <p:cNvSpPr>
            <a:spLocks noGrp="1"/>
          </p:cNvSpPr>
          <p:nvPr>
            <p:ph type="body" sz="quarter" idx="14" hasCustomPrompt="1"/>
          </p:nvPr>
        </p:nvSpPr>
        <p:spPr>
          <a:xfrm>
            <a:off x="1800225" y="1647825"/>
            <a:ext cx="3347840" cy="431800"/>
          </a:xfrm>
        </p:spPr>
        <p:txBody>
          <a:bodyPr anchor="ctr"/>
          <a:lstStyle>
            <a:lvl1pPr marL="0" indent="0" algn="l">
              <a:buNone/>
              <a:defRPr b="1" baseline="0">
                <a:solidFill>
                  <a:schemeClr val="bg1"/>
                </a:solidFill>
              </a:defRPr>
            </a:lvl1pPr>
          </a:lstStyle>
          <a:p>
            <a:pPr lvl="0"/>
            <a:r>
              <a:rPr lang="en-GB" dirty="0" smtClean="0"/>
              <a:t>Left column header</a:t>
            </a:r>
            <a:endParaRPr lang="en-GB" dirty="0"/>
          </a:p>
        </p:txBody>
      </p:sp>
      <p:sp>
        <p:nvSpPr>
          <p:cNvPr id="17" name="Picture Placeholder 16"/>
          <p:cNvSpPr>
            <a:spLocks noGrp="1"/>
          </p:cNvSpPr>
          <p:nvPr>
            <p:ph type="pic" sz="quarter" idx="15" hasCustomPrompt="1"/>
          </p:nvPr>
        </p:nvSpPr>
        <p:spPr>
          <a:xfrm>
            <a:off x="1800225" y="2079625"/>
            <a:ext cx="3347840" cy="846138"/>
          </a:xfrm>
        </p:spPr>
        <p:txBody>
          <a:bodyPr/>
          <a:lstStyle>
            <a:lvl1pPr marL="0" indent="0">
              <a:buNone/>
              <a:defRPr/>
            </a:lvl1pPr>
          </a:lstStyle>
          <a:p>
            <a:r>
              <a:rPr lang="en-GB" dirty="0" smtClean="0"/>
              <a:t>Client logo?</a:t>
            </a:r>
            <a:endParaRPr lang="en-GB" dirty="0"/>
          </a:p>
        </p:txBody>
      </p:sp>
      <p:sp>
        <p:nvSpPr>
          <p:cNvPr id="19" name="Text Placeholder 18"/>
          <p:cNvSpPr>
            <a:spLocks noGrp="1"/>
          </p:cNvSpPr>
          <p:nvPr>
            <p:ph type="body" sz="quarter" idx="16"/>
          </p:nvPr>
        </p:nvSpPr>
        <p:spPr>
          <a:xfrm>
            <a:off x="1800225" y="2943335"/>
            <a:ext cx="3347840" cy="846027"/>
          </a:xfrm>
        </p:spPr>
        <p:txBody>
          <a:bodyPr/>
          <a:lstStyle>
            <a:lvl1pPr marL="0" indent="0">
              <a:buNone/>
              <a:defRPr sz="1600"/>
            </a:lvl1pPr>
          </a:lstStyle>
          <a:p>
            <a:pPr lvl="0"/>
            <a:endParaRPr lang="en-GB" dirty="0"/>
          </a:p>
        </p:txBody>
      </p:sp>
      <p:sp>
        <p:nvSpPr>
          <p:cNvPr id="20" name="Text Placeholder 18"/>
          <p:cNvSpPr>
            <a:spLocks noGrp="1"/>
          </p:cNvSpPr>
          <p:nvPr>
            <p:ph type="body" sz="quarter" idx="17"/>
          </p:nvPr>
        </p:nvSpPr>
        <p:spPr>
          <a:xfrm>
            <a:off x="1819218" y="3854366"/>
            <a:ext cx="3347840" cy="846138"/>
          </a:xfrm>
        </p:spPr>
        <p:txBody>
          <a:bodyPr/>
          <a:lstStyle>
            <a:lvl1pPr marL="0" indent="0">
              <a:buNone/>
              <a:defRPr sz="1600"/>
            </a:lvl1pPr>
          </a:lstStyle>
          <a:p>
            <a:pPr lvl="0"/>
            <a:endParaRPr lang="en-GB" dirty="0"/>
          </a:p>
        </p:txBody>
      </p:sp>
      <p:sp>
        <p:nvSpPr>
          <p:cNvPr id="21" name="Text Placeholder 18"/>
          <p:cNvSpPr>
            <a:spLocks noGrp="1"/>
          </p:cNvSpPr>
          <p:nvPr>
            <p:ph type="body" sz="quarter" idx="18"/>
          </p:nvPr>
        </p:nvSpPr>
        <p:spPr>
          <a:xfrm>
            <a:off x="1819218" y="4736175"/>
            <a:ext cx="3347840" cy="846138"/>
          </a:xfrm>
        </p:spPr>
        <p:txBody>
          <a:bodyPr/>
          <a:lstStyle>
            <a:lvl1pPr marL="0" indent="0">
              <a:buNone/>
              <a:defRPr sz="1600"/>
            </a:lvl1pPr>
          </a:lstStyle>
          <a:p>
            <a:pPr lvl="0"/>
            <a:endParaRPr lang="en-GB" dirty="0"/>
          </a:p>
        </p:txBody>
      </p:sp>
      <p:sp>
        <p:nvSpPr>
          <p:cNvPr id="22" name="Text Placeholder 18"/>
          <p:cNvSpPr>
            <a:spLocks noGrp="1"/>
          </p:cNvSpPr>
          <p:nvPr>
            <p:ph type="body" sz="quarter" idx="19"/>
          </p:nvPr>
        </p:nvSpPr>
        <p:spPr>
          <a:xfrm>
            <a:off x="1819218" y="5648250"/>
            <a:ext cx="3347840" cy="846138"/>
          </a:xfrm>
        </p:spPr>
        <p:txBody>
          <a:bodyPr/>
          <a:lstStyle>
            <a:lvl1pPr marL="0" indent="0">
              <a:buNone/>
              <a:defRPr sz="1600"/>
            </a:lvl1pPr>
          </a:lstStyle>
          <a:p>
            <a:pPr lvl="0"/>
            <a:endParaRPr lang="en-GB" dirty="0"/>
          </a:p>
        </p:txBody>
      </p:sp>
      <p:sp>
        <p:nvSpPr>
          <p:cNvPr id="23" name="Rectangle 22"/>
          <p:cNvSpPr/>
          <p:nvPr userDrawn="1"/>
        </p:nvSpPr>
        <p:spPr>
          <a:xfrm>
            <a:off x="5435823" y="2943335"/>
            <a:ext cx="3348541" cy="86401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userDrawn="1"/>
        </p:nvSpPr>
        <p:spPr>
          <a:xfrm>
            <a:off x="5435823" y="3843335"/>
            <a:ext cx="3348541" cy="864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userDrawn="1"/>
        </p:nvSpPr>
        <p:spPr>
          <a:xfrm>
            <a:off x="5435823" y="4743135"/>
            <a:ext cx="3348541" cy="864019"/>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5435823" y="5643335"/>
            <a:ext cx="3348541" cy="8640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userDrawn="1"/>
        </p:nvSpPr>
        <p:spPr>
          <a:xfrm>
            <a:off x="5435458" y="1647306"/>
            <a:ext cx="3348541" cy="432010"/>
          </a:xfrm>
          <a:prstGeom prst="rect">
            <a:avLst/>
          </a:prstGeom>
          <a:solidFill>
            <a:srgbClr val="00B39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 Placeholder 14"/>
          <p:cNvSpPr>
            <a:spLocks noGrp="1"/>
          </p:cNvSpPr>
          <p:nvPr>
            <p:ph type="body" sz="quarter" idx="20" hasCustomPrompt="1"/>
          </p:nvPr>
        </p:nvSpPr>
        <p:spPr>
          <a:xfrm>
            <a:off x="5436097" y="1647825"/>
            <a:ext cx="3348268" cy="431800"/>
          </a:xfrm>
        </p:spPr>
        <p:txBody>
          <a:bodyPr anchor="ctr"/>
          <a:lstStyle>
            <a:lvl1pPr marL="0" indent="0" algn="l">
              <a:buNone/>
              <a:defRPr b="1" baseline="0">
                <a:solidFill>
                  <a:schemeClr val="bg1"/>
                </a:solidFill>
              </a:defRPr>
            </a:lvl1pPr>
          </a:lstStyle>
          <a:p>
            <a:pPr lvl="0"/>
            <a:r>
              <a:rPr lang="en-GB" dirty="0" smtClean="0"/>
              <a:t>Right column header</a:t>
            </a:r>
            <a:endParaRPr lang="en-GB" dirty="0"/>
          </a:p>
        </p:txBody>
      </p:sp>
      <p:sp>
        <p:nvSpPr>
          <p:cNvPr id="29" name="Picture Placeholder 16"/>
          <p:cNvSpPr>
            <a:spLocks noGrp="1"/>
          </p:cNvSpPr>
          <p:nvPr>
            <p:ph type="pic" sz="quarter" idx="21" hasCustomPrompt="1"/>
          </p:nvPr>
        </p:nvSpPr>
        <p:spPr>
          <a:xfrm>
            <a:off x="5436097" y="2079625"/>
            <a:ext cx="3348268" cy="846138"/>
          </a:xfrm>
        </p:spPr>
        <p:txBody>
          <a:bodyPr/>
          <a:lstStyle>
            <a:lvl1pPr marL="0" indent="0">
              <a:buNone/>
              <a:defRPr/>
            </a:lvl1pPr>
          </a:lstStyle>
          <a:p>
            <a:r>
              <a:rPr lang="en-GB" dirty="0" smtClean="0"/>
              <a:t>Client logo?</a:t>
            </a:r>
            <a:endParaRPr lang="en-GB" dirty="0"/>
          </a:p>
        </p:txBody>
      </p:sp>
      <p:sp>
        <p:nvSpPr>
          <p:cNvPr id="30" name="Text Placeholder 18"/>
          <p:cNvSpPr>
            <a:spLocks noGrp="1"/>
          </p:cNvSpPr>
          <p:nvPr>
            <p:ph type="body" sz="quarter" idx="22"/>
          </p:nvPr>
        </p:nvSpPr>
        <p:spPr>
          <a:xfrm>
            <a:off x="5436097" y="2943335"/>
            <a:ext cx="3348268" cy="846027"/>
          </a:xfrm>
        </p:spPr>
        <p:txBody>
          <a:bodyPr/>
          <a:lstStyle>
            <a:lvl1pPr marL="0" indent="0">
              <a:buNone/>
              <a:defRPr sz="1600"/>
            </a:lvl1pPr>
          </a:lstStyle>
          <a:p>
            <a:pPr lvl="0"/>
            <a:endParaRPr lang="en-GB" dirty="0"/>
          </a:p>
        </p:txBody>
      </p:sp>
      <p:sp>
        <p:nvSpPr>
          <p:cNvPr id="31" name="Text Placeholder 18"/>
          <p:cNvSpPr>
            <a:spLocks noGrp="1"/>
          </p:cNvSpPr>
          <p:nvPr>
            <p:ph type="body" sz="quarter" idx="23"/>
          </p:nvPr>
        </p:nvSpPr>
        <p:spPr>
          <a:xfrm>
            <a:off x="5455090" y="3854366"/>
            <a:ext cx="3348268" cy="846138"/>
          </a:xfrm>
        </p:spPr>
        <p:txBody>
          <a:bodyPr/>
          <a:lstStyle>
            <a:lvl1pPr marL="0" indent="0">
              <a:buNone/>
              <a:defRPr sz="1600"/>
            </a:lvl1pPr>
          </a:lstStyle>
          <a:p>
            <a:pPr lvl="0"/>
            <a:endParaRPr lang="en-GB" dirty="0"/>
          </a:p>
        </p:txBody>
      </p:sp>
      <p:sp>
        <p:nvSpPr>
          <p:cNvPr id="32" name="Text Placeholder 18"/>
          <p:cNvSpPr>
            <a:spLocks noGrp="1"/>
          </p:cNvSpPr>
          <p:nvPr>
            <p:ph type="body" sz="quarter" idx="24"/>
          </p:nvPr>
        </p:nvSpPr>
        <p:spPr>
          <a:xfrm>
            <a:off x="5455090" y="4736175"/>
            <a:ext cx="3348268" cy="846138"/>
          </a:xfrm>
        </p:spPr>
        <p:txBody>
          <a:bodyPr/>
          <a:lstStyle>
            <a:lvl1pPr marL="0" indent="0">
              <a:buNone/>
              <a:defRPr sz="1600"/>
            </a:lvl1pPr>
          </a:lstStyle>
          <a:p>
            <a:pPr lvl="0"/>
            <a:endParaRPr lang="en-GB" dirty="0"/>
          </a:p>
        </p:txBody>
      </p:sp>
      <p:sp>
        <p:nvSpPr>
          <p:cNvPr id="33" name="Text Placeholder 18"/>
          <p:cNvSpPr>
            <a:spLocks noGrp="1"/>
          </p:cNvSpPr>
          <p:nvPr>
            <p:ph type="body" sz="quarter" idx="25"/>
          </p:nvPr>
        </p:nvSpPr>
        <p:spPr>
          <a:xfrm>
            <a:off x="5455090" y="5648250"/>
            <a:ext cx="3348268" cy="846138"/>
          </a:xfrm>
        </p:spPr>
        <p:txBody>
          <a:bodyPr/>
          <a:lstStyle>
            <a:lvl1pPr marL="0" indent="0">
              <a:buNone/>
              <a:defRPr sz="1600"/>
            </a:lvl1pPr>
          </a:lstStyle>
          <a:p>
            <a:pPr lvl="0"/>
            <a:endParaRPr lang="en-GB" dirty="0"/>
          </a:p>
        </p:txBody>
      </p:sp>
    </p:spTree>
    <p:extLst>
      <p:ext uri="{BB962C8B-B14F-4D97-AF65-F5344CB8AC3E}">
        <p14:creationId xmlns:p14="http://schemas.microsoft.com/office/powerpoint/2010/main" val="12873015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l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148064" y="5013176"/>
            <a:ext cx="822860" cy="1440000"/>
          </a:xfrm>
          <a:prstGeom prst="rect">
            <a:avLst/>
          </a:prstGeom>
        </p:spPr>
      </p:pic>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3275856" y="5013176"/>
            <a:ext cx="1398475" cy="1440000"/>
          </a:xfrm>
          <a:prstGeom prst="rect">
            <a:avLst/>
          </a:prstGeom>
        </p:spPr>
      </p:pic>
      <p:sp>
        <p:nvSpPr>
          <p:cNvPr id="7" name="Left Brace 6"/>
          <p:cNvSpPr/>
          <p:nvPr userDrawn="1"/>
        </p:nvSpPr>
        <p:spPr>
          <a:xfrm rot="5400000">
            <a:off x="4327714" y="3298407"/>
            <a:ext cx="693234" cy="3096344"/>
          </a:xfrm>
          <a:prstGeom prst="leftBrace">
            <a:avLst>
              <a:gd name="adj1" fmla="val 50197"/>
              <a:gd name="adj2" fmla="val 50000"/>
            </a:avLst>
          </a:prstGeom>
          <a:ln>
            <a:solidFill>
              <a:srgbClr val="999999"/>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userDrawn="1"/>
        </p:nvSpPr>
        <p:spPr>
          <a:xfrm>
            <a:off x="3758926" y="4047455"/>
            <a:ext cx="1842172" cy="461665"/>
          </a:xfrm>
          <a:prstGeom prst="rect">
            <a:avLst/>
          </a:prstGeom>
          <a:noFill/>
        </p:spPr>
        <p:txBody>
          <a:bodyPr wrap="none" rtlCol="0">
            <a:spAutoFit/>
          </a:bodyPr>
          <a:lstStyle/>
          <a:p>
            <a:pPr algn="ctr"/>
            <a:r>
              <a:rPr lang="en-GB" sz="2400" b="1" dirty="0" smtClean="0">
                <a:solidFill>
                  <a:srgbClr val="999999"/>
                </a:solidFill>
                <a:latin typeface="Arial" panose="020B0604020202020204" pitchFamily="34" charset="0"/>
                <a:cs typeface="Arial" panose="020B0604020202020204" pitchFamily="34" charset="0"/>
              </a:rPr>
              <a:t>Our culture</a:t>
            </a:r>
            <a:endParaRPr lang="en-GB" sz="2400" b="1" dirty="0">
              <a:solidFill>
                <a:srgbClr val="999999"/>
              </a:solidFill>
              <a:latin typeface="Arial" panose="020B0604020202020204" pitchFamily="34" charset="0"/>
              <a:cs typeface="Arial" panose="020B0604020202020204" pitchFamily="34" charset="0"/>
            </a:endParaRPr>
          </a:p>
        </p:txBody>
      </p:sp>
      <p:sp>
        <p:nvSpPr>
          <p:cNvPr id="9" name="Oval 8"/>
          <p:cNvSpPr/>
          <p:nvPr userDrawn="1"/>
        </p:nvSpPr>
        <p:spPr>
          <a:xfrm>
            <a:off x="683568" y="4750354"/>
            <a:ext cx="1440000" cy="1440000"/>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userDrawn="1"/>
        </p:nvSpPr>
        <p:spPr>
          <a:xfrm flipH="1">
            <a:off x="7236456" y="4750354"/>
            <a:ext cx="1440000" cy="1440000"/>
          </a:xfrm>
          <a:prstGeom prst="ellipse">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8"/>
          <p:cNvSpPr/>
          <p:nvPr userDrawn="1"/>
        </p:nvSpPr>
        <p:spPr>
          <a:xfrm>
            <a:off x="2320851" y="5182322"/>
            <a:ext cx="648072" cy="576064"/>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userDrawn="1"/>
        </p:nvSpPr>
        <p:spPr>
          <a:xfrm rot="10800000">
            <a:off x="6443544" y="5182322"/>
            <a:ext cx="648072" cy="576064"/>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p:cNvSpPr/>
          <p:nvPr userDrawn="1"/>
        </p:nvSpPr>
        <p:spPr>
          <a:xfrm rot="3420000">
            <a:off x="2175533" y="2012079"/>
            <a:ext cx="1440000" cy="1440000"/>
          </a:xfrm>
          <a:prstGeom prst="ellipse">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ight Arrow 32"/>
          <p:cNvSpPr/>
          <p:nvPr userDrawn="1"/>
        </p:nvSpPr>
        <p:spPr>
          <a:xfrm rot="3420000">
            <a:off x="3247567" y="3485105"/>
            <a:ext cx="648072" cy="576064"/>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p:cNvSpPr/>
          <p:nvPr userDrawn="1"/>
        </p:nvSpPr>
        <p:spPr>
          <a:xfrm rot="1680000">
            <a:off x="1067084" y="3221739"/>
            <a:ext cx="1440000" cy="1440000"/>
          </a:xfrm>
          <a:prstGeom prst="ellipse">
            <a:avLst/>
          </a:prstGeom>
          <a:no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ight Arrow 37"/>
          <p:cNvSpPr/>
          <p:nvPr userDrawn="1"/>
        </p:nvSpPr>
        <p:spPr>
          <a:xfrm rot="1680000">
            <a:off x="2559067" y="4236471"/>
            <a:ext cx="648072" cy="576064"/>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p:nvPr userDrawn="1"/>
        </p:nvSpPr>
        <p:spPr>
          <a:xfrm rot="5400000">
            <a:off x="3960012" y="1484784"/>
            <a:ext cx="1440000" cy="1440000"/>
          </a:xfrm>
          <a:prstGeom prst="ellipse">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ight Arrow 42"/>
          <p:cNvSpPr/>
          <p:nvPr userDrawn="1"/>
        </p:nvSpPr>
        <p:spPr>
          <a:xfrm rot="5400000">
            <a:off x="4355976" y="3158071"/>
            <a:ext cx="648072" cy="576064"/>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p:cNvSpPr/>
          <p:nvPr userDrawn="1"/>
        </p:nvSpPr>
        <p:spPr>
          <a:xfrm rot="18240000" flipH="1">
            <a:off x="5792176" y="2043721"/>
            <a:ext cx="1440000" cy="144000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ight Arrow 48"/>
          <p:cNvSpPr/>
          <p:nvPr userDrawn="1"/>
        </p:nvSpPr>
        <p:spPr>
          <a:xfrm rot="7440000">
            <a:off x="5523329" y="3461312"/>
            <a:ext cx="648072" cy="576064"/>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p:cNvSpPr/>
          <p:nvPr userDrawn="1"/>
        </p:nvSpPr>
        <p:spPr>
          <a:xfrm rot="19920000" flipH="1">
            <a:off x="6852940" y="3221819"/>
            <a:ext cx="1440000" cy="1440000"/>
          </a:xfrm>
          <a:prstGeom prst="ellipse">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ight Arrow 53"/>
          <p:cNvSpPr/>
          <p:nvPr userDrawn="1"/>
        </p:nvSpPr>
        <p:spPr>
          <a:xfrm rot="9120000">
            <a:off x="6199189" y="4211930"/>
            <a:ext cx="648072" cy="576064"/>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 Placeholder 50"/>
          <p:cNvSpPr>
            <a:spLocks noGrp="1"/>
          </p:cNvSpPr>
          <p:nvPr>
            <p:ph type="body" sz="quarter" idx="11" hasCustomPrompt="1"/>
          </p:nvPr>
        </p:nvSpPr>
        <p:spPr>
          <a:xfrm>
            <a:off x="884712" y="4938555"/>
            <a:ext cx="1080000" cy="1080000"/>
          </a:xfrm>
        </p:spPr>
        <p:txBody>
          <a:bodyPr wrap="square" anchor="ctr" anchorCtr="0"/>
          <a:lstStyle>
            <a:lvl1pPr marL="0" indent="0" algn="ctr">
              <a:buNone/>
              <a:defRPr sz="1100"/>
            </a:lvl1pPr>
          </a:lstStyle>
          <a:p>
            <a:pPr lvl="0"/>
            <a:r>
              <a:rPr lang="en-GB" dirty="0" smtClean="0"/>
              <a:t>Approachable grounded people</a:t>
            </a:r>
            <a:endParaRPr lang="en-GB" dirty="0"/>
          </a:p>
        </p:txBody>
      </p:sp>
      <p:sp>
        <p:nvSpPr>
          <p:cNvPr id="56" name="Text Placeholder 50"/>
          <p:cNvSpPr>
            <a:spLocks noGrp="1"/>
          </p:cNvSpPr>
          <p:nvPr>
            <p:ph type="body" sz="quarter" idx="12" hasCustomPrompt="1"/>
          </p:nvPr>
        </p:nvSpPr>
        <p:spPr>
          <a:xfrm>
            <a:off x="1240851" y="3413685"/>
            <a:ext cx="1080000" cy="1080000"/>
          </a:xfrm>
        </p:spPr>
        <p:txBody>
          <a:bodyPr wrap="square" anchor="ctr" anchorCtr="0"/>
          <a:lstStyle>
            <a:lvl1pPr marL="0" indent="0" algn="ctr">
              <a:buNone/>
              <a:defRPr sz="1100"/>
            </a:lvl1pPr>
          </a:lstStyle>
          <a:p>
            <a:pPr lvl="0"/>
            <a:r>
              <a:rPr lang="en-GB" dirty="0" smtClean="0"/>
              <a:t>Lower staff turnover</a:t>
            </a:r>
            <a:endParaRPr lang="en-GB" dirty="0"/>
          </a:p>
        </p:txBody>
      </p:sp>
      <p:sp>
        <p:nvSpPr>
          <p:cNvPr id="57" name="Text Placeholder 50"/>
          <p:cNvSpPr>
            <a:spLocks noGrp="1"/>
          </p:cNvSpPr>
          <p:nvPr>
            <p:ph type="body" sz="quarter" idx="13" hasCustomPrompt="1"/>
          </p:nvPr>
        </p:nvSpPr>
        <p:spPr>
          <a:xfrm>
            <a:off x="2355533" y="2192079"/>
            <a:ext cx="1080000" cy="1080000"/>
          </a:xfrm>
        </p:spPr>
        <p:txBody>
          <a:bodyPr wrap="square" anchor="ctr" anchorCtr="0"/>
          <a:lstStyle>
            <a:lvl1pPr marL="0" indent="0" algn="ctr">
              <a:buNone/>
              <a:defRPr sz="1100"/>
            </a:lvl1pPr>
          </a:lstStyle>
          <a:p>
            <a:pPr lvl="0"/>
            <a:r>
              <a:rPr lang="en-GB" dirty="0" smtClean="0"/>
              <a:t>Innovation</a:t>
            </a:r>
            <a:endParaRPr lang="en-GB" dirty="0"/>
          </a:p>
        </p:txBody>
      </p:sp>
      <p:sp>
        <p:nvSpPr>
          <p:cNvPr id="58" name="Text Placeholder 50"/>
          <p:cNvSpPr>
            <a:spLocks noGrp="1"/>
          </p:cNvSpPr>
          <p:nvPr>
            <p:ph type="body" sz="quarter" idx="14" hasCustomPrompt="1"/>
          </p:nvPr>
        </p:nvSpPr>
        <p:spPr>
          <a:xfrm>
            <a:off x="4140012" y="1633142"/>
            <a:ext cx="1080000" cy="1080000"/>
          </a:xfrm>
        </p:spPr>
        <p:txBody>
          <a:bodyPr wrap="square" anchor="ctr" anchorCtr="0"/>
          <a:lstStyle>
            <a:lvl1pPr marL="0" indent="0" algn="ctr">
              <a:buNone/>
              <a:defRPr sz="1100"/>
            </a:lvl1pPr>
          </a:lstStyle>
          <a:p>
            <a:pPr lvl="0"/>
            <a:r>
              <a:rPr lang="en-GB" dirty="0" smtClean="0"/>
              <a:t>Diversity and inclusion</a:t>
            </a:r>
            <a:endParaRPr lang="en-GB" dirty="0"/>
          </a:p>
        </p:txBody>
      </p:sp>
      <p:sp>
        <p:nvSpPr>
          <p:cNvPr id="59" name="Text Placeholder 50"/>
          <p:cNvSpPr>
            <a:spLocks noGrp="1"/>
          </p:cNvSpPr>
          <p:nvPr>
            <p:ph type="body" sz="quarter" idx="15" hasCustomPrompt="1"/>
          </p:nvPr>
        </p:nvSpPr>
        <p:spPr>
          <a:xfrm>
            <a:off x="5967663" y="2223721"/>
            <a:ext cx="1080000" cy="1080000"/>
          </a:xfrm>
        </p:spPr>
        <p:txBody>
          <a:bodyPr wrap="square" anchor="ctr" anchorCtr="0"/>
          <a:lstStyle>
            <a:lvl1pPr marL="0" indent="0" algn="ctr">
              <a:buNone/>
              <a:defRPr sz="1100"/>
            </a:lvl1pPr>
          </a:lstStyle>
          <a:p>
            <a:pPr lvl="0"/>
            <a:r>
              <a:rPr lang="en-GB" dirty="0" smtClean="0"/>
              <a:t>Transparency</a:t>
            </a:r>
            <a:endParaRPr lang="en-GB" dirty="0"/>
          </a:p>
        </p:txBody>
      </p:sp>
      <p:sp>
        <p:nvSpPr>
          <p:cNvPr id="60" name="Text Placeholder 50"/>
          <p:cNvSpPr>
            <a:spLocks noGrp="1"/>
          </p:cNvSpPr>
          <p:nvPr>
            <p:ph type="body" sz="quarter" idx="16" hasCustomPrompt="1"/>
          </p:nvPr>
        </p:nvSpPr>
        <p:spPr>
          <a:xfrm>
            <a:off x="7047663" y="3411675"/>
            <a:ext cx="1080000" cy="1080000"/>
          </a:xfrm>
        </p:spPr>
        <p:txBody>
          <a:bodyPr wrap="square" anchor="ctr" anchorCtr="0"/>
          <a:lstStyle>
            <a:lvl1pPr marL="0" indent="0" algn="ctr">
              <a:buNone/>
              <a:defRPr sz="1100"/>
            </a:lvl1pPr>
          </a:lstStyle>
          <a:p>
            <a:pPr lvl="0"/>
            <a:r>
              <a:rPr lang="en-GB" dirty="0" smtClean="0"/>
              <a:t>Lower billing target</a:t>
            </a:r>
            <a:endParaRPr lang="en-GB" dirty="0"/>
          </a:p>
        </p:txBody>
      </p:sp>
      <p:sp>
        <p:nvSpPr>
          <p:cNvPr id="61" name="Text Placeholder 50"/>
          <p:cNvSpPr>
            <a:spLocks noGrp="1"/>
          </p:cNvSpPr>
          <p:nvPr>
            <p:ph type="body" sz="quarter" idx="17" hasCustomPrompt="1"/>
          </p:nvPr>
        </p:nvSpPr>
        <p:spPr>
          <a:xfrm>
            <a:off x="7416456" y="4918393"/>
            <a:ext cx="1080000" cy="1080000"/>
          </a:xfrm>
        </p:spPr>
        <p:txBody>
          <a:bodyPr wrap="square" anchor="ctr" anchorCtr="0"/>
          <a:lstStyle>
            <a:lvl1pPr marL="0" indent="0" algn="ctr">
              <a:buNone/>
              <a:defRPr sz="1100"/>
            </a:lvl1pPr>
          </a:lstStyle>
          <a:p>
            <a:pPr lvl="0"/>
            <a:r>
              <a:rPr lang="en-GB" dirty="0" smtClean="0"/>
              <a:t>Focused, established specialisms</a:t>
            </a:r>
            <a:endParaRPr lang="en-GB" dirty="0"/>
          </a:p>
        </p:txBody>
      </p:sp>
    </p:spTree>
    <p:extLst>
      <p:ext uri="{BB962C8B-B14F-4D97-AF65-F5344CB8AC3E}">
        <p14:creationId xmlns:p14="http://schemas.microsoft.com/office/powerpoint/2010/main" val="271936998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lient suppor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en-US" dirty="0" smtClean="0"/>
              <a:t>Supporting the client – The smart art tool could be used instead</a:t>
            </a:r>
            <a:endParaRPr lang="en-GB" dirty="0"/>
          </a:p>
        </p:txBody>
      </p:sp>
      <p:sp>
        <p:nvSpPr>
          <p:cNvPr id="5" name="Picture Placeholder 4"/>
          <p:cNvSpPr>
            <a:spLocks noGrp="1"/>
          </p:cNvSpPr>
          <p:nvPr>
            <p:ph type="pic" sz="quarter" idx="10"/>
          </p:nvPr>
        </p:nvSpPr>
        <p:spPr>
          <a:xfrm>
            <a:off x="4086463" y="3537152"/>
            <a:ext cx="1260000" cy="1260000"/>
          </a:xfrm>
        </p:spPr>
        <p:txBody>
          <a:bodyPr/>
          <a:lstStyle>
            <a:lvl1pPr marL="0" indent="0" algn="ctr">
              <a:buNone/>
              <a:defRPr/>
            </a:lvl1pPr>
          </a:lstStyle>
          <a:p>
            <a:endParaRPr lang="en-GB" dirty="0"/>
          </a:p>
        </p:txBody>
      </p:sp>
      <p:sp>
        <p:nvSpPr>
          <p:cNvPr id="6" name="Oval 5"/>
          <p:cNvSpPr/>
          <p:nvPr userDrawn="1"/>
        </p:nvSpPr>
        <p:spPr>
          <a:xfrm>
            <a:off x="3798463" y="3249184"/>
            <a:ext cx="1836000" cy="1836000"/>
          </a:xfrm>
          <a:prstGeom prst="ellipse">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a:spLocks noChangeAspect="1"/>
          </p:cNvSpPr>
          <p:nvPr userDrawn="1"/>
        </p:nvSpPr>
        <p:spPr>
          <a:xfrm>
            <a:off x="4176463" y="1592856"/>
            <a:ext cx="990000" cy="99000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a:spLocks noChangeAspect="1"/>
          </p:cNvSpPr>
          <p:nvPr userDrawn="1"/>
        </p:nvSpPr>
        <p:spPr>
          <a:xfrm>
            <a:off x="4176463" y="5661248"/>
            <a:ext cx="990000" cy="990000"/>
          </a:xfrm>
          <a:prstGeom prst="ellipse">
            <a:avLst/>
          </a:prstGeom>
          <a:noFill/>
          <a:ln>
            <a:solidFill>
              <a:srgbClr val="65459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userDrawn="1"/>
        </p:nvSpPr>
        <p:spPr>
          <a:xfrm rot="16200000">
            <a:off x="4531844" y="2794143"/>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userDrawn="1"/>
        </p:nvSpPr>
        <p:spPr>
          <a:xfrm rot="5400000" flipV="1">
            <a:off x="4531844" y="5152594"/>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a:spLocks noChangeAspect="1"/>
          </p:cNvSpPr>
          <p:nvPr userDrawn="1"/>
        </p:nvSpPr>
        <p:spPr>
          <a:xfrm rot="16200000">
            <a:off x="2141804" y="3717172"/>
            <a:ext cx="990000" cy="990000"/>
          </a:xfrm>
          <a:prstGeom prst="ellipse">
            <a:avLst/>
          </a:prstGeom>
          <a:no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a:spLocks noChangeAspect="1"/>
          </p:cNvSpPr>
          <p:nvPr userDrawn="1"/>
        </p:nvSpPr>
        <p:spPr>
          <a:xfrm rot="16200000">
            <a:off x="6210196" y="3717172"/>
            <a:ext cx="990000" cy="990000"/>
          </a:xfrm>
          <a:prstGeom prst="ellipse">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userDrawn="1"/>
        </p:nvSpPr>
        <p:spPr>
          <a:xfrm rot="10800000">
            <a:off x="3347690" y="3977954"/>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userDrawn="1"/>
        </p:nvSpPr>
        <p:spPr>
          <a:xfrm flipV="1">
            <a:off x="5706141" y="3977954"/>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p:cNvSpPr>
            <a:spLocks noChangeAspect="1"/>
          </p:cNvSpPr>
          <p:nvPr userDrawn="1"/>
        </p:nvSpPr>
        <p:spPr>
          <a:xfrm rot="1800000">
            <a:off x="5193561" y="1865387"/>
            <a:ext cx="990000" cy="990000"/>
          </a:xfrm>
          <a:prstGeom prst="ellipse">
            <a:avLst/>
          </a:prstGeom>
          <a:no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p:cNvSpPr>
            <a:spLocks noChangeAspect="1"/>
          </p:cNvSpPr>
          <p:nvPr userDrawn="1"/>
        </p:nvSpPr>
        <p:spPr>
          <a:xfrm rot="1800000">
            <a:off x="3159365" y="5388717"/>
            <a:ext cx="990000" cy="99000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ight Arrow 32"/>
          <p:cNvSpPr/>
          <p:nvPr userDrawn="1"/>
        </p:nvSpPr>
        <p:spPr>
          <a:xfrm rot="18000000">
            <a:off x="5095161" y="2969199"/>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ight Arrow 33"/>
          <p:cNvSpPr/>
          <p:nvPr userDrawn="1"/>
        </p:nvSpPr>
        <p:spPr>
          <a:xfrm rot="7200000" flipV="1">
            <a:off x="3915935" y="5011677"/>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p:cNvSpPr>
            <a:spLocks noChangeAspect="1"/>
          </p:cNvSpPr>
          <p:nvPr userDrawn="1"/>
        </p:nvSpPr>
        <p:spPr>
          <a:xfrm rot="3600000">
            <a:off x="5945584" y="2626558"/>
            <a:ext cx="990000" cy="990000"/>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p:cNvSpPr>
            <a:spLocks noChangeAspect="1"/>
          </p:cNvSpPr>
          <p:nvPr userDrawn="1"/>
        </p:nvSpPr>
        <p:spPr>
          <a:xfrm rot="3600000">
            <a:off x="2422254" y="4706089"/>
            <a:ext cx="990000" cy="99000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ight Arrow 37"/>
          <p:cNvSpPr/>
          <p:nvPr userDrawn="1"/>
        </p:nvSpPr>
        <p:spPr>
          <a:xfrm rot="19800000">
            <a:off x="5502936" y="3419064"/>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ight Arrow 38"/>
          <p:cNvSpPr/>
          <p:nvPr userDrawn="1"/>
        </p:nvSpPr>
        <p:spPr>
          <a:xfrm rot="9000000" flipV="1">
            <a:off x="3460457" y="4598289"/>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p:cNvSpPr>
            <a:spLocks noChangeAspect="1"/>
          </p:cNvSpPr>
          <p:nvPr userDrawn="1"/>
        </p:nvSpPr>
        <p:spPr>
          <a:xfrm rot="19800000">
            <a:off x="3166821" y="1881991"/>
            <a:ext cx="990000" cy="990000"/>
          </a:xfrm>
          <a:prstGeom prst="ellipse">
            <a:avLst/>
          </a:prstGeom>
          <a:no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Oval 41"/>
          <p:cNvSpPr>
            <a:spLocks noChangeAspect="1"/>
          </p:cNvSpPr>
          <p:nvPr userDrawn="1"/>
        </p:nvSpPr>
        <p:spPr>
          <a:xfrm rot="19800000">
            <a:off x="5185231" y="5405321"/>
            <a:ext cx="990000" cy="990000"/>
          </a:xfrm>
          <a:prstGeom prst="ellipse">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ight Arrow 42"/>
          <p:cNvSpPr/>
          <p:nvPr userDrawn="1"/>
        </p:nvSpPr>
        <p:spPr>
          <a:xfrm rot="14400000">
            <a:off x="3963925" y="2940803"/>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ight Arrow 43"/>
          <p:cNvSpPr/>
          <p:nvPr userDrawn="1"/>
        </p:nvSpPr>
        <p:spPr>
          <a:xfrm rot="3600000" flipV="1">
            <a:off x="5143151" y="4983281"/>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p:cNvSpPr>
            <a:spLocks noChangeAspect="1"/>
          </p:cNvSpPr>
          <p:nvPr userDrawn="1"/>
        </p:nvSpPr>
        <p:spPr>
          <a:xfrm rot="18000000">
            <a:off x="2397767" y="2674079"/>
            <a:ext cx="990000" cy="990000"/>
          </a:xfrm>
          <a:prstGeom prst="ellipse">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p:cNvSpPr>
            <a:spLocks noChangeAspect="1"/>
          </p:cNvSpPr>
          <p:nvPr userDrawn="1"/>
        </p:nvSpPr>
        <p:spPr>
          <a:xfrm rot="18000000">
            <a:off x="5921097" y="4708275"/>
            <a:ext cx="990000" cy="990000"/>
          </a:xfrm>
          <a:prstGeom prst="ellipse">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ight Arrow 47"/>
          <p:cNvSpPr/>
          <p:nvPr userDrawn="1"/>
        </p:nvSpPr>
        <p:spPr>
          <a:xfrm rot="12600000">
            <a:off x="3506177" y="3388643"/>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ight Arrow 48"/>
          <p:cNvSpPr/>
          <p:nvPr userDrawn="1"/>
        </p:nvSpPr>
        <p:spPr>
          <a:xfrm rot="1800000" flipV="1">
            <a:off x="5548656" y="4567868"/>
            <a:ext cx="369238" cy="378435"/>
          </a:xfrm>
          <a:prstGeom prst="rightArrow">
            <a:avLst/>
          </a:prstGeom>
          <a:noFill/>
          <a:ln>
            <a:solidFill>
              <a:srgbClr val="9999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 Placeholder 50"/>
          <p:cNvSpPr>
            <a:spLocks noGrp="1"/>
          </p:cNvSpPr>
          <p:nvPr>
            <p:ph type="body" sz="quarter" idx="11"/>
          </p:nvPr>
        </p:nvSpPr>
        <p:spPr>
          <a:xfrm>
            <a:off x="3227866" y="2010777"/>
            <a:ext cx="872688" cy="787964"/>
          </a:xfrm>
        </p:spPr>
        <p:txBody>
          <a:bodyPr anchor="ctr" anchorCtr="0"/>
          <a:lstStyle>
            <a:lvl1pPr marL="0" indent="0" algn="ctr">
              <a:buNone/>
              <a:defRPr sz="1100"/>
            </a:lvl1pPr>
          </a:lstStyle>
          <a:p>
            <a:pPr lvl="0"/>
            <a:endParaRPr lang="en-GB" dirty="0"/>
          </a:p>
        </p:txBody>
      </p:sp>
      <p:sp>
        <p:nvSpPr>
          <p:cNvPr id="52" name="Text Placeholder 50"/>
          <p:cNvSpPr>
            <a:spLocks noGrp="1"/>
          </p:cNvSpPr>
          <p:nvPr>
            <p:ph type="body" sz="quarter" idx="12"/>
          </p:nvPr>
        </p:nvSpPr>
        <p:spPr>
          <a:xfrm>
            <a:off x="4252954" y="1700808"/>
            <a:ext cx="872688" cy="787964"/>
          </a:xfrm>
        </p:spPr>
        <p:txBody>
          <a:bodyPr anchor="ctr" anchorCtr="0"/>
          <a:lstStyle>
            <a:lvl1pPr marL="0" indent="0" algn="ctr">
              <a:buNone/>
              <a:defRPr sz="1100"/>
            </a:lvl1pPr>
          </a:lstStyle>
          <a:p>
            <a:pPr lvl="0"/>
            <a:endParaRPr lang="en-GB" dirty="0"/>
          </a:p>
        </p:txBody>
      </p:sp>
      <p:sp>
        <p:nvSpPr>
          <p:cNvPr id="53" name="Text Placeholder 50"/>
          <p:cNvSpPr>
            <a:spLocks noGrp="1"/>
          </p:cNvSpPr>
          <p:nvPr>
            <p:ph type="body" sz="quarter" idx="13"/>
          </p:nvPr>
        </p:nvSpPr>
        <p:spPr>
          <a:xfrm>
            <a:off x="5252217" y="1966405"/>
            <a:ext cx="872688" cy="787964"/>
          </a:xfrm>
        </p:spPr>
        <p:txBody>
          <a:bodyPr anchor="ctr" anchorCtr="0"/>
          <a:lstStyle>
            <a:lvl1pPr marL="0" indent="0" algn="ctr">
              <a:buNone/>
              <a:defRPr sz="1100"/>
            </a:lvl1pPr>
          </a:lstStyle>
          <a:p>
            <a:pPr lvl="0"/>
            <a:endParaRPr lang="en-GB" dirty="0"/>
          </a:p>
        </p:txBody>
      </p:sp>
      <p:sp>
        <p:nvSpPr>
          <p:cNvPr id="54" name="Text Placeholder 50"/>
          <p:cNvSpPr>
            <a:spLocks noGrp="1"/>
          </p:cNvSpPr>
          <p:nvPr>
            <p:ph type="body" sz="quarter" idx="14"/>
          </p:nvPr>
        </p:nvSpPr>
        <p:spPr>
          <a:xfrm>
            <a:off x="6004240" y="2736038"/>
            <a:ext cx="872688" cy="787964"/>
          </a:xfrm>
        </p:spPr>
        <p:txBody>
          <a:bodyPr anchor="ctr" anchorCtr="0"/>
          <a:lstStyle>
            <a:lvl1pPr marL="0" indent="0" algn="ctr">
              <a:buNone/>
              <a:defRPr sz="1100"/>
            </a:lvl1pPr>
          </a:lstStyle>
          <a:p>
            <a:pPr lvl="0"/>
            <a:endParaRPr lang="en-GB" dirty="0"/>
          </a:p>
        </p:txBody>
      </p:sp>
      <p:sp>
        <p:nvSpPr>
          <p:cNvPr id="55" name="Text Placeholder 50"/>
          <p:cNvSpPr>
            <a:spLocks noGrp="1"/>
          </p:cNvSpPr>
          <p:nvPr>
            <p:ph type="body" sz="quarter" idx="15"/>
          </p:nvPr>
        </p:nvSpPr>
        <p:spPr>
          <a:xfrm>
            <a:off x="6268852" y="3818189"/>
            <a:ext cx="872688" cy="787964"/>
          </a:xfrm>
        </p:spPr>
        <p:txBody>
          <a:bodyPr anchor="ctr" anchorCtr="0"/>
          <a:lstStyle>
            <a:lvl1pPr marL="0" indent="0" algn="ctr">
              <a:buNone/>
              <a:defRPr sz="1100"/>
            </a:lvl1pPr>
          </a:lstStyle>
          <a:p>
            <a:pPr lvl="0"/>
            <a:endParaRPr lang="en-GB" dirty="0"/>
          </a:p>
        </p:txBody>
      </p:sp>
      <p:sp>
        <p:nvSpPr>
          <p:cNvPr id="56" name="Text Placeholder 50"/>
          <p:cNvSpPr>
            <a:spLocks noGrp="1"/>
          </p:cNvSpPr>
          <p:nvPr>
            <p:ph type="body" sz="quarter" idx="16"/>
          </p:nvPr>
        </p:nvSpPr>
        <p:spPr>
          <a:xfrm>
            <a:off x="5979753" y="4830156"/>
            <a:ext cx="872688" cy="787964"/>
          </a:xfrm>
        </p:spPr>
        <p:txBody>
          <a:bodyPr anchor="ctr" anchorCtr="0"/>
          <a:lstStyle>
            <a:lvl1pPr marL="0" indent="0" algn="ctr">
              <a:buNone/>
              <a:defRPr sz="1100"/>
            </a:lvl1pPr>
          </a:lstStyle>
          <a:p>
            <a:pPr lvl="0"/>
            <a:endParaRPr lang="en-GB" dirty="0"/>
          </a:p>
        </p:txBody>
      </p:sp>
      <p:sp>
        <p:nvSpPr>
          <p:cNvPr id="57" name="Text Placeholder 50"/>
          <p:cNvSpPr>
            <a:spLocks noGrp="1"/>
          </p:cNvSpPr>
          <p:nvPr>
            <p:ph type="body" sz="quarter" idx="17"/>
          </p:nvPr>
        </p:nvSpPr>
        <p:spPr>
          <a:xfrm>
            <a:off x="5243887" y="5526431"/>
            <a:ext cx="872688" cy="787964"/>
          </a:xfrm>
        </p:spPr>
        <p:txBody>
          <a:bodyPr anchor="ctr" anchorCtr="0"/>
          <a:lstStyle>
            <a:lvl1pPr marL="0" indent="0" algn="ctr">
              <a:buNone/>
              <a:defRPr sz="1100"/>
            </a:lvl1pPr>
          </a:lstStyle>
          <a:p>
            <a:pPr lvl="0"/>
            <a:endParaRPr lang="en-GB" dirty="0"/>
          </a:p>
        </p:txBody>
      </p:sp>
      <p:sp>
        <p:nvSpPr>
          <p:cNvPr id="58" name="Text Placeholder 50"/>
          <p:cNvSpPr>
            <a:spLocks noGrp="1"/>
          </p:cNvSpPr>
          <p:nvPr>
            <p:ph type="body" sz="quarter" idx="18"/>
          </p:nvPr>
        </p:nvSpPr>
        <p:spPr>
          <a:xfrm>
            <a:off x="4235119" y="5771936"/>
            <a:ext cx="872688" cy="787964"/>
          </a:xfrm>
        </p:spPr>
        <p:txBody>
          <a:bodyPr anchor="ctr" anchorCtr="0"/>
          <a:lstStyle>
            <a:lvl1pPr marL="0" indent="0" algn="ctr">
              <a:buNone/>
              <a:defRPr sz="1100"/>
            </a:lvl1pPr>
          </a:lstStyle>
          <a:p>
            <a:pPr lvl="0"/>
            <a:endParaRPr lang="en-GB" dirty="0"/>
          </a:p>
        </p:txBody>
      </p:sp>
      <p:sp>
        <p:nvSpPr>
          <p:cNvPr id="59" name="Text Placeholder 50"/>
          <p:cNvSpPr>
            <a:spLocks noGrp="1"/>
          </p:cNvSpPr>
          <p:nvPr>
            <p:ph type="body" sz="quarter" idx="19"/>
          </p:nvPr>
        </p:nvSpPr>
        <p:spPr>
          <a:xfrm>
            <a:off x="3213775" y="5526431"/>
            <a:ext cx="872688" cy="787964"/>
          </a:xfrm>
        </p:spPr>
        <p:txBody>
          <a:bodyPr anchor="ctr" anchorCtr="0"/>
          <a:lstStyle>
            <a:lvl1pPr marL="0" indent="0" algn="ctr">
              <a:buNone/>
              <a:defRPr sz="1100"/>
            </a:lvl1pPr>
          </a:lstStyle>
          <a:p>
            <a:pPr lvl="0"/>
            <a:endParaRPr lang="en-GB" dirty="0"/>
          </a:p>
        </p:txBody>
      </p:sp>
      <p:sp>
        <p:nvSpPr>
          <p:cNvPr id="60" name="Text Placeholder 50"/>
          <p:cNvSpPr>
            <a:spLocks noGrp="1"/>
          </p:cNvSpPr>
          <p:nvPr>
            <p:ph type="body" sz="quarter" idx="20"/>
          </p:nvPr>
        </p:nvSpPr>
        <p:spPr>
          <a:xfrm>
            <a:off x="2464713" y="4797152"/>
            <a:ext cx="872688" cy="787964"/>
          </a:xfrm>
        </p:spPr>
        <p:txBody>
          <a:bodyPr anchor="ctr" anchorCtr="0"/>
          <a:lstStyle>
            <a:lvl1pPr marL="0" indent="0" algn="ctr">
              <a:buNone/>
              <a:defRPr sz="1100"/>
            </a:lvl1pPr>
          </a:lstStyle>
          <a:p>
            <a:pPr lvl="0"/>
            <a:endParaRPr lang="en-GB" dirty="0"/>
          </a:p>
        </p:txBody>
      </p:sp>
      <p:sp>
        <p:nvSpPr>
          <p:cNvPr id="61" name="Text Placeholder 50"/>
          <p:cNvSpPr>
            <a:spLocks noGrp="1"/>
          </p:cNvSpPr>
          <p:nvPr>
            <p:ph type="body" sz="quarter" idx="21"/>
          </p:nvPr>
        </p:nvSpPr>
        <p:spPr>
          <a:xfrm>
            <a:off x="2200460" y="3834038"/>
            <a:ext cx="872688" cy="787964"/>
          </a:xfrm>
        </p:spPr>
        <p:txBody>
          <a:bodyPr anchor="ctr" anchorCtr="0"/>
          <a:lstStyle>
            <a:lvl1pPr marL="0" indent="0" algn="ctr">
              <a:buNone/>
              <a:defRPr sz="1100"/>
            </a:lvl1pPr>
          </a:lstStyle>
          <a:p>
            <a:pPr lvl="0"/>
            <a:endParaRPr lang="en-GB" dirty="0"/>
          </a:p>
        </p:txBody>
      </p:sp>
      <p:sp>
        <p:nvSpPr>
          <p:cNvPr id="62" name="Text Placeholder 50"/>
          <p:cNvSpPr>
            <a:spLocks noGrp="1"/>
          </p:cNvSpPr>
          <p:nvPr>
            <p:ph type="body" sz="quarter" idx="22"/>
          </p:nvPr>
        </p:nvSpPr>
        <p:spPr>
          <a:xfrm>
            <a:off x="2456423" y="2764434"/>
            <a:ext cx="872688" cy="787964"/>
          </a:xfrm>
        </p:spPr>
        <p:txBody>
          <a:bodyPr anchor="ctr" anchorCtr="0"/>
          <a:lstStyle>
            <a:lvl1pPr marL="0" indent="0" algn="ctr">
              <a:buNone/>
              <a:defRPr sz="1100"/>
            </a:lvl1pPr>
          </a:lstStyle>
          <a:p>
            <a:pPr lvl="0"/>
            <a:endParaRPr lang="en-GB" dirty="0"/>
          </a:p>
        </p:txBody>
      </p:sp>
    </p:spTree>
    <p:extLst>
      <p:ext uri="{BB962C8B-B14F-4D97-AF65-F5344CB8AC3E}">
        <p14:creationId xmlns:p14="http://schemas.microsoft.com/office/powerpoint/2010/main" val="20229376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Innovation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grpSp>
        <p:nvGrpSpPr>
          <p:cNvPr id="7" name="Group 6"/>
          <p:cNvGrpSpPr/>
          <p:nvPr userDrawn="1"/>
        </p:nvGrpSpPr>
        <p:grpSpPr>
          <a:xfrm>
            <a:off x="3419872" y="4280076"/>
            <a:ext cx="2160240" cy="2159760"/>
            <a:chOff x="3419872" y="3140968"/>
            <a:chExt cx="2160240" cy="2159760"/>
          </a:xfrm>
        </p:grpSpPr>
        <p:pic>
          <p:nvPicPr>
            <p:cNvPr id="3" name="Picture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19872" y="3645024"/>
              <a:ext cx="2130275" cy="720000"/>
            </a:xfrm>
            <a:prstGeom prst="rect">
              <a:avLst/>
            </a:prstGeom>
          </p:spPr>
        </p:pic>
        <p:sp>
          <p:nvSpPr>
            <p:cNvPr id="6" name="Oval 5"/>
            <p:cNvSpPr>
              <a:spLocks noChangeAspect="1"/>
            </p:cNvSpPr>
            <p:nvPr userDrawn="1"/>
          </p:nvSpPr>
          <p:spPr>
            <a:xfrm>
              <a:off x="3420112" y="3140968"/>
              <a:ext cx="2160000" cy="2159760"/>
            </a:xfrm>
            <a:prstGeom prst="ellipse">
              <a:avLst/>
            </a:prstGeom>
            <a:noFill/>
            <a:ln>
              <a:solidFill>
                <a:srgbClr val="00B3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8" name="Right Arrow 7"/>
          <p:cNvSpPr/>
          <p:nvPr userDrawn="1"/>
        </p:nvSpPr>
        <p:spPr>
          <a:xfrm rot="16200000">
            <a:off x="4160973" y="3523992"/>
            <a:ext cx="648072" cy="576064"/>
          </a:xfrm>
          <a:prstGeom prst="rightArrow">
            <a:avLst/>
          </a:prstGeom>
          <a:noFill/>
          <a:ln>
            <a:solidFill>
              <a:srgbClr val="00B3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userDrawn="1"/>
        </p:nvSpPr>
        <p:spPr>
          <a:xfrm>
            <a:off x="3759280" y="1866028"/>
            <a:ext cx="1451457" cy="1451457"/>
          </a:xfrm>
          <a:prstGeom prst="ellipse">
            <a:avLst/>
          </a:prstGeom>
          <a:noFill/>
          <a:ln>
            <a:solidFill>
              <a:srgbClr val="00B3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userDrawn="1"/>
        </p:nvSpPr>
        <p:spPr>
          <a:xfrm rot="10200000" flipV="1">
            <a:off x="2610155" y="5295505"/>
            <a:ext cx="648072" cy="576064"/>
          </a:xfrm>
          <a:prstGeom prst="rightArrow">
            <a:avLst/>
          </a:prstGeom>
          <a:noFill/>
          <a:ln>
            <a:solidFill>
              <a:srgbClr val="00B3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p:cNvSpPr/>
          <p:nvPr userDrawn="1"/>
        </p:nvSpPr>
        <p:spPr>
          <a:xfrm rot="4800000" flipV="1">
            <a:off x="1052551" y="5102907"/>
            <a:ext cx="1451457" cy="1451457"/>
          </a:xfrm>
          <a:prstGeom prst="ellipse">
            <a:avLst/>
          </a:prstGeom>
          <a:noFill/>
          <a:ln>
            <a:solidFill>
              <a:srgbClr val="00B3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20"/>
          <p:cNvSpPr/>
          <p:nvPr userDrawn="1"/>
        </p:nvSpPr>
        <p:spPr>
          <a:xfrm rot="600000" flipV="1">
            <a:off x="5731221" y="5355257"/>
            <a:ext cx="648072" cy="576064"/>
          </a:xfrm>
          <a:prstGeom prst="rightArrow">
            <a:avLst/>
          </a:prstGeom>
          <a:noFill/>
          <a:ln>
            <a:solidFill>
              <a:srgbClr val="00B3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p:cNvSpPr/>
          <p:nvPr userDrawn="1"/>
        </p:nvSpPr>
        <p:spPr>
          <a:xfrm rot="16800000" flipV="1">
            <a:off x="6499559" y="5082588"/>
            <a:ext cx="1451457" cy="1451457"/>
          </a:xfrm>
          <a:prstGeom prst="ellipse">
            <a:avLst/>
          </a:prstGeom>
          <a:noFill/>
          <a:ln>
            <a:solidFill>
              <a:srgbClr val="00B3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 Placeholder 23"/>
          <p:cNvSpPr>
            <a:spLocks noGrp="1"/>
          </p:cNvSpPr>
          <p:nvPr>
            <p:ph type="body" sz="quarter" idx="10" hasCustomPrompt="1"/>
          </p:nvPr>
        </p:nvSpPr>
        <p:spPr>
          <a:xfrm>
            <a:off x="3924300" y="2119777"/>
            <a:ext cx="1080000" cy="1080000"/>
          </a:xfrm>
        </p:spPr>
        <p:txBody>
          <a:bodyPr anchor="ctr"/>
          <a:lstStyle>
            <a:lvl1pPr marL="0" indent="0" algn="ctr">
              <a:buNone/>
              <a:defRPr sz="1400" b="1" baseline="0"/>
            </a:lvl1pPr>
          </a:lstStyle>
          <a:p>
            <a:pPr lvl="0"/>
            <a:r>
              <a:rPr lang="en-GB" dirty="0" smtClean="0"/>
              <a:t>Economic models</a:t>
            </a:r>
            <a:endParaRPr lang="en-GB" dirty="0"/>
          </a:p>
        </p:txBody>
      </p:sp>
      <p:sp>
        <p:nvSpPr>
          <p:cNvPr id="25" name="Text Placeholder 23"/>
          <p:cNvSpPr>
            <a:spLocks noGrp="1"/>
          </p:cNvSpPr>
          <p:nvPr>
            <p:ph type="body" sz="quarter" idx="11" hasCustomPrompt="1"/>
          </p:nvPr>
        </p:nvSpPr>
        <p:spPr>
          <a:xfrm>
            <a:off x="1238279" y="5288635"/>
            <a:ext cx="1080000" cy="1080000"/>
          </a:xfrm>
        </p:spPr>
        <p:txBody>
          <a:bodyPr anchor="ctr"/>
          <a:lstStyle>
            <a:lvl1pPr marL="0" indent="0" algn="ctr">
              <a:buNone/>
              <a:defRPr sz="1400" b="1" baseline="0"/>
            </a:lvl1pPr>
          </a:lstStyle>
          <a:p>
            <a:pPr lvl="0"/>
            <a:r>
              <a:rPr lang="en-GB" dirty="0" smtClean="0"/>
              <a:t>Adding value</a:t>
            </a:r>
            <a:endParaRPr lang="en-GB" dirty="0"/>
          </a:p>
        </p:txBody>
      </p:sp>
      <p:sp>
        <p:nvSpPr>
          <p:cNvPr id="26" name="Text Placeholder 23"/>
          <p:cNvSpPr>
            <a:spLocks noGrp="1"/>
          </p:cNvSpPr>
          <p:nvPr>
            <p:ph type="body" sz="quarter" idx="12" hasCustomPrompt="1"/>
          </p:nvPr>
        </p:nvSpPr>
        <p:spPr>
          <a:xfrm>
            <a:off x="6685287" y="5278874"/>
            <a:ext cx="1080000" cy="1080000"/>
          </a:xfrm>
        </p:spPr>
        <p:txBody>
          <a:bodyPr anchor="ctr"/>
          <a:lstStyle>
            <a:lvl1pPr marL="0" indent="0" algn="ctr">
              <a:buNone/>
              <a:defRPr sz="1400" b="1" baseline="0"/>
            </a:lvl1pPr>
          </a:lstStyle>
          <a:p>
            <a:pPr lvl="0"/>
            <a:r>
              <a:rPr lang="en-GB" dirty="0" smtClean="0"/>
              <a:t>How we offer our services</a:t>
            </a:r>
            <a:endParaRPr lang="en-GB" dirty="0"/>
          </a:p>
        </p:txBody>
      </p:sp>
      <p:sp>
        <p:nvSpPr>
          <p:cNvPr id="28" name="Text Placeholder 27"/>
          <p:cNvSpPr>
            <a:spLocks noGrp="1"/>
          </p:cNvSpPr>
          <p:nvPr>
            <p:ph type="body" sz="quarter" idx="13" hasCustomPrompt="1"/>
          </p:nvPr>
        </p:nvSpPr>
        <p:spPr>
          <a:xfrm>
            <a:off x="3707384" y="5359865"/>
            <a:ext cx="1656704" cy="563563"/>
          </a:xfrm>
        </p:spPr>
        <p:txBody>
          <a:bodyPr lIns="144000"/>
          <a:lstStyle>
            <a:lvl1pPr marL="0" marR="0" indent="0" algn="ctr"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sz="2000"/>
            </a:lvl1pPr>
          </a:lstStyle>
          <a:p>
            <a:pPr marL="0" marR="0" lvl="0" indent="0" algn="l" defTabSz="781903" rtl="0" eaLnBrk="1" fontAlgn="auto" latinLnBrk="0" hangingPunct="1">
              <a:lnSpc>
                <a:spcPct val="100000"/>
              </a:lnSpc>
              <a:spcBef>
                <a:spcPts val="0"/>
              </a:spcBef>
              <a:spcAft>
                <a:spcPts val="1200"/>
              </a:spcAft>
              <a:buClr>
                <a:srgbClr val="00B398"/>
              </a:buClr>
              <a:buSzPct val="90000"/>
              <a:buFont typeface="Wingdings 3" panose="05040102010807070707" pitchFamily="18" charset="2"/>
              <a:buNone/>
              <a:tabLst/>
              <a:defRPr/>
            </a:pPr>
            <a:r>
              <a:rPr lang="en-GB" sz="2400" dirty="0" smtClean="0">
                <a:solidFill>
                  <a:srgbClr val="00B398"/>
                </a:solidFill>
                <a:latin typeface="Arial" panose="020B0604020202020204" pitchFamily="34" charset="0"/>
                <a:cs typeface="Arial" panose="020B0604020202020204" pitchFamily="34" charset="0"/>
              </a:rPr>
              <a:t>Innovation</a:t>
            </a:r>
          </a:p>
        </p:txBody>
      </p:sp>
      <p:sp>
        <p:nvSpPr>
          <p:cNvPr id="30" name="Text Placeholder 29"/>
          <p:cNvSpPr>
            <a:spLocks noGrp="1"/>
          </p:cNvSpPr>
          <p:nvPr>
            <p:ph type="body" sz="quarter" idx="14" hasCustomPrompt="1"/>
          </p:nvPr>
        </p:nvSpPr>
        <p:spPr>
          <a:xfrm>
            <a:off x="2355640" y="1484313"/>
            <a:ext cx="3839104" cy="504527"/>
          </a:xfrm>
        </p:spPr>
        <p:txBody>
          <a:bodyPr/>
          <a:lstStyle>
            <a:lvl1pPr marL="0" indent="0" algn="ctr">
              <a:buNone/>
              <a:defRPr baseline="0"/>
            </a:lvl1pPr>
          </a:lstStyle>
          <a:p>
            <a:pPr lvl="0"/>
            <a:r>
              <a:rPr lang="en-GB" dirty="0" smtClean="0"/>
              <a:t>Retainers, fixed price, flexibility</a:t>
            </a:r>
            <a:endParaRPr lang="en-GB" dirty="0"/>
          </a:p>
        </p:txBody>
      </p:sp>
      <p:sp>
        <p:nvSpPr>
          <p:cNvPr id="31" name="Text Placeholder 29"/>
          <p:cNvSpPr>
            <a:spLocks noGrp="1"/>
          </p:cNvSpPr>
          <p:nvPr>
            <p:ph type="body" sz="quarter" idx="15" hasCustomPrompt="1"/>
          </p:nvPr>
        </p:nvSpPr>
        <p:spPr>
          <a:xfrm>
            <a:off x="1729220" y="2339492"/>
            <a:ext cx="1779568" cy="504527"/>
          </a:xfrm>
        </p:spPr>
        <p:txBody>
          <a:bodyPr/>
          <a:lstStyle>
            <a:lvl1pPr marL="0" indent="0" algn="ctr">
              <a:buNone/>
              <a:defRPr baseline="0"/>
            </a:lvl1pPr>
          </a:lstStyle>
          <a:p>
            <a:pPr lvl="0"/>
            <a:r>
              <a:rPr lang="en-GB" dirty="0" err="1" smtClean="0"/>
              <a:t>Rockhopper</a:t>
            </a:r>
            <a:endParaRPr lang="en-GB" dirty="0"/>
          </a:p>
        </p:txBody>
      </p:sp>
      <p:sp>
        <p:nvSpPr>
          <p:cNvPr id="32" name="Text Placeholder 29"/>
          <p:cNvSpPr>
            <a:spLocks noGrp="1"/>
          </p:cNvSpPr>
          <p:nvPr>
            <p:ph type="body" sz="quarter" idx="16" hasCustomPrompt="1"/>
          </p:nvPr>
        </p:nvSpPr>
        <p:spPr>
          <a:xfrm>
            <a:off x="5364088" y="2323416"/>
            <a:ext cx="1779568" cy="504527"/>
          </a:xfrm>
        </p:spPr>
        <p:txBody>
          <a:bodyPr/>
          <a:lstStyle>
            <a:lvl1pPr marL="0" indent="0" algn="ctr">
              <a:buNone/>
              <a:defRPr baseline="0"/>
            </a:lvl1pPr>
          </a:lstStyle>
          <a:p>
            <a:pPr lvl="0"/>
            <a:r>
              <a:rPr lang="en-GB" dirty="0" smtClean="0"/>
              <a:t>Cost Updates</a:t>
            </a:r>
            <a:endParaRPr lang="en-GB" dirty="0"/>
          </a:p>
        </p:txBody>
      </p:sp>
      <p:sp>
        <p:nvSpPr>
          <p:cNvPr id="33" name="Text Placeholder 29"/>
          <p:cNvSpPr>
            <a:spLocks noGrp="1"/>
          </p:cNvSpPr>
          <p:nvPr>
            <p:ph type="body" sz="quarter" idx="17" hasCustomPrompt="1"/>
          </p:nvPr>
        </p:nvSpPr>
        <p:spPr>
          <a:xfrm>
            <a:off x="1675277" y="4531868"/>
            <a:ext cx="1779568" cy="504527"/>
          </a:xfrm>
        </p:spPr>
        <p:txBody>
          <a:bodyPr/>
          <a:lstStyle>
            <a:lvl1pPr marL="0" indent="0" algn="ctr">
              <a:buNone/>
              <a:defRPr baseline="0"/>
            </a:lvl1pPr>
          </a:lstStyle>
          <a:p>
            <a:pPr lvl="0"/>
            <a:r>
              <a:rPr lang="en-GB" dirty="0" smtClean="0"/>
              <a:t>Knowhow</a:t>
            </a:r>
            <a:endParaRPr lang="en-GB" dirty="0"/>
          </a:p>
        </p:txBody>
      </p:sp>
      <p:sp>
        <p:nvSpPr>
          <p:cNvPr id="34" name="Text Placeholder 29"/>
          <p:cNvSpPr>
            <a:spLocks noGrp="1"/>
          </p:cNvSpPr>
          <p:nvPr>
            <p:ph type="body" sz="quarter" idx="18" hasCustomPrompt="1"/>
          </p:nvPr>
        </p:nvSpPr>
        <p:spPr>
          <a:xfrm>
            <a:off x="47771" y="4136061"/>
            <a:ext cx="1779568" cy="504527"/>
          </a:xfrm>
        </p:spPr>
        <p:txBody>
          <a:bodyPr/>
          <a:lstStyle>
            <a:lvl1pPr marL="0" indent="0" algn="ctr">
              <a:buNone/>
              <a:defRPr baseline="0"/>
            </a:lvl1pPr>
          </a:lstStyle>
          <a:p>
            <a:pPr lvl="0"/>
            <a:r>
              <a:rPr lang="en-GB" dirty="0" smtClean="0"/>
              <a:t>Extranet</a:t>
            </a:r>
            <a:endParaRPr lang="en-GB" dirty="0"/>
          </a:p>
        </p:txBody>
      </p:sp>
      <p:sp>
        <p:nvSpPr>
          <p:cNvPr id="35" name="Text Placeholder 29"/>
          <p:cNvSpPr>
            <a:spLocks noGrp="1"/>
          </p:cNvSpPr>
          <p:nvPr>
            <p:ph type="body" sz="quarter" idx="19" hasCustomPrompt="1"/>
          </p:nvPr>
        </p:nvSpPr>
        <p:spPr>
          <a:xfrm>
            <a:off x="-50348" y="4715328"/>
            <a:ext cx="1779568" cy="504527"/>
          </a:xfrm>
        </p:spPr>
        <p:txBody>
          <a:bodyPr/>
          <a:lstStyle>
            <a:lvl1pPr marL="0" indent="0" algn="ctr">
              <a:buNone/>
              <a:defRPr baseline="0"/>
            </a:lvl1pPr>
          </a:lstStyle>
          <a:p>
            <a:pPr lvl="0"/>
            <a:r>
              <a:rPr lang="en-GB" dirty="0" err="1" smtClean="0"/>
              <a:t>Worksphere</a:t>
            </a:r>
            <a:endParaRPr lang="en-GB" dirty="0"/>
          </a:p>
        </p:txBody>
      </p:sp>
      <p:sp>
        <p:nvSpPr>
          <p:cNvPr id="36" name="Text Placeholder 29"/>
          <p:cNvSpPr>
            <a:spLocks noGrp="1"/>
          </p:cNvSpPr>
          <p:nvPr>
            <p:ph type="body" sz="quarter" idx="20" hasCustomPrompt="1"/>
          </p:nvPr>
        </p:nvSpPr>
        <p:spPr>
          <a:xfrm>
            <a:off x="-7782" y="6353473"/>
            <a:ext cx="1779568" cy="504527"/>
          </a:xfrm>
        </p:spPr>
        <p:txBody>
          <a:bodyPr/>
          <a:lstStyle>
            <a:lvl1pPr marL="0" indent="0" algn="l">
              <a:buNone/>
              <a:defRPr baseline="0"/>
            </a:lvl1pPr>
          </a:lstStyle>
          <a:p>
            <a:pPr lvl="0"/>
            <a:r>
              <a:rPr lang="en-GB" dirty="0" smtClean="0"/>
              <a:t>Training</a:t>
            </a:r>
            <a:endParaRPr lang="en-GB" dirty="0"/>
          </a:p>
        </p:txBody>
      </p:sp>
      <p:sp>
        <p:nvSpPr>
          <p:cNvPr id="37" name="Text Placeholder 29"/>
          <p:cNvSpPr>
            <a:spLocks noGrp="1"/>
          </p:cNvSpPr>
          <p:nvPr>
            <p:ph type="body" sz="quarter" idx="21" hasCustomPrompt="1"/>
          </p:nvPr>
        </p:nvSpPr>
        <p:spPr>
          <a:xfrm>
            <a:off x="-7782" y="5471771"/>
            <a:ext cx="1123398" cy="504527"/>
          </a:xfrm>
        </p:spPr>
        <p:txBody>
          <a:bodyPr/>
          <a:lstStyle>
            <a:lvl1pPr marL="0" indent="0" algn="l">
              <a:buNone/>
              <a:defRPr baseline="0"/>
            </a:lvl1pPr>
          </a:lstStyle>
          <a:p>
            <a:pPr lvl="0"/>
            <a:r>
              <a:rPr lang="en-GB" dirty="0" smtClean="0"/>
              <a:t>Help</a:t>
            </a:r>
            <a:br>
              <a:rPr lang="en-GB" dirty="0" smtClean="0"/>
            </a:br>
            <a:r>
              <a:rPr lang="en-GB" dirty="0" smtClean="0"/>
              <a:t>lines</a:t>
            </a:r>
            <a:endParaRPr lang="en-GB" dirty="0"/>
          </a:p>
        </p:txBody>
      </p:sp>
      <p:sp>
        <p:nvSpPr>
          <p:cNvPr id="38" name="Text Placeholder 29"/>
          <p:cNvSpPr>
            <a:spLocks noGrp="1"/>
          </p:cNvSpPr>
          <p:nvPr>
            <p:ph type="body" sz="quarter" idx="22" hasCustomPrompt="1"/>
          </p:nvPr>
        </p:nvSpPr>
        <p:spPr>
          <a:xfrm>
            <a:off x="6597772" y="4531868"/>
            <a:ext cx="2161301" cy="504527"/>
          </a:xfrm>
        </p:spPr>
        <p:txBody>
          <a:bodyPr/>
          <a:lstStyle>
            <a:lvl1pPr marL="0" indent="0" algn="ctr">
              <a:buNone/>
              <a:defRPr baseline="0"/>
            </a:lvl1pPr>
          </a:lstStyle>
          <a:p>
            <a:pPr lvl="0"/>
            <a:r>
              <a:rPr lang="en-GB" dirty="0" err="1" smtClean="0"/>
              <a:t>Lewissilkinhouse</a:t>
            </a:r>
            <a:endParaRPr lang="en-GB" dirty="0"/>
          </a:p>
        </p:txBody>
      </p:sp>
      <p:sp>
        <p:nvSpPr>
          <p:cNvPr id="39" name="Text Placeholder 29"/>
          <p:cNvSpPr>
            <a:spLocks noGrp="1"/>
          </p:cNvSpPr>
          <p:nvPr>
            <p:ph type="body" sz="quarter" idx="23" hasCustomPrompt="1"/>
          </p:nvPr>
        </p:nvSpPr>
        <p:spPr>
          <a:xfrm>
            <a:off x="8066012" y="5482891"/>
            <a:ext cx="1077988" cy="504527"/>
          </a:xfrm>
        </p:spPr>
        <p:txBody>
          <a:bodyPr/>
          <a:lstStyle>
            <a:lvl1pPr marL="0" indent="0" algn="l">
              <a:buNone/>
              <a:defRPr baseline="0"/>
            </a:lvl1pPr>
          </a:lstStyle>
          <a:p>
            <a:pPr lvl="0"/>
            <a:r>
              <a:rPr lang="en-GB" dirty="0" smtClean="0"/>
              <a:t>Atlas</a:t>
            </a:r>
            <a:endParaRPr lang="en-GB" dirty="0"/>
          </a:p>
        </p:txBody>
      </p:sp>
      <p:sp>
        <p:nvSpPr>
          <p:cNvPr id="40" name="Text Placeholder 29"/>
          <p:cNvSpPr>
            <a:spLocks noGrp="1"/>
          </p:cNvSpPr>
          <p:nvPr>
            <p:ph type="body" sz="quarter" idx="24" hasCustomPrompt="1"/>
          </p:nvPr>
        </p:nvSpPr>
        <p:spPr>
          <a:xfrm>
            <a:off x="6948264" y="6359149"/>
            <a:ext cx="2195736" cy="504527"/>
          </a:xfrm>
        </p:spPr>
        <p:txBody>
          <a:bodyPr/>
          <a:lstStyle>
            <a:lvl1pPr marL="0" indent="0" algn="r">
              <a:buNone/>
              <a:defRPr baseline="0"/>
            </a:lvl1pPr>
          </a:lstStyle>
          <a:p>
            <a:pPr lvl="0"/>
            <a:r>
              <a:rPr lang="en-GB" dirty="0" err="1" smtClean="0"/>
              <a:t>LSNetminder</a:t>
            </a:r>
            <a:endParaRPr lang="en-GB" dirty="0"/>
          </a:p>
        </p:txBody>
      </p:sp>
    </p:spTree>
    <p:extLst>
      <p:ext uri="{BB962C8B-B14F-4D97-AF65-F5344CB8AC3E}">
        <p14:creationId xmlns:p14="http://schemas.microsoft.com/office/powerpoint/2010/main" val="180490815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Bullseye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Oval 2"/>
          <p:cNvSpPr/>
          <p:nvPr userDrawn="1"/>
        </p:nvSpPr>
        <p:spPr>
          <a:xfrm>
            <a:off x="2483768" y="1916832"/>
            <a:ext cx="4320000" cy="4320000"/>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 Placeholder 4"/>
          <p:cNvSpPr>
            <a:spLocks noGrp="1"/>
          </p:cNvSpPr>
          <p:nvPr>
            <p:ph type="body" sz="quarter" idx="10" hasCustomPrompt="1"/>
          </p:nvPr>
        </p:nvSpPr>
        <p:spPr>
          <a:xfrm>
            <a:off x="4319918" y="1988840"/>
            <a:ext cx="647700" cy="432321"/>
          </a:xfrm>
        </p:spPr>
        <p:txBody>
          <a:bodyPr/>
          <a:lstStyle>
            <a:lvl1pPr marL="0" indent="0" algn="ctr">
              <a:buNone/>
              <a:defRPr b="1">
                <a:solidFill>
                  <a:schemeClr val="bg1"/>
                </a:solidFill>
              </a:defRPr>
            </a:lvl1pPr>
          </a:lstStyle>
          <a:p>
            <a:pPr lvl="0"/>
            <a:r>
              <a:rPr lang="en-US" dirty="0" smtClean="0"/>
              <a:t>100</a:t>
            </a:r>
            <a:endParaRPr lang="en-GB" dirty="0"/>
          </a:p>
        </p:txBody>
      </p:sp>
      <p:sp>
        <p:nvSpPr>
          <p:cNvPr id="6" name="Oval 5"/>
          <p:cNvSpPr>
            <a:spLocks noChangeAspect="1"/>
          </p:cNvSpPr>
          <p:nvPr userDrawn="1"/>
        </p:nvSpPr>
        <p:spPr>
          <a:xfrm>
            <a:off x="2915768" y="2348832"/>
            <a:ext cx="3456000" cy="3456000"/>
          </a:xfrm>
          <a:prstGeom prst="ellipse">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 Placeholder 4"/>
          <p:cNvSpPr>
            <a:spLocks noGrp="1"/>
          </p:cNvSpPr>
          <p:nvPr>
            <p:ph type="body" sz="quarter" idx="11" hasCustomPrompt="1"/>
          </p:nvPr>
        </p:nvSpPr>
        <p:spPr>
          <a:xfrm>
            <a:off x="4319918" y="2421161"/>
            <a:ext cx="647700" cy="432321"/>
          </a:xfrm>
        </p:spPr>
        <p:txBody>
          <a:bodyPr/>
          <a:lstStyle>
            <a:lvl1pPr marL="0" indent="0" algn="ctr">
              <a:buNone/>
              <a:defRPr b="1">
                <a:solidFill>
                  <a:schemeClr val="bg1"/>
                </a:solidFill>
              </a:defRPr>
            </a:lvl1pPr>
          </a:lstStyle>
          <a:p>
            <a:pPr lvl="0"/>
            <a:r>
              <a:rPr lang="en-US" dirty="0" smtClean="0"/>
              <a:t>80</a:t>
            </a:r>
            <a:endParaRPr lang="en-GB" dirty="0"/>
          </a:p>
        </p:txBody>
      </p:sp>
      <p:sp>
        <p:nvSpPr>
          <p:cNvPr id="9" name="Oval 8"/>
          <p:cNvSpPr>
            <a:spLocks noChangeAspect="1"/>
          </p:cNvSpPr>
          <p:nvPr userDrawn="1"/>
        </p:nvSpPr>
        <p:spPr>
          <a:xfrm>
            <a:off x="3347768" y="2780700"/>
            <a:ext cx="2592000" cy="2592000"/>
          </a:xfrm>
          <a:prstGeom prst="ellipse">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 Placeholder 4"/>
          <p:cNvSpPr>
            <a:spLocks noGrp="1"/>
          </p:cNvSpPr>
          <p:nvPr>
            <p:ph type="body" sz="quarter" idx="12" hasCustomPrompt="1"/>
          </p:nvPr>
        </p:nvSpPr>
        <p:spPr>
          <a:xfrm>
            <a:off x="4319918" y="2854907"/>
            <a:ext cx="647700" cy="432321"/>
          </a:xfrm>
        </p:spPr>
        <p:txBody>
          <a:bodyPr/>
          <a:lstStyle>
            <a:lvl1pPr marL="0" indent="0" algn="ctr">
              <a:buNone/>
              <a:defRPr b="1">
                <a:solidFill>
                  <a:schemeClr val="bg1"/>
                </a:solidFill>
              </a:defRPr>
            </a:lvl1pPr>
          </a:lstStyle>
          <a:p>
            <a:pPr lvl="0"/>
            <a:r>
              <a:rPr lang="en-US" dirty="0" smtClean="0"/>
              <a:t>60</a:t>
            </a:r>
            <a:endParaRPr lang="en-GB" dirty="0"/>
          </a:p>
        </p:txBody>
      </p:sp>
      <p:sp>
        <p:nvSpPr>
          <p:cNvPr id="11" name="Oval 10"/>
          <p:cNvSpPr>
            <a:spLocks noChangeAspect="1"/>
          </p:cNvSpPr>
          <p:nvPr userDrawn="1"/>
        </p:nvSpPr>
        <p:spPr>
          <a:xfrm>
            <a:off x="3779768" y="3253476"/>
            <a:ext cx="1728000" cy="1728000"/>
          </a:xfrm>
          <a:prstGeom prst="ellipse">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 Placeholder 4"/>
          <p:cNvSpPr>
            <a:spLocks noGrp="1"/>
          </p:cNvSpPr>
          <p:nvPr>
            <p:ph type="body" sz="quarter" idx="13" hasCustomPrompt="1"/>
          </p:nvPr>
        </p:nvSpPr>
        <p:spPr>
          <a:xfrm>
            <a:off x="4311775" y="3287228"/>
            <a:ext cx="647700" cy="432321"/>
          </a:xfrm>
        </p:spPr>
        <p:txBody>
          <a:bodyPr/>
          <a:lstStyle>
            <a:lvl1pPr marL="0" indent="0" algn="ctr">
              <a:buNone/>
              <a:defRPr b="1">
                <a:solidFill>
                  <a:schemeClr val="bg1"/>
                </a:solidFill>
              </a:defRPr>
            </a:lvl1pPr>
          </a:lstStyle>
          <a:p>
            <a:pPr lvl="0"/>
            <a:r>
              <a:rPr lang="en-US" dirty="0" smtClean="0"/>
              <a:t>40</a:t>
            </a:r>
            <a:endParaRPr lang="en-GB" dirty="0"/>
          </a:p>
        </p:txBody>
      </p:sp>
    </p:spTree>
    <p:extLst>
      <p:ext uri="{BB962C8B-B14F-4D97-AF65-F5344CB8AC3E}">
        <p14:creationId xmlns:p14="http://schemas.microsoft.com/office/powerpoint/2010/main" val="38342188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Simple bullseye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Oval 2"/>
          <p:cNvSpPr/>
          <p:nvPr userDrawn="1"/>
        </p:nvSpPr>
        <p:spPr>
          <a:xfrm>
            <a:off x="2556376" y="1916832"/>
            <a:ext cx="4320000" cy="4320000"/>
          </a:xfrm>
          <a:prstGeom prst="ellipse">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 Placeholder 4"/>
          <p:cNvSpPr>
            <a:spLocks noGrp="1"/>
          </p:cNvSpPr>
          <p:nvPr>
            <p:ph type="body" sz="quarter" idx="10" hasCustomPrompt="1"/>
          </p:nvPr>
        </p:nvSpPr>
        <p:spPr>
          <a:xfrm>
            <a:off x="4392526" y="1988840"/>
            <a:ext cx="647700" cy="432321"/>
          </a:xfrm>
        </p:spPr>
        <p:txBody>
          <a:bodyPr/>
          <a:lstStyle>
            <a:lvl1pPr marL="0" indent="0" algn="ctr">
              <a:buNone/>
              <a:defRPr b="1">
                <a:solidFill>
                  <a:schemeClr val="bg1"/>
                </a:solidFill>
              </a:defRPr>
            </a:lvl1pPr>
          </a:lstStyle>
          <a:p>
            <a:pPr lvl="0"/>
            <a:r>
              <a:rPr lang="en-US" dirty="0" smtClean="0"/>
              <a:t>100</a:t>
            </a:r>
            <a:endParaRPr lang="en-GB" dirty="0"/>
          </a:p>
        </p:txBody>
      </p:sp>
      <p:sp>
        <p:nvSpPr>
          <p:cNvPr id="11" name="Oval 10"/>
          <p:cNvSpPr>
            <a:spLocks noChangeAspect="1"/>
          </p:cNvSpPr>
          <p:nvPr userDrawn="1"/>
        </p:nvSpPr>
        <p:spPr>
          <a:xfrm>
            <a:off x="3636376" y="2996832"/>
            <a:ext cx="2160000" cy="2160000"/>
          </a:xfrm>
          <a:prstGeom prst="ellipse">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 Placeholder 4"/>
          <p:cNvSpPr>
            <a:spLocks noGrp="1"/>
          </p:cNvSpPr>
          <p:nvPr>
            <p:ph type="body" sz="quarter" idx="13" hasCustomPrompt="1"/>
          </p:nvPr>
        </p:nvSpPr>
        <p:spPr>
          <a:xfrm>
            <a:off x="4392526" y="3071067"/>
            <a:ext cx="647700" cy="432321"/>
          </a:xfrm>
        </p:spPr>
        <p:txBody>
          <a:bodyPr/>
          <a:lstStyle>
            <a:lvl1pPr marL="0" indent="0" algn="ctr">
              <a:buNone/>
              <a:defRPr b="1">
                <a:solidFill>
                  <a:schemeClr val="bg1"/>
                </a:solidFill>
              </a:defRPr>
            </a:lvl1pPr>
          </a:lstStyle>
          <a:p>
            <a:pPr lvl="0"/>
            <a:r>
              <a:rPr lang="en-US" dirty="0" smtClean="0"/>
              <a:t>50</a:t>
            </a:r>
            <a:endParaRPr lang="en-GB" dirty="0"/>
          </a:p>
        </p:txBody>
      </p:sp>
      <p:cxnSp>
        <p:nvCxnSpPr>
          <p:cNvPr id="6" name="Straight Connector 5"/>
          <p:cNvCxnSpPr/>
          <p:nvPr userDrawn="1"/>
        </p:nvCxnSpPr>
        <p:spPr>
          <a:xfrm>
            <a:off x="1476376" y="6381328"/>
            <a:ext cx="6480000" cy="0"/>
          </a:xfrm>
          <a:prstGeom prst="line">
            <a:avLst/>
          </a:prstGeom>
          <a:ln>
            <a:solidFill>
              <a:srgbClr val="999999"/>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userDrawn="1"/>
        </p:nvSpPr>
        <p:spPr>
          <a:xfrm>
            <a:off x="1403648" y="5981218"/>
            <a:ext cx="575344" cy="400110"/>
          </a:xfrm>
          <a:prstGeom prst="rect">
            <a:avLst/>
          </a:prstGeom>
          <a:noFill/>
        </p:spPr>
        <p:txBody>
          <a:bodyPr wrap="square" rtlCol="0">
            <a:spAutoFit/>
          </a:bodyPr>
          <a:lstStyle/>
          <a:p>
            <a:r>
              <a:rPr lang="en-GB" sz="2000" b="1" dirty="0" smtClean="0">
                <a:solidFill>
                  <a:srgbClr val="999999"/>
                </a:solidFill>
                <a:latin typeface="Arial" panose="020B0604020202020204" pitchFamily="34" charset="0"/>
                <a:cs typeface="Arial" panose="020B0604020202020204" pitchFamily="34" charset="0"/>
              </a:rPr>
              <a:t>%</a:t>
            </a:r>
            <a:endParaRPr lang="en-GB" sz="2000" b="1" dirty="0">
              <a:solidFill>
                <a:srgbClr val="999999"/>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993293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Bottom aligned bullseye char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Oval 2"/>
          <p:cNvSpPr/>
          <p:nvPr userDrawn="1"/>
        </p:nvSpPr>
        <p:spPr>
          <a:xfrm>
            <a:off x="2556376" y="1916832"/>
            <a:ext cx="4320000" cy="4320000"/>
          </a:xfrm>
          <a:prstGeom prst="ellipse">
            <a:avLst/>
          </a:prstGeom>
          <a:solidFill>
            <a:srgbClr val="0070C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 Placeholder 4"/>
          <p:cNvSpPr>
            <a:spLocks noGrp="1"/>
          </p:cNvSpPr>
          <p:nvPr>
            <p:ph type="body" sz="quarter" idx="10" hasCustomPrompt="1"/>
          </p:nvPr>
        </p:nvSpPr>
        <p:spPr>
          <a:xfrm>
            <a:off x="4392526" y="1988840"/>
            <a:ext cx="647700" cy="432321"/>
          </a:xfrm>
        </p:spPr>
        <p:txBody>
          <a:bodyPr/>
          <a:lstStyle>
            <a:lvl1pPr marL="0" indent="0" algn="ctr">
              <a:buNone/>
              <a:defRPr b="1">
                <a:solidFill>
                  <a:schemeClr val="bg1"/>
                </a:solidFill>
              </a:defRPr>
            </a:lvl1pPr>
          </a:lstStyle>
          <a:p>
            <a:pPr lvl="0"/>
            <a:r>
              <a:rPr lang="en-US" dirty="0" smtClean="0"/>
              <a:t>100</a:t>
            </a:r>
            <a:endParaRPr lang="en-GB" dirty="0"/>
          </a:p>
        </p:txBody>
      </p:sp>
      <p:sp>
        <p:nvSpPr>
          <p:cNvPr id="11" name="Oval 10"/>
          <p:cNvSpPr>
            <a:spLocks noChangeAspect="1"/>
          </p:cNvSpPr>
          <p:nvPr userDrawn="1"/>
        </p:nvSpPr>
        <p:spPr>
          <a:xfrm>
            <a:off x="3636376" y="4077312"/>
            <a:ext cx="2160000" cy="2160000"/>
          </a:xfrm>
          <a:prstGeom prst="ellipse">
            <a:avLst/>
          </a:prstGeom>
          <a:solidFill>
            <a:schemeClr val="bg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 Placeholder 4"/>
          <p:cNvSpPr>
            <a:spLocks noGrp="1"/>
          </p:cNvSpPr>
          <p:nvPr>
            <p:ph type="body" sz="quarter" idx="13" hasCustomPrompt="1"/>
          </p:nvPr>
        </p:nvSpPr>
        <p:spPr>
          <a:xfrm>
            <a:off x="4392526" y="4151547"/>
            <a:ext cx="647700" cy="432321"/>
          </a:xfrm>
        </p:spPr>
        <p:txBody>
          <a:bodyPr/>
          <a:lstStyle>
            <a:lvl1pPr marL="0" indent="0" algn="ctr">
              <a:buNone/>
              <a:defRPr b="1">
                <a:solidFill>
                  <a:schemeClr val="bg1"/>
                </a:solidFill>
              </a:defRPr>
            </a:lvl1pPr>
          </a:lstStyle>
          <a:p>
            <a:pPr lvl="0"/>
            <a:r>
              <a:rPr lang="en-US" dirty="0" smtClean="0"/>
              <a:t>50</a:t>
            </a:r>
            <a:endParaRPr lang="en-GB" dirty="0"/>
          </a:p>
        </p:txBody>
      </p:sp>
      <p:cxnSp>
        <p:nvCxnSpPr>
          <p:cNvPr id="6" name="Straight Connector 5"/>
          <p:cNvCxnSpPr/>
          <p:nvPr userDrawn="1"/>
        </p:nvCxnSpPr>
        <p:spPr>
          <a:xfrm>
            <a:off x="1476376" y="6381328"/>
            <a:ext cx="6480000" cy="0"/>
          </a:xfrm>
          <a:prstGeom prst="line">
            <a:avLst/>
          </a:prstGeom>
          <a:ln>
            <a:solidFill>
              <a:srgbClr val="999999"/>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userDrawn="1"/>
        </p:nvSpPr>
        <p:spPr>
          <a:xfrm>
            <a:off x="1403648" y="5981218"/>
            <a:ext cx="575344" cy="400110"/>
          </a:xfrm>
          <a:prstGeom prst="rect">
            <a:avLst/>
          </a:prstGeom>
          <a:noFill/>
        </p:spPr>
        <p:txBody>
          <a:bodyPr wrap="square" rtlCol="0">
            <a:spAutoFit/>
          </a:bodyPr>
          <a:lstStyle/>
          <a:p>
            <a:r>
              <a:rPr lang="en-GB" sz="2000" b="1" dirty="0" smtClean="0">
                <a:solidFill>
                  <a:srgbClr val="999999"/>
                </a:solidFill>
                <a:latin typeface="Arial" panose="020B0604020202020204" pitchFamily="34" charset="0"/>
                <a:cs typeface="Arial" panose="020B0604020202020204" pitchFamily="34" charset="0"/>
              </a:rPr>
              <a:t>%</a:t>
            </a:r>
            <a:endParaRPr lang="en-GB" sz="2000" b="1" dirty="0">
              <a:solidFill>
                <a:srgbClr val="999999"/>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19848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only - No content placeholder">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10003075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Do not use - Example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graphicFrame>
        <p:nvGraphicFramePr>
          <p:cNvPr id="3" name="Table 2"/>
          <p:cNvGraphicFramePr>
            <a:graphicFrameLocks noGrp="1"/>
          </p:cNvGraphicFramePr>
          <p:nvPr userDrawn="1">
            <p:extLst>
              <p:ext uri="{D42A27DB-BD31-4B8C-83A1-F6EECF244321}">
                <p14:modId xmlns:p14="http://schemas.microsoft.com/office/powerpoint/2010/main" val="2039672991"/>
              </p:ext>
            </p:extLst>
          </p:nvPr>
        </p:nvGraphicFramePr>
        <p:xfrm>
          <a:off x="360000" y="2160000"/>
          <a:ext cx="8424000" cy="3274560"/>
        </p:xfrm>
        <a:graphic>
          <a:graphicData uri="http://schemas.openxmlformats.org/drawingml/2006/table">
            <a:tbl>
              <a:tblPr firstRow="1" bandRow="1">
                <a:tableStyleId>{2D5ABB26-0587-4C30-8999-92F81FD0307C}</a:tableStyleId>
              </a:tblPr>
              <a:tblGrid>
                <a:gridCol w="8424000"/>
              </a:tblGrid>
              <a:tr h="0">
                <a:tc>
                  <a:txBody>
                    <a:bodyPr/>
                    <a:lstStyle/>
                    <a:p>
                      <a:pPr marL="285750" marR="0" indent="-285750" algn="l" defTabSz="781903" rtl="0" eaLnBrk="1" fontAlgn="auto" latinLnBrk="0" hangingPunct="1">
                        <a:lnSpc>
                          <a:spcPct val="100000"/>
                        </a:lnSpc>
                        <a:spcBef>
                          <a:spcPts val="0"/>
                        </a:spcBef>
                        <a:spcAft>
                          <a:spcPts val="0"/>
                        </a:spcAft>
                        <a:buClrTx/>
                        <a:buSzPct val="120000"/>
                        <a:buFontTx/>
                        <a:buBlip>
                          <a:blip r:embed="rId2"/>
                        </a:buBlip>
                        <a:tabLst/>
                        <a:defRPr/>
                      </a:pPr>
                      <a:r>
                        <a:rPr lang="en-GB" sz="1600" kern="1200" dirty="0" smtClean="0">
                          <a:solidFill>
                            <a:schemeClr val="tx1"/>
                          </a:solidFill>
                          <a:latin typeface="Arial" panose="020B0604020202020204" pitchFamily="34" charset="0"/>
                          <a:ea typeface="+mn-ea"/>
                          <a:cs typeface="Arial" panose="020B0604020202020204" pitchFamily="34" charset="0"/>
                        </a:rPr>
                        <a:t>Point 1</a:t>
                      </a:r>
                    </a:p>
                  </a:txBody>
                  <a:tcPr marL="108000" marR="108000" marT="108000" marB="108000">
                    <a:solidFill>
                      <a:schemeClr val="bg1">
                        <a:lumMod val="95000"/>
                      </a:schemeClr>
                    </a:solidFill>
                  </a:tcPr>
                </a:tc>
              </a:tr>
              <a:tr h="0">
                <a:tc>
                  <a:txBody>
                    <a:bodyPr/>
                    <a:lstStyle/>
                    <a:p>
                      <a:endParaRPr lang="en-GB" sz="1000" dirty="0">
                        <a:latin typeface="Arial" panose="020B0604020202020204" pitchFamily="34" charset="0"/>
                        <a:cs typeface="Arial" panose="020B0604020202020204" pitchFamily="34" charset="0"/>
                      </a:endParaRPr>
                    </a:p>
                  </a:txBody>
                  <a:tcPr marL="108000"/>
                </a:tc>
              </a:tr>
              <a:tr h="0">
                <a:tc>
                  <a:txBody>
                    <a:bodyPr/>
                    <a:lstStyle/>
                    <a:p>
                      <a:pPr marL="285750" marR="0" indent="-285750" algn="l" defTabSz="781903" rtl="0" eaLnBrk="1" fontAlgn="auto" latinLnBrk="0" hangingPunct="1">
                        <a:lnSpc>
                          <a:spcPct val="100000"/>
                        </a:lnSpc>
                        <a:spcBef>
                          <a:spcPts val="0"/>
                        </a:spcBef>
                        <a:spcAft>
                          <a:spcPts val="0"/>
                        </a:spcAft>
                        <a:buClrTx/>
                        <a:buSzPct val="120000"/>
                        <a:buFontTx/>
                        <a:buBlip>
                          <a:blip r:embed="rId2"/>
                        </a:buBlip>
                        <a:tabLst/>
                        <a:defRPr/>
                      </a:pPr>
                      <a:r>
                        <a:rPr lang="en-GB" sz="1600" dirty="0" smtClean="0">
                          <a:solidFill>
                            <a:schemeClr val="tx1"/>
                          </a:solidFill>
                          <a:latin typeface="Arial" panose="020B0604020202020204" pitchFamily="34" charset="0"/>
                          <a:cs typeface="Arial" panose="020B0604020202020204" pitchFamily="34" charset="0"/>
                        </a:rPr>
                        <a:t>Point 2</a:t>
                      </a:r>
                    </a:p>
                  </a:txBody>
                  <a:tcPr marL="108000" marR="72000" marT="108000" marB="108000">
                    <a:solidFill>
                      <a:schemeClr val="bg1">
                        <a:lumMod val="95000"/>
                      </a:schemeClr>
                    </a:solidFill>
                  </a:tcPr>
                </a:tc>
              </a:tr>
              <a:tr h="0">
                <a:tc>
                  <a:txBody>
                    <a:bodyPr/>
                    <a:lstStyle/>
                    <a:p>
                      <a:endParaRPr lang="en-GB" sz="1000" dirty="0">
                        <a:latin typeface="Arial" panose="020B0604020202020204" pitchFamily="34" charset="0"/>
                        <a:cs typeface="Arial" panose="020B0604020202020204" pitchFamily="34" charset="0"/>
                      </a:endParaRPr>
                    </a:p>
                  </a:txBody>
                  <a:tcPr marL="108000"/>
                </a:tc>
              </a:tr>
              <a:tr h="0">
                <a:tc>
                  <a:txBody>
                    <a:bodyPr/>
                    <a:lstStyle/>
                    <a:p>
                      <a:pPr marL="285750" marR="0" indent="-285750" algn="l" defTabSz="781903" rtl="0" eaLnBrk="1" fontAlgn="auto" latinLnBrk="0" hangingPunct="1">
                        <a:lnSpc>
                          <a:spcPct val="100000"/>
                        </a:lnSpc>
                        <a:spcBef>
                          <a:spcPts val="0"/>
                        </a:spcBef>
                        <a:spcAft>
                          <a:spcPts val="0"/>
                        </a:spcAft>
                        <a:buClrTx/>
                        <a:buSzPct val="120000"/>
                        <a:buFontTx/>
                        <a:buBlip>
                          <a:blip r:embed="rId2"/>
                        </a:buBlip>
                        <a:tabLst/>
                        <a:defRPr/>
                      </a:pPr>
                      <a:r>
                        <a:rPr lang="it-IT" sz="1600" kern="1200" dirty="0" smtClean="0">
                          <a:solidFill>
                            <a:schemeClr val="tx1"/>
                          </a:solidFill>
                          <a:latin typeface="Arial" panose="020B0604020202020204" pitchFamily="34" charset="0"/>
                          <a:ea typeface="+mn-ea"/>
                          <a:cs typeface="Arial" panose="020B0604020202020204" pitchFamily="34" charset="0"/>
                        </a:rPr>
                        <a:t>Point 3</a:t>
                      </a:r>
                      <a:endParaRPr lang="en-GB" sz="1600" kern="1200" dirty="0" smtClean="0">
                        <a:solidFill>
                          <a:schemeClr val="tx1"/>
                        </a:solidFill>
                        <a:latin typeface="Arial" panose="020B0604020202020204" pitchFamily="34" charset="0"/>
                        <a:ea typeface="+mn-ea"/>
                        <a:cs typeface="Arial" panose="020B0604020202020204" pitchFamily="34" charset="0"/>
                      </a:endParaRPr>
                    </a:p>
                  </a:txBody>
                  <a:tcPr marL="108000" marR="72000" marT="108000" marB="108000">
                    <a:solidFill>
                      <a:schemeClr val="bg1">
                        <a:lumMod val="95000"/>
                      </a:schemeClr>
                    </a:solidFill>
                  </a:tcPr>
                </a:tc>
              </a:tr>
              <a:tr h="0">
                <a:tc>
                  <a:txBody>
                    <a:bodyPr/>
                    <a:lstStyle/>
                    <a:p>
                      <a:endParaRPr lang="en-GB" sz="1000" dirty="0">
                        <a:latin typeface="Arial" panose="020B0604020202020204" pitchFamily="34" charset="0"/>
                        <a:cs typeface="Arial" panose="020B0604020202020204" pitchFamily="34" charset="0"/>
                      </a:endParaRPr>
                    </a:p>
                  </a:txBody>
                  <a:tcPr marL="108000"/>
                </a:tc>
              </a:tr>
              <a:tr h="0">
                <a:tc>
                  <a:txBody>
                    <a:bodyPr/>
                    <a:lstStyle/>
                    <a:p>
                      <a:pPr marL="285750" marR="0" indent="-285750" algn="l" defTabSz="781903" rtl="0" eaLnBrk="1" fontAlgn="auto" latinLnBrk="0" hangingPunct="1">
                        <a:lnSpc>
                          <a:spcPct val="100000"/>
                        </a:lnSpc>
                        <a:spcBef>
                          <a:spcPts val="0"/>
                        </a:spcBef>
                        <a:spcAft>
                          <a:spcPts val="0"/>
                        </a:spcAft>
                        <a:buClrTx/>
                        <a:buSzPct val="120000"/>
                        <a:buFontTx/>
                        <a:buBlip>
                          <a:blip r:embed="rId2"/>
                        </a:buBlip>
                        <a:tabLst/>
                        <a:defRPr/>
                      </a:pPr>
                      <a:r>
                        <a:rPr lang="it-IT" sz="1600" kern="1200" dirty="0" smtClean="0">
                          <a:solidFill>
                            <a:schemeClr val="tx1"/>
                          </a:solidFill>
                          <a:latin typeface="Arial" panose="020B0604020202020204" pitchFamily="34" charset="0"/>
                          <a:ea typeface="+mn-ea"/>
                          <a:cs typeface="Arial" panose="020B0604020202020204" pitchFamily="34" charset="0"/>
                        </a:rPr>
                        <a:t>Point 4</a:t>
                      </a:r>
                      <a:endParaRPr lang="en-GB" sz="1600" kern="1200" dirty="0" smtClean="0">
                        <a:solidFill>
                          <a:schemeClr val="tx1"/>
                        </a:solidFill>
                        <a:latin typeface="Arial" panose="020B0604020202020204" pitchFamily="34" charset="0"/>
                        <a:ea typeface="+mn-ea"/>
                        <a:cs typeface="Arial" panose="020B0604020202020204" pitchFamily="34" charset="0"/>
                      </a:endParaRPr>
                    </a:p>
                  </a:txBody>
                  <a:tcPr marL="108000" marR="72000" marT="108000" marB="108000">
                    <a:solidFill>
                      <a:schemeClr val="bg1">
                        <a:lumMod val="95000"/>
                      </a:schemeClr>
                    </a:solidFill>
                  </a:tcPr>
                </a:tc>
              </a:tr>
              <a:tr h="0">
                <a:tc>
                  <a:txBody>
                    <a:bodyPr/>
                    <a:lstStyle/>
                    <a:p>
                      <a:endParaRPr lang="en-GB" sz="1000" dirty="0">
                        <a:latin typeface="Arial" panose="020B0604020202020204" pitchFamily="34" charset="0"/>
                        <a:cs typeface="Arial" panose="020B0604020202020204" pitchFamily="34" charset="0"/>
                      </a:endParaRPr>
                    </a:p>
                  </a:txBody>
                  <a:tcPr marL="108000"/>
                </a:tc>
              </a:tr>
              <a:tr h="0">
                <a:tc>
                  <a:txBody>
                    <a:bodyPr/>
                    <a:lstStyle/>
                    <a:p>
                      <a:pPr marL="285750" marR="0" indent="-285750" algn="l" defTabSz="781903" rtl="0" eaLnBrk="1" fontAlgn="auto" latinLnBrk="0" hangingPunct="1">
                        <a:lnSpc>
                          <a:spcPct val="100000"/>
                        </a:lnSpc>
                        <a:spcBef>
                          <a:spcPts val="0"/>
                        </a:spcBef>
                        <a:spcAft>
                          <a:spcPts val="0"/>
                        </a:spcAft>
                        <a:buClrTx/>
                        <a:buSzPct val="120000"/>
                        <a:buFontTx/>
                        <a:buBlip>
                          <a:blip r:embed="rId2"/>
                        </a:buBlip>
                        <a:tabLst/>
                        <a:defRPr/>
                      </a:pPr>
                      <a:r>
                        <a:rPr lang="it-IT" sz="1600" kern="1200" dirty="0" smtClean="0">
                          <a:solidFill>
                            <a:schemeClr val="tx1"/>
                          </a:solidFill>
                          <a:latin typeface="Arial" panose="020B0604020202020204" pitchFamily="34" charset="0"/>
                          <a:ea typeface="+mn-ea"/>
                          <a:cs typeface="Arial" panose="020B0604020202020204" pitchFamily="34" charset="0"/>
                        </a:rPr>
                        <a:t>Point</a:t>
                      </a:r>
                      <a:r>
                        <a:rPr lang="it-IT" sz="1600" kern="1200" baseline="0" dirty="0" smtClean="0">
                          <a:solidFill>
                            <a:schemeClr val="tx1"/>
                          </a:solidFill>
                          <a:latin typeface="Arial" panose="020B0604020202020204" pitchFamily="34" charset="0"/>
                          <a:ea typeface="+mn-ea"/>
                          <a:cs typeface="Arial" panose="020B0604020202020204" pitchFamily="34" charset="0"/>
                        </a:rPr>
                        <a:t> 5</a:t>
                      </a:r>
                      <a:endParaRPr lang="it-IT" sz="1600" kern="1200" dirty="0" smtClean="0">
                        <a:solidFill>
                          <a:schemeClr val="tx1"/>
                        </a:solidFill>
                        <a:latin typeface="Arial" panose="020B0604020202020204" pitchFamily="34" charset="0"/>
                        <a:ea typeface="+mn-ea"/>
                        <a:cs typeface="Arial" panose="020B0604020202020204" pitchFamily="34" charset="0"/>
                      </a:endParaRPr>
                    </a:p>
                  </a:txBody>
                  <a:tcPr marL="108000" marR="72000" marT="108000" marB="108000">
                    <a:solidFill>
                      <a:schemeClr val="bg1">
                        <a:lumMod val="95000"/>
                      </a:schemeClr>
                    </a:solidFill>
                  </a:tcPr>
                </a:tc>
              </a:tr>
            </a:tbl>
          </a:graphicData>
        </a:graphic>
      </p:graphicFrame>
    </p:spTree>
    <p:extLst>
      <p:ext uri="{BB962C8B-B14F-4D97-AF65-F5344CB8AC3E}">
        <p14:creationId xmlns:p14="http://schemas.microsoft.com/office/powerpoint/2010/main" val="309851918"/>
      </p:ext>
    </p:extLst>
  </p:cSld>
  <p:clrMapOvr>
    <a:masterClrMapping/>
  </p:clrMapOvr>
  <p:timing>
    <p:tnLst>
      <p:par>
        <p:cTn id="1" dur="indefinite" restart="never" nodeType="tmRoot"/>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Do not use - Example layout 2">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4" name="Text Placeholder 4"/>
          <p:cNvSpPr>
            <a:spLocks noGrp="1"/>
          </p:cNvSpPr>
          <p:nvPr>
            <p:ph type="body" sz="quarter" idx="11"/>
          </p:nvPr>
        </p:nvSpPr>
        <p:spPr>
          <a:xfrm>
            <a:off x="4695135" y="1963866"/>
            <a:ext cx="4063468" cy="246221"/>
          </a:xfrm>
          <a:prstGeom prst="rect">
            <a:avLst/>
          </a:prstGeom>
        </p:spPr>
        <p:txBody>
          <a:bodyPr/>
          <a:lstStyle/>
          <a:p>
            <a:r>
              <a:rPr lang="pt-BR" dirty="0"/>
              <a:t>Table heading style</a:t>
            </a:r>
          </a:p>
        </p:txBody>
      </p:sp>
      <p:graphicFrame>
        <p:nvGraphicFramePr>
          <p:cNvPr id="5" name="Table 4"/>
          <p:cNvGraphicFramePr>
            <a:graphicFrameLocks noGrp="1"/>
          </p:cNvGraphicFramePr>
          <p:nvPr userDrawn="1">
            <p:extLst>
              <p:ext uri="{D42A27DB-BD31-4B8C-83A1-F6EECF244321}">
                <p14:modId xmlns:p14="http://schemas.microsoft.com/office/powerpoint/2010/main" val="2077337869"/>
              </p:ext>
            </p:extLst>
          </p:nvPr>
        </p:nvGraphicFramePr>
        <p:xfrm>
          <a:off x="4643438" y="2350888"/>
          <a:ext cx="4119561" cy="3583320"/>
        </p:xfrm>
        <a:graphic>
          <a:graphicData uri="http://schemas.openxmlformats.org/drawingml/2006/table">
            <a:tbl>
              <a:tblPr firstRow="1" bandRow="1">
                <a:tableStyleId>{2D5ABB26-0587-4C30-8999-92F81FD0307C}</a:tableStyleId>
              </a:tblPr>
              <a:tblGrid>
                <a:gridCol w="1373187"/>
                <a:gridCol w="1373187"/>
                <a:gridCol w="1373187"/>
              </a:tblGrid>
              <a:tr h="0">
                <a:tc>
                  <a:txBody>
                    <a:bodyPr/>
                    <a:lstStyle/>
                    <a:p>
                      <a:r>
                        <a:rPr lang="en-GB" sz="1100" b="0" dirty="0" smtClean="0">
                          <a:solidFill>
                            <a:schemeClr val="bg1"/>
                          </a:solidFill>
                          <a:latin typeface="Arial" panose="020B0604020202020204" pitchFamily="34" charset="0"/>
                          <a:cs typeface="Arial" panose="020B0604020202020204" pitchFamily="34" charset="0"/>
                        </a:rPr>
                        <a:t>%</a:t>
                      </a:r>
                      <a:endParaRPr lang="en-GB" sz="1100" b="0" dirty="0">
                        <a:solidFill>
                          <a:schemeClr val="bg1"/>
                        </a:solidFill>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B398"/>
                    </a:solidFill>
                  </a:tcPr>
                </a:tc>
                <a:tc>
                  <a:txBody>
                    <a:bodyPr/>
                    <a:lstStyle/>
                    <a:p>
                      <a:pPr algn="r"/>
                      <a:r>
                        <a:rPr lang="en-GB" sz="1100" b="0" dirty="0" smtClean="0">
                          <a:solidFill>
                            <a:schemeClr val="bg1"/>
                          </a:solidFill>
                          <a:latin typeface="Arial" panose="020B0604020202020204" pitchFamily="34" charset="0"/>
                          <a:cs typeface="Arial" panose="020B0604020202020204" pitchFamily="34" charset="0"/>
                        </a:rPr>
                        <a:t>Field A</a:t>
                      </a:r>
                      <a:endParaRPr lang="en-GB" sz="1100" b="0" dirty="0">
                        <a:solidFill>
                          <a:schemeClr val="bg1"/>
                        </a:solidFill>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B398"/>
                    </a:solidFill>
                  </a:tcPr>
                </a:tc>
                <a:tc>
                  <a:txBody>
                    <a:bodyPr/>
                    <a:lstStyle/>
                    <a:p>
                      <a:pPr algn="r"/>
                      <a:r>
                        <a:rPr lang="en-GB" sz="1100" b="0" dirty="0" smtClean="0">
                          <a:solidFill>
                            <a:schemeClr val="bg1"/>
                          </a:solidFill>
                          <a:latin typeface="Arial" panose="020B0604020202020204" pitchFamily="34" charset="0"/>
                          <a:cs typeface="Arial" panose="020B0604020202020204" pitchFamily="34" charset="0"/>
                        </a:rPr>
                        <a:t>Field B</a:t>
                      </a:r>
                      <a:endParaRPr lang="en-GB" sz="1100" b="0" dirty="0">
                        <a:solidFill>
                          <a:schemeClr val="bg1"/>
                        </a:solidFill>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00B398"/>
                    </a:solidFill>
                  </a:tcPr>
                </a:tc>
              </a:tr>
              <a:tr h="0">
                <a:tc>
                  <a:txBody>
                    <a:bodyPr/>
                    <a:lstStyle/>
                    <a:p>
                      <a:r>
                        <a:rPr lang="en-GB" sz="1100" b="1" dirty="0" smtClean="0">
                          <a:latin typeface="Arial" panose="020B0604020202020204" pitchFamily="34" charset="0"/>
                          <a:cs typeface="Arial" panose="020B0604020202020204" pitchFamily="34" charset="0"/>
                        </a:rPr>
                        <a:t>Line 1</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25</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A</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2</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50</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B</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3</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75</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C</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4</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100</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D</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5</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125</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E</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6</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150</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F</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7</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175</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G</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8</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200</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H</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9</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225</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I</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10</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250</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J</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Line 11</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95000"/>
                      </a:schemeClr>
                    </a:solidFill>
                  </a:tcPr>
                </a:tc>
                <a:tc>
                  <a:txBody>
                    <a:bodyPr/>
                    <a:lstStyle/>
                    <a:p>
                      <a:pPr algn="r"/>
                      <a:r>
                        <a:rPr lang="en-GB" sz="1100" i="1" dirty="0" smtClean="0">
                          <a:latin typeface="Arial" panose="020B0604020202020204" pitchFamily="34" charset="0"/>
                          <a:cs typeface="Arial" panose="020B0604020202020204" pitchFamily="34" charset="0"/>
                        </a:rPr>
                        <a:t>275</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gn="r"/>
                      <a:r>
                        <a:rPr lang="en-GB" sz="1100" i="1" dirty="0" smtClean="0">
                          <a:latin typeface="Arial" panose="020B0604020202020204" pitchFamily="34" charset="0"/>
                          <a:cs typeface="Arial" panose="020B0604020202020204" pitchFamily="34" charset="0"/>
                        </a:rPr>
                        <a:t>K</a:t>
                      </a:r>
                      <a:endParaRPr lang="en-GB" sz="1100"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r h="0">
                <a:tc>
                  <a:txBody>
                    <a:bodyPr/>
                    <a:lstStyle/>
                    <a:p>
                      <a:r>
                        <a:rPr lang="en-GB" sz="1100" b="1" dirty="0" smtClean="0">
                          <a:latin typeface="Arial" panose="020B0604020202020204" pitchFamily="34" charset="0"/>
                          <a:cs typeface="Arial" panose="020B0604020202020204" pitchFamily="34" charset="0"/>
                        </a:rPr>
                        <a:t>Total</a:t>
                      </a:r>
                      <a:endParaRPr lang="en-GB" sz="1100" b="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1">
                        <a:lumMod val="85000"/>
                      </a:schemeClr>
                    </a:solidFill>
                  </a:tcPr>
                </a:tc>
                <a:tc>
                  <a:txBody>
                    <a:bodyPr/>
                    <a:lstStyle/>
                    <a:p>
                      <a:pPr algn="r"/>
                      <a:r>
                        <a:rPr lang="en-GB" sz="1100" b="1" i="1" dirty="0" smtClean="0">
                          <a:latin typeface="Arial" panose="020B0604020202020204" pitchFamily="34" charset="0"/>
                          <a:cs typeface="Arial" panose="020B0604020202020204" pitchFamily="34" charset="0"/>
                        </a:rPr>
                        <a:t>Total</a:t>
                      </a:r>
                      <a:endParaRPr lang="en-GB" sz="1100" b="1"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BFECE5"/>
                    </a:solidFill>
                  </a:tcPr>
                </a:tc>
                <a:tc>
                  <a:txBody>
                    <a:bodyPr/>
                    <a:lstStyle/>
                    <a:p>
                      <a:pPr algn="r"/>
                      <a:r>
                        <a:rPr lang="en-GB" sz="1100" b="1" i="1" dirty="0" smtClean="0">
                          <a:latin typeface="Arial" panose="020B0604020202020204" pitchFamily="34" charset="0"/>
                          <a:cs typeface="Arial" panose="020B0604020202020204" pitchFamily="34" charset="0"/>
                        </a:rPr>
                        <a:t>Total</a:t>
                      </a:r>
                      <a:endParaRPr lang="en-GB" sz="1100" b="1" i="1" dirty="0">
                        <a:latin typeface="Arial" panose="020B0604020202020204" pitchFamily="34" charset="0"/>
                        <a:cs typeface="Arial" panose="020B0604020202020204" pitchFamily="34" charset="0"/>
                      </a:endParaRPr>
                    </a:p>
                  </a:txBody>
                  <a:tcPr marL="54000" marR="54000" marT="54000" marB="5400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BFECE5"/>
                    </a:solidFill>
                  </a:tcPr>
                </a:tc>
              </a:tr>
            </a:tbl>
          </a:graphicData>
        </a:graphic>
      </p:graphicFrame>
      <p:graphicFrame>
        <p:nvGraphicFramePr>
          <p:cNvPr id="6" name="Table 5"/>
          <p:cNvGraphicFramePr>
            <a:graphicFrameLocks noGrp="1"/>
          </p:cNvGraphicFramePr>
          <p:nvPr userDrawn="1">
            <p:extLst>
              <p:ext uri="{D42A27DB-BD31-4B8C-83A1-F6EECF244321}">
                <p14:modId xmlns:p14="http://schemas.microsoft.com/office/powerpoint/2010/main" val="2152028589"/>
              </p:ext>
            </p:extLst>
          </p:nvPr>
        </p:nvGraphicFramePr>
        <p:xfrm>
          <a:off x="385763" y="1944688"/>
          <a:ext cx="3970214" cy="4025280"/>
        </p:xfrm>
        <a:graphic>
          <a:graphicData uri="http://schemas.openxmlformats.org/drawingml/2006/table">
            <a:tbl>
              <a:tblPr firstRow="1" bandRow="1">
                <a:tableStyleId>{2D5ABB26-0587-4C30-8999-92F81FD0307C}</a:tableStyleId>
              </a:tblPr>
              <a:tblGrid>
                <a:gridCol w="657845"/>
                <a:gridCol w="3312369"/>
              </a:tblGrid>
              <a:tr h="625197">
                <a:tc>
                  <a:txBody>
                    <a:bodyPr/>
                    <a:lstStyle/>
                    <a:p>
                      <a:pPr marL="0" marR="0" indent="0" algn="l" defTabSz="781903" rtl="0" eaLnBrk="1" fontAlgn="auto" latinLnBrk="0" hangingPunct="1">
                        <a:lnSpc>
                          <a:spcPct val="100000"/>
                        </a:lnSpc>
                        <a:spcBef>
                          <a:spcPts val="0"/>
                        </a:spcBef>
                        <a:spcAft>
                          <a:spcPts val="0"/>
                        </a:spcAft>
                        <a:buClrTx/>
                        <a:buSzPct val="200000"/>
                        <a:buFontTx/>
                        <a:buNone/>
                        <a:tabLst/>
                        <a:defRPr/>
                      </a:pPr>
                      <a:r>
                        <a:rPr lang="en-GB" sz="3200" b="1" kern="1200" dirty="0" smtClean="0">
                          <a:solidFill>
                            <a:schemeClr val="accent1"/>
                          </a:solidFill>
                          <a:latin typeface="Arial" panose="020B0604020202020204" pitchFamily="34" charset="0"/>
                          <a:ea typeface="+mn-ea"/>
                          <a:cs typeface="Arial" panose="020B0604020202020204" pitchFamily="34" charset="0"/>
                        </a:rPr>
                        <a:t>01</a:t>
                      </a:r>
                    </a:p>
                  </a:txBody>
                  <a:tcPr marL="72000" marR="72000" marT="126000" marB="126000">
                    <a:solidFill>
                      <a:schemeClr val="bg1">
                        <a:lumMod val="95000"/>
                      </a:schemeClr>
                    </a:solidFill>
                  </a:tcPr>
                </a:tc>
                <a:tc>
                  <a:txBody>
                    <a:bodyPr/>
                    <a:lstStyle/>
                    <a:p>
                      <a:pPr marL="0" marR="0" indent="0" algn="l" defTabSz="781903" rtl="0" eaLnBrk="1" fontAlgn="auto" latinLnBrk="0" hangingPunct="1">
                        <a:lnSpc>
                          <a:spcPct val="100000"/>
                        </a:lnSpc>
                        <a:spcBef>
                          <a:spcPts val="0"/>
                        </a:spcBef>
                        <a:spcAft>
                          <a:spcPts val="0"/>
                        </a:spcAft>
                        <a:buClrTx/>
                        <a:buSzPct val="200000"/>
                        <a:buFontTx/>
                        <a:buNone/>
                        <a:tabLst/>
                        <a:defRPr/>
                      </a:pPr>
                      <a:r>
                        <a:rPr lang="en-GB" sz="1600" dirty="0" smtClean="0">
                          <a:solidFill>
                            <a:schemeClr val="tx1"/>
                          </a:solidFill>
                          <a:latin typeface="Arial" panose="020B0604020202020204" pitchFamily="34" charset="0"/>
                          <a:cs typeface="Arial" panose="020B0604020202020204" pitchFamily="34" charset="0"/>
                        </a:rPr>
                        <a:t>Point 1</a:t>
                      </a:r>
                    </a:p>
                  </a:txBody>
                  <a:tcPr marL="72000" marR="72000" marT="126000" marB="126000" anchor="ctr">
                    <a:solidFill>
                      <a:schemeClr val="bg1">
                        <a:lumMod val="95000"/>
                      </a:schemeClr>
                    </a:solidFill>
                  </a:tcPr>
                </a:tc>
              </a:tr>
              <a:tr h="69072">
                <a:tc>
                  <a:txBody>
                    <a:bodyPr/>
                    <a:lstStyle/>
                    <a:p>
                      <a:endParaRPr lang="en-GB" sz="300" dirty="0">
                        <a:latin typeface="Arial" panose="020B0604020202020204" pitchFamily="34" charset="0"/>
                        <a:cs typeface="Arial" panose="020B0604020202020204" pitchFamily="34" charset="0"/>
                      </a:endParaRPr>
                    </a:p>
                  </a:txBody>
                  <a:tcPr marL="18000" marR="18000" marT="18000" marB="18000"/>
                </a:tc>
                <a:tc>
                  <a:txBody>
                    <a:bodyPr/>
                    <a:lstStyle/>
                    <a:p>
                      <a:endParaRPr lang="en-GB" sz="300" dirty="0">
                        <a:latin typeface="Arial" panose="020B0604020202020204" pitchFamily="34" charset="0"/>
                        <a:cs typeface="Arial" panose="020B0604020202020204" pitchFamily="34" charset="0"/>
                      </a:endParaRPr>
                    </a:p>
                  </a:txBody>
                  <a:tcPr marL="18000" marR="18000" marT="18000" marB="18000"/>
                </a:tc>
              </a:tr>
              <a:tr h="625197">
                <a:tc>
                  <a:txBody>
                    <a:bodyPr/>
                    <a:lstStyle/>
                    <a:p>
                      <a:pPr marL="0" marR="0" indent="0" algn="l" defTabSz="781903" rtl="0" eaLnBrk="1" fontAlgn="auto" latinLnBrk="0" hangingPunct="1">
                        <a:lnSpc>
                          <a:spcPct val="100000"/>
                        </a:lnSpc>
                        <a:spcBef>
                          <a:spcPts val="0"/>
                        </a:spcBef>
                        <a:spcAft>
                          <a:spcPts val="0"/>
                        </a:spcAft>
                        <a:buClrTx/>
                        <a:buSzTx/>
                        <a:buFontTx/>
                        <a:buNone/>
                        <a:tabLst/>
                        <a:defRPr/>
                      </a:pPr>
                      <a:r>
                        <a:rPr lang="en-GB" sz="3200" b="1" kern="1200" dirty="0" smtClean="0">
                          <a:solidFill>
                            <a:schemeClr val="accent5"/>
                          </a:solidFill>
                          <a:latin typeface="Arial" panose="020B0604020202020204" pitchFamily="34" charset="0"/>
                          <a:ea typeface="+mn-ea"/>
                          <a:cs typeface="Arial" panose="020B0604020202020204" pitchFamily="34" charset="0"/>
                        </a:rPr>
                        <a:t>02</a:t>
                      </a:r>
                    </a:p>
                  </a:txBody>
                  <a:tcPr marL="72000" marR="72000" marT="126000" marB="126000">
                    <a:solidFill>
                      <a:schemeClr val="bg1">
                        <a:lumMod val="95000"/>
                      </a:schemeClr>
                    </a:solidFill>
                  </a:tcPr>
                </a:tc>
                <a:tc>
                  <a:txBody>
                    <a:bodyPr/>
                    <a:lstStyle/>
                    <a:p>
                      <a:pPr marL="0" marR="0" indent="0" algn="l" defTabSz="781903" rtl="0" eaLnBrk="1" fontAlgn="auto" latinLnBrk="0" hangingPunct="1">
                        <a:lnSpc>
                          <a:spcPct val="100000"/>
                        </a:lnSpc>
                        <a:spcBef>
                          <a:spcPts val="0"/>
                        </a:spcBef>
                        <a:spcAft>
                          <a:spcPts val="0"/>
                        </a:spcAft>
                        <a:buClrTx/>
                        <a:buSzTx/>
                        <a:buFontTx/>
                        <a:buNone/>
                        <a:tabLst/>
                        <a:defRPr/>
                      </a:pPr>
                      <a:r>
                        <a:rPr lang="en-GB" sz="1600" dirty="0" smtClean="0">
                          <a:solidFill>
                            <a:schemeClr val="tx1"/>
                          </a:solidFill>
                          <a:latin typeface="Arial" panose="020B0604020202020204" pitchFamily="34" charset="0"/>
                          <a:cs typeface="Arial" panose="020B0604020202020204" pitchFamily="34" charset="0"/>
                        </a:rPr>
                        <a:t>Point 2</a:t>
                      </a:r>
                    </a:p>
                  </a:txBody>
                  <a:tcPr marL="72000" marR="72000" marT="126000" marB="126000" anchor="ctr">
                    <a:solidFill>
                      <a:schemeClr val="bg1">
                        <a:lumMod val="95000"/>
                      </a:schemeClr>
                    </a:solidFill>
                  </a:tcPr>
                </a:tc>
              </a:tr>
              <a:tr h="69072">
                <a:tc>
                  <a:txBody>
                    <a:bodyPr/>
                    <a:lstStyle/>
                    <a:p>
                      <a:endParaRPr lang="en-GB" sz="300" dirty="0">
                        <a:latin typeface="Arial" panose="020B0604020202020204" pitchFamily="34" charset="0"/>
                        <a:cs typeface="Arial" panose="020B0604020202020204" pitchFamily="34" charset="0"/>
                      </a:endParaRPr>
                    </a:p>
                  </a:txBody>
                  <a:tcPr marL="72000" marR="72000" marT="18000" marB="18000"/>
                </a:tc>
                <a:tc>
                  <a:txBody>
                    <a:bodyPr/>
                    <a:lstStyle/>
                    <a:p>
                      <a:endParaRPr lang="en-GB" sz="300" dirty="0">
                        <a:latin typeface="Arial" panose="020B0604020202020204" pitchFamily="34" charset="0"/>
                        <a:cs typeface="Arial" panose="020B0604020202020204" pitchFamily="34" charset="0"/>
                      </a:endParaRPr>
                    </a:p>
                  </a:txBody>
                  <a:tcPr marL="72000" marR="72000" marT="18000" marB="18000"/>
                </a:tc>
              </a:tr>
              <a:tr h="625197">
                <a:tc>
                  <a:txBody>
                    <a:bodyPr/>
                    <a:lstStyle/>
                    <a:p>
                      <a:pPr marL="0" marR="0" indent="0" algn="l" defTabSz="872722" rtl="0" eaLnBrk="1" fontAlgn="auto" latinLnBrk="0" hangingPunct="1">
                        <a:lnSpc>
                          <a:spcPct val="100000"/>
                        </a:lnSpc>
                        <a:spcBef>
                          <a:spcPts val="0"/>
                        </a:spcBef>
                        <a:spcAft>
                          <a:spcPts val="0"/>
                        </a:spcAft>
                        <a:buClrTx/>
                        <a:buSzTx/>
                        <a:buFontTx/>
                        <a:buNone/>
                        <a:tabLst/>
                        <a:defRPr/>
                      </a:pPr>
                      <a:r>
                        <a:rPr lang="en-GB" sz="3200" b="1" kern="1200" dirty="0" smtClean="0">
                          <a:solidFill>
                            <a:schemeClr val="accent6"/>
                          </a:solidFill>
                          <a:latin typeface="Arial" panose="020B0604020202020204" pitchFamily="34" charset="0"/>
                          <a:ea typeface="+mn-ea"/>
                          <a:cs typeface="Arial" panose="020B0604020202020204" pitchFamily="34" charset="0"/>
                        </a:rPr>
                        <a:t>03</a:t>
                      </a:r>
                    </a:p>
                  </a:txBody>
                  <a:tcPr marL="72000" marR="72000" marT="126000" marB="126000">
                    <a:solidFill>
                      <a:schemeClr val="bg1">
                        <a:lumMod val="95000"/>
                      </a:schemeClr>
                    </a:solidFill>
                  </a:tcPr>
                </a:tc>
                <a:tc>
                  <a:txBody>
                    <a:bodyPr/>
                    <a:lstStyle/>
                    <a:p>
                      <a:pPr marL="0" marR="0" indent="0" algn="l" defTabSz="781903" rtl="0" eaLnBrk="1" fontAlgn="auto" latinLnBrk="0" hangingPunct="1">
                        <a:lnSpc>
                          <a:spcPct val="100000"/>
                        </a:lnSpc>
                        <a:spcBef>
                          <a:spcPts val="0"/>
                        </a:spcBef>
                        <a:spcAft>
                          <a:spcPts val="0"/>
                        </a:spcAft>
                        <a:buClrTx/>
                        <a:buSzTx/>
                        <a:buFontTx/>
                        <a:buNone/>
                        <a:tabLst/>
                        <a:defRPr/>
                      </a:pPr>
                      <a:r>
                        <a:rPr lang="it-IT" sz="1600" dirty="0" smtClean="0">
                          <a:solidFill>
                            <a:schemeClr val="tx1"/>
                          </a:solidFill>
                          <a:latin typeface="Arial" panose="020B0604020202020204" pitchFamily="34" charset="0"/>
                          <a:cs typeface="Arial" panose="020B0604020202020204" pitchFamily="34" charset="0"/>
                        </a:rPr>
                        <a:t>Point 3</a:t>
                      </a:r>
                      <a:endParaRPr lang="en-GB" sz="1600" dirty="0" smtClean="0">
                        <a:solidFill>
                          <a:schemeClr val="tx1"/>
                        </a:solidFill>
                        <a:latin typeface="Arial" panose="020B0604020202020204" pitchFamily="34" charset="0"/>
                        <a:cs typeface="Arial" panose="020B0604020202020204" pitchFamily="34" charset="0"/>
                      </a:endParaRPr>
                    </a:p>
                  </a:txBody>
                  <a:tcPr marL="72000" marR="72000" marT="126000" marB="126000">
                    <a:solidFill>
                      <a:schemeClr val="bg1">
                        <a:lumMod val="95000"/>
                      </a:schemeClr>
                    </a:solidFill>
                  </a:tcPr>
                </a:tc>
              </a:tr>
              <a:tr h="69072">
                <a:tc>
                  <a:txBody>
                    <a:bodyPr/>
                    <a:lstStyle/>
                    <a:p>
                      <a:endParaRPr lang="en-GB" sz="300" dirty="0">
                        <a:latin typeface="Arial" panose="020B0604020202020204" pitchFamily="34" charset="0"/>
                        <a:cs typeface="Arial" panose="020B0604020202020204" pitchFamily="34" charset="0"/>
                      </a:endParaRPr>
                    </a:p>
                  </a:txBody>
                  <a:tcPr marL="72000" marR="72000" marT="18000" marB="18000"/>
                </a:tc>
                <a:tc>
                  <a:txBody>
                    <a:bodyPr/>
                    <a:lstStyle/>
                    <a:p>
                      <a:endParaRPr lang="en-GB" sz="300" dirty="0">
                        <a:latin typeface="Arial" panose="020B0604020202020204" pitchFamily="34" charset="0"/>
                        <a:cs typeface="Arial" panose="020B0604020202020204" pitchFamily="34" charset="0"/>
                      </a:endParaRPr>
                    </a:p>
                  </a:txBody>
                  <a:tcPr marL="72000" marR="72000" marT="18000" marB="18000"/>
                </a:tc>
              </a:tr>
              <a:tr h="625197">
                <a:tc>
                  <a:txBody>
                    <a:bodyPr/>
                    <a:lstStyle/>
                    <a:p>
                      <a:pPr marL="0" marR="0" indent="0" algn="l" defTabSz="872722" rtl="0" eaLnBrk="1" fontAlgn="auto" latinLnBrk="0" hangingPunct="1">
                        <a:lnSpc>
                          <a:spcPct val="100000"/>
                        </a:lnSpc>
                        <a:spcBef>
                          <a:spcPts val="0"/>
                        </a:spcBef>
                        <a:spcAft>
                          <a:spcPts val="0"/>
                        </a:spcAft>
                        <a:buClrTx/>
                        <a:buSzTx/>
                        <a:buFontTx/>
                        <a:buNone/>
                        <a:tabLst/>
                        <a:defRPr/>
                      </a:pPr>
                      <a:r>
                        <a:rPr lang="en-GB" sz="3200" b="1" kern="1200" dirty="0" smtClean="0">
                          <a:solidFill>
                            <a:srgbClr val="654595"/>
                          </a:solidFill>
                          <a:latin typeface="Arial" panose="020B0604020202020204" pitchFamily="34" charset="0"/>
                          <a:ea typeface="+mn-ea"/>
                          <a:cs typeface="Arial" panose="020B0604020202020204" pitchFamily="34" charset="0"/>
                        </a:rPr>
                        <a:t>04</a:t>
                      </a:r>
                    </a:p>
                  </a:txBody>
                  <a:tcPr marL="72000" marR="72000" marT="126000" marB="126000">
                    <a:solidFill>
                      <a:schemeClr val="bg1">
                        <a:lumMod val="95000"/>
                      </a:schemeClr>
                    </a:solidFill>
                  </a:tcPr>
                </a:tc>
                <a:tc>
                  <a:txBody>
                    <a:bodyPr/>
                    <a:lstStyle/>
                    <a:p>
                      <a:pPr marL="0" marR="0" indent="0" algn="l" defTabSz="781903" rtl="0" eaLnBrk="1" fontAlgn="auto" latinLnBrk="0" hangingPunct="1">
                        <a:lnSpc>
                          <a:spcPct val="100000"/>
                        </a:lnSpc>
                        <a:spcBef>
                          <a:spcPts val="0"/>
                        </a:spcBef>
                        <a:spcAft>
                          <a:spcPts val="0"/>
                        </a:spcAft>
                        <a:buClrTx/>
                        <a:buSzTx/>
                        <a:buFontTx/>
                        <a:buNone/>
                        <a:tabLst/>
                        <a:defRPr/>
                      </a:pPr>
                      <a:r>
                        <a:rPr lang="it-IT" sz="1600" dirty="0" smtClean="0">
                          <a:solidFill>
                            <a:schemeClr val="tx1"/>
                          </a:solidFill>
                          <a:latin typeface="Arial" panose="020B0604020202020204" pitchFamily="34" charset="0"/>
                          <a:cs typeface="Arial" panose="020B0604020202020204" pitchFamily="34" charset="0"/>
                        </a:rPr>
                        <a:t>Point 4</a:t>
                      </a:r>
                      <a:endParaRPr lang="en-GB" sz="1600" dirty="0" smtClean="0">
                        <a:solidFill>
                          <a:schemeClr val="tx1"/>
                        </a:solidFill>
                        <a:latin typeface="Arial" panose="020B0604020202020204" pitchFamily="34" charset="0"/>
                        <a:cs typeface="Arial" panose="020B0604020202020204" pitchFamily="34" charset="0"/>
                      </a:endParaRPr>
                    </a:p>
                  </a:txBody>
                  <a:tcPr marL="72000" marR="72000" marT="126000" marB="126000" anchor="ctr">
                    <a:solidFill>
                      <a:schemeClr val="bg1">
                        <a:lumMod val="95000"/>
                      </a:schemeClr>
                    </a:solidFill>
                  </a:tcPr>
                </a:tc>
              </a:tr>
              <a:tr h="69072">
                <a:tc>
                  <a:txBody>
                    <a:bodyPr/>
                    <a:lstStyle/>
                    <a:p>
                      <a:endParaRPr lang="en-GB" sz="300" dirty="0">
                        <a:latin typeface="Arial" panose="020B0604020202020204" pitchFamily="34" charset="0"/>
                        <a:cs typeface="Arial" panose="020B0604020202020204" pitchFamily="34" charset="0"/>
                      </a:endParaRPr>
                    </a:p>
                  </a:txBody>
                  <a:tcPr marL="72000" marR="72000" marT="18000" marB="18000"/>
                </a:tc>
                <a:tc>
                  <a:txBody>
                    <a:bodyPr/>
                    <a:lstStyle/>
                    <a:p>
                      <a:endParaRPr lang="en-GB" sz="300" dirty="0">
                        <a:latin typeface="Arial" panose="020B0604020202020204" pitchFamily="34" charset="0"/>
                        <a:cs typeface="Arial" panose="020B0604020202020204" pitchFamily="34" charset="0"/>
                      </a:endParaRPr>
                    </a:p>
                  </a:txBody>
                  <a:tcPr marL="72000" marR="72000" marT="18000" marB="18000"/>
                </a:tc>
              </a:tr>
              <a:tr h="625197">
                <a:tc>
                  <a:txBody>
                    <a:bodyPr/>
                    <a:lstStyle/>
                    <a:p>
                      <a:pPr marL="0" marR="0" indent="0" algn="l" defTabSz="872722" rtl="0" eaLnBrk="1" fontAlgn="auto" latinLnBrk="0" hangingPunct="1">
                        <a:lnSpc>
                          <a:spcPct val="100000"/>
                        </a:lnSpc>
                        <a:spcBef>
                          <a:spcPts val="0"/>
                        </a:spcBef>
                        <a:spcAft>
                          <a:spcPts val="0"/>
                        </a:spcAft>
                        <a:buClrTx/>
                        <a:buSzTx/>
                        <a:buFontTx/>
                        <a:buNone/>
                        <a:tabLst/>
                        <a:defRPr/>
                      </a:pPr>
                      <a:r>
                        <a:rPr lang="en-GB" sz="3200" b="1" kern="1200" dirty="0" smtClean="0">
                          <a:solidFill>
                            <a:schemeClr val="bg2"/>
                          </a:solidFill>
                          <a:latin typeface="Arial" panose="020B0604020202020204" pitchFamily="34" charset="0"/>
                          <a:ea typeface="+mn-ea"/>
                          <a:cs typeface="Arial" panose="020B0604020202020204" pitchFamily="34" charset="0"/>
                        </a:rPr>
                        <a:t>05</a:t>
                      </a:r>
                    </a:p>
                  </a:txBody>
                  <a:tcPr marL="72000" marR="72000" marT="126000" marB="126000">
                    <a:solidFill>
                      <a:schemeClr val="bg1">
                        <a:lumMod val="95000"/>
                      </a:schemeClr>
                    </a:solidFill>
                  </a:tcPr>
                </a:tc>
                <a:tc>
                  <a:txBody>
                    <a:bodyPr/>
                    <a:lstStyle/>
                    <a:p>
                      <a:pPr marL="0" marR="0" indent="0" algn="l" defTabSz="781903" rtl="0" eaLnBrk="1" fontAlgn="auto" latinLnBrk="0" hangingPunct="1">
                        <a:lnSpc>
                          <a:spcPct val="100000"/>
                        </a:lnSpc>
                        <a:spcBef>
                          <a:spcPts val="0"/>
                        </a:spcBef>
                        <a:spcAft>
                          <a:spcPts val="0"/>
                        </a:spcAft>
                        <a:buClrTx/>
                        <a:buSzTx/>
                        <a:buFontTx/>
                        <a:buNone/>
                        <a:tabLst/>
                        <a:defRPr/>
                      </a:pPr>
                      <a:r>
                        <a:rPr lang="it-IT" sz="1600" dirty="0" smtClean="0">
                          <a:solidFill>
                            <a:schemeClr val="tx1"/>
                          </a:solidFill>
                          <a:latin typeface="Arial" panose="020B0604020202020204" pitchFamily="34" charset="0"/>
                          <a:cs typeface="Arial" panose="020B0604020202020204" pitchFamily="34" charset="0"/>
                        </a:rPr>
                        <a:t>Point</a:t>
                      </a:r>
                      <a:r>
                        <a:rPr lang="it-IT" sz="1600" baseline="0" dirty="0" smtClean="0">
                          <a:solidFill>
                            <a:schemeClr val="tx1"/>
                          </a:solidFill>
                          <a:latin typeface="Arial" panose="020B0604020202020204" pitchFamily="34" charset="0"/>
                          <a:cs typeface="Arial" panose="020B0604020202020204" pitchFamily="34" charset="0"/>
                        </a:rPr>
                        <a:t> 5 – Last point</a:t>
                      </a:r>
                      <a:endParaRPr lang="en-GB" sz="1600" dirty="0" smtClean="0">
                        <a:solidFill>
                          <a:schemeClr val="tx1"/>
                        </a:solidFill>
                        <a:latin typeface="Arial" panose="020B0604020202020204" pitchFamily="34" charset="0"/>
                        <a:cs typeface="Arial" panose="020B0604020202020204" pitchFamily="34" charset="0"/>
                      </a:endParaRPr>
                    </a:p>
                  </a:txBody>
                  <a:tcPr marL="72000" marR="72000" marT="126000" marB="126000" anchor="ctr">
                    <a:solidFill>
                      <a:schemeClr val="bg1">
                        <a:lumMod val="95000"/>
                      </a:schemeClr>
                    </a:solidFill>
                  </a:tcPr>
                </a:tc>
              </a:tr>
            </a:tbl>
          </a:graphicData>
        </a:graphic>
      </p:graphicFrame>
    </p:spTree>
    <p:extLst>
      <p:ext uri="{BB962C8B-B14F-4D97-AF65-F5344CB8AC3E}">
        <p14:creationId xmlns:p14="http://schemas.microsoft.com/office/powerpoint/2010/main" val="1382153583"/>
      </p:ext>
    </p:extLst>
  </p:cSld>
  <p:clrMapOvr>
    <a:masterClrMapping/>
  </p:clrMapOvr>
  <p:timing>
    <p:tnLst>
      <p:par>
        <p:cTn id="1" dur="indefinite" restart="never" nodeType="tmRoot"/>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t>Click to edit Master title style</a:t>
            </a:r>
            <a:endParaRPr lang="en-GB" dirty="0"/>
          </a:p>
        </p:txBody>
      </p:sp>
      <p:sp>
        <p:nvSpPr>
          <p:cNvPr id="8" name="Text Placeholder 4"/>
          <p:cNvSpPr>
            <a:spLocks noGrp="1"/>
          </p:cNvSpPr>
          <p:nvPr>
            <p:ph type="body" sz="quarter" idx="11"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36458480"/>
      </p:ext>
    </p:extLst>
  </p:cSld>
  <p:clrMapOvr>
    <a:masterClrMapping/>
  </p:clrMapOvr>
  <p:timing>
    <p:tnLst>
      <p:par>
        <p:cTn id="1" dur="indefinite" restart="never" nodeType="tmRoot"/>
      </p:par>
    </p:tnLst>
  </p:timing>
  <p:extLst mod="1">
    <p:ext uri="{DCECCB84-F9BA-43D5-87BE-67443E8EF086}">
      <p15:sldGuideLst xmlns:p15="http://schemas.microsoft.com/office/powerpoint/2012/main" xmlns=""/>
    </p:ext>
  </p:extLst>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_One column">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Click to edit Master title style</a:t>
            </a:r>
            <a:endParaRPr lang="en-GB" dirty="0"/>
          </a:p>
        </p:txBody>
      </p:sp>
      <p:sp>
        <p:nvSpPr>
          <p:cNvPr id="6" name="Text Placeholder 5"/>
          <p:cNvSpPr>
            <a:spLocks noGrp="1"/>
          </p:cNvSpPr>
          <p:nvPr>
            <p:ph type="body" sz="quarter" idx="10"/>
          </p:nvPr>
        </p:nvSpPr>
        <p:spPr>
          <a:xfrm>
            <a:off x="385763" y="1963866"/>
            <a:ext cx="8377237" cy="4294187"/>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8" name="Text Placeholder 4"/>
          <p:cNvSpPr>
            <a:spLocks noGrp="1"/>
          </p:cNvSpPr>
          <p:nvPr>
            <p:ph type="body" sz="quarter" idx="11" hasCustomPrompt="1"/>
          </p:nvPr>
        </p:nvSpPr>
        <p:spPr>
          <a:xfrm>
            <a:off x="385762" y="1396506"/>
            <a:ext cx="8373600" cy="246221"/>
          </a:xfrm>
        </p:spPr>
        <p:txBody>
          <a:bodyPr/>
          <a:lstStyle>
            <a:lvl1pPr>
              <a:defRPr b="0" baseline="0"/>
            </a:lvl1pPr>
          </a:lstStyle>
          <a:p>
            <a:pPr lvl="0"/>
            <a:r>
              <a:rPr lang="en-US" dirty="0" smtClean="0"/>
              <a:t>Click to edit Master </a:t>
            </a:r>
            <a:r>
              <a:rPr lang="en-US" dirty="0" err="1" smtClean="0"/>
              <a:t>SubHeading</a:t>
            </a:r>
            <a:r>
              <a:rPr lang="en-US" dirty="0" smtClean="0"/>
              <a:t> text styles</a:t>
            </a:r>
          </a:p>
        </p:txBody>
      </p:sp>
    </p:spTree>
    <p:extLst>
      <p:ext uri="{BB962C8B-B14F-4D97-AF65-F5344CB8AC3E}">
        <p14:creationId xmlns:p14="http://schemas.microsoft.com/office/powerpoint/2010/main" val="476853418"/>
      </p:ext>
    </p:extLst>
  </p:cSld>
  <p:clrMapOvr>
    <a:masterClrMapping/>
  </p:clrMapOvr>
  <p:timing>
    <p:tnLst>
      <p:par>
        <p:cTn id="1" dur="indefinite" restart="never" nodeType="tmRoot"/>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Full imag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9144000" cy="6858000"/>
          </a:xfrm>
        </p:spPr>
        <p:txBody>
          <a:bodyPr/>
          <a:lstStyle>
            <a:lvl1pPr marL="0" indent="0">
              <a:buNone/>
              <a:defRPr/>
            </a:lvl1pPr>
          </a:lstStyle>
          <a:p>
            <a:endParaRPr lang="en-GB" dirty="0"/>
          </a:p>
        </p:txBody>
      </p:sp>
    </p:spTree>
    <p:extLst>
      <p:ext uri="{BB962C8B-B14F-4D97-AF65-F5344CB8AC3E}">
        <p14:creationId xmlns:p14="http://schemas.microsoft.com/office/powerpoint/2010/main" val="102870256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Full image w text">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9144000" cy="6858000"/>
          </a:xfrm>
        </p:spPr>
        <p:txBody>
          <a:bodyPr/>
          <a:lstStyle>
            <a:lvl1pPr marL="0" indent="0">
              <a:buNone/>
              <a:defRPr/>
            </a:lvl1pPr>
          </a:lstStyle>
          <a:p>
            <a:endParaRPr lang="en-GB" dirty="0"/>
          </a:p>
        </p:txBody>
      </p:sp>
      <p:cxnSp>
        <p:nvCxnSpPr>
          <p:cNvPr id="3" name="Straight Connector 2"/>
          <p:cNvCxnSpPr/>
          <p:nvPr userDrawn="1"/>
        </p:nvCxnSpPr>
        <p:spPr>
          <a:xfrm>
            <a:off x="360000" y="1800000"/>
            <a:ext cx="8424000" cy="0"/>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5" name="Title 14"/>
          <p:cNvSpPr>
            <a:spLocks noGrp="1"/>
          </p:cNvSpPr>
          <p:nvPr>
            <p:ph type="title"/>
          </p:nvPr>
        </p:nvSpPr>
        <p:spPr>
          <a:xfrm>
            <a:off x="360000" y="900000"/>
            <a:ext cx="8424000" cy="540000"/>
          </a:xfrm>
          <a:prstGeom prst="rect">
            <a:avLst/>
          </a:prstGeom>
        </p:spPr>
        <p:txBody>
          <a:bodyPr/>
          <a:lstStyle/>
          <a:p>
            <a:r>
              <a:rPr lang="en-US" dirty="0" smtClean="0"/>
              <a:t>Click to edit Master title style</a:t>
            </a:r>
            <a:endParaRPr lang="en-GB" dirty="0"/>
          </a:p>
        </p:txBody>
      </p:sp>
      <p:sp>
        <p:nvSpPr>
          <p:cNvPr id="7" name="Text Placeholder 6"/>
          <p:cNvSpPr>
            <a:spLocks noGrp="1"/>
          </p:cNvSpPr>
          <p:nvPr>
            <p:ph type="body" sz="quarter" idx="11"/>
          </p:nvPr>
        </p:nvSpPr>
        <p:spPr>
          <a:xfrm>
            <a:off x="360363" y="2060575"/>
            <a:ext cx="8423275" cy="4537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588088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Full image w content">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9144000" cy="6858000"/>
          </a:xfrm>
        </p:spPr>
        <p:txBody>
          <a:bodyPr/>
          <a:lstStyle>
            <a:lvl1pPr marL="0" indent="0">
              <a:buNone/>
              <a:defRPr/>
            </a:lvl1pPr>
          </a:lstStyle>
          <a:p>
            <a:endParaRPr lang="en-GB" dirty="0"/>
          </a:p>
        </p:txBody>
      </p:sp>
      <p:cxnSp>
        <p:nvCxnSpPr>
          <p:cNvPr id="3" name="Straight Connector 2"/>
          <p:cNvCxnSpPr/>
          <p:nvPr userDrawn="1"/>
        </p:nvCxnSpPr>
        <p:spPr>
          <a:xfrm>
            <a:off x="360000" y="1800000"/>
            <a:ext cx="8424000" cy="0"/>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sp>
        <p:nvSpPr>
          <p:cNvPr id="5" name="Title 14"/>
          <p:cNvSpPr>
            <a:spLocks noGrp="1"/>
          </p:cNvSpPr>
          <p:nvPr>
            <p:ph type="title"/>
          </p:nvPr>
        </p:nvSpPr>
        <p:spPr>
          <a:xfrm>
            <a:off x="360000" y="900000"/>
            <a:ext cx="8424000" cy="540000"/>
          </a:xfrm>
          <a:prstGeom prst="rect">
            <a:avLst/>
          </a:prstGeom>
        </p:spPr>
        <p:txBody>
          <a:bodyPr/>
          <a:lstStyle/>
          <a:p>
            <a:r>
              <a:rPr lang="en-US" dirty="0" smtClean="0"/>
              <a:t>Click to edit Master title style</a:t>
            </a:r>
            <a:endParaRPr lang="en-GB" dirty="0"/>
          </a:p>
        </p:txBody>
      </p:sp>
      <p:sp>
        <p:nvSpPr>
          <p:cNvPr id="6" name="Content Placeholder 5"/>
          <p:cNvSpPr>
            <a:spLocks noGrp="1"/>
          </p:cNvSpPr>
          <p:nvPr>
            <p:ph sz="quarter" idx="12"/>
          </p:nvPr>
        </p:nvSpPr>
        <p:spPr>
          <a:xfrm>
            <a:off x="360000" y="2060574"/>
            <a:ext cx="8424000" cy="4464769"/>
          </a:xfrm>
        </p:spPr>
        <p:txBody>
          <a:bodyPr/>
          <a:lstStyle>
            <a:lvl1pPr marL="0" indent="0">
              <a:buNone/>
              <a:defRPr/>
            </a:lvl1pPr>
          </a:lstStyle>
          <a:p>
            <a:pPr lvl="0"/>
            <a:endParaRPr lang="en-GB" dirty="0"/>
          </a:p>
        </p:txBody>
      </p:sp>
    </p:spTree>
    <p:extLst>
      <p:ext uri="{BB962C8B-B14F-4D97-AF65-F5344CB8AC3E}">
        <p14:creationId xmlns:p14="http://schemas.microsoft.com/office/powerpoint/2010/main" val="405418975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Full image w titl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9144000" cy="6858000"/>
          </a:xfrm>
        </p:spPr>
        <p:txBody>
          <a:bodyPr/>
          <a:lstStyle>
            <a:lvl1pPr marL="0" indent="0">
              <a:buNone/>
              <a:defRPr/>
            </a:lvl1pPr>
          </a:lstStyle>
          <a:p>
            <a:endParaRPr lang="en-GB" dirty="0"/>
          </a:p>
        </p:txBody>
      </p:sp>
      <p:sp>
        <p:nvSpPr>
          <p:cNvPr id="5" name="Title 14"/>
          <p:cNvSpPr>
            <a:spLocks noGrp="1"/>
          </p:cNvSpPr>
          <p:nvPr>
            <p:ph type="title"/>
          </p:nvPr>
        </p:nvSpPr>
        <p:spPr>
          <a:xfrm>
            <a:off x="360000" y="900000"/>
            <a:ext cx="8424000" cy="540000"/>
          </a:xfrm>
          <a:prstGeom prst="rect">
            <a:avLst/>
          </a:prstGeom>
        </p:spPr>
        <p:txBody>
          <a:bodyPr/>
          <a:lstStyle/>
          <a:p>
            <a:r>
              <a:rPr lang="en-US" dirty="0" smtClean="0"/>
              <a:t>Click to edit Master title style</a:t>
            </a:r>
            <a:endParaRPr lang="en-GB" dirty="0"/>
          </a:p>
        </p:txBody>
      </p:sp>
    </p:spTree>
    <p:extLst>
      <p:ext uri="{BB962C8B-B14F-4D97-AF65-F5344CB8AC3E}">
        <p14:creationId xmlns:p14="http://schemas.microsoft.com/office/powerpoint/2010/main" val="37180203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Blank logo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180000" y="180000"/>
            <a:ext cx="1980000" cy="900000"/>
          </a:xfrm>
        </p:spPr>
        <p:txBody>
          <a:bodyPr/>
          <a:lstStyle>
            <a:lvl1pPr marL="0" indent="0" algn="ctr">
              <a:buNone/>
              <a:defRPr/>
            </a:lvl1pPr>
          </a:lstStyle>
          <a:p>
            <a:endParaRPr lang="en-GB" dirty="0"/>
          </a:p>
        </p:txBody>
      </p:sp>
      <p:sp>
        <p:nvSpPr>
          <p:cNvPr id="5" name="Picture Placeholder 3"/>
          <p:cNvSpPr>
            <a:spLocks noGrp="1"/>
          </p:cNvSpPr>
          <p:nvPr>
            <p:ph type="pic" sz="quarter" idx="11"/>
          </p:nvPr>
        </p:nvSpPr>
        <p:spPr>
          <a:xfrm>
            <a:off x="2412085" y="180000"/>
            <a:ext cx="1980000" cy="900000"/>
          </a:xfrm>
        </p:spPr>
        <p:txBody>
          <a:bodyPr/>
          <a:lstStyle>
            <a:lvl1pPr marL="0" indent="0" algn="ctr">
              <a:buNone/>
              <a:defRPr/>
            </a:lvl1pPr>
          </a:lstStyle>
          <a:p>
            <a:endParaRPr lang="en-GB" dirty="0"/>
          </a:p>
        </p:txBody>
      </p:sp>
      <p:sp>
        <p:nvSpPr>
          <p:cNvPr id="6" name="Picture Placeholder 3"/>
          <p:cNvSpPr>
            <a:spLocks noGrp="1"/>
          </p:cNvSpPr>
          <p:nvPr>
            <p:ph type="pic" sz="quarter" idx="12"/>
          </p:nvPr>
        </p:nvSpPr>
        <p:spPr>
          <a:xfrm>
            <a:off x="4644170" y="180000"/>
            <a:ext cx="1980000" cy="900000"/>
          </a:xfrm>
        </p:spPr>
        <p:txBody>
          <a:bodyPr/>
          <a:lstStyle>
            <a:lvl1pPr marL="0" indent="0" algn="ctr">
              <a:buNone/>
              <a:defRPr/>
            </a:lvl1pPr>
          </a:lstStyle>
          <a:p>
            <a:endParaRPr lang="en-GB" dirty="0"/>
          </a:p>
        </p:txBody>
      </p:sp>
      <p:sp>
        <p:nvSpPr>
          <p:cNvPr id="7" name="Picture Placeholder 3"/>
          <p:cNvSpPr>
            <a:spLocks noGrp="1"/>
          </p:cNvSpPr>
          <p:nvPr>
            <p:ph type="pic" sz="quarter" idx="13"/>
          </p:nvPr>
        </p:nvSpPr>
        <p:spPr>
          <a:xfrm>
            <a:off x="6876256" y="188640"/>
            <a:ext cx="1980000" cy="900000"/>
          </a:xfrm>
        </p:spPr>
        <p:txBody>
          <a:bodyPr/>
          <a:lstStyle>
            <a:lvl1pPr marL="0" indent="0" algn="ctr">
              <a:buNone/>
              <a:defRPr/>
            </a:lvl1pPr>
          </a:lstStyle>
          <a:p>
            <a:endParaRPr lang="en-GB" dirty="0"/>
          </a:p>
        </p:txBody>
      </p:sp>
      <p:sp>
        <p:nvSpPr>
          <p:cNvPr id="8" name="Picture Placeholder 3"/>
          <p:cNvSpPr>
            <a:spLocks noGrp="1"/>
          </p:cNvSpPr>
          <p:nvPr>
            <p:ph type="pic" sz="quarter" idx="14"/>
          </p:nvPr>
        </p:nvSpPr>
        <p:spPr>
          <a:xfrm>
            <a:off x="180000" y="1262157"/>
            <a:ext cx="1980000" cy="900000"/>
          </a:xfrm>
        </p:spPr>
        <p:txBody>
          <a:bodyPr/>
          <a:lstStyle>
            <a:lvl1pPr marL="0" indent="0" algn="ctr">
              <a:buNone/>
              <a:defRPr/>
            </a:lvl1pPr>
          </a:lstStyle>
          <a:p>
            <a:endParaRPr lang="en-GB" dirty="0"/>
          </a:p>
        </p:txBody>
      </p:sp>
      <p:sp>
        <p:nvSpPr>
          <p:cNvPr id="9" name="Picture Placeholder 3"/>
          <p:cNvSpPr>
            <a:spLocks noGrp="1"/>
          </p:cNvSpPr>
          <p:nvPr>
            <p:ph type="pic" sz="quarter" idx="15"/>
          </p:nvPr>
        </p:nvSpPr>
        <p:spPr>
          <a:xfrm>
            <a:off x="2412085" y="1262157"/>
            <a:ext cx="1980000" cy="900000"/>
          </a:xfrm>
        </p:spPr>
        <p:txBody>
          <a:bodyPr/>
          <a:lstStyle>
            <a:lvl1pPr marL="0" indent="0" algn="ctr">
              <a:buNone/>
              <a:defRPr/>
            </a:lvl1pPr>
          </a:lstStyle>
          <a:p>
            <a:endParaRPr lang="en-GB" dirty="0"/>
          </a:p>
        </p:txBody>
      </p:sp>
      <p:sp>
        <p:nvSpPr>
          <p:cNvPr id="10" name="Picture Placeholder 3"/>
          <p:cNvSpPr>
            <a:spLocks noGrp="1"/>
          </p:cNvSpPr>
          <p:nvPr>
            <p:ph type="pic" sz="quarter" idx="16"/>
          </p:nvPr>
        </p:nvSpPr>
        <p:spPr>
          <a:xfrm>
            <a:off x="4644170" y="1262157"/>
            <a:ext cx="1980000" cy="900000"/>
          </a:xfrm>
        </p:spPr>
        <p:txBody>
          <a:bodyPr/>
          <a:lstStyle>
            <a:lvl1pPr marL="0" indent="0" algn="ctr">
              <a:buNone/>
              <a:defRPr/>
            </a:lvl1pPr>
          </a:lstStyle>
          <a:p>
            <a:endParaRPr lang="en-GB" dirty="0"/>
          </a:p>
        </p:txBody>
      </p:sp>
      <p:sp>
        <p:nvSpPr>
          <p:cNvPr id="11" name="Picture Placeholder 3"/>
          <p:cNvSpPr>
            <a:spLocks noGrp="1"/>
          </p:cNvSpPr>
          <p:nvPr>
            <p:ph type="pic" sz="quarter" idx="17"/>
          </p:nvPr>
        </p:nvSpPr>
        <p:spPr>
          <a:xfrm>
            <a:off x="6876256" y="1270797"/>
            <a:ext cx="1980000" cy="900000"/>
          </a:xfrm>
        </p:spPr>
        <p:txBody>
          <a:bodyPr/>
          <a:lstStyle>
            <a:lvl1pPr marL="0" indent="0" algn="ctr">
              <a:buNone/>
              <a:defRPr/>
            </a:lvl1pPr>
          </a:lstStyle>
          <a:p>
            <a:endParaRPr lang="en-GB" dirty="0"/>
          </a:p>
        </p:txBody>
      </p:sp>
      <p:sp>
        <p:nvSpPr>
          <p:cNvPr id="12" name="Picture Placeholder 3"/>
          <p:cNvSpPr>
            <a:spLocks noGrp="1"/>
          </p:cNvSpPr>
          <p:nvPr>
            <p:ph type="pic" sz="quarter" idx="18"/>
          </p:nvPr>
        </p:nvSpPr>
        <p:spPr>
          <a:xfrm>
            <a:off x="180000" y="2348880"/>
            <a:ext cx="1980000" cy="900000"/>
          </a:xfrm>
        </p:spPr>
        <p:txBody>
          <a:bodyPr/>
          <a:lstStyle>
            <a:lvl1pPr marL="0" indent="0" algn="ctr">
              <a:buNone/>
              <a:defRPr/>
            </a:lvl1pPr>
          </a:lstStyle>
          <a:p>
            <a:endParaRPr lang="en-GB" dirty="0"/>
          </a:p>
        </p:txBody>
      </p:sp>
      <p:sp>
        <p:nvSpPr>
          <p:cNvPr id="13" name="Picture Placeholder 3"/>
          <p:cNvSpPr>
            <a:spLocks noGrp="1"/>
          </p:cNvSpPr>
          <p:nvPr>
            <p:ph type="pic" sz="quarter" idx="19"/>
          </p:nvPr>
        </p:nvSpPr>
        <p:spPr>
          <a:xfrm>
            <a:off x="2412085" y="2348880"/>
            <a:ext cx="1980000" cy="900000"/>
          </a:xfrm>
        </p:spPr>
        <p:txBody>
          <a:bodyPr/>
          <a:lstStyle>
            <a:lvl1pPr marL="0" indent="0" algn="ctr">
              <a:buNone/>
              <a:defRPr/>
            </a:lvl1pPr>
          </a:lstStyle>
          <a:p>
            <a:endParaRPr lang="en-GB" dirty="0"/>
          </a:p>
        </p:txBody>
      </p:sp>
      <p:sp>
        <p:nvSpPr>
          <p:cNvPr id="14" name="Picture Placeholder 3"/>
          <p:cNvSpPr>
            <a:spLocks noGrp="1"/>
          </p:cNvSpPr>
          <p:nvPr>
            <p:ph type="pic" sz="quarter" idx="20"/>
          </p:nvPr>
        </p:nvSpPr>
        <p:spPr>
          <a:xfrm>
            <a:off x="4644170" y="2348880"/>
            <a:ext cx="1980000" cy="900000"/>
          </a:xfrm>
        </p:spPr>
        <p:txBody>
          <a:bodyPr/>
          <a:lstStyle>
            <a:lvl1pPr marL="0" indent="0" algn="ctr">
              <a:buNone/>
              <a:defRPr/>
            </a:lvl1pPr>
          </a:lstStyle>
          <a:p>
            <a:endParaRPr lang="en-GB" dirty="0"/>
          </a:p>
        </p:txBody>
      </p:sp>
      <p:sp>
        <p:nvSpPr>
          <p:cNvPr id="15" name="Picture Placeholder 3"/>
          <p:cNvSpPr>
            <a:spLocks noGrp="1"/>
          </p:cNvSpPr>
          <p:nvPr>
            <p:ph type="pic" sz="quarter" idx="21"/>
          </p:nvPr>
        </p:nvSpPr>
        <p:spPr>
          <a:xfrm>
            <a:off x="6876256" y="2357520"/>
            <a:ext cx="1980000" cy="900000"/>
          </a:xfrm>
        </p:spPr>
        <p:txBody>
          <a:bodyPr/>
          <a:lstStyle>
            <a:lvl1pPr marL="0" indent="0" algn="ctr">
              <a:buNone/>
              <a:defRPr/>
            </a:lvl1pPr>
          </a:lstStyle>
          <a:p>
            <a:endParaRPr lang="en-GB" dirty="0"/>
          </a:p>
        </p:txBody>
      </p:sp>
      <p:sp>
        <p:nvSpPr>
          <p:cNvPr id="16" name="Picture Placeholder 3"/>
          <p:cNvSpPr>
            <a:spLocks noGrp="1"/>
          </p:cNvSpPr>
          <p:nvPr>
            <p:ph type="pic" sz="quarter" idx="22"/>
          </p:nvPr>
        </p:nvSpPr>
        <p:spPr>
          <a:xfrm>
            <a:off x="180000" y="3429000"/>
            <a:ext cx="1980000" cy="900000"/>
          </a:xfrm>
        </p:spPr>
        <p:txBody>
          <a:bodyPr/>
          <a:lstStyle>
            <a:lvl1pPr marL="0" indent="0" algn="ctr">
              <a:buNone/>
              <a:defRPr/>
            </a:lvl1pPr>
          </a:lstStyle>
          <a:p>
            <a:endParaRPr lang="en-GB" dirty="0"/>
          </a:p>
        </p:txBody>
      </p:sp>
      <p:sp>
        <p:nvSpPr>
          <p:cNvPr id="17" name="Picture Placeholder 3"/>
          <p:cNvSpPr>
            <a:spLocks noGrp="1"/>
          </p:cNvSpPr>
          <p:nvPr>
            <p:ph type="pic" sz="quarter" idx="23"/>
          </p:nvPr>
        </p:nvSpPr>
        <p:spPr>
          <a:xfrm>
            <a:off x="2412085" y="3429000"/>
            <a:ext cx="1980000" cy="900000"/>
          </a:xfrm>
        </p:spPr>
        <p:txBody>
          <a:bodyPr/>
          <a:lstStyle>
            <a:lvl1pPr marL="0" indent="0" algn="ctr">
              <a:buNone/>
              <a:defRPr/>
            </a:lvl1pPr>
          </a:lstStyle>
          <a:p>
            <a:endParaRPr lang="en-GB" dirty="0"/>
          </a:p>
        </p:txBody>
      </p:sp>
      <p:sp>
        <p:nvSpPr>
          <p:cNvPr id="18" name="Picture Placeholder 3"/>
          <p:cNvSpPr>
            <a:spLocks noGrp="1"/>
          </p:cNvSpPr>
          <p:nvPr>
            <p:ph type="pic" sz="quarter" idx="24"/>
          </p:nvPr>
        </p:nvSpPr>
        <p:spPr>
          <a:xfrm>
            <a:off x="4644170" y="3429000"/>
            <a:ext cx="1980000" cy="900000"/>
          </a:xfrm>
        </p:spPr>
        <p:txBody>
          <a:bodyPr/>
          <a:lstStyle>
            <a:lvl1pPr marL="0" indent="0" algn="ctr">
              <a:buNone/>
              <a:defRPr/>
            </a:lvl1pPr>
          </a:lstStyle>
          <a:p>
            <a:endParaRPr lang="en-GB" dirty="0"/>
          </a:p>
        </p:txBody>
      </p:sp>
      <p:sp>
        <p:nvSpPr>
          <p:cNvPr id="19" name="Picture Placeholder 3"/>
          <p:cNvSpPr>
            <a:spLocks noGrp="1"/>
          </p:cNvSpPr>
          <p:nvPr>
            <p:ph type="pic" sz="quarter" idx="25"/>
          </p:nvPr>
        </p:nvSpPr>
        <p:spPr>
          <a:xfrm>
            <a:off x="6876256" y="3437640"/>
            <a:ext cx="1980000" cy="900000"/>
          </a:xfrm>
        </p:spPr>
        <p:txBody>
          <a:bodyPr/>
          <a:lstStyle>
            <a:lvl1pPr marL="0" indent="0" algn="ctr">
              <a:buNone/>
              <a:defRPr/>
            </a:lvl1pPr>
          </a:lstStyle>
          <a:p>
            <a:endParaRPr lang="en-GB" dirty="0"/>
          </a:p>
        </p:txBody>
      </p:sp>
      <p:sp>
        <p:nvSpPr>
          <p:cNvPr id="20" name="Picture Placeholder 3"/>
          <p:cNvSpPr>
            <a:spLocks noGrp="1"/>
          </p:cNvSpPr>
          <p:nvPr>
            <p:ph type="pic" sz="quarter" idx="26"/>
          </p:nvPr>
        </p:nvSpPr>
        <p:spPr>
          <a:xfrm>
            <a:off x="180000" y="4509120"/>
            <a:ext cx="1980000" cy="900000"/>
          </a:xfrm>
        </p:spPr>
        <p:txBody>
          <a:bodyPr/>
          <a:lstStyle>
            <a:lvl1pPr marL="0" indent="0" algn="ctr">
              <a:buNone/>
              <a:defRPr/>
            </a:lvl1pPr>
          </a:lstStyle>
          <a:p>
            <a:endParaRPr lang="en-GB" dirty="0"/>
          </a:p>
        </p:txBody>
      </p:sp>
      <p:sp>
        <p:nvSpPr>
          <p:cNvPr id="21" name="Picture Placeholder 3"/>
          <p:cNvSpPr>
            <a:spLocks noGrp="1"/>
          </p:cNvSpPr>
          <p:nvPr>
            <p:ph type="pic" sz="quarter" idx="27"/>
          </p:nvPr>
        </p:nvSpPr>
        <p:spPr>
          <a:xfrm>
            <a:off x="2412085" y="4509120"/>
            <a:ext cx="1980000" cy="900000"/>
          </a:xfrm>
        </p:spPr>
        <p:txBody>
          <a:bodyPr/>
          <a:lstStyle>
            <a:lvl1pPr marL="0" indent="0" algn="ctr">
              <a:buNone/>
              <a:defRPr/>
            </a:lvl1pPr>
          </a:lstStyle>
          <a:p>
            <a:endParaRPr lang="en-GB" dirty="0"/>
          </a:p>
        </p:txBody>
      </p:sp>
      <p:sp>
        <p:nvSpPr>
          <p:cNvPr id="22" name="Picture Placeholder 3"/>
          <p:cNvSpPr>
            <a:spLocks noGrp="1"/>
          </p:cNvSpPr>
          <p:nvPr>
            <p:ph type="pic" sz="quarter" idx="28"/>
          </p:nvPr>
        </p:nvSpPr>
        <p:spPr>
          <a:xfrm>
            <a:off x="4644170" y="4509120"/>
            <a:ext cx="1980000" cy="900000"/>
          </a:xfrm>
        </p:spPr>
        <p:txBody>
          <a:bodyPr/>
          <a:lstStyle>
            <a:lvl1pPr marL="0" indent="0" algn="ctr">
              <a:buNone/>
              <a:defRPr/>
            </a:lvl1pPr>
          </a:lstStyle>
          <a:p>
            <a:endParaRPr lang="en-GB" dirty="0"/>
          </a:p>
        </p:txBody>
      </p:sp>
      <p:sp>
        <p:nvSpPr>
          <p:cNvPr id="23" name="Picture Placeholder 3"/>
          <p:cNvSpPr>
            <a:spLocks noGrp="1"/>
          </p:cNvSpPr>
          <p:nvPr>
            <p:ph type="pic" sz="quarter" idx="29"/>
          </p:nvPr>
        </p:nvSpPr>
        <p:spPr>
          <a:xfrm>
            <a:off x="6876256" y="4517760"/>
            <a:ext cx="1980000" cy="900000"/>
          </a:xfrm>
        </p:spPr>
        <p:txBody>
          <a:bodyPr/>
          <a:lstStyle>
            <a:lvl1pPr marL="0" indent="0" algn="ctr">
              <a:buNone/>
              <a:defRPr/>
            </a:lvl1pPr>
          </a:lstStyle>
          <a:p>
            <a:endParaRPr lang="en-GB" dirty="0"/>
          </a:p>
        </p:txBody>
      </p:sp>
      <p:sp>
        <p:nvSpPr>
          <p:cNvPr id="24" name="Picture Placeholder 3"/>
          <p:cNvSpPr>
            <a:spLocks noGrp="1"/>
          </p:cNvSpPr>
          <p:nvPr>
            <p:ph type="pic" sz="quarter" idx="30"/>
          </p:nvPr>
        </p:nvSpPr>
        <p:spPr>
          <a:xfrm>
            <a:off x="180000" y="5661248"/>
            <a:ext cx="1980000" cy="900000"/>
          </a:xfrm>
        </p:spPr>
        <p:txBody>
          <a:bodyPr/>
          <a:lstStyle>
            <a:lvl1pPr marL="0" indent="0" algn="ctr">
              <a:buNone/>
              <a:defRPr/>
            </a:lvl1pPr>
          </a:lstStyle>
          <a:p>
            <a:endParaRPr lang="en-GB" dirty="0"/>
          </a:p>
        </p:txBody>
      </p:sp>
      <p:sp>
        <p:nvSpPr>
          <p:cNvPr id="25" name="Picture Placeholder 3"/>
          <p:cNvSpPr>
            <a:spLocks noGrp="1"/>
          </p:cNvSpPr>
          <p:nvPr>
            <p:ph type="pic" sz="quarter" idx="31"/>
          </p:nvPr>
        </p:nvSpPr>
        <p:spPr>
          <a:xfrm>
            <a:off x="2412085" y="5661248"/>
            <a:ext cx="1980000" cy="900000"/>
          </a:xfrm>
        </p:spPr>
        <p:txBody>
          <a:bodyPr/>
          <a:lstStyle>
            <a:lvl1pPr marL="0" indent="0" algn="ctr">
              <a:buNone/>
              <a:defRPr/>
            </a:lvl1pPr>
          </a:lstStyle>
          <a:p>
            <a:endParaRPr lang="en-GB" dirty="0"/>
          </a:p>
        </p:txBody>
      </p:sp>
      <p:sp>
        <p:nvSpPr>
          <p:cNvPr id="26" name="Picture Placeholder 3"/>
          <p:cNvSpPr>
            <a:spLocks noGrp="1"/>
          </p:cNvSpPr>
          <p:nvPr>
            <p:ph type="pic" sz="quarter" idx="32"/>
          </p:nvPr>
        </p:nvSpPr>
        <p:spPr>
          <a:xfrm>
            <a:off x="4644170" y="5661248"/>
            <a:ext cx="1980000" cy="900000"/>
          </a:xfrm>
        </p:spPr>
        <p:txBody>
          <a:bodyPr/>
          <a:lstStyle>
            <a:lvl1pPr marL="0" indent="0" algn="ctr">
              <a:buNone/>
              <a:defRPr/>
            </a:lvl1pPr>
          </a:lstStyle>
          <a:p>
            <a:endParaRPr lang="en-GB" dirty="0"/>
          </a:p>
        </p:txBody>
      </p:sp>
      <p:sp>
        <p:nvSpPr>
          <p:cNvPr id="27" name="Picture Placeholder 3"/>
          <p:cNvSpPr>
            <a:spLocks noGrp="1"/>
          </p:cNvSpPr>
          <p:nvPr>
            <p:ph type="pic" sz="quarter" idx="33"/>
          </p:nvPr>
        </p:nvSpPr>
        <p:spPr>
          <a:xfrm>
            <a:off x="6876256" y="5669888"/>
            <a:ext cx="1980000" cy="900000"/>
          </a:xfrm>
        </p:spPr>
        <p:txBody>
          <a:bodyPr/>
          <a:lstStyle>
            <a:lvl1pPr marL="0" indent="0" algn="ctr">
              <a:buNone/>
              <a:defRPr/>
            </a:lvl1pPr>
          </a:lstStyle>
          <a:p>
            <a:endParaRPr lang="en-GB" dirty="0"/>
          </a:p>
        </p:txBody>
      </p:sp>
    </p:spTree>
    <p:extLst>
      <p:ext uri="{BB962C8B-B14F-4D97-AF65-F5344CB8AC3E}">
        <p14:creationId xmlns:p14="http://schemas.microsoft.com/office/powerpoint/2010/main" val="38804845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image" Target="../media/image1.jpg"/><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theme" Target="../theme/theme2.xml"/><Relationship Id="rId5" Type="http://schemas.openxmlformats.org/officeDocument/2006/relationships/slideLayout" Target="../slideLayouts/slideLayout59.xml"/><Relationship Id="rId4"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9999" y="990000"/>
            <a:ext cx="8424000" cy="387798"/>
          </a:xfrm>
          <a:prstGeom prst="rect">
            <a:avLst/>
          </a:prstGeom>
        </p:spPr>
        <p:txBody>
          <a:bodyPr vert="horz" lIns="0" tIns="0" rIns="0" bIns="0" rtlCol="0" anchor="t" anchorCtr="0">
            <a:noAutofit/>
          </a:bodyPr>
          <a:lstStyle/>
          <a:p>
            <a:r>
              <a:rPr lang="en-US" dirty="0" smtClean="0"/>
              <a:t>Title</a:t>
            </a:r>
            <a:endParaRPr lang="en-GB" dirty="0"/>
          </a:p>
        </p:txBody>
      </p:sp>
      <p:cxnSp>
        <p:nvCxnSpPr>
          <p:cNvPr id="8" name="Straight Connector 7"/>
          <p:cNvCxnSpPr/>
          <p:nvPr userDrawn="1"/>
        </p:nvCxnSpPr>
        <p:spPr>
          <a:xfrm>
            <a:off x="360000" y="1440000"/>
            <a:ext cx="8424000" cy="0"/>
          </a:xfrm>
          <a:prstGeom prst="line">
            <a:avLst/>
          </a:prstGeom>
          <a:ln>
            <a:solidFill>
              <a:srgbClr val="CBD5CF"/>
            </a:solidFill>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userDrawn="1"/>
        </p:nvPicPr>
        <p:blipFill>
          <a:blip r:embed="rId56">
            <a:extLst>
              <a:ext uri="{28A0092B-C50C-407E-A947-70E740481C1C}">
                <a14:useLocalDpi xmlns:a14="http://schemas.microsoft.com/office/drawing/2010/main" val="0"/>
              </a:ext>
            </a:extLst>
          </a:blip>
          <a:stretch>
            <a:fillRect/>
          </a:stretch>
        </p:blipFill>
        <p:spPr>
          <a:xfrm>
            <a:off x="360000" y="360000"/>
            <a:ext cx="8424672" cy="451104"/>
          </a:xfrm>
          <a:prstGeom prst="rect">
            <a:avLst/>
          </a:prstGeom>
        </p:spPr>
      </p:pic>
      <p:sp>
        <p:nvSpPr>
          <p:cNvPr id="4" name="Text Placeholder 3"/>
          <p:cNvSpPr>
            <a:spLocks noGrp="1"/>
          </p:cNvSpPr>
          <p:nvPr>
            <p:ph type="body" idx="1"/>
          </p:nvPr>
        </p:nvSpPr>
        <p:spPr>
          <a:xfrm>
            <a:off x="359999" y="1600200"/>
            <a:ext cx="8424000" cy="4925144"/>
          </a:xfrm>
          <a:prstGeom prst="rect">
            <a:avLst/>
          </a:prstGeom>
        </p:spPr>
        <p:txBody>
          <a:bodyPr vert="horz" lIns="91440" tIns="45720" rIns="91440" bIns="45720" rtlCol="0">
            <a:no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a:t>
            </a:r>
            <a:endParaRPr lang="en-GB" dirty="0"/>
          </a:p>
        </p:txBody>
      </p:sp>
    </p:spTree>
    <p:extLst>
      <p:ext uri="{BB962C8B-B14F-4D97-AF65-F5344CB8AC3E}">
        <p14:creationId xmlns:p14="http://schemas.microsoft.com/office/powerpoint/2010/main" val="3753168597"/>
      </p:ext>
    </p:extLst>
  </p:cSld>
  <p:clrMap bg1="lt1" tx1="dk1" bg2="lt2" tx2="dk2" accent1="accent1" accent2="accent2" accent3="accent3" accent4="accent4" accent5="accent5" accent6="accent6" hlink="hlink" folHlink="folHlink"/>
  <p:sldLayoutIdLst>
    <p:sldLayoutId id="2147483866" r:id="rId1"/>
    <p:sldLayoutId id="2147483880" r:id="rId2"/>
    <p:sldLayoutId id="2147483869" r:id="rId3"/>
    <p:sldLayoutId id="2147483872" r:id="rId4"/>
    <p:sldLayoutId id="2147483879" r:id="rId5"/>
    <p:sldLayoutId id="2147483870" r:id="rId6"/>
    <p:sldLayoutId id="2147483871" r:id="rId7"/>
    <p:sldLayoutId id="2147483878" r:id="rId8"/>
    <p:sldLayoutId id="2147483873" r:id="rId9"/>
    <p:sldLayoutId id="2147483874" r:id="rId10"/>
    <p:sldLayoutId id="2147483893" r:id="rId11"/>
    <p:sldLayoutId id="2147483894" r:id="rId12"/>
    <p:sldLayoutId id="2147483890" r:id="rId13"/>
    <p:sldLayoutId id="2147483892" r:id="rId14"/>
    <p:sldLayoutId id="2147483891" r:id="rId15"/>
    <p:sldLayoutId id="2147483889" r:id="rId16"/>
    <p:sldLayoutId id="2147483895" r:id="rId17"/>
    <p:sldLayoutId id="2147483896" r:id="rId18"/>
    <p:sldLayoutId id="2147483897" r:id="rId19"/>
    <p:sldLayoutId id="2147483898" r:id="rId20"/>
    <p:sldLayoutId id="2147483899" r:id="rId21"/>
    <p:sldLayoutId id="2147483846" r:id="rId22"/>
    <p:sldLayoutId id="2147483900" r:id="rId23"/>
    <p:sldLayoutId id="2147483901" r:id="rId24"/>
    <p:sldLayoutId id="2147483847" r:id="rId25"/>
    <p:sldLayoutId id="2147483865" r:id="rId26"/>
    <p:sldLayoutId id="2147483868" r:id="rId27"/>
    <p:sldLayoutId id="2147483849" r:id="rId28"/>
    <p:sldLayoutId id="2147483875" r:id="rId29"/>
    <p:sldLayoutId id="2147483903" r:id="rId30"/>
    <p:sldLayoutId id="2147483912" r:id="rId31"/>
    <p:sldLayoutId id="2147483904" r:id="rId32"/>
    <p:sldLayoutId id="2147483911" r:id="rId33"/>
    <p:sldLayoutId id="2147483864" r:id="rId34"/>
    <p:sldLayoutId id="2147483910" r:id="rId35"/>
    <p:sldLayoutId id="2147483909" r:id="rId36"/>
    <p:sldLayoutId id="2147483908" r:id="rId37"/>
    <p:sldLayoutId id="2147483902" r:id="rId38"/>
    <p:sldLayoutId id="2147483905" r:id="rId39"/>
    <p:sldLayoutId id="2147483907" r:id="rId40"/>
    <p:sldLayoutId id="2147483906" r:id="rId41"/>
    <p:sldLayoutId id="2147483923" r:id="rId42"/>
    <p:sldLayoutId id="2147483927" r:id="rId43"/>
    <p:sldLayoutId id="2147483928" r:id="rId44"/>
    <p:sldLayoutId id="2147483926" r:id="rId45"/>
    <p:sldLayoutId id="2147483929" r:id="rId46"/>
    <p:sldLayoutId id="2147483921" r:id="rId47"/>
    <p:sldLayoutId id="2147483919" r:id="rId48"/>
    <p:sldLayoutId id="2147483920" r:id="rId49"/>
    <p:sldLayoutId id="2147483924" r:id="rId50"/>
    <p:sldLayoutId id="2147483887" r:id="rId51"/>
    <p:sldLayoutId id="2147483888" r:id="rId52"/>
    <p:sldLayoutId id="2147483931" r:id="rId53"/>
    <p:sldLayoutId id="2147483932" r:id="rId54"/>
  </p:sldLayoutIdLst>
  <p:timing>
    <p:tnLst>
      <p:par>
        <p:cTn id="1" dur="indefinite" restart="never" nodeType="tmRoot"/>
      </p:par>
    </p:tnLst>
  </p:timing>
  <p:hf hdr="0" ftr="0" dt="0"/>
  <p:txStyles>
    <p:titleStyle>
      <a:lvl1pPr algn="l" defTabSz="781903" rtl="0" eaLnBrk="1" latinLnBrk="0" hangingPunct="1">
        <a:lnSpc>
          <a:spcPct val="90000"/>
        </a:lnSpc>
        <a:spcBef>
          <a:spcPct val="0"/>
        </a:spcBef>
        <a:buNone/>
        <a:defRPr sz="2800" b="0" kern="1200">
          <a:solidFill>
            <a:schemeClr val="tx1"/>
          </a:solidFill>
          <a:latin typeface="Arial" panose="020B0604020202020204" pitchFamily="34" charset="0"/>
          <a:ea typeface="+mj-ea"/>
          <a:cs typeface="Arial" panose="020B0604020202020204" pitchFamily="34" charset="0"/>
        </a:defRPr>
      </a:lvl1pPr>
    </p:titleStyle>
    <p:bodyStyle>
      <a:lvl1pPr marL="273050" indent="-273050" algn="l" defTabSz="781903" rtl="0" eaLnBrk="1" latinLnBrk="0" hangingPunct="1">
        <a:lnSpc>
          <a:spcPct val="100000"/>
        </a:lnSpc>
        <a:spcBef>
          <a:spcPts val="0"/>
        </a:spcBef>
        <a:spcAft>
          <a:spcPts val="1200"/>
        </a:spcAft>
        <a:buClr>
          <a:srgbClr val="00B398"/>
        </a:buClr>
        <a:buSzPct val="90000"/>
        <a:buFont typeface="Wingdings 3" panose="05040102010807070707" pitchFamily="18" charset="2"/>
        <a:buChar char=""/>
        <a:defRPr sz="2000" b="0" kern="1200">
          <a:solidFill>
            <a:schemeClr val="tx1"/>
          </a:solidFill>
          <a:latin typeface="Arial" panose="020B0604020202020204" pitchFamily="34" charset="0"/>
          <a:ea typeface="+mn-ea"/>
          <a:cs typeface="Arial" panose="020B0604020202020204" pitchFamily="34" charset="0"/>
        </a:defRPr>
      </a:lvl1pPr>
      <a:lvl2pPr marL="539750" indent="-268288" algn="l" defTabSz="781903" rtl="0" eaLnBrk="1" latinLnBrk="0" hangingPunct="1">
        <a:lnSpc>
          <a:spcPct val="120000"/>
        </a:lnSpc>
        <a:spcBef>
          <a:spcPts val="0"/>
        </a:spcBef>
        <a:spcAft>
          <a:spcPts val="1200"/>
        </a:spcAft>
        <a:buClr>
          <a:srgbClr val="00B398"/>
        </a:buClr>
        <a:buSzPct val="100000"/>
        <a:buFont typeface="Arial" panose="020B0604020202020204" pitchFamily="34" charset="0"/>
        <a:buChar char="˃"/>
        <a:tabLst/>
        <a:defRPr lang="en-US" sz="2000" kern="1200" baseline="0" dirty="0" smtClean="0">
          <a:solidFill>
            <a:schemeClr val="tx1"/>
          </a:solidFill>
          <a:latin typeface="Arial" panose="020B0604020202020204" pitchFamily="34" charset="0"/>
          <a:ea typeface="+mn-ea"/>
          <a:cs typeface="Arial" panose="020B0604020202020204" pitchFamily="34" charset="0"/>
        </a:defRPr>
      </a:lvl2pPr>
      <a:lvl3pPr marL="808038" indent="-273050" algn="l" defTabSz="781903" rtl="0" eaLnBrk="1" latinLnBrk="0" hangingPunct="1">
        <a:lnSpc>
          <a:spcPct val="120000"/>
        </a:lnSpc>
        <a:spcBef>
          <a:spcPts val="0"/>
        </a:spcBef>
        <a:spcAft>
          <a:spcPts val="1200"/>
        </a:spcAft>
        <a:buClr>
          <a:srgbClr val="00B398"/>
        </a:buClr>
        <a:buSzPct val="9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081088" indent="-273050" algn="l" defTabSz="781903" rtl="0" eaLnBrk="1" latinLnBrk="0" hangingPunct="1">
        <a:lnSpc>
          <a:spcPct val="120000"/>
        </a:lnSpc>
        <a:spcBef>
          <a:spcPts val="0"/>
        </a:spcBef>
        <a:spcAft>
          <a:spcPts val="1200"/>
        </a:spcAft>
        <a:buClr>
          <a:srgbClr val="00B398"/>
        </a:buClr>
        <a:buFont typeface="Arial" panose="020B0604020202020204" pitchFamily="34" charset="0"/>
        <a:buChar char="◦"/>
        <a:tabLst/>
        <a:defRPr sz="2000" kern="1200" baseline="0">
          <a:solidFill>
            <a:schemeClr val="tx1"/>
          </a:solidFill>
          <a:latin typeface="Arial" panose="020B0604020202020204" pitchFamily="34" charset="0"/>
          <a:ea typeface="+mn-ea"/>
          <a:cs typeface="Arial" panose="020B0604020202020204" pitchFamily="34" charset="0"/>
        </a:defRPr>
      </a:lvl4pPr>
      <a:lvl5pPr marL="1341438" indent="-260350" algn="l" defTabSz="781903" rtl="0" eaLnBrk="1" latinLnBrk="0" hangingPunct="1">
        <a:lnSpc>
          <a:spcPct val="120000"/>
        </a:lnSpc>
        <a:spcBef>
          <a:spcPts val="0"/>
        </a:spcBef>
        <a:spcAft>
          <a:spcPts val="1200"/>
        </a:spcAft>
        <a:buClr>
          <a:srgbClr val="00B398"/>
        </a:buClr>
        <a:buSzPct val="10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1614488" indent="-273050" algn="l" defTabSz="781903" rtl="0" eaLnBrk="1" latinLnBrk="0" hangingPunct="1">
        <a:lnSpc>
          <a:spcPct val="120000"/>
        </a:lnSpc>
        <a:spcBef>
          <a:spcPts val="0"/>
        </a:spcBef>
        <a:spcAft>
          <a:spcPts val="1200"/>
        </a:spcAft>
        <a:buClr>
          <a:srgbClr val="00B39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6pPr>
      <a:lvl7pPr marL="1887538" indent="-273050" algn="l" defTabSz="781903" rtl="0" eaLnBrk="1" latinLnBrk="0" hangingPunct="1">
        <a:lnSpc>
          <a:spcPct val="120000"/>
        </a:lnSpc>
        <a:spcBef>
          <a:spcPts val="0"/>
        </a:spcBef>
        <a:spcAft>
          <a:spcPts val="1200"/>
        </a:spcAft>
        <a:buClr>
          <a:srgbClr val="00B39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7pPr>
      <a:lvl8pPr marL="2149475" indent="-261938" algn="l" defTabSz="781903" rtl="0" eaLnBrk="1" latinLnBrk="0" hangingPunct="1">
        <a:lnSpc>
          <a:spcPct val="120000"/>
        </a:lnSpc>
        <a:spcBef>
          <a:spcPts val="0"/>
        </a:spcBef>
        <a:spcAft>
          <a:spcPts val="1200"/>
        </a:spcAft>
        <a:buClr>
          <a:srgbClr val="00B398"/>
        </a:buClr>
        <a:buFont typeface="Arial" panose="020B0604020202020204" pitchFamily="34" charset="0"/>
        <a:buChar char="◦"/>
        <a:tabLst>
          <a:tab pos="5913438" algn="l"/>
        </a:tabLst>
        <a:defRPr sz="2000" kern="1200">
          <a:solidFill>
            <a:schemeClr val="tx1"/>
          </a:solidFill>
          <a:latin typeface="Arial" panose="020B0604020202020204" pitchFamily="34" charset="0"/>
          <a:ea typeface="+mn-ea"/>
          <a:cs typeface="Arial" panose="020B0604020202020204" pitchFamily="34" charset="0"/>
        </a:defRPr>
      </a:lvl8pPr>
      <a:lvl9pPr marL="2422525" indent="-273050" algn="l" defTabSz="781903" rtl="0" eaLnBrk="1" latinLnBrk="0" hangingPunct="1">
        <a:lnSpc>
          <a:spcPct val="120000"/>
        </a:lnSpc>
        <a:spcBef>
          <a:spcPts val="0"/>
        </a:spcBef>
        <a:spcAft>
          <a:spcPts val="1200"/>
        </a:spcAft>
        <a:buClr>
          <a:srgbClr val="00B39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9pPr>
    </p:bodyStyle>
    <p:otherStyle>
      <a:defPPr>
        <a:defRPr lang="en-US"/>
      </a:defPPr>
      <a:lvl1pPr marL="0" algn="l" defTabSz="781903" rtl="0" eaLnBrk="1" latinLnBrk="0" hangingPunct="1">
        <a:defRPr sz="1539" kern="1200">
          <a:solidFill>
            <a:schemeClr val="tx1"/>
          </a:solidFill>
          <a:latin typeface="+mn-lt"/>
          <a:ea typeface="+mn-ea"/>
          <a:cs typeface="+mn-cs"/>
        </a:defRPr>
      </a:lvl1pPr>
      <a:lvl2pPr marL="390952" algn="l" defTabSz="781903" rtl="0" eaLnBrk="1" latinLnBrk="0" hangingPunct="1">
        <a:defRPr sz="1539" kern="1200">
          <a:solidFill>
            <a:schemeClr val="tx1"/>
          </a:solidFill>
          <a:latin typeface="+mn-lt"/>
          <a:ea typeface="+mn-ea"/>
          <a:cs typeface="+mn-cs"/>
        </a:defRPr>
      </a:lvl2pPr>
      <a:lvl3pPr marL="781903" algn="l" defTabSz="781903" rtl="0" eaLnBrk="1" latinLnBrk="0" hangingPunct="1">
        <a:defRPr sz="1539" kern="1200">
          <a:solidFill>
            <a:schemeClr val="tx1"/>
          </a:solidFill>
          <a:latin typeface="+mn-lt"/>
          <a:ea typeface="+mn-ea"/>
          <a:cs typeface="+mn-cs"/>
        </a:defRPr>
      </a:lvl3pPr>
      <a:lvl4pPr marL="1172855" algn="l" defTabSz="781903" rtl="0" eaLnBrk="1" latinLnBrk="0" hangingPunct="1">
        <a:defRPr sz="1539" kern="1200">
          <a:solidFill>
            <a:schemeClr val="tx1"/>
          </a:solidFill>
          <a:latin typeface="+mn-lt"/>
          <a:ea typeface="+mn-ea"/>
          <a:cs typeface="+mn-cs"/>
        </a:defRPr>
      </a:lvl4pPr>
      <a:lvl5pPr marL="1563807" algn="l" defTabSz="781903" rtl="0" eaLnBrk="1" latinLnBrk="0" hangingPunct="1">
        <a:defRPr sz="1539" kern="1200">
          <a:solidFill>
            <a:schemeClr val="tx1"/>
          </a:solidFill>
          <a:latin typeface="+mn-lt"/>
          <a:ea typeface="+mn-ea"/>
          <a:cs typeface="+mn-cs"/>
        </a:defRPr>
      </a:lvl5pPr>
      <a:lvl6pPr marL="1954759" algn="l" defTabSz="781903" rtl="0" eaLnBrk="1" latinLnBrk="0" hangingPunct="1">
        <a:defRPr sz="1539" kern="1200">
          <a:solidFill>
            <a:schemeClr val="tx1"/>
          </a:solidFill>
          <a:latin typeface="+mn-lt"/>
          <a:ea typeface="+mn-ea"/>
          <a:cs typeface="+mn-cs"/>
        </a:defRPr>
      </a:lvl6pPr>
      <a:lvl7pPr marL="2345710" algn="l" defTabSz="781903" rtl="0" eaLnBrk="1" latinLnBrk="0" hangingPunct="1">
        <a:defRPr sz="1539" kern="1200">
          <a:solidFill>
            <a:schemeClr val="tx1"/>
          </a:solidFill>
          <a:latin typeface="+mn-lt"/>
          <a:ea typeface="+mn-ea"/>
          <a:cs typeface="+mn-cs"/>
        </a:defRPr>
      </a:lvl7pPr>
      <a:lvl8pPr marL="2736662" algn="l" defTabSz="781903" rtl="0" eaLnBrk="1" latinLnBrk="0" hangingPunct="1">
        <a:defRPr sz="1539" kern="1200">
          <a:solidFill>
            <a:schemeClr val="tx1"/>
          </a:solidFill>
          <a:latin typeface="+mn-lt"/>
          <a:ea typeface="+mn-ea"/>
          <a:cs typeface="+mn-cs"/>
        </a:defRPr>
      </a:lvl8pPr>
      <a:lvl9pPr marL="3127614" algn="l" defTabSz="781903" rtl="0" eaLnBrk="1" latinLnBrk="0" hangingPunct="1">
        <a:defRPr sz="1539"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3" pos="240" userDrawn="1">
          <p15:clr>
            <a:srgbClr val="F26B43"/>
          </p15:clr>
        </p15:guide>
        <p15:guide id="6" pos="5520" userDrawn="1">
          <p15:clr>
            <a:srgbClr val="F26B43"/>
          </p15:clr>
        </p15:guide>
        <p15:guide id="7" orient="horz" pos="3930" userDrawn="1">
          <p15:clr>
            <a:srgbClr val="F26B43"/>
          </p15:clr>
        </p15:guide>
        <p15:guide id="8" orient="horz" pos="848" userDrawn="1">
          <p15:clr>
            <a:srgbClr val="F26B43"/>
          </p15:clr>
        </p15:guide>
        <p15:guide id="9" orient="horz" pos="1225"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359999" y="1600200"/>
            <a:ext cx="8424000" cy="4925144"/>
          </a:xfrm>
          <a:prstGeom prst="rect">
            <a:avLst/>
          </a:prstGeom>
        </p:spPr>
        <p:txBody>
          <a:bodyPr vert="horz" lIns="91440" tIns="45720" rIns="91440" bIns="45720" rtlCol="0">
            <a:no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a:t>
            </a:r>
            <a:endParaRPr lang="en-GB" dirty="0"/>
          </a:p>
        </p:txBody>
      </p:sp>
    </p:spTree>
    <p:extLst>
      <p:ext uri="{BB962C8B-B14F-4D97-AF65-F5344CB8AC3E}">
        <p14:creationId xmlns:p14="http://schemas.microsoft.com/office/powerpoint/2010/main" val="995790083"/>
      </p:ext>
    </p:extLst>
  </p:cSld>
  <p:clrMap bg1="lt1" tx1="dk1" bg2="lt2" tx2="dk2" accent1="accent1" accent2="accent2" accent3="accent3" accent4="accent4" accent5="accent5" accent6="accent6" hlink="hlink" folHlink="folHlink"/>
  <p:sldLayoutIdLst>
    <p:sldLayoutId id="2147483914" r:id="rId1"/>
    <p:sldLayoutId id="2147483915" r:id="rId2"/>
    <p:sldLayoutId id="2147483917" r:id="rId3"/>
    <p:sldLayoutId id="2147483916" r:id="rId4"/>
    <p:sldLayoutId id="2147483922" r:id="rId5"/>
  </p:sldLayoutIdLst>
  <p:timing>
    <p:tnLst>
      <p:par>
        <p:cTn id="1" dur="indefinite" restart="never" nodeType="tmRoot"/>
      </p:par>
    </p:tnLst>
  </p:timing>
  <p:hf hdr="0" ftr="0" dt="0"/>
  <p:txStyles>
    <p:titleStyle>
      <a:lvl1pPr algn="l" defTabSz="781903" rtl="0" eaLnBrk="1" latinLnBrk="0" hangingPunct="1">
        <a:lnSpc>
          <a:spcPct val="90000"/>
        </a:lnSpc>
        <a:spcBef>
          <a:spcPct val="0"/>
        </a:spcBef>
        <a:buNone/>
        <a:defRPr sz="2800" b="0" kern="1200">
          <a:solidFill>
            <a:schemeClr val="tx1"/>
          </a:solidFill>
          <a:latin typeface="Arial" panose="020B0604020202020204" pitchFamily="34" charset="0"/>
          <a:ea typeface="+mj-ea"/>
          <a:cs typeface="Arial" panose="020B0604020202020204" pitchFamily="34" charset="0"/>
        </a:defRPr>
      </a:lvl1pPr>
    </p:titleStyle>
    <p:bodyStyle>
      <a:lvl1pPr marL="0" indent="-270000" algn="l" defTabSz="781903" rtl="0" eaLnBrk="1" latinLnBrk="0" hangingPunct="1">
        <a:lnSpc>
          <a:spcPct val="100000"/>
        </a:lnSpc>
        <a:spcBef>
          <a:spcPts val="0"/>
        </a:spcBef>
        <a:spcAft>
          <a:spcPts val="1200"/>
        </a:spcAft>
        <a:buClr>
          <a:srgbClr val="00B398"/>
        </a:buClr>
        <a:buSzPct val="90000"/>
        <a:buFont typeface="Wingdings 3" panose="05040102010807070707" pitchFamily="18" charset="2"/>
        <a:buChar char=""/>
        <a:defRPr sz="2000" b="0" kern="1200">
          <a:solidFill>
            <a:schemeClr val="tx1"/>
          </a:solidFill>
          <a:latin typeface="Arial" panose="020B0604020202020204" pitchFamily="34" charset="0"/>
          <a:ea typeface="+mn-ea"/>
          <a:cs typeface="Arial" panose="020B0604020202020204" pitchFamily="34" charset="0"/>
        </a:defRPr>
      </a:lvl1pPr>
      <a:lvl2pPr marL="540000" indent="-268288" algn="l" defTabSz="781903" rtl="0" eaLnBrk="1" latinLnBrk="0" hangingPunct="1">
        <a:lnSpc>
          <a:spcPct val="120000"/>
        </a:lnSpc>
        <a:spcBef>
          <a:spcPts val="0"/>
        </a:spcBef>
        <a:spcAft>
          <a:spcPts val="1200"/>
        </a:spcAft>
        <a:buClr>
          <a:srgbClr val="00B398"/>
        </a:buClr>
        <a:buSzPct val="100000"/>
        <a:buFont typeface="Arial" panose="020B0604020202020204" pitchFamily="34" charset="0"/>
        <a:buChar char="˃"/>
        <a:tabLst/>
        <a:defRPr lang="en-US" sz="2000" kern="1200" baseline="0" dirty="0" smtClean="0">
          <a:solidFill>
            <a:schemeClr val="tx1"/>
          </a:solidFill>
          <a:latin typeface="Arial" panose="020B0604020202020204" pitchFamily="34" charset="0"/>
          <a:ea typeface="+mn-ea"/>
          <a:cs typeface="Arial" panose="020B0604020202020204" pitchFamily="34" charset="0"/>
        </a:defRPr>
      </a:lvl2pPr>
      <a:lvl3pPr marL="900000" indent="-270000" algn="l" defTabSz="781903" rtl="0" eaLnBrk="1" latinLnBrk="0" hangingPunct="1">
        <a:lnSpc>
          <a:spcPct val="120000"/>
        </a:lnSpc>
        <a:spcBef>
          <a:spcPts val="0"/>
        </a:spcBef>
        <a:spcAft>
          <a:spcPts val="1200"/>
        </a:spcAft>
        <a:buClr>
          <a:srgbClr val="00B398"/>
        </a:buClr>
        <a:buSzPct val="9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3pPr>
      <a:lvl4pPr marL="1260000" indent="-269875" algn="l" defTabSz="781903" rtl="0" eaLnBrk="1" latinLnBrk="0" hangingPunct="1">
        <a:lnSpc>
          <a:spcPct val="120000"/>
        </a:lnSpc>
        <a:spcBef>
          <a:spcPts val="0"/>
        </a:spcBef>
        <a:spcAft>
          <a:spcPts val="1200"/>
        </a:spcAft>
        <a:buClr>
          <a:srgbClr val="00B398"/>
        </a:buClr>
        <a:buFont typeface="Arial" panose="020B0604020202020204" pitchFamily="34" charset="0"/>
        <a:buChar char="◦"/>
        <a:tabLst/>
        <a:defRPr sz="2000" kern="1200" baseline="0">
          <a:solidFill>
            <a:schemeClr val="tx1"/>
          </a:solidFill>
          <a:latin typeface="Arial" panose="020B0604020202020204" pitchFamily="34" charset="0"/>
          <a:ea typeface="+mn-ea"/>
          <a:cs typeface="Arial" panose="020B0604020202020204" pitchFamily="34" charset="0"/>
        </a:defRPr>
      </a:lvl4pPr>
      <a:lvl5pPr marL="1620000" indent="-269875" algn="l" defTabSz="781903" rtl="0" eaLnBrk="1" latinLnBrk="0" hangingPunct="1">
        <a:lnSpc>
          <a:spcPct val="120000"/>
        </a:lnSpc>
        <a:spcBef>
          <a:spcPts val="0"/>
        </a:spcBef>
        <a:spcAft>
          <a:spcPts val="1200"/>
        </a:spcAft>
        <a:buClr>
          <a:srgbClr val="00B398"/>
        </a:buClr>
        <a:buSzPct val="100000"/>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5pPr>
      <a:lvl6pPr marL="2062550" indent="-342900" algn="l" defTabSz="781903" rtl="0" eaLnBrk="1" latinLnBrk="0" hangingPunct="1">
        <a:lnSpc>
          <a:spcPct val="120000"/>
        </a:lnSpc>
        <a:spcBef>
          <a:spcPts val="0"/>
        </a:spcBef>
        <a:spcAft>
          <a:spcPts val="1200"/>
        </a:spcAft>
        <a:buClr>
          <a:srgbClr val="00B39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6pPr>
      <a:lvl7pPr marL="2340000" indent="-342900" algn="l" defTabSz="781903" rtl="0" eaLnBrk="1" latinLnBrk="0" hangingPunct="1">
        <a:lnSpc>
          <a:spcPct val="120000"/>
        </a:lnSpc>
        <a:spcBef>
          <a:spcPts val="0"/>
        </a:spcBef>
        <a:spcAft>
          <a:spcPts val="1200"/>
        </a:spcAft>
        <a:buClr>
          <a:srgbClr val="00B39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7pPr>
      <a:lvl8pPr marL="2700000" indent="-271463" algn="l" defTabSz="781903" rtl="0" eaLnBrk="1" latinLnBrk="0" hangingPunct="1">
        <a:lnSpc>
          <a:spcPct val="120000"/>
        </a:lnSpc>
        <a:spcBef>
          <a:spcPts val="0"/>
        </a:spcBef>
        <a:spcAft>
          <a:spcPts val="1200"/>
        </a:spcAft>
        <a:buClr>
          <a:srgbClr val="00B398"/>
        </a:buClr>
        <a:buFont typeface="Arial" panose="020B0604020202020204" pitchFamily="34" charset="0"/>
        <a:buChar char="◦"/>
        <a:tabLst>
          <a:tab pos="5913438" algn="l"/>
        </a:tabLst>
        <a:defRPr sz="2000" kern="1200">
          <a:solidFill>
            <a:schemeClr val="tx1"/>
          </a:solidFill>
          <a:latin typeface="Arial" panose="020B0604020202020204" pitchFamily="34" charset="0"/>
          <a:ea typeface="+mn-ea"/>
          <a:cs typeface="Arial" panose="020B0604020202020204" pitchFamily="34" charset="0"/>
        </a:defRPr>
      </a:lvl8pPr>
      <a:lvl9pPr marL="3060000" indent="-195263" algn="l" defTabSz="781903" rtl="0" eaLnBrk="1" latinLnBrk="0" hangingPunct="1">
        <a:lnSpc>
          <a:spcPct val="120000"/>
        </a:lnSpc>
        <a:spcBef>
          <a:spcPts val="0"/>
        </a:spcBef>
        <a:spcAft>
          <a:spcPts val="1200"/>
        </a:spcAft>
        <a:buClr>
          <a:srgbClr val="00B398"/>
        </a:buClr>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9pPr>
    </p:bodyStyle>
    <p:otherStyle>
      <a:defPPr>
        <a:defRPr lang="en-US"/>
      </a:defPPr>
      <a:lvl1pPr marL="0" algn="l" defTabSz="781903" rtl="0" eaLnBrk="1" latinLnBrk="0" hangingPunct="1">
        <a:defRPr sz="1539" kern="1200">
          <a:solidFill>
            <a:schemeClr val="tx1"/>
          </a:solidFill>
          <a:latin typeface="+mn-lt"/>
          <a:ea typeface="+mn-ea"/>
          <a:cs typeface="+mn-cs"/>
        </a:defRPr>
      </a:lvl1pPr>
      <a:lvl2pPr marL="390952" algn="l" defTabSz="781903" rtl="0" eaLnBrk="1" latinLnBrk="0" hangingPunct="1">
        <a:defRPr sz="1539" kern="1200">
          <a:solidFill>
            <a:schemeClr val="tx1"/>
          </a:solidFill>
          <a:latin typeface="+mn-lt"/>
          <a:ea typeface="+mn-ea"/>
          <a:cs typeface="+mn-cs"/>
        </a:defRPr>
      </a:lvl2pPr>
      <a:lvl3pPr marL="781903" algn="l" defTabSz="781903" rtl="0" eaLnBrk="1" latinLnBrk="0" hangingPunct="1">
        <a:defRPr sz="1539" kern="1200">
          <a:solidFill>
            <a:schemeClr val="tx1"/>
          </a:solidFill>
          <a:latin typeface="+mn-lt"/>
          <a:ea typeface="+mn-ea"/>
          <a:cs typeface="+mn-cs"/>
        </a:defRPr>
      </a:lvl3pPr>
      <a:lvl4pPr marL="1172855" algn="l" defTabSz="781903" rtl="0" eaLnBrk="1" latinLnBrk="0" hangingPunct="1">
        <a:defRPr sz="1539" kern="1200">
          <a:solidFill>
            <a:schemeClr val="tx1"/>
          </a:solidFill>
          <a:latin typeface="+mn-lt"/>
          <a:ea typeface="+mn-ea"/>
          <a:cs typeface="+mn-cs"/>
        </a:defRPr>
      </a:lvl4pPr>
      <a:lvl5pPr marL="1563807" algn="l" defTabSz="781903" rtl="0" eaLnBrk="1" latinLnBrk="0" hangingPunct="1">
        <a:defRPr sz="1539" kern="1200">
          <a:solidFill>
            <a:schemeClr val="tx1"/>
          </a:solidFill>
          <a:latin typeface="+mn-lt"/>
          <a:ea typeface="+mn-ea"/>
          <a:cs typeface="+mn-cs"/>
        </a:defRPr>
      </a:lvl5pPr>
      <a:lvl6pPr marL="1954759" algn="l" defTabSz="781903" rtl="0" eaLnBrk="1" latinLnBrk="0" hangingPunct="1">
        <a:defRPr sz="1539" kern="1200">
          <a:solidFill>
            <a:schemeClr val="tx1"/>
          </a:solidFill>
          <a:latin typeface="+mn-lt"/>
          <a:ea typeface="+mn-ea"/>
          <a:cs typeface="+mn-cs"/>
        </a:defRPr>
      </a:lvl6pPr>
      <a:lvl7pPr marL="2345710" algn="l" defTabSz="781903" rtl="0" eaLnBrk="1" latinLnBrk="0" hangingPunct="1">
        <a:defRPr sz="1539" kern="1200">
          <a:solidFill>
            <a:schemeClr val="tx1"/>
          </a:solidFill>
          <a:latin typeface="+mn-lt"/>
          <a:ea typeface="+mn-ea"/>
          <a:cs typeface="+mn-cs"/>
        </a:defRPr>
      </a:lvl7pPr>
      <a:lvl8pPr marL="2736662" algn="l" defTabSz="781903" rtl="0" eaLnBrk="1" latinLnBrk="0" hangingPunct="1">
        <a:defRPr sz="1539" kern="1200">
          <a:solidFill>
            <a:schemeClr val="tx1"/>
          </a:solidFill>
          <a:latin typeface="+mn-lt"/>
          <a:ea typeface="+mn-ea"/>
          <a:cs typeface="+mn-cs"/>
        </a:defRPr>
      </a:lvl8pPr>
      <a:lvl9pPr marL="3127614" algn="l" defTabSz="781903" rtl="0" eaLnBrk="1" latinLnBrk="0" hangingPunct="1">
        <a:defRPr sz="1539"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3" pos="240" userDrawn="1">
          <p15:clr>
            <a:srgbClr val="F26B43"/>
          </p15:clr>
        </p15:guide>
        <p15:guide id="6" pos="5520" userDrawn="1">
          <p15:clr>
            <a:srgbClr val="F26B43"/>
          </p15:clr>
        </p15:guide>
        <p15:guide id="7" orient="horz" pos="3930" userDrawn="1">
          <p15:clr>
            <a:srgbClr val="F26B43"/>
          </p15:clr>
        </p15:guide>
        <p15:guide id="8" orient="horz" pos="848" userDrawn="1">
          <p15:clr>
            <a:srgbClr val="F26B43"/>
          </p15:clr>
        </p15:guide>
        <p15:guide id="9" orient="horz" pos="1225"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53.xml"/></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5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3.xml"/></Relationships>
</file>

<file path=ppt/slides/_rels/slide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53.xml"/><Relationship Id="rId5" Type="http://schemas.openxmlformats.org/officeDocument/2006/relationships/image" Target="../media/image32.jpeg"/><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5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3.xml"/></Relationships>
</file>

<file path=ppt/slides/_rels/slide1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4.xml"/><Relationship Id="rId1" Type="http://schemas.openxmlformats.org/officeDocument/2006/relationships/slideLayout" Target="../slideLayouts/slideLayout53.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53.xml"/><Relationship Id="rId4" Type="http://schemas.openxmlformats.org/officeDocument/2006/relationships/image" Target="../media/image36.jpe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53.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5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3.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9.xml"/><Relationship Id="rId1" Type="http://schemas.openxmlformats.org/officeDocument/2006/relationships/slideLayout" Target="../slideLayouts/slideLayout5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398" y="1606499"/>
            <a:ext cx="4331065" cy="886397"/>
          </a:xfrm>
        </p:spPr>
        <p:txBody>
          <a:bodyPr>
            <a:noAutofit/>
          </a:bodyPr>
          <a:lstStyle/>
          <a:p>
            <a:r>
              <a:rPr lang="en-GB" b="1" dirty="0" smtClean="0"/>
              <a:t>LIVE EVENTS</a:t>
            </a:r>
            <a:endParaRPr lang="en-GB" b="1" dirty="0"/>
          </a:p>
        </p:txBody>
      </p:sp>
      <p:sp>
        <p:nvSpPr>
          <p:cNvPr id="3" name="Text Placeholder 2"/>
          <p:cNvSpPr>
            <a:spLocks noGrp="1"/>
          </p:cNvSpPr>
          <p:nvPr>
            <p:ph type="body" sz="quarter" idx="10"/>
          </p:nvPr>
        </p:nvSpPr>
        <p:spPr/>
        <p:txBody>
          <a:bodyPr>
            <a:noAutofit/>
          </a:bodyPr>
          <a:lstStyle/>
          <a:p>
            <a:r>
              <a:rPr lang="en-GB" sz="1000" dirty="0" smtClean="0"/>
              <a:t>© Lewis Silkin LLP 2018 All Rights Reserved</a:t>
            </a:r>
            <a:endParaRPr lang="en-GB" sz="1000" dirty="0"/>
          </a:p>
        </p:txBody>
      </p:sp>
      <p:sp>
        <p:nvSpPr>
          <p:cNvPr id="9" name="TextBox 8"/>
          <p:cNvSpPr txBox="1"/>
          <p:nvPr/>
        </p:nvSpPr>
        <p:spPr>
          <a:xfrm>
            <a:off x="381001" y="0"/>
            <a:ext cx="2822847" cy="836712"/>
          </a:xfrm>
          <a:prstGeom prst="rect">
            <a:avLst/>
          </a:prstGeom>
          <a:solidFill>
            <a:srgbClr val="EDEDED"/>
          </a:solidFill>
        </p:spPr>
        <p:txBody>
          <a:bodyPr wrap="square" lIns="72000" tIns="0" rIns="0" bIns="72000" rtlCol="0" anchor="b" anchorCtr="0">
            <a:no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900" b="0" i="0" u="none" strike="noStrike" kern="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rPr>
              <a:t>Creators, Makers</a:t>
            </a:r>
            <a:r>
              <a:rPr kumimoji="0" lang="en-US" sz="900" b="0" i="0" u="none" strike="noStrike" kern="0" cap="none" spc="0" normalizeH="0" noProof="0" dirty="0" smtClean="0">
                <a:ln>
                  <a:noFill/>
                </a:ln>
                <a:solidFill>
                  <a:sysClr val="windowText" lastClr="000000"/>
                </a:solidFill>
                <a:effectLst/>
                <a:uLnTx/>
                <a:uFillTx/>
                <a:latin typeface="Arial" panose="020B0604020202020204" pitchFamily="34" charset="0"/>
                <a:cs typeface="Arial" panose="020B0604020202020204" pitchFamily="34" charset="0"/>
              </a:rPr>
              <a:t> &amp; Innovators</a:t>
            </a:r>
            <a:endParaRPr kumimoji="0" lang="en-US" sz="900" b="0" i="0" u="none" strike="noStrike" kern="0" cap="none" spc="0" normalizeH="0" baseline="0" noProof="0" dirty="0" smtClean="0">
              <a:ln>
                <a:noFill/>
              </a:ln>
              <a:solidFill>
                <a:sysClr val="windowText" lastClr="000000"/>
              </a:solidFill>
              <a:effectLst/>
              <a:uLnTx/>
              <a:uFillTx/>
              <a:latin typeface="Arial" panose="020B0604020202020204" pitchFamily="34" charset="0"/>
              <a:cs typeface="Arial" panose="020B0604020202020204" pitchFamily="34" charset="0"/>
            </a:endParaRPr>
          </a:p>
        </p:txBody>
      </p:sp>
      <p:sp>
        <p:nvSpPr>
          <p:cNvPr id="6" name="Text Placeholder 5"/>
          <p:cNvSpPr>
            <a:spLocks noGrp="1"/>
          </p:cNvSpPr>
          <p:nvPr>
            <p:ph type="body" sz="quarter" idx="11"/>
          </p:nvPr>
        </p:nvSpPr>
        <p:spPr>
          <a:xfrm>
            <a:off x="596808" y="3501008"/>
            <a:ext cx="3424436" cy="648071"/>
          </a:xfrm>
        </p:spPr>
        <p:txBody>
          <a:bodyPr/>
          <a:lstStyle/>
          <a:p>
            <a:pPr>
              <a:spcBef>
                <a:spcPts val="600"/>
              </a:spcBef>
              <a:spcAft>
                <a:spcPts val="600"/>
              </a:spcAft>
            </a:pPr>
            <a:r>
              <a:rPr lang="en-GB" dirty="0" smtClean="0"/>
              <a:t>Nigel Dewar Gibb</a:t>
            </a:r>
          </a:p>
          <a:p>
            <a:r>
              <a:rPr lang="en-GB" dirty="0" smtClean="0"/>
              <a:t>Lewis Silkin LLP</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3838" y="2989263"/>
            <a:ext cx="3614737" cy="884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5496" y="6525344"/>
            <a:ext cx="2602426" cy="246221"/>
          </a:xfrm>
          <a:prstGeom prst="rect">
            <a:avLst/>
          </a:prstGeom>
          <a:noFill/>
        </p:spPr>
        <p:txBody>
          <a:bodyPr wrap="square" rtlCol="0">
            <a:spAutoFit/>
          </a:bodyPr>
          <a:lstStyle/>
          <a:p>
            <a:r>
              <a:rPr lang="en-GB" sz="1000" dirty="0" smtClean="0">
                <a:latin typeface="Arial" panose="020B0604020202020204" pitchFamily="34" charset="0"/>
                <a:cs typeface="Arial" panose="020B0604020202020204" pitchFamily="34" charset="0"/>
              </a:rPr>
              <a:t>4865715 v1 </a:t>
            </a:r>
            <a:r>
              <a:rPr lang="en-GB" sz="1000" dirty="0">
                <a:latin typeface="Arial" panose="020B0604020202020204" pitchFamily="34" charset="0"/>
                <a:cs typeface="Arial" panose="020B0604020202020204" pitchFamily="34" charset="0"/>
              </a:rPr>
              <a:t>15.11.18 </a:t>
            </a:r>
          </a:p>
        </p:txBody>
      </p:sp>
    </p:spTree>
    <p:extLst>
      <p:ext uri="{BB962C8B-B14F-4D97-AF65-F5344CB8AC3E}">
        <p14:creationId xmlns:p14="http://schemas.microsoft.com/office/powerpoint/2010/main" val="19036789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OVERVIEW OF LIVE PERFORMANCE</a:t>
            </a:r>
            <a:endParaRPr lang="en-GB" sz="2400" dirty="0"/>
          </a:p>
        </p:txBody>
      </p:sp>
      <p:sp>
        <p:nvSpPr>
          <p:cNvPr id="6" name="Rectangle 3"/>
          <p:cNvSpPr txBox="1">
            <a:spLocks noChangeArrowheads="1"/>
          </p:cNvSpPr>
          <p:nvPr/>
        </p:nvSpPr>
        <p:spPr>
          <a:xfrm>
            <a:off x="385396" y="1844824"/>
            <a:ext cx="4978691" cy="4536504"/>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457200" indent="-457200">
              <a:buAutoNum type="alphaUcPeriod"/>
            </a:pPr>
            <a:r>
              <a:rPr lang="en-GB" sz="2000" b="0" dirty="0" smtClean="0"/>
              <a:t>Rights in the </a:t>
            </a:r>
            <a:r>
              <a:rPr lang="en-GB" sz="2000" dirty="0" smtClean="0">
                <a:solidFill>
                  <a:srgbClr val="FF0000"/>
                </a:solidFill>
              </a:rPr>
              <a:t>Musical and Literary  Work</a:t>
            </a:r>
          </a:p>
          <a:p>
            <a:pPr marL="342900" indent="-342900">
              <a:buFont typeface="Wingdings" panose="05000000000000000000" pitchFamily="2" charset="2"/>
              <a:buChar char="Ø"/>
            </a:pPr>
            <a:r>
              <a:rPr lang="en-GB" sz="2000" dirty="0" smtClean="0"/>
              <a:t>Who </a:t>
            </a:r>
            <a:r>
              <a:rPr lang="en-GB" sz="2000" dirty="0"/>
              <a:t>owns the copyright?</a:t>
            </a:r>
          </a:p>
          <a:p>
            <a:r>
              <a:rPr lang="en-GB" sz="2000" b="0" dirty="0"/>
              <a:t>The </a:t>
            </a:r>
            <a:r>
              <a:rPr lang="en-GB" sz="2000" b="0" dirty="0" smtClean="0"/>
              <a:t>author </a:t>
            </a:r>
            <a:r>
              <a:rPr lang="en-GB" sz="2000" b="0" dirty="0"/>
              <a:t>i.e. </a:t>
            </a:r>
            <a:r>
              <a:rPr lang="en-GB" sz="2000" b="0" dirty="0" smtClean="0"/>
              <a:t>creator</a:t>
            </a:r>
          </a:p>
          <a:p>
            <a:endParaRPr lang="en-GB" sz="2000" b="0" dirty="0" smtClean="0"/>
          </a:p>
          <a:p>
            <a:r>
              <a:rPr lang="en-GB" sz="2000" b="0" dirty="0" smtClean="0"/>
              <a:t>B. Rights in the </a:t>
            </a:r>
            <a:r>
              <a:rPr lang="en-GB" sz="2000" dirty="0" smtClean="0">
                <a:solidFill>
                  <a:srgbClr val="FF0000"/>
                </a:solidFill>
              </a:rPr>
              <a:t>Sound Recording</a:t>
            </a:r>
          </a:p>
          <a:p>
            <a:pPr marL="342900" indent="-342900">
              <a:buFont typeface="Wingdings" panose="05000000000000000000" pitchFamily="2" charset="2"/>
              <a:buChar char="Ø"/>
            </a:pPr>
            <a:r>
              <a:rPr lang="en-GB" sz="2000" dirty="0"/>
              <a:t>Who owns the copyright?</a:t>
            </a:r>
          </a:p>
          <a:p>
            <a:r>
              <a:rPr lang="en-GB" sz="2000" b="0" dirty="0"/>
              <a:t>The </a:t>
            </a:r>
            <a:r>
              <a:rPr lang="en-GB" sz="2000" b="0" dirty="0" smtClean="0"/>
              <a:t>author </a:t>
            </a:r>
            <a:r>
              <a:rPr lang="en-GB" sz="2000" b="0" dirty="0"/>
              <a:t>i.e. </a:t>
            </a:r>
            <a:r>
              <a:rPr lang="en-GB" sz="2000" b="0" dirty="0" smtClean="0"/>
              <a:t>producer</a:t>
            </a:r>
            <a:endParaRPr lang="en-GB" sz="2000" b="0" dirty="0"/>
          </a:p>
          <a:p>
            <a:endParaRPr lang="en-GB" sz="2000" b="0" dirty="0"/>
          </a:p>
          <a:p>
            <a:pPr marL="342900" indent="-342900">
              <a:buFont typeface="Wingdings" panose="05000000000000000000" pitchFamily="2" charset="2"/>
              <a:buChar char="Ø"/>
            </a:pPr>
            <a:r>
              <a:rPr lang="en-GB" sz="2000" dirty="0" smtClean="0"/>
              <a:t>How long does copyright last? </a:t>
            </a:r>
          </a:p>
          <a:p>
            <a:r>
              <a:rPr lang="en-GB" sz="2000" b="0" dirty="0"/>
              <a:t>L</a:t>
            </a:r>
            <a:r>
              <a:rPr lang="en-GB" sz="2000" b="0" dirty="0" smtClean="0"/>
              <a:t>ife </a:t>
            </a:r>
            <a:r>
              <a:rPr lang="en-GB" sz="2000" b="0" dirty="0"/>
              <a:t>of </a:t>
            </a:r>
            <a:r>
              <a:rPr lang="en-GB" sz="2000" b="0" dirty="0" smtClean="0"/>
              <a:t>author + 70 years</a:t>
            </a:r>
            <a:endParaRPr lang="en-GB" sz="2000" b="0" dirty="0"/>
          </a:p>
          <a:p>
            <a:endParaRPr lang="en-GB" sz="2000" b="0" dirty="0" smtClean="0"/>
          </a:p>
        </p:txBody>
      </p:sp>
      <p:sp>
        <p:nvSpPr>
          <p:cNvPr id="7" name="Rectangle 3"/>
          <p:cNvSpPr txBox="1">
            <a:spLocks noChangeArrowheads="1"/>
          </p:cNvSpPr>
          <p:nvPr/>
        </p:nvSpPr>
        <p:spPr>
          <a:xfrm>
            <a:off x="4409403" y="1772816"/>
            <a:ext cx="4546276" cy="4536504"/>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algn="ctr"/>
            <a:endParaRPr lang="en-GB" sz="2000" dirty="0" smtClean="0"/>
          </a:p>
          <a:p>
            <a:pPr algn="ctr"/>
            <a:endParaRPr lang="en-GB" sz="2000" dirty="0" smtClean="0"/>
          </a:p>
          <a:p>
            <a:pPr algn="ctr"/>
            <a:endParaRPr lang="en-GB" sz="2000" dirty="0" smtClean="0"/>
          </a:p>
          <a:p>
            <a:pPr algn="ctr"/>
            <a:r>
              <a:rPr lang="en-GB" sz="2000" dirty="0" smtClean="0"/>
              <a:t> Joint Authorship?</a:t>
            </a:r>
          </a:p>
          <a:p>
            <a:pPr algn="ctr"/>
            <a:endParaRPr lang="en-GB" sz="2000" dirty="0"/>
          </a:p>
          <a:p>
            <a:pPr algn="ctr"/>
            <a:r>
              <a:rPr lang="en-GB" sz="2000" dirty="0" smtClean="0"/>
              <a:t>Each owner </a:t>
            </a:r>
          </a:p>
          <a:p>
            <a:pPr algn="ctr"/>
            <a:r>
              <a:rPr lang="en-GB" sz="2000" dirty="0" smtClean="0"/>
              <a:t>will have rights</a:t>
            </a:r>
          </a:p>
        </p:txBody>
      </p:sp>
      <p:sp>
        <p:nvSpPr>
          <p:cNvPr id="3" name="Right Brace 2"/>
          <p:cNvSpPr/>
          <p:nvPr/>
        </p:nvSpPr>
        <p:spPr>
          <a:xfrm>
            <a:off x="4932040" y="1772816"/>
            <a:ext cx="648072" cy="4320480"/>
          </a:xfrm>
          <a:prstGeom prst="rightBrace">
            <a:avLst/>
          </a:prstGeom>
          <a:ln>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b="1" dirty="0"/>
          </a:p>
        </p:txBody>
      </p:sp>
      <p:sp>
        <p:nvSpPr>
          <p:cNvPr id="4" name="TextBox 3"/>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2</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34155076"/>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OVERVIEW OF LIVE PERFORMANCE</a:t>
            </a:r>
            <a:endParaRPr lang="en-GB" sz="2400" dirty="0"/>
          </a:p>
        </p:txBody>
      </p:sp>
      <p:sp>
        <p:nvSpPr>
          <p:cNvPr id="2" name="Text Placeholder 1"/>
          <p:cNvSpPr>
            <a:spLocks noGrp="1"/>
          </p:cNvSpPr>
          <p:nvPr>
            <p:ph type="body" sz="quarter" idx="11"/>
          </p:nvPr>
        </p:nvSpPr>
        <p:spPr>
          <a:xfrm>
            <a:off x="385004" y="1396506"/>
            <a:ext cx="8373600" cy="307777"/>
          </a:xfrm>
        </p:spPr>
        <p:txBody>
          <a:bodyPr/>
          <a:lstStyle/>
          <a:p>
            <a:pPr marL="0" indent="0">
              <a:buNone/>
            </a:pPr>
            <a:r>
              <a:rPr lang="en-GB" sz="2000" b="1" dirty="0" smtClean="0"/>
              <a:t>Rights</a:t>
            </a:r>
            <a:r>
              <a:rPr lang="en-GB" dirty="0" smtClean="0"/>
              <a:t> in the </a:t>
            </a:r>
            <a:r>
              <a:rPr lang="en-GB" sz="2000" b="1" dirty="0" smtClean="0">
                <a:solidFill>
                  <a:srgbClr val="FF0000"/>
                </a:solidFill>
              </a:rPr>
              <a:t>Performance</a:t>
            </a:r>
            <a:r>
              <a:rPr lang="en-GB" sz="2000" b="1" dirty="0" smtClean="0">
                <a:solidFill>
                  <a:schemeClr val="accent3">
                    <a:lumMod val="75000"/>
                  </a:schemeClr>
                </a:solidFill>
              </a:rPr>
              <a:t> </a:t>
            </a:r>
            <a:endParaRPr lang="en-GB" b="1" dirty="0">
              <a:solidFill>
                <a:schemeClr val="accent3">
                  <a:lumMod val="75000"/>
                </a:schemeClr>
              </a:solidFill>
            </a:endParaRPr>
          </a:p>
        </p:txBody>
      </p:sp>
      <p:sp>
        <p:nvSpPr>
          <p:cNvPr id="6" name="Rectangle 3"/>
          <p:cNvSpPr txBox="1">
            <a:spLocks noChangeArrowheads="1"/>
          </p:cNvSpPr>
          <p:nvPr/>
        </p:nvSpPr>
        <p:spPr>
          <a:xfrm>
            <a:off x="385763" y="1772816"/>
            <a:ext cx="8578725" cy="4680520"/>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sz="2000" i="1" dirty="0" smtClean="0"/>
          </a:p>
          <a:p>
            <a:r>
              <a:rPr lang="en-GB" sz="2000" dirty="0" smtClean="0"/>
              <a:t>Performers Rights </a:t>
            </a:r>
          </a:p>
          <a:p>
            <a:pPr marL="342900" indent="-342900">
              <a:buFont typeface="Wingdings" panose="05000000000000000000" pitchFamily="2" charset="2"/>
              <a:buChar char="Ø"/>
            </a:pPr>
            <a:r>
              <a:rPr lang="en-GB" sz="2000" b="0" dirty="0" smtClean="0"/>
              <a:t>What is a performance?</a:t>
            </a:r>
          </a:p>
          <a:p>
            <a:endParaRPr lang="en-GB" sz="2000" b="0" dirty="0" smtClean="0"/>
          </a:p>
          <a:p>
            <a:endParaRPr lang="en-GB" sz="2000" b="0" dirty="0" smtClean="0"/>
          </a:p>
          <a:p>
            <a:pPr marL="342900" indent="-342900">
              <a:buFont typeface="Wingdings" panose="05000000000000000000" pitchFamily="2" charset="2"/>
              <a:buChar char="Ø"/>
            </a:pPr>
            <a:endParaRPr lang="en-GB" sz="2000" b="0" dirty="0" smtClean="0"/>
          </a:p>
          <a:p>
            <a:pPr marL="342900" indent="-342900">
              <a:buFont typeface="Wingdings" panose="05000000000000000000" pitchFamily="2" charset="2"/>
              <a:buChar char="Ø"/>
            </a:pPr>
            <a:endParaRPr lang="en-GB" sz="2000" b="0" dirty="0"/>
          </a:p>
          <a:p>
            <a:pPr marL="342900" indent="-342900">
              <a:buFont typeface="Wingdings" panose="05000000000000000000" pitchFamily="2" charset="2"/>
              <a:buChar char="Ø"/>
            </a:pPr>
            <a:endParaRPr lang="en-GB" sz="2000" b="0" dirty="0" smtClean="0"/>
          </a:p>
          <a:p>
            <a:pPr marL="358775" indent="-358775">
              <a:buFont typeface="Arial" panose="020B0604020202020204" pitchFamily="34" charset="0"/>
              <a:buChar char="•"/>
            </a:pPr>
            <a:endParaRPr lang="en-GB" sz="2000" b="0" dirty="0" smtClean="0"/>
          </a:p>
          <a:p>
            <a:pPr marL="358775" indent="-358775">
              <a:buFont typeface="Arial" panose="020B0604020202020204" pitchFamily="34" charset="0"/>
              <a:buChar char="•"/>
            </a:pPr>
            <a:endParaRPr lang="en-GB" sz="2000" b="0" dirty="0" smtClean="0"/>
          </a:p>
        </p:txBody>
      </p:sp>
      <p:sp>
        <p:nvSpPr>
          <p:cNvPr id="3" name="Oval Callout 2"/>
          <p:cNvSpPr/>
          <p:nvPr/>
        </p:nvSpPr>
        <p:spPr>
          <a:xfrm>
            <a:off x="3635896" y="2924944"/>
            <a:ext cx="4608512" cy="3024336"/>
          </a:xfrm>
          <a:prstGeom prst="wedgeEllipseCallout">
            <a:avLst>
              <a:gd name="adj1" fmla="val -61623"/>
              <a:gd name="adj2" fmla="val -40126"/>
            </a:avLst>
          </a:prstGeom>
          <a:ln>
            <a:solidFill>
              <a:schemeClr val="accent3">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000" b="1" i="1" dirty="0"/>
              <a:t>A live dramatic or musical performance or reading or recitation of a literary </a:t>
            </a:r>
            <a:r>
              <a:rPr lang="en-US" sz="2000" b="1" i="1" dirty="0" smtClean="0"/>
              <a:t>work </a:t>
            </a:r>
            <a:r>
              <a:rPr lang="en-US" sz="2000" b="1" i="1" dirty="0"/>
              <a:t>or performance of a variety act </a:t>
            </a:r>
          </a:p>
        </p:txBody>
      </p:sp>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3</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76591106"/>
      </p:ext>
    </p:extLst>
  </p:cSld>
  <p:clrMapOvr>
    <a:masterClrMapping/>
  </p:clrMapOvr>
  <p:transition spd="slow">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OVERVIEW OF LIVE PERFORMANCE</a:t>
            </a:r>
            <a:endParaRPr lang="en-GB" sz="2400" dirty="0"/>
          </a:p>
        </p:txBody>
      </p:sp>
      <p:sp>
        <p:nvSpPr>
          <p:cNvPr id="2" name="Text Placeholder 1"/>
          <p:cNvSpPr>
            <a:spLocks noGrp="1"/>
          </p:cNvSpPr>
          <p:nvPr>
            <p:ph type="body" sz="quarter" idx="11"/>
          </p:nvPr>
        </p:nvSpPr>
        <p:spPr>
          <a:xfrm>
            <a:off x="385004" y="1396506"/>
            <a:ext cx="8373600" cy="307777"/>
          </a:xfrm>
        </p:spPr>
        <p:txBody>
          <a:bodyPr/>
          <a:lstStyle/>
          <a:p>
            <a:pPr marL="0" indent="0">
              <a:buNone/>
            </a:pPr>
            <a:r>
              <a:rPr lang="en-GB" sz="2000" b="1" dirty="0" smtClean="0"/>
              <a:t>Rights</a:t>
            </a:r>
            <a:r>
              <a:rPr lang="en-GB" dirty="0" smtClean="0"/>
              <a:t> in the </a:t>
            </a:r>
            <a:r>
              <a:rPr lang="en-GB" sz="2000" b="1" dirty="0" smtClean="0">
                <a:solidFill>
                  <a:schemeClr val="accent3">
                    <a:lumMod val="75000"/>
                  </a:schemeClr>
                </a:solidFill>
              </a:rPr>
              <a:t>Perfor</a:t>
            </a:r>
            <a:r>
              <a:rPr lang="en-GB" b="1" dirty="0" smtClean="0">
                <a:solidFill>
                  <a:schemeClr val="accent3">
                    <a:lumMod val="75000"/>
                  </a:schemeClr>
                </a:solidFill>
              </a:rPr>
              <a:t>mance </a:t>
            </a:r>
            <a:endParaRPr lang="en-GB" b="1" dirty="0">
              <a:solidFill>
                <a:schemeClr val="accent3">
                  <a:lumMod val="75000"/>
                </a:schemeClr>
              </a:solidFill>
            </a:endParaRPr>
          </a:p>
        </p:txBody>
      </p:sp>
      <p:sp>
        <p:nvSpPr>
          <p:cNvPr id="6" name="Rectangle 3"/>
          <p:cNvSpPr txBox="1">
            <a:spLocks noChangeArrowheads="1"/>
          </p:cNvSpPr>
          <p:nvPr/>
        </p:nvSpPr>
        <p:spPr>
          <a:xfrm>
            <a:off x="385763" y="1772816"/>
            <a:ext cx="8578725" cy="4680520"/>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sz="2000" b="0" dirty="0" smtClean="0"/>
          </a:p>
          <a:p>
            <a:pPr marL="342900" indent="-342900">
              <a:buFont typeface="Wingdings" panose="05000000000000000000" pitchFamily="2" charset="2"/>
              <a:buChar char="Ø"/>
            </a:pPr>
            <a:r>
              <a:rPr lang="en-GB" sz="2000" b="0" dirty="0" smtClean="0"/>
              <a:t>What are the rights? CDPA 1988</a:t>
            </a:r>
          </a:p>
          <a:p>
            <a:pPr marL="342900" indent="-342900">
              <a:buFont typeface="Wingdings" panose="05000000000000000000" pitchFamily="2" charset="2"/>
              <a:buChar char="Ø"/>
            </a:pPr>
            <a:endParaRPr lang="en-GB" sz="2000" b="0" dirty="0" smtClean="0"/>
          </a:p>
          <a:p>
            <a:pPr marL="342900" indent="-342900">
              <a:buFont typeface="Wingdings" panose="05000000000000000000" pitchFamily="2" charset="2"/>
              <a:buChar char="Ø"/>
            </a:pPr>
            <a:endParaRPr lang="en-GB" sz="2000" b="0" dirty="0" smtClean="0"/>
          </a:p>
          <a:p>
            <a:pPr marL="342900" indent="-342900">
              <a:buFont typeface="Wingdings" panose="05000000000000000000" pitchFamily="2" charset="2"/>
              <a:buChar char="Ø"/>
            </a:pPr>
            <a:endParaRPr lang="en-GB" sz="2000" b="0" dirty="0"/>
          </a:p>
          <a:p>
            <a:pPr marL="342900" indent="-342900">
              <a:buFont typeface="Wingdings" panose="05000000000000000000" pitchFamily="2" charset="2"/>
              <a:buChar char="Ø"/>
            </a:pPr>
            <a:endParaRPr lang="en-GB" sz="2000" b="0" dirty="0" smtClean="0"/>
          </a:p>
          <a:p>
            <a:pPr marL="358775" indent="-358775">
              <a:buFont typeface="Arial" panose="020B0604020202020204" pitchFamily="34" charset="0"/>
              <a:buChar char="•"/>
            </a:pPr>
            <a:endParaRPr lang="en-GB" sz="2000" b="0" dirty="0" smtClean="0"/>
          </a:p>
          <a:p>
            <a:pPr marL="358775" indent="-358775">
              <a:buFont typeface="Arial" panose="020B0604020202020204" pitchFamily="34" charset="0"/>
              <a:buChar char="•"/>
            </a:pPr>
            <a:endParaRPr lang="en-GB" sz="2000" b="0" dirty="0" smtClean="0"/>
          </a:p>
        </p:txBody>
      </p:sp>
      <p:sp>
        <p:nvSpPr>
          <p:cNvPr id="4" name="Rounded Rectangle 3"/>
          <p:cNvSpPr/>
          <p:nvPr/>
        </p:nvSpPr>
        <p:spPr>
          <a:xfrm>
            <a:off x="457741" y="2780928"/>
            <a:ext cx="2160240" cy="2088232"/>
          </a:xfrm>
          <a:prstGeom prst="roundRect">
            <a:avLst/>
          </a:prstGeom>
          <a:solidFill>
            <a:srgbClr val="CCEAE6"/>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dirty="0"/>
              <a:t>Property </a:t>
            </a:r>
            <a:r>
              <a:rPr lang="en-GB" sz="1800" b="1" dirty="0" smtClean="0"/>
              <a:t>Rights</a:t>
            </a:r>
          </a:p>
          <a:p>
            <a:pPr algn="ctr"/>
            <a:r>
              <a:rPr lang="en-GB" sz="1800" dirty="0" smtClean="0"/>
              <a:t>Reproduction</a:t>
            </a:r>
          </a:p>
          <a:p>
            <a:pPr algn="ctr"/>
            <a:r>
              <a:rPr lang="en-GB" sz="1800" dirty="0" smtClean="0"/>
              <a:t>Distribution</a:t>
            </a:r>
          </a:p>
          <a:p>
            <a:pPr algn="ctr"/>
            <a:r>
              <a:rPr lang="en-GB" sz="1800" dirty="0" smtClean="0"/>
              <a:t>Rental</a:t>
            </a:r>
            <a:endParaRPr lang="en-GB" sz="1800" dirty="0"/>
          </a:p>
        </p:txBody>
      </p:sp>
      <p:sp>
        <p:nvSpPr>
          <p:cNvPr id="9" name="Rounded Rectangle 8"/>
          <p:cNvSpPr/>
          <p:nvPr/>
        </p:nvSpPr>
        <p:spPr>
          <a:xfrm>
            <a:off x="2771800" y="2780928"/>
            <a:ext cx="2520280" cy="2088232"/>
          </a:xfrm>
          <a:prstGeom prst="roundRect">
            <a:avLst/>
          </a:prstGeom>
          <a:solidFill>
            <a:srgbClr val="E0C1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dirty="0" smtClean="0"/>
              <a:t>Non Property Rights</a:t>
            </a:r>
          </a:p>
          <a:p>
            <a:pPr algn="ctr"/>
            <a:r>
              <a:rPr lang="en-GB" sz="1800" dirty="0" smtClean="0"/>
              <a:t>Recording</a:t>
            </a:r>
          </a:p>
          <a:p>
            <a:pPr algn="ctr"/>
            <a:r>
              <a:rPr lang="en-GB" sz="1800" dirty="0" smtClean="0"/>
              <a:t>Broadcasting</a:t>
            </a:r>
          </a:p>
          <a:p>
            <a:pPr algn="ctr"/>
            <a:r>
              <a:rPr lang="en-GB" sz="1800" dirty="0" smtClean="0"/>
              <a:t>Recording the Broadcast</a:t>
            </a:r>
            <a:endParaRPr lang="en-GB" sz="1800" dirty="0"/>
          </a:p>
        </p:txBody>
      </p:sp>
      <p:sp>
        <p:nvSpPr>
          <p:cNvPr id="10" name="Rounded Rectangle 9"/>
          <p:cNvSpPr/>
          <p:nvPr/>
        </p:nvSpPr>
        <p:spPr>
          <a:xfrm>
            <a:off x="5450794" y="2777366"/>
            <a:ext cx="3528391" cy="3387937"/>
          </a:xfrm>
          <a:prstGeom prst="roundRect">
            <a:avLst/>
          </a:prstGeom>
          <a:solidFill>
            <a:srgbClr val="CCEAE6"/>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dirty="0" smtClean="0"/>
              <a:t>Equitable Remuneration</a:t>
            </a:r>
          </a:p>
          <a:p>
            <a:pPr algn="ctr"/>
            <a:endParaRPr lang="en-GB" sz="1800" b="1" dirty="0" smtClean="0"/>
          </a:p>
          <a:p>
            <a:pPr marL="358775" indent="-358775">
              <a:buAutoNum type="arabicPeriod"/>
            </a:pPr>
            <a:r>
              <a:rPr lang="en-GB" sz="1800" dirty="0" smtClean="0"/>
              <a:t>If a </a:t>
            </a:r>
            <a:r>
              <a:rPr lang="en-GB" sz="1800" b="1" i="1" dirty="0" smtClean="0"/>
              <a:t>commercially </a:t>
            </a:r>
            <a:r>
              <a:rPr lang="en-GB" sz="1800" b="1" i="1" dirty="0"/>
              <a:t>published sound recording</a:t>
            </a:r>
            <a:r>
              <a:rPr lang="en-GB" sz="1800" dirty="0"/>
              <a:t> is played in </a:t>
            </a:r>
            <a:r>
              <a:rPr lang="en-GB" sz="1800" dirty="0" smtClean="0"/>
              <a:t>public</a:t>
            </a:r>
          </a:p>
          <a:p>
            <a:endParaRPr lang="en-GB" sz="1800" dirty="0"/>
          </a:p>
          <a:p>
            <a:pPr marL="358775" indent="-358775"/>
            <a:r>
              <a:rPr lang="en-GB" sz="1800" dirty="0" smtClean="0"/>
              <a:t>2</a:t>
            </a:r>
            <a:r>
              <a:rPr lang="en-GB" sz="1800" smtClean="0"/>
              <a:t>.  They </a:t>
            </a:r>
            <a:r>
              <a:rPr lang="en-GB" sz="1800" dirty="0"/>
              <a:t>have transferred their </a:t>
            </a:r>
            <a:r>
              <a:rPr lang="en-GB" sz="1800" b="1" i="1" dirty="0"/>
              <a:t>rental right </a:t>
            </a:r>
            <a:r>
              <a:rPr lang="en-GB" sz="1800" dirty="0"/>
              <a:t>to the sound recording</a:t>
            </a:r>
          </a:p>
        </p:txBody>
      </p:sp>
      <p:sp>
        <p:nvSpPr>
          <p:cNvPr id="11" name="Rounded Rectangle 10"/>
          <p:cNvSpPr/>
          <p:nvPr/>
        </p:nvSpPr>
        <p:spPr>
          <a:xfrm>
            <a:off x="464980" y="5085184"/>
            <a:ext cx="4827100" cy="1080120"/>
          </a:xfrm>
          <a:prstGeom prst="roundRect">
            <a:avLst/>
          </a:prstGeom>
          <a:solidFill>
            <a:schemeClr val="bg2">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dirty="0" smtClean="0"/>
              <a:t>Recording Rights – </a:t>
            </a:r>
            <a:r>
              <a:rPr lang="en-GB" sz="1800" dirty="0" smtClean="0"/>
              <a:t>usually</a:t>
            </a:r>
            <a:r>
              <a:rPr lang="en-GB" sz="1800" b="1" dirty="0" smtClean="0"/>
              <a:t> </a:t>
            </a:r>
            <a:r>
              <a:rPr lang="en-GB" sz="1800" dirty="0" smtClean="0"/>
              <a:t>owned by the record company  </a:t>
            </a:r>
            <a:endParaRPr lang="en-GB" sz="1800" dirty="0"/>
          </a:p>
        </p:txBody>
      </p:sp>
      <p:sp>
        <p:nvSpPr>
          <p:cNvPr id="12" name="TextBox 11"/>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4</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99681395"/>
      </p:ext>
    </p:extLst>
  </p:cSld>
  <p:clrMapOvr>
    <a:masterClrMapping/>
  </p:clrMapOvr>
  <p:transition spd="slow">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87798"/>
          </a:xfrm>
        </p:spPr>
        <p:txBody>
          <a:bodyPr/>
          <a:lstStyle/>
          <a:p>
            <a:r>
              <a:rPr lang="en-GB" sz="2400" b="1" dirty="0" smtClean="0"/>
              <a:t>SPONSORSHIP</a:t>
            </a:r>
            <a:r>
              <a:rPr lang="en-GB" b="1" dirty="0" smtClean="0"/>
              <a:t> </a:t>
            </a:r>
            <a:r>
              <a:rPr lang="en-GB" sz="2400" b="1" dirty="0" smtClean="0"/>
              <a:t>OF LIVE EVENTS</a:t>
            </a:r>
            <a:endParaRPr lang="en-GB" sz="2400" dirty="0"/>
          </a:p>
        </p:txBody>
      </p:sp>
      <p:sp>
        <p:nvSpPr>
          <p:cNvPr id="2" name="Text Placeholder 1"/>
          <p:cNvSpPr>
            <a:spLocks noGrp="1"/>
          </p:cNvSpPr>
          <p:nvPr>
            <p:ph type="body" sz="quarter" idx="11"/>
          </p:nvPr>
        </p:nvSpPr>
        <p:spPr/>
        <p:txBody>
          <a:bodyPr/>
          <a:lstStyle/>
          <a:p>
            <a:pPr marL="0" indent="0">
              <a:buNone/>
            </a:pPr>
            <a:r>
              <a:rPr lang="en-GB" b="1" dirty="0" smtClean="0"/>
              <a:t>What does a sponsorship agreement look like?</a:t>
            </a:r>
            <a:endParaRPr lang="en-GB" b="1" dirty="0"/>
          </a:p>
        </p:txBody>
      </p:sp>
      <p:sp>
        <p:nvSpPr>
          <p:cNvPr id="6" name="Rectangle 3"/>
          <p:cNvSpPr txBox="1">
            <a:spLocks noChangeArrowheads="1"/>
          </p:cNvSpPr>
          <p:nvPr/>
        </p:nvSpPr>
        <p:spPr>
          <a:xfrm>
            <a:off x="385763" y="1772816"/>
            <a:ext cx="8377237" cy="423132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sz="2000" b="0" dirty="0"/>
          </a:p>
        </p:txBody>
      </p:sp>
      <p:sp>
        <p:nvSpPr>
          <p:cNvPr id="7" name="Rectangle 3"/>
          <p:cNvSpPr txBox="1">
            <a:spLocks noChangeArrowheads="1"/>
          </p:cNvSpPr>
          <p:nvPr/>
        </p:nvSpPr>
        <p:spPr>
          <a:xfrm>
            <a:off x="538163" y="1772816"/>
            <a:ext cx="8377237" cy="438372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smtClean="0"/>
              <a:t>Sponsorship Rights</a:t>
            </a:r>
          </a:p>
          <a:p>
            <a:pPr marL="620713" indent="-342900">
              <a:buFont typeface="Arial" panose="020B0604020202020204" pitchFamily="34" charset="0"/>
              <a:buChar char="•"/>
            </a:pPr>
            <a:r>
              <a:rPr lang="en-GB" sz="2000" b="0" dirty="0" smtClean="0"/>
              <a:t>Use of trade marks and branding</a:t>
            </a:r>
          </a:p>
          <a:p>
            <a:pPr marL="620713" indent="-342900">
              <a:buFont typeface="Arial" panose="020B0604020202020204" pitchFamily="34" charset="0"/>
              <a:buChar char="•"/>
            </a:pPr>
            <a:r>
              <a:rPr lang="en-GB" sz="2000" b="0" dirty="0"/>
              <a:t>F</a:t>
            </a:r>
            <a:r>
              <a:rPr lang="en-GB" sz="2000" b="0" dirty="0" smtClean="0"/>
              <a:t>ilming/</a:t>
            </a:r>
            <a:r>
              <a:rPr lang="en-GB" sz="2000" b="0" dirty="0" err="1" smtClean="0"/>
              <a:t>promotionalvideos</a:t>
            </a:r>
            <a:endParaRPr lang="en-GB" sz="2000" b="0" dirty="0" smtClean="0"/>
          </a:p>
          <a:p>
            <a:pPr marL="620713" indent="-342900">
              <a:buFont typeface="Arial" panose="020B0604020202020204" pitchFamily="34" charset="0"/>
              <a:buChar char="•"/>
            </a:pPr>
            <a:r>
              <a:rPr lang="en-GB" sz="2000" b="0" dirty="0" smtClean="0"/>
              <a:t>Advertising and Marketing  - will there be an ‘event campaign’?</a:t>
            </a:r>
          </a:p>
          <a:p>
            <a:pPr marL="620713" indent="-342900">
              <a:buFont typeface="Arial" panose="020B0604020202020204" pitchFamily="34" charset="0"/>
              <a:buChar char="•"/>
            </a:pPr>
            <a:r>
              <a:rPr lang="en-GB" sz="2000" b="0" dirty="0" smtClean="0"/>
              <a:t>Free/discounted tickets for promotions and prizes</a:t>
            </a:r>
          </a:p>
          <a:p>
            <a:pPr marL="620713" indent="-342900">
              <a:buFont typeface="Arial" panose="020B0604020202020204" pitchFamily="34" charset="0"/>
              <a:buChar char="•"/>
            </a:pPr>
            <a:r>
              <a:rPr lang="en-GB" sz="2000" b="0" dirty="0" smtClean="0"/>
              <a:t>Hospitality and access to VIP backstage area, etc.</a:t>
            </a:r>
          </a:p>
          <a:p>
            <a:pPr marL="620713" indent="-342900">
              <a:buFont typeface="Arial" panose="020B0604020202020204" pitchFamily="34" charset="0"/>
              <a:buChar char="•"/>
            </a:pPr>
            <a:r>
              <a:rPr lang="en-GB" sz="2000" b="0" dirty="0" smtClean="0"/>
              <a:t>Product placement</a:t>
            </a:r>
          </a:p>
          <a:p>
            <a:pPr marL="354013" indent="-342900">
              <a:buFont typeface="Wingdings" panose="05000000000000000000" pitchFamily="2" charset="2"/>
              <a:buChar char="Ø"/>
            </a:pPr>
            <a:r>
              <a:rPr lang="en-GB" sz="2000" b="0" dirty="0" smtClean="0"/>
              <a:t>Sponsorship Fee</a:t>
            </a:r>
          </a:p>
          <a:p>
            <a:pPr marL="354013" indent="-342900">
              <a:buFont typeface="Wingdings" panose="05000000000000000000" pitchFamily="2" charset="2"/>
              <a:buChar char="Ø"/>
            </a:pPr>
            <a:r>
              <a:rPr lang="en-GB" sz="2000" b="0" dirty="0" smtClean="0"/>
              <a:t>Cancellation Rights</a:t>
            </a:r>
          </a:p>
          <a:p>
            <a:pPr marL="354013" indent="-342900">
              <a:buFont typeface="Wingdings" panose="05000000000000000000" pitchFamily="2" charset="2"/>
              <a:buChar char="Ø"/>
            </a:pPr>
            <a:r>
              <a:rPr lang="en-GB" sz="2000" b="0" dirty="0" smtClean="0"/>
              <a:t>Obligations – who is responsible for what</a:t>
            </a:r>
          </a:p>
          <a:p>
            <a:pPr marL="354013" indent="-342900">
              <a:buFont typeface="Wingdings" panose="05000000000000000000" pitchFamily="2" charset="2"/>
              <a:buChar char="Ø"/>
            </a:pPr>
            <a:r>
              <a:rPr lang="en-GB" sz="2000" b="0" dirty="0" smtClean="0"/>
              <a:t>Liability</a:t>
            </a:r>
          </a:p>
          <a:p>
            <a:pPr marL="354013" indent="-342900">
              <a:buFont typeface="Wingdings" panose="05000000000000000000" pitchFamily="2" charset="2"/>
              <a:buChar char="Ø"/>
            </a:pPr>
            <a:r>
              <a:rPr lang="en-GB" sz="2000" b="0" dirty="0" smtClean="0"/>
              <a:t>Insurance</a:t>
            </a:r>
          </a:p>
          <a:p>
            <a:pPr marL="620713" indent="-342900">
              <a:buFont typeface="Arial" panose="020B0604020202020204" pitchFamily="34" charset="0"/>
              <a:buChar char="•"/>
            </a:pPr>
            <a:endParaRPr lang="en-GB" sz="2000" b="0" dirty="0"/>
          </a:p>
        </p:txBody>
      </p:sp>
      <p:sp>
        <p:nvSpPr>
          <p:cNvPr id="8" name="TextBox 7"/>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5</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49779675"/>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FESTIVALS</a:t>
            </a:r>
            <a:endParaRPr lang="en-GB" sz="2400" dirty="0"/>
          </a:p>
        </p:txBody>
      </p:sp>
      <p:sp>
        <p:nvSpPr>
          <p:cNvPr id="6" name="Rectangle 3"/>
          <p:cNvSpPr txBox="1">
            <a:spLocks noChangeArrowheads="1"/>
          </p:cNvSpPr>
          <p:nvPr/>
        </p:nvSpPr>
        <p:spPr>
          <a:xfrm>
            <a:off x="385763" y="1772816"/>
            <a:ext cx="8377237" cy="423132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Under the Occupiers Liability Act 1957 an occupier of premises owes a 'common duty of care'. </a:t>
            </a:r>
          </a:p>
          <a:p>
            <a:pPr marL="342900" indent="-342900">
              <a:buFont typeface="Wingdings" panose="05000000000000000000" pitchFamily="2" charset="2"/>
              <a:buChar char="Ø"/>
            </a:pPr>
            <a:r>
              <a:rPr lang="en-GB" sz="2000" b="0" dirty="0"/>
              <a:t>You need to look after the people who are coming on to your site whether they are festival goers, guests or workers. </a:t>
            </a:r>
          </a:p>
          <a:p>
            <a:pPr marL="342900" indent="-342900">
              <a:buFont typeface="Wingdings" panose="05000000000000000000" pitchFamily="2" charset="2"/>
              <a:buChar char="Ø"/>
            </a:pPr>
            <a:r>
              <a:rPr lang="en-GB" sz="2000" b="0" dirty="0"/>
              <a:t>Event organisers should ensure that they are doing everything possible to protect the public and ensure their safety. </a:t>
            </a:r>
          </a:p>
          <a:p>
            <a:pPr marL="342900" indent="-342900">
              <a:buFont typeface="Wingdings" panose="05000000000000000000" pitchFamily="2" charset="2"/>
              <a:buChar char="Ø"/>
            </a:pPr>
            <a:r>
              <a:rPr lang="en-GB" sz="2000" b="0" dirty="0" smtClean="0"/>
              <a:t>A </a:t>
            </a:r>
            <a:r>
              <a:rPr lang="en-GB" sz="2000" b="0" dirty="0"/>
              <a:t>duty to take such care in all circumstances as is reasonable to see that those on site will be reasonably safe</a:t>
            </a:r>
            <a:r>
              <a:rPr lang="en-GB" sz="2000" b="0" dirty="0" smtClean="0"/>
              <a:t>.</a:t>
            </a:r>
            <a:endParaRPr lang="en-GB" sz="2000" b="0" dirty="0"/>
          </a:p>
        </p:txBody>
      </p:sp>
      <p:pic>
        <p:nvPicPr>
          <p:cNvPr id="2050" name="Picture 2" descr="C:\Users\AM8029\AppData\Local\Microsoft\Windows\INetCache\IE\TETB3I1C\large_safety_first_banne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4558" y="4725144"/>
            <a:ext cx="3240360" cy="162558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6</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53449497"/>
      </p:ext>
    </p:extLst>
  </p:cSld>
  <p:clrMapOvr>
    <a:masterClrMapping/>
  </p:clrMapOvr>
  <p:transition spd="slow">
    <p:wip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SITE &amp; PRODUCTION</a:t>
            </a:r>
            <a:endParaRPr lang="en-GB" sz="2400"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The safe, regulated set up, delivery and take down of the entire event is critical. </a:t>
            </a:r>
            <a:endParaRPr lang="en-GB" sz="2000" b="0" dirty="0" smtClean="0"/>
          </a:p>
          <a:p>
            <a:pPr marL="342900" indent="-342900">
              <a:buFont typeface="Wingdings" panose="05000000000000000000" pitchFamily="2" charset="2"/>
              <a:buChar char="Ø"/>
            </a:pPr>
            <a:r>
              <a:rPr lang="en-GB" sz="2000" b="0" dirty="0" smtClean="0"/>
              <a:t>Responsibility </a:t>
            </a:r>
            <a:r>
              <a:rPr lang="en-GB" sz="2000" b="0" dirty="0"/>
              <a:t>for the management of risks will usually fall to the event </a:t>
            </a:r>
            <a:r>
              <a:rPr lang="en-GB" sz="2000" b="0" dirty="0" smtClean="0"/>
              <a:t>organiser, </a:t>
            </a:r>
            <a:r>
              <a:rPr lang="en-GB" sz="2000" b="0" dirty="0"/>
              <a:t>the owner of the venue, licensee and/or promoter depending upon the contractual arrangements under which the event is to be run. </a:t>
            </a:r>
            <a:endParaRPr lang="en-GB" sz="2000" b="0" dirty="0" smtClean="0"/>
          </a:p>
          <a:p>
            <a:pPr marL="342900" indent="-342900">
              <a:buFont typeface="Wingdings" panose="05000000000000000000" pitchFamily="2" charset="2"/>
              <a:buChar char="Ø"/>
            </a:pPr>
            <a:r>
              <a:rPr lang="en-GB" sz="2000" b="0" dirty="0" smtClean="0"/>
              <a:t>The </a:t>
            </a:r>
            <a:r>
              <a:rPr lang="en-GB" sz="2000" b="0" dirty="0"/>
              <a:t>control may be shared between a number of different parties so there needs to be close liaison and communication to ensure that responsibilities are clearly identified and </a:t>
            </a:r>
            <a:r>
              <a:rPr lang="en-GB" sz="2000" b="0" dirty="0" smtClean="0"/>
              <a:t>assigned</a:t>
            </a:r>
          </a:p>
          <a:p>
            <a:endParaRPr lang="en-GB" sz="2000" dirty="0"/>
          </a:p>
          <a:p>
            <a:endParaRPr lang="en-GB" sz="2000" b="0" dirty="0"/>
          </a:p>
          <a:p>
            <a:pPr marL="417424" indent="-417424">
              <a:lnSpc>
                <a:spcPct val="125000"/>
              </a:lnSpc>
              <a:spcBef>
                <a:spcPct val="0"/>
              </a:spcBef>
              <a:spcAft>
                <a:spcPts val="600"/>
              </a:spcAft>
              <a:buClr>
                <a:srgbClr val="EE752D"/>
              </a:buClr>
              <a:buFont typeface="Arial" panose="020B0604020202020204" pitchFamily="34" charset="0"/>
              <a:buChar char="•"/>
            </a:pPr>
            <a:endParaRPr lang="en-US" altLang="en-US" sz="2000" b="0" dirty="0"/>
          </a:p>
        </p:txBody>
      </p:sp>
      <p:pic>
        <p:nvPicPr>
          <p:cNvPr id="8194" name="Picture 2" descr="C:\Users\AM8029\AppData\Local\Microsoft\Windows\INetCache\IE\TETB3I1C\high-low-no-risk[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5085184"/>
            <a:ext cx="2267881" cy="153684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7</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65131946"/>
      </p:ext>
    </p:extLst>
  </p:cSld>
  <p:clrMapOvr>
    <a:masterClrMapping/>
  </p:clrMapOvr>
  <p:transition spd="slow">
    <p:wip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SITE &amp; PRODUCTION</a:t>
            </a:r>
            <a:endParaRPr lang="en-GB" sz="2400" dirty="0"/>
          </a:p>
        </p:txBody>
      </p:sp>
      <p:sp>
        <p:nvSpPr>
          <p:cNvPr id="6" name="Rectangle 3"/>
          <p:cNvSpPr txBox="1">
            <a:spLocks noChangeArrowheads="1"/>
          </p:cNvSpPr>
          <p:nvPr/>
        </p:nvSpPr>
        <p:spPr>
          <a:xfrm>
            <a:off x="358622" y="1556792"/>
            <a:ext cx="8650733" cy="423132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Under the Health and Safety at Work Act 1974 all entertainment events are classed as work activities and are subject to the Act and various regulations and Codes of Practice</a:t>
            </a:r>
          </a:p>
          <a:p>
            <a:pPr marL="342900" indent="-342900">
              <a:buFont typeface="Wingdings" panose="05000000000000000000" pitchFamily="2" charset="2"/>
              <a:buChar char="Ø"/>
            </a:pPr>
            <a:r>
              <a:rPr lang="en-GB" sz="2000" b="0" dirty="0"/>
              <a:t>Event organisers, concert promoters, licensees, specialist contractors and venue owners all have a statutory duty to protect the health and safety of their workers and others who may be affected by their work activity.</a:t>
            </a:r>
          </a:p>
          <a:p>
            <a:pPr marL="342900" indent="-342900">
              <a:buFont typeface="Wingdings" panose="05000000000000000000" pitchFamily="2" charset="2"/>
              <a:buChar char="Ø"/>
            </a:pPr>
            <a:r>
              <a:rPr lang="en-GB" sz="2000" b="0" dirty="0" smtClean="0"/>
              <a:t>This </a:t>
            </a:r>
            <a:r>
              <a:rPr lang="en-GB" sz="2000" b="0" dirty="0"/>
              <a:t>general duty covers training, safe work systems and the preparation of safety </a:t>
            </a:r>
            <a:r>
              <a:rPr lang="en-GB" sz="2000" b="0" dirty="0" smtClean="0"/>
              <a:t>policies.</a:t>
            </a:r>
          </a:p>
          <a:p>
            <a:pPr marL="342900" indent="-342900">
              <a:buFont typeface="Wingdings" panose="05000000000000000000" pitchFamily="2" charset="2"/>
              <a:buChar char="Ø"/>
            </a:pPr>
            <a:r>
              <a:rPr lang="en-GB" sz="2000" b="0" dirty="0" smtClean="0"/>
              <a:t>There </a:t>
            </a:r>
            <a:r>
              <a:rPr lang="en-GB" sz="2000" b="0" dirty="0"/>
              <a:t>is also a duty on employers and self-employed people to safeguard those not in their </a:t>
            </a:r>
            <a:r>
              <a:rPr lang="en-GB" sz="2000" b="0" dirty="0" smtClean="0"/>
              <a:t>employment </a:t>
            </a:r>
            <a:r>
              <a:rPr lang="en-GB" sz="2000" b="0" dirty="0" err="1" smtClean="0"/>
              <a:t>ie</a:t>
            </a:r>
            <a:r>
              <a:rPr lang="en-GB" sz="2000" b="0" dirty="0" smtClean="0"/>
              <a:t> the public.</a:t>
            </a:r>
          </a:p>
          <a:p>
            <a:pPr marL="342900" indent="-342900">
              <a:buFont typeface="Wingdings" panose="05000000000000000000" pitchFamily="2" charset="2"/>
              <a:buChar char="Ø"/>
            </a:pPr>
            <a:r>
              <a:rPr lang="en-GB" sz="2000" b="0" dirty="0" smtClean="0"/>
              <a:t>The </a:t>
            </a:r>
            <a:r>
              <a:rPr lang="en-GB" sz="2000" b="0" dirty="0"/>
              <a:t>Act is relevant for suppliers of equipment or substances for use at work and also applies to designers and suppliers of equipment for use by performers and to contractors who erect or install stages and sound systems.</a:t>
            </a:r>
          </a:p>
          <a:p>
            <a:endParaRPr lang="en-GB" sz="2000" b="0" dirty="0"/>
          </a:p>
          <a:p>
            <a:pPr marL="417424" indent="-417424">
              <a:lnSpc>
                <a:spcPct val="125000"/>
              </a:lnSpc>
              <a:spcBef>
                <a:spcPct val="0"/>
              </a:spcBef>
              <a:spcAft>
                <a:spcPts val="600"/>
              </a:spcAft>
              <a:buClr>
                <a:srgbClr val="EE752D"/>
              </a:buClr>
              <a:buFont typeface="Arial" panose="020B0604020202020204" pitchFamily="34" charset="0"/>
              <a:buChar char="•"/>
            </a:pPr>
            <a:endParaRPr lang="en-US" altLang="en-US" sz="2000" b="0" dirty="0"/>
          </a:p>
        </p:txBody>
      </p:sp>
      <p:sp>
        <p:nvSpPr>
          <p:cNvPr id="4" name="TextBox 3"/>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8</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35331187"/>
      </p:ext>
    </p:extLst>
  </p:cSld>
  <p:clrMapOvr>
    <a:masterClrMapping/>
  </p:clrMapOvr>
  <p:transition spd="slow">
    <p:wip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397" y="952970"/>
            <a:ext cx="8373207" cy="332399"/>
          </a:xfrm>
        </p:spPr>
        <p:txBody>
          <a:bodyPr/>
          <a:lstStyle/>
          <a:p>
            <a:r>
              <a:rPr lang="en-GB" sz="2400" b="1" dirty="0"/>
              <a:t>SITE &amp; PRODUCTION</a:t>
            </a:r>
            <a:endParaRPr lang="en-GB" sz="2400" dirty="0"/>
          </a:p>
        </p:txBody>
      </p:sp>
      <p:sp>
        <p:nvSpPr>
          <p:cNvPr id="4" name="Rectangle 3"/>
          <p:cNvSpPr/>
          <p:nvPr/>
        </p:nvSpPr>
        <p:spPr>
          <a:xfrm>
            <a:off x="407466" y="1988840"/>
            <a:ext cx="8373965" cy="1323439"/>
          </a:xfrm>
          <a:prstGeom prst="rect">
            <a:avLst/>
          </a:prstGeom>
        </p:spPr>
        <p:txBody>
          <a:bodyPr wrap="square">
            <a:spAutoFit/>
          </a:bodyPr>
          <a:lstStyle/>
          <a:p>
            <a:pPr marL="342900" indent="-342900">
              <a:buFont typeface="Wingdings" panose="05000000000000000000" pitchFamily="2" charset="2"/>
              <a:buChar char="Ø"/>
            </a:pPr>
            <a:r>
              <a:rPr lang="en-GB" sz="2000" dirty="0"/>
              <a:t>Certain work-related accidents and dangerous occurrences are reportable to the health and safety enforcing authority (either the local authority or HSE depending on the event) under the Reporting of Injuries, Diseases and Dangerous Occurrences Regulations </a:t>
            </a:r>
            <a:r>
              <a:rPr lang="en-GB" sz="2000" dirty="0" smtClean="0"/>
              <a:t>1995. </a:t>
            </a:r>
            <a:endParaRPr lang="en-GB" sz="2000" dirty="0"/>
          </a:p>
        </p:txBody>
      </p:sp>
      <p:pic>
        <p:nvPicPr>
          <p:cNvPr id="9218" name="Picture 2" descr="C:\Users\AM8029\AppData\Local\Microsoft\Windows\INetCache\IE\DW0QYPUY\HS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3789040"/>
            <a:ext cx="3594100" cy="2260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9</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996968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397" y="952970"/>
            <a:ext cx="8373207" cy="332399"/>
          </a:xfrm>
        </p:spPr>
        <p:txBody>
          <a:bodyPr/>
          <a:lstStyle/>
          <a:p>
            <a:r>
              <a:rPr lang="en-GB" sz="2400" b="1" dirty="0"/>
              <a:t>SITE &amp; PRODUCTION</a:t>
            </a:r>
            <a:endParaRPr lang="en-GB" sz="2400" dirty="0"/>
          </a:p>
        </p:txBody>
      </p:sp>
      <p:sp>
        <p:nvSpPr>
          <p:cNvPr id="4" name="Rectangle 3"/>
          <p:cNvSpPr/>
          <p:nvPr/>
        </p:nvSpPr>
        <p:spPr>
          <a:xfrm>
            <a:off x="404899" y="1700808"/>
            <a:ext cx="8487581" cy="4708981"/>
          </a:xfrm>
          <a:prstGeom prst="rect">
            <a:avLst/>
          </a:prstGeom>
        </p:spPr>
        <p:txBody>
          <a:bodyPr wrap="square">
            <a:spAutoFit/>
          </a:bodyPr>
          <a:lstStyle/>
          <a:p>
            <a:pPr marL="342900" indent="-342900">
              <a:buFont typeface="Wingdings" panose="05000000000000000000" pitchFamily="2" charset="2"/>
              <a:buChar char="Ø"/>
            </a:pPr>
            <a:r>
              <a:rPr lang="en-GB" sz="2000" dirty="0" smtClean="0"/>
              <a:t>An </a:t>
            </a:r>
            <a:r>
              <a:rPr lang="en-GB" sz="2000" dirty="0"/>
              <a:t>employer must report work-related accidents if</a:t>
            </a:r>
            <a:r>
              <a:rPr lang="en-GB" sz="2000" dirty="0" smtClean="0"/>
              <a:t>:</a:t>
            </a:r>
          </a:p>
          <a:p>
            <a:endParaRPr lang="en-GB" sz="2000" dirty="0"/>
          </a:p>
          <a:p>
            <a:pPr marL="285750" lvl="0" indent="-285750">
              <a:buFont typeface="Arial" panose="020B0604020202020204" pitchFamily="34" charset="0"/>
              <a:buChar char="•"/>
            </a:pPr>
            <a:r>
              <a:rPr lang="en-GB" sz="2000" dirty="0"/>
              <a:t>their employee or a self-employed person working on premises under their control is killed or </a:t>
            </a:r>
            <a:r>
              <a:rPr lang="en-GB" sz="2000" dirty="0" smtClean="0"/>
              <a:t>injured;</a:t>
            </a:r>
          </a:p>
          <a:p>
            <a:pPr marL="285750" lvl="0" indent="-285750">
              <a:buFont typeface="Arial" panose="020B0604020202020204" pitchFamily="34" charset="0"/>
              <a:buChar char="•"/>
            </a:pPr>
            <a:r>
              <a:rPr lang="en-GB" sz="2000" dirty="0" smtClean="0"/>
              <a:t>a </a:t>
            </a:r>
            <a:r>
              <a:rPr lang="en-GB" sz="2000" dirty="0"/>
              <a:t>member of the public on premises under their control is killed or </a:t>
            </a:r>
            <a:r>
              <a:rPr lang="en-GB" sz="2000" dirty="0" smtClean="0"/>
              <a:t>injured;</a:t>
            </a:r>
          </a:p>
          <a:p>
            <a:pPr marL="285750" lvl="0" indent="-285750">
              <a:buFont typeface="Arial" panose="020B0604020202020204" pitchFamily="34" charset="0"/>
              <a:buChar char="•"/>
            </a:pPr>
            <a:r>
              <a:rPr lang="en-GB" sz="2000" dirty="0" smtClean="0"/>
              <a:t>one </a:t>
            </a:r>
            <a:r>
              <a:rPr lang="en-GB" sz="2000" dirty="0"/>
              <a:t>of the dangerous occurrences listed in the Regulations takes place. These include such incidents as stage/scaffold collapses, failure of lifting equipment, electrical short circuits.</a:t>
            </a:r>
          </a:p>
          <a:p>
            <a:r>
              <a:rPr lang="en-GB" sz="2000" dirty="0"/>
              <a:t> </a:t>
            </a:r>
          </a:p>
          <a:p>
            <a:pPr marL="342900" indent="-342900">
              <a:buFont typeface="Wingdings" panose="05000000000000000000" pitchFamily="2" charset="2"/>
              <a:buChar char="Ø"/>
            </a:pPr>
            <a:r>
              <a:rPr lang="en-GB" sz="2000" dirty="0"/>
              <a:t>There will be multiple supplier contracts. </a:t>
            </a:r>
            <a:r>
              <a:rPr lang="en-GB" sz="2000" dirty="0" smtClean="0"/>
              <a:t>Governing </a:t>
            </a:r>
            <a:r>
              <a:rPr lang="en-GB" sz="2000" dirty="0"/>
              <a:t>laws other than English law may also apply. </a:t>
            </a:r>
            <a:endParaRPr lang="en-GB" sz="2000" dirty="0" smtClean="0"/>
          </a:p>
          <a:p>
            <a:pPr marL="342900" indent="-342900">
              <a:buFont typeface="Wingdings" panose="05000000000000000000" pitchFamily="2" charset="2"/>
              <a:buChar char="Ø"/>
            </a:pPr>
            <a:r>
              <a:rPr lang="en-GB" sz="2000" dirty="0" smtClean="0"/>
              <a:t>Seek </a:t>
            </a:r>
            <a:r>
              <a:rPr lang="en-GB" sz="2000" dirty="0"/>
              <a:t>to minimise disputes and conflicts by standardising paperwork and imposing and enforcing your own standard </a:t>
            </a:r>
            <a:r>
              <a:rPr lang="en-GB" sz="2000" dirty="0" smtClean="0"/>
              <a:t>T&amp;Cs. </a:t>
            </a:r>
            <a:r>
              <a:rPr lang="en-GB" sz="2000" dirty="0"/>
              <a:t>This will reduce any 'battle of the forms' and make the operation easier to run.</a:t>
            </a:r>
          </a:p>
        </p:txBody>
      </p:sp>
      <p:sp>
        <p:nvSpPr>
          <p:cNvPr id="5" name="TextBox 4"/>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10</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238573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INSURANCE</a:t>
            </a:r>
          </a:p>
        </p:txBody>
      </p:sp>
      <p:sp>
        <p:nvSpPr>
          <p:cNvPr id="6" name="Rectangle 3"/>
          <p:cNvSpPr txBox="1">
            <a:spLocks noChangeArrowheads="1"/>
          </p:cNvSpPr>
          <p:nvPr/>
        </p:nvSpPr>
        <p:spPr>
          <a:xfrm>
            <a:off x="385763" y="1556792"/>
            <a:ext cx="8377237" cy="4447347"/>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smtClean="0"/>
              <a:t>Obtain </a:t>
            </a:r>
            <a:r>
              <a:rPr lang="en-GB" sz="2000" b="0" dirty="0"/>
              <a:t>insurance </a:t>
            </a:r>
            <a:r>
              <a:rPr lang="en-GB" sz="2000" b="0" dirty="0" err="1" smtClean="0"/>
              <a:t>ie</a:t>
            </a:r>
            <a:r>
              <a:rPr lang="en-GB" sz="2000" b="0" dirty="0" smtClean="0"/>
              <a:t> </a:t>
            </a:r>
            <a:r>
              <a:rPr lang="en-GB" sz="2000" b="0" dirty="0"/>
              <a:t>public liability and cancellation insurance. It is increasingly complex and expensive to secure the right </a:t>
            </a:r>
            <a:r>
              <a:rPr lang="en-GB" sz="2000" b="0" dirty="0" smtClean="0"/>
              <a:t>cover.</a:t>
            </a:r>
          </a:p>
          <a:p>
            <a:pPr marL="342900" indent="-342900">
              <a:buFont typeface="Wingdings" panose="05000000000000000000" pitchFamily="2" charset="2"/>
              <a:buChar char="Ø"/>
            </a:pPr>
            <a:r>
              <a:rPr lang="en-GB" sz="2000" b="0" dirty="0" smtClean="0"/>
              <a:t>However</a:t>
            </a:r>
            <a:r>
              <a:rPr lang="en-GB" sz="2000" b="0" dirty="0"/>
              <a:t>, it is possible to get an 'exclusion' (</a:t>
            </a:r>
            <a:r>
              <a:rPr lang="en-GB" sz="2000" b="0" dirty="0" smtClean="0"/>
              <a:t>even </a:t>
            </a:r>
            <a:r>
              <a:rPr lang="en-GB" sz="2000" b="0" dirty="0"/>
              <a:t>for persons who habitually carry firearms...if they happen to own the site and traditional and cultural factors are taken into </a:t>
            </a:r>
            <a:r>
              <a:rPr lang="en-GB" sz="2000" b="0" dirty="0" smtClean="0"/>
              <a:t>account – Escape To New York)</a:t>
            </a:r>
            <a:endParaRPr lang="en-GB" sz="2000" b="0" dirty="0"/>
          </a:p>
          <a:p>
            <a:endParaRPr lang="en-GB" sz="2000" b="0" dirty="0"/>
          </a:p>
        </p:txBody>
      </p:sp>
      <p:pic>
        <p:nvPicPr>
          <p:cNvPr id="10242" name="Picture 2" descr="C:\Users\AM8029\AppData\Local\Microsoft\Windows\INetCache\IE\LVRUBOB4\4560586060_468814b68e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1493" y="3984002"/>
            <a:ext cx="2925775" cy="21943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11</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20923070"/>
      </p:ext>
    </p:extLst>
  </p:cSld>
  <p:clrMapOvr>
    <a:masterClrMapping/>
  </p:clrMapOvr>
  <p:transition spd="slow">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DRUGS/GUNS/FIREWORKS/BONFIRES</a:t>
            </a:r>
            <a:r>
              <a:rPr lang="en-GB" sz="2400" dirty="0"/>
              <a:t> </a:t>
            </a:r>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r>
              <a:rPr lang="en-GB" sz="2000" dirty="0"/>
              <a:t/>
            </a:r>
            <a:br>
              <a:rPr lang="en-GB" sz="2000" dirty="0"/>
            </a:br>
            <a:endParaRPr lang="en-GB" sz="2000" b="0" dirty="0"/>
          </a:p>
        </p:txBody>
      </p:sp>
      <p:pic>
        <p:nvPicPr>
          <p:cNvPr id="13314" name="Picture 2" descr="C:\Users\AM8029\AppData\Local\Microsoft\Windows\INetCache\IE\DW0QYPUY\1437179578[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916" y="3366343"/>
            <a:ext cx="2331711" cy="2222897"/>
          </a:xfrm>
          <a:prstGeom prst="rect">
            <a:avLst/>
          </a:prstGeom>
          <a:noFill/>
          <a:extLst>
            <a:ext uri="{909E8E84-426E-40DD-AFC4-6F175D3DCCD1}">
              <a14:hiddenFill xmlns:a14="http://schemas.microsoft.com/office/drawing/2010/main">
                <a:solidFill>
                  <a:srgbClr val="FFFFFF"/>
                </a:solidFill>
              </a14:hiddenFill>
            </a:ext>
          </a:extLst>
        </p:spPr>
      </p:pic>
      <p:pic>
        <p:nvPicPr>
          <p:cNvPr id="13315" name="Picture 3" descr="C:\Users\AM8029\AppData\Local\Microsoft\Windows\INetCache\IE\LVRUBOB4\336px-No_guns.svg[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1800" y="3420053"/>
            <a:ext cx="2032248" cy="203224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Users\AM8029\AppData\Local\Microsoft\Windows\INetCache\IE\LVRUBOB4\no-fireworks[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92080" y="3335217"/>
            <a:ext cx="2794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15955" y="1771218"/>
            <a:ext cx="4284314" cy="1077218"/>
          </a:xfrm>
          <a:prstGeom prst="rect">
            <a:avLst/>
          </a:prstGeom>
        </p:spPr>
        <p:txBody>
          <a:bodyPr wrap="none">
            <a:spAutoFit/>
          </a:bodyPr>
          <a:lstStyle/>
          <a:p>
            <a:pPr marL="342900" lvl="0" indent="-342900">
              <a:buFont typeface="Wingdings" panose="05000000000000000000" pitchFamily="2" charset="2"/>
              <a:buChar char="Ø"/>
            </a:pPr>
            <a:r>
              <a:rPr lang="en-GB" sz="1800" dirty="0" smtClean="0"/>
              <a:t>Emergency services </a:t>
            </a:r>
          </a:p>
          <a:p>
            <a:pPr marL="342900" lvl="0" indent="-342900">
              <a:spcBef>
                <a:spcPts val="600"/>
              </a:spcBef>
              <a:buFont typeface="Wingdings" panose="05000000000000000000" pitchFamily="2" charset="2"/>
              <a:buChar char="Ø"/>
            </a:pPr>
            <a:r>
              <a:rPr lang="en-GB" sz="1800" b="1" dirty="0" smtClean="0"/>
              <a:t>MAST </a:t>
            </a:r>
            <a:r>
              <a:rPr lang="en-GB" sz="1800" dirty="0" smtClean="0"/>
              <a:t>(Multi Agency Safety Testing) </a:t>
            </a:r>
            <a:endParaRPr lang="en-GB" sz="1800" dirty="0"/>
          </a:p>
          <a:p>
            <a:pPr marL="342900" lvl="0" indent="-342900">
              <a:spcBef>
                <a:spcPts val="600"/>
              </a:spcBef>
              <a:buFont typeface="Wingdings" panose="05000000000000000000" pitchFamily="2" charset="2"/>
              <a:buChar char="Ø"/>
            </a:pPr>
            <a:r>
              <a:rPr lang="en-GB" sz="1800" dirty="0" smtClean="0"/>
              <a:t>The Loop - drug testing  </a:t>
            </a:r>
            <a:endParaRPr lang="en-GB" sz="1800" dirty="0"/>
          </a:p>
        </p:txBody>
      </p:sp>
      <p:sp>
        <p:nvSpPr>
          <p:cNvPr id="8" name="TextBox 7"/>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12</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79319951"/>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FOOD CONCESSIONS </a:t>
            </a:r>
            <a:endParaRPr lang="en-GB" sz="2400" dirty="0"/>
          </a:p>
        </p:txBody>
      </p:sp>
      <p:sp>
        <p:nvSpPr>
          <p:cNvPr id="6" name="Rectangle 3"/>
          <p:cNvSpPr txBox="1">
            <a:spLocks noChangeArrowheads="1"/>
          </p:cNvSpPr>
          <p:nvPr/>
        </p:nvSpPr>
        <p:spPr>
          <a:xfrm>
            <a:off x="385763" y="177281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lvl="0"/>
            <a:r>
              <a:rPr lang="en-GB" sz="2000" b="0" dirty="0"/>
              <a:t>A</a:t>
            </a:r>
            <a:r>
              <a:rPr lang="en-GB" sz="2000" b="0" dirty="0" smtClean="0"/>
              <a:t>ll </a:t>
            </a:r>
            <a:r>
              <a:rPr lang="en-GB" sz="2000" b="0" dirty="0"/>
              <a:t>food concessions </a:t>
            </a:r>
            <a:r>
              <a:rPr lang="en-GB" sz="2000" b="0" dirty="0" smtClean="0"/>
              <a:t>to comply </a:t>
            </a:r>
            <a:r>
              <a:rPr lang="en-GB" sz="2000" b="0" dirty="0"/>
              <a:t>with all relevant Health &amp; Safety regulations and maintain the highest standards of hygiene.</a:t>
            </a:r>
          </a:p>
          <a:p>
            <a:r>
              <a:rPr lang="en-GB" sz="2000" dirty="0"/>
              <a:t> </a:t>
            </a:r>
          </a:p>
        </p:txBody>
      </p:sp>
      <p:pic>
        <p:nvPicPr>
          <p:cNvPr id="11266" name="Picture 2" descr="C:\Users\AM8029\AppData\Local\Microsoft\Windows\INetCache\IE\DW0QYPUY\5922505720_defcaa3ec5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2" y="2924944"/>
            <a:ext cx="4176464" cy="31323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13</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60777047"/>
      </p:ext>
    </p:extLst>
  </p:cSld>
  <p:clrMapOvr>
    <a:masterClrMapping/>
  </p:clrMapOvr>
  <p:transition spd="slow">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ALCOHOL</a:t>
            </a:r>
            <a:endParaRPr lang="en-GB" sz="2400" dirty="0"/>
          </a:p>
        </p:txBody>
      </p:sp>
      <p:sp>
        <p:nvSpPr>
          <p:cNvPr id="6" name="Rectangle 3"/>
          <p:cNvSpPr txBox="1">
            <a:spLocks noChangeArrowheads="1"/>
          </p:cNvSpPr>
          <p:nvPr/>
        </p:nvSpPr>
        <p:spPr>
          <a:xfrm>
            <a:off x="323528" y="1844824"/>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lvl="0" indent="-342900">
              <a:buFont typeface="Wingdings" panose="05000000000000000000" pitchFamily="2" charset="2"/>
              <a:buChar char="Ø"/>
            </a:pPr>
            <a:r>
              <a:rPr lang="en-GB" sz="2000" b="0" dirty="0"/>
              <a:t>Check there are no religious or cultural objections to the sale and consumption of </a:t>
            </a:r>
            <a:r>
              <a:rPr lang="en-GB" sz="2000" b="0" dirty="0" smtClean="0"/>
              <a:t>alcohol</a:t>
            </a:r>
            <a:r>
              <a:rPr lang="en-GB" sz="2000" b="0" dirty="0"/>
              <a:t>.</a:t>
            </a:r>
            <a:endParaRPr lang="en-GB" sz="2000" b="0" dirty="0" smtClean="0"/>
          </a:p>
          <a:p>
            <a:pPr marL="342900" lvl="0" indent="-342900">
              <a:buFont typeface="Wingdings" panose="05000000000000000000" pitchFamily="2" charset="2"/>
              <a:buChar char="Ø"/>
            </a:pPr>
            <a:r>
              <a:rPr lang="en-GB" sz="2000" b="0" dirty="0" smtClean="0"/>
              <a:t>Get </a:t>
            </a:r>
            <a:r>
              <a:rPr lang="en-GB" sz="2000" b="0" dirty="0"/>
              <a:t>the necessary alcohol licences from the local Council and make sure it covers spirits (as well as beer and wine) and extends </a:t>
            </a:r>
            <a:r>
              <a:rPr lang="en-GB" sz="2000" b="0" dirty="0" smtClean="0"/>
              <a:t>up to </a:t>
            </a:r>
            <a:r>
              <a:rPr lang="en-GB" sz="2000" b="0" dirty="0"/>
              <a:t>the end of the event. </a:t>
            </a:r>
            <a:endParaRPr lang="en-GB" sz="2000" b="0" dirty="0" smtClean="0"/>
          </a:p>
          <a:p>
            <a:pPr marL="342900" lvl="0" indent="-342900">
              <a:buFont typeface="Wingdings" panose="05000000000000000000" pitchFamily="2" charset="2"/>
              <a:buChar char="Ø"/>
            </a:pPr>
            <a:r>
              <a:rPr lang="en-GB" sz="2000" b="0" dirty="0" smtClean="0"/>
              <a:t>Under </a:t>
            </a:r>
            <a:r>
              <a:rPr lang="en-GB" sz="2000" b="0" dirty="0"/>
              <a:t>the Licensing Act 2003, local councils regulate 'licensable activities' such </a:t>
            </a:r>
            <a:r>
              <a:rPr lang="en-GB" sz="2000" b="0" dirty="0" smtClean="0"/>
              <a:t>as:</a:t>
            </a:r>
          </a:p>
          <a:p>
            <a:pPr marL="342900" lvl="0" indent="-342900">
              <a:buFont typeface="Arial" panose="020B0604020202020204" pitchFamily="34" charset="0"/>
              <a:buChar char="•"/>
            </a:pPr>
            <a:r>
              <a:rPr lang="en-GB" sz="2000" b="0" dirty="0" smtClean="0"/>
              <a:t>the </a:t>
            </a:r>
            <a:r>
              <a:rPr lang="en-GB" sz="2000" b="0" dirty="0"/>
              <a:t>sale of </a:t>
            </a:r>
            <a:r>
              <a:rPr lang="en-GB" sz="2000" b="0" dirty="0" smtClean="0"/>
              <a:t>alcohol</a:t>
            </a:r>
          </a:p>
          <a:p>
            <a:pPr marL="342900" lvl="0" indent="-342900">
              <a:buFont typeface="Arial" panose="020B0604020202020204" pitchFamily="34" charset="0"/>
              <a:buChar char="•"/>
            </a:pPr>
            <a:r>
              <a:rPr lang="en-GB" sz="2000" b="0" dirty="0" smtClean="0"/>
              <a:t>the </a:t>
            </a:r>
            <a:r>
              <a:rPr lang="en-GB" sz="2000" b="0" dirty="0"/>
              <a:t>provision of regulated </a:t>
            </a:r>
            <a:r>
              <a:rPr lang="en-GB" sz="2000" b="0" dirty="0" smtClean="0"/>
              <a:t>entertainment</a:t>
            </a:r>
          </a:p>
          <a:p>
            <a:pPr marL="342900" lvl="0" indent="-342900">
              <a:buFont typeface="Arial" panose="020B0604020202020204" pitchFamily="34" charset="0"/>
              <a:buChar char="•"/>
            </a:pPr>
            <a:r>
              <a:rPr lang="en-GB" sz="2000" b="0" dirty="0" smtClean="0"/>
              <a:t>the </a:t>
            </a:r>
            <a:r>
              <a:rPr lang="en-GB" sz="2000" b="0" dirty="0"/>
              <a:t>provision of late night refreshment</a:t>
            </a:r>
          </a:p>
          <a:p>
            <a:r>
              <a:rPr lang="en-GB" sz="2000" b="0" dirty="0"/>
              <a:t> </a:t>
            </a:r>
            <a:endParaRPr lang="en-GB" sz="2000" dirty="0"/>
          </a:p>
        </p:txBody>
      </p:sp>
      <p:sp>
        <p:nvSpPr>
          <p:cNvPr id="4" name="TextBox 3"/>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14</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64047741"/>
      </p:ext>
    </p:extLst>
  </p:cSld>
  <p:clrMapOvr>
    <a:masterClrMapping/>
  </p:clrMapOvr>
  <p:transition spd="slow">
    <p:wip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ALCOHOL</a:t>
            </a:r>
            <a:endParaRPr lang="en-GB" dirty="0"/>
          </a:p>
        </p:txBody>
      </p:sp>
      <p:sp>
        <p:nvSpPr>
          <p:cNvPr id="6" name="Rectangle 3"/>
          <p:cNvSpPr txBox="1">
            <a:spLocks noChangeArrowheads="1"/>
          </p:cNvSpPr>
          <p:nvPr/>
        </p:nvSpPr>
        <p:spPr>
          <a:xfrm>
            <a:off x="385763" y="1844824"/>
            <a:ext cx="8377237" cy="4159315"/>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r>
              <a:rPr lang="en-GB" sz="2200" b="0" dirty="0" smtClean="0"/>
              <a:t>Additional </a:t>
            </a:r>
            <a:r>
              <a:rPr lang="en-GB" sz="2200" b="0" dirty="0"/>
              <a:t>alcohol licensing conditions have been imposed under the </a:t>
            </a:r>
            <a:r>
              <a:rPr lang="en-GB" sz="2200" dirty="0"/>
              <a:t>Licensing Act 2003 (mandatory licensing conditions) order 2010</a:t>
            </a:r>
            <a:r>
              <a:rPr lang="en-GB" sz="2200" b="0" dirty="0"/>
              <a:t>. These include</a:t>
            </a:r>
            <a:r>
              <a:rPr lang="en-GB" sz="2200" b="0" dirty="0" smtClean="0"/>
              <a:t>:</a:t>
            </a:r>
          </a:p>
          <a:p>
            <a:endParaRPr lang="en-GB" sz="2200" b="0" dirty="0"/>
          </a:p>
          <a:p>
            <a:pPr marL="342900" lvl="0" indent="-342900">
              <a:buFont typeface="Arial" panose="020B0604020202020204" pitchFamily="34" charset="0"/>
              <a:buChar char="•"/>
            </a:pPr>
            <a:r>
              <a:rPr lang="en-GB" sz="2200" b="0" dirty="0"/>
              <a:t>a ban on dispensing alcohol directly into customers' </a:t>
            </a:r>
            <a:r>
              <a:rPr lang="en-GB" sz="2200" b="0" dirty="0" smtClean="0"/>
              <a:t>mouths</a:t>
            </a:r>
          </a:p>
          <a:p>
            <a:pPr marL="342900" lvl="0" indent="-342900">
              <a:buFont typeface="Arial" panose="020B0604020202020204" pitchFamily="34" charset="0"/>
              <a:buChar char="•"/>
            </a:pPr>
            <a:r>
              <a:rPr lang="en-GB" sz="2200" b="0" dirty="0" smtClean="0"/>
              <a:t>mandatory </a:t>
            </a:r>
            <a:r>
              <a:rPr lang="en-GB" sz="2200" b="0" dirty="0"/>
              <a:t>provision of free tap </a:t>
            </a:r>
            <a:r>
              <a:rPr lang="en-GB" sz="2200" b="0" dirty="0" smtClean="0"/>
              <a:t>water</a:t>
            </a:r>
            <a:endParaRPr lang="en-GB" sz="2200" b="0" dirty="0"/>
          </a:p>
        </p:txBody>
      </p:sp>
      <p:sp>
        <p:nvSpPr>
          <p:cNvPr id="4" name="TextBox 3"/>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15</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98401"/>
      </p:ext>
    </p:extLst>
  </p:cSld>
  <p:clrMapOvr>
    <a:masterClrMapping/>
  </p:clrMapOvr>
  <p:transition spd="slow">
    <p:wip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pPr lvl="0"/>
            <a:r>
              <a:rPr lang="en-GB" sz="2400" b="1" dirty="0"/>
              <a:t>ALCOHOL</a:t>
            </a:r>
            <a:endParaRPr lang="en-GB" dirty="0"/>
          </a:p>
        </p:txBody>
      </p:sp>
      <p:sp>
        <p:nvSpPr>
          <p:cNvPr id="6" name="Rectangle 3"/>
          <p:cNvSpPr txBox="1">
            <a:spLocks noChangeArrowheads="1"/>
          </p:cNvSpPr>
          <p:nvPr/>
        </p:nvSpPr>
        <p:spPr>
          <a:xfrm>
            <a:off x="385763" y="1844824"/>
            <a:ext cx="8377237" cy="4159315"/>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smtClean="0"/>
              <a:t>It </a:t>
            </a:r>
            <a:r>
              <a:rPr lang="en-GB" sz="2000" b="0" dirty="0"/>
              <a:t>is illegal to sell or attempt to sell alcohol to a person who is already drunk or allow this to </a:t>
            </a:r>
            <a:r>
              <a:rPr lang="en-GB" sz="2000" b="0" dirty="0" smtClean="0"/>
              <a:t>happen. Violating </a:t>
            </a:r>
            <a:r>
              <a:rPr lang="en-GB" sz="2000" b="0" dirty="0"/>
              <a:t>laws relating to the sale and purchase of alcohol could result in arrest, prosecution and </a:t>
            </a:r>
            <a:r>
              <a:rPr lang="en-GB" sz="2000" b="0" dirty="0" smtClean="0"/>
              <a:t>fine.</a:t>
            </a:r>
          </a:p>
          <a:p>
            <a:pPr marL="342900" indent="-342900">
              <a:buFont typeface="Wingdings" panose="05000000000000000000" pitchFamily="2" charset="2"/>
              <a:buChar char="Ø"/>
            </a:pPr>
            <a:r>
              <a:rPr lang="en-GB" sz="2000" b="0" dirty="0" smtClean="0"/>
              <a:t>Breaking </a:t>
            </a:r>
            <a:r>
              <a:rPr lang="en-GB" sz="2000" b="0" dirty="0"/>
              <a:t>the law could result in a fine of up to £1,000. If the convicted person is a personal licence holder, they could lose their </a:t>
            </a:r>
            <a:r>
              <a:rPr lang="en-GB" sz="2000" b="0" dirty="0" smtClean="0"/>
              <a:t>licence.</a:t>
            </a:r>
          </a:p>
          <a:p>
            <a:pPr marL="342900" indent="-342900">
              <a:buFont typeface="Wingdings" panose="05000000000000000000" pitchFamily="2" charset="2"/>
              <a:buChar char="Ø"/>
            </a:pPr>
            <a:r>
              <a:rPr lang="en-GB" sz="2000" b="0" dirty="0" smtClean="0"/>
              <a:t>It </a:t>
            </a:r>
            <a:r>
              <a:rPr lang="en-GB" sz="2000" b="0" dirty="0"/>
              <a:t>is also against the law to allow </a:t>
            </a:r>
            <a:r>
              <a:rPr lang="en-GB" sz="2000" dirty="0" smtClean="0"/>
              <a:t>disorderly conduct</a:t>
            </a:r>
            <a:r>
              <a:rPr lang="en-GB" sz="2000" b="0" dirty="0" smtClean="0"/>
              <a:t> on licensed premises and </a:t>
            </a:r>
            <a:r>
              <a:rPr lang="en-GB" sz="2000" b="0" dirty="0"/>
              <a:t>to refuse to leave a licensed site when ordered to do so by staff or </a:t>
            </a:r>
            <a:r>
              <a:rPr lang="en-GB" sz="2000" b="0" dirty="0" smtClean="0"/>
              <a:t>police.</a:t>
            </a:r>
          </a:p>
          <a:p>
            <a:pPr marL="342900" indent="-342900">
              <a:buFont typeface="Wingdings" panose="05000000000000000000" pitchFamily="2" charset="2"/>
              <a:buChar char="Ø"/>
            </a:pPr>
            <a:r>
              <a:rPr lang="en-GB" sz="2000" b="0" dirty="0" smtClean="0"/>
              <a:t>Selling </a:t>
            </a:r>
            <a:r>
              <a:rPr lang="en-GB" sz="2000" b="0" dirty="0"/>
              <a:t>alcohol to anyone under age 18 is also illegal in England and Wales in all circumstances and licences can be suspended or forfeited at first offence.</a:t>
            </a:r>
          </a:p>
        </p:txBody>
      </p:sp>
      <p:sp>
        <p:nvSpPr>
          <p:cNvPr id="4" name="TextBox 3"/>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16</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95650791"/>
      </p:ext>
    </p:extLst>
  </p:cSld>
  <p:clrMapOvr>
    <a:masterClrMapping/>
  </p:clrMapOvr>
  <p:transition spd="slow">
    <p:wipe/>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87798"/>
          </a:xfrm>
        </p:spPr>
        <p:txBody>
          <a:bodyPr/>
          <a:lstStyle/>
          <a:p>
            <a:r>
              <a:rPr lang="en-GB" sz="2400" b="1" dirty="0"/>
              <a:t>POLICE</a:t>
            </a:r>
            <a:r>
              <a:rPr lang="en-GB" b="1" dirty="0"/>
              <a:t> </a:t>
            </a:r>
            <a:r>
              <a:rPr lang="en-GB" sz="2400" b="1" dirty="0"/>
              <a:t>AND EMERGENCY SERVICES</a:t>
            </a:r>
            <a:r>
              <a:rPr lang="en-GB" sz="2400" dirty="0"/>
              <a:t> </a:t>
            </a:r>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lvl="0"/>
            <a:r>
              <a:rPr lang="en-GB" sz="2400" b="0" dirty="0"/>
              <a:t>Keep the local Police and all the other emergency </a:t>
            </a:r>
            <a:r>
              <a:rPr lang="en-GB" sz="2400" b="0" dirty="0" smtClean="0"/>
              <a:t>services updated and on side throughout the event.</a:t>
            </a:r>
            <a:endParaRPr lang="en-GB" sz="2400" b="0" dirty="0"/>
          </a:p>
        </p:txBody>
      </p:sp>
      <p:pic>
        <p:nvPicPr>
          <p:cNvPr id="7170" name="Picture 2" descr="C:\Users\AM8029\AppData\Local\Microsoft\Windows\INetCache\IE\DW0QYPUY\Police_in_Glasgow[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9976" y="3356992"/>
            <a:ext cx="3774857" cy="24718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17</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83441254"/>
      </p:ext>
    </p:extLst>
  </p:cSld>
  <p:clrMapOvr>
    <a:masterClrMapping/>
  </p:clrMapOvr>
  <p:transition spd="slow">
    <p:wip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SECURITY</a:t>
            </a:r>
            <a:r>
              <a:rPr lang="en-GB" sz="2400" dirty="0"/>
              <a:t> </a:t>
            </a:r>
          </a:p>
        </p:txBody>
      </p:sp>
      <p:sp>
        <p:nvSpPr>
          <p:cNvPr id="6" name="Rectangle 3"/>
          <p:cNvSpPr txBox="1">
            <a:spLocks noChangeArrowheads="1"/>
          </p:cNvSpPr>
          <p:nvPr/>
        </p:nvSpPr>
        <p:spPr>
          <a:xfrm>
            <a:off x="385763" y="1700808"/>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Make sure all Security staff are properly vetted and </a:t>
            </a:r>
            <a:r>
              <a:rPr lang="en-GB" sz="2000" b="0" dirty="0" smtClean="0"/>
              <a:t>licensed</a:t>
            </a:r>
          </a:p>
          <a:p>
            <a:pPr marL="342900" indent="-342900">
              <a:buFont typeface="Wingdings" panose="05000000000000000000" pitchFamily="2" charset="2"/>
              <a:buChar char="Ø"/>
            </a:pPr>
            <a:r>
              <a:rPr lang="en-GB" sz="2000" b="0" dirty="0" smtClean="0"/>
              <a:t>Consider security scanners</a:t>
            </a:r>
          </a:p>
          <a:p>
            <a:pPr marL="342900" indent="-342900">
              <a:buFont typeface="Wingdings" panose="05000000000000000000" pitchFamily="2" charset="2"/>
              <a:buChar char="Ø"/>
            </a:pPr>
            <a:r>
              <a:rPr lang="en-GB" sz="2000" b="0" dirty="0" smtClean="0"/>
              <a:t>Terrorism threat – surveillance</a:t>
            </a:r>
          </a:p>
          <a:p>
            <a:pPr marL="342900" indent="-342900">
              <a:buFont typeface="Wingdings" panose="05000000000000000000" pitchFamily="2" charset="2"/>
              <a:buChar char="Ø"/>
            </a:pPr>
            <a:r>
              <a:rPr lang="en-GB" sz="2000" b="0" dirty="0" smtClean="0"/>
              <a:t>Data/disclosure – GDPR compliance</a:t>
            </a:r>
          </a:p>
          <a:p>
            <a:pPr marL="342900" indent="-342900">
              <a:buFont typeface="Wingdings" panose="05000000000000000000" pitchFamily="2" charset="2"/>
              <a:buChar char="Ø"/>
            </a:pPr>
            <a:endParaRPr lang="en-GB" sz="2000" b="0" dirty="0"/>
          </a:p>
        </p:txBody>
      </p:sp>
      <p:pic>
        <p:nvPicPr>
          <p:cNvPr id="6147" name="Picture 3" descr="C:\Users\AM8029\AppData\Local\Microsoft\Windows\INetCache\IE\LVRUBOB4\1389670100[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3645024"/>
            <a:ext cx="2174634" cy="2212619"/>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C:\Users\AM8029\AppData\Local\Microsoft\Windows\INetCache\IE\TETB3I1C\2566142650_9a2ec1b264[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3585" y="3058497"/>
            <a:ext cx="3178815" cy="317881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18</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85478889"/>
      </p:ext>
    </p:extLst>
  </p:cSld>
  <p:clrMapOvr>
    <a:masterClrMapping/>
  </p:clrMapOvr>
  <p:transition spd="slow">
    <p:wip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TEMPORARY WORKERS AND VOLUNTEERS</a:t>
            </a:r>
            <a:endParaRPr lang="en-GB" sz="2400"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endParaRPr lang="en-GB" sz="2000" b="0" dirty="0"/>
          </a:p>
        </p:txBody>
      </p:sp>
      <p:sp>
        <p:nvSpPr>
          <p:cNvPr id="7" name="Rectangle 3"/>
          <p:cNvSpPr txBox="1">
            <a:spLocks noChangeArrowheads="1"/>
          </p:cNvSpPr>
          <p:nvPr/>
        </p:nvSpPr>
        <p:spPr>
          <a:xfrm>
            <a:off x="385397" y="1772816"/>
            <a:ext cx="8530003" cy="41926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457200" lvl="0" indent="-457200">
              <a:buFont typeface="Wingdings" panose="05000000000000000000" pitchFamily="2" charset="2"/>
              <a:buChar char="Ø"/>
            </a:pPr>
            <a:r>
              <a:rPr lang="en-GB" sz="2000" b="0" dirty="0" smtClean="0"/>
              <a:t>Contracts?</a:t>
            </a:r>
          </a:p>
          <a:p>
            <a:pPr marL="457200" lvl="0" indent="-457200">
              <a:buFont typeface="Wingdings" panose="05000000000000000000" pitchFamily="2" charset="2"/>
              <a:buChar char="Ø"/>
            </a:pPr>
            <a:r>
              <a:rPr lang="en-GB" sz="2000" b="0" dirty="0" smtClean="0"/>
              <a:t>Payment? Expenses? </a:t>
            </a:r>
          </a:p>
          <a:p>
            <a:pPr marL="457200" lvl="0" indent="-457200">
              <a:buFont typeface="Wingdings" panose="05000000000000000000" pitchFamily="2" charset="2"/>
              <a:buChar char="Ø"/>
            </a:pPr>
            <a:r>
              <a:rPr lang="en-GB" sz="2000" b="0" dirty="0" smtClean="0"/>
              <a:t>Employment Rights?</a:t>
            </a:r>
          </a:p>
          <a:p>
            <a:pPr marL="457200" lvl="0" indent="-457200">
              <a:buFont typeface="Wingdings" panose="05000000000000000000" pitchFamily="2" charset="2"/>
              <a:buChar char="Ø"/>
            </a:pPr>
            <a:r>
              <a:rPr lang="en-GB" sz="2000" b="0" dirty="0" smtClean="0"/>
              <a:t>Nature of the relationship?</a:t>
            </a:r>
          </a:p>
          <a:p>
            <a:pPr lvl="1">
              <a:tabLst>
                <a:tab pos="450850" algn="l"/>
              </a:tabLst>
            </a:pPr>
            <a:r>
              <a:rPr lang="en-GB" sz="2000" dirty="0"/>
              <a:t>	</a:t>
            </a:r>
            <a:r>
              <a:rPr lang="en-GB" sz="2000" b="0" dirty="0" smtClean="0"/>
              <a:t>- </a:t>
            </a:r>
            <a:r>
              <a:rPr lang="en-GB" sz="2000" b="1" dirty="0" smtClean="0"/>
              <a:t>Volunteer agreemen</a:t>
            </a:r>
            <a:r>
              <a:rPr lang="en-GB" sz="2000" b="1" dirty="0"/>
              <a:t>t</a:t>
            </a:r>
            <a:r>
              <a:rPr lang="en-GB" sz="2000" b="1" dirty="0" smtClean="0"/>
              <a:t> </a:t>
            </a:r>
            <a:r>
              <a:rPr lang="en-GB" sz="2000" b="0" dirty="0"/>
              <a:t>not </a:t>
            </a:r>
            <a:r>
              <a:rPr lang="en-GB" sz="2000" b="1" dirty="0" smtClean="0"/>
              <a:t>contract</a:t>
            </a:r>
          </a:p>
          <a:p>
            <a:pPr lvl="1">
              <a:tabLst>
                <a:tab pos="450850" algn="l"/>
              </a:tabLst>
            </a:pPr>
            <a:r>
              <a:rPr lang="en-GB" sz="2000" dirty="0"/>
              <a:t>	</a:t>
            </a:r>
            <a:r>
              <a:rPr lang="en-GB" sz="2000" dirty="0" smtClean="0"/>
              <a:t>-</a:t>
            </a:r>
            <a:r>
              <a:rPr lang="en-GB" sz="2000" b="0" dirty="0" smtClean="0"/>
              <a:t> </a:t>
            </a:r>
            <a:r>
              <a:rPr lang="en-GB" sz="2000" b="1" dirty="0" smtClean="0"/>
              <a:t>Volunteer</a:t>
            </a:r>
            <a:r>
              <a:rPr lang="en-GB" sz="2000" b="0" dirty="0" smtClean="0"/>
              <a:t> role </a:t>
            </a:r>
            <a:r>
              <a:rPr lang="en-GB" sz="2000" b="0" dirty="0"/>
              <a:t>description not </a:t>
            </a:r>
            <a:r>
              <a:rPr lang="en-GB" sz="2000" b="1" dirty="0" smtClean="0"/>
              <a:t>job description</a:t>
            </a:r>
            <a:endParaRPr lang="en-GB" sz="2000" b="0" dirty="0" smtClean="0"/>
          </a:p>
          <a:p>
            <a:pPr>
              <a:tabLst>
                <a:tab pos="450850" algn="l"/>
              </a:tabLst>
            </a:pPr>
            <a:r>
              <a:rPr lang="en-GB" sz="2000" b="0" dirty="0" smtClean="0"/>
              <a:t>	- </a:t>
            </a:r>
            <a:r>
              <a:rPr lang="en-GB" sz="2000" dirty="0" smtClean="0"/>
              <a:t>Reimbursement</a:t>
            </a:r>
            <a:r>
              <a:rPr lang="en-GB" sz="2000" b="0" dirty="0" smtClean="0"/>
              <a:t> </a:t>
            </a:r>
            <a:r>
              <a:rPr lang="en-GB" sz="2000" b="0" dirty="0"/>
              <a:t>not </a:t>
            </a:r>
            <a:r>
              <a:rPr lang="en-GB" sz="2000" dirty="0" smtClean="0"/>
              <a:t>payment</a:t>
            </a:r>
          </a:p>
          <a:p>
            <a:pPr lvl="1">
              <a:tabLst>
                <a:tab pos="450850" algn="l"/>
              </a:tabLst>
            </a:pPr>
            <a:r>
              <a:rPr lang="en-GB" sz="2000" dirty="0" smtClean="0"/>
              <a:t>	- Minimum wage</a:t>
            </a:r>
            <a:endParaRPr lang="en-GB" sz="2000" b="0" dirty="0" smtClean="0"/>
          </a:p>
          <a:p>
            <a:pPr>
              <a:tabLst>
                <a:tab pos="450850" algn="l"/>
              </a:tabLst>
            </a:pPr>
            <a:r>
              <a:rPr lang="en-GB" sz="2000" b="0" dirty="0" smtClean="0"/>
              <a:t>	- </a:t>
            </a:r>
            <a:r>
              <a:rPr lang="en-GB" sz="2000" dirty="0" smtClean="0"/>
              <a:t>Arrangements </a:t>
            </a:r>
            <a:r>
              <a:rPr lang="en-GB" sz="2000" dirty="0"/>
              <a:t>if there are </a:t>
            </a:r>
            <a:r>
              <a:rPr lang="en-GB" sz="2000" dirty="0" smtClean="0"/>
              <a:t>problems </a:t>
            </a:r>
            <a:r>
              <a:rPr lang="en-GB" sz="2000" b="0" dirty="0"/>
              <a:t>not </a:t>
            </a:r>
            <a:r>
              <a:rPr lang="en-GB" sz="2000" dirty="0" smtClean="0"/>
              <a:t>disciplinary procedures</a:t>
            </a:r>
          </a:p>
          <a:p>
            <a:pPr>
              <a:tabLst>
                <a:tab pos="450850" algn="l"/>
              </a:tabLst>
            </a:pPr>
            <a:r>
              <a:rPr lang="en-GB" sz="2000" b="0" dirty="0" smtClean="0"/>
              <a:t>	- </a:t>
            </a:r>
            <a:r>
              <a:rPr lang="en-GB" sz="2000" dirty="0" smtClean="0"/>
              <a:t>Arrangements </a:t>
            </a:r>
            <a:r>
              <a:rPr lang="en-GB" sz="2000" dirty="0"/>
              <a:t>if you have a </a:t>
            </a:r>
            <a:r>
              <a:rPr lang="en-GB" sz="2000" dirty="0" smtClean="0"/>
              <a:t>complaint </a:t>
            </a:r>
            <a:r>
              <a:rPr lang="en-GB" sz="2000" b="0" dirty="0"/>
              <a:t>not </a:t>
            </a:r>
            <a:r>
              <a:rPr lang="en-GB" sz="2000" dirty="0" smtClean="0"/>
              <a:t>grievance procedure</a:t>
            </a:r>
          </a:p>
          <a:p>
            <a:pPr marL="457200" lvl="0" indent="-457200">
              <a:buFont typeface="Wingdings" panose="05000000000000000000" pitchFamily="2" charset="2"/>
              <a:buChar char="Ø"/>
            </a:pPr>
            <a:endParaRPr lang="en-GB" sz="2000" b="0" dirty="0"/>
          </a:p>
        </p:txBody>
      </p:sp>
      <p:pic>
        <p:nvPicPr>
          <p:cNvPr id="16386" name="Picture 2" descr="C:\Users\AM8029\AppData\Local\Microsoft\Windows\INetCache\IE\LVRUBOB4\we-need-you-to-volunteer-7[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00" y="2132856"/>
            <a:ext cx="1971841" cy="230048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19</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3352616"/>
      </p:ext>
    </p:extLst>
  </p:cSld>
  <p:clrMapOvr>
    <a:masterClrMapping/>
  </p:clrMapOvr>
  <p:transition spd="slow">
    <p:wip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LOCAL RESIDENTS/TRAFFIC/NOISE</a:t>
            </a:r>
            <a:r>
              <a:rPr lang="en-GB" sz="2400" dirty="0"/>
              <a:t> </a:t>
            </a:r>
          </a:p>
        </p:txBody>
      </p:sp>
      <p:sp>
        <p:nvSpPr>
          <p:cNvPr id="6" name="Rectangle 3"/>
          <p:cNvSpPr txBox="1">
            <a:spLocks noChangeArrowheads="1"/>
          </p:cNvSpPr>
          <p:nvPr/>
        </p:nvSpPr>
        <p:spPr>
          <a:xfrm>
            <a:off x="385763" y="1916832"/>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457200" lvl="0" indent="-457200">
              <a:buFont typeface="Wingdings" panose="05000000000000000000" pitchFamily="2" charset="2"/>
              <a:buChar char="Ø"/>
            </a:pPr>
            <a:r>
              <a:rPr lang="en-GB" sz="2000" b="0" dirty="0"/>
              <a:t>Make friends with the </a:t>
            </a:r>
            <a:r>
              <a:rPr lang="en-GB" sz="2000" b="0" dirty="0" smtClean="0"/>
              <a:t>locals</a:t>
            </a:r>
          </a:p>
          <a:p>
            <a:pPr marL="457200" lvl="0" indent="-457200">
              <a:buFont typeface="Wingdings" panose="05000000000000000000" pitchFamily="2" charset="2"/>
              <a:buChar char="Ø"/>
            </a:pPr>
            <a:r>
              <a:rPr lang="en-GB" sz="2000" b="0" dirty="0" smtClean="0"/>
              <a:t>Noise </a:t>
            </a:r>
            <a:r>
              <a:rPr lang="en-GB" sz="2000" b="0" dirty="0"/>
              <a:t>levels? Noise is a major environmental impact of music festivals. Environmental Health Officers will monitor sound levels and Noise Abatement Orders can be imposed if agreed levels are </a:t>
            </a:r>
            <a:r>
              <a:rPr lang="en-GB" sz="2000" b="0" dirty="0" smtClean="0"/>
              <a:t>exceeded </a:t>
            </a:r>
          </a:p>
          <a:p>
            <a:pPr marL="457200" lvl="0" indent="-457200">
              <a:buFont typeface="Wingdings" panose="05000000000000000000" pitchFamily="2" charset="2"/>
              <a:buChar char="Ø"/>
            </a:pPr>
            <a:r>
              <a:rPr lang="en-GB" sz="2000" b="0" dirty="0" smtClean="0"/>
              <a:t>Giving </a:t>
            </a:r>
            <a:r>
              <a:rPr lang="en-GB" sz="2000" b="0" dirty="0"/>
              <a:t>free tickets to locals helps maintain relations all </a:t>
            </a:r>
            <a:r>
              <a:rPr lang="en-GB" sz="2000" b="0" dirty="0" smtClean="0"/>
              <a:t>round</a:t>
            </a:r>
            <a:endParaRPr lang="en-GB" sz="2000" b="0" dirty="0"/>
          </a:p>
        </p:txBody>
      </p:sp>
      <p:pic>
        <p:nvPicPr>
          <p:cNvPr id="3074" name="Picture 2" descr="C:\Users\AM8029\AppData\Local\Microsoft\Windows\INetCache\IE\LVRUBOB4\Stock_volume.svg[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4293096"/>
            <a:ext cx="2123632" cy="21236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20</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66350762"/>
      </p:ext>
    </p:extLst>
  </p:cSld>
  <p:clrMapOvr>
    <a:masterClrMapping/>
  </p:clrMapOvr>
  <p:transition spd="slow">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TICKETS AND MONEY</a:t>
            </a:r>
            <a:endParaRPr lang="en-GB" sz="2400"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lvl="0" indent="-342900">
              <a:buFont typeface="Wingdings" panose="05000000000000000000" pitchFamily="2" charset="2"/>
              <a:buChar char="Ø"/>
            </a:pPr>
            <a:r>
              <a:rPr lang="en-GB" sz="2000" b="0" dirty="0"/>
              <a:t>Budgetary controls? </a:t>
            </a:r>
            <a:endParaRPr lang="en-GB" sz="2000" b="0" dirty="0" smtClean="0"/>
          </a:p>
          <a:p>
            <a:pPr marL="342900" lvl="0" indent="-342900">
              <a:buFont typeface="Wingdings" panose="05000000000000000000" pitchFamily="2" charset="2"/>
              <a:buChar char="Ø"/>
            </a:pPr>
            <a:r>
              <a:rPr lang="en-GB" sz="2000" b="0" dirty="0" smtClean="0"/>
              <a:t>Ticket </a:t>
            </a:r>
            <a:r>
              <a:rPr lang="en-GB" sz="2000" b="0" dirty="0"/>
              <a:t>money. How held</a:t>
            </a:r>
            <a:r>
              <a:rPr lang="en-GB" sz="2000" b="0" dirty="0" smtClean="0"/>
              <a:t>?</a:t>
            </a:r>
          </a:p>
          <a:p>
            <a:pPr marL="342900" lvl="0" indent="-342900">
              <a:buFont typeface="Wingdings" panose="05000000000000000000" pitchFamily="2" charset="2"/>
              <a:buChar char="Ø"/>
            </a:pPr>
            <a:r>
              <a:rPr lang="en-GB" sz="2000" b="0" dirty="0" smtClean="0"/>
              <a:t>Escrow </a:t>
            </a:r>
            <a:r>
              <a:rPr lang="en-GB" sz="2000" b="0" dirty="0"/>
              <a:t>deposit account</a:t>
            </a:r>
            <a:r>
              <a:rPr lang="en-GB" sz="2000" b="0" dirty="0" smtClean="0"/>
              <a:t>.</a:t>
            </a:r>
          </a:p>
          <a:p>
            <a:pPr marL="342900" lvl="0" indent="-342900">
              <a:buFont typeface="Wingdings" panose="05000000000000000000" pitchFamily="2" charset="2"/>
              <a:buChar char="Ø"/>
            </a:pPr>
            <a:r>
              <a:rPr lang="en-GB" sz="2000" b="0" dirty="0" smtClean="0"/>
              <a:t>Theft</a:t>
            </a:r>
            <a:r>
              <a:rPr lang="en-GB" sz="2000" b="0" dirty="0"/>
              <a:t>. </a:t>
            </a:r>
            <a:endParaRPr lang="en-GB" sz="2000" b="0" dirty="0" smtClean="0"/>
          </a:p>
          <a:p>
            <a:pPr marL="342900" lvl="0" indent="-342900">
              <a:buFont typeface="Wingdings" panose="05000000000000000000" pitchFamily="2" charset="2"/>
              <a:buChar char="Ø"/>
            </a:pPr>
            <a:r>
              <a:rPr lang="en-GB" sz="2000" b="0" dirty="0" smtClean="0"/>
              <a:t>Ticket </a:t>
            </a:r>
            <a:r>
              <a:rPr lang="en-GB" sz="2000" b="0" dirty="0"/>
              <a:t>scams? </a:t>
            </a:r>
            <a:endParaRPr lang="en-GB" sz="2000" b="0" dirty="0" smtClean="0"/>
          </a:p>
        </p:txBody>
      </p:sp>
      <p:sp>
        <p:nvSpPr>
          <p:cNvPr id="4" name="TextBox 3"/>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21</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00974515"/>
      </p:ext>
    </p:extLst>
  </p:cSld>
  <p:clrMapOvr>
    <a:masterClrMapping/>
  </p:clrMapOvr>
  <p:transition spd="slow">
    <p:wip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a:t>RECORDING AND BROADCAST</a:t>
            </a:r>
            <a:r>
              <a:rPr lang="en-GB" sz="2400" dirty="0"/>
              <a:t> </a:t>
            </a:r>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lvl="0"/>
            <a:r>
              <a:rPr lang="en-GB" sz="2000" b="0" dirty="0" smtClean="0"/>
              <a:t>Public </a:t>
            </a:r>
            <a:r>
              <a:rPr lang="en-GB" sz="2000" b="0" dirty="0"/>
              <a:t>release notices </a:t>
            </a:r>
            <a:r>
              <a:rPr lang="en-GB" sz="2000" b="0" dirty="0" smtClean="0"/>
              <a:t>- if </a:t>
            </a:r>
            <a:r>
              <a:rPr lang="en-GB" sz="2000" b="0" dirty="0"/>
              <a:t>you are intending to record and </a:t>
            </a:r>
            <a:r>
              <a:rPr lang="en-GB" sz="2000" b="0" dirty="0" smtClean="0"/>
              <a:t>film/photograph </a:t>
            </a:r>
            <a:r>
              <a:rPr lang="en-GB" sz="2000" b="0" dirty="0"/>
              <a:t>the event for </a:t>
            </a:r>
            <a:r>
              <a:rPr lang="en-GB" sz="2000" b="0" dirty="0" smtClean="0"/>
              <a:t>broadcast</a:t>
            </a:r>
          </a:p>
          <a:p>
            <a:pPr lvl="0"/>
            <a:r>
              <a:rPr lang="en-GB" sz="2000" b="0" dirty="0" smtClean="0"/>
              <a:t>Terms and conditions – waiver - inclusion in materials used to promote event.</a:t>
            </a:r>
            <a:endParaRPr lang="en-GB" sz="2000" b="0" dirty="0"/>
          </a:p>
        </p:txBody>
      </p:sp>
      <p:pic>
        <p:nvPicPr>
          <p:cNvPr id="12297" name="Picture 9" descr="Image result for glastonbury film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1256" y="3146639"/>
            <a:ext cx="4286250" cy="28575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22</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23651745"/>
      </p:ext>
    </p:extLst>
  </p:cSld>
  <p:clrMapOvr>
    <a:masterClrMapping/>
  </p:clrMapOvr>
  <p:transition spd="slow">
    <p:wip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85397" y="952970"/>
            <a:ext cx="8373207" cy="332399"/>
          </a:xfrm>
        </p:spPr>
        <p:txBody>
          <a:bodyPr/>
          <a:lstStyle/>
          <a:p>
            <a:r>
              <a:rPr lang="en-GB" sz="2400" b="1" dirty="0" smtClean="0"/>
              <a:t>SUMMARY</a:t>
            </a:r>
            <a:endParaRPr lang="en-GB" sz="2400" dirty="0"/>
          </a:p>
        </p:txBody>
      </p:sp>
      <p:sp>
        <p:nvSpPr>
          <p:cNvPr id="6" name="Rectangle 3"/>
          <p:cNvSpPr txBox="1">
            <a:spLocks noChangeArrowheads="1"/>
          </p:cNvSpPr>
          <p:nvPr/>
        </p:nvSpPr>
        <p:spPr>
          <a:xfrm>
            <a:off x="385763" y="1963866"/>
            <a:ext cx="8377237" cy="4040273"/>
          </a:xfrm>
          <a:prstGeom prst="rect">
            <a:avLst/>
          </a:prstGeom>
        </p:spPr>
        <p:txBody>
          <a:bodyPr/>
          <a:lstStyle>
            <a:lvl1pPr marL="0" indent="0" algn="l" defTabSz="781903" rtl="0" eaLnBrk="1" latinLnBrk="0" hangingPunct="1">
              <a:lnSpc>
                <a:spcPct val="100000"/>
              </a:lnSpc>
              <a:spcBef>
                <a:spcPts val="0"/>
              </a:spcBef>
              <a:spcAft>
                <a:spcPts val="800"/>
              </a:spcAft>
              <a:buFont typeface="Arial" panose="020B0604020202020204" pitchFamily="34" charset="0"/>
              <a:buNone/>
              <a:defRPr sz="1600" b="1" kern="1200">
                <a:solidFill>
                  <a:schemeClr val="tx1"/>
                </a:solidFill>
                <a:latin typeface="Arial" panose="020B0604020202020204" pitchFamily="34" charset="0"/>
                <a:ea typeface="+mn-ea"/>
                <a:cs typeface="Arial" panose="020B0604020202020204" pitchFamily="34" charset="0"/>
              </a:defRPr>
            </a:lvl1pPr>
            <a:lvl2pPr marL="0" indent="0" algn="l" defTabSz="781903" rtl="0" eaLnBrk="1" latinLnBrk="0" hangingPunct="1">
              <a:lnSpc>
                <a:spcPct val="100000"/>
              </a:lnSpc>
              <a:spcBef>
                <a:spcPts val="0"/>
              </a:spcBef>
              <a:spcAft>
                <a:spcPts val="800"/>
              </a:spcAft>
              <a:buFont typeface="Arial" panose="020B0604020202020204" pitchFamily="34" charset="0"/>
              <a:buNone/>
              <a:tabLst/>
              <a:defRPr sz="1600" kern="1200">
                <a:solidFill>
                  <a:schemeClr val="tx1"/>
                </a:solidFill>
                <a:latin typeface="Arial" panose="020B0604020202020204" pitchFamily="34" charset="0"/>
                <a:ea typeface="+mn-ea"/>
                <a:cs typeface="Arial" panose="020B0604020202020204" pitchFamily="34" charset="0"/>
              </a:defRPr>
            </a:lvl2pPr>
            <a:lvl3pPr marL="270000" indent="-270000" algn="l" defTabSz="781903" rtl="0" eaLnBrk="1" latinLnBrk="0" hangingPunct="1">
              <a:lnSpc>
                <a:spcPct val="100000"/>
              </a:lnSpc>
              <a:spcBef>
                <a:spcPts val="0"/>
              </a:spcBef>
              <a:spcAft>
                <a:spcPts val="800"/>
              </a:spcAft>
              <a:buClr>
                <a:schemeClr val="bg2"/>
              </a:buClr>
              <a:buFont typeface="Wingdings" panose="05000000000000000000" pitchFamily="2" charset="2"/>
              <a:buChar char=""/>
              <a:defRPr sz="1600" kern="1200">
                <a:solidFill>
                  <a:schemeClr val="tx1"/>
                </a:solidFill>
                <a:latin typeface="Arial" panose="020B0604020202020204" pitchFamily="34" charset="0"/>
                <a:ea typeface="+mn-ea"/>
                <a:cs typeface="Arial" panose="020B0604020202020204" pitchFamily="34" charset="0"/>
              </a:defRPr>
            </a:lvl3pPr>
            <a:lvl4pPr marL="54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tabLst/>
              <a:defRPr sz="1600" kern="1200" baseline="0">
                <a:solidFill>
                  <a:schemeClr val="tx1"/>
                </a:solidFill>
                <a:latin typeface="Arial" panose="020B0604020202020204" pitchFamily="34" charset="0"/>
                <a:ea typeface="+mn-ea"/>
                <a:cs typeface="Arial" panose="020B0604020202020204" pitchFamily="34" charset="0"/>
              </a:defRPr>
            </a:lvl4pPr>
            <a:lvl5pPr marL="810000" indent="-270000" algn="l" defTabSz="781903" rtl="0" eaLnBrk="1" latinLnBrk="0" hangingPunct="1">
              <a:lnSpc>
                <a:spcPct val="100000"/>
              </a:lnSpc>
              <a:spcBef>
                <a:spcPts val="0"/>
              </a:spcBef>
              <a:spcAft>
                <a:spcPts val="800"/>
              </a:spcAft>
              <a:buClr>
                <a:schemeClr val="bg2"/>
              </a:buClr>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70000" indent="-270000" algn="l" defTabSz="781903" rtl="0" eaLnBrk="1" latinLnBrk="0" hangingPunct="1">
              <a:lnSpc>
                <a:spcPct val="100000"/>
              </a:lnSpc>
              <a:spcBef>
                <a:spcPts val="0"/>
              </a:spcBef>
              <a:spcAft>
                <a:spcPts val="800"/>
              </a:spcAft>
              <a:buFont typeface="+mj-lt"/>
              <a:buAutoNum type="arabicPeriod"/>
              <a:defRPr sz="1600" kern="1200">
                <a:solidFill>
                  <a:schemeClr val="tx1"/>
                </a:solidFill>
                <a:latin typeface="Arial" panose="020B0604020202020204" pitchFamily="34" charset="0"/>
                <a:ea typeface="+mn-ea"/>
                <a:cs typeface="Arial" panose="020B0604020202020204" pitchFamily="34" charset="0"/>
              </a:defRPr>
            </a:lvl6pPr>
            <a:lvl7pPr marL="0" indent="0" algn="l" defTabSz="781903" rtl="0" eaLnBrk="1" latinLnBrk="0" hangingPunct="1">
              <a:lnSpc>
                <a:spcPct val="100000"/>
              </a:lnSpc>
              <a:spcBef>
                <a:spcPts val="0"/>
              </a:spcBef>
              <a:spcAft>
                <a:spcPts val="800"/>
              </a:spcAft>
              <a:buFont typeface="Arial" panose="020B0604020202020204" pitchFamily="34" charset="0"/>
              <a:buNone/>
              <a:defRPr sz="1600" kern="1200">
                <a:solidFill>
                  <a:schemeClr val="bg2"/>
                </a:solidFill>
                <a:latin typeface="Arial" panose="020B0604020202020204" pitchFamily="34" charset="0"/>
                <a:ea typeface="+mn-ea"/>
                <a:cs typeface="Arial" panose="020B0604020202020204" pitchFamily="34" charset="0"/>
              </a:defRPr>
            </a:lvl7pPr>
            <a:lvl8pPr marL="2932138"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8pPr>
            <a:lvl9pPr marL="3323090" indent="-195476" algn="l" defTabSz="781903" rtl="0" eaLnBrk="1" latinLnBrk="0" hangingPunct="1">
              <a:spcBef>
                <a:spcPct val="20000"/>
              </a:spcBef>
              <a:buFont typeface="Arial" panose="020B0604020202020204" pitchFamily="34" charset="0"/>
              <a:buChar char="•"/>
              <a:defRPr sz="1710" kern="1200">
                <a:solidFill>
                  <a:schemeClr val="tx1"/>
                </a:solidFill>
                <a:latin typeface="+mn-lt"/>
                <a:ea typeface="+mn-ea"/>
                <a:cs typeface="+mn-cs"/>
              </a:defRPr>
            </a:lvl9pPr>
          </a:lstStyle>
          <a:p>
            <a:pPr marL="342900" indent="-342900">
              <a:buFont typeface="Wingdings" panose="05000000000000000000" pitchFamily="2" charset="2"/>
              <a:buChar char="Ø"/>
            </a:pPr>
            <a:r>
              <a:rPr lang="en-GB" sz="2000" b="0" dirty="0"/>
              <a:t>It's a people business so never underestimate the role people play in delivering the event and the power they may have</a:t>
            </a:r>
            <a:r>
              <a:rPr lang="en-GB" sz="2000" b="0" dirty="0" smtClean="0"/>
              <a:t>.</a:t>
            </a:r>
          </a:p>
          <a:p>
            <a:pPr marL="342900" indent="-342900">
              <a:buFont typeface="Wingdings" panose="05000000000000000000" pitchFamily="2" charset="2"/>
              <a:buChar char="Ø"/>
            </a:pPr>
            <a:r>
              <a:rPr lang="en-GB" sz="2000" b="0" dirty="0" smtClean="0"/>
              <a:t>Build </a:t>
            </a:r>
            <a:r>
              <a:rPr lang="en-GB" sz="2000" b="0" dirty="0"/>
              <a:t>a hardworking committed and professional team. </a:t>
            </a:r>
            <a:endParaRPr lang="en-GB" sz="2000" b="0" dirty="0" smtClean="0"/>
          </a:p>
          <a:p>
            <a:pPr marL="342900" indent="-342900">
              <a:buFont typeface="Wingdings" panose="05000000000000000000" pitchFamily="2" charset="2"/>
              <a:buChar char="Ø"/>
            </a:pPr>
            <a:r>
              <a:rPr lang="en-GB" sz="2000" b="0" dirty="0" smtClean="0"/>
              <a:t>Festivals are </a:t>
            </a:r>
            <a:r>
              <a:rPr lang="en-GB" sz="2000" b="0" dirty="0"/>
              <a:t>a clash between genius, creativity and the ranks of regulatory forces so it's </a:t>
            </a:r>
            <a:r>
              <a:rPr lang="en-GB" sz="2000" b="0" dirty="0" smtClean="0"/>
              <a:t>an example </a:t>
            </a:r>
            <a:r>
              <a:rPr lang="en-GB" sz="2000" b="0" dirty="0"/>
              <a:t>of the balance between flexibility and common sense that's needed to pull off a successful </a:t>
            </a:r>
            <a:r>
              <a:rPr lang="en-GB" sz="2000" b="0" dirty="0" smtClean="0"/>
              <a:t>festival.</a:t>
            </a:r>
          </a:p>
          <a:p>
            <a:pPr marL="342900" indent="-342900">
              <a:buFont typeface="Wingdings" panose="05000000000000000000" pitchFamily="2" charset="2"/>
              <a:buChar char="Ø"/>
            </a:pPr>
            <a:r>
              <a:rPr lang="en-GB" sz="2000" b="0" dirty="0" smtClean="0"/>
              <a:t>It's </a:t>
            </a:r>
            <a:r>
              <a:rPr lang="en-GB" sz="2000" b="0" dirty="0"/>
              <a:t>important to manage the event </a:t>
            </a:r>
            <a:r>
              <a:rPr lang="en-GB" sz="2000" b="0" dirty="0" smtClean="0"/>
              <a:t>so </a:t>
            </a:r>
            <a:r>
              <a:rPr lang="en-GB" sz="2000" b="0" dirty="0"/>
              <a:t>be wary of advertising a new event on social media sites where it may be promoted virally. You may lose </a:t>
            </a:r>
            <a:r>
              <a:rPr lang="en-GB" sz="2000" b="0" dirty="0" smtClean="0"/>
              <a:t>control.</a:t>
            </a:r>
          </a:p>
          <a:p>
            <a:pPr marL="342900" indent="-342900">
              <a:buFont typeface="Wingdings" panose="05000000000000000000" pitchFamily="2" charset="2"/>
              <a:buChar char="Ø"/>
            </a:pPr>
            <a:r>
              <a:rPr lang="en-GB" sz="2000" b="0" dirty="0" smtClean="0"/>
              <a:t>Good management will </a:t>
            </a:r>
            <a:r>
              <a:rPr lang="en-GB" sz="2000" b="0" dirty="0"/>
              <a:t>make it more </a:t>
            </a:r>
            <a:r>
              <a:rPr lang="en-GB" sz="2000" b="0" dirty="0" smtClean="0"/>
              <a:t>successful and fun </a:t>
            </a:r>
            <a:r>
              <a:rPr lang="en-GB" sz="2000" b="0" dirty="0"/>
              <a:t>all round</a:t>
            </a:r>
            <a:r>
              <a:rPr lang="en-GB" sz="2000" b="0" dirty="0" smtClean="0"/>
              <a:t>.</a:t>
            </a:r>
            <a:endParaRPr lang="en-GB" sz="2000" b="0" dirty="0"/>
          </a:p>
        </p:txBody>
      </p:sp>
      <p:sp>
        <p:nvSpPr>
          <p:cNvPr id="4" name="TextBox 3"/>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23</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18407462"/>
      </p:ext>
    </p:extLst>
  </p:cSld>
  <p:clrMapOvr>
    <a:masterClrMapping/>
  </p:clrMapOvr>
  <p:transition spd="slow">
    <p:wip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08937" y="1052736"/>
            <a:ext cx="8373207" cy="387798"/>
          </a:xfrm>
        </p:spPr>
        <p:txBody>
          <a:bodyPr/>
          <a:lstStyle/>
          <a:p>
            <a:pPr algn="ctr"/>
            <a:r>
              <a:rPr lang="en-GB" altLang="en-US" dirty="0" smtClean="0">
                <a:ea typeface="ＭＳ Ｐゴシック" pitchFamily="34" charset="-128"/>
              </a:rPr>
              <a:t>Interactive Session</a:t>
            </a:r>
          </a:p>
        </p:txBody>
      </p:sp>
      <p:sp>
        <p:nvSpPr>
          <p:cNvPr id="52227" name="Rectangle 3"/>
          <p:cNvSpPr>
            <a:spLocks noGrp="1" noChangeArrowheads="1"/>
          </p:cNvSpPr>
          <p:nvPr>
            <p:ph type="body" sz="quarter" idx="10"/>
          </p:nvPr>
        </p:nvSpPr>
        <p:spPr>
          <a:xfrm>
            <a:off x="385763" y="1844824"/>
            <a:ext cx="8377237" cy="2339102"/>
          </a:xfrm>
        </p:spPr>
        <p:txBody>
          <a:bodyPr/>
          <a:lstStyle/>
          <a:p>
            <a:pPr marL="457200" indent="-457200" defTabSz="833398">
              <a:lnSpc>
                <a:spcPct val="80000"/>
              </a:lnSpc>
              <a:buFont typeface="+mj-lt"/>
              <a:buAutoNum type="arabicPeriod"/>
            </a:pPr>
            <a:endParaRPr lang="en-GB" altLang="en-US" sz="2000" b="0" dirty="0" smtClean="0"/>
          </a:p>
          <a:p>
            <a:pPr marL="457200" indent="-457200" defTabSz="833398">
              <a:lnSpc>
                <a:spcPct val="80000"/>
              </a:lnSpc>
              <a:spcBef>
                <a:spcPts val="600"/>
              </a:spcBef>
              <a:buClrTx/>
              <a:buFont typeface="+mj-lt"/>
              <a:buAutoNum type="arabicPeriod"/>
            </a:pPr>
            <a:r>
              <a:rPr lang="en-GB" altLang="en-US" sz="2000" b="0" dirty="0" smtClean="0"/>
              <a:t>What is the impact of VR/AR/holograms in the live sector?            [Amy Winehouse hologram tour].</a:t>
            </a:r>
          </a:p>
          <a:p>
            <a:pPr marL="457200" indent="-457200" defTabSz="833398">
              <a:lnSpc>
                <a:spcPct val="80000"/>
              </a:lnSpc>
              <a:spcBef>
                <a:spcPts val="600"/>
              </a:spcBef>
              <a:buClrTx/>
              <a:buFont typeface="+mj-lt"/>
              <a:buAutoNum type="arabicPeriod"/>
            </a:pPr>
            <a:r>
              <a:rPr lang="en-GB" altLang="en-US" sz="2000" b="0" dirty="0" smtClean="0"/>
              <a:t>What are the current security/privacy issues? </a:t>
            </a:r>
            <a:r>
              <a:rPr lang="en-GB" altLang="en-US" dirty="0" smtClean="0"/>
              <a:t>Primary </a:t>
            </a:r>
            <a:r>
              <a:rPr lang="en-GB" altLang="en-US" smtClean="0"/>
              <a:t>duty of care. </a:t>
            </a:r>
            <a:r>
              <a:rPr lang="en-GB" altLang="en-US" sz="2000" b="0" smtClean="0"/>
              <a:t> </a:t>
            </a:r>
            <a:endParaRPr lang="en-GB" altLang="en-US" sz="2000" b="0" dirty="0" smtClean="0"/>
          </a:p>
          <a:p>
            <a:pPr marL="457200" indent="-457200" defTabSz="833398">
              <a:lnSpc>
                <a:spcPct val="80000"/>
              </a:lnSpc>
              <a:spcBef>
                <a:spcPts val="600"/>
              </a:spcBef>
              <a:buClrTx/>
              <a:buFont typeface="+mj-lt"/>
              <a:buAutoNum type="arabicPeriod"/>
            </a:pPr>
            <a:r>
              <a:rPr lang="en-GB" altLang="en-US" sz="2000" b="0" dirty="0" smtClean="0"/>
              <a:t>What is the impact of bots?</a:t>
            </a:r>
            <a:endParaRPr lang="en-GB" altLang="en-US" sz="2000" b="0" dirty="0"/>
          </a:p>
        </p:txBody>
      </p:sp>
      <p:sp>
        <p:nvSpPr>
          <p:cNvPr id="4" name="TextBox 3"/>
          <p:cNvSpPr txBox="1"/>
          <p:nvPr/>
        </p:nvSpPr>
        <p:spPr>
          <a:xfrm>
            <a:off x="5913336" y="6525344"/>
            <a:ext cx="3231551" cy="515975"/>
          </a:xfrm>
          <a:prstGeom prst="rect">
            <a:avLst/>
          </a:prstGeom>
          <a:noFill/>
        </p:spPr>
        <p:txBody>
          <a:bodyPr wrap="square" rtlCol="0">
            <a:spAutoFit/>
          </a:bodyPr>
          <a:lstStyle/>
          <a:p>
            <a:r>
              <a:rPr lang="en-GB" sz="1000" dirty="0">
                <a:solidFill>
                  <a:schemeClr val="bg1">
                    <a:lumMod val="50000"/>
                  </a:schemeClr>
                </a:solidFill>
                <a:latin typeface="Arial" panose="020B0604020202020204" pitchFamily="34" charset="0"/>
                <a:cs typeface="Arial" panose="020B0604020202020204" pitchFamily="34" charset="0"/>
              </a:rPr>
              <a:t>© Lewis Silkin LLP 2018 All Rights </a:t>
            </a:r>
            <a:r>
              <a:rPr lang="en-GB" sz="1000" dirty="0" smtClean="0">
                <a:solidFill>
                  <a:schemeClr val="bg1">
                    <a:lumMod val="50000"/>
                  </a:schemeClr>
                </a:solidFill>
                <a:latin typeface="Arial" panose="020B0604020202020204" pitchFamily="34" charset="0"/>
                <a:cs typeface="Arial" panose="020B0604020202020204" pitchFamily="34" charset="0"/>
              </a:rPr>
              <a:t>Reserved        </a:t>
            </a:r>
            <a:fld id="{9F6E5833-D158-45E8-A7F6-DB7E7FD6DBA1}" type="slidenum">
              <a:rPr lang="en-GB" sz="1000" b="1" smtClean="0">
                <a:latin typeface="Arial" panose="020B0604020202020204" pitchFamily="34" charset="0"/>
                <a:cs typeface="Arial" panose="020B0604020202020204" pitchFamily="34" charset="0"/>
              </a:rPr>
              <a:t>24</a:t>
            </a:fld>
            <a:endParaRPr lang="en-GB" sz="10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34029712"/>
      </p:ext>
    </p:extLst>
  </p:cSld>
  <p:clrMapOvr>
    <a:masterClrMapping/>
  </p:clrMapOvr>
  <p:transition spd="slow">
    <p:wip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97"/>
</p:tagLst>
</file>

<file path=ppt/theme/theme1.xml><?xml version="1.0" encoding="utf-8"?>
<a:theme xmlns:a="http://schemas.openxmlformats.org/drawingml/2006/main" name="Creators, Makers &amp; Innovators">
  <a:themeElements>
    <a:clrScheme name="Lewis Silkin">
      <a:dk1>
        <a:srgbClr val="1D252D"/>
      </a:dk1>
      <a:lt1>
        <a:srgbClr val="FFFFFF"/>
      </a:lt1>
      <a:dk2>
        <a:srgbClr val="BCC9C5"/>
      </a:dk2>
      <a:lt2>
        <a:srgbClr val="00A9E0"/>
      </a:lt2>
      <a:accent1>
        <a:srgbClr val="E1CD00"/>
      </a:accent1>
      <a:accent2>
        <a:srgbClr val="FF6900"/>
      </a:accent2>
      <a:accent3>
        <a:srgbClr val="DA1884"/>
      </a:accent3>
      <a:accent4>
        <a:srgbClr val="DA291C"/>
      </a:accent4>
      <a:accent5>
        <a:srgbClr val="97D700"/>
      </a:accent5>
      <a:accent6>
        <a:srgbClr val="00C7B1"/>
      </a:accent6>
      <a:hlink>
        <a:srgbClr val="9678D3"/>
      </a:hlink>
      <a:folHlink>
        <a:srgbClr val="00629B"/>
      </a:folHlink>
    </a:clrScheme>
    <a:fontScheme name="Custom 8">
      <a:majorFont>
        <a:latin typeface="Frutiger CE 45 Light"/>
        <a:ea typeface=""/>
        <a:cs typeface=""/>
      </a:majorFont>
      <a:minorFont>
        <a:latin typeface="Frutiger CE 45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 xmlns:thm15="http://schemas.microsoft.com/office/thememl/2012/main" name="Investec_Full template v3.pptx" id="{296B17CE-D50A-4617-960C-557784FA0F05}" vid="{572E794A-3B52-4396-9683-722D9436EFA2}"/>
    </a:ext>
  </a:extLst>
</a:theme>
</file>

<file path=ppt/theme/theme2.xml><?xml version="1.0" encoding="utf-8"?>
<a:theme xmlns:a="http://schemas.openxmlformats.org/drawingml/2006/main" name="Light branding - full slide images">
  <a:themeElements>
    <a:clrScheme name="Lewis Silkin">
      <a:dk1>
        <a:srgbClr val="1D252D"/>
      </a:dk1>
      <a:lt1>
        <a:srgbClr val="FFFFFF"/>
      </a:lt1>
      <a:dk2>
        <a:srgbClr val="BCC9C5"/>
      </a:dk2>
      <a:lt2>
        <a:srgbClr val="00A9E0"/>
      </a:lt2>
      <a:accent1>
        <a:srgbClr val="E1CD00"/>
      </a:accent1>
      <a:accent2>
        <a:srgbClr val="FF6900"/>
      </a:accent2>
      <a:accent3>
        <a:srgbClr val="DA1884"/>
      </a:accent3>
      <a:accent4>
        <a:srgbClr val="DA291C"/>
      </a:accent4>
      <a:accent5>
        <a:srgbClr val="97D700"/>
      </a:accent5>
      <a:accent6>
        <a:srgbClr val="00C7B1"/>
      </a:accent6>
      <a:hlink>
        <a:srgbClr val="9678D3"/>
      </a:hlink>
      <a:folHlink>
        <a:srgbClr val="00629B"/>
      </a:folHlink>
    </a:clrScheme>
    <a:fontScheme name="Custom 8">
      <a:majorFont>
        <a:latin typeface="Frutiger CE 45 Light"/>
        <a:ea typeface=""/>
        <a:cs typeface=""/>
      </a:majorFont>
      <a:minorFont>
        <a:latin typeface="Frutiger CE 45 Light"/>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 xmlns:thm15="http://schemas.microsoft.com/office/thememl/2012/main" name="Investec_Full template v3.pptx" id="{296B17CE-D50A-4617-960C-557784FA0F05}" vid="{572E794A-3B52-4396-9683-722D9436EFA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Legal" ma:contentTypeID="0x010100F9A77F4E0D574C8F99D317968D7EBC560500E5A2C76CA316E34FA1E0CAB731E4B79B" ma:contentTypeVersion="1" ma:contentTypeDescription="Content Type used for storing Legal Content" ma:contentTypeScope="" ma:versionID="e7cb7e7f87fc7ead888b0db4df0ac6bf">
  <xsd:schema xmlns:xsd="http://www.w3.org/2001/XMLSchema" xmlns:p="http://schemas.microsoft.com/office/2006/metadata/properties" xmlns:ns1="http://schemas.microsoft.com/sharepoint/v3" targetNamespace="http://schemas.microsoft.com/office/2006/metadata/properties" ma:root="true" ma:fieldsID="5a73e8923727facbf7dc19fc892de36e" ns1:_="">
    <xsd:import namespace="http://schemas.microsoft.com/sharepoint/v3"/>
    <xsd:element name="properties">
      <xsd:complexType>
        <xsd:sequence>
          <xsd:element name="documentManagement">
            <xsd:complexType>
              <xsd:all>
                <xsd:element ref="ns1:Doc_x0020_No" minOccurs="0"/>
                <xsd:element ref="ns1:DM_Descript" minOccurs="0"/>
                <xsd:element ref="ns1:DM_Author"/>
                <xsd:element ref="ns1:Document_x0020_Type"/>
                <xsd:element ref="ns1:Dept_x0020_Name"/>
                <xsd:element ref="ns1:Client_x0020_ID"/>
                <xsd:element ref="ns1:Client_x0020_Name"/>
                <xsd:element ref="ns1:Matter_x0020_ID"/>
                <xsd:element ref="ns1:Matter_x0020_Name"/>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Doc_x0020_No" ma:index="0" nillable="true" ma:displayName="Doc No" ma:internalName="Doc_x0020_No">
      <xsd:simpleType>
        <xsd:restriction base="dms:Number"/>
      </xsd:simpleType>
    </xsd:element>
    <xsd:element name="DM_Descript" ma:index="1" nillable="true" ma:displayName="Description" ma:internalName="DM_Descript">
      <xsd:simpleType>
        <xsd:restriction base="dms:Note">
          <xsd:maxLength value="255"/>
        </xsd:restriction>
      </xsd:simpleType>
    </xsd:element>
    <xsd:element name="DM_Author" ma:index="2" ma:displayName="Author" ma:list="UserInfo" ma:internalName="DM_Author">
      <xsd:complexType>
        <xsd:complexContent>
          <xsd:extension base="dms:User">
            <xsd:sequence>
              <xsd:element name="UserInfo" minOccurs="0" maxOccurs="unbounded">
                <xsd:complexType>
                  <xsd:sequence>
                    <xsd:element name="DisplayName" type="xsd:string" minOccurs="0"/>
                    <xsd:element name="AccountId" type="dms:UserId" minOccurs="0"/>
                    <xsd:element name="AccountType" type="xsd:string" minOccurs="0"/>
                  </xsd:sequence>
                </xsd:complexType>
              </xsd:element>
            </xsd:sequence>
          </xsd:extension>
        </xsd:complexContent>
      </xsd:complexType>
    </xsd:element>
    <xsd:element name="Document_x0020_Type" ma:index="3" ma:displayName="Document Type" ma:internalName="Document_x0020_Type" ma:readOnly="false">
      <xsd:simpleType>
        <xsd:restriction base="dms:Unknown">
          <xsd:maxLength value="255"/>
        </xsd:restriction>
      </xsd:simpleType>
    </xsd:element>
    <xsd:element name="Dept_x0020_Name" ma:index="4" ma:displayName="Dept Name" ma:internalName="Dept_x0020_Name" ma:readOnly="false">
      <xsd:simpleType>
        <xsd:restriction base="dms:Unknown">
          <xsd:maxLength value="255"/>
        </xsd:restriction>
      </xsd:simpleType>
    </xsd:element>
    <xsd:element name="Client_x0020_ID" ma:index="13" ma:displayName="Client ID" ma:internalName="Client_x0020_ID" ma:readOnly="false">
      <xsd:simpleType>
        <xsd:restriction base="dms:Unknown">
          <xsd:maxLength value="255"/>
        </xsd:restriction>
      </xsd:simpleType>
    </xsd:element>
    <xsd:element name="Client_x0020_Name" ma:index="14" ma:displayName="Client Name" ma:internalName="Client_x0020_Name" ma:readOnly="false">
      <xsd:simpleType>
        <xsd:restriction base="dms:Unknown">
          <xsd:maxLength value="255"/>
        </xsd:restriction>
      </xsd:simpleType>
    </xsd:element>
    <xsd:element name="Matter_x0020_ID" ma:index="15" ma:displayName="Matter ID" ma:internalName="Matter_x0020_ID" ma:readOnly="false">
      <xsd:simpleType>
        <xsd:restriction base="dms:Unknown">
          <xsd:maxLength value="255"/>
        </xsd:restriction>
      </xsd:simpleType>
    </xsd:element>
    <xsd:element name="Matter_x0020_Name" ma:index="16" ma:displayName="Matter Name" ma:internalName="Matter_x0020_Name" ma:readOnly="false">
      <xsd:simpleType>
        <xsd:restriction base="dms:Unknown">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5" ma:displayName="Content Type"/>
        <xsd:element ref="dc:title" maxOccurs="1" ma:index="1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documentManagement>
    <Doc_x0020_No xmlns="http://schemas.microsoft.com/sharepoint/v3">4866794</Doc_x0020_No>
    <Client_x0020_ID xmlns="http://schemas.microsoft.com/sharepoint/v3">99999999</Client_x0020_ID>
    <Dept_x0020_Name xmlns="http://schemas.microsoft.com/sharepoint/v3">Creators, Makers and Innovators</Dept_x0020_Name>
    <DM_Descript xmlns="http://schemas.microsoft.com/sharepoint/v3" xsi:nil="true"/>
    <DM_Author xmlns="http://schemas.microsoft.com/sharepoint/v3">
      <UserInfo>
        <DisplayName>Nigel Dewar Gibb</DisplayName>
        <AccountId>1507</AccountId>
        <AccountType/>
      </UserInfo>
    </DM_Author>
    <Document_x0020_Type xmlns="http://schemas.microsoft.com/sharepoint/v3">Powerpoint Presentation</Document_x0020_Type>
    <Matter_x0020_Name xmlns="http://schemas.microsoft.com/sharepoint/v3">General</Matter_x0020_Name>
    <Client_x0020_Name xmlns="http://schemas.microsoft.com/sharepoint/v3">Lewis Silkin Non-Billable Time</Client_x0020_Name>
    <Matter_x0020_ID xmlns="http://schemas.microsoft.com/sharepoint/v3">99999999</Matter_x0020_ID>
  </documentManagement>
</p:properties>
</file>

<file path=customXml/itemProps1.xml><?xml version="1.0" encoding="utf-8"?>
<ds:datastoreItem xmlns:ds="http://schemas.openxmlformats.org/officeDocument/2006/customXml" ds:itemID="{5CD8BE8A-4AE3-43DB-88B9-D4424708DA18}"/>
</file>

<file path=customXml/itemProps2.xml><?xml version="1.0" encoding="utf-8"?>
<ds:datastoreItem xmlns:ds="http://schemas.openxmlformats.org/officeDocument/2006/customXml" ds:itemID="{664556B3-113F-443A-BF57-5605F2F2E38F}"/>
</file>

<file path=customXml/itemProps3.xml><?xml version="1.0" encoding="utf-8"?>
<ds:datastoreItem xmlns:ds="http://schemas.openxmlformats.org/officeDocument/2006/customXml" ds:itemID="{CE461AE7-9745-47C8-A1D5-3B8F2CF532E4}"/>
</file>

<file path=docProps/app.xml><?xml version="1.0" encoding="utf-8"?>
<Properties xmlns="http://schemas.openxmlformats.org/officeDocument/2006/extended-properties" xmlns:vt="http://schemas.openxmlformats.org/officeDocument/2006/docPropsVTypes">
  <Template>Onscreen_4_3 Template</Template>
  <TotalTime>0</TotalTime>
  <Words>1979</Words>
  <Application>Microsoft Office PowerPoint</Application>
  <PresentationFormat>On-screen Show (4:3)</PresentationFormat>
  <Paragraphs>229</Paragraphs>
  <Slides>24</Slides>
  <Notes>21</Notes>
  <HiddenSlides>0</HiddenSlides>
  <MMClips>0</MMClips>
  <ScaleCrop>false</ScaleCrop>
  <HeadingPairs>
    <vt:vector size="4" baseType="variant">
      <vt:variant>
        <vt:lpstr>Theme</vt:lpstr>
      </vt:variant>
      <vt:variant>
        <vt:i4>2</vt:i4>
      </vt:variant>
      <vt:variant>
        <vt:lpstr>Slide Titles</vt:lpstr>
      </vt:variant>
      <vt:variant>
        <vt:i4>24</vt:i4>
      </vt:variant>
    </vt:vector>
  </HeadingPairs>
  <TitlesOfParts>
    <vt:vector size="26" baseType="lpstr">
      <vt:lpstr>Creators, Makers &amp; Innovators</vt:lpstr>
      <vt:lpstr>Light branding - full slide images</vt:lpstr>
      <vt:lpstr>LIVE EVENTS</vt:lpstr>
      <vt:lpstr>OVERVIEW OF LIVE PERFORMANCE</vt:lpstr>
      <vt:lpstr>OVERVIEW OF LIVE PERFORMANCE</vt:lpstr>
      <vt:lpstr>OVERVIEW OF LIVE PERFORMANCE</vt:lpstr>
      <vt:lpstr>SPONSORSHIP OF LIVE EVENTS</vt:lpstr>
      <vt:lpstr>FESTIVALS</vt:lpstr>
      <vt:lpstr>SITE &amp; PRODUCTION</vt:lpstr>
      <vt:lpstr>SITE &amp; PRODUCTION</vt:lpstr>
      <vt:lpstr>SITE &amp; PRODUCTION</vt:lpstr>
      <vt:lpstr>SITE &amp; PRODUCTION</vt:lpstr>
      <vt:lpstr>INSURANCE</vt:lpstr>
      <vt:lpstr>DRUGS/GUNS/FIREWORKS/BONFIRES </vt:lpstr>
      <vt:lpstr>FOOD CONCESSIONS </vt:lpstr>
      <vt:lpstr>ALCOHOL</vt:lpstr>
      <vt:lpstr>ALCOHOL</vt:lpstr>
      <vt:lpstr>ALCOHOL</vt:lpstr>
      <vt:lpstr>POLICE AND EMERGENCY SERVICES </vt:lpstr>
      <vt:lpstr>SECURITY </vt:lpstr>
      <vt:lpstr>TEMPORARY WORKERS AND VOLUNTEERS</vt:lpstr>
      <vt:lpstr>LOCAL RESIDENTS/TRAFFIC/NOISE </vt:lpstr>
      <vt:lpstr>TICKETS AND MONEY</vt:lpstr>
      <vt:lpstr>RECORDING AND BROADCAST </vt:lpstr>
      <vt:lpstr>SUMMARY</vt:lpstr>
      <vt:lpstr>Interactive Session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 Tileyard Education FINAL 19.11.18</dc:title>
  <dc:subject>LG100037</dc:subject>
  <dc:creator/>
  <cp:lastModifiedBy/>
  <cp:revision>1</cp:revision>
  <dcterms:created xsi:type="dcterms:W3CDTF">2016-03-11T09:12:50Z</dcterms:created>
  <dcterms:modified xsi:type="dcterms:W3CDTF">2018-11-18T15:52:44Z</dcterms:modified>
  <cp:contentType>Legal</cp:contentTyp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By">
    <vt:lpwstr>1507</vt:lpwstr>
  </property>
  <property fmtid="{D5CDD505-2E9C-101B-9397-08002B2CF9AE}" pid="3" name="Modified By">
    <vt:lpwstr>1507</vt:lpwstr>
  </property>
  <property fmtid="{D5CDD505-2E9C-101B-9397-08002B2CF9AE}" pid="4" name="Admin Area">
    <vt:lpwstr>CMI</vt:lpwstr>
  </property>
  <property fmtid="{D5CDD505-2E9C-101B-9397-08002B2CF9AE}" pid="5" name="Doc No">
    <vt:lpwstr>4865715</vt:lpwstr>
  </property>
  <property fmtid="{D5CDD505-2E9C-101B-9397-08002B2CF9AE}" pid="6" name="Admin Category">
    <vt:lpwstr>General</vt:lpwstr>
  </property>
  <property fmtid="{D5CDD505-2E9C-101B-9397-08002B2CF9AE}" pid="7" name="Dept Name">
    <vt:lpwstr>Creators, Makers and Innovators</vt:lpwstr>
  </property>
  <property fmtid="{D5CDD505-2E9C-101B-9397-08002B2CF9AE}" pid="8" name="DM_Author">
    <vt:lpwstr>Nigel Dewar Gibb1507</vt:lpwstr>
  </property>
  <property fmtid="{D5CDD505-2E9C-101B-9397-08002B2CF9AE}" pid="9" name="DocumentType">
    <vt:lpwstr>PowerpointPresentation</vt:lpwstr>
  </property>
  <property fmtid="{D5CDD505-2E9C-101B-9397-08002B2CF9AE}" pid="10" name="DocumentProfile">
    <vt:lpwstr>1|Powerpoint Presentation|-8586590509625763701</vt:lpwstr>
  </property>
  <property fmtid="{D5CDD505-2E9C-101B-9397-08002B2CF9AE}" pid="11" name="Category">
    <vt:lpwstr>99999999</vt:lpwstr>
  </property>
  <property fmtid="{D5CDD505-2E9C-101B-9397-08002B2CF9AE}" pid="12" name="ClientName">
    <vt:lpwstr>Lewis Silkin Non-Billable Time</vt:lpwstr>
  </property>
  <property fmtid="{D5CDD505-2E9C-101B-9397-08002B2CF9AE}" pid="13" name="MatterName">
    <vt:lpwstr>/General</vt:lpwstr>
  </property>
  <property fmtid="{D5CDD505-2E9C-101B-9397-08002B2CF9AE}" pid="14" name="ContentTypeId">
    <vt:lpwstr>0x010100F9A77F4E0D574C8F99D317968D7EBC560500E5A2C76CA316E34FA1E0CAB731E4B79B</vt:lpwstr>
  </property>
  <property fmtid="{D5CDD505-2E9C-101B-9397-08002B2CF9AE}" pid="15" name="Document Type">
    <vt:lpwstr>Powerpoint Presentation</vt:lpwstr>
  </property>
  <property fmtid="{D5CDD505-2E9C-101B-9397-08002B2CF9AE}" pid="16" name="DocNo">
    <vt:lpwstr>4866794-v0.1</vt:lpwstr>
  </property>
  <property fmtid="{D5CDD505-2E9C-101B-9397-08002B2CF9AE}" pid="17" name="CategorySub">
    <vt:lpwstr>/99999999/</vt:lpwstr>
  </property>
</Properties>
</file>