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45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6DA561-0244-879D-6DAB-403D4EA901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0E1B71-D5CD-7587-C67C-DDAD9A47B2C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F0725F-6172-7FAC-DE65-9EC4AB30B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197952-6350-DBB7-1713-4A38721832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304F83-8201-0B9B-ECE6-18F8A1EE78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78683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75D921-6005-0EA6-4AF1-C807825579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C11CAE-D362-4AFD-318D-4E4E553348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83196-89D1-5B4F-4AE6-3B53CC0A6E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1511F2-7C9A-72FF-21D3-AF2E1AA65E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978F65-45E0-9312-A2FC-1BE8E6DC9A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3549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A6649-AF96-D68F-C66C-4B305AFEA0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44CF2A-F8F9-E4D2-1D53-FD5854938E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75F53E6-CFEF-8DB5-CA6A-6E0FA07965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02CB1B-5F29-2BD5-1C64-48E6CF2DC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4CA7458-8A39-F988-7AC0-4EB3FF8AD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11596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0ECA70-79B5-6A33-8AD3-EC4F067BD4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2F4EF21-0525-320F-98FF-B3475B04CE1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28DC313-5C6F-27A4-AB3C-B6D958C7CE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4B096E1-3FE5-525E-8F55-506C05BAE9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79DAE9C-D13D-A1EC-3877-5237904E80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C53663-A3EA-D4A8-AAAA-54928BE81B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3843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F26075-D0A2-AB39-3424-3BA1308A7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909994B-0606-D8E2-211D-BA5EFF7E764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4C926B-66D6-2C30-8CA3-2F024868922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818901D-CC90-7040-BC2F-CB4EEFF9A83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86E55F5-26F8-26A1-1BE6-971DA47A0D7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00B682EC-9F60-7839-8E03-224BF5E2CD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53B1E4D8-D572-0A8B-2757-3AF94CCDBF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2B6962-2F0F-496B-E114-F19CDE5F48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55437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7F8214-CBD3-29B0-91FB-8B513AC41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99AF58E-6A09-9301-4C76-40D54B9EC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9E0A06-34E5-31C1-2E44-81C0BBDA6D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50A6124-D610-D70F-FAB8-A9EDABCC85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73370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4CAA175-E744-5947-5667-677033CED0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4E5964D-2F63-391D-5F04-91BED182EC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21341BA-4613-425B-722C-8EF8A272FF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9328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6871BC-F169-0721-805F-FBBC00C90C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753473-A00F-F967-CE25-98E496AF53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63FB43-2BD2-C5C0-B834-E277559E7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EC99764-8972-AC57-43A3-68173F9B9D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0308677-5CF9-5920-8BBE-D371199D7E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3A5E9B0-AB02-281A-BEA7-7ECE94995C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90778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2A6D4D-5352-9F1C-3D8A-1F781741CE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6787A0E-E31F-33FD-811E-543B53291A2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2E0A44-DDBA-B7AE-3FA0-9D81B79DC88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FC6ECE-C9D7-E3AF-9425-0EA0AB143E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49EC3B4-2D11-547B-C951-4B9B48209E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9895263-EEB3-C42B-02BD-6F1BFC93F1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88933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77DF0E-AF41-CBA7-4463-4A8260EF2C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22A3F3-F4D5-7D2C-ADB8-1E22B9BEA2B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72BB60-EC0C-26FE-CBB4-36195532F9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FA0485D-F7CB-7FE6-C275-28A44B4A1F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EA5FF5A-D730-9C5F-8190-C59F2A89BE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94926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83F2B9B-2DA8-CA36-DFBB-B10E2F61387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88267E-5380-728D-2CE4-7DBED8A281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B8FD725-6F96-6F0D-FA59-2055EEA3A9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D3FE89E-22A6-4CD8-737A-39E1021AAC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FE317-54BB-629D-E64A-182965F696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88721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B1BD7A-F4B8-AB72-4241-BD53B5C76A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41EF60-33BC-EA5D-B83D-834917E90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455E12-E6F5-4BE3-2F4D-3D56B2796E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3E1578A-3367-4D5E-B1A9-6B01B8F5DE2E}" type="datetimeFigureOut">
              <a:rPr lang="en-GB" smtClean="0"/>
              <a:t>10/02/2025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5AECC3-F16E-0118-1135-94A968EE70C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B323DB-0D4D-755B-4C32-8394F722F28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BA1437A-152D-4FDE-B61A-ECFA3CDBC8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0610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CA4966B-D523-51B6-8FF6-74E1669EF7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7438950"/>
              </p:ext>
            </p:extLst>
          </p:nvPr>
        </p:nvGraphicFramePr>
        <p:xfrm>
          <a:off x="598098" y="373811"/>
          <a:ext cx="11156830" cy="364034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80649">
                  <a:extLst>
                    <a:ext uri="{9D8B030D-6E8A-4147-A177-3AD203B41FA5}">
                      <a16:colId xmlns:a16="http://schemas.microsoft.com/office/drawing/2014/main" val="1032547258"/>
                    </a:ext>
                  </a:extLst>
                </a:gridCol>
                <a:gridCol w="5676181">
                  <a:extLst>
                    <a:ext uri="{9D8B030D-6E8A-4147-A177-3AD203B41FA5}">
                      <a16:colId xmlns:a16="http://schemas.microsoft.com/office/drawing/2014/main" val="3061589094"/>
                    </a:ext>
                  </a:extLst>
                </a:gridCol>
              </a:tblGrid>
              <a:tr h="1213449">
                <a:tc>
                  <a:txBody>
                    <a:bodyPr/>
                    <a:lstStyle/>
                    <a:p>
                      <a:pPr algn="ctr"/>
                      <a:r>
                        <a:rPr lang="en-GB" sz="3200" i="1" u="sng" dirty="0"/>
                        <a:t>What will I be marked on?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3600" i="1" u="sng" dirty="0"/>
                        <a:t>Mark Available</a:t>
                      </a:r>
                    </a:p>
                  </a:txBody>
                  <a:tcPr>
                    <a:solidFill>
                      <a:srgbClr val="7030A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4021019"/>
                  </a:ext>
                </a:extLst>
              </a:tr>
              <a:tr h="1213449">
                <a:tc>
                  <a:txBody>
                    <a:bodyPr/>
                    <a:lstStyle/>
                    <a:p>
                      <a:r>
                        <a:rPr lang="en-GB" b="1" dirty="0"/>
                        <a:t>Engagement</a:t>
                      </a:r>
                      <a:r>
                        <a:rPr lang="en-GB" dirty="0"/>
                        <a:t> –with the text.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0-5 Marks 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88461729"/>
                  </a:ext>
                </a:extLst>
              </a:tr>
              <a:tr h="1213449">
                <a:tc>
                  <a:txBody>
                    <a:bodyPr/>
                    <a:lstStyle/>
                    <a:p>
                      <a:r>
                        <a:rPr lang="en-GB" b="1" dirty="0"/>
                        <a:t>Team working </a:t>
                      </a:r>
                      <a:r>
                        <a:rPr lang="en-GB" dirty="0"/>
                        <a:t>– Collaboration and sharing ideas. Asking Questions, answering questions. Involvement with the group. 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0-5 Marks</a:t>
                      </a:r>
                    </a:p>
                  </a:txBody>
                  <a:tcPr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8813125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049234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38</Words>
  <Application>Microsoft Office PowerPoint</Application>
  <PresentationFormat>Widescreen</PresentationFormat>
  <Paragraphs>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Zita Draper</dc:creator>
  <cp:lastModifiedBy>Zita Draper</cp:lastModifiedBy>
  <cp:revision>1</cp:revision>
  <dcterms:created xsi:type="dcterms:W3CDTF">2025-02-10T10:50:51Z</dcterms:created>
  <dcterms:modified xsi:type="dcterms:W3CDTF">2025-02-10T10:55:50Z</dcterms:modified>
</cp:coreProperties>
</file>