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_rels/drawing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9E9276-1573-4DC7-84D1-E6F78463FE97}" type="doc">
      <dgm:prSet loTypeId="urn:microsoft.com/office/officeart/2005/8/layout/process2" loCatId="process" qsTypeId="urn:microsoft.com/office/officeart/2005/8/quickstyle/simple1" qsCatId="simple" csTypeId="urn:microsoft.com/office/officeart/2005/8/colors/colorful5" csCatId="colorful" phldr="1"/>
      <dgm:spPr/>
      <dgm:t>
        <a:bodyPr/>
        <a:lstStyle/>
        <a:p>
          <a:endParaRPr lang="en-US"/>
        </a:p>
      </dgm:t>
    </dgm:pt>
    <dgm:pt modelId="{FBF6E178-1F84-4CB6-976F-AD1AB2E66D5C}">
      <dgm:prSet custT="1"/>
      <dgm:spPr/>
      <dgm:t>
        <a:bodyPr/>
        <a:lstStyle/>
        <a:p>
          <a:pPr rtl="0"/>
          <a:r>
            <a:rPr lang="en-GB" sz="2400" dirty="0"/>
            <a:t>Anxiety is a condition that can affect anyone </a:t>
          </a:r>
        </a:p>
      </dgm:t>
    </dgm:pt>
    <dgm:pt modelId="{A7B0654A-BB96-4C1F-817E-FE5BCA475EB3}" type="parTrans" cxnId="{BF5C1C99-9CC9-4F61-B0E9-7F24AEF90F5B}">
      <dgm:prSet/>
      <dgm:spPr/>
      <dgm:t>
        <a:bodyPr/>
        <a:lstStyle/>
        <a:p>
          <a:endParaRPr lang="en-US"/>
        </a:p>
      </dgm:t>
    </dgm:pt>
    <dgm:pt modelId="{8E2FC4EF-5844-4EDE-8627-FD03D21E5E34}" type="sibTrans" cxnId="{BF5C1C99-9CC9-4F61-B0E9-7F24AEF90F5B}">
      <dgm:prSet/>
      <dgm:spPr/>
      <dgm:t>
        <a:bodyPr/>
        <a:lstStyle/>
        <a:p>
          <a:endParaRPr lang="en-US"/>
        </a:p>
      </dgm:t>
    </dgm:pt>
    <dgm:pt modelId="{37BF3537-3EFD-478A-A432-4A75A7DDE1EC}">
      <dgm:prSet custT="1"/>
      <dgm:spPr/>
      <dgm:t>
        <a:bodyPr/>
        <a:lstStyle/>
        <a:p>
          <a:pPr rtl="0"/>
          <a:r>
            <a:rPr lang="en-GB" sz="2000" dirty="0"/>
            <a:t>Even some of the most confident people you know may have suffered with anxiety. </a:t>
          </a:r>
        </a:p>
      </dgm:t>
    </dgm:pt>
    <dgm:pt modelId="{861B574E-9490-46B9-A71F-D8CA0282C69E}" type="parTrans" cxnId="{416CB223-7EC2-46E7-8ADC-0F4885358361}">
      <dgm:prSet/>
      <dgm:spPr/>
      <dgm:t>
        <a:bodyPr/>
        <a:lstStyle/>
        <a:p>
          <a:endParaRPr lang="en-US"/>
        </a:p>
      </dgm:t>
    </dgm:pt>
    <dgm:pt modelId="{CA8D1DC5-3DD8-4862-9056-C49E5C604D4C}" type="sibTrans" cxnId="{416CB223-7EC2-46E7-8ADC-0F4885358361}">
      <dgm:prSet/>
      <dgm:spPr/>
      <dgm:t>
        <a:bodyPr/>
        <a:lstStyle/>
        <a:p>
          <a:endParaRPr lang="en-US"/>
        </a:p>
      </dgm:t>
    </dgm:pt>
    <dgm:pt modelId="{D3A2CB46-65D7-493E-B25D-5D4C3DAE8C88}">
      <dgm:prSet/>
      <dgm:spPr/>
      <dgm:t>
        <a:bodyPr/>
        <a:lstStyle/>
        <a:p>
          <a:pPr rtl="0"/>
          <a:r>
            <a:rPr lang="en-GB" dirty="0"/>
            <a:t>Recent research suggests that as many as 1 in 6 young people will experience an anxiety condition at some point in their lives, this means that up to 5 people in your class may be living with anxiety.</a:t>
          </a:r>
        </a:p>
      </dgm:t>
    </dgm:pt>
    <dgm:pt modelId="{94C36182-5FA4-45B9-896A-B28383601261}" type="parTrans" cxnId="{1F96EC56-571D-4476-B89E-E1ABAA32DB7A}">
      <dgm:prSet/>
      <dgm:spPr/>
      <dgm:t>
        <a:bodyPr/>
        <a:lstStyle/>
        <a:p>
          <a:endParaRPr lang="en-US"/>
        </a:p>
      </dgm:t>
    </dgm:pt>
    <dgm:pt modelId="{5DA4D8A3-14DC-438E-A6D0-5ECE0F29459E}" type="sibTrans" cxnId="{1F96EC56-571D-4476-B89E-E1ABAA32DB7A}">
      <dgm:prSet/>
      <dgm:spPr/>
      <dgm:t>
        <a:bodyPr/>
        <a:lstStyle/>
        <a:p>
          <a:endParaRPr lang="en-US"/>
        </a:p>
      </dgm:t>
    </dgm:pt>
    <dgm:pt modelId="{DDFA97BF-2312-410D-BE31-F15ED0C6465C}" type="pres">
      <dgm:prSet presAssocID="{0F9E9276-1573-4DC7-84D1-E6F78463FE97}" presName="linearFlow" presStyleCnt="0">
        <dgm:presLayoutVars>
          <dgm:resizeHandles val="exact"/>
        </dgm:presLayoutVars>
      </dgm:prSet>
      <dgm:spPr/>
    </dgm:pt>
    <dgm:pt modelId="{307A8954-26FE-48DD-BE98-DF7FEA267B6A}" type="pres">
      <dgm:prSet presAssocID="{FBF6E178-1F84-4CB6-976F-AD1AB2E66D5C}" presName="node" presStyleLbl="node1" presStyleIdx="0" presStyleCnt="3">
        <dgm:presLayoutVars>
          <dgm:bulletEnabled val="1"/>
        </dgm:presLayoutVars>
      </dgm:prSet>
      <dgm:spPr/>
    </dgm:pt>
    <dgm:pt modelId="{9CE51DC5-890F-457B-BDE4-0542FFF3CADA}" type="pres">
      <dgm:prSet presAssocID="{8E2FC4EF-5844-4EDE-8627-FD03D21E5E34}" presName="sibTrans" presStyleLbl="sibTrans2D1" presStyleIdx="0" presStyleCnt="2"/>
      <dgm:spPr/>
    </dgm:pt>
    <dgm:pt modelId="{ACDD2ADE-E10D-490F-AEC6-1FB6066393C7}" type="pres">
      <dgm:prSet presAssocID="{8E2FC4EF-5844-4EDE-8627-FD03D21E5E34}" presName="connectorText" presStyleLbl="sibTrans2D1" presStyleIdx="0" presStyleCnt="2"/>
      <dgm:spPr/>
    </dgm:pt>
    <dgm:pt modelId="{AB0B7C5B-BF4A-456C-AF15-9AB0D9684EC5}" type="pres">
      <dgm:prSet presAssocID="{37BF3537-3EFD-478A-A432-4A75A7DDE1EC}" presName="node" presStyleLbl="node1" presStyleIdx="1" presStyleCnt="3">
        <dgm:presLayoutVars>
          <dgm:bulletEnabled val="1"/>
        </dgm:presLayoutVars>
      </dgm:prSet>
      <dgm:spPr/>
    </dgm:pt>
    <dgm:pt modelId="{DF1F139F-5231-4993-930F-1A4AF375E314}" type="pres">
      <dgm:prSet presAssocID="{CA8D1DC5-3DD8-4862-9056-C49E5C604D4C}" presName="sibTrans" presStyleLbl="sibTrans2D1" presStyleIdx="1" presStyleCnt="2"/>
      <dgm:spPr/>
    </dgm:pt>
    <dgm:pt modelId="{B2474C56-6A50-4B84-8EA7-234F3863316A}" type="pres">
      <dgm:prSet presAssocID="{CA8D1DC5-3DD8-4862-9056-C49E5C604D4C}" presName="connectorText" presStyleLbl="sibTrans2D1" presStyleIdx="1" presStyleCnt="2"/>
      <dgm:spPr/>
    </dgm:pt>
    <dgm:pt modelId="{CA8700FF-6C8A-4EEE-98FD-1415BC02A907}" type="pres">
      <dgm:prSet presAssocID="{D3A2CB46-65D7-493E-B25D-5D4C3DAE8C88}" presName="node" presStyleLbl="node1" presStyleIdx="2" presStyleCnt="3">
        <dgm:presLayoutVars>
          <dgm:bulletEnabled val="1"/>
        </dgm:presLayoutVars>
      </dgm:prSet>
      <dgm:spPr/>
    </dgm:pt>
  </dgm:ptLst>
  <dgm:cxnLst>
    <dgm:cxn modelId="{A36D450E-92B5-4B3D-8028-8C0CD41C8A7D}" type="presOf" srcId="{CA8D1DC5-3DD8-4862-9056-C49E5C604D4C}" destId="{B2474C56-6A50-4B84-8EA7-234F3863316A}" srcOrd="1" destOrd="0" presId="urn:microsoft.com/office/officeart/2005/8/layout/process2"/>
    <dgm:cxn modelId="{416CB223-7EC2-46E7-8ADC-0F4885358361}" srcId="{0F9E9276-1573-4DC7-84D1-E6F78463FE97}" destId="{37BF3537-3EFD-478A-A432-4A75A7DDE1EC}" srcOrd="1" destOrd="0" parTransId="{861B574E-9490-46B9-A71F-D8CA0282C69E}" sibTransId="{CA8D1DC5-3DD8-4862-9056-C49E5C604D4C}"/>
    <dgm:cxn modelId="{E16CD536-BCD0-4055-AE71-8DED91E6FAA4}" type="presOf" srcId="{0F9E9276-1573-4DC7-84D1-E6F78463FE97}" destId="{DDFA97BF-2312-410D-BE31-F15ED0C6465C}" srcOrd="0" destOrd="0" presId="urn:microsoft.com/office/officeart/2005/8/layout/process2"/>
    <dgm:cxn modelId="{9E87A668-B48B-4D72-B0B9-B8B272C6F5F0}" type="presOf" srcId="{8E2FC4EF-5844-4EDE-8627-FD03D21E5E34}" destId="{9CE51DC5-890F-457B-BDE4-0542FFF3CADA}" srcOrd="0" destOrd="0" presId="urn:microsoft.com/office/officeart/2005/8/layout/process2"/>
    <dgm:cxn modelId="{1F96EC56-571D-4476-B89E-E1ABAA32DB7A}" srcId="{0F9E9276-1573-4DC7-84D1-E6F78463FE97}" destId="{D3A2CB46-65D7-493E-B25D-5D4C3DAE8C88}" srcOrd="2" destOrd="0" parTransId="{94C36182-5FA4-45B9-896A-B28383601261}" sibTransId="{5DA4D8A3-14DC-438E-A6D0-5ECE0F29459E}"/>
    <dgm:cxn modelId="{87BF445A-8687-4F86-A6D3-06FF1F510FAB}" type="presOf" srcId="{8E2FC4EF-5844-4EDE-8627-FD03D21E5E34}" destId="{ACDD2ADE-E10D-490F-AEC6-1FB6066393C7}" srcOrd="1" destOrd="0" presId="urn:microsoft.com/office/officeart/2005/8/layout/process2"/>
    <dgm:cxn modelId="{DE87C47C-D623-4D96-8228-D67ED7FD379C}" type="presOf" srcId="{FBF6E178-1F84-4CB6-976F-AD1AB2E66D5C}" destId="{307A8954-26FE-48DD-BE98-DF7FEA267B6A}" srcOrd="0" destOrd="0" presId="urn:microsoft.com/office/officeart/2005/8/layout/process2"/>
    <dgm:cxn modelId="{ABFAAD97-B813-47C5-BF72-57FFD20FBB70}" type="presOf" srcId="{37BF3537-3EFD-478A-A432-4A75A7DDE1EC}" destId="{AB0B7C5B-BF4A-456C-AF15-9AB0D9684EC5}" srcOrd="0" destOrd="0" presId="urn:microsoft.com/office/officeart/2005/8/layout/process2"/>
    <dgm:cxn modelId="{BF5C1C99-9CC9-4F61-B0E9-7F24AEF90F5B}" srcId="{0F9E9276-1573-4DC7-84D1-E6F78463FE97}" destId="{FBF6E178-1F84-4CB6-976F-AD1AB2E66D5C}" srcOrd="0" destOrd="0" parTransId="{A7B0654A-BB96-4C1F-817E-FE5BCA475EB3}" sibTransId="{8E2FC4EF-5844-4EDE-8627-FD03D21E5E34}"/>
    <dgm:cxn modelId="{13B81AAC-5CA7-4473-A8FC-19F5E51F3189}" type="presOf" srcId="{CA8D1DC5-3DD8-4862-9056-C49E5C604D4C}" destId="{DF1F139F-5231-4993-930F-1A4AF375E314}" srcOrd="0" destOrd="0" presId="urn:microsoft.com/office/officeart/2005/8/layout/process2"/>
    <dgm:cxn modelId="{ED991DBF-E1BB-4DC2-8B2F-1F41D34058D4}" type="presOf" srcId="{D3A2CB46-65D7-493E-B25D-5D4C3DAE8C88}" destId="{CA8700FF-6C8A-4EEE-98FD-1415BC02A907}" srcOrd="0" destOrd="0" presId="urn:microsoft.com/office/officeart/2005/8/layout/process2"/>
    <dgm:cxn modelId="{646B7FA0-F65F-4A01-A70C-21BC28DFD129}" type="presParOf" srcId="{DDFA97BF-2312-410D-BE31-F15ED0C6465C}" destId="{307A8954-26FE-48DD-BE98-DF7FEA267B6A}" srcOrd="0" destOrd="0" presId="urn:microsoft.com/office/officeart/2005/8/layout/process2"/>
    <dgm:cxn modelId="{BCD09C16-925F-4030-B7F3-7B4F31BDD059}" type="presParOf" srcId="{DDFA97BF-2312-410D-BE31-F15ED0C6465C}" destId="{9CE51DC5-890F-457B-BDE4-0542FFF3CADA}" srcOrd="1" destOrd="0" presId="urn:microsoft.com/office/officeart/2005/8/layout/process2"/>
    <dgm:cxn modelId="{FBF77DD4-9A85-4CDE-8342-86A14B3904E0}" type="presParOf" srcId="{9CE51DC5-890F-457B-BDE4-0542FFF3CADA}" destId="{ACDD2ADE-E10D-490F-AEC6-1FB6066393C7}" srcOrd="0" destOrd="0" presId="urn:microsoft.com/office/officeart/2005/8/layout/process2"/>
    <dgm:cxn modelId="{BA6D9C56-CB18-4D77-9220-067EEB54C26D}" type="presParOf" srcId="{DDFA97BF-2312-410D-BE31-F15ED0C6465C}" destId="{AB0B7C5B-BF4A-456C-AF15-9AB0D9684EC5}" srcOrd="2" destOrd="0" presId="urn:microsoft.com/office/officeart/2005/8/layout/process2"/>
    <dgm:cxn modelId="{23F999F7-FA87-4486-AECE-4CCA3DAC3521}" type="presParOf" srcId="{DDFA97BF-2312-410D-BE31-F15ED0C6465C}" destId="{DF1F139F-5231-4993-930F-1A4AF375E314}" srcOrd="3" destOrd="0" presId="urn:microsoft.com/office/officeart/2005/8/layout/process2"/>
    <dgm:cxn modelId="{FCC93356-87FD-4CE5-9672-976B03BEED52}" type="presParOf" srcId="{DF1F139F-5231-4993-930F-1A4AF375E314}" destId="{B2474C56-6A50-4B84-8EA7-234F3863316A}" srcOrd="0" destOrd="0" presId="urn:microsoft.com/office/officeart/2005/8/layout/process2"/>
    <dgm:cxn modelId="{038AFD27-974A-43D0-8F9E-07EFF08B6046}" type="presParOf" srcId="{DDFA97BF-2312-410D-BE31-F15ED0C6465C}" destId="{CA8700FF-6C8A-4EEE-98FD-1415BC02A907}" srcOrd="4"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F6B2F3-6F04-4DD3-831D-B04E3F2C5EE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7F1B894-F52E-46B1-B68D-56E86DE5A7E3}">
      <dgm:prSet custT="1"/>
      <dgm:spPr/>
      <dgm:t>
        <a:bodyPr/>
        <a:lstStyle/>
        <a:p>
          <a:pPr rtl="0"/>
          <a:r>
            <a:rPr lang="en-GB" sz="2200"/>
            <a:t>Worried</a:t>
          </a:r>
        </a:p>
      </dgm:t>
    </dgm:pt>
    <dgm:pt modelId="{8FBC684C-AF5E-4D89-8C5C-7A6B99509C7B}" type="parTrans" cxnId="{93FC36FC-F177-4212-8E81-C1981E51013A}">
      <dgm:prSet/>
      <dgm:spPr/>
      <dgm:t>
        <a:bodyPr/>
        <a:lstStyle/>
        <a:p>
          <a:endParaRPr lang="en-US" sz="2200"/>
        </a:p>
      </dgm:t>
    </dgm:pt>
    <dgm:pt modelId="{E03A35FD-884B-40B0-9923-D88CEF53101A}" type="sibTrans" cxnId="{93FC36FC-F177-4212-8E81-C1981E51013A}">
      <dgm:prSet/>
      <dgm:spPr/>
      <dgm:t>
        <a:bodyPr/>
        <a:lstStyle/>
        <a:p>
          <a:endParaRPr lang="en-US" sz="2200"/>
        </a:p>
      </dgm:t>
    </dgm:pt>
    <dgm:pt modelId="{E2A398D8-95AB-47A8-9AB3-179467BCB67F}">
      <dgm:prSet custT="1"/>
      <dgm:spPr/>
      <dgm:t>
        <a:bodyPr/>
        <a:lstStyle/>
        <a:p>
          <a:pPr rtl="0"/>
          <a:r>
            <a:rPr lang="en-GB" sz="2200"/>
            <a:t>Upset</a:t>
          </a:r>
        </a:p>
      </dgm:t>
    </dgm:pt>
    <dgm:pt modelId="{079ECD33-44B5-4697-B9BD-91DE11C9AD7A}" type="parTrans" cxnId="{44554EA9-500B-4972-9A5E-7ECFDDA08BFB}">
      <dgm:prSet/>
      <dgm:spPr/>
      <dgm:t>
        <a:bodyPr/>
        <a:lstStyle/>
        <a:p>
          <a:endParaRPr lang="en-US" sz="2200"/>
        </a:p>
      </dgm:t>
    </dgm:pt>
    <dgm:pt modelId="{2FD30874-060F-4FDD-8918-38FC8F95339B}" type="sibTrans" cxnId="{44554EA9-500B-4972-9A5E-7ECFDDA08BFB}">
      <dgm:prSet/>
      <dgm:spPr/>
      <dgm:t>
        <a:bodyPr/>
        <a:lstStyle/>
        <a:p>
          <a:endParaRPr lang="en-US" sz="2200"/>
        </a:p>
      </dgm:t>
    </dgm:pt>
    <dgm:pt modelId="{6460043B-EDE8-4D49-BE38-B2DCB4D6C50C}">
      <dgm:prSet custT="1"/>
      <dgm:spPr/>
      <dgm:t>
        <a:bodyPr/>
        <a:lstStyle/>
        <a:p>
          <a:pPr rtl="0"/>
          <a:r>
            <a:rPr lang="en-GB" sz="2200"/>
            <a:t>Feeling sick</a:t>
          </a:r>
        </a:p>
      </dgm:t>
    </dgm:pt>
    <dgm:pt modelId="{593971FE-1495-4740-8890-8FD3111DF520}" type="parTrans" cxnId="{5E6C3A00-97E6-4F2D-8CF2-F573DAD997B8}">
      <dgm:prSet/>
      <dgm:spPr/>
      <dgm:t>
        <a:bodyPr/>
        <a:lstStyle/>
        <a:p>
          <a:endParaRPr lang="en-US" sz="2200"/>
        </a:p>
      </dgm:t>
    </dgm:pt>
    <dgm:pt modelId="{1634B614-22E9-4715-AC6A-195C86B0AD63}" type="sibTrans" cxnId="{5E6C3A00-97E6-4F2D-8CF2-F573DAD997B8}">
      <dgm:prSet/>
      <dgm:spPr/>
      <dgm:t>
        <a:bodyPr/>
        <a:lstStyle/>
        <a:p>
          <a:endParaRPr lang="en-US" sz="2200"/>
        </a:p>
      </dgm:t>
    </dgm:pt>
    <dgm:pt modelId="{12F28789-C918-4ED8-A93C-8C845C1196C3}">
      <dgm:prSet custT="1"/>
      <dgm:spPr/>
      <dgm:t>
        <a:bodyPr/>
        <a:lstStyle/>
        <a:p>
          <a:pPr rtl="0"/>
          <a:r>
            <a:rPr lang="en-GB" sz="2200"/>
            <a:t>Feeling shaky/dizzy</a:t>
          </a:r>
        </a:p>
      </dgm:t>
    </dgm:pt>
    <dgm:pt modelId="{46C30004-817C-4E3B-9312-A97C6CE90000}" type="parTrans" cxnId="{6A21953A-E03F-46FD-AA27-B12F43A21724}">
      <dgm:prSet/>
      <dgm:spPr/>
      <dgm:t>
        <a:bodyPr/>
        <a:lstStyle/>
        <a:p>
          <a:endParaRPr lang="en-US" sz="2200"/>
        </a:p>
      </dgm:t>
    </dgm:pt>
    <dgm:pt modelId="{1FE71DE4-7B90-417D-9857-5DE37AC88A39}" type="sibTrans" cxnId="{6A21953A-E03F-46FD-AA27-B12F43A21724}">
      <dgm:prSet/>
      <dgm:spPr/>
      <dgm:t>
        <a:bodyPr/>
        <a:lstStyle/>
        <a:p>
          <a:endParaRPr lang="en-US" sz="2200"/>
        </a:p>
      </dgm:t>
    </dgm:pt>
    <dgm:pt modelId="{73649814-D62D-47C3-973F-741ED7517817}">
      <dgm:prSet custT="1"/>
      <dgm:spPr/>
      <dgm:t>
        <a:bodyPr/>
        <a:lstStyle/>
        <a:p>
          <a:pPr rtl="0"/>
          <a:r>
            <a:rPr lang="en-GB" sz="2200"/>
            <a:t>Feeling like you might faint/pass out</a:t>
          </a:r>
        </a:p>
      </dgm:t>
    </dgm:pt>
    <dgm:pt modelId="{E3338D07-8A16-48BA-B91A-EE5B63A99C2B}" type="parTrans" cxnId="{77F80F5B-033F-4C02-A8BB-FD3F1C45F19C}">
      <dgm:prSet/>
      <dgm:spPr/>
      <dgm:t>
        <a:bodyPr/>
        <a:lstStyle/>
        <a:p>
          <a:endParaRPr lang="en-US" sz="2200"/>
        </a:p>
      </dgm:t>
    </dgm:pt>
    <dgm:pt modelId="{3823214C-A531-425F-9920-2D77A5DAEBD1}" type="sibTrans" cxnId="{77F80F5B-033F-4C02-A8BB-FD3F1C45F19C}">
      <dgm:prSet/>
      <dgm:spPr/>
      <dgm:t>
        <a:bodyPr/>
        <a:lstStyle/>
        <a:p>
          <a:endParaRPr lang="en-US" sz="2200"/>
        </a:p>
      </dgm:t>
    </dgm:pt>
    <dgm:pt modelId="{405549B0-1F5D-4D54-9E59-1900A3AE32EF}">
      <dgm:prSet custT="1"/>
      <dgm:spPr/>
      <dgm:t>
        <a:bodyPr/>
        <a:lstStyle/>
        <a:p>
          <a:pPr rtl="0"/>
          <a:r>
            <a:rPr lang="en-GB" sz="2200"/>
            <a:t>Thinking unpleasant thoughts</a:t>
          </a:r>
        </a:p>
      </dgm:t>
    </dgm:pt>
    <dgm:pt modelId="{FD545972-3CA8-44F6-98EE-C3FE8FFADC61}" type="parTrans" cxnId="{B0A2AB96-68C5-4B84-B136-78CE754DA6BE}">
      <dgm:prSet/>
      <dgm:spPr/>
      <dgm:t>
        <a:bodyPr/>
        <a:lstStyle/>
        <a:p>
          <a:endParaRPr lang="en-US" sz="2200"/>
        </a:p>
      </dgm:t>
    </dgm:pt>
    <dgm:pt modelId="{A7037CB1-6081-4671-A750-F6D429360CF5}" type="sibTrans" cxnId="{B0A2AB96-68C5-4B84-B136-78CE754DA6BE}">
      <dgm:prSet/>
      <dgm:spPr/>
      <dgm:t>
        <a:bodyPr/>
        <a:lstStyle/>
        <a:p>
          <a:endParaRPr lang="en-US" sz="2200"/>
        </a:p>
      </dgm:t>
    </dgm:pt>
    <dgm:pt modelId="{A786CC11-C736-4CC7-A37A-1FD2C82009D7}">
      <dgm:prSet custT="1"/>
      <dgm:spPr/>
      <dgm:t>
        <a:bodyPr/>
        <a:lstStyle/>
        <a:p>
          <a:pPr rtl="0"/>
          <a:r>
            <a:rPr lang="en-GB" sz="2200"/>
            <a:t>Thinking that you might “go crazy”</a:t>
          </a:r>
        </a:p>
      </dgm:t>
    </dgm:pt>
    <dgm:pt modelId="{A08D1257-69F6-4E63-BAE0-113409DDEF24}" type="parTrans" cxnId="{482B0890-640C-46FC-89D0-43F02700EEA7}">
      <dgm:prSet/>
      <dgm:spPr/>
      <dgm:t>
        <a:bodyPr/>
        <a:lstStyle/>
        <a:p>
          <a:endParaRPr lang="en-US" sz="2200"/>
        </a:p>
      </dgm:t>
    </dgm:pt>
    <dgm:pt modelId="{82ACEA0D-D38D-4E49-8590-480C7649F94A}" type="sibTrans" cxnId="{482B0890-640C-46FC-89D0-43F02700EEA7}">
      <dgm:prSet/>
      <dgm:spPr/>
      <dgm:t>
        <a:bodyPr/>
        <a:lstStyle/>
        <a:p>
          <a:endParaRPr lang="en-US" sz="2200"/>
        </a:p>
      </dgm:t>
    </dgm:pt>
    <dgm:pt modelId="{BF3BB4DE-C8FF-4F14-ABDC-D803608E69B7}" type="pres">
      <dgm:prSet presAssocID="{39F6B2F3-6F04-4DD3-831D-B04E3F2C5EE7}" presName="vert0" presStyleCnt="0">
        <dgm:presLayoutVars>
          <dgm:dir/>
          <dgm:animOne val="branch"/>
          <dgm:animLvl val="lvl"/>
        </dgm:presLayoutVars>
      </dgm:prSet>
      <dgm:spPr/>
    </dgm:pt>
    <dgm:pt modelId="{B2B047BA-0375-4E18-9A4B-0F66E8202A1A}" type="pres">
      <dgm:prSet presAssocID="{27F1B894-F52E-46B1-B68D-56E86DE5A7E3}" presName="thickLine" presStyleLbl="alignNode1" presStyleIdx="0" presStyleCnt="7"/>
      <dgm:spPr/>
    </dgm:pt>
    <dgm:pt modelId="{5161B984-D1EF-4CF7-91C7-F38EB8E8EBF0}" type="pres">
      <dgm:prSet presAssocID="{27F1B894-F52E-46B1-B68D-56E86DE5A7E3}" presName="horz1" presStyleCnt="0"/>
      <dgm:spPr/>
    </dgm:pt>
    <dgm:pt modelId="{1E2A94B5-1626-4383-8245-F8C036EF3667}" type="pres">
      <dgm:prSet presAssocID="{27F1B894-F52E-46B1-B68D-56E86DE5A7E3}" presName="tx1" presStyleLbl="revTx" presStyleIdx="0" presStyleCnt="7"/>
      <dgm:spPr/>
    </dgm:pt>
    <dgm:pt modelId="{52E39433-D570-4403-847B-6E55A361AB81}" type="pres">
      <dgm:prSet presAssocID="{27F1B894-F52E-46B1-B68D-56E86DE5A7E3}" presName="vert1" presStyleCnt="0"/>
      <dgm:spPr/>
    </dgm:pt>
    <dgm:pt modelId="{E0C1D84D-4FD8-4A15-8D8E-EE7DB57FB067}" type="pres">
      <dgm:prSet presAssocID="{E2A398D8-95AB-47A8-9AB3-179467BCB67F}" presName="thickLine" presStyleLbl="alignNode1" presStyleIdx="1" presStyleCnt="7"/>
      <dgm:spPr/>
    </dgm:pt>
    <dgm:pt modelId="{ED737B86-866F-4C07-B9D5-6AD71CBBB32D}" type="pres">
      <dgm:prSet presAssocID="{E2A398D8-95AB-47A8-9AB3-179467BCB67F}" presName="horz1" presStyleCnt="0"/>
      <dgm:spPr/>
    </dgm:pt>
    <dgm:pt modelId="{4BB8E9DC-239F-43CB-A229-3514070F1303}" type="pres">
      <dgm:prSet presAssocID="{E2A398D8-95AB-47A8-9AB3-179467BCB67F}" presName="tx1" presStyleLbl="revTx" presStyleIdx="1" presStyleCnt="7"/>
      <dgm:spPr/>
    </dgm:pt>
    <dgm:pt modelId="{D9207695-AF82-45E9-A4B2-D3E5E1340123}" type="pres">
      <dgm:prSet presAssocID="{E2A398D8-95AB-47A8-9AB3-179467BCB67F}" presName="vert1" presStyleCnt="0"/>
      <dgm:spPr/>
    </dgm:pt>
    <dgm:pt modelId="{A3CB0AC3-0E2B-4577-963E-DAC6A88A1BA5}" type="pres">
      <dgm:prSet presAssocID="{6460043B-EDE8-4D49-BE38-B2DCB4D6C50C}" presName="thickLine" presStyleLbl="alignNode1" presStyleIdx="2" presStyleCnt="7"/>
      <dgm:spPr/>
    </dgm:pt>
    <dgm:pt modelId="{647E3FFA-AA16-4A68-8537-41CE485BDD47}" type="pres">
      <dgm:prSet presAssocID="{6460043B-EDE8-4D49-BE38-B2DCB4D6C50C}" presName="horz1" presStyleCnt="0"/>
      <dgm:spPr/>
    </dgm:pt>
    <dgm:pt modelId="{85B276C2-8C96-4ADE-9F25-12581BDE8C07}" type="pres">
      <dgm:prSet presAssocID="{6460043B-EDE8-4D49-BE38-B2DCB4D6C50C}" presName="tx1" presStyleLbl="revTx" presStyleIdx="2" presStyleCnt="7"/>
      <dgm:spPr/>
    </dgm:pt>
    <dgm:pt modelId="{452FD8B4-847F-4C67-914C-CFFF2E2C1877}" type="pres">
      <dgm:prSet presAssocID="{6460043B-EDE8-4D49-BE38-B2DCB4D6C50C}" presName="vert1" presStyleCnt="0"/>
      <dgm:spPr/>
    </dgm:pt>
    <dgm:pt modelId="{24DE09FB-AD8C-494B-A04A-8DF9F5B70822}" type="pres">
      <dgm:prSet presAssocID="{12F28789-C918-4ED8-A93C-8C845C1196C3}" presName="thickLine" presStyleLbl="alignNode1" presStyleIdx="3" presStyleCnt="7"/>
      <dgm:spPr/>
    </dgm:pt>
    <dgm:pt modelId="{4764C3A9-3CB5-4938-8DCF-74CC431383CB}" type="pres">
      <dgm:prSet presAssocID="{12F28789-C918-4ED8-A93C-8C845C1196C3}" presName="horz1" presStyleCnt="0"/>
      <dgm:spPr/>
    </dgm:pt>
    <dgm:pt modelId="{E0A0750F-4873-46F1-887D-9EA52DA1AAB9}" type="pres">
      <dgm:prSet presAssocID="{12F28789-C918-4ED8-A93C-8C845C1196C3}" presName="tx1" presStyleLbl="revTx" presStyleIdx="3" presStyleCnt="7"/>
      <dgm:spPr/>
    </dgm:pt>
    <dgm:pt modelId="{948962E4-47E5-4E75-8D80-98053AF69361}" type="pres">
      <dgm:prSet presAssocID="{12F28789-C918-4ED8-A93C-8C845C1196C3}" presName="vert1" presStyleCnt="0"/>
      <dgm:spPr/>
    </dgm:pt>
    <dgm:pt modelId="{D46CAF24-275C-4615-AA16-25A10568E3EE}" type="pres">
      <dgm:prSet presAssocID="{73649814-D62D-47C3-973F-741ED7517817}" presName="thickLine" presStyleLbl="alignNode1" presStyleIdx="4" presStyleCnt="7"/>
      <dgm:spPr/>
    </dgm:pt>
    <dgm:pt modelId="{6F61FBC0-879F-41E3-9E5B-31FC2234CFE1}" type="pres">
      <dgm:prSet presAssocID="{73649814-D62D-47C3-973F-741ED7517817}" presName="horz1" presStyleCnt="0"/>
      <dgm:spPr/>
    </dgm:pt>
    <dgm:pt modelId="{E99A8474-FF82-40C5-8601-4A5E228286BF}" type="pres">
      <dgm:prSet presAssocID="{73649814-D62D-47C3-973F-741ED7517817}" presName="tx1" presStyleLbl="revTx" presStyleIdx="4" presStyleCnt="7"/>
      <dgm:spPr/>
    </dgm:pt>
    <dgm:pt modelId="{C43D2D38-4A55-4161-809F-1B365EA3AEFA}" type="pres">
      <dgm:prSet presAssocID="{73649814-D62D-47C3-973F-741ED7517817}" presName="vert1" presStyleCnt="0"/>
      <dgm:spPr/>
    </dgm:pt>
    <dgm:pt modelId="{BA91963E-F519-4CD7-8FF6-C427FF0C9BBF}" type="pres">
      <dgm:prSet presAssocID="{405549B0-1F5D-4D54-9E59-1900A3AE32EF}" presName="thickLine" presStyleLbl="alignNode1" presStyleIdx="5" presStyleCnt="7"/>
      <dgm:spPr/>
    </dgm:pt>
    <dgm:pt modelId="{3C688A5D-6177-40F7-B72E-078E87E9DF9E}" type="pres">
      <dgm:prSet presAssocID="{405549B0-1F5D-4D54-9E59-1900A3AE32EF}" presName="horz1" presStyleCnt="0"/>
      <dgm:spPr/>
    </dgm:pt>
    <dgm:pt modelId="{3F686766-59FC-4E79-99B3-A16E2CE5CF69}" type="pres">
      <dgm:prSet presAssocID="{405549B0-1F5D-4D54-9E59-1900A3AE32EF}" presName="tx1" presStyleLbl="revTx" presStyleIdx="5" presStyleCnt="7"/>
      <dgm:spPr/>
    </dgm:pt>
    <dgm:pt modelId="{1F2843FA-EDDB-492A-AE06-5C31D782CE16}" type="pres">
      <dgm:prSet presAssocID="{405549B0-1F5D-4D54-9E59-1900A3AE32EF}" presName="vert1" presStyleCnt="0"/>
      <dgm:spPr/>
    </dgm:pt>
    <dgm:pt modelId="{D9815E28-C542-4785-AC67-209DE6339D3D}" type="pres">
      <dgm:prSet presAssocID="{A786CC11-C736-4CC7-A37A-1FD2C82009D7}" presName="thickLine" presStyleLbl="alignNode1" presStyleIdx="6" presStyleCnt="7"/>
      <dgm:spPr/>
    </dgm:pt>
    <dgm:pt modelId="{BFCA5DA6-600B-4C13-AD3A-B896A0E0F22D}" type="pres">
      <dgm:prSet presAssocID="{A786CC11-C736-4CC7-A37A-1FD2C82009D7}" presName="horz1" presStyleCnt="0"/>
      <dgm:spPr/>
    </dgm:pt>
    <dgm:pt modelId="{24239F55-5C23-43BB-85C3-C7265E772E3A}" type="pres">
      <dgm:prSet presAssocID="{A786CC11-C736-4CC7-A37A-1FD2C82009D7}" presName="tx1" presStyleLbl="revTx" presStyleIdx="6" presStyleCnt="7"/>
      <dgm:spPr/>
    </dgm:pt>
    <dgm:pt modelId="{D365A650-3EC1-4B35-9034-8046E9A13A2B}" type="pres">
      <dgm:prSet presAssocID="{A786CC11-C736-4CC7-A37A-1FD2C82009D7}" presName="vert1" presStyleCnt="0"/>
      <dgm:spPr/>
    </dgm:pt>
  </dgm:ptLst>
  <dgm:cxnLst>
    <dgm:cxn modelId="{5E6C3A00-97E6-4F2D-8CF2-F573DAD997B8}" srcId="{39F6B2F3-6F04-4DD3-831D-B04E3F2C5EE7}" destId="{6460043B-EDE8-4D49-BE38-B2DCB4D6C50C}" srcOrd="2" destOrd="0" parTransId="{593971FE-1495-4740-8890-8FD3111DF520}" sibTransId="{1634B614-22E9-4715-AC6A-195C86B0AD63}"/>
    <dgm:cxn modelId="{4C82D20D-CC56-495B-9DDE-85D506894316}" type="presOf" srcId="{73649814-D62D-47C3-973F-741ED7517817}" destId="{E99A8474-FF82-40C5-8601-4A5E228286BF}" srcOrd="0" destOrd="0" presId="urn:microsoft.com/office/officeart/2008/layout/LinedList"/>
    <dgm:cxn modelId="{6A21953A-E03F-46FD-AA27-B12F43A21724}" srcId="{39F6B2F3-6F04-4DD3-831D-B04E3F2C5EE7}" destId="{12F28789-C918-4ED8-A93C-8C845C1196C3}" srcOrd="3" destOrd="0" parTransId="{46C30004-817C-4E3B-9312-A97C6CE90000}" sibTransId="{1FE71DE4-7B90-417D-9857-5DE37AC88A39}"/>
    <dgm:cxn modelId="{77F80F5B-033F-4C02-A8BB-FD3F1C45F19C}" srcId="{39F6B2F3-6F04-4DD3-831D-B04E3F2C5EE7}" destId="{73649814-D62D-47C3-973F-741ED7517817}" srcOrd="4" destOrd="0" parTransId="{E3338D07-8A16-48BA-B91A-EE5B63A99C2B}" sibTransId="{3823214C-A531-425F-9920-2D77A5DAEBD1}"/>
    <dgm:cxn modelId="{DA09AD5D-2C8D-4B67-9AC4-C3C69CD1F347}" type="presOf" srcId="{405549B0-1F5D-4D54-9E59-1900A3AE32EF}" destId="{3F686766-59FC-4E79-99B3-A16E2CE5CF69}" srcOrd="0" destOrd="0" presId="urn:microsoft.com/office/officeart/2008/layout/LinedList"/>
    <dgm:cxn modelId="{99F5BD6D-0A13-4365-B5CF-C3110D22163D}" type="presOf" srcId="{6460043B-EDE8-4D49-BE38-B2DCB4D6C50C}" destId="{85B276C2-8C96-4ADE-9F25-12581BDE8C07}" srcOrd="0" destOrd="0" presId="urn:microsoft.com/office/officeart/2008/layout/LinedList"/>
    <dgm:cxn modelId="{77805279-D8E0-41EF-88C3-B84B9B397F21}" type="presOf" srcId="{E2A398D8-95AB-47A8-9AB3-179467BCB67F}" destId="{4BB8E9DC-239F-43CB-A229-3514070F1303}" srcOrd="0" destOrd="0" presId="urn:microsoft.com/office/officeart/2008/layout/LinedList"/>
    <dgm:cxn modelId="{482B0890-640C-46FC-89D0-43F02700EEA7}" srcId="{39F6B2F3-6F04-4DD3-831D-B04E3F2C5EE7}" destId="{A786CC11-C736-4CC7-A37A-1FD2C82009D7}" srcOrd="6" destOrd="0" parTransId="{A08D1257-69F6-4E63-BAE0-113409DDEF24}" sibTransId="{82ACEA0D-D38D-4E49-8590-480C7649F94A}"/>
    <dgm:cxn modelId="{39940592-ED4A-4D21-8B9A-0E11882B0A9B}" type="presOf" srcId="{A786CC11-C736-4CC7-A37A-1FD2C82009D7}" destId="{24239F55-5C23-43BB-85C3-C7265E772E3A}" srcOrd="0" destOrd="0" presId="urn:microsoft.com/office/officeart/2008/layout/LinedList"/>
    <dgm:cxn modelId="{B0A2AB96-68C5-4B84-B136-78CE754DA6BE}" srcId="{39F6B2F3-6F04-4DD3-831D-B04E3F2C5EE7}" destId="{405549B0-1F5D-4D54-9E59-1900A3AE32EF}" srcOrd="5" destOrd="0" parTransId="{FD545972-3CA8-44F6-98EE-C3FE8FFADC61}" sibTransId="{A7037CB1-6081-4671-A750-F6D429360CF5}"/>
    <dgm:cxn modelId="{44554EA9-500B-4972-9A5E-7ECFDDA08BFB}" srcId="{39F6B2F3-6F04-4DD3-831D-B04E3F2C5EE7}" destId="{E2A398D8-95AB-47A8-9AB3-179467BCB67F}" srcOrd="1" destOrd="0" parTransId="{079ECD33-44B5-4697-B9BD-91DE11C9AD7A}" sibTransId="{2FD30874-060F-4FDD-8918-38FC8F95339B}"/>
    <dgm:cxn modelId="{18B0ADB3-CB5C-4D71-986E-4E3B32B33B57}" type="presOf" srcId="{12F28789-C918-4ED8-A93C-8C845C1196C3}" destId="{E0A0750F-4873-46F1-887D-9EA52DA1AAB9}" srcOrd="0" destOrd="0" presId="urn:microsoft.com/office/officeart/2008/layout/LinedList"/>
    <dgm:cxn modelId="{D96F7AF7-17C6-4F95-A000-FA70AB971A99}" type="presOf" srcId="{39F6B2F3-6F04-4DD3-831D-B04E3F2C5EE7}" destId="{BF3BB4DE-C8FF-4F14-ABDC-D803608E69B7}" srcOrd="0" destOrd="0" presId="urn:microsoft.com/office/officeart/2008/layout/LinedList"/>
    <dgm:cxn modelId="{93FC36FC-F177-4212-8E81-C1981E51013A}" srcId="{39F6B2F3-6F04-4DD3-831D-B04E3F2C5EE7}" destId="{27F1B894-F52E-46B1-B68D-56E86DE5A7E3}" srcOrd="0" destOrd="0" parTransId="{8FBC684C-AF5E-4D89-8C5C-7A6B99509C7B}" sibTransId="{E03A35FD-884B-40B0-9923-D88CEF53101A}"/>
    <dgm:cxn modelId="{E28140FD-BF3F-4BC9-B923-84626F686416}" type="presOf" srcId="{27F1B894-F52E-46B1-B68D-56E86DE5A7E3}" destId="{1E2A94B5-1626-4383-8245-F8C036EF3667}" srcOrd="0" destOrd="0" presId="urn:microsoft.com/office/officeart/2008/layout/LinedList"/>
    <dgm:cxn modelId="{89D00B55-3082-4AC4-8465-69B6DD23E376}" type="presParOf" srcId="{BF3BB4DE-C8FF-4F14-ABDC-D803608E69B7}" destId="{B2B047BA-0375-4E18-9A4B-0F66E8202A1A}" srcOrd="0" destOrd="0" presId="urn:microsoft.com/office/officeart/2008/layout/LinedList"/>
    <dgm:cxn modelId="{15E68809-DD63-4367-B347-8A5F7DEBD940}" type="presParOf" srcId="{BF3BB4DE-C8FF-4F14-ABDC-D803608E69B7}" destId="{5161B984-D1EF-4CF7-91C7-F38EB8E8EBF0}" srcOrd="1" destOrd="0" presId="urn:microsoft.com/office/officeart/2008/layout/LinedList"/>
    <dgm:cxn modelId="{A145AC1B-44BB-4AE3-BC60-C5011728B513}" type="presParOf" srcId="{5161B984-D1EF-4CF7-91C7-F38EB8E8EBF0}" destId="{1E2A94B5-1626-4383-8245-F8C036EF3667}" srcOrd="0" destOrd="0" presId="urn:microsoft.com/office/officeart/2008/layout/LinedList"/>
    <dgm:cxn modelId="{0507130C-EC3F-4FE0-BE69-064FAAF262B8}" type="presParOf" srcId="{5161B984-D1EF-4CF7-91C7-F38EB8E8EBF0}" destId="{52E39433-D570-4403-847B-6E55A361AB81}" srcOrd="1" destOrd="0" presId="urn:microsoft.com/office/officeart/2008/layout/LinedList"/>
    <dgm:cxn modelId="{6A7862D9-171C-4265-9CDE-13CE078428BB}" type="presParOf" srcId="{BF3BB4DE-C8FF-4F14-ABDC-D803608E69B7}" destId="{E0C1D84D-4FD8-4A15-8D8E-EE7DB57FB067}" srcOrd="2" destOrd="0" presId="urn:microsoft.com/office/officeart/2008/layout/LinedList"/>
    <dgm:cxn modelId="{EF9AAF21-5904-4235-9D91-2E1ADE8C3329}" type="presParOf" srcId="{BF3BB4DE-C8FF-4F14-ABDC-D803608E69B7}" destId="{ED737B86-866F-4C07-B9D5-6AD71CBBB32D}" srcOrd="3" destOrd="0" presId="urn:microsoft.com/office/officeart/2008/layout/LinedList"/>
    <dgm:cxn modelId="{0C743ADE-3CBC-4232-917F-4EFC1B259A53}" type="presParOf" srcId="{ED737B86-866F-4C07-B9D5-6AD71CBBB32D}" destId="{4BB8E9DC-239F-43CB-A229-3514070F1303}" srcOrd="0" destOrd="0" presId="urn:microsoft.com/office/officeart/2008/layout/LinedList"/>
    <dgm:cxn modelId="{1CEDF5B5-9E37-4219-822F-A37252E98FEF}" type="presParOf" srcId="{ED737B86-866F-4C07-B9D5-6AD71CBBB32D}" destId="{D9207695-AF82-45E9-A4B2-D3E5E1340123}" srcOrd="1" destOrd="0" presId="urn:microsoft.com/office/officeart/2008/layout/LinedList"/>
    <dgm:cxn modelId="{A8127AB2-3BD7-4B08-82A7-9169CF3C2B71}" type="presParOf" srcId="{BF3BB4DE-C8FF-4F14-ABDC-D803608E69B7}" destId="{A3CB0AC3-0E2B-4577-963E-DAC6A88A1BA5}" srcOrd="4" destOrd="0" presId="urn:microsoft.com/office/officeart/2008/layout/LinedList"/>
    <dgm:cxn modelId="{6E7D6138-35C6-4B03-A955-FAE1E3952954}" type="presParOf" srcId="{BF3BB4DE-C8FF-4F14-ABDC-D803608E69B7}" destId="{647E3FFA-AA16-4A68-8537-41CE485BDD47}" srcOrd="5" destOrd="0" presId="urn:microsoft.com/office/officeart/2008/layout/LinedList"/>
    <dgm:cxn modelId="{5B148308-3A10-4D89-9B02-9C4F78D628BB}" type="presParOf" srcId="{647E3FFA-AA16-4A68-8537-41CE485BDD47}" destId="{85B276C2-8C96-4ADE-9F25-12581BDE8C07}" srcOrd="0" destOrd="0" presId="urn:microsoft.com/office/officeart/2008/layout/LinedList"/>
    <dgm:cxn modelId="{9ABAAB1F-4E45-4F2B-93A7-DD3CF02AC75D}" type="presParOf" srcId="{647E3FFA-AA16-4A68-8537-41CE485BDD47}" destId="{452FD8B4-847F-4C67-914C-CFFF2E2C1877}" srcOrd="1" destOrd="0" presId="urn:microsoft.com/office/officeart/2008/layout/LinedList"/>
    <dgm:cxn modelId="{2024637A-6991-4780-84CB-156469D99C14}" type="presParOf" srcId="{BF3BB4DE-C8FF-4F14-ABDC-D803608E69B7}" destId="{24DE09FB-AD8C-494B-A04A-8DF9F5B70822}" srcOrd="6" destOrd="0" presId="urn:microsoft.com/office/officeart/2008/layout/LinedList"/>
    <dgm:cxn modelId="{EC49C2CE-28CD-4A14-BEA9-F6D91EA69D98}" type="presParOf" srcId="{BF3BB4DE-C8FF-4F14-ABDC-D803608E69B7}" destId="{4764C3A9-3CB5-4938-8DCF-74CC431383CB}" srcOrd="7" destOrd="0" presId="urn:microsoft.com/office/officeart/2008/layout/LinedList"/>
    <dgm:cxn modelId="{3AC8311B-B7F1-41B0-A66D-9C9EDA83F62A}" type="presParOf" srcId="{4764C3A9-3CB5-4938-8DCF-74CC431383CB}" destId="{E0A0750F-4873-46F1-887D-9EA52DA1AAB9}" srcOrd="0" destOrd="0" presId="urn:microsoft.com/office/officeart/2008/layout/LinedList"/>
    <dgm:cxn modelId="{8699DEDE-7F90-4071-B18C-1ED33D99A634}" type="presParOf" srcId="{4764C3A9-3CB5-4938-8DCF-74CC431383CB}" destId="{948962E4-47E5-4E75-8D80-98053AF69361}" srcOrd="1" destOrd="0" presId="urn:microsoft.com/office/officeart/2008/layout/LinedList"/>
    <dgm:cxn modelId="{FD601EA5-25E4-445E-B680-4E3C1FBA9781}" type="presParOf" srcId="{BF3BB4DE-C8FF-4F14-ABDC-D803608E69B7}" destId="{D46CAF24-275C-4615-AA16-25A10568E3EE}" srcOrd="8" destOrd="0" presId="urn:microsoft.com/office/officeart/2008/layout/LinedList"/>
    <dgm:cxn modelId="{1FDCFCEC-F956-4B8D-B4AF-A5A4EAE2A91A}" type="presParOf" srcId="{BF3BB4DE-C8FF-4F14-ABDC-D803608E69B7}" destId="{6F61FBC0-879F-41E3-9E5B-31FC2234CFE1}" srcOrd="9" destOrd="0" presId="urn:microsoft.com/office/officeart/2008/layout/LinedList"/>
    <dgm:cxn modelId="{414F9DD2-5277-4C0A-81C2-998B438FA78E}" type="presParOf" srcId="{6F61FBC0-879F-41E3-9E5B-31FC2234CFE1}" destId="{E99A8474-FF82-40C5-8601-4A5E228286BF}" srcOrd="0" destOrd="0" presId="urn:microsoft.com/office/officeart/2008/layout/LinedList"/>
    <dgm:cxn modelId="{00154AF2-F871-4815-B81B-FDC42A926D96}" type="presParOf" srcId="{6F61FBC0-879F-41E3-9E5B-31FC2234CFE1}" destId="{C43D2D38-4A55-4161-809F-1B365EA3AEFA}" srcOrd="1" destOrd="0" presId="urn:microsoft.com/office/officeart/2008/layout/LinedList"/>
    <dgm:cxn modelId="{607F8DB8-D178-431A-9959-028EEC7E18D2}" type="presParOf" srcId="{BF3BB4DE-C8FF-4F14-ABDC-D803608E69B7}" destId="{BA91963E-F519-4CD7-8FF6-C427FF0C9BBF}" srcOrd="10" destOrd="0" presId="urn:microsoft.com/office/officeart/2008/layout/LinedList"/>
    <dgm:cxn modelId="{1FAFA5FE-4301-4374-B212-EE4A123C120B}" type="presParOf" srcId="{BF3BB4DE-C8FF-4F14-ABDC-D803608E69B7}" destId="{3C688A5D-6177-40F7-B72E-078E87E9DF9E}" srcOrd="11" destOrd="0" presId="urn:microsoft.com/office/officeart/2008/layout/LinedList"/>
    <dgm:cxn modelId="{6C0E286F-7D8B-47E4-81D2-2DA9BBEE4DE1}" type="presParOf" srcId="{3C688A5D-6177-40F7-B72E-078E87E9DF9E}" destId="{3F686766-59FC-4E79-99B3-A16E2CE5CF69}" srcOrd="0" destOrd="0" presId="urn:microsoft.com/office/officeart/2008/layout/LinedList"/>
    <dgm:cxn modelId="{73763936-54C6-40D5-BA9D-BECC4F4B0132}" type="presParOf" srcId="{3C688A5D-6177-40F7-B72E-078E87E9DF9E}" destId="{1F2843FA-EDDB-492A-AE06-5C31D782CE16}" srcOrd="1" destOrd="0" presId="urn:microsoft.com/office/officeart/2008/layout/LinedList"/>
    <dgm:cxn modelId="{EB8262B8-BDA4-42B0-9B8B-C904E6C8E754}" type="presParOf" srcId="{BF3BB4DE-C8FF-4F14-ABDC-D803608E69B7}" destId="{D9815E28-C542-4785-AC67-209DE6339D3D}" srcOrd="12" destOrd="0" presId="urn:microsoft.com/office/officeart/2008/layout/LinedList"/>
    <dgm:cxn modelId="{FC92A769-4CFE-41AD-B485-61D53B3B02CC}" type="presParOf" srcId="{BF3BB4DE-C8FF-4F14-ABDC-D803608E69B7}" destId="{BFCA5DA6-600B-4C13-AD3A-B896A0E0F22D}" srcOrd="13" destOrd="0" presId="urn:microsoft.com/office/officeart/2008/layout/LinedList"/>
    <dgm:cxn modelId="{3105CC03-D2CE-494A-B73A-0DF36386C101}" type="presParOf" srcId="{BFCA5DA6-600B-4C13-AD3A-B896A0E0F22D}" destId="{24239F55-5C23-43BB-85C3-C7265E772E3A}" srcOrd="0" destOrd="0" presId="urn:microsoft.com/office/officeart/2008/layout/LinedList"/>
    <dgm:cxn modelId="{BFDB4719-1266-453F-8426-861BF52B02E7}" type="presParOf" srcId="{BFCA5DA6-600B-4C13-AD3A-B896A0E0F22D}" destId="{D365A650-3EC1-4B35-9034-8046E9A13A2B}"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AD986E-F52A-4682-8087-FBC38CE1C6E9}" type="doc">
      <dgm:prSet loTypeId="urn:microsoft.com/office/officeart/2005/8/layout/vList2" loCatId="list" qsTypeId="urn:microsoft.com/office/officeart/2005/8/quickstyle/simple1" qsCatId="simple" csTypeId="urn:microsoft.com/office/officeart/2005/8/colors/accent2_5" csCatId="accent2" phldr="1"/>
      <dgm:spPr/>
      <dgm:t>
        <a:bodyPr/>
        <a:lstStyle/>
        <a:p>
          <a:endParaRPr lang="en-US"/>
        </a:p>
      </dgm:t>
    </dgm:pt>
    <dgm:pt modelId="{F08B92AE-A8A3-48B8-82E3-D56AC3AE7F36}">
      <dgm:prSet/>
      <dgm:spPr/>
      <dgm:t>
        <a:bodyPr/>
        <a:lstStyle/>
        <a:p>
          <a:pPr algn="ctr" rtl="0"/>
          <a:r>
            <a:rPr lang="en-GB" dirty="0"/>
            <a:t>Anxiety is a state of apprehension or fear resulting from the anticipation of a real or perceived threat, event or situation.  </a:t>
          </a:r>
        </a:p>
      </dgm:t>
    </dgm:pt>
    <dgm:pt modelId="{4D35FBA8-FA80-476C-BE32-5E91066B7B42}" type="parTrans" cxnId="{98341422-8528-4584-8055-9A6DBE638ED3}">
      <dgm:prSet/>
      <dgm:spPr/>
      <dgm:t>
        <a:bodyPr/>
        <a:lstStyle/>
        <a:p>
          <a:pPr algn="ctr"/>
          <a:endParaRPr lang="en-US"/>
        </a:p>
      </dgm:t>
    </dgm:pt>
    <dgm:pt modelId="{2ED352B7-E4AB-4C01-9FFD-8E59CFAE61B1}" type="sibTrans" cxnId="{98341422-8528-4584-8055-9A6DBE638ED3}">
      <dgm:prSet/>
      <dgm:spPr/>
      <dgm:t>
        <a:bodyPr/>
        <a:lstStyle/>
        <a:p>
          <a:pPr algn="ctr"/>
          <a:endParaRPr lang="en-US"/>
        </a:p>
      </dgm:t>
    </dgm:pt>
    <dgm:pt modelId="{0B970C5B-56FC-44EA-BB30-71EDC39D8199}" type="pres">
      <dgm:prSet presAssocID="{8CAD986E-F52A-4682-8087-FBC38CE1C6E9}" presName="linear" presStyleCnt="0">
        <dgm:presLayoutVars>
          <dgm:animLvl val="lvl"/>
          <dgm:resizeHandles val="exact"/>
        </dgm:presLayoutVars>
      </dgm:prSet>
      <dgm:spPr/>
    </dgm:pt>
    <dgm:pt modelId="{9E867272-1E31-41B6-A1A7-7C57725A9113}" type="pres">
      <dgm:prSet presAssocID="{F08B92AE-A8A3-48B8-82E3-D56AC3AE7F36}" presName="parentText" presStyleLbl="node1" presStyleIdx="0" presStyleCnt="1" custScaleY="100229" custLinFactNeighborX="326" custLinFactNeighborY="-3338">
        <dgm:presLayoutVars>
          <dgm:chMax val="0"/>
          <dgm:bulletEnabled val="1"/>
        </dgm:presLayoutVars>
      </dgm:prSet>
      <dgm:spPr/>
    </dgm:pt>
  </dgm:ptLst>
  <dgm:cxnLst>
    <dgm:cxn modelId="{98341422-8528-4584-8055-9A6DBE638ED3}" srcId="{8CAD986E-F52A-4682-8087-FBC38CE1C6E9}" destId="{F08B92AE-A8A3-48B8-82E3-D56AC3AE7F36}" srcOrd="0" destOrd="0" parTransId="{4D35FBA8-FA80-476C-BE32-5E91066B7B42}" sibTransId="{2ED352B7-E4AB-4C01-9FFD-8E59CFAE61B1}"/>
    <dgm:cxn modelId="{8E3B279A-2D45-44CC-809B-DDF22850C11A}" type="presOf" srcId="{F08B92AE-A8A3-48B8-82E3-D56AC3AE7F36}" destId="{9E867272-1E31-41B6-A1A7-7C57725A9113}" srcOrd="0" destOrd="0" presId="urn:microsoft.com/office/officeart/2005/8/layout/vList2"/>
    <dgm:cxn modelId="{9E7C66CF-FFD0-44EA-B300-F4FD384A5C29}" type="presOf" srcId="{8CAD986E-F52A-4682-8087-FBC38CE1C6E9}" destId="{0B970C5B-56FC-44EA-BB30-71EDC39D8199}" srcOrd="0" destOrd="0" presId="urn:microsoft.com/office/officeart/2005/8/layout/vList2"/>
    <dgm:cxn modelId="{8F8E6C76-5482-4A10-8147-0591280A1CB9}" type="presParOf" srcId="{0B970C5B-56FC-44EA-BB30-71EDC39D8199}" destId="{9E867272-1E31-41B6-A1A7-7C57725A9113}"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68DF399-6A5E-433A-825B-7C2E45F2DFFE}" type="doc">
      <dgm:prSet loTypeId="urn:microsoft.com/office/officeart/2005/8/layout/chevronAccent+Icon" loCatId="process" qsTypeId="urn:microsoft.com/office/officeart/2005/8/quickstyle/simple1" qsCatId="simple" csTypeId="urn:microsoft.com/office/officeart/2005/8/colors/colorful5" csCatId="colorful" phldr="1"/>
      <dgm:spPr/>
      <dgm:t>
        <a:bodyPr/>
        <a:lstStyle/>
        <a:p>
          <a:endParaRPr lang="en-US"/>
        </a:p>
      </dgm:t>
    </dgm:pt>
    <dgm:pt modelId="{8EFE6629-1F78-4D25-A58B-819EA1A48DB7}">
      <dgm:prSet custT="1"/>
      <dgm:spPr/>
      <dgm:t>
        <a:bodyPr/>
        <a:lstStyle/>
        <a:p>
          <a:pPr rtl="0"/>
          <a:r>
            <a:rPr lang="en-GB" sz="1600" dirty="0"/>
            <a:t>Fight, flight, freeze  response. Again, it can be quite scary to experience, although we know that it will not hurt you.</a:t>
          </a:r>
        </a:p>
      </dgm:t>
    </dgm:pt>
    <dgm:pt modelId="{55931BCD-D387-499B-A44B-D41F09FF2424}" type="parTrans" cxnId="{EB9B9276-8F6E-4C26-BF52-B08B576B450C}">
      <dgm:prSet/>
      <dgm:spPr/>
      <dgm:t>
        <a:bodyPr/>
        <a:lstStyle/>
        <a:p>
          <a:endParaRPr lang="en-US" sz="3200"/>
        </a:p>
      </dgm:t>
    </dgm:pt>
    <dgm:pt modelId="{4F9C335D-4BCD-4EA8-9C8D-E435DB016DD8}" type="sibTrans" cxnId="{EB9B9276-8F6E-4C26-BF52-B08B576B450C}">
      <dgm:prSet/>
      <dgm:spPr/>
      <dgm:t>
        <a:bodyPr/>
        <a:lstStyle/>
        <a:p>
          <a:endParaRPr lang="en-US" sz="3200"/>
        </a:p>
      </dgm:t>
    </dgm:pt>
    <dgm:pt modelId="{1DE892A4-710B-49F3-A2C9-B5468305017F}">
      <dgm:prSet custT="1"/>
      <dgm:spPr/>
      <dgm:t>
        <a:bodyPr/>
        <a:lstStyle/>
        <a:p>
          <a:pPr rtl="0"/>
          <a:r>
            <a:rPr lang="en-GB" sz="1500" dirty="0"/>
            <a:t>By understanding how anxiety works, you can then understand why you feel that way and it will help you to break the vicious circle of anxiety that just makes things worse.</a:t>
          </a:r>
        </a:p>
      </dgm:t>
    </dgm:pt>
    <dgm:pt modelId="{EB943D6D-BEEB-4F4E-890E-4FED924E18EB}" type="parTrans" cxnId="{3F800FC6-C33A-4889-BA41-27F7E7A1C44E}">
      <dgm:prSet/>
      <dgm:spPr/>
      <dgm:t>
        <a:bodyPr/>
        <a:lstStyle/>
        <a:p>
          <a:endParaRPr lang="en-US" sz="3200"/>
        </a:p>
      </dgm:t>
    </dgm:pt>
    <dgm:pt modelId="{80F18011-CAEB-48A1-8239-C8C24C8499A1}" type="sibTrans" cxnId="{3F800FC6-C33A-4889-BA41-27F7E7A1C44E}">
      <dgm:prSet/>
      <dgm:spPr/>
      <dgm:t>
        <a:bodyPr/>
        <a:lstStyle/>
        <a:p>
          <a:endParaRPr lang="en-US" sz="3200"/>
        </a:p>
      </dgm:t>
    </dgm:pt>
    <dgm:pt modelId="{023EFF69-2997-45C9-92EA-ABE02931C608}" type="pres">
      <dgm:prSet presAssocID="{468DF399-6A5E-433A-825B-7C2E45F2DFFE}" presName="Name0" presStyleCnt="0">
        <dgm:presLayoutVars>
          <dgm:dir/>
          <dgm:resizeHandles val="exact"/>
        </dgm:presLayoutVars>
      </dgm:prSet>
      <dgm:spPr/>
    </dgm:pt>
    <dgm:pt modelId="{87D02AEC-43DE-43AF-8DC6-2A90C38F57B0}" type="pres">
      <dgm:prSet presAssocID="{8EFE6629-1F78-4D25-A58B-819EA1A48DB7}" presName="composite" presStyleCnt="0"/>
      <dgm:spPr/>
    </dgm:pt>
    <dgm:pt modelId="{0DDA1887-B0CD-4C51-BFB4-22E884303403}" type="pres">
      <dgm:prSet presAssocID="{8EFE6629-1F78-4D25-A58B-819EA1A48DB7}" presName="bgChev" presStyleLbl="node1" presStyleIdx="0" presStyleCnt="2"/>
      <dgm:spPr/>
    </dgm:pt>
    <dgm:pt modelId="{BCCF2DF4-BF9C-4DA3-8243-E64E9409A81E}" type="pres">
      <dgm:prSet presAssocID="{8EFE6629-1F78-4D25-A58B-819EA1A48DB7}" presName="txNode" presStyleLbl="fgAcc1" presStyleIdx="0" presStyleCnt="2" custLinFactNeighborX="-1505" custLinFactNeighborY="2375">
        <dgm:presLayoutVars>
          <dgm:bulletEnabled val="1"/>
        </dgm:presLayoutVars>
      </dgm:prSet>
      <dgm:spPr/>
    </dgm:pt>
    <dgm:pt modelId="{059144AF-E658-43AB-A5B4-1006D4F8A450}" type="pres">
      <dgm:prSet presAssocID="{4F9C335D-4BCD-4EA8-9C8D-E435DB016DD8}" presName="compositeSpace" presStyleCnt="0"/>
      <dgm:spPr/>
    </dgm:pt>
    <dgm:pt modelId="{C3B47C80-070D-45FD-A7ED-80EFE6B2C24F}" type="pres">
      <dgm:prSet presAssocID="{1DE892A4-710B-49F3-A2C9-B5468305017F}" presName="composite" presStyleCnt="0"/>
      <dgm:spPr/>
    </dgm:pt>
    <dgm:pt modelId="{7F6E9F2E-571F-4EF8-AA5B-FD6D35E3AFF6}" type="pres">
      <dgm:prSet presAssocID="{1DE892A4-710B-49F3-A2C9-B5468305017F}" presName="bgChev" presStyleLbl="node1" presStyleIdx="1" presStyleCnt="2"/>
      <dgm:spPr/>
    </dgm:pt>
    <dgm:pt modelId="{5D92D189-307C-4C9F-AA1A-636D3F252B97}" type="pres">
      <dgm:prSet presAssocID="{1DE892A4-710B-49F3-A2C9-B5468305017F}" presName="txNode" presStyleLbl="fgAcc1" presStyleIdx="1" presStyleCnt="2">
        <dgm:presLayoutVars>
          <dgm:bulletEnabled val="1"/>
        </dgm:presLayoutVars>
      </dgm:prSet>
      <dgm:spPr/>
    </dgm:pt>
  </dgm:ptLst>
  <dgm:cxnLst>
    <dgm:cxn modelId="{EB9B9276-8F6E-4C26-BF52-B08B576B450C}" srcId="{468DF399-6A5E-433A-825B-7C2E45F2DFFE}" destId="{8EFE6629-1F78-4D25-A58B-819EA1A48DB7}" srcOrd="0" destOrd="0" parTransId="{55931BCD-D387-499B-A44B-D41F09FF2424}" sibTransId="{4F9C335D-4BCD-4EA8-9C8D-E435DB016DD8}"/>
    <dgm:cxn modelId="{E623C2A1-F4D6-4E58-87EB-4F419BC70786}" type="presOf" srcId="{468DF399-6A5E-433A-825B-7C2E45F2DFFE}" destId="{023EFF69-2997-45C9-92EA-ABE02931C608}" srcOrd="0" destOrd="0" presId="urn:microsoft.com/office/officeart/2005/8/layout/chevronAccent+Icon"/>
    <dgm:cxn modelId="{59CD64A6-674C-4779-AD5C-898279D389A7}" type="presOf" srcId="{8EFE6629-1F78-4D25-A58B-819EA1A48DB7}" destId="{BCCF2DF4-BF9C-4DA3-8243-E64E9409A81E}" srcOrd="0" destOrd="0" presId="urn:microsoft.com/office/officeart/2005/8/layout/chevronAccent+Icon"/>
    <dgm:cxn modelId="{FC16E3B1-F89B-458E-8AFF-4E6BEC90ABB5}" type="presOf" srcId="{1DE892A4-710B-49F3-A2C9-B5468305017F}" destId="{5D92D189-307C-4C9F-AA1A-636D3F252B97}" srcOrd="0" destOrd="0" presId="urn:microsoft.com/office/officeart/2005/8/layout/chevronAccent+Icon"/>
    <dgm:cxn modelId="{3F800FC6-C33A-4889-BA41-27F7E7A1C44E}" srcId="{468DF399-6A5E-433A-825B-7C2E45F2DFFE}" destId="{1DE892A4-710B-49F3-A2C9-B5468305017F}" srcOrd="1" destOrd="0" parTransId="{EB943D6D-BEEB-4F4E-890E-4FED924E18EB}" sibTransId="{80F18011-CAEB-48A1-8239-C8C24C8499A1}"/>
    <dgm:cxn modelId="{FB1BCD98-5C0C-4BA4-8BAD-E58BFCA48233}" type="presParOf" srcId="{023EFF69-2997-45C9-92EA-ABE02931C608}" destId="{87D02AEC-43DE-43AF-8DC6-2A90C38F57B0}" srcOrd="0" destOrd="0" presId="urn:microsoft.com/office/officeart/2005/8/layout/chevronAccent+Icon"/>
    <dgm:cxn modelId="{1CD2C2AD-4780-4A3A-BFEA-F460EEC473E9}" type="presParOf" srcId="{87D02AEC-43DE-43AF-8DC6-2A90C38F57B0}" destId="{0DDA1887-B0CD-4C51-BFB4-22E884303403}" srcOrd="0" destOrd="0" presId="urn:microsoft.com/office/officeart/2005/8/layout/chevronAccent+Icon"/>
    <dgm:cxn modelId="{CB15DB01-DD19-4CCB-8A3A-89C8025E2E4A}" type="presParOf" srcId="{87D02AEC-43DE-43AF-8DC6-2A90C38F57B0}" destId="{BCCF2DF4-BF9C-4DA3-8243-E64E9409A81E}" srcOrd="1" destOrd="0" presId="urn:microsoft.com/office/officeart/2005/8/layout/chevronAccent+Icon"/>
    <dgm:cxn modelId="{8BE33AF7-AE2C-45FA-8254-E74B2B32DB45}" type="presParOf" srcId="{023EFF69-2997-45C9-92EA-ABE02931C608}" destId="{059144AF-E658-43AB-A5B4-1006D4F8A450}" srcOrd="1" destOrd="0" presId="urn:microsoft.com/office/officeart/2005/8/layout/chevronAccent+Icon"/>
    <dgm:cxn modelId="{0917A656-915F-4B45-9A1E-3A617382C22E}" type="presParOf" srcId="{023EFF69-2997-45C9-92EA-ABE02931C608}" destId="{C3B47C80-070D-45FD-A7ED-80EFE6B2C24F}" srcOrd="2" destOrd="0" presId="urn:microsoft.com/office/officeart/2005/8/layout/chevronAccent+Icon"/>
    <dgm:cxn modelId="{3721C466-F9F1-4A12-B774-6BE604D14D35}" type="presParOf" srcId="{C3B47C80-070D-45FD-A7ED-80EFE6B2C24F}" destId="{7F6E9F2E-571F-4EF8-AA5B-FD6D35E3AFF6}" srcOrd="0" destOrd="0" presId="urn:microsoft.com/office/officeart/2005/8/layout/chevronAccent+Icon"/>
    <dgm:cxn modelId="{E0E5F0D9-9DA4-4B5A-BD2F-C80F78AD990F}" type="presParOf" srcId="{C3B47C80-070D-45FD-A7ED-80EFE6B2C24F}" destId="{5D92D189-307C-4C9F-AA1A-636D3F252B97}" srcOrd="1" destOrd="0" presId="urn:microsoft.com/office/officeart/2005/8/layout/chevronAccen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236A0C-D9A8-4B95-8103-23C39A28D8DF}" type="doc">
      <dgm:prSet loTypeId="urn:microsoft.com/office/officeart/2005/8/layout/vList2" loCatId="list" qsTypeId="urn:microsoft.com/office/officeart/2005/8/quickstyle/simple1" qsCatId="simple" csTypeId="urn:microsoft.com/office/officeart/2005/8/colors/accent2_3" csCatId="accent2" phldr="1"/>
      <dgm:spPr/>
      <dgm:t>
        <a:bodyPr/>
        <a:lstStyle/>
        <a:p>
          <a:endParaRPr lang="en-US"/>
        </a:p>
      </dgm:t>
    </dgm:pt>
    <dgm:pt modelId="{31003541-5DC5-449C-A125-DDA68F17347E}">
      <dgm:prSet custT="1"/>
      <dgm:spPr/>
      <dgm:t>
        <a:bodyPr/>
        <a:lstStyle/>
        <a:p>
          <a:pPr algn="ctr" rtl="0"/>
          <a:r>
            <a:rPr lang="en-GB" sz="2800" dirty="0"/>
            <a:t>Fight-flight-freeze </a:t>
          </a:r>
        </a:p>
      </dgm:t>
    </dgm:pt>
    <dgm:pt modelId="{2FB4DEBD-9420-4540-96E2-055F812E49C2}" type="parTrans" cxnId="{6FF0CD04-344E-41D3-83A2-0ECE84F3F029}">
      <dgm:prSet/>
      <dgm:spPr/>
      <dgm:t>
        <a:bodyPr/>
        <a:lstStyle/>
        <a:p>
          <a:pPr algn="ctr"/>
          <a:endParaRPr lang="en-US" sz="3200"/>
        </a:p>
      </dgm:t>
    </dgm:pt>
    <dgm:pt modelId="{7139D083-1E78-4523-964D-6DDDE17FA3C8}" type="sibTrans" cxnId="{6FF0CD04-344E-41D3-83A2-0ECE84F3F029}">
      <dgm:prSet/>
      <dgm:spPr/>
      <dgm:t>
        <a:bodyPr/>
        <a:lstStyle/>
        <a:p>
          <a:pPr algn="ctr"/>
          <a:endParaRPr lang="en-US" sz="3200"/>
        </a:p>
      </dgm:t>
    </dgm:pt>
    <dgm:pt modelId="{E6B49E46-A95A-4D55-BF22-1CD096DC84DB}" type="pres">
      <dgm:prSet presAssocID="{98236A0C-D9A8-4B95-8103-23C39A28D8DF}" presName="linear" presStyleCnt="0">
        <dgm:presLayoutVars>
          <dgm:animLvl val="lvl"/>
          <dgm:resizeHandles val="exact"/>
        </dgm:presLayoutVars>
      </dgm:prSet>
      <dgm:spPr/>
    </dgm:pt>
    <dgm:pt modelId="{F4E0A774-947E-4B87-9EFA-4B062D560BEA}" type="pres">
      <dgm:prSet presAssocID="{31003541-5DC5-449C-A125-DDA68F17347E}" presName="parentText" presStyleLbl="node1" presStyleIdx="0" presStyleCnt="1" custScaleY="70154" custLinFactNeighborX="-9822" custLinFactNeighborY="9252">
        <dgm:presLayoutVars>
          <dgm:chMax val="0"/>
          <dgm:bulletEnabled val="1"/>
        </dgm:presLayoutVars>
      </dgm:prSet>
      <dgm:spPr/>
    </dgm:pt>
  </dgm:ptLst>
  <dgm:cxnLst>
    <dgm:cxn modelId="{6FF0CD04-344E-41D3-83A2-0ECE84F3F029}" srcId="{98236A0C-D9A8-4B95-8103-23C39A28D8DF}" destId="{31003541-5DC5-449C-A125-DDA68F17347E}" srcOrd="0" destOrd="0" parTransId="{2FB4DEBD-9420-4540-96E2-055F812E49C2}" sibTransId="{7139D083-1E78-4523-964D-6DDDE17FA3C8}"/>
    <dgm:cxn modelId="{4D16D25A-245B-4962-BC67-6495588CC7E5}" type="presOf" srcId="{98236A0C-D9A8-4B95-8103-23C39A28D8DF}" destId="{E6B49E46-A95A-4D55-BF22-1CD096DC84DB}" srcOrd="0" destOrd="0" presId="urn:microsoft.com/office/officeart/2005/8/layout/vList2"/>
    <dgm:cxn modelId="{8ABC23D1-03CE-4504-9604-AFB5B2F379FF}" type="presOf" srcId="{31003541-5DC5-449C-A125-DDA68F17347E}" destId="{F4E0A774-947E-4B87-9EFA-4B062D560BEA}" srcOrd="0" destOrd="0" presId="urn:microsoft.com/office/officeart/2005/8/layout/vList2"/>
    <dgm:cxn modelId="{952B8904-4F35-4317-B073-F37BABCDB021}" type="presParOf" srcId="{E6B49E46-A95A-4D55-BF22-1CD096DC84DB}" destId="{F4E0A774-947E-4B87-9EFA-4B062D560BEA}"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6616D49-546B-472C-90EE-309DDB714175}"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629B6C95-3F8C-485E-A75F-8424360419C5}">
      <dgm:prSet/>
      <dgm:spPr/>
      <dgm:t>
        <a:bodyPr/>
        <a:lstStyle/>
        <a:p>
          <a:pPr rtl="0"/>
          <a:r>
            <a:rPr lang="en-GB" dirty="0"/>
            <a:t>This often makes us feel worse as we are literally on edge waiting for bad feelings to happen; we stop doing things that we link with the negative (bad) feelings or thoughts. </a:t>
          </a:r>
        </a:p>
      </dgm:t>
    </dgm:pt>
    <dgm:pt modelId="{1568B7BB-1883-4732-B2D3-0C3186DA689F}" type="parTrans" cxnId="{C3C2BF1B-61A6-4024-B495-98E2AD270E71}">
      <dgm:prSet/>
      <dgm:spPr/>
      <dgm:t>
        <a:bodyPr/>
        <a:lstStyle/>
        <a:p>
          <a:endParaRPr lang="en-US"/>
        </a:p>
      </dgm:t>
    </dgm:pt>
    <dgm:pt modelId="{D6F1E50C-65F3-466E-99CD-FF9AE517E524}" type="sibTrans" cxnId="{C3C2BF1B-61A6-4024-B495-98E2AD270E71}">
      <dgm:prSet/>
      <dgm:spPr/>
      <dgm:t>
        <a:bodyPr/>
        <a:lstStyle/>
        <a:p>
          <a:endParaRPr lang="en-US"/>
        </a:p>
      </dgm:t>
    </dgm:pt>
    <dgm:pt modelId="{6528B30E-D3D2-4692-8739-732F9ED97BAE}">
      <dgm:prSet/>
      <dgm:spPr/>
      <dgm:t>
        <a:bodyPr/>
        <a:lstStyle/>
        <a:p>
          <a:pPr rtl="0"/>
          <a:r>
            <a:rPr lang="en-GB"/>
            <a:t>This is called avoidance. The more that we avoid the thing that we link with feeling bad, the more we think of it as being dangerous.</a:t>
          </a:r>
        </a:p>
      </dgm:t>
    </dgm:pt>
    <dgm:pt modelId="{DA5BD572-9470-4D07-90BA-4923D534029B}" type="parTrans" cxnId="{A7D94D64-36FB-4426-9C39-E5A7682323C7}">
      <dgm:prSet/>
      <dgm:spPr/>
      <dgm:t>
        <a:bodyPr/>
        <a:lstStyle/>
        <a:p>
          <a:endParaRPr lang="en-US"/>
        </a:p>
      </dgm:t>
    </dgm:pt>
    <dgm:pt modelId="{8942973F-26BE-4689-B1C5-162FFA71AE76}" type="sibTrans" cxnId="{A7D94D64-36FB-4426-9C39-E5A7682323C7}">
      <dgm:prSet/>
      <dgm:spPr/>
      <dgm:t>
        <a:bodyPr/>
        <a:lstStyle/>
        <a:p>
          <a:endParaRPr lang="en-US"/>
        </a:p>
      </dgm:t>
    </dgm:pt>
    <dgm:pt modelId="{9370E349-F53F-421D-9C56-DABAB84CDB53}">
      <dgm:prSet/>
      <dgm:spPr/>
      <dgm:t>
        <a:bodyPr/>
        <a:lstStyle/>
        <a:p>
          <a:pPr rtl="0"/>
          <a:r>
            <a:rPr lang="en-GB"/>
            <a:t>This means that the next time we have to face the situation or event, our body tells us that it is dangerous and the fight, flight or freeze response kicks in. We feel that we either need to run away from the “dangerous” thing, fight it or we feel that our body is frozen to the spot.</a:t>
          </a:r>
        </a:p>
      </dgm:t>
    </dgm:pt>
    <dgm:pt modelId="{FFC28FDF-D1C7-4A68-B8F4-512A060493EF}" type="parTrans" cxnId="{2ED483CF-AE51-442D-9ACC-F42027D147DC}">
      <dgm:prSet/>
      <dgm:spPr/>
      <dgm:t>
        <a:bodyPr/>
        <a:lstStyle/>
        <a:p>
          <a:endParaRPr lang="en-US"/>
        </a:p>
      </dgm:t>
    </dgm:pt>
    <dgm:pt modelId="{481D830C-0D47-48DC-A55A-0CC9D66D3BF0}" type="sibTrans" cxnId="{2ED483CF-AE51-442D-9ACC-F42027D147DC}">
      <dgm:prSet/>
      <dgm:spPr/>
      <dgm:t>
        <a:bodyPr/>
        <a:lstStyle/>
        <a:p>
          <a:endParaRPr lang="en-US"/>
        </a:p>
      </dgm:t>
    </dgm:pt>
    <dgm:pt modelId="{297C295C-DBDB-4293-A604-C0C0DD1A4D47}" type="pres">
      <dgm:prSet presAssocID="{A6616D49-546B-472C-90EE-309DDB714175}" presName="Name0" presStyleCnt="0">
        <dgm:presLayoutVars>
          <dgm:dir/>
          <dgm:resizeHandles val="exact"/>
        </dgm:presLayoutVars>
      </dgm:prSet>
      <dgm:spPr/>
    </dgm:pt>
    <dgm:pt modelId="{0D16DCD0-2554-4C9D-ACAA-189BC3F1BEFF}" type="pres">
      <dgm:prSet presAssocID="{629B6C95-3F8C-485E-A75F-8424360419C5}" presName="node" presStyleLbl="node1" presStyleIdx="0" presStyleCnt="3">
        <dgm:presLayoutVars>
          <dgm:bulletEnabled val="1"/>
        </dgm:presLayoutVars>
      </dgm:prSet>
      <dgm:spPr/>
    </dgm:pt>
    <dgm:pt modelId="{D5192D1D-49A9-428D-A49A-EB2F0F00DF18}" type="pres">
      <dgm:prSet presAssocID="{D6F1E50C-65F3-466E-99CD-FF9AE517E524}" presName="sibTrans" presStyleLbl="sibTrans2D1" presStyleIdx="0" presStyleCnt="2"/>
      <dgm:spPr/>
    </dgm:pt>
    <dgm:pt modelId="{CB306F94-F241-4A6B-93B8-9AB9A00BFEE5}" type="pres">
      <dgm:prSet presAssocID="{D6F1E50C-65F3-466E-99CD-FF9AE517E524}" presName="connectorText" presStyleLbl="sibTrans2D1" presStyleIdx="0" presStyleCnt="2"/>
      <dgm:spPr/>
    </dgm:pt>
    <dgm:pt modelId="{8E32BEB8-35B9-46D7-AFDA-C25080EF2933}" type="pres">
      <dgm:prSet presAssocID="{6528B30E-D3D2-4692-8739-732F9ED97BAE}" presName="node" presStyleLbl="node1" presStyleIdx="1" presStyleCnt="3">
        <dgm:presLayoutVars>
          <dgm:bulletEnabled val="1"/>
        </dgm:presLayoutVars>
      </dgm:prSet>
      <dgm:spPr/>
    </dgm:pt>
    <dgm:pt modelId="{E062837A-4272-4DD0-9C00-F87B59A804D6}" type="pres">
      <dgm:prSet presAssocID="{8942973F-26BE-4689-B1C5-162FFA71AE76}" presName="sibTrans" presStyleLbl="sibTrans2D1" presStyleIdx="1" presStyleCnt="2"/>
      <dgm:spPr/>
    </dgm:pt>
    <dgm:pt modelId="{7853D629-1157-4A22-9A5B-BAEFD7A6E670}" type="pres">
      <dgm:prSet presAssocID="{8942973F-26BE-4689-B1C5-162FFA71AE76}" presName="connectorText" presStyleLbl="sibTrans2D1" presStyleIdx="1" presStyleCnt="2"/>
      <dgm:spPr/>
    </dgm:pt>
    <dgm:pt modelId="{3342F48A-F059-457E-80BF-073D8F47CDC6}" type="pres">
      <dgm:prSet presAssocID="{9370E349-F53F-421D-9C56-DABAB84CDB53}" presName="node" presStyleLbl="node1" presStyleIdx="2" presStyleCnt="3">
        <dgm:presLayoutVars>
          <dgm:bulletEnabled val="1"/>
        </dgm:presLayoutVars>
      </dgm:prSet>
      <dgm:spPr/>
    </dgm:pt>
  </dgm:ptLst>
  <dgm:cxnLst>
    <dgm:cxn modelId="{C3C2BF1B-61A6-4024-B495-98E2AD270E71}" srcId="{A6616D49-546B-472C-90EE-309DDB714175}" destId="{629B6C95-3F8C-485E-A75F-8424360419C5}" srcOrd="0" destOrd="0" parTransId="{1568B7BB-1883-4732-B2D3-0C3186DA689F}" sibTransId="{D6F1E50C-65F3-466E-99CD-FF9AE517E524}"/>
    <dgm:cxn modelId="{381B0243-682B-4BD2-8DAD-94DB77856227}" type="presOf" srcId="{629B6C95-3F8C-485E-A75F-8424360419C5}" destId="{0D16DCD0-2554-4C9D-ACAA-189BC3F1BEFF}" srcOrd="0" destOrd="0" presId="urn:microsoft.com/office/officeart/2005/8/layout/process1"/>
    <dgm:cxn modelId="{A7D94D64-36FB-4426-9C39-E5A7682323C7}" srcId="{A6616D49-546B-472C-90EE-309DDB714175}" destId="{6528B30E-D3D2-4692-8739-732F9ED97BAE}" srcOrd="1" destOrd="0" parTransId="{DA5BD572-9470-4D07-90BA-4923D534029B}" sibTransId="{8942973F-26BE-4689-B1C5-162FFA71AE76}"/>
    <dgm:cxn modelId="{4036F247-EB8B-4470-A61B-09DAB811FDFA}" type="presOf" srcId="{D6F1E50C-65F3-466E-99CD-FF9AE517E524}" destId="{D5192D1D-49A9-428D-A49A-EB2F0F00DF18}" srcOrd="0" destOrd="0" presId="urn:microsoft.com/office/officeart/2005/8/layout/process1"/>
    <dgm:cxn modelId="{1289AA9F-3492-4CE7-9928-17FAF9473893}" type="presOf" srcId="{6528B30E-D3D2-4692-8739-732F9ED97BAE}" destId="{8E32BEB8-35B9-46D7-AFDA-C25080EF2933}" srcOrd="0" destOrd="0" presId="urn:microsoft.com/office/officeart/2005/8/layout/process1"/>
    <dgm:cxn modelId="{5E7F1EA8-004B-4402-8FBB-90EBF09B5BDC}" type="presOf" srcId="{8942973F-26BE-4689-B1C5-162FFA71AE76}" destId="{E062837A-4272-4DD0-9C00-F87B59A804D6}" srcOrd="0" destOrd="0" presId="urn:microsoft.com/office/officeart/2005/8/layout/process1"/>
    <dgm:cxn modelId="{2ED483CF-AE51-442D-9ACC-F42027D147DC}" srcId="{A6616D49-546B-472C-90EE-309DDB714175}" destId="{9370E349-F53F-421D-9C56-DABAB84CDB53}" srcOrd="2" destOrd="0" parTransId="{FFC28FDF-D1C7-4A68-B8F4-512A060493EF}" sibTransId="{481D830C-0D47-48DC-A55A-0CC9D66D3BF0}"/>
    <dgm:cxn modelId="{40FB60E1-2AD4-4B3E-86D8-26B640271D59}" type="presOf" srcId="{9370E349-F53F-421D-9C56-DABAB84CDB53}" destId="{3342F48A-F059-457E-80BF-073D8F47CDC6}" srcOrd="0" destOrd="0" presId="urn:microsoft.com/office/officeart/2005/8/layout/process1"/>
    <dgm:cxn modelId="{604658E7-F06D-4B67-8E23-FF590495FA5A}" type="presOf" srcId="{8942973F-26BE-4689-B1C5-162FFA71AE76}" destId="{7853D629-1157-4A22-9A5B-BAEFD7A6E670}" srcOrd="1" destOrd="0" presId="urn:microsoft.com/office/officeart/2005/8/layout/process1"/>
    <dgm:cxn modelId="{E4CDC3EF-2069-4B96-977D-6B4ABFD8DFAB}" type="presOf" srcId="{A6616D49-546B-472C-90EE-309DDB714175}" destId="{297C295C-DBDB-4293-A604-C0C0DD1A4D47}" srcOrd="0" destOrd="0" presId="urn:microsoft.com/office/officeart/2005/8/layout/process1"/>
    <dgm:cxn modelId="{4DE80FF3-9CD8-4E3D-A8F5-F3F720CFBB3C}" type="presOf" srcId="{D6F1E50C-65F3-466E-99CD-FF9AE517E524}" destId="{CB306F94-F241-4A6B-93B8-9AB9A00BFEE5}" srcOrd="1" destOrd="0" presId="urn:microsoft.com/office/officeart/2005/8/layout/process1"/>
    <dgm:cxn modelId="{53E95DC4-4607-4686-8D22-4866A19E61CE}" type="presParOf" srcId="{297C295C-DBDB-4293-A604-C0C0DD1A4D47}" destId="{0D16DCD0-2554-4C9D-ACAA-189BC3F1BEFF}" srcOrd="0" destOrd="0" presId="urn:microsoft.com/office/officeart/2005/8/layout/process1"/>
    <dgm:cxn modelId="{5FA96576-F4F2-48A1-8C61-CE8E83A91E30}" type="presParOf" srcId="{297C295C-DBDB-4293-A604-C0C0DD1A4D47}" destId="{D5192D1D-49A9-428D-A49A-EB2F0F00DF18}" srcOrd="1" destOrd="0" presId="urn:microsoft.com/office/officeart/2005/8/layout/process1"/>
    <dgm:cxn modelId="{B807C530-672C-480D-B8A1-EFADDB8172B7}" type="presParOf" srcId="{D5192D1D-49A9-428D-A49A-EB2F0F00DF18}" destId="{CB306F94-F241-4A6B-93B8-9AB9A00BFEE5}" srcOrd="0" destOrd="0" presId="urn:microsoft.com/office/officeart/2005/8/layout/process1"/>
    <dgm:cxn modelId="{184400C7-7CB8-4924-8A1E-96EC32E62842}" type="presParOf" srcId="{297C295C-DBDB-4293-A604-C0C0DD1A4D47}" destId="{8E32BEB8-35B9-46D7-AFDA-C25080EF2933}" srcOrd="2" destOrd="0" presId="urn:microsoft.com/office/officeart/2005/8/layout/process1"/>
    <dgm:cxn modelId="{2B8E539C-BA9B-4F70-8CE2-C98897941710}" type="presParOf" srcId="{297C295C-DBDB-4293-A604-C0C0DD1A4D47}" destId="{E062837A-4272-4DD0-9C00-F87B59A804D6}" srcOrd="3" destOrd="0" presId="urn:microsoft.com/office/officeart/2005/8/layout/process1"/>
    <dgm:cxn modelId="{8745F925-3811-4639-8D8E-D8D53833DA3D}" type="presParOf" srcId="{E062837A-4272-4DD0-9C00-F87B59A804D6}" destId="{7853D629-1157-4A22-9A5B-BAEFD7A6E670}" srcOrd="0" destOrd="0" presId="urn:microsoft.com/office/officeart/2005/8/layout/process1"/>
    <dgm:cxn modelId="{90D71188-55A5-497B-A696-6C32C36D2860}" type="presParOf" srcId="{297C295C-DBDB-4293-A604-C0C0DD1A4D47}" destId="{3342F48A-F059-457E-80BF-073D8F47CDC6}"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4FA11D9-796D-4BA0-94E5-898842B962A9}"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US"/>
        </a:p>
      </dgm:t>
    </dgm:pt>
    <dgm:pt modelId="{587FA772-2609-408B-A13E-6FD8468D3C1F}">
      <dgm:prSet/>
      <dgm:spPr/>
      <dgm:t>
        <a:bodyPr/>
        <a:lstStyle/>
        <a:p>
          <a:pPr rtl="0"/>
          <a:r>
            <a:rPr lang="en-GB" dirty="0"/>
            <a:t>Either way, our body is not happy when we feel all of these horrible feelings and think horrible things. By understanding why we feel this way, we can then take away the “scared” feeling because we know that it is just our body reacting to something that it thinks is scary, even though it is actually harmless. </a:t>
          </a:r>
        </a:p>
      </dgm:t>
    </dgm:pt>
    <dgm:pt modelId="{18B6DF45-9132-4D0C-BE67-740449868FE0}" type="parTrans" cxnId="{CA67E3A5-E993-40E0-A5B6-53F47B2B4828}">
      <dgm:prSet/>
      <dgm:spPr/>
      <dgm:t>
        <a:bodyPr/>
        <a:lstStyle/>
        <a:p>
          <a:endParaRPr lang="en-US"/>
        </a:p>
      </dgm:t>
    </dgm:pt>
    <dgm:pt modelId="{9FB2E758-DC8D-41B7-B325-1DC3BD0110E4}" type="sibTrans" cxnId="{CA67E3A5-E993-40E0-A5B6-53F47B2B4828}">
      <dgm:prSet/>
      <dgm:spPr/>
      <dgm:t>
        <a:bodyPr/>
        <a:lstStyle/>
        <a:p>
          <a:endParaRPr lang="en-US"/>
        </a:p>
      </dgm:t>
    </dgm:pt>
    <dgm:pt modelId="{D12401D3-1B8F-4E75-8492-D92F0D261EB6}" type="pres">
      <dgm:prSet presAssocID="{74FA11D9-796D-4BA0-94E5-898842B962A9}" presName="Name0" presStyleCnt="0">
        <dgm:presLayoutVars>
          <dgm:dir/>
          <dgm:animLvl val="lvl"/>
          <dgm:resizeHandles val="exact"/>
        </dgm:presLayoutVars>
      </dgm:prSet>
      <dgm:spPr/>
    </dgm:pt>
    <dgm:pt modelId="{4550A358-386D-429E-933A-7765A638CF8C}" type="pres">
      <dgm:prSet presAssocID="{587FA772-2609-408B-A13E-6FD8468D3C1F}" presName="composite" presStyleCnt="0"/>
      <dgm:spPr/>
    </dgm:pt>
    <dgm:pt modelId="{23A5A750-A9EC-45B2-88C0-FD45FD1E5F17}" type="pres">
      <dgm:prSet presAssocID="{587FA772-2609-408B-A13E-6FD8468D3C1F}" presName="parTx" presStyleLbl="alignNode1" presStyleIdx="0" presStyleCnt="1" custScaleY="101267">
        <dgm:presLayoutVars>
          <dgm:chMax val="0"/>
          <dgm:chPref val="0"/>
          <dgm:bulletEnabled val="1"/>
        </dgm:presLayoutVars>
      </dgm:prSet>
      <dgm:spPr/>
    </dgm:pt>
    <dgm:pt modelId="{07AC0D86-0FEC-475D-8AF2-F03D101D657D}" type="pres">
      <dgm:prSet presAssocID="{587FA772-2609-408B-A13E-6FD8468D3C1F}" presName="desTx" presStyleLbl="alignAccFollowNode1" presStyleIdx="0" presStyleCnt="1" custLinFactNeighborY="-6088">
        <dgm:presLayoutVars>
          <dgm:bulletEnabled val="1"/>
        </dgm:presLayoutVars>
      </dgm:prSet>
      <dgm:spPr/>
    </dgm:pt>
  </dgm:ptLst>
  <dgm:cxnLst>
    <dgm:cxn modelId="{4C16BB5E-B36F-41EB-817B-FB2E20AB359F}" type="presOf" srcId="{587FA772-2609-408B-A13E-6FD8468D3C1F}" destId="{23A5A750-A9EC-45B2-88C0-FD45FD1E5F17}" srcOrd="0" destOrd="0" presId="urn:microsoft.com/office/officeart/2005/8/layout/hList1"/>
    <dgm:cxn modelId="{D87D3C41-3D21-4356-86E1-667BB1871769}" type="presOf" srcId="{74FA11D9-796D-4BA0-94E5-898842B962A9}" destId="{D12401D3-1B8F-4E75-8492-D92F0D261EB6}" srcOrd="0" destOrd="0" presId="urn:microsoft.com/office/officeart/2005/8/layout/hList1"/>
    <dgm:cxn modelId="{CA67E3A5-E993-40E0-A5B6-53F47B2B4828}" srcId="{74FA11D9-796D-4BA0-94E5-898842B962A9}" destId="{587FA772-2609-408B-A13E-6FD8468D3C1F}" srcOrd="0" destOrd="0" parTransId="{18B6DF45-9132-4D0C-BE67-740449868FE0}" sibTransId="{9FB2E758-DC8D-41B7-B325-1DC3BD0110E4}"/>
    <dgm:cxn modelId="{C620C76B-8C5B-478C-9439-69D8E280E378}" type="presParOf" srcId="{D12401D3-1B8F-4E75-8492-D92F0D261EB6}" destId="{4550A358-386D-429E-933A-7765A638CF8C}" srcOrd="0" destOrd="0" presId="urn:microsoft.com/office/officeart/2005/8/layout/hList1"/>
    <dgm:cxn modelId="{A5526480-268F-4D62-92A7-F075B43DAB23}" type="presParOf" srcId="{4550A358-386D-429E-933A-7765A638CF8C}" destId="{23A5A750-A9EC-45B2-88C0-FD45FD1E5F17}" srcOrd="0" destOrd="0" presId="urn:microsoft.com/office/officeart/2005/8/layout/hList1"/>
    <dgm:cxn modelId="{48909F10-EA87-4138-8B07-4669AD2D55B0}" type="presParOf" srcId="{4550A358-386D-429E-933A-7765A638CF8C}" destId="{07AC0D86-0FEC-475D-8AF2-F03D101D657D}"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0BB7CBD-ACFA-4F1E-A209-3BB5161BBD7F}" type="doc">
      <dgm:prSet loTypeId="urn:microsoft.com/office/officeart/2005/8/layout/bProcess3" loCatId="process" qsTypeId="urn:microsoft.com/office/officeart/2005/8/quickstyle/simple1" qsCatId="simple" csTypeId="urn:microsoft.com/office/officeart/2005/8/colors/accent3_2" csCatId="accent3" phldr="1"/>
      <dgm:spPr/>
      <dgm:t>
        <a:bodyPr/>
        <a:lstStyle/>
        <a:p>
          <a:endParaRPr lang="en-GB"/>
        </a:p>
      </dgm:t>
    </dgm:pt>
    <dgm:pt modelId="{9E3CC2D8-F7A0-4A8B-ACFC-AB1C3F92EE94}">
      <dgm:prSet/>
      <dgm:spPr/>
      <dgm:t>
        <a:bodyPr/>
        <a:lstStyle/>
        <a:p>
          <a:pPr rtl="0"/>
          <a:r>
            <a:rPr lang="en-GB" dirty="0"/>
            <a:t>Cognitive distortions are irrational thoughts that can influence your emotions. Everyone experiences cognitive distortions to some degree, but in their more extreme forms they can be harmful.</a:t>
          </a:r>
        </a:p>
      </dgm:t>
    </dgm:pt>
    <dgm:pt modelId="{C5D7E199-3D0D-4FF0-9C71-A25A68739223}" type="parTrans" cxnId="{C4979451-7890-48CC-9992-1C846C1BBFAB}">
      <dgm:prSet/>
      <dgm:spPr/>
      <dgm:t>
        <a:bodyPr/>
        <a:lstStyle/>
        <a:p>
          <a:endParaRPr lang="en-GB"/>
        </a:p>
      </dgm:t>
    </dgm:pt>
    <dgm:pt modelId="{7CB511E7-4907-4808-97D8-4330ECC2F99B}" type="sibTrans" cxnId="{C4979451-7890-48CC-9992-1C846C1BBFAB}">
      <dgm:prSet/>
      <dgm:spPr/>
      <dgm:t>
        <a:bodyPr/>
        <a:lstStyle/>
        <a:p>
          <a:endParaRPr lang="en-GB"/>
        </a:p>
      </dgm:t>
    </dgm:pt>
    <dgm:pt modelId="{FB0AEF3B-B723-4B3E-B2ED-516171DBD82B}" type="pres">
      <dgm:prSet presAssocID="{80BB7CBD-ACFA-4F1E-A209-3BB5161BBD7F}" presName="Name0" presStyleCnt="0">
        <dgm:presLayoutVars>
          <dgm:dir/>
          <dgm:resizeHandles val="exact"/>
        </dgm:presLayoutVars>
      </dgm:prSet>
      <dgm:spPr/>
    </dgm:pt>
    <dgm:pt modelId="{B76286F4-2253-4B2C-BEC0-35FB78E89D99}" type="pres">
      <dgm:prSet presAssocID="{9E3CC2D8-F7A0-4A8B-ACFC-AB1C3F92EE94}" presName="node" presStyleLbl="node1" presStyleIdx="0" presStyleCnt="1" custScaleX="129785" custLinFactNeighborX="-14892" custLinFactNeighborY="229">
        <dgm:presLayoutVars>
          <dgm:bulletEnabled val="1"/>
        </dgm:presLayoutVars>
      </dgm:prSet>
      <dgm:spPr/>
    </dgm:pt>
  </dgm:ptLst>
  <dgm:cxnLst>
    <dgm:cxn modelId="{DE759764-2220-47A9-A991-B1927FCFFBCC}" type="presOf" srcId="{80BB7CBD-ACFA-4F1E-A209-3BB5161BBD7F}" destId="{FB0AEF3B-B723-4B3E-B2ED-516171DBD82B}" srcOrd="0" destOrd="0" presId="urn:microsoft.com/office/officeart/2005/8/layout/bProcess3"/>
    <dgm:cxn modelId="{C4979451-7890-48CC-9992-1C846C1BBFAB}" srcId="{80BB7CBD-ACFA-4F1E-A209-3BB5161BBD7F}" destId="{9E3CC2D8-F7A0-4A8B-ACFC-AB1C3F92EE94}" srcOrd="0" destOrd="0" parTransId="{C5D7E199-3D0D-4FF0-9C71-A25A68739223}" sibTransId="{7CB511E7-4907-4808-97D8-4330ECC2F99B}"/>
    <dgm:cxn modelId="{0F89C97C-1FB1-4EEE-8E20-2D8C538E6606}" type="presOf" srcId="{9E3CC2D8-F7A0-4A8B-ACFC-AB1C3F92EE94}" destId="{B76286F4-2253-4B2C-BEC0-35FB78E89D99}" srcOrd="0" destOrd="0" presId="urn:microsoft.com/office/officeart/2005/8/layout/bProcess3"/>
    <dgm:cxn modelId="{C3BBACA6-8E4C-4B9E-A073-A9EB950320EA}" type="presParOf" srcId="{FB0AEF3B-B723-4B3E-B2ED-516171DBD82B}" destId="{B76286F4-2253-4B2C-BEC0-35FB78E89D99}" srcOrd="0"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A7742BD-22AD-4252-A168-40E45E605687}" type="doc">
      <dgm:prSet loTypeId="urn:microsoft.com/office/officeart/2008/layout/AlternatingPictureBlocks" loCatId="list" qsTypeId="urn:microsoft.com/office/officeart/2005/8/quickstyle/simple1" qsCatId="simple" csTypeId="urn:microsoft.com/office/officeart/2005/8/colors/colorful5" csCatId="colorful" phldr="1"/>
      <dgm:spPr/>
      <dgm:t>
        <a:bodyPr/>
        <a:lstStyle/>
        <a:p>
          <a:endParaRPr lang="en-GB"/>
        </a:p>
      </dgm:t>
    </dgm:pt>
    <dgm:pt modelId="{A298E863-E1A3-40D1-B43D-726EBDCB2D9F}">
      <dgm:prSet/>
      <dgm:spPr/>
      <dgm:t>
        <a:bodyPr/>
        <a:lstStyle/>
        <a:p>
          <a:pPr rtl="0"/>
          <a:r>
            <a:rPr lang="en-GB" b="1" dirty="0"/>
            <a:t>Magnification and Minimization: </a:t>
          </a:r>
          <a:r>
            <a:rPr lang="en-GB" dirty="0"/>
            <a:t>Exaggerating or minimizing the importance of events. One might believe their own achievements are unimportant, or that their mistakes are excessively important.</a:t>
          </a:r>
        </a:p>
      </dgm:t>
    </dgm:pt>
    <dgm:pt modelId="{B3099B13-6214-43D7-A9E9-991E03C9F70E}" type="parTrans" cxnId="{56B30511-FA6A-4AE5-B293-69C5283CC458}">
      <dgm:prSet/>
      <dgm:spPr/>
      <dgm:t>
        <a:bodyPr/>
        <a:lstStyle/>
        <a:p>
          <a:endParaRPr lang="en-GB"/>
        </a:p>
      </dgm:t>
    </dgm:pt>
    <dgm:pt modelId="{F72AC3F2-D627-4A42-B05D-462409353E28}" type="sibTrans" cxnId="{56B30511-FA6A-4AE5-B293-69C5283CC458}">
      <dgm:prSet/>
      <dgm:spPr/>
      <dgm:t>
        <a:bodyPr/>
        <a:lstStyle/>
        <a:p>
          <a:endParaRPr lang="en-GB"/>
        </a:p>
      </dgm:t>
    </dgm:pt>
    <dgm:pt modelId="{F33403AC-D060-4C7A-B223-0888A3F17B25}">
      <dgm:prSet/>
      <dgm:spPr/>
      <dgm:t>
        <a:bodyPr/>
        <a:lstStyle/>
        <a:p>
          <a:pPr rtl="0"/>
          <a:r>
            <a:rPr lang="en-GB" b="1" dirty="0"/>
            <a:t>Catastrophizing: </a:t>
          </a:r>
          <a:r>
            <a:rPr lang="en-GB" dirty="0"/>
            <a:t>Seeing only the worst possible outcomes of a situation.</a:t>
          </a:r>
        </a:p>
      </dgm:t>
    </dgm:pt>
    <dgm:pt modelId="{3F37C857-66FF-46DD-BF82-A85A825EAA0E}" type="parTrans" cxnId="{3AAD6438-717E-4D9F-B9F9-581E17B163B7}">
      <dgm:prSet/>
      <dgm:spPr/>
      <dgm:t>
        <a:bodyPr/>
        <a:lstStyle/>
        <a:p>
          <a:endParaRPr lang="en-GB"/>
        </a:p>
      </dgm:t>
    </dgm:pt>
    <dgm:pt modelId="{5B9923DD-75F3-4E22-BD8B-067DE07FB483}" type="sibTrans" cxnId="{3AAD6438-717E-4D9F-B9F9-581E17B163B7}">
      <dgm:prSet/>
      <dgm:spPr/>
      <dgm:t>
        <a:bodyPr/>
        <a:lstStyle/>
        <a:p>
          <a:endParaRPr lang="en-GB"/>
        </a:p>
      </dgm:t>
    </dgm:pt>
    <dgm:pt modelId="{80C90DD7-58D1-47F4-A211-9FA6BD197243}">
      <dgm:prSet/>
      <dgm:spPr/>
      <dgm:t>
        <a:bodyPr/>
        <a:lstStyle/>
        <a:p>
          <a:pPr rtl="0"/>
          <a:r>
            <a:rPr lang="en-GB" b="1" dirty="0"/>
            <a:t>Overgeneralization: </a:t>
          </a:r>
          <a:r>
            <a:rPr lang="en-GB" dirty="0"/>
            <a:t>Making broad interpretations from a single or few events. “I felt awkward during my class presentation. I am </a:t>
          </a:r>
          <a:r>
            <a:rPr lang="en-GB" i="1" dirty="0"/>
            <a:t>always </a:t>
          </a:r>
          <a:r>
            <a:rPr lang="en-GB" dirty="0"/>
            <a:t>so awkward.”</a:t>
          </a:r>
        </a:p>
      </dgm:t>
    </dgm:pt>
    <dgm:pt modelId="{080482D1-A466-40F3-A3E4-E7FE462A7AE1}" type="parTrans" cxnId="{78BA52D8-EE5C-4C92-99DC-AE2C9F3DE4EB}">
      <dgm:prSet/>
      <dgm:spPr/>
      <dgm:t>
        <a:bodyPr/>
        <a:lstStyle/>
        <a:p>
          <a:endParaRPr lang="en-GB"/>
        </a:p>
      </dgm:t>
    </dgm:pt>
    <dgm:pt modelId="{245860D3-F773-4746-B80D-7218F1C613E2}" type="sibTrans" cxnId="{78BA52D8-EE5C-4C92-99DC-AE2C9F3DE4EB}">
      <dgm:prSet/>
      <dgm:spPr/>
      <dgm:t>
        <a:bodyPr/>
        <a:lstStyle/>
        <a:p>
          <a:endParaRPr lang="en-GB"/>
        </a:p>
      </dgm:t>
    </dgm:pt>
    <dgm:pt modelId="{8656DCCA-0752-4F74-96B4-51654D4C6C89}" type="pres">
      <dgm:prSet presAssocID="{8A7742BD-22AD-4252-A168-40E45E605687}" presName="linearFlow" presStyleCnt="0">
        <dgm:presLayoutVars>
          <dgm:dir/>
          <dgm:resizeHandles val="exact"/>
        </dgm:presLayoutVars>
      </dgm:prSet>
      <dgm:spPr/>
    </dgm:pt>
    <dgm:pt modelId="{E6015361-E8EF-4B64-B7C6-780460E97EEB}" type="pres">
      <dgm:prSet presAssocID="{A298E863-E1A3-40D1-B43D-726EBDCB2D9F}" presName="comp" presStyleCnt="0"/>
      <dgm:spPr/>
    </dgm:pt>
    <dgm:pt modelId="{42325D3F-3862-46DF-B83C-0511AF679BF0}" type="pres">
      <dgm:prSet presAssocID="{A298E863-E1A3-40D1-B43D-726EBDCB2D9F}" presName="rect2" presStyleLbl="node1" presStyleIdx="0" presStyleCnt="3">
        <dgm:presLayoutVars>
          <dgm:bulletEnabled val="1"/>
        </dgm:presLayoutVars>
      </dgm:prSet>
      <dgm:spPr/>
    </dgm:pt>
    <dgm:pt modelId="{7DB87032-2BD4-4629-A273-E697ADC0BFEE}" type="pres">
      <dgm:prSet presAssocID="{A298E863-E1A3-40D1-B43D-726EBDCB2D9F}" presName="rect1" presStyleLbl="lnNode1" presStyleIdx="0" presStyleCnt="3"/>
      <dgm:spPr>
        <a:blipFill rotWithShape="1">
          <a:blip xmlns:r="http://schemas.openxmlformats.org/officeDocument/2006/relationships" r:embed="rId1"/>
          <a:stretch>
            <a:fillRect/>
          </a:stretch>
        </a:blipFill>
      </dgm:spPr>
    </dgm:pt>
    <dgm:pt modelId="{B533A858-0113-495B-9467-E11547210731}" type="pres">
      <dgm:prSet presAssocID="{F72AC3F2-D627-4A42-B05D-462409353E28}" presName="sibTrans" presStyleCnt="0"/>
      <dgm:spPr/>
    </dgm:pt>
    <dgm:pt modelId="{F507AA1A-D006-44C6-9099-7D04277BEAC9}" type="pres">
      <dgm:prSet presAssocID="{F33403AC-D060-4C7A-B223-0888A3F17B25}" presName="comp" presStyleCnt="0"/>
      <dgm:spPr/>
    </dgm:pt>
    <dgm:pt modelId="{173515D7-7D91-473B-99B0-95F10F7494EA}" type="pres">
      <dgm:prSet presAssocID="{F33403AC-D060-4C7A-B223-0888A3F17B25}" presName="rect2" presStyleLbl="node1" presStyleIdx="1" presStyleCnt="3" custLinFactNeighborX="881" custLinFactNeighborY="4802">
        <dgm:presLayoutVars>
          <dgm:bulletEnabled val="1"/>
        </dgm:presLayoutVars>
      </dgm:prSet>
      <dgm:spPr/>
    </dgm:pt>
    <dgm:pt modelId="{7D00FD77-4C00-4BEB-BDE2-39B2EFF0D2C9}" type="pres">
      <dgm:prSet presAssocID="{F33403AC-D060-4C7A-B223-0888A3F17B25}" presName="rect1" presStyleLbl="lnNode1" presStyleIdx="1" presStyleCnt="3"/>
      <dgm:spPr>
        <a:blipFill rotWithShape="1">
          <a:blip xmlns:r="http://schemas.openxmlformats.org/officeDocument/2006/relationships" r:embed="rId2"/>
          <a:stretch>
            <a:fillRect/>
          </a:stretch>
        </a:blipFill>
      </dgm:spPr>
    </dgm:pt>
    <dgm:pt modelId="{25263724-980C-4B21-B920-AE02569927FD}" type="pres">
      <dgm:prSet presAssocID="{5B9923DD-75F3-4E22-BD8B-067DE07FB483}" presName="sibTrans" presStyleCnt="0"/>
      <dgm:spPr/>
    </dgm:pt>
    <dgm:pt modelId="{9CB8E569-5E98-41B1-BD50-9F667EC2BE95}" type="pres">
      <dgm:prSet presAssocID="{80C90DD7-58D1-47F4-A211-9FA6BD197243}" presName="comp" presStyleCnt="0"/>
      <dgm:spPr/>
    </dgm:pt>
    <dgm:pt modelId="{C0D4AB50-BB17-409F-8DCB-D3C26BD9EC1B}" type="pres">
      <dgm:prSet presAssocID="{80C90DD7-58D1-47F4-A211-9FA6BD197243}" presName="rect2" presStyleLbl="node1" presStyleIdx="2" presStyleCnt="3">
        <dgm:presLayoutVars>
          <dgm:bulletEnabled val="1"/>
        </dgm:presLayoutVars>
      </dgm:prSet>
      <dgm:spPr/>
    </dgm:pt>
    <dgm:pt modelId="{43DB4459-763A-4ADE-8DE1-EFC13D3B8D40}" type="pres">
      <dgm:prSet presAssocID="{80C90DD7-58D1-47F4-A211-9FA6BD197243}" presName="rect1" presStyleLbl="lnNode1" presStyleIdx="2" presStyleCnt="3"/>
      <dgm:spPr>
        <a:blipFill rotWithShape="1">
          <a:blip xmlns:r="http://schemas.openxmlformats.org/officeDocument/2006/relationships" r:embed="rId3"/>
          <a:stretch>
            <a:fillRect/>
          </a:stretch>
        </a:blipFill>
      </dgm:spPr>
    </dgm:pt>
  </dgm:ptLst>
  <dgm:cxnLst>
    <dgm:cxn modelId="{F895FE0D-2A15-475D-AC0C-3DA14FF43556}" type="presOf" srcId="{8A7742BD-22AD-4252-A168-40E45E605687}" destId="{8656DCCA-0752-4F74-96B4-51654D4C6C89}" srcOrd="0" destOrd="0" presId="urn:microsoft.com/office/officeart/2008/layout/AlternatingPictureBlocks"/>
    <dgm:cxn modelId="{56B30511-FA6A-4AE5-B293-69C5283CC458}" srcId="{8A7742BD-22AD-4252-A168-40E45E605687}" destId="{A298E863-E1A3-40D1-B43D-726EBDCB2D9F}" srcOrd="0" destOrd="0" parTransId="{B3099B13-6214-43D7-A9E9-991E03C9F70E}" sibTransId="{F72AC3F2-D627-4A42-B05D-462409353E28}"/>
    <dgm:cxn modelId="{E1390A18-9690-4C9B-9067-555E50066AF2}" type="presOf" srcId="{A298E863-E1A3-40D1-B43D-726EBDCB2D9F}" destId="{42325D3F-3862-46DF-B83C-0511AF679BF0}" srcOrd="0" destOrd="0" presId="urn:microsoft.com/office/officeart/2008/layout/AlternatingPictureBlocks"/>
    <dgm:cxn modelId="{3AAD6438-717E-4D9F-B9F9-581E17B163B7}" srcId="{8A7742BD-22AD-4252-A168-40E45E605687}" destId="{F33403AC-D060-4C7A-B223-0888A3F17B25}" srcOrd="1" destOrd="0" parTransId="{3F37C857-66FF-46DD-BF82-A85A825EAA0E}" sibTransId="{5B9923DD-75F3-4E22-BD8B-067DE07FB483}"/>
    <dgm:cxn modelId="{78BA52D8-EE5C-4C92-99DC-AE2C9F3DE4EB}" srcId="{8A7742BD-22AD-4252-A168-40E45E605687}" destId="{80C90DD7-58D1-47F4-A211-9FA6BD197243}" srcOrd="2" destOrd="0" parTransId="{080482D1-A466-40F3-A3E4-E7FE462A7AE1}" sibTransId="{245860D3-F773-4746-B80D-7218F1C613E2}"/>
    <dgm:cxn modelId="{4ED3F6F0-620C-4B65-BEA6-E520E30E1614}" type="presOf" srcId="{80C90DD7-58D1-47F4-A211-9FA6BD197243}" destId="{C0D4AB50-BB17-409F-8DCB-D3C26BD9EC1B}" srcOrd="0" destOrd="0" presId="urn:microsoft.com/office/officeart/2008/layout/AlternatingPictureBlocks"/>
    <dgm:cxn modelId="{75B303FE-C1D0-421D-885F-EC929A8EF296}" type="presOf" srcId="{F33403AC-D060-4C7A-B223-0888A3F17B25}" destId="{173515D7-7D91-473B-99B0-95F10F7494EA}" srcOrd="0" destOrd="0" presId="urn:microsoft.com/office/officeart/2008/layout/AlternatingPictureBlocks"/>
    <dgm:cxn modelId="{61B31A74-C650-4B18-B8AD-43214B0CA04A}" type="presParOf" srcId="{8656DCCA-0752-4F74-96B4-51654D4C6C89}" destId="{E6015361-E8EF-4B64-B7C6-780460E97EEB}" srcOrd="0" destOrd="0" presId="urn:microsoft.com/office/officeart/2008/layout/AlternatingPictureBlocks"/>
    <dgm:cxn modelId="{BAB87E2A-2E63-47A2-953A-E110A2236FAA}" type="presParOf" srcId="{E6015361-E8EF-4B64-B7C6-780460E97EEB}" destId="{42325D3F-3862-46DF-B83C-0511AF679BF0}" srcOrd="0" destOrd="0" presId="urn:microsoft.com/office/officeart/2008/layout/AlternatingPictureBlocks"/>
    <dgm:cxn modelId="{08481941-8B87-436B-9B78-05C92630E172}" type="presParOf" srcId="{E6015361-E8EF-4B64-B7C6-780460E97EEB}" destId="{7DB87032-2BD4-4629-A273-E697ADC0BFEE}" srcOrd="1" destOrd="0" presId="urn:microsoft.com/office/officeart/2008/layout/AlternatingPictureBlocks"/>
    <dgm:cxn modelId="{B7301253-638A-4AB8-82CA-79236A625353}" type="presParOf" srcId="{8656DCCA-0752-4F74-96B4-51654D4C6C89}" destId="{B533A858-0113-495B-9467-E11547210731}" srcOrd="1" destOrd="0" presId="urn:microsoft.com/office/officeart/2008/layout/AlternatingPictureBlocks"/>
    <dgm:cxn modelId="{B803AF38-8828-4F6C-B1D2-F02F0450BC20}" type="presParOf" srcId="{8656DCCA-0752-4F74-96B4-51654D4C6C89}" destId="{F507AA1A-D006-44C6-9099-7D04277BEAC9}" srcOrd="2" destOrd="0" presId="urn:microsoft.com/office/officeart/2008/layout/AlternatingPictureBlocks"/>
    <dgm:cxn modelId="{D1B9E36F-2AE0-4C77-9DB4-CD70E28280CB}" type="presParOf" srcId="{F507AA1A-D006-44C6-9099-7D04277BEAC9}" destId="{173515D7-7D91-473B-99B0-95F10F7494EA}" srcOrd="0" destOrd="0" presId="urn:microsoft.com/office/officeart/2008/layout/AlternatingPictureBlocks"/>
    <dgm:cxn modelId="{6880D7DE-B720-4BFB-B4F0-39702ACDDD14}" type="presParOf" srcId="{F507AA1A-D006-44C6-9099-7D04277BEAC9}" destId="{7D00FD77-4C00-4BEB-BDE2-39B2EFF0D2C9}" srcOrd="1" destOrd="0" presId="urn:microsoft.com/office/officeart/2008/layout/AlternatingPictureBlocks"/>
    <dgm:cxn modelId="{2674F302-C45E-4559-9398-A83EB138CCE9}" type="presParOf" srcId="{8656DCCA-0752-4F74-96B4-51654D4C6C89}" destId="{25263724-980C-4B21-B920-AE02569927FD}" srcOrd="3" destOrd="0" presId="urn:microsoft.com/office/officeart/2008/layout/AlternatingPictureBlocks"/>
    <dgm:cxn modelId="{93DCCDBC-0127-423C-927B-DA9167F61FE1}" type="presParOf" srcId="{8656DCCA-0752-4F74-96B4-51654D4C6C89}" destId="{9CB8E569-5E98-41B1-BD50-9F667EC2BE95}" srcOrd="4" destOrd="0" presId="urn:microsoft.com/office/officeart/2008/layout/AlternatingPictureBlocks"/>
    <dgm:cxn modelId="{913B6A6B-9C6B-49B5-97BB-E2B3841CFF59}" type="presParOf" srcId="{9CB8E569-5E98-41B1-BD50-9F667EC2BE95}" destId="{C0D4AB50-BB17-409F-8DCB-D3C26BD9EC1B}" srcOrd="0" destOrd="0" presId="urn:microsoft.com/office/officeart/2008/layout/AlternatingPictureBlocks"/>
    <dgm:cxn modelId="{61AC1B82-4547-4337-B125-2101C1672556}" type="presParOf" srcId="{9CB8E569-5E98-41B1-BD50-9F667EC2BE95}" destId="{43DB4459-763A-4ADE-8DE1-EFC13D3B8D40}" srcOrd="1" destOrd="0" presId="urn:microsoft.com/office/officeart/2008/layout/AlternatingPictureBlock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3DBFE02-E318-43A3-ACD1-09A8A45F35A0}" type="doc">
      <dgm:prSet loTypeId="urn:microsoft.com/office/officeart/2005/8/layout/lProcess3" loCatId="process" qsTypeId="urn:microsoft.com/office/officeart/2005/8/quickstyle/simple1" qsCatId="simple" csTypeId="urn:microsoft.com/office/officeart/2005/8/colors/colorful4" csCatId="colorful" phldr="1"/>
      <dgm:spPr/>
      <dgm:t>
        <a:bodyPr/>
        <a:lstStyle/>
        <a:p>
          <a:endParaRPr lang="en-US"/>
        </a:p>
      </dgm:t>
    </dgm:pt>
    <dgm:pt modelId="{B495430A-0797-4629-8383-D30B61DBAE6D}">
      <dgm:prSet/>
      <dgm:spPr/>
      <dgm:t>
        <a:bodyPr/>
        <a:lstStyle/>
        <a:p>
          <a:pPr rtl="0"/>
          <a:r>
            <a:rPr lang="en-GB" b="1" dirty="0"/>
            <a:t>Magical Thinking: </a:t>
          </a:r>
          <a:r>
            <a:rPr lang="en-GB" dirty="0"/>
            <a:t>The belief that acts will influence unrelated situations. “I am a good person—bad things shouldn’t happen to me.”</a:t>
          </a:r>
        </a:p>
      </dgm:t>
    </dgm:pt>
    <dgm:pt modelId="{0BA714D8-5DAA-40EB-BC8F-276C259773FE}" type="parTrans" cxnId="{EA6F1F26-D682-4A2D-91DD-1BC639760273}">
      <dgm:prSet/>
      <dgm:spPr/>
      <dgm:t>
        <a:bodyPr/>
        <a:lstStyle/>
        <a:p>
          <a:endParaRPr lang="en-US"/>
        </a:p>
      </dgm:t>
    </dgm:pt>
    <dgm:pt modelId="{900C28B5-6888-4500-A28C-8BB09F8D2AF3}" type="sibTrans" cxnId="{EA6F1F26-D682-4A2D-91DD-1BC639760273}">
      <dgm:prSet/>
      <dgm:spPr/>
      <dgm:t>
        <a:bodyPr/>
        <a:lstStyle/>
        <a:p>
          <a:endParaRPr lang="en-US"/>
        </a:p>
      </dgm:t>
    </dgm:pt>
    <dgm:pt modelId="{8261E08A-A02A-49EC-824A-CE62C0DC9677}">
      <dgm:prSet/>
      <dgm:spPr/>
      <dgm:t>
        <a:bodyPr/>
        <a:lstStyle/>
        <a:p>
          <a:pPr rtl="0"/>
          <a:r>
            <a:rPr lang="en-GB" b="1" dirty="0"/>
            <a:t>Personalization: </a:t>
          </a:r>
          <a:r>
            <a:rPr lang="en-GB" dirty="0"/>
            <a:t>The belief that one is responsible for events outside of their own control. “My mom is always upset. She would be fine if I did more to help her.”</a:t>
          </a:r>
        </a:p>
      </dgm:t>
    </dgm:pt>
    <dgm:pt modelId="{1D36F8F9-20AE-4DD2-BE46-90405F1EB405}" type="parTrans" cxnId="{6DF093F3-6F76-4F9F-9362-CB17176B2280}">
      <dgm:prSet/>
      <dgm:spPr/>
      <dgm:t>
        <a:bodyPr/>
        <a:lstStyle/>
        <a:p>
          <a:endParaRPr lang="en-US"/>
        </a:p>
      </dgm:t>
    </dgm:pt>
    <dgm:pt modelId="{475F0F7E-9B6B-49AB-A04C-5FD8DC05FE88}" type="sibTrans" cxnId="{6DF093F3-6F76-4F9F-9362-CB17176B2280}">
      <dgm:prSet/>
      <dgm:spPr/>
      <dgm:t>
        <a:bodyPr/>
        <a:lstStyle/>
        <a:p>
          <a:endParaRPr lang="en-US"/>
        </a:p>
      </dgm:t>
    </dgm:pt>
    <dgm:pt modelId="{184C4D76-C409-43EE-BBC3-BA3D1E8A6979}">
      <dgm:prSet/>
      <dgm:spPr/>
      <dgm:t>
        <a:bodyPr/>
        <a:lstStyle/>
        <a:p>
          <a:pPr rtl="0"/>
          <a:r>
            <a:rPr lang="en-GB" b="1" dirty="0"/>
            <a:t>Jumping to Conclusions: </a:t>
          </a:r>
          <a:r>
            <a:rPr lang="en-GB" dirty="0"/>
            <a:t>Interpreting the meaning of a situation with little or no evidence.</a:t>
          </a:r>
        </a:p>
      </dgm:t>
    </dgm:pt>
    <dgm:pt modelId="{056380E2-EF2C-4DCA-95E2-CDE2D96C1BFE}" type="parTrans" cxnId="{3974DE31-C099-495C-84A1-D502F8046878}">
      <dgm:prSet/>
      <dgm:spPr/>
      <dgm:t>
        <a:bodyPr/>
        <a:lstStyle/>
        <a:p>
          <a:endParaRPr lang="en-US"/>
        </a:p>
      </dgm:t>
    </dgm:pt>
    <dgm:pt modelId="{B93530BF-5C66-4EF5-B2D9-D5FA4AD6CD16}" type="sibTrans" cxnId="{3974DE31-C099-495C-84A1-D502F8046878}">
      <dgm:prSet/>
      <dgm:spPr/>
      <dgm:t>
        <a:bodyPr/>
        <a:lstStyle/>
        <a:p>
          <a:endParaRPr lang="en-US"/>
        </a:p>
      </dgm:t>
    </dgm:pt>
    <dgm:pt modelId="{EF734211-AFB5-4BB9-B44E-11BAC6607C5C}" type="pres">
      <dgm:prSet presAssocID="{A3DBFE02-E318-43A3-ACD1-09A8A45F35A0}" presName="Name0" presStyleCnt="0">
        <dgm:presLayoutVars>
          <dgm:chPref val="3"/>
          <dgm:dir/>
          <dgm:animLvl val="lvl"/>
          <dgm:resizeHandles/>
        </dgm:presLayoutVars>
      </dgm:prSet>
      <dgm:spPr/>
    </dgm:pt>
    <dgm:pt modelId="{7929AE99-0FAC-4EC0-B0E8-7D83A588DD3D}" type="pres">
      <dgm:prSet presAssocID="{B495430A-0797-4629-8383-D30B61DBAE6D}" presName="horFlow" presStyleCnt="0"/>
      <dgm:spPr/>
    </dgm:pt>
    <dgm:pt modelId="{62C1DA36-3405-4F2A-9CDD-75CE22A5BC71}" type="pres">
      <dgm:prSet presAssocID="{B495430A-0797-4629-8383-D30B61DBAE6D}" presName="bigChev" presStyleLbl="node1" presStyleIdx="0" presStyleCnt="3" custScaleX="146590"/>
      <dgm:spPr/>
    </dgm:pt>
    <dgm:pt modelId="{C40B01AC-33A9-4085-A718-3490D50395CE}" type="pres">
      <dgm:prSet presAssocID="{B495430A-0797-4629-8383-D30B61DBAE6D}" presName="vSp" presStyleCnt="0"/>
      <dgm:spPr/>
    </dgm:pt>
    <dgm:pt modelId="{20A08EC4-D26E-4C67-9D28-F3105751850B}" type="pres">
      <dgm:prSet presAssocID="{8261E08A-A02A-49EC-824A-CE62C0DC9677}" presName="horFlow" presStyleCnt="0"/>
      <dgm:spPr/>
    </dgm:pt>
    <dgm:pt modelId="{04D57777-DCC9-46F4-B0E6-F4F5882F6862}" type="pres">
      <dgm:prSet presAssocID="{8261E08A-A02A-49EC-824A-CE62C0DC9677}" presName="bigChev" presStyleLbl="node1" presStyleIdx="1" presStyleCnt="3" custScaleX="124397"/>
      <dgm:spPr/>
    </dgm:pt>
    <dgm:pt modelId="{2441C696-1D62-4CF3-94C8-5F14FE1CFC00}" type="pres">
      <dgm:prSet presAssocID="{8261E08A-A02A-49EC-824A-CE62C0DC9677}" presName="vSp" presStyleCnt="0"/>
      <dgm:spPr/>
    </dgm:pt>
    <dgm:pt modelId="{EB075FCD-06B7-41E6-8AB6-183A95F55D92}" type="pres">
      <dgm:prSet presAssocID="{184C4D76-C409-43EE-BBC3-BA3D1E8A6979}" presName="horFlow" presStyleCnt="0"/>
      <dgm:spPr/>
    </dgm:pt>
    <dgm:pt modelId="{78A63E60-4F41-4498-9DA1-A2B124310E15}" type="pres">
      <dgm:prSet presAssocID="{184C4D76-C409-43EE-BBC3-BA3D1E8A6979}" presName="bigChev" presStyleLbl="node1" presStyleIdx="2" presStyleCnt="3"/>
      <dgm:spPr/>
    </dgm:pt>
  </dgm:ptLst>
  <dgm:cxnLst>
    <dgm:cxn modelId="{B438E81A-2EEC-476C-B429-9CD20500A9CD}" type="presOf" srcId="{8261E08A-A02A-49EC-824A-CE62C0DC9677}" destId="{04D57777-DCC9-46F4-B0E6-F4F5882F6862}" srcOrd="0" destOrd="0" presId="urn:microsoft.com/office/officeart/2005/8/layout/lProcess3"/>
    <dgm:cxn modelId="{EA6F1F26-D682-4A2D-91DD-1BC639760273}" srcId="{A3DBFE02-E318-43A3-ACD1-09A8A45F35A0}" destId="{B495430A-0797-4629-8383-D30B61DBAE6D}" srcOrd="0" destOrd="0" parTransId="{0BA714D8-5DAA-40EB-BC8F-276C259773FE}" sibTransId="{900C28B5-6888-4500-A28C-8BB09F8D2AF3}"/>
    <dgm:cxn modelId="{D95C962D-12D7-476D-A5A0-CA035E230701}" type="presOf" srcId="{B495430A-0797-4629-8383-D30B61DBAE6D}" destId="{62C1DA36-3405-4F2A-9CDD-75CE22A5BC71}" srcOrd="0" destOrd="0" presId="urn:microsoft.com/office/officeart/2005/8/layout/lProcess3"/>
    <dgm:cxn modelId="{3974DE31-C099-495C-84A1-D502F8046878}" srcId="{A3DBFE02-E318-43A3-ACD1-09A8A45F35A0}" destId="{184C4D76-C409-43EE-BBC3-BA3D1E8A6979}" srcOrd="2" destOrd="0" parTransId="{056380E2-EF2C-4DCA-95E2-CDE2D96C1BFE}" sibTransId="{B93530BF-5C66-4EF5-B2D9-D5FA4AD6CD16}"/>
    <dgm:cxn modelId="{971F9251-73D8-4A0C-A72F-352B871A8732}" type="presOf" srcId="{A3DBFE02-E318-43A3-ACD1-09A8A45F35A0}" destId="{EF734211-AFB5-4BB9-B44E-11BAC6607C5C}" srcOrd="0" destOrd="0" presId="urn:microsoft.com/office/officeart/2005/8/layout/lProcess3"/>
    <dgm:cxn modelId="{BAD8DB54-EE76-435B-AD3B-B2F576C6BF43}" type="presOf" srcId="{184C4D76-C409-43EE-BBC3-BA3D1E8A6979}" destId="{78A63E60-4F41-4498-9DA1-A2B124310E15}" srcOrd="0" destOrd="0" presId="urn:microsoft.com/office/officeart/2005/8/layout/lProcess3"/>
    <dgm:cxn modelId="{6DF093F3-6F76-4F9F-9362-CB17176B2280}" srcId="{A3DBFE02-E318-43A3-ACD1-09A8A45F35A0}" destId="{8261E08A-A02A-49EC-824A-CE62C0DC9677}" srcOrd="1" destOrd="0" parTransId="{1D36F8F9-20AE-4DD2-BE46-90405F1EB405}" sibTransId="{475F0F7E-9B6B-49AB-A04C-5FD8DC05FE88}"/>
    <dgm:cxn modelId="{CD2E3221-3AFA-4EC7-8E82-591A57EC13D7}" type="presParOf" srcId="{EF734211-AFB5-4BB9-B44E-11BAC6607C5C}" destId="{7929AE99-0FAC-4EC0-B0E8-7D83A588DD3D}" srcOrd="0" destOrd="0" presId="urn:microsoft.com/office/officeart/2005/8/layout/lProcess3"/>
    <dgm:cxn modelId="{80BD6CC6-E41E-4EC5-B33B-E6358FE47FA3}" type="presParOf" srcId="{7929AE99-0FAC-4EC0-B0E8-7D83A588DD3D}" destId="{62C1DA36-3405-4F2A-9CDD-75CE22A5BC71}" srcOrd="0" destOrd="0" presId="urn:microsoft.com/office/officeart/2005/8/layout/lProcess3"/>
    <dgm:cxn modelId="{31E297B1-25F3-4044-9ED3-3C1A6353307C}" type="presParOf" srcId="{EF734211-AFB5-4BB9-B44E-11BAC6607C5C}" destId="{C40B01AC-33A9-4085-A718-3490D50395CE}" srcOrd="1" destOrd="0" presId="urn:microsoft.com/office/officeart/2005/8/layout/lProcess3"/>
    <dgm:cxn modelId="{81601B1A-EC7F-4CD3-BB7E-2FA2DB50AA72}" type="presParOf" srcId="{EF734211-AFB5-4BB9-B44E-11BAC6607C5C}" destId="{20A08EC4-D26E-4C67-9D28-F3105751850B}" srcOrd="2" destOrd="0" presId="urn:microsoft.com/office/officeart/2005/8/layout/lProcess3"/>
    <dgm:cxn modelId="{B07B25C4-D4B7-4649-A4B9-5F567BD4738C}" type="presParOf" srcId="{20A08EC4-D26E-4C67-9D28-F3105751850B}" destId="{04D57777-DCC9-46F4-B0E6-F4F5882F6862}" srcOrd="0" destOrd="0" presId="urn:microsoft.com/office/officeart/2005/8/layout/lProcess3"/>
    <dgm:cxn modelId="{B37E220E-2A02-4C3A-9375-B200CA558AD1}" type="presParOf" srcId="{EF734211-AFB5-4BB9-B44E-11BAC6607C5C}" destId="{2441C696-1D62-4CF3-94C8-5F14FE1CFC00}" srcOrd="3" destOrd="0" presId="urn:microsoft.com/office/officeart/2005/8/layout/lProcess3"/>
    <dgm:cxn modelId="{E73D3211-A3D0-43FE-80DD-2BF201545A97}" type="presParOf" srcId="{EF734211-AFB5-4BB9-B44E-11BAC6607C5C}" destId="{EB075FCD-06B7-41E6-8AB6-183A95F55D92}" srcOrd="4" destOrd="0" presId="urn:microsoft.com/office/officeart/2005/8/layout/lProcess3"/>
    <dgm:cxn modelId="{E3DE0A1D-8993-46B3-BA43-697B08CC3798}" type="presParOf" srcId="{EB075FCD-06B7-41E6-8AB6-183A95F55D92}" destId="{78A63E60-4F41-4498-9DA1-A2B124310E15}" srcOrd="0"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236884C-F76A-46B4-94CF-255CF650C121}" type="doc">
      <dgm:prSet loTypeId="urn:microsoft.com/office/officeart/2005/8/layout/process5" loCatId="process" qsTypeId="urn:microsoft.com/office/officeart/2005/8/quickstyle/simple1" qsCatId="simple" csTypeId="urn:microsoft.com/office/officeart/2005/8/colors/colorful4" csCatId="colorful"/>
      <dgm:spPr/>
      <dgm:t>
        <a:bodyPr/>
        <a:lstStyle/>
        <a:p>
          <a:endParaRPr lang="en-US"/>
        </a:p>
      </dgm:t>
    </dgm:pt>
    <dgm:pt modelId="{1DE1188E-BFE1-4E19-95DA-65D53D261C95}">
      <dgm:prSet/>
      <dgm:spPr/>
      <dgm:t>
        <a:bodyPr/>
        <a:lstStyle/>
        <a:p>
          <a:pPr rtl="0"/>
          <a:r>
            <a:rPr lang="en-GB"/>
            <a:t>It can often be difficult to discuss how you feel with other people, especially if you think that no one else feels the same, or that they won’t understand. </a:t>
          </a:r>
        </a:p>
      </dgm:t>
    </dgm:pt>
    <dgm:pt modelId="{9F964D86-761A-46A0-9C3E-5661D561D0AE}" type="parTrans" cxnId="{60162BFE-6284-4A72-AC99-0BBC8037198E}">
      <dgm:prSet/>
      <dgm:spPr/>
      <dgm:t>
        <a:bodyPr/>
        <a:lstStyle/>
        <a:p>
          <a:endParaRPr lang="en-US"/>
        </a:p>
      </dgm:t>
    </dgm:pt>
    <dgm:pt modelId="{50BD5FDD-A3B4-4A2A-BCB2-D2607F7F713C}" type="sibTrans" cxnId="{60162BFE-6284-4A72-AC99-0BBC8037198E}">
      <dgm:prSet/>
      <dgm:spPr/>
      <dgm:t>
        <a:bodyPr/>
        <a:lstStyle/>
        <a:p>
          <a:endParaRPr lang="en-US"/>
        </a:p>
      </dgm:t>
    </dgm:pt>
    <dgm:pt modelId="{56B5451A-9962-45A0-89F8-607F961D0BF8}">
      <dgm:prSet/>
      <dgm:spPr/>
      <dgm:t>
        <a:bodyPr/>
        <a:lstStyle/>
        <a:p>
          <a:pPr rtl="0"/>
          <a:r>
            <a:rPr lang="en-GB"/>
            <a:t>You may feel that you don’t fully understand what is happening to you, which can make it very hard to explain to others exactly what you are going through. </a:t>
          </a:r>
        </a:p>
      </dgm:t>
    </dgm:pt>
    <dgm:pt modelId="{4D68479D-A0D7-41C3-AE2D-B42CDEAB3160}" type="parTrans" cxnId="{CE9421E2-0B42-4372-88E1-AD4A9591D675}">
      <dgm:prSet/>
      <dgm:spPr/>
      <dgm:t>
        <a:bodyPr/>
        <a:lstStyle/>
        <a:p>
          <a:endParaRPr lang="en-US"/>
        </a:p>
      </dgm:t>
    </dgm:pt>
    <dgm:pt modelId="{5019CC81-DD57-483B-A9D7-71F22EA5E73F}" type="sibTrans" cxnId="{CE9421E2-0B42-4372-88E1-AD4A9591D675}">
      <dgm:prSet/>
      <dgm:spPr/>
      <dgm:t>
        <a:bodyPr/>
        <a:lstStyle/>
        <a:p>
          <a:endParaRPr lang="en-US"/>
        </a:p>
      </dgm:t>
    </dgm:pt>
    <dgm:pt modelId="{8B8450E2-8B9C-4E52-91F7-6F8A95246FBD}">
      <dgm:prSet/>
      <dgm:spPr/>
      <dgm:t>
        <a:bodyPr/>
        <a:lstStyle/>
        <a:p>
          <a:pPr rtl="0"/>
          <a:r>
            <a:rPr lang="en-GB"/>
            <a:t>Often, experiencing anxiety can leave you feeling tired, upset and frustrated. This can make you feel that you are unable to cope or that there is nothing that you can do to improve the situation.</a:t>
          </a:r>
        </a:p>
      </dgm:t>
    </dgm:pt>
    <dgm:pt modelId="{9F703BF8-C754-4957-99DE-1CEC258BA787}" type="parTrans" cxnId="{6416F4B1-3D1B-409B-A2CC-2F89FC81E82E}">
      <dgm:prSet/>
      <dgm:spPr/>
      <dgm:t>
        <a:bodyPr/>
        <a:lstStyle/>
        <a:p>
          <a:endParaRPr lang="en-US"/>
        </a:p>
      </dgm:t>
    </dgm:pt>
    <dgm:pt modelId="{16FB6AC4-6BA5-4CB8-9A38-2DB9553ADE63}" type="sibTrans" cxnId="{6416F4B1-3D1B-409B-A2CC-2F89FC81E82E}">
      <dgm:prSet/>
      <dgm:spPr/>
      <dgm:t>
        <a:bodyPr/>
        <a:lstStyle/>
        <a:p>
          <a:endParaRPr lang="en-US"/>
        </a:p>
      </dgm:t>
    </dgm:pt>
    <dgm:pt modelId="{67BC3E37-E151-40BF-B3E6-FF15488236E6}" type="pres">
      <dgm:prSet presAssocID="{A236884C-F76A-46B4-94CF-255CF650C121}" presName="diagram" presStyleCnt="0">
        <dgm:presLayoutVars>
          <dgm:dir/>
          <dgm:resizeHandles val="exact"/>
        </dgm:presLayoutVars>
      </dgm:prSet>
      <dgm:spPr/>
    </dgm:pt>
    <dgm:pt modelId="{741224CF-2DA0-423C-8B46-E7A267DCA23C}" type="pres">
      <dgm:prSet presAssocID="{1DE1188E-BFE1-4E19-95DA-65D53D261C95}" presName="node" presStyleLbl="node1" presStyleIdx="0" presStyleCnt="3">
        <dgm:presLayoutVars>
          <dgm:bulletEnabled val="1"/>
        </dgm:presLayoutVars>
      </dgm:prSet>
      <dgm:spPr/>
    </dgm:pt>
    <dgm:pt modelId="{1F82EAB7-2F72-4C18-BB28-B8BCE121C94D}" type="pres">
      <dgm:prSet presAssocID="{50BD5FDD-A3B4-4A2A-BCB2-D2607F7F713C}" presName="sibTrans" presStyleLbl="sibTrans2D1" presStyleIdx="0" presStyleCnt="2"/>
      <dgm:spPr/>
    </dgm:pt>
    <dgm:pt modelId="{172A7792-4797-4B41-8F18-26D4AACC53F9}" type="pres">
      <dgm:prSet presAssocID="{50BD5FDD-A3B4-4A2A-BCB2-D2607F7F713C}" presName="connectorText" presStyleLbl="sibTrans2D1" presStyleIdx="0" presStyleCnt="2"/>
      <dgm:spPr/>
    </dgm:pt>
    <dgm:pt modelId="{4008EAA3-58B1-428C-A61C-E3D0738CFC24}" type="pres">
      <dgm:prSet presAssocID="{56B5451A-9962-45A0-89F8-607F961D0BF8}" presName="node" presStyleLbl="node1" presStyleIdx="1" presStyleCnt="3">
        <dgm:presLayoutVars>
          <dgm:bulletEnabled val="1"/>
        </dgm:presLayoutVars>
      </dgm:prSet>
      <dgm:spPr/>
    </dgm:pt>
    <dgm:pt modelId="{DCB9BEAF-377B-41AA-88F4-24C610674063}" type="pres">
      <dgm:prSet presAssocID="{5019CC81-DD57-483B-A9D7-71F22EA5E73F}" presName="sibTrans" presStyleLbl="sibTrans2D1" presStyleIdx="1" presStyleCnt="2"/>
      <dgm:spPr/>
    </dgm:pt>
    <dgm:pt modelId="{8E652836-1C79-47DB-8A1C-B822D88917F5}" type="pres">
      <dgm:prSet presAssocID="{5019CC81-DD57-483B-A9D7-71F22EA5E73F}" presName="connectorText" presStyleLbl="sibTrans2D1" presStyleIdx="1" presStyleCnt="2"/>
      <dgm:spPr/>
    </dgm:pt>
    <dgm:pt modelId="{B8ADE7FC-3E32-4EE8-A2BA-AC3BA9A51128}" type="pres">
      <dgm:prSet presAssocID="{8B8450E2-8B9C-4E52-91F7-6F8A95246FBD}" presName="node" presStyleLbl="node1" presStyleIdx="2" presStyleCnt="3">
        <dgm:presLayoutVars>
          <dgm:bulletEnabled val="1"/>
        </dgm:presLayoutVars>
      </dgm:prSet>
      <dgm:spPr/>
    </dgm:pt>
  </dgm:ptLst>
  <dgm:cxnLst>
    <dgm:cxn modelId="{B2ED9109-BA8E-46CF-8DCF-6895D34DC2EF}" type="presOf" srcId="{56B5451A-9962-45A0-89F8-607F961D0BF8}" destId="{4008EAA3-58B1-428C-A61C-E3D0738CFC24}" srcOrd="0" destOrd="0" presId="urn:microsoft.com/office/officeart/2005/8/layout/process5"/>
    <dgm:cxn modelId="{F0A13814-6FA5-401E-B995-1ADBDA0C909D}" type="presOf" srcId="{1DE1188E-BFE1-4E19-95DA-65D53D261C95}" destId="{741224CF-2DA0-423C-8B46-E7A267DCA23C}" srcOrd="0" destOrd="0" presId="urn:microsoft.com/office/officeart/2005/8/layout/process5"/>
    <dgm:cxn modelId="{9CBB9217-EADC-48B6-A52A-FEC0707E62A0}" type="presOf" srcId="{50BD5FDD-A3B4-4A2A-BCB2-D2607F7F713C}" destId="{1F82EAB7-2F72-4C18-BB28-B8BCE121C94D}" srcOrd="0" destOrd="0" presId="urn:microsoft.com/office/officeart/2005/8/layout/process5"/>
    <dgm:cxn modelId="{A8619F19-F195-4546-B54B-858877E02E74}" type="presOf" srcId="{8B8450E2-8B9C-4E52-91F7-6F8A95246FBD}" destId="{B8ADE7FC-3E32-4EE8-A2BA-AC3BA9A51128}" srcOrd="0" destOrd="0" presId="urn:microsoft.com/office/officeart/2005/8/layout/process5"/>
    <dgm:cxn modelId="{740DF149-E2D1-42DC-8883-CBBF113DE250}" type="presOf" srcId="{5019CC81-DD57-483B-A9D7-71F22EA5E73F}" destId="{DCB9BEAF-377B-41AA-88F4-24C610674063}" srcOrd="0" destOrd="0" presId="urn:microsoft.com/office/officeart/2005/8/layout/process5"/>
    <dgm:cxn modelId="{D4AB7154-5825-4956-AFA0-7881018AF72D}" type="presOf" srcId="{5019CC81-DD57-483B-A9D7-71F22EA5E73F}" destId="{8E652836-1C79-47DB-8A1C-B822D88917F5}" srcOrd="1" destOrd="0" presId="urn:microsoft.com/office/officeart/2005/8/layout/process5"/>
    <dgm:cxn modelId="{BF7FC99B-4685-4E42-920C-1118E2C4DEC2}" type="presOf" srcId="{A236884C-F76A-46B4-94CF-255CF650C121}" destId="{67BC3E37-E151-40BF-B3E6-FF15488236E6}" srcOrd="0" destOrd="0" presId="urn:microsoft.com/office/officeart/2005/8/layout/process5"/>
    <dgm:cxn modelId="{6416F4B1-3D1B-409B-A2CC-2F89FC81E82E}" srcId="{A236884C-F76A-46B4-94CF-255CF650C121}" destId="{8B8450E2-8B9C-4E52-91F7-6F8A95246FBD}" srcOrd="2" destOrd="0" parTransId="{9F703BF8-C754-4957-99DE-1CEC258BA787}" sibTransId="{16FB6AC4-6BA5-4CB8-9A38-2DB9553ADE63}"/>
    <dgm:cxn modelId="{CE9421E2-0B42-4372-88E1-AD4A9591D675}" srcId="{A236884C-F76A-46B4-94CF-255CF650C121}" destId="{56B5451A-9962-45A0-89F8-607F961D0BF8}" srcOrd="1" destOrd="0" parTransId="{4D68479D-A0D7-41C3-AE2D-B42CDEAB3160}" sibTransId="{5019CC81-DD57-483B-A9D7-71F22EA5E73F}"/>
    <dgm:cxn modelId="{305456E8-AB94-494E-AB74-89F902A26F6F}" type="presOf" srcId="{50BD5FDD-A3B4-4A2A-BCB2-D2607F7F713C}" destId="{172A7792-4797-4B41-8F18-26D4AACC53F9}" srcOrd="1" destOrd="0" presId="urn:microsoft.com/office/officeart/2005/8/layout/process5"/>
    <dgm:cxn modelId="{60162BFE-6284-4A72-AC99-0BBC8037198E}" srcId="{A236884C-F76A-46B4-94CF-255CF650C121}" destId="{1DE1188E-BFE1-4E19-95DA-65D53D261C95}" srcOrd="0" destOrd="0" parTransId="{9F964D86-761A-46A0-9C3E-5661D561D0AE}" sibTransId="{50BD5FDD-A3B4-4A2A-BCB2-D2607F7F713C}"/>
    <dgm:cxn modelId="{146F3FE5-A6AF-43BB-9ACD-C478110D4FB8}" type="presParOf" srcId="{67BC3E37-E151-40BF-B3E6-FF15488236E6}" destId="{741224CF-2DA0-423C-8B46-E7A267DCA23C}" srcOrd="0" destOrd="0" presId="urn:microsoft.com/office/officeart/2005/8/layout/process5"/>
    <dgm:cxn modelId="{7D74494C-86F5-4737-BCB7-648A016138CC}" type="presParOf" srcId="{67BC3E37-E151-40BF-B3E6-FF15488236E6}" destId="{1F82EAB7-2F72-4C18-BB28-B8BCE121C94D}" srcOrd="1" destOrd="0" presId="urn:microsoft.com/office/officeart/2005/8/layout/process5"/>
    <dgm:cxn modelId="{AF15C3D3-E085-4E00-8C77-8D00068EC298}" type="presParOf" srcId="{1F82EAB7-2F72-4C18-BB28-B8BCE121C94D}" destId="{172A7792-4797-4B41-8F18-26D4AACC53F9}" srcOrd="0" destOrd="0" presId="urn:microsoft.com/office/officeart/2005/8/layout/process5"/>
    <dgm:cxn modelId="{31F5661A-460E-4EE2-A3B6-CB0920041EA6}" type="presParOf" srcId="{67BC3E37-E151-40BF-B3E6-FF15488236E6}" destId="{4008EAA3-58B1-428C-A61C-E3D0738CFC24}" srcOrd="2" destOrd="0" presId="urn:microsoft.com/office/officeart/2005/8/layout/process5"/>
    <dgm:cxn modelId="{9B38BF5E-72E0-47F4-97F4-C8FD9255CF49}" type="presParOf" srcId="{67BC3E37-E151-40BF-B3E6-FF15488236E6}" destId="{DCB9BEAF-377B-41AA-88F4-24C610674063}" srcOrd="3" destOrd="0" presId="urn:microsoft.com/office/officeart/2005/8/layout/process5"/>
    <dgm:cxn modelId="{FDED2F14-FA87-4D8B-AD08-2EC5D40B2A97}" type="presParOf" srcId="{DCB9BEAF-377B-41AA-88F4-24C610674063}" destId="{8E652836-1C79-47DB-8A1C-B822D88917F5}" srcOrd="0" destOrd="0" presId="urn:microsoft.com/office/officeart/2005/8/layout/process5"/>
    <dgm:cxn modelId="{BF1EE18C-5D8D-4C98-9054-9ECA97B42049}" type="presParOf" srcId="{67BC3E37-E151-40BF-B3E6-FF15488236E6}" destId="{B8ADE7FC-3E32-4EE8-A2BA-AC3BA9A51128}"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F30F1D3-151B-4978-A280-2B67AE6A3881}" type="doc">
      <dgm:prSet loTypeId="urn:microsoft.com/office/officeart/2008/layout/LinedList" loCatId="list" qsTypeId="urn:microsoft.com/office/officeart/2005/8/quickstyle/simple1" qsCatId="simple" csTypeId="urn:microsoft.com/office/officeart/2005/8/colors/colorful4" csCatId="colorful" phldr="1"/>
      <dgm:spPr/>
      <dgm:t>
        <a:bodyPr/>
        <a:lstStyle/>
        <a:p>
          <a:endParaRPr lang="en-US"/>
        </a:p>
      </dgm:t>
    </dgm:pt>
    <dgm:pt modelId="{FFF71EE2-6E6B-4028-93FD-45827DF51DA7}">
      <dgm:prSet custT="1"/>
      <dgm:spPr/>
      <dgm:t>
        <a:bodyPr/>
        <a:lstStyle/>
        <a:p>
          <a:pPr rtl="0"/>
          <a:r>
            <a:rPr lang="en-GB" sz="2000" dirty="0"/>
            <a:t>In this exercise, you will put a thought on trial by acting as a </a:t>
          </a:r>
          <a:r>
            <a:rPr lang="en-GB" sz="2000" dirty="0" err="1"/>
            <a:t>defense</a:t>
          </a:r>
          <a:r>
            <a:rPr lang="en-GB" sz="2000" dirty="0"/>
            <a:t> attorney, prosecutor, and judge, to determine the accuracy of the thought.</a:t>
          </a:r>
        </a:p>
      </dgm:t>
    </dgm:pt>
    <dgm:pt modelId="{494EB30B-FB13-43AE-9C82-517E396EAB45}" type="parTrans" cxnId="{941A1A79-15B7-4DDF-8A1B-7A0E221DB692}">
      <dgm:prSet/>
      <dgm:spPr/>
      <dgm:t>
        <a:bodyPr/>
        <a:lstStyle/>
        <a:p>
          <a:endParaRPr lang="en-US" sz="2400"/>
        </a:p>
      </dgm:t>
    </dgm:pt>
    <dgm:pt modelId="{8233B157-6D17-4311-96A1-F257177CB65A}" type="sibTrans" cxnId="{941A1A79-15B7-4DDF-8A1B-7A0E221DB692}">
      <dgm:prSet/>
      <dgm:spPr/>
      <dgm:t>
        <a:bodyPr/>
        <a:lstStyle/>
        <a:p>
          <a:endParaRPr lang="en-US" sz="2400"/>
        </a:p>
      </dgm:t>
    </dgm:pt>
    <dgm:pt modelId="{8B2D871B-1914-420C-99D1-21FB5B0FEE7A}">
      <dgm:prSet custT="1"/>
      <dgm:spPr/>
      <dgm:t>
        <a:bodyPr/>
        <a:lstStyle/>
        <a:p>
          <a:pPr rtl="0"/>
          <a:r>
            <a:rPr lang="en-GB" sz="2000" dirty="0"/>
            <a:t>Prosecution and </a:t>
          </a:r>
          <a:r>
            <a:rPr lang="en-GB" sz="2000" dirty="0" err="1"/>
            <a:t>Defense</a:t>
          </a:r>
          <a:r>
            <a:rPr lang="en-GB" sz="2000" dirty="0"/>
            <a:t>: Gather evidence in support of, and against, your thought.  Evidence can only be used if it’s a verifiable fact. No interpretations, guesses, or opinions!</a:t>
          </a:r>
        </a:p>
      </dgm:t>
    </dgm:pt>
    <dgm:pt modelId="{A2109AFB-01CC-4408-8317-A8B648B3EA09}" type="parTrans" cxnId="{48B88716-7F38-4708-8AC9-872474F3C619}">
      <dgm:prSet/>
      <dgm:spPr/>
      <dgm:t>
        <a:bodyPr/>
        <a:lstStyle/>
        <a:p>
          <a:endParaRPr lang="en-US" sz="2400"/>
        </a:p>
      </dgm:t>
    </dgm:pt>
    <dgm:pt modelId="{9A19D146-2A2D-4435-B50A-53E2DB4D1146}" type="sibTrans" cxnId="{48B88716-7F38-4708-8AC9-872474F3C619}">
      <dgm:prSet/>
      <dgm:spPr/>
      <dgm:t>
        <a:bodyPr/>
        <a:lstStyle/>
        <a:p>
          <a:endParaRPr lang="en-US" sz="2400"/>
        </a:p>
      </dgm:t>
    </dgm:pt>
    <dgm:pt modelId="{EA396AF8-EB02-4438-B26C-8A6265A785C6}">
      <dgm:prSet custT="1"/>
      <dgm:spPr/>
      <dgm:t>
        <a:bodyPr/>
        <a:lstStyle/>
        <a:p>
          <a:pPr rtl="0"/>
          <a:r>
            <a:rPr lang="en-GB" sz="2000" dirty="0"/>
            <a:t>Judge: Come to a verdict regarding your thought. Is the thought accurate and fair? Are there other thoughts that could explain the facts?</a:t>
          </a:r>
        </a:p>
      </dgm:t>
    </dgm:pt>
    <dgm:pt modelId="{CE5D7890-C397-4789-8A01-873AFA797684}" type="parTrans" cxnId="{CDF3DA7D-A8CC-46E2-81B5-792B78B34348}">
      <dgm:prSet/>
      <dgm:spPr/>
      <dgm:t>
        <a:bodyPr/>
        <a:lstStyle/>
        <a:p>
          <a:endParaRPr lang="en-US" sz="2400"/>
        </a:p>
      </dgm:t>
    </dgm:pt>
    <dgm:pt modelId="{DFF19AA2-E280-42C5-A0F5-ED395A30158C}" type="sibTrans" cxnId="{CDF3DA7D-A8CC-46E2-81B5-792B78B34348}">
      <dgm:prSet/>
      <dgm:spPr/>
      <dgm:t>
        <a:bodyPr/>
        <a:lstStyle/>
        <a:p>
          <a:endParaRPr lang="en-US" sz="2400"/>
        </a:p>
      </dgm:t>
    </dgm:pt>
    <dgm:pt modelId="{CCE18A35-6567-49E9-9941-5BD4E0AFC156}" type="pres">
      <dgm:prSet presAssocID="{2F30F1D3-151B-4978-A280-2B67AE6A3881}" presName="vert0" presStyleCnt="0">
        <dgm:presLayoutVars>
          <dgm:dir/>
          <dgm:animOne val="branch"/>
          <dgm:animLvl val="lvl"/>
        </dgm:presLayoutVars>
      </dgm:prSet>
      <dgm:spPr/>
    </dgm:pt>
    <dgm:pt modelId="{6D8598A6-045F-4226-A880-F5D3CC9F78A1}" type="pres">
      <dgm:prSet presAssocID="{FFF71EE2-6E6B-4028-93FD-45827DF51DA7}" presName="thickLine" presStyleLbl="alignNode1" presStyleIdx="0" presStyleCnt="3"/>
      <dgm:spPr/>
    </dgm:pt>
    <dgm:pt modelId="{60E0E380-F6EA-4C9A-BCFB-0300E8269CD8}" type="pres">
      <dgm:prSet presAssocID="{FFF71EE2-6E6B-4028-93FD-45827DF51DA7}" presName="horz1" presStyleCnt="0"/>
      <dgm:spPr/>
    </dgm:pt>
    <dgm:pt modelId="{EF9468A0-1C21-4333-B98E-FA4801D3F138}" type="pres">
      <dgm:prSet presAssocID="{FFF71EE2-6E6B-4028-93FD-45827DF51DA7}" presName="tx1" presStyleLbl="revTx" presStyleIdx="0" presStyleCnt="3"/>
      <dgm:spPr/>
    </dgm:pt>
    <dgm:pt modelId="{A8959F73-FDD8-49D1-A370-0C75628BF6CC}" type="pres">
      <dgm:prSet presAssocID="{FFF71EE2-6E6B-4028-93FD-45827DF51DA7}" presName="vert1" presStyleCnt="0"/>
      <dgm:spPr/>
    </dgm:pt>
    <dgm:pt modelId="{15812440-75C6-4632-AF78-225AE8A1EA25}" type="pres">
      <dgm:prSet presAssocID="{8B2D871B-1914-420C-99D1-21FB5B0FEE7A}" presName="thickLine" presStyleLbl="alignNode1" presStyleIdx="1" presStyleCnt="3"/>
      <dgm:spPr/>
    </dgm:pt>
    <dgm:pt modelId="{903981D7-5887-4292-98E3-D53F9D1E7EEE}" type="pres">
      <dgm:prSet presAssocID="{8B2D871B-1914-420C-99D1-21FB5B0FEE7A}" presName="horz1" presStyleCnt="0"/>
      <dgm:spPr/>
    </dgm:pt>
    <dgm:pt modelId="{601DD971-762A-4116-AC9C-4F658E81491B}" type="pres">
      <dgm:prSet presAssocID="{8B2D871B-1914-420C-99D1-21FB5B0FEE7A}" presName="tx1" presStyleLbl="revTx" presStyleIdx="1" presStyleCnt="3"/>
      <dgm:spPr/>
    </dgm:pt>
    <dgm:pt modelId="{FBEA12F0-83DD-4C92-88A3-D88FDB462144}" type="pres">
      <dgm:prSet presAssocID="{8B2D871B-1914-420C-99D1-21FB5B0FEE7A}" presName="vert1" presStyleCnt="0"/>
      <dgm:spPr/>
    </dgm:pt>
    <dgm:pt modelId="{CC6F58E9-D6D0-466A-B702-B2618A7603B3}" type="pres">
      <dgm:prSet presAssocID="{EA396AF8-EB02-4438-B26C-8A6265A785C6}" presName="thickLine" presStyleLbl="alignNode1" presStyleIdx="2" presStyleCnt="3"/>
      <dgm:spPr/>
    </dgm:pt>
    <dgm:pt modelId="{05552C4F-B9C8-4465-B94C-BF7B73C1B3A4}" type="pres">
      <dgm:prSet presAssocID="{EA396AF8-EB02-4438-B26C-8A6265A785C6}" presName="horz1" presStyleCnt="0"/>
      <dgm:spPr/>
    </dgm:pt>
    <dgm:pt modelId="{44031C93-4FA9-4608-BB91-1B06E7924A34}" type="pres">
      <dgm:prSet presAssocID="{EA396AF8-EB02-4438-B26C-8A6265A785C6}" presName="tx1" presStyleLbl="revTx" presStyleIdx="2" presStyleCnt="3"/>
      <dgm:spPr/>
    </dgm:pt>
    <dgm:pt modelId="{29D52520-C3CB-4368-A4B7-1874A521DECE}" type="pres">
      <dgm:prSet presAssocID="{EA396AF8-EB02-4438-B26C-8A6265A785C6}" presName="vert1" presStyleCnt="0"/>
      <dgm:spPr/>
    </dgm:pt>
  </dgm:ptLst>
  <dgm:cxnLst>
    <dgm:cxn modelId="{48B88716-7F38-4708-8AC9-872474F3C619}" srcId="{2F30F1D3-151B-4978-A280-2B67AE6A3881}" destId="{8B2D871B-1914-420C-99D1-21FB5B0FEE7A}" srcOrd="1" destOrd="0" parTransId="{A2109AFB-01CC-4408-8317-A8B648B3EA09}" sibTransId="{9A19D146-2A2D-4435-B50A-53E2DB4D1146}"/>
    <dgm:cxn modelId="{1F0A7151-3FCC-477A-B203-A8EDA7E858BD}" type="presOf" srcId="{8B2D871B-1914-420C-99D1-21FB5B0FEE7A}" destId="{601DD971-762A-4116-AC9C-4F658E81491B}" srcOrd="0" destOrd="0" presId="urn:microsoft.com/office/officeart/2008/layout/LinedList"/>
    <dgm:cxn modelId="{92BDE675-9A61-4179-A1EC-E01225EEF32E}" type="presOf" srcId="{FFF71EE2-6E6B-4028-93FD-45827DF51DA7}" destId="{EF9468A0-1C21-4333-B98E-FA4801D3F138}" srcOrd="0" destOrd="0" presId="urn:microsoft.com/office/officeart/2008/layout/LinedList"/>
    <dgm:cxn modelId="{941A1A79-15B7-4DDF-8A1B-7A0E221DB692}" srcId="{2F30F1D3-151B-4978-A280-2B67AE6A3881}" destId="{FFF71EE2-6E6B-4028-93FD-45827DF51DA7}" srcOrd="0" destOrd="0" parTransId="{494EB30B-FB13-43AE-9C82-517E396EAB45}" sibTransId="{8233B157-6D17-4311-96A1-F257177CB65A}"/>
    <dgm:cxn modelId="{CDF3DA7D-A8CC-46E2-81B5-792B78B34348}" srcId="{2F30F1D3-151B-4978-A280-2B67AE6A3881}" destId="{EA396AF8-EB02-4438-B26C-8A6265A785C6}" srcOrd="2" destOrd="0" parTransId="{CE5D7890-C397-4789-8A01-873AFA797684}" sibTransId="{DFF19AA2-E280-42C5-A0F5-ED395A30158C}"/>
    <dgm:cxn modelId="{49401AA2-6F8A-49C8-BCFD-ECCD3D6AE490}" type="presOf" srcId="{2F30F1D3-151B-4978-A280-2B67AE6A3881}" destId="{CCE18A35-6567-49E9-9941-5BD4E0AFC156}" srcOrd="0" destOrd="0" presId="urn:microsoft.com/office/officeart/2008/layout/LinedList"/>
    <dgm:cxn modelId="{964198B9-B834-4890-AC2D-70315548A319}" type="presOf" srcId="{EA396AF8-EB02-4438-B26C-8A6265A785C6}" destId="{44031C93-4FA9-4608-BB91-1B06E7924A34}" srcOrd="0" destOrd="0" presId="urn:microsoft.com/office/officeart/2008/layout/LinedList"/>
    <dgm:cxn modelId="{62E835B3-9124-4678-8231-A0790DE4A791}" type="presParOf" srcId="{CCE18A35-6567-49E9-9941-5BD4E0AFC156}" destId="{6D8598A6-045F-4226-A880-F5D3CC9F78A1}" srcOrd="0" destOrd="0" presId="urn:microsoft.com/office/officeart/2008/layout/LinedList"/>
    <dgm:cxn modelId="{B8CEC4CF-E309-4D12-900B-3A13A9A4CEF7}" type="presParOf" srcId="{CCE18A35-6567-49E9-9941-5BD4E0AFC156}" destId="{60E0E380-F6EA-4C9A-BCFB-0300E8269CD8}" srcOrd="1" destOrd="0" presId="urn:microsoft.com/office/officeart/2008/layout/LinedList"/>
    <dgm:cxn modelId="{49326968-66FF-4EE7-8FF6-6A7D14FDFBC0}" type="presParOf" srcId="{60E0E380-F6EA-4C9A-BCFB-0300E8269CD8}" destId="{EF9468A0-1C21-4333-B98E-FA4801D3F138}" srcOrd="0" destOrd="0" presId="urn:microsoft.com/office/officeart/2008/layout/LinedList"/>
    <dgm:cxn modelId="{76C63040-9449-4DA5-80C3-64B10D5A31C7}" type="presParOf" srcId="{60E0E380-F6EA-4C9A-BCFB-0300E8269CD8}" destId="{A8959F73-FDD8-49D1-A370-0C75628BF6CC}" srcOrd="1" destOrd="0" presId="urn:microsoft.com/office/officeart/2008/layout/LinedList"/>
    <dgm:cxn modelId="{80007420-B91D-49F8-97E9-D15B83A1FFE4}" type="presParOf" srcId="{CCE18A35-6567-49E9-9941-5BD4E0AFC156}" destId="{15812440-75C6-4632-AF78-225AE8A1EA25}" srcOrd="2" destOrd="0" presId="urn:microsoft.com/office/officeart/2008/layout/LinedList"/>
    <dgm:cxn modelId="{CA2213CA-C440-4077-A1A8-A6390FA825D3}" type="presParOf" srcId="{CCE18A35-6567-49E9-9941-5BD4E0AFC156}" destId="{903981D7-5887-4292-98E3-D53F9D1E7EEE}" srcOrd="3" destOrd="0" presId="urn:microsoft.com/office/officeart/2008/layout/LinedList"/>
    <dgm:cxn modelId="{B1B45D07-77C2-4814-B502-760A71630E71}" type="presParOf" srcId="{903981D7-5887-4292-98E3-D53F9D1E7EEE}" destId="{601DD971-762A-4116-AC9C-4F658E81491B}" srcOrd="0" destOrd="0" presId="urn:microsoft.com/office/officeart/2008/layout/LinedList"/>
    <dgm:cxn modelId="{9F7B92F7-0657-4E4F-8141-004F702AFAE8}" type="presParOf" srcId="{903981D7-5887-4292-98E3-D53F9D1E7EEE}" destId="{FBEA12F0-83DD-4C92-88A3-D88FDB462144}" srcOrd="1" destOrd="0" presId="urn:microsoft.com/office/officeart/2008/layout/LinedList"/>
    <dgm:cxn modelId="{405C3FC2-E3E5-4D58-AE60-15A5FBB5A57C}" type="presParOf" srcId="{CCE18A35-6567-49E9-9941-5BD4E0AFC156}" destId="{CC6F58E9-D6D0-466A-B702-B2618A7603B3}" srcOrd="4" destOrd="0" presId="urn:microsoft.com/office/officeart/2008/layout/LinedList"/>
    <dgm:cxn modelId="{21EBA392-434F-4636-9225-64CE9BADD84F}" type="presParOf" srcId="{CCE18A35-6567-49E9-9941-5BD4E0AFC156}" destId="{05552C4F-B9C8-4465-B94C-BF7B73C1B3A4}" srcOrd="5" destOrd="0" presId="urn:microsoft.com/office/officeart/2008/layout/LinedList"/>
    <dgm:cxn modelId="{BAF2E38D-DF1D-433E-AC08-A2A67DFF04F3}" type="presParOf" srcId="{05552C4F-B9C8-4465-B94C-BF7B73C1B3A4}" destId="{44031C93-4FA9-4608-BB91-1B06E7924A34}" srcOrd="0" destOrd="0" presId="urn:microsoft.com/office/officeart/2008/layout/LinedList"/>
    <dgm:cxn modelId="{EE6BEF12-6719-4362-BABA-2A58688004E0}" type="presParOf" srcId="{05552C4F-B9C8-4465-B94C-BF7B73C1B3A4}" destId="{29D52520-C3CB-4368-A4B7-1874A521DEC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58C1D1B-3D7B-4762-BBDF-432AD26137C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976F2568-A109-468E-A242-3AD29E90B7CA}">
      <dgm:prSet custT="1"/>
      <dgm:spPr/>
      <dgm:t>
        <a:bodyPr/>
        <a:lstStyle/>
        <a:p>
          <a:pPr algn="ctr" rtl="0"/>
          <a:r>
            <a:rPr lang="en-GB" sz="2800" dirty="0"/>
            <a:t>Progressive muscle relaxation is an exercise that reduces stress and anxiety in your body by having you slowly tense and then relax each muscle.</a:t>
          </a:r>
        </a:p>
      </dgm:t>
    </dgm:pt>
    <dgm:pt modelId="{13075CFB-4871-456F-BB10-7127A0C54392}" type="parTrans" cxnId="{3DED0EA8-30D1-4E22-A909-B5D3320E72A0}">
      <dgm:prSet/>
      <dgm:spPr/>
      <dgm:t>
        <a:bodyPr/>
        <a:lstStyle/>
        <a:p>
          <a:pPr algn="ctr"/>
          <a:endParaRPr lang="en-GB" sz="2400"/>
        </a:p>
      </dgm:t>
    </dgm:pt>
    <dgm:pt modelId="{66E28FCE-4496-41E1-9004-60B7E44218F8}" type="sibTrans" cxnId="{3DED0EA8-30D1-4E22-A909-B5D3320E72A0}">
      <dgm:prSet/>
      <dgm:spPr/>
      <dgm:t>
        <a:bodyPr/>
        <a:lstStyle/>
        <a:p>
          <a:pPr algn="ctr"/>
          <a:endParaRPr lang="en-GB" sz="2400"/>
        </a:p>
      </dgm:t>
    </dgm:pt>
    <dgm:pt modelId="{97F27069-3D68-4715-B7FA-CE720E0950B6}" type="pres">
      <dgm:prSet presAssocID="{358C1D1B-3D7B-4762-BBDF-432AD26137C8}" presName="linear" presStyleCnt="0">
        <dgm:presLayoutVars>
          <dgm:animLvl val="lvl"/>
          <dgm:resizeHandles val="exact"/>
        </dgm:presLayoutVars>
      </dgm:prSet>
      <dgm:spPr/>
    </dgm:pt>
    <dgm:pt modelId="{BEEF50C6-09FA-4C41-B49A-5066B18E29BA}" type="pres">
      <dgm:prSet presAssocID="{976F2568-A109-468E-A242-3AD29E90B7CA}" presName="parentText" presStyleLbl="node1" presStyleIdx="0" presStyleCnt="1" custScaleY="104943" custLinFactNeighborY="-17284">
        <dgm:presLayoutVars>
          <dgm:chMax val="0"/>
          <dgm:bulletEnabled val="1"/>
        </dgm:presLayoutVars>
      </dgm:prSet>
      <dgm:spPr/>
    </dgm:pt>
  </dgm:ptLst>
  <dgm:cxnLst>
    <dgm:cxn modelId="{1BDA720D-2B31-46D7-A7E5-3AAAFFD0A56E}" type="presOf" srcId="{976F2568-A109-468E-A242-3AD29E90B7CA}" destId="{BEEF50C6-09FA-4C41-B49A-5066B18E29BA}" srcOrd="0" destOrd="0" presId="urn:microsoft.com/office/officeart/2005/8/layout/vList2"/>
    <dgm:cxn modelId="{3DED0EA8-30D1-4E22-A909-B5D3320E72A0}" srcId="{358C1D1B-3D7B-4762-BBDF-432AD26137C8}" destId="{976F2568-A109-468E-A242-3AD29E90B7CA}" srcOrd="0" destOrd="0" parTransId="{13075CFB-4871-456F-BB10-7127A0C54392}" sibTransId="{66E28FCE-4496-41E1-9004-60B7E44218F8}"/>
    <dgm:cxn modelId="{DCFE70BA-5A54-4DE0-9982-0692AADA4A67}" type="presOf" srcId="{358C1D1B-3D7B-4762-BBDF-432AD26137C8}" destId="{97F27069-3D68-4715-B7FA-CE720E0950B6}" srcOrd="0" destOrd="0" presId="urn:microsoft.com/office/officeart/2005/8/layout/vList2"/>
    <dgm:cxn modelId="{2F28F945-F1B7-420D-88AF-EA950F33E952}" type="presParOf" srcId="{97F27069-3D68-4715-B7FA-CE720E0950B6}" destId="{BEEF50C6-09FA-4C41-B49A-5066B18E29B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A475AC9-A59E-49D6-B06D-2A8983A7E5BA}" type="doc">
      <dgm:prSet loTypeId="urn:microsoft.com/office/officeart/2005/8/layout/vList5" loCatId="list" qsTypeId="urn:microsoft.com/office/officeart/2005/8/quickstyle/simple1" qsCatId="simple" csTypeId="urn:microsoft.com/office/officeart/2005/8/colors/accent1_4" csCatId="accent1"/>
      <dgm:spPr/>
      <dgm:t>
        <a:bodyPr/>
        <a:lstStyle/>
        <a:p>
          <a:endParaRPr lang="en-US"/>
        </a:p>
      </dgm:t>
    </dgm:pt>
    <dgm:pt modelId="{16EC32A7-F3B8-4909-8272-B440627B8069}">
      <dgm:prSet/>
      <dgm:spPr/>
      <dgm:t>
        <a:bodyPr/>
        <a:lstStyle/>
        <a:p>
          <a:pPr rtl="0"/>
          <a:r>
            <a:rPr lang="en-GB" dirty="0"/>
            <a:t>Ok – let’s try this…</a:t>
          </a:r>
        </a:p>
      </dgm:t>
    </dgm:pt>
    <dgm:pt modelId="{FA266187-DE48-4A9B-9B0F-37E01592BE1A}" type="parTrans" cxnId="{2F5ED849-0832-46D2-9A6B-164260499750}">
      <dgm:prSet/>
      <dgm:spPr/>
      <dgm:t>
        <a:bodyPr/>
        <a:lstStyle/>
        <a:p>
          <a:endParaRPr lang="en-US"/>
        </a:p>
      </dgm:t>
    </dgm:pt>
    <dgm:pt modelId="{1C5C11DB-4F81-4A06-99E5-514D40D5FBC9}" type="sibTrans" cxnId="{2F5ED849-0832-46D2-9A6B-164260499750}">
      <dgm:prSet/>
      <dgm:spPr/>
      <dgm:t>
        <a:bodyPr/>
        <a:lstStyle/>
        <a:p>
          <a:endParaRPr lang="en-US"/>
        </a:p>
      </dgm:t>
    </dgm:pt>
    <dgm:pt modelId="{FABA3413-902C-4A49-B4D3-CDFE133086A1}" type="pres">
      <dgm:prSet presAssocID="{FA475AC9-A59E-49D6-B06D-2A8983A7E5BA}" presName="Name0" presStyleCnt="0">
        <dgm:presLayoutVars>
          <dgm:dir/>
          <dgm:animLvl val="lvl"/>
          <dgm:resizeHandles val="exact"/>
        </dgm:presLayoutVars>
      </dgm:prSet>
      <dgm:spPr/>
    </dgm:pt>
    <dgm:pt modelId="{9ABD5263-3F0A-40E6-B7FF-2271E636D2A5}" type="pres">
      <dgm:prSet presAssocID="{16EC32A7-F3B8-4909-8272-B440627B8069}" presName="linNode" presStyleCnt="0"/>
      <dgm:spPr/>
    </dgm:pt>
    <dgm:pt modelId="{D066C308-73F3-436C-B6D5-DF00785237A2}" type="pres">
      <dgm:prSet presAssocID="{16EC32A7-F3B8-4909-8272-B440627B8069}" presName="parentText" presStyleLbl="node1" presStyleIdx="0" presStyleCnt="1">
        <dgm:presLayoutVars>
          <dgm:chMax val="1"/>
          <dgm:bulletEnabled val="1"/>
        </dgm:presLayoutVars>
      </dgm:prSet>
      <dgm:spPr/>
    </dgm:pt>
  </dgm:ptLst>
  <dgm:cxnLst>
    <dgm:cxn modelId="{2F5ED849-0832-46D2-9A6B-164260499750}" srcId="{FA475AC9-A59E-49D6-B06D-2A8983A7E5BA}" destId="{16EC32A7-F3B8-4909-8272-B440627B8069}" srcOrd="0" destOrd="0" parTransId="{FA266187-DE48-4A9B-9B0F-37E01592BE1A}" sibTransId="{1C5C11DB-4F81-4A06-99E5-514D40D5FBC9}"/>
    <dgm:cxn modelId="{CF948FE5-332E-4431-877C-A1654DB5F351}" type="presOf" srcId="{FA475AC9-A59E-49D6-B06D-2A8983A7E5BA}" destId="{FABA3413-902C-4A49-B4D3-CDFE133086A1}" srcOrd="0" destOrd="0" presId="urn:microsoft.com/office/officeart/2005/8/layout/vList5"/>
    <dgm:cxn modelId="{7141D8EC-6834-46C5-81A1-9BA868148C35}" type="presOf" srcId="{16EC32A7-F3B8-4909-8272-B440627B8069}" destId="{D066C308-73F3-436C-B6D5-DF00785237A2}" srcOrd="0" destOrd="0" presId="urn:microsoft.com/office/officeart/2005/8/layout/vList5"/>
    <dgm:cxn modelId="{9015368C-647F-4975-B02C-E3FD80903F50}" type="presParOf" srcId="{FABA3413-902C-4A49-B4D3-CDFE133086A1}" destId="{9ABD5263-3F0A-40E6-B7FF-2271E636D2A5}" srcOrd="0" destOrd="0" presId="urn:microsoft.com/office/officeart/2005/8/layout/vList5"/>
    <dgm:cxn modelId="{B8A249F0-8B36-4DF0-A98B-4FD572840302}" type="presParOf" srcId="{9ABD5263-3F0A-40E6-B7FF-2271E636D2A5}" destId="{D066C308-73F3-436C-B6D5-DF00785237A2}" srcOrd="0"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58C1D1B-3D7B-4762-BBDF-432AD26137C8}"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GB"/>
        </a:p>
      </dgm:t>
    </dgm:pt>
    <dgm:pt modelId="{976F2568-A109-468E-A242-3AD29E90B7CA}">
      <dgm:prSet/>
      <dgm:spPr/>
      <dgm:t>
        <a:bodyPr/>
        <a:lstStyle/>
        <a:p>
          <a:pPr rtl="0"/>
          <a:r>
            <a:rPr lang="en-GB" dirty="0"/>
            <a:t>Progressive muscle relaxation is an exercise that reduces stress and anxiety in your body by having you slowly tense and then relax each muscle.</a:t>
          </a:r>
        </a:p>
      </dgm:t>
    </dgm:pt>
    <dgm:pt modelId="{13075CFB-4871-456F-BB10-7127A0C54392}" type="parTrans" cxnId="{3DED0EA8-30D1-4E22-A909-B5D3320E72A0}">
      <dgm:prSet/>
      <dgm:spPr/>
      <dgm:t>
        <a:bodyPr/>
        <a:lstStyle/>
        <a:p>
          <a:endParaRPr lang="en-GB"/>
        </a:p>
      </dgm:t>
    </dgm:pt>
    <dgm:pt modelId="{66E28FCE-4496-41E1-9004-60B7E44218F8}" type="sibTrans" cxnId="{3DED0EA8-30D1-4E22-A909-B5D3320E72A0}">
      <dgm:prSet/>
      <dgm:spPr/>
      <dgm:t>
        <a:bodyPr/>
        <a:lstStyle/>
        <a:p>
          <a:endParaRPr lang="en-GB"/>
        </a:p>
      </dgm:t>
    </dgm:pt>
    <dgm:pt modelId="{97F27069-3D68-4715-B7FA-CE720E0950B6}" type="pres">
      <dgm:prSet presAssocID="{358C1D1B-3D7B-4762-BBDF-432AD26137C8}" presName="linear" presStyleCnt="0">
        <dgm:presLayoutVars>
          <dgm:animLvl val="lvl"/>
          <dgm:resizeHandles val="exact"/>
        </dgm:presLayoutVars>
      </dgm:prSet>
      <dgm:spPr/>
    </dgm:pt>
    <dgm:pt modelId="{BEEF50C6-09FA-4C41-B49A-5066B18E29BA}" type="pres">
      <dgm:prSet presAssocID="{976F2568-A109-468E-A242-3AD29E90B7CA}" presName="parentText" presStyleLbl="node1" presStyleIdx="0" presStyleCnt="1" custScaleY="104943">
        <dgm:presLayoutVars>
          <dgm:chMax val="0"/>
          <dgm:bulletEnabled val="1"/>
        </dgm:presLayoutVars>
      </dgm:prSet>
      <dgm:spPr/>
    </dgm:pt>
  </dgm:ptLst>
  <dgm:cxnLst>
    <dgm:cxn modelId="{1BDA720D-2B31-46D7-A7E5-3AAAFFD0A56E}" type="presOf" srcId="{976F2568-A109-468E-A242-3AD29E90B7CA}" destId="{BEEF50C6-09FA-4C41-B49A-5066B18E29BA}" srcOrd="0" destOrd="0" presId="urn:microsoft.com/office/officeart/2005/8/layout/vList2"/>
    <dgm:cxn modelId="{3DED0EA8-30D1-4E22-A909-B5D3320E72A0}" srcId="{358C1D1B-3D7B-4762-BBDF-432AD26137C8}" destId="{976F2568-A109-468E-A242-3AD29E90B7CA}" srcOrd="0" destOrd="0" parTransId="{13075CFB-4871-456F-BB10-7127A0C54392}" sibTransId="{66E28FCE-4496-41E1-9004-60B7E44218F8}"/>
    <dgm:cxn modelId="{DCFE70BA-5A54-4DE0-9982-0692AADA4A67}" type="presOf" srcId="{358C1D1B-3D7B-4762-BBDF-432AD26137C8}" destId="{97F27069-3D68-4715-B7FA-CE720E0950B6}" srcOrd="0" destOrd="0" presId="urn:microsoft.com/office/officeart/2005/8/layout/vList2"/>
    <dgm:cxn modelId="{2F28F945-F1B7-420D-88AF-EA950F33E952}" type="presParOf" srcId="{97F27069-3D68-4715-B7FA-CE720E0950B6}" destId="{BEEF50C6-09FA-4C41-B49A-5066B18E29BA}"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A8954-26FE-48DD-BE98-DF7FEA267B6A}">
      <dsp:nvSpPr>
        <dsp:cNvPr id="0" name=""/>
        <dsp:cNvSpPr/>
      </dsp:nvSpPr>
      <dsp:spPr>
        <a:xfrm>
          <a:off x="263970" y="0"/>
          <a:ext cx="4043290" cy="1581727"/>
        </a:xfrm>
        <a:prstGeom prst="roundRect">
          <a:avLst>
            <a:gd name="adj" fmla="val 1000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Anxiety is a condition that can affect anyone </a:t>
          </a:r>
        </a:p>
      </dsp:txBody>
      <dsp:txXfrm>
        <a:off x="310297" y="46327"/>
        <a:ext cx="3950636" cy="1489073"/>
      </dsp:txXfrm>
    </dsp:sp>
    <dsp:sp modelId="{9CE51DC5-890F-457B-BDE4-0542FFF3CADA}">
      <dsp:nvSpPr>
        <dsp:cNvPr id="0" name=""/>
        <dsp:cNvSpPr/>
      </dsp:nvSpPr>
      <dsp:spPr>
        <a:xfrm rot="5400000">
          <a:off x="1989042" y="1621270"/>
          <a:ext cx="593147" cy="71177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2072082" y="1680585"/>
        <a:ext cx="427067" cy="415203"/>
      </dsp:txXfrm>
    </dsp:sp>
    <dsp:sp modelId="{AB0B7C5B-BF4A-456C-AF15-9AB0D9684EC5}">
      <dsp:nvSpPr>
        <dsp:cNvPr id="0" name=""/>
        <dsp:cNvSpPr/>
      </dsp:nvSpPr>
      <dsp:spPr>
        <a:xfrm>
          <a:off x="263970" y="2372590"/>
          <a:ext cx="4043290" cy="1581727"/>
        </a:xfrm>
        <a:prstGeom prst="roundRect">
          <a:avLst>
            <a:gd name="adj" fmla="val 10000"/>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t>Even some of the most confident people you know may have suffered with anxiety. </a:t>
          </a:r>
        </a:p>
      </dsp:txBody>
      <dsp:txXfrm>
        <a:off x="310297" y="2418917"/>
        <a:ext cx="3950636" cy="1489073"/>
      </dsp:txXfrm>
    </dsp:sp>
    <dsp:sp modelId="{DF1F139F-5231-4993-930F-1A4AF375E314}">
      <dsp:nvSpPr>
        <dsp:cNvPr id="0" name=""/>
        <dsp:cNvSpPr/>
      </dsp:nvSpPr>
      <dsp:spPr>
        <a:xfrm rot="5400000">
          <a:off x="1989042" y="3993861"/>
          <a:ext cx="593147" cy="711777"/>
        </a:xfrm>
        <a:prstGeom prst="rightArrow">
          <a:avLst>
            <a:gd name="adj1" fmla="val 60000"/>
            <a:gd name="adj2" fmla="val 50000"/>
          </a:avLst>
        </a:prstGeom>
        <a:solidFill>
          <a:schemeClr val="accent5">
            <a:hueOff val="11178319"/>
            <a:satOff val="-9634"/>
            <a:lumOff val="1274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2072082" y="4053176"/>
        <a:ext cx="427067" cy="415203"/>
      </dsp:txXfrm>
    </dsp:sp>
    <dsp:sp modelId="{CA8700FF-6C8A-4EEE-98FD-1415BC02A907}">
      <dsp:nvSpPr>
        <dsp:cNvPr id="0" name=""/>
        <dsp:cNvSpPr/>
      </dsp:nvSpPr>
      <dsp:spPr>
        <a:xfrm>
          <a:off x="263970" y="4745181"/>
          <a:ext cx="4043290" cy="1581727"/>
        </a:xfrm>
        <a:prstGeom prst="roundRect">
          <a:avLst>
            <a:gd name="adj" fmla="val 10000"/>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Recent research suggests that as many as 1 in 6 young people will experience an anxiety condition at some point in their lives, this means that up to 5 people in your class may be living with anxiety.</a:t>
          </a:r>
        </a:p>
      </dsp:txBody>
      <dsp:txXfrm>
        <a:off x="310297" y="4791508"/>
        <a:ext cx="3950636" cy="14890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B047BA-0375-4E18-9A4B-0F66E8202A1A}">
      <dsp:nvSpPr>
        <dsp:cNvPr id="0" name=""/>
        <dsp:cNvSpPr/>
      </dsp:nvSpPr>
      <dsp:spPr>
        <a:xfrm>
          <a:off x="0" y="699"/>
          <a:ext cx="34331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2A94B5-1626-4383-8245-F8C036EF3667}">
      <dsp:nvSpPr>
        <dsp:cNvPr id="0" name=""/>
        <dsp:cNvSpPr/>
      </dsp:nvSpPr>
      <dsp:spPr>
        <a:xfrm>
          <a:off x="0" y="699"/>
          <a:ext cx="3433136" cy="818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Worried</a:t>
          </a:r>
        </a:p>
      </dsp:txBody>
      <dsp:txXfrm>
        <a:off x="0" y="699"/>
        <a:ext cx="3433136" cy="818323"/>
      </dsp:txXfrm>
    </dsp:sp>
    <dsp:sp modelId="{E0C1D84D-4FD8-4A15-8D8E-EE7DB57FB067}">
      <dsp:nvSpPr>
        <dsp:cNvPr id="0" name=""/>
        <dsp:cNvSpPr/>
      </dsp:nvSpPr>
      <dsp:spPr>
        <a:xfrm>
          <a:off x="0" y="819022"/>
          <a:ext cx="34331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B8E9DC-239F-43CB-A229-3514070F1303}">
      <dsp:nvSpPr>
        <dsp:cNvPr id="0" name=""/>
        <dsp:cNvSpPr/>
      </dsp:nvSpPr>
      <dsp:spPr>
        <a:xfrm>
          <a:off x="0" y="819022"/>
          <a:ext cx="3433136" cy="818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Upset</a:t>
          </a:r>
        </a:p>
      </dsp:txBody>
      <dsp:txXfrm>
        <a:off x="0" y="819022"/>
        <a:ext cx="3433136" cy="818323"/>
      </dsp:txXfrm>
    </dsp:sp>
    <dsp:sp modelId="{A3CB0AC3-0E2B-4577-963E-DAC6A88A1BA5}">
      <dsp:nvSpPr>
        <dsp:cNvPr id="0" name=""/>
        <dsp:cNvSpPr/>
      </dsp:nvSpPr>
      <dsp:spPr>
        <a:xfrm>
          <a:off x="0" y="1637345"/>
          <a:ext cx="34331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B276C2-8C96-4ADE-9F25-12581BDE8C07}">
      <dsp:nvSpPr>
        <dsp:cNvPr id="0" name=""/>
        <dsp:cNvSpPr/>
      </dsp:nvSpPr>
      <dsp:spPr>
        <a:xfrm>
          <a:off x="0" y="1637345"/>
          <a:ext cx="3433136" cy="818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Feeling sick</a:t>
          </a:r>
        </a:p>
      </dsp:txBody>
      <dsp:txXfrm>
        <a:off x="0" y="1637345"/>
        <a:ext cx="3433136" cy="818323"/>
      </dsp:txXfrm>
    </dsp:sp>
    <dsp:sp modelId="{24DE09FB-AD8C-494B-A04A-8DF9F5B70822}">
      <dsp:nvSpPr>
        <dsp:cNvPr id="0" name=""/>
        <dsp:cNvSpPr/>
      </dsp:nvSpPr>
      <dsp:spPr>
        <a:xfrm>
          <a:off x="0" y="2455668"/>
          <a:ext cx="34331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A0750F-4873-46F1-887D-9EA52DA1AAB9}">
      <dsp:nvSpPr>
        <dsp:cNvPr id="0" name=""/>
        <dsp:cNvSpPr/>
      </dsp:nvSpPr>
      <dsp:spPr>
        <a:xfrm>
          <a:off x="0" y="2455668"/>
          <a:ext cx="3433136" cy="818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Feeling shaky/dizzy</a:t>
          </a:r>
        </a:p>
      </dsp:txBody>
      <dsp:txXfrm>
        <a:off x="0" y="2455668"/>
        <a:ext cx="3433136" cy="818323"/>
      </dsp:txXfrm>
    </dsp:sp>
    <dsp:sp modelId="{D46CAF24-275C-4615-AA16-25A10568E3EE}">
      <dsp:nvSpPr>
        <dsp:cNvPr id="0" name=""/>
        <dsp:cNvSpPr/>
      </dsp:nvSpPr>
      <dsp:spPr>
        <a:xfrm>
          <a:off x="0" y="3273991"/>
          <a:ext cx="34331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9A8474-FF82-40C5-8601-4A5E228286BF}">
      <dsp:nvSpPr>
        <dsp:cNvPr id="0" name=""/>
        <dsp:cNvSpPr/>
      </dsp:nvSpPr>
      <dsp:spPr>
        <a:xfrm>
          <a:off x="0" y="3273991"/>
          <a:ext cx="3433136" cy="818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Feeling like you might faint/pass out</a:t>
          </a:r>
        </a:p>
      </dsp:txBody>
      <dsp:txXfrm>
        <a:off x="0" y="3273991"/>
        <a:ext cx="3433136" cy="818323"/>
      </dsp:txXfrm>
    </dsp:sp>
    <dsp:sp modelId="{BA91963E-F519-4CD7-8FF6-C427FF0C9BBF}">
      <dsp:nvSpPr>
        <dsp:cNvPr id="0" name=""/>
        <dsp:cNvSpPr/>
      </dsp:nvSpPr>
      <dsp:spPr>
        <a:xfrm>
          <a:off x="0" y="4092314"/>
          <a:ext cx="34331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686766-59FC-4E79-99B3-A16E2CE5CF69}">
      <dsp:nvSpPr>
        <dsp:cNvPr id="0" name=""/>
        <dsp:cNvSpPr/>
      </dsp:nvSpPr>
      <dsp:spPr>
        <a:xfrm>
          <a:off x="0" y="4092314"/>
          <a:ext cx="3433136" cy="818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Thinking unpleasant thoughts</a:t>
          </a:r>
        </a:p>
      </dsp:txBody>
      <dsp:txXfrm>
        <a:off x="0" y="4092314"/>
        <a:ext cx="3433136" cy="818323"/>
      </dsp:txXfrm>
    </dsp:sp>
    <dsp:sp modelId="{D9815E28-C542-4785-AC67-209DE6339D3D}">
      <dsp:nvSpPr>
        <dsp:cNvPr id="0" name=""/>
        <dsp:cNvSpPr/>
      </dsp:nvSpPr>
      <dsp:spPr>
        <a:xfrm>
          <a:off x="0" y="4910637"/>
          <a:ext cx="34331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239F55-5C23-43BB-85C3-C7265E772E3A}">
      <dsp:nvSpPr>
        <dsp:cNvPr id="0" name=""/>
        <dsp:cNvSpPr/>
      </dsp:nvSpPr>
      <dsp:spPr>
        <a:xfrm>
          <a:off x="0" y="4910637"/>
          <a:ext cx="3433136" cy="818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Thinking that you might “go crazy”</a:t>
          </a:r>
        </a:p>
      </dsp:txBody>
      <dsp:txXfrm>
        <a:off x="0" y="4910637"/>
        <a:ext cx="3433136" cy="8183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867272-1E31-41B6-A1A7-7C57725A9113}">
      <dsp:nvSpPr>
        <dsp:cNvPr id="0" name=""/>
        <dsp:cNvSpPr/>
      </dsp:nvSpPr>
      <dsp:spPr>
        <a:xfrm>
          <a:off x="0" y="0"/>
          <a:ext cx="3146060" cy="2167111"/>
        </a:xfrm>
        <a:prstGeom prst="roundRect">
          <a:avLst/>
        </a:prstGeom>
        <a:solidFill>
          <a:schemeClr val="accent2">
            <a:alpha val="9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Anxiety is a state of apprehension or fear resulting from the anticipation of a real or perceived threat, event or situation.  </a:t>
          </a:r>
        </a:p>
      </dsp:txBody>
      <dsp:txXfrm>
        <a:off x="105790" y="105790"/>
        <a:ext cx="2934480" cy="19555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DA1887-B0CD-4C51-BFB4-22E884303403}">
      <dsp:nvSpPr>
        <dsp:cNvPr id="0" name=""/>
        <dsp:cNvSpPr/>
      </dsp:nvSpPr>
      <dsp:spPr>
        <a:xfrm>
          <a:off x="3496" y="1506596"/>
          <a:ext cx="3632689" cy="1402218"/>
        </a:xfrm>
        <a:prstGeom prst="chevron">
          <a:avLst>
            <a:gd name="adj" fmla="val 4000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CF2DF4-BF9C-4DA3-8243-E64E9409A81E}">
      <dsp:nvSpPr>
        <dsp:cNvPr id="0" name=""/>
        <dsp:cNvSpPr/>
      </dsp:nvSpPr>
      <dsp:spPr>
        <a:xfrm>
          <a:off x="926046" y="1890453"/>
          <a:ext cx="3067604" cy="1402218"/>
        </a:xfrm>
        <a:prstGeom prst="roundRect">
          <a:avLst>
            <a:gd name="adj" fmla="val 10000"/>
          </a:avLst>
        </a:prstGeom>
        <a:solidFill>
          <a:schemeClr val="lt1">
            <a:alpha val="90000"/>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dirty="0"/>
            <a:t>Fight, flight, freeze  response. Again, it can be quite scary to experience, although we know that it will not hurt you.</a:t>
          </a:r>
        </a:p>
      </dsp:txBody>
      <dsp:txXfrm>
        <a:off x="967116" y="1931523"/>
        <a:ext cx="2985464" cy="1320078"/>
      </dsp:txXfrm>
    </dsp:sp>
    <dsp:sp modelId="{7F6E9F2E-571F-4EF8-AA5B-FD6D35E3AFF6}">
      <dsp:nvSpPr>
        <dsp:cNvPr id="0" name=""/>
        <dsp:cNvSpPr/>
      </dsp:nvSpPr>
      <dsp:spPr>
        <a:xfrm>
          <a:off x="4152835" y="1506596"/>
          <a:ext cx="3632689" cy="1402218"/>
        </a:xfrm>
        <a:prstGeom prst="chevron">
          <a:avLst>
            <a:gd name="adj" fmla="val 40000"/>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92D189-307C-4C9F-AA1A-636D3F252B97}">
      <dsp:nvSpPr>
        <dsp:cNvPr id="0" name=""/>
        <dsp:cNvSpPr/>
      </dsp:nvSpPr>
      <dsp:spPr>
        <a:xfrm>
          <a:off x="5121552" y="1857150"/>
          <a:ext cx="3067604" cy="1402218"/>
        </a:xfrm>
        <a:prstGeom prst="roundRect">
          <a:avLst>
            <a:gd name="adj" fmla="val 10000"/>
          </a:avLst>
        </a:prstGeom>
        <a:solidFill>
          <a:schemeClr val="lt1">
            <a:alpha val="90000"/>
            <a:hueOff val="0"/>
            <a:satOff val="0"/>
            <a:lumOff val="0"/>
            <a:alphaOff val="0"/>
          </a:schemeClr>
        </a:solidFill>
        <a:ln w="10795" cap="flat" cmpd="sng" algn="ctr">
          <a:solidFill>
            <a:schemeClr val="accent5">
              <a:hueOff val="11178319"/>
              <a:satOff val="-9634"/>
              <a:lumOff val="1274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GB" sz="1500" kern="1200" dirty="0"/>
            <a:t>By understanding how anxiety works, you can then understand why you feel that way and it will help you to break the vicious circle of anxiety that just makes things worse.</a:t>
          </a:r>
        </a:p>
      </dsp:txBody>
      <dsp:txXfrm>
        <a:off x="5162622" y="1898220"/>
        <a:ext cx="2985464" cy="13200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E0A774-947E-4B87-9EFA-4B062D560BEA}">
      <dsp:nvSpPr>
        <dsp:cNvPr id="0" name=""/>
        <dsp:cNvSpPr/>
      </dsp:nvSpPr>
      <dsp:spPr>
        <a:xfrm>
          <a:off x="0" y="7"/>
          <a:ext cx="3247663" cy="840501"/>
        </a:xfrm>
        <a:prstGeom prst="roundRect">
          <a:avLst/>
        </a:prstGeom>
        <a:solidFill>
          <a:schemeClr val="accent2">
            <a:shade val="8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t>Fight-flight-freeze </a:t>
          </a:r>
        </a:p>
      </dsp:txBody>
      <dsp:txXfrm>
        <a:off x="41030" y="41037"/>
        <a:ext cx="3165603" cy="75844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16DCD0-2554-4C9D-ACAA-189BC3F1BEFF}">
      <dsp:nvSpPr>
        <dsp:cNvPr id="0" name=""/>
        <dsp:cNvSpPr/>
      </dsp:nvSpPr>
      <dsp:spPr>
        <a:xfrm>
          <a:off x="7248" y="1061168"/>
          <a:ext cx="2166428" cy="2998302"/>
        </a:xfrm>
        <a:prstGeom prst="roundRect">
          <a:avLst>
            <a:gd name="adj" fmla="val 1000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t>This often makes us feel worse as we are literally on edge waiting for bad feelings to happen; we stop doing things that we link with the negative (bad) feelings or thoughts. </a:t>
          </a:r>
        </a:p>
      </dsp:txBody>
      <dsp:txXfrm>
        <a:off x="70701" y="1124621"/>
        <a:ext cx="2039522" cy="2871396"/>
      </dsp:txXfrm>
    </dsp:sp>
    <dsp:sp modelId="{D5192D1D-49A9-428D-A49A-EB2F0F00DF18}">
      <dsp:nvSpPr>
        <dsp:cNvPr id="0" name=""/>
        <dsp:cNvSpPr/>
      </dsp:nvSpPr>
      <dsp:spPr>
        <a:xfrm>
          <a:off x="2390319" y="2291682"/>
          <a:ext cx="459282" cy="5372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390319" y="2399137"/>
        <a:ext cx="321497" cy="322364"/>
      </dsp:txXfrm>
    </dsp:sp>
    <dsp:sp modelId="{8E32BEB8-35B9-46D7-AFDA-C25080EF2933}">
      <dsp:nvSpPr>
        <dsp:cNvPr id="0" name=""/>
        <dsp:cNvSpPr/>
      </dsp:nvSpPr>
      <dsp:spPr>
        <a:xfrm>
          <a:off x="3040247" y="1061168"/>
          <a:ext cx="2166428" cy="2998302"/>
        </a:xfrm>
        <a:prstGeom prst="roundRect">
          <a:avLst>
            <a:gd name="adj" fmla="val 10000"/>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This is called avoidance. The more that we avoid the thing that we link with feeling bad, the more we think of it as being dangerous.</a:t>
          </a:r>
        </a:p>
      </dsp:txBody>
      <dsp:txXfrm>
        <a:off x="3103700" y="1124621"/>
        <a:ext cx="2039522" cy="2871396"/>
      </dsp:txXfrm>
    </dsp:sp>
    <dsp:sp modelId="{E062837A-4272-4DD0-9C00-F87B59A804D6}">
      <dsp:nvSpPr>
        <dsp:cNvPr id="0" name=""/>
        <dsp:cNvSpPr/>
      </dsp:nvSpPr>
      <dsp:spPr>
        <a:xfrm>
          <a:off x="5423318" y="2291682"/>
          <a:ext cx="459282" cy="53727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5423318" y="2399137"/>
        <a:ext cx="321497" cy="322364"/>
      </dsp:txXfrm>
    </dsp:sp>
    <dsp:sp modelId="{3342F48A-F059-457E-80BF-073D8F47CDC6}">
      <dsp:nvSpPr>
        <dsp:cNvPr id="0" name=""/>
        <dsp:cNvSpPr/>
      </dsp:nvSpPr>
      <dsp:spPr>
        <a:xfrm>
          <a:off x="6073247" y="1061168"/>
          <a:ext cx="2166428" cy="2998302"/>
        </a:xfrm>
        <a:prstGeom prst="roundRect">
          <a:avLst>
            <a:gd name="adj" fmla="val 1000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This means that the next time we have to face the situation or event, our body tells us that it is dangerous and the fight, flight or freeze response kicks in. We feel that we either need to run away from the “dangerous” thing, fight it or we feel that our body is frozen to the spot.</a:t>
          </a:r>
        </a:p>
      </dsp:txBody>
      <dsp:txXfrm>
        <a:off x="6136700" y="1124621"/>
        <a:ext cx="2039522" cy="28713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5A750-A9EC-45B2-88C0-FD45FD1E5F17}">
      <dsp:nvSpPr>
        <dsp:cNvPr id="0" name=""/>
        <dsp:cNvSpPr/>
      </dsp:nvSpPr>
      <dsp:spPr>
        <a:xfrm>
          <a:off x="0" y="28566"/>
          <a:ext cx="8002872" cy="1546763"/>
        </a:xfrm>
        <a:prstGeom prst="rect">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rtl="0">
            <a:lnSpc>
              <a:spcPct val="90000"/>
            </a:lnSpc>
            <a:spcBef>
              <a:spcPct val="0"/>
            </a:spcBef>
            <a:spcAft>
              <a:spcPct val="35000"/>
            </a:spcAft>
            <a:buNone/>
          </a:pPr>
          <a:r>
            <a:rPr lang="en-GB" sz="1900" kern="1200" dirty="0"/>
            <a:t>Either way, our body is not happy when we feel all of these horrible feelings and think horrible things. By understanding why we feel this way, we can then take away the “scared” feeling because we know that it is just our body reacting to something that it thinks is scary, even though it is actually harmless. </a:t>
          </a:r>
        </a:p>
      </dsp:txBody>
      <dsp:txXfrm>
        <a:off x="0" y="28566"/>
        <a:ext cx="8002872" cy="1546763"/>
      </dsp:txXfrm>
    </dsp:sp>
    <dsp:sp modelId="{07AC0D86-0FEC-475D-8AF2-F03D101D657D}">
      <dsp:nvSpPr>
        <dsp:cNvPr id="0" name=""/>
        <dsp:cNvSpPr/>
      </dsp:nvSpPr>
      <dsp:spPr>
        <a:xfrm>
          <a:off x="0" y="1514850"/>
          <a:ext cx="8002872" cy="834480"/>
        </a:xfrm>
        <a:prstGeom prst="rect">
          <a:avLst/>
        </a:prstGeom>
        <a:solidFill>
          <a:schemeClr val="accent5">
            <a:tint val="40000"/>
            <a:alpha val="90000"/>
            <a:hueOff val="0"/>
            <a:satOff val="0"/>
            <a:lumOff val="0"/>
            <a:alphaOff val="0"/>
          </a:schemeClr>
        </a:solidFill>
        <a:ln w="1079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6286F4-2253-4B2C-BEC0-35FB78E89D99}">
      <dsp:nvSpPr>
        <dsp:cNvPr id="0" name=""/>
        <dsp:cNvSpPr/>
      </dsp:nvSpPr>
      <dsp:spPr>
        <a:xfrm>
          <a:off x="0" y="3341"/>
          <a:ext cx="4916760" cy="2273033"/>
        </a:xfrm>
        <a:prstGeom prst="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GB" sz="2300" kern="1200" dirty="0"/>
            <a:t>Cognitive distortions are irrational thoughts that can influence your emotions. Everyone experiences cognitive distortions to some degree, but in their more extreme forms they can be harmful.</a:t>
          </a:r>
        </a:p>
      </dsp:txBody>
      <dsp:txXfrm>
        <a:off x="0" y="3341"/>
        <a:ext cx="4916760" cy="227303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325D3F-3862-46DF-B83C-0511AF679BF0}">
      <dsp:nvSpPr>
        <dsp:cNvPr id="0" name=""/>
        <dsp:cNvSpPr/>
      </dsp:nvSpPr>
      <dsp:spPr>
        <a:xfrm>
          <a:off x="5403096" y="501"/>
          <a:ext cx="4346150" cy="1965694"/>
        </a:xfrm>
        <a:prstGeom prst="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b="1" kern="1200" dirty="0"/>
            <a:t>Magnification and Minimization: </a:t>
          </a:r>
          <a:r>
            <a:rPr lang="en-GB" sz="2100" kern="1200" dirty="0"/>
            <a:t>Exaggerating or minimizing the importance of events. One might believe their own achievements are unimportant, or that their mistakes are excessively important.</a:t>
          </a:r>
        </a:p>
      </dsp:txBody>
      <dsp:txXfrm>
        <a:off x="5403096" y="501"/>
        <a:ext cx="4346150" cy="1965694"/>
      </dsp:txXfrm>
    </dsp:sp>
    <dsp:sp modelId="{7DB87032-2BD4-4629-A273-E697ADC0BFEE}">
      <dsp:nvSpPr>
        <dsp:cNvPr id="0" name=""/>
        <dsp:cNvSpPr/>
      </dsp:nvSpPr>
      <dsp:spPr>
        <a:xfrm>
          <a:off x="3262455" y="501"/>
          <a:ext cx="1946037" cy="1965694"/>
        </a:xfrm>
        <a:prstGeom prst="rect">
          <a:avLst/>
        </a:prstGeom>
        <a:blipFill rotWithShape="1">
          <a:blip xmlns:r="http://schemas.openxmlformats.org/officeDocument/2006/relationships" r:embed="rId1"/>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3515D7-7D91-473B-99B0-95F10F7494EA}">
      <dsp:nvSpPr>
        <dsp:cNvPr id="0" name=""/>
        <dsp:cNvSpPr/>
      </dsp:nvSpPr>
      <dsp:spPr>
        <a:xfrm>
          <a:off x="3300745" y="2384928"/>
          <a:ext cx="4346150" cy="1965694"/>
        </a:xfrm>
        <a:prstGeom prst="rect">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b="1" kern="1200" dirty="0"/>
            <a:t>Catastrophizing: </a:t>
          </a:r>
          <a:r>
            <a:rPr lang="en-GB" sz="2100" kern="1200" dirty="0"/>
            <a:t>Seeing only the worst possible outcomes of a situation.</a:t>
          </a:r>
        </a:p>
      </dsp:txBody>
      <dsp:txXfrm>
        <a:off x="3300745" y="2384928"/>
        <a:ext cx="4346150" cy="1965694"/>
      </dsp:txXfrm>
    </dsp:sp>
    <dsp:sp modelId="{7D00FD77-4C00-4BEB-BDE2-39B2EFF0D2C9}">
      <dsp:nvSpPr>
        <dsp:cNvPr id="0" name=""/>
        <dsp:cNvSpPr/>
      </dsp:nvSpPr>
      <dsp:spPr>
        <a:xfrm>
          <a:off x="7803209" y="2290535"/>
          <a:ext cx="1946037" cy="1965694"/>
        </a:xfrm>
        <a:prstGeom prst="rect">
          <a:avLst/>
        </a:prstGeom>
        <a:blipFill rotWithShape="1">
          <a:blip xmlns:r="http://schemas.openxmlformats.org/officeDocument/2006/relationships" r:embed="rId2"/>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D4AB50-BB17-409F-8DCB-D3C26BD9EC1B}">
      <dsp:nvSpPr>
        <dsp:cNvPr id="0" name=""/>
        <dsp:cNvSpPr/>
      </dsp:nvSpPr>
      <dsp:spPr>
        <a:xfrm>
          <a:off x="5403096" y="4580569"/>
          <a:ext cx="4346150" cy="1965694"/>
        </a:xfrm>
        <a:prstGeom prst="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b="1" kern="1200" dirty="0"/>
            <a:t>Overgeneralization: </a:t>
          </a:r>
          <a:r>
            <a:rPr lang="en-GB" sz="2100" kern="1200" dirty="0"/>
            <a:t>Making broad interpretations from a single or few events. “I felt awkward during my class presentation. I am </a:t>
          </a:r>
          <a:r>
            <a:rPr lang="en-GB" sz="2100" i="1" kern="1200" dirty="0"/>
            <a:t>always </a:t>
          </a:r>
          <a:r>
            <a:rPr lang="en-GB" sz="2100" kern="1200" dirty="0"/>
            <a:t>so awkward.”</a:t>
          </a:r>
        </a:p>
      </dsp:txBody>
      <dsp:txXfrm>
        <a:off x="5403096" y="4580569"/>
        <a:ext cx="4346150" cy="1965694"/>
      </dsp:txXfrm>
    </dsp:sp>
    <dsp:sp modelId="{43DB4459-763A-4ADE-8DE1-EFC13D3B8D40}">
      <dsp:nvSpPr>
        <dsp:cNvPr id="0" name=""/>
        <dsp:cNvSpPr/>
      </dsp:nvSpPr>
      <dsp:spPr>
        <a:xfrm>
          <a:off x="3262455" y="4580569"/>
          <a:ext cx="1946037" cy="1965694"/>
        </a:xfrm>
        <a:prstGeom prst="rect">
          <a:avLst/>
        </a:prstGeom>
        <a:blipFill rotWithShape="1">
          <a:blip xmlns:r="http://schemas.openxmlformats.org/officeDocument/2006/relationships" r:embed="rId3"/>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C1DA36-3405-4F2A-9CDD-75CE22A5BC71}">
      <dsp:nvSpPr>
        <dsp:cNvPr id="0" name=""/>
        <dsp:cNvSpPr/>
      </dsp:nvSpPr>
      <dsp:spPr>
        <a:xfrm>
          <a:off x="2949210" y="933"/>
          <a:ext cx="7056659" cy="1925550"/>
        </a:xfrm>
        <a:prstGeom prst="chevron">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rtl="0">
            <a:lnSpc>
              <a:spcPct val="90000"/>
            </a:lnSpc>
            <a:spcBef>
              <a:spcPct val="0"/>
            </a:spcBef>
            <a:spcAft>
              <a:spcPct val="35000"/>
            </a:spcAft>
            <a:buNone/>
          </a:pPr>
          <a:r>
            <a:rPr lang="en-GB" sz="2200" b="1" kern="1200" dirty="0"/>
            <a:t>Magical Thinking: </a:t>
          </a:r>
          <a:r>
            <a:rPr lang="en-GB" sz="2200" kern="1200" dirty="0"/>
            <a:t>The belief that acts will influence unrelated situations. “I am a good person—bad things shouldn’t happen to me.”</a:t>
          </a:r>
        </a:p>
      </dsp:txBody>
      <dsp:txXfrm>
        <a:off x="3911985" y="933"/>
        <a:ext cx="5131109" cy="1925550"/>
      </dsp:txXfrm>
    </dsp:sp>
    <dsp:sp modelId="{04D57777-DCC9-46F4-B0E6-F4F5882F6862}">
      <dsp:nvSpPr>
        <dsp:cNvPr id="0" name=""/>
        <dsp:cNvSpPr/>
      </dsp:nvSpPr>
      <dsp:spPr>
        <a:xfrm>
          <a:off x="2949210" y="2196060"/>
          <a:ext cx="5988316" cy="1925550"/>
        </a:xfrm>
        <a:prstGeom prst="chevron">
          <a:avLst/>
        </a:prstGeom>
        <a:solidFill>
          <a:schemeClr val="accent4">
            <a:hueOff val="4350797"/>
            <a:satOff val="-9429"/>
            <a:lumOff val="-402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rtl="0">
            <a:lnSpc>
              <a:spcPct val="90000"/>
            </a:lnSpc>
            <a:spcBef>
              <a:spcPct val="0"/>
            </a:spcBef>
            <a:spcAft>
              <a:spcPct val="35000"/>
            </a:spcAft>
            <a:buNone/>
          </a:pPr>
          <a:r>
            <a:rPr lang="en-GB" sz="2200" b="1" kern="1200" dirty="0"/>
            <a:t>Personalization: </a:t>
          </a:r>
          <a:r>
            <a:rPr lang="en-GB" sz="2200" kern="1200" dirty="0"/>
            <a:t>The belief that one is responsible for events outside of their own control. “My mom is always upset. She would be fine if I did more to help her.”</a:t>
          </a:r>
        </a:p>
      </dsp:txBody>
      <dsp:txXfrm>
        <a:off x="3911985" y="2196060"/>
        <a:ext cx="4062766" cy="1925550"/>
      </dsp:txXfrm>
    </dsp:sp>
    <dsp:sp modelId="{78A63E60-4F41-4498-9DA1-A2B124310E15}">
      <dsp:nvSpPr>
        <dsp:cNvPr id="0" name=""/>
        <dsp:cNvSpPr/>
      </dsp:nvSpPr>
      <dsp:spPr>
        <a:xfrm>
          <a:off x="2949210" y="4391188"/>
          <a:ext cx="4813875" cy="1925550"/>
        </a:xfrm>
        <a:prstGeom prst="chevron">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rtl="0">
            <a:lnSpc>
              <a:spcPct val="90000"/>
            </a:lnSpc>
            <a:spcBef>
              <a:spcPct val="0"/>
            </a:spcBef>
            <a:spcAft>
              <a:spcPct val="35000"/>
            </a:spcAft>
            <a:buNone/>
          </a:pPr>
          <a:r>
            <a:rPr lang="en-GB" sz="2200" b="1" kern="1200" dirty="0"/>
            <a:t>Jumping to Conclusions: </a:t>
          </a:r>
          <a:r>
            <a:rPr lang="en-GB" sz="2200" kern="1200" dirty="0"/>
            <a:t>Interpreting the meaning of a situation with little or no evidence.</a:t>
          </a:r>
        </a:p>
      </dsp:txBody>
      <dsp:txXfrm>
        <a:off x="3911985" y="4391188"/>
        <a:ext cx="2888325" cy="192555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1224CF-2DA0-423C-8B46-E7A267DCA23C}">
      <dsp:nvSpPr>
        <dsp:cNvPr id="0" name=""/>
        <dsp:cNvSpPr/>
      </dsp:nvSpPr>
      <dsp:spPr>
        <a:xfrm>
          <a:off x="1488" y="256791"/>
          <a:ext cx="3174079" cy="1904447"/>
        </a:xfrm>
        <a:prstGeom prst="roundRect">
          <a:avLst>
            <a:gd name="adj" fmla="val 1000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t>It can often be difficult to discuss how you feel with other people, especially if you think that no one else feels the same, or that they won’t understand. </a:t>
          </a:r>
        </a:p>
      </dsp:txBody>
      <dsp:txXfrm>
        <a:off x="57267" y="312570"/>
        <a:ext cx="3062521" cy="1792889"/>
      </dsp:txXfrm>
    </dsp:sp>
    <dsp:sp modelId="{1F82EAB7-2F72-4C18-BB28-B8BCE121C94D}">
      <dsp:nvSpPr>
        <dsp:cNvPr id="0" name=""/>
        <dsp:cNvSpPr/>
      </dsp:nvSpPr>
      <dsp:spPr>
        <a:xfrm>
          <a:off x="3454887" y="815429"/>
          <a:ext cx="672904" cy="78717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454887" y="972863"/>
        <a:ext cx="471033" cy="472303"/>
      </dsp:txXfrm>
    </dsp:sp>
    <dsp:sp modelId="{4008EAA3-58B1-428C-A61C-E3D0738CFC24}">
      <dsp:nvSpPr>
        <dsp:cNvPr id="0" name=""/>
        <dsp:cNvSpPr/>
      </dsp:nvSpPr>
      <dsp:spPr>
        <a:xfrm>
          <a:off x="4445199" y="256791"/>
          <a:ext cx="3174079" cy="1904447"/>
        </a:xfrm>
        <a:prstGeom prst="roundRect">
          <a:avLst>
            <a:gd name="adj" fmla="val 10000"/>
          </a:avLst>
        </a:prstGeom>
        <a:solidFill>
          <a:schemeClr val="accent4">
            <a:hueOff val="4350797"/>
            <a:satOff val="-9429"/>
            <a:lumOff val="-402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t>You may feel that you don’t fully understand what is happening to you, which can make it very hard to explain to others exactly what you are going through. </a:t>
          </a:r>
        </a:p>
      </dsp:txBody>
      <dsp:txXfrm>
        <a:off x="4500978" y="312570"/>
        <a:ext cx="3062521" cy="1792889"/>
      </dsp:txXfrm>
    </dsp:sp>
    <dsp:sp modelId="{DCB9BEAF-377B-41AA-88F4-24C610674063}">
      <dsp:nvSpPr>
        <dsp:cNvPr id="0" name=""/>
        <dsp:cNvSpPr/>
      </dsp:nvSpPr>
      <dsp:spPr>
        <a:xfrm rot="5400000">
          <a:off x="5695787" y="2383424"/>
          <a:ext cx="672904" cy="787171"/>
        </a:xfrm>
        <a:prstGeom prst="rightArrow">
          <a:avLst>
            <a:gd name="adj1" fmla="val 60000"/>
            <a:gd name="adj2" fmla="val 50000"/>
          </a:avLst>
        </a:prstGeom>
        <a:solidFill>
          <a:schemeClr val="accent4">
            <a:hueOff val="8701595"/>
            <a:satOff val="-18857"/>
            <a:lumOff val="-804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5796088" y="2440558"/>
        <a:ext cx="472303" cy="471033"/>
      </dsp:txXfrm>
    </dsp:sp>
    <dsp:sp modelId="{B8ADE7FC-3E32-4EE8-A2BA-AC3BA9A51128}">
      <dsp:nvSpPr>
        <dsp:cNvPr id="0" name=""/>
        <dsp:cNvSpPr/>
      </dsp:nvSpPr>
      <dsp:spPr>
        <a:xfrm>
          <a:off x="4445199" y="3430870"/>
          <a:ext cx="3174079" cy="1904447"/>
        </a:xfrm>
        <a:prstGeom prst="roundRect">
          <a:avLst>
            <a:gd name="adj" fmla="val 10000"/>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t>Often, experiencing anxiety can leave you feeling tired, upset and frustrated. This can make you feel that you are unable to cope or that there is nothing that you can do to improve the situation.</a:t>
          </a:r>
        </a:p>
      </dsp:txBody>
      <dsp:txXfrm>
        <a:off x="4500978" y="3486649"/>
        <a:ext cx="3062521" cy="179288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8598A6-045F-4226-A880-F5D3CC9F78A1}">
      <dsp:nvSpPr>
        <dsp:cNvPr id="0" name=""/>
        <dsp:cNvSpPr/>
      </dsp:nvSpPr>
      <dsp:spPr>
        <a:xfrm>
          <a:off x="0" y="1509"/>
          <a:ext cx="7939934" cy="0"/>
        </a:xfrm>
        <a:prstGeom prst="line">
          <a:avLst/>
        </a:prstGeom>
        <a:solidFill>
          <a:schemeClr val="accent4">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9468A0-1C21-4333-B98E-FA4801D3F138}">
      <dsp:nvSpPr>
        <dsp:cNvPr id="0" name=""/>
        <dsp:cNvSpPr/>
      </dsp:nvSpPr>
      <dsp:spPr>
        <a:xfrm>
          <a:off x="0" y="1509"/>
          <a:ext cx="7939934" cy="1029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In this exercise, you will put a thought on trial by acting as a </a:t>
          </a:r>
          <a:r>
            <a:rPr lang="en-GB" sz="2000" kern="1200" dirty="0" err="1"/>
            <a:t>defense</a:t>
          </a:r>
          <a:r>
            <a:rPr lang="en-GB" sz="2000" kern="1200" dirty="0"/>
            <a:t> attorney, prosecutor, and judge, to determine the accuracy of the thought.</a:t>
          </a:r>
        </a:p>
      </dsp:txBody>
      <dsp:txXfrm>
        <a:off x="0" y="1509"/>
        <a:ext cx="7939934" cy="1029534"/>
      </dsp:txXfrm>
    </dsp:sp>
    <dsp:sp modelId="{15812440-75C6-4632-AF78-225AE8A1EA25}">
      <dsp:nvSpPr>
        <dsp:cNvPr id="0" name=""/>
        <dsp:cNvSpPr/>
      </dsp:nvSpPr>
      <dsp:spPr>
        <a:xfrm>
          <a:off x="0" y="1031043"/>
          <a:ext cx="7939934" cy="0"/>
        </a:xfrm>
        <a:prstGeom prst="line">
          <a:avLst/>
        </a:prstGeom>
        <a:solidFill>
          <a:schemeClr val="accent4">
            <a:hueOff val="4350797"/>
            <a:satOff val="-9429"/>
            <a:lumOff val="-4020"/>
            <a:alphaOff val="0"/>
          </a:schemeClr>
        </a:solidFill>
        <a:ln w="10795" cap="flat" cmpd="sng" algn="ctr">
          <a:solidFill>
            <a:schemeClr val="accent4">
              <a:hueOff val="4350797"/>
              <a:satOff val="-9429"/>
              <a:lumOff val="-402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1DD971-762A-4116-AC9C-4F658E81491B}">
      <dsp:nvSpPr>
        <dsp:cNvPr id="0" name=""/>
        <dsp:cNvSpPr/>
      </dsp:nvSpPr>
      <dsp:spPr>
        <a:xfrm>
          <a:off x="0" y="1031043"/>
          <a:ext cx="7939934" cy="1029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Prosecution and </a:t>
          </a:r>
          <a:r>
            <a:rPr lang="en-GB" sz="2000" kern="1200" dirty="0" err="1"/>
            <a:t>Defense</a:t>
          </a:r>
          <a:r>
            <a:rPr lang="en-GB" sz="2000" kern="1200" dirty="0"/>
            <a:t>: Gather evidence in support of, and against, your thought.  Evidence can only be used if it’s a verifiable fact. No interpretations, guesses, or opinions!</a:t>
          </a:r>
        </a:p>
      </dsp:txBody>
      <dsp:txXfrm>
        <a:off x="0" y="1031043"/>
        <a:ext cx="7939934" cy="1029534"/>
      </dsp:txXfrm>
    </dsp:sp>
    <dsp:sp modelId="{CC6F58E9-D6D0-466A-B702-B2618A7603B3}">
      <dsp:nvSpPr>
        <dsp:cNvPr id="0" name=""/>
        <dsp:cNvSpPr/>
      </dsp:nvSpPr>
      <dsp:spPr>
        <a:xfrm>
          <a:off x="0" y="2060578"/>
          <a:ext cx="7939934" cy="0"/>
        </a:xfrm>
        <a:prstGeom prst="line">
          <a:avLst/>
        </a:prstGeom>
        <a:solidFill>
          <a:schemeClr val="accent4">
            <a:hueOff val="8701595"/>
            <a:satOff val="-18857"/>
            <a:lumOff val="-8040"/>
            <a:alphaOff val="0"/>
          </a:schemeClr>
        </a:solidFill>
        <a:ln w="10795" cap="flat" cmpd="sng" algn="ctr">
          <a:solidFill>
            <a:schemeClr val="accent4">
              <a:hueOff val="8701595"/>
              <a:satOff val="-18857"/>
              <a:lumOff val="-804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031C93-4FA9-4608-BB91-1B06E7924A34}">
      <dsp:nvSpPr>
        <dsp:cNvPr id="0" name=""/>
        <dsp:cNvSpPr/>
      </dsp:nvSpPr>
      <dsp:spPr>
        <a:xfrm>
          <a:off x="0" y="2060578"/>
          <a:ext cx="7939934" cy="1029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Judge: Come to a verdict regarding your thought. Is the thought accurate and fair? Are there other thoughts that could explain the facts?</a:t>
          </a:r>
        </a:p>
      </dsp:txBody>
      <dsp:txXfrm>
        <a:off x="0" y="2060578"/>
        <a:ext cx="7939934" cy="102953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F50C6-09FA-4C41-B49A-5066B18E29BA}">
      <dsp:nvSpPr>
        <dsp:cNvPr id="0" name=""/>
        <dsp:cNvSpPr/>
      </dsp:nvSpPr>
      <dsp:spPr>
        <a:xfrm>
          <a:off x="0" y="29269"/>
          <a:ext cx="7587672" cy="2075037"/>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t>Progressive muscle relaxation is an exercise that reduces stress and anxiety in your body by having you slowly tense and then relax each muscle.</a:t>
          </a:r>
        </a:p>
      </dsp:txBody>
      <dsp:txXfrm>
        <a:off x="101295" y="130564"/>
        <a:ext cx="7385082" cy="187244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6C308-73F3-436C-B6D5-DF00785237A2}">
      <dsp:nvSpPr>
        <dsp:cNvPr id="0" name=""/>
        <dsp:cNvSpPr/>
      </dsp:nvSpPr>
      <dsp:spPr>
        <a:xfrm>
          <a:off x="2065989" y="0"/>
          <a:ext cx="2324238" cy="748146"/>
        </a:xfrm>
        <a:prstGeom prst="roundRect">
          <a:avLst/>
        </a:prstGeom>
        <a:solidFill>
          <a:schemeClr val="accent1">
            <a:shade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dirty="0"/>
            <a:t>Ok – let’s try this…</a:t>
          </a:r>
        </a:p>
      </dsp:txBody>
      <dsp:txXfrm>
        <a:off x="2102510" y="36521"/>
        <a:ext cx="2251196" cy="67510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F50C6-09FA-4C41-B49A-5066B18E29BA}">
      <dsp:nvSpPr>
        <dsp:cNvPr id="0" name=""/>
        <dsp:cNvSpPr/>
      </dsp:nvSpPr>
      <dsp:spPr>
        <a:xfrm>
          <a:off x="0" y="20155"/>
          <a:ext cx="6451600" cy="1327287"/>
        </a:xfrm>
        <a:prstGeom prst="round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Progressive muscle relaxation is an exercise that reduces stress and anxiety in your body by having you slowly tense and then relax each muscle.</a:t>
          </a:r>
        </a:p>
      </dsp:txBody>
      <dsp:txXfrm>
        <a:off x="64793" y="84948"/>
        <a:ext cx="6322014" cy="1197701"/>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459283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099806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887100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82317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112705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152498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66337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55415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90571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33042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793381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3/1/2022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597457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diagramData" Target="../diagrams/data3.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4.png"/><Relationship Id="rId17" Type="http://schemas.microsoft.com/office/2007/relationships/diagramDrawing" Target="../diagrams/drawing3.xml"/><Relationship Id="rId2" Type="http://schemas.openxmlformats.org/officeDocument/2006/relationships/diagramData" Target="../diagrams/data1.xml"/><Relationship Id="rId16" Type="http://schemas.openxmlformats.org/officeDocument/2006/relationships/diagramColors" Target="../diagrams/colors3.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diagramQuickStyle" Target="../diagrams/quickStyle3.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Layout" Target="../diagrams/layout3.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Layout" Target="../diagrams/layout4.xml"/><Relationship Id="rId7" Type="http://schemas.openxmlformats.org/officeDocument/2006/relationships/image" Target="../media/image5.png"/><Relationship Id="rId12" Type="http://schemas.microsoft.com/office/2007/relationships/diagramDrawing" Target="../diagrams/drawing5.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openxmlformats.org/officeDocument/2006/relationships/diagramColors" Target="../diagrams/colors5.xml"/><Relationship Id="rId5" Type="http://schemas.openxmlformats.org/officeDocument/2006/relationships/diagramColors" Target="../diagrams/colors4.xml"/><Relationship Id="rId10" Type="http://schemas.openxmlformats.org/officeDocument/2006/relationships/diagramQuickStyle" Target="../diagrams/quickStyle5.xml"/><Relationship Id="rId4" Type="http://schemas.openxmlformats.org/officeDocument/2006/relationships/diagramQuickStyle" Target="../diagrams/quickStyle4.xml"/><Relationship Id="rId9" Type="http://schemas.openxmlformats.org/officeDocument/2006/relationships/diagramLayout" Target="../diagrams/layout5.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12" Type="http://schemas.openxmlformats.org/officeDocument/2006/relationships/image" Target="../media/image6.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12" Type="http://schemas.openxmlformats.org/officeDocument/2006/relationships/image" Target="../media/image10.pn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Layout" Target="../diagrams/layout10.xml"/><Relationship Id="rId7" Type="http://schemas.openxmlformats.org/officeDocument/2006/relationships/image" Target="../media/image11.png"/><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Layout" Target="../diagrams/layout11.xml"/><Relationship Id="rId7" Type="http://schemas.openxmlformats.org/officeDocument/2006/relationships/image" Target="../media/image13.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8.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Layout" Target="../diagrams/layout12.xml"/><Relationship Id="rId7" Type="http://schemas.openxmlformats.org/officeDocument/2006/relationships/image" Target="../media/image15.png"/><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14.xml"/><Relationship Id="rId3" Type="http://schemas.openxmlformats.org/officeDocument/2006/relationships/diagramLayout" Target="../diagrams/layout13.xml"/><Relationship Id="rId7" Type="http://schemas.openxmlformats.org/officeDocument/2006/relationships/image" Target="../media/image18.png"/><Relationship Id="rId12" Type="http://schemas.microsoft.com/office/2007/relationships/diagramDrawing" Target="../diagrams/drawing14.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11" Type="http://schemas.openxmlformats.org/officeDocument/2006/relationships/diagramColors" Target="../diagrams/colors14.xml"/><Relationship Id="rId5" Type="http://schemas.openxmlformats.org/officeDocument/2006/relationships/diagramColors" Target="../diagrams/colors13.xml"/><Relationship Id="rId10" Type="http://schemas.openxmlformats.org/officeDocument/2006/relationships/diagramQuickStyle" Target="../diagrams/quickStyle14.xml"/><Relationship Id="rId4" Type="http://schemas.openxmlformats.org/officeDocument/2006/relationships/diagramQuickStyle" Target="../diagrams/quickStyle13.xml"/><Relationship Id="rId9" Type="http://schemas.openxmlformats.org/officeDocument/2006/relationships/diagramLayout" Target="../diagrams/layout1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7740" y="211943"/>
            <a:ext cx="7315200" cy="3255264"/>
          </a:xfrm>
        </p:spPr>
        <p:txBody>
          <a:bodyPr>
            <a:normAutofit/>
          </a:bodyPr>
          <a:lstStyle/>
          <a:p>
            <a:r>
              <a:rPr lang="en-GB" sz="7200" dirty="0"/>
              <a:t>Anxiety and Stress</a:t>
            </a:r>
          </a:p>
        </p:txBody>
      </p:sp>
      <p:sp>
        <p:nvSpPr>
          <p:cNvPr id="3" name="Subtitle 2"/>
          <p:cNvSpPr>
            <a:spLocks noGrp="1"/>
          </p:cNvSpPr>
          <p:nvPr>
            <p:ph type="subTitle" idx="1"/>
          </p:nvPr>
        </p:nvSpPr>
        <p:spPr>
          <a:xfrm>
            <a:off x="1704974" y="5446636"/>
            <a:ext cx="7315200" cy="914400"/>
          </a:xfrm>
        </p:spPr>
        <p:txBody>
          <a:bodyPr>
            <a:normAutofit/>
          </a:bodyPr>
          <a:lstStyle/>
          <a:p>
            <a:pPr algn="r"/>
            <a:r>
              <a:rPr lang="en-GB" sz="2400" dirty="0">
                <a:solidFill>
                  <a:schemeClr val="bg1"/>
                </a:solidFill>
              </a:rPr>
              <a:t>Dr </a:t>
            </a:r>
            <a:r>
              <a:rPr lang="en-GB" sz="2400">
                <a:solidFill>
                  <a:schemeClr val="bg1"/>
                </a:solidFill>
              </a:rPr>
              <a:t>Stuart Jones</a:t>
            </a:r>
            <a:endParaRPr lang="en-GB" sz="2400" dirty="0">
              <a:solidFill>
                <a:schemeClr val="bg1"/>
              </a:solidFill>
            </a:endParaRPr>
          </a:p>
        </p:txBody>
      </p:sp>
      <p:sp>
        <p:nvSpPr>
          <p:cNvPr id="4" name="TextBox 3"/>
          <p:cNvSpPr txBox="1"/>
          <p:nvPr/>
        </p:nvSpPr>
        <p:spPr>
          <a:xfrm>
            <a:off x="2850283" y="3672092"/>
            <a:ext cx="4858327" cy="58477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FF"/>
                </a:solidFill>
                <a:effectLst/>
                <a:uLnTx/>
                <a:uFillTx/>
                <a:latin typeface="Corbel" panose="020B0503020204020204"/>
                <a:ea typeface="+mn-ea"/>
                <a:cs typeface="+mn-cs"/>
              </a:rPr>
              <a:t>Reduction techniques</a:t>
            </a:r>
          </a:p>
        </p:txBody>
      </p:sp>
      <p:pic>
        <p:nvPicPr>
          <p:cNvPr id="5" name="Picture 4"/>
          <p:cNvPicPr>
            <a:picLocks noChangeAspect="1"/>
          </p:cNvPicPr>
          <p:nvPr/>
        </p:nvPicPr>
        <p:blipFill>
          <a:blip r:embed="rId2"/>
          <a:stretch>
            <a:fillRect/>
          </a:stretch>
        </p:blipFill>
        <p:spPr>
          <a:xfrm>
            <a:off x="9214138" y="4637507"/>
            <a:ext cx="2977862" cy="1425913"/>
          </a:xfrm>
          <a:prstGeom prst="rect">
            <a:avLst/>
          </a:prstGeom>
        </p:spPr>
      </p:pic>
      <p:pic>
        <p:nvPicPr>
          <p:cNvPr id="8" name="Picture 7"/>
          <p:cNvPicPr>
            <a:picLocks noChangeAspect="1"/>
          </p:cNvPicPr>
          <p:nvPr/>
        </p:nvPicPr>
        <p:blipFill>
          <a:blip r:embed="rId3"/>
          <a:stretch>
            <a:fillRect/>
          </a:stretch>
        </p:blipFill>
        <p:spPr>
          <a:xfrm>
            <a:off x="9282546" y="791637"/>
            <a:ext cx="2909454" cy="1505271"/>
          </a:xfrm>
          <a:prstGeom prst="rect">
            <a:avLst/>
          </a:prstGeom>
        </p:spPr>
      </p:pic>
      <p:pic>
        <p:nvPicPr>
          <p:cNvPr id="9" name="Picture 8"/>
          <p:cNvPicPr>
            <a:picLocks noChangeAspect="1"/>
          </p:cNvPicPr>
          <p:nvPr/>
        </p:nvPicPr>
        <p:blipFill>
          <a:blip r:embed="rId4"/>
          <a:stretch>
            <a:fillRect/>
          </a:stretch>
        </p:blipFill>
        <p:spPr>
          <a:xfrm>
            <a:off x="9617219" y="2414695"/>
            <a:ext cx="2171700" cy="2105025"/>
          </a:xfrm>
          <a:prstGeom prst="rect">
            <a:avLst/>
          </a:prstGeom>
        </p:spPr>
      </p:pic>
    </p:spTree>
    <p:extLst>
      <p:ext uri="{BB962C8B-B14F-4D97-AF65-F5344CB8AC3E}">
        <p14:creationId xmlns:p14="http://schemas.microsoft.com/office/powerpoint/2010/main" val="2543479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 with anxiety</a:t>
            </a:r>
            <a:br>
              <a:rPr lang="en-GB" dirty="0"/>
            </a:br>
            <a:endParaRPr lang="en-GB" dirty="0"/>
          </a:p>
        </p:txBody>
      </p:sp>
      <p:graphicFrame>
        <p:nvGraphicFramePr>
          <p:cNvPr id="4" name="Content Placeholder 3"/>
          <p:cNvGraphicFramePr>
            <a:graphicFrameLocks noGrp="1"/>
          </p:cNvGraphicFramePr>
          <p:nvPr>
            <p:ph idx="1"/>
          </p:nvPr>
        </p:nvGraphicFramePr>
        <p:xfrm>
          <a:off x="7010400" y="260973"/>
          <a:ext cx="4571232" cy="6326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nvGraphicFramePr>
        <p:xfrm>
          <a:off x="3577263" y="691117"/>
          <a:ext cx="3433136" cy="572966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7" name="Picture 6"/>
          <p:cNvPicPr>
            <a:picLocks noChangeAspect="1"/>
          </p:cNvPicPr>
          <p:nvPr/>
        </p:nvPicPr>
        <p:blipFill>
          <a:blip r:embed="rId12"/>
          <a:stretch>
            <a:fillRect/>
          </a:stretch>
        </p:blipFill>
        <p:spPr>
          <a:xfrm>
            <a:off x="151878" y="260973"/>
            <a:ext cx="3147811" cy="1514475"/>
          </a:xfrm>
          <a:prstGeom prst="rect">
            <a:avLst/>
          </a:prstGeom>
        </p:spPr>
      </p:pic>
      <p:graphicFrame>
        <p:nvGraphicFramePr>
          <p:cNvPr id="5" name="Diagram 4"/>
          <p:cNvGraphicFramePr/>
          <p:nvPr/>
        </p:nvGraphicFramePr>
        <p:xfrm>
          <a:off x="153630" y="4684954"/>
          <a:ext cx="3146060" cy="2173046"/>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845925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Graphic spid="6" grpId="0">
        <p:bldAsOne/>
      </p:bldGraphic>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473" y="1197728"/>
            <a:ext cx="3200401" cy="4685836"/>
          </a:xfrm>
        </p:spPr>
        <p:txBody>
          <a:bodyPr>
            <a:noAutofit/>
          </a:bodyPr>
          <a:lstStyle/>
          <a:p>
            <a:r>
              <a:rPr lang="en-GB" sz="2200" dirty="0">
                <a:solidFill>
                  <a:schemeClr val="bg1"/>
                </a:solidFill>
                <a:latin typeface="Arimo"/>
              </a:rPr>
              <a:t>The fight reflex is activated when our minds sense danger. </a:t>
            </a:r>
            <a:br>
              <a:rPr lang="en-GB" sz="2200" dirty="0">
                <a:solidFill>
                  <a:schemeClr val="bg1"/>
                </a:solidFill>
                <a:latin typeface="Arimo"/>
              </a:rPr>
            </a:br>
            <a:r>
              <a:rPr lang="en-GB" sz="2200" dirty="0">
                <a:solidFill>
                  <a:schemeClr val="bg1"/>
                </a:solidFill>
                <a:latin typeface="Arimo"/>
              </a:rPr>
              <a:t>Our bodies physically prepare for it. However, when anxious, this reflex gets triggered when no actual danger is present, making the body’s reactions unpleasant rather than helpful. This is the reflex behind most anxiety attacks. Our mind and body feel that we are in danger, even if we are perfectly safe.</a:t>
            </a:r>
            <a:endParaRPr lang="en-GB" sz="2200" dirty="0">
              <a:solidFill>
                <a:schemeClr val="bg1"/>
              </a:solidFill>
            </a:endParaRPr>
          </a:p>
        </p:txBody>
      </p:sp>
      <p:graphicFrame>
        <p:nvGraphicFramePr>
          <p:cNvPr id="4" name="Content Placeholder 3"/>
          <p:cNvGraphicFramePr>
            <a:graphicFrameLocks noGrp="1"/>
          </p:cNvGraphicFramePr>
          <p:nvPr>
            <p:ph idx="1"/>
          </p:nvPr>
        </p:nvGraphicFramePr>
        <p:xfrm>
          <a:off x="3491347" y="-766620"/>
          <a:ext cx="8192654" cy="47659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0" y="6211669"/>
            <a:ext cx="4285673" cy="52322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Corbel" panose="020B0503020204020204"/>
                <a:ea typeface="+mn-ea"/>
                <a:cs typeface="+mn-cs"/>
              </a:rPr>
              <a:t>https://www.anxietyuk.org.uk/our-services/anxiety-information/young-people-and-anxiety/</a:t>
            </a:r>
          </a:p>
        </p:txBody>
      </p:sp>
      <p:pic>
        <p:nvPicPr>
          <p:cNvPr id="6" name="Picture 5"/>
          <p:cNvPicPr>
            <a:picLocks noChangeAspect="1"/>
          </p:cNvPicPr>
          <p:nvPr/>
        </p:nvPicPr>
        <p:blipFill>
          <a:blip r:embed="rId7"/>
          <a:stretch>
            <a:fillRect/>
          </a:stretch>
        </p:blipFill>
        <p:spPr>
          <a:xfrm>
            <a:off x="4433887" y="2866744"/>
            <a:ext cx="6769822" cy="3991256"/>
          </a:xfrm>
          <a:prstGeom prst="rect">
            <a:avLst/>
          </a:prstGeom>
        </p:spPr>
      </p:pic>
      <p:graphicFrame>
        <p:nvGraphicFramePr>
          <p:cNvPr id="7" name="Diagram 6"/>
          <p:cNvGraphicFramePr/>
          <p:nvPr/>
        </p:nvGraphicFramePr>
        <p:xfrm>
          <a:off x="98211" y="120072"/>
          <a:ext cx="3247663" cy="84050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374338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919" y="1155734"/>
            <a:ext cx="2947482" cy="4601183"/>
          </a:xfrm>
        </p:spPr>
        <p:txBody>
          <a:bodyPr/>
          <a:lstStyle/>
          <a:p>
            <a:r>
              <a:rPr lang="en-GB" dirty="0"/>
              <a:t>The </a:t>
            </a:r>
            <a:r>
              <a:rPr lang="en-GB" i="1" dirty="0"/>
              <a:t>“fear of the fear”</a:t>
            </a:r>
            <a:endParaRPr lang="en-GB" dirty="0"/>
          </a:p>
        </p:txBody>
      </p:sp>
      <p:graphicFrame>
        <p:nvGraphicFramePr>
          <p:cNvPr id="5" name="Content Placeholder 4"/>
          <p:cNvGraphicFramePr>
            <a:graphicFrameLocks noGrp="1"/>
          </p:cNvGraphicFramePr>
          <p:nvPr>
            <p:ph idx="1"/>
          </p:nvPr>
        </p:nvGraphicFramePr>
        <p:xfrm>
          <a:off x="3496985" y="-503686"/>
          <a:ext cx="8246924"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nvGraphicFramePr>
        <p:xfrm>
          <a:off x="3619011" y="3801979"/>
          <a:ext cx="8002872" cy="24287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Picture 2"/>
          <p:cNvPicPr>
            <a:picLocks noChangeAspect="1"/>
          </p:cNvPicPr>
          <p:nvPr/>
        </p:nvPicPr>
        <p:blipFill>
          <a:blip r:embed="rId12"/>
          <a:stretch>
            <a:fillRect/>
          </a:stretch>
        </p:blipFill>
        <p:spPr>
          <a:xfrm>
            <a:off x="334945" y="176409"/>
            <a:ext cx="2783429" cy="2068027"/>
          </a:xfrm>
          <a:prstGeom prst="rect">
            <a:avLst/>
          </a:prstGeom>
        </p:spPr>
      </p:pic>
    </p:spTree>
    <p:extLst>
      <p:ext uri="{BB962C8B-B14F-4D97-AF65-F5344CB8AC3E}">
        <p14:creationId xmlns:p14="http://schemas.microsoft.com/office/powerpoint/2010/main" val="2718181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Graphic spid="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751" y="1063210"/>
            <a:ext cx="2947482" cy="4601183"/>
          </a:xfrm>
        </p:spPr>
        <p:txBody>
          <a:bodyPr/>
          <a:lstStyle/>
          <a:p>
            <a:pPr algn="ctr"/>
            <a:r>
              <a:rPr lang="en-GB" dirty="0"/>
              <a:t>How does Anxiety develop?</a:t>
            </a:r>
          </a:p>
        </p:txBody>
      </p:sp>
      <p:graphicFrame>
        <p:nvGraphicFramePr>
          <p:cNvPr id="6" name="Diagram 5"/>
          <p:cNvGraphicFramePr/>
          <p:nvPr/>
        </p:nvGraphicFramePr>
        <p:xfrm>
          <a:off x="0" y="4581625"/>
          <a:ext cx="4922982" cy="2276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nvGraphicFramePr>
        <p:xfrm>
          <a:off x="1732547" y="231006"/>
          <a:ext cx="13011703" cy="654676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Picture 2"/>
          <p:cNvPicPr>
            <a:picLocks noChangeAspect="1"/>
          </p:cNvPicPr>
          <p:nvPr/>
        </p:nvPicPr>
        <p:blipFill>
          <a:blip r:embed="rId12"/>
          <a:stretch>
            <a:fillRect/>
          </a:stretch>
        </p:blipFill>
        <p:spPr>
          <a:xfrm>
            <a:off x="570551" y="231006"/>
            <a:ext cx="2139881" cy="2145978"/>
          </a:xfrm>
          <a:prstGeom prst="rect">
            <a:avLst/>
          </a:prstGeom>
        </p:spPr>
      </p:pic>
    </p:spTree>
    <p:extLst>
      <p:ext uri="{BB962C8B-B14F-4D97-AF65-F5344CB8AC3E}">
        <p14:creationId xmlns:p14="http://schemas.microsoft.com/office/powerpoint/2010/main" val="3893263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3000" fill="hold"/>
                                        <p:tgtEl>
                                          <p:spTgt spid="8"/>
                                        </p:tgtEl>
                                        <p:attrNameLst>
                                          <p:attrName>ppt_x</p:attrName>
                                        </p:attrNameLst>
                                      </p:cBhvr>
                                      <p:tavLst>
                                        <p:tav tm="0">
                                          <p:val>
                                            <p:strVal val="1+#ppt_w/2"/>
                                          </p:val>
                                        </p:tav>
                                        <p:tav tm="100000">
                                          <p:val>
                                            <p:strVal val="#ppt_x"/>
                                          </p:val>
                                        </p:tav>
                                      </p:tavLst>
                                    </p:anim>
                                    <p:anim calcmode="lin" valueType="num">
                                      <p:cBhvr additive="base">
                                        <p:cTn id="14" dur="3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8"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668555" y="265592"/>
          <a:ext cx="12955081" cy="6317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a:spLocks noGrp="1"/>
          </p:cNvSpPr>
          <p:nvPr>
            <p:ph type="title"/>
          </p:nvPr>
        </p:nvSpPr>
        <p:spPr/>
        <p:txBody>
          <a:bodyPr/>
          <a:lstStyle/>
          <a:p>
            <a:pPr algn="ctr"/>
            <a:r>
              <a:rPr lang="en-GB" dirty="0"/>
              <a:t>Cognitive Distortions</a:t>
            </a:r>
          </a:p>
        </p:txBody>
      </p:sp>
      <p:pic>
        <p:nvPicPr>
          <p:cNvPr id="2" name="Picture 1"/>
          <p:cNvPicPr>
            <a:picLocks noChangeAspect="1"/>
          </p:cNvPicPr>
          <p:nvPr/>
        </p:nvPicPr>
        <p:blipFill>
          <a:blip r:embed="rId7"/>
          <a:stretch>
            <a:fillRect/>
          </a:stretch>
        </p:blipFill>
        <p:spPr>
          <a:xfrm>
            <a:off x="668555" y="384258"/>
            <a:ext cx="2143125" cy="2143125"/>
          </a:xfrm>
          <a:prstGeom prst="rect">
            <a:avLst/>
          </a:prstGeom>
        </p:spPr>
      </p:pic>
      <p:pic>
        <p:nvPicPr>
          <p:cNvPr id="3" name="Picture 2"/>
          <p:cNvPicPr>
            <a:picLocks noChangeAspect="1"/>
          </p:cNvPicPr>
          <p:nvPr/>
        </p:nvPicPr>
        <p:blipFill>
          <a:blip r:embed="rId8"/>
          <a:stretch>
            <a:fillRect/>
          </a:stretch>
        </p:blipFill>
        <p:spPr>
          <a:xfrm>
            <a:off x="9298004" y="3946091"/>
            <a:ext cx="2418348" cy="2825282"/>
          </a:xfrm>
          <a:prstGeom prst="rect">
            <a:avLst/>
          </a:prstGeom>
        </p:spPr>
      </p:pic>
    </p:spTree>
    <p:extLst>
      <p:ext uri="{BB962C8B-B14F-4D97-AF65-F5344CB8AC3E}">
        <p14:creationId xmlns:p14="http://schemas.microsoft.com/office/powerpoint/2010/main" val="3887293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Seeking Help</a:t>
            </a:r>
          </a:p>
        </p:txBody>
      </p:sp>
      <p:graphicFrame>
        <p:nvGraphicFramePr>
          <p:cNvPr id="4" name="Content Placeholder 3"/>
          <p:cNvGraphicFramePr>
            <a:graphicFrameLocks noGrp="1"/>
          </p:cNvGraphicFramePr>
          <p:nvPr>
            <p:ph idx="1"/>
          </p:nvPr>
        </p:nvGraphicFramePr>
        <p:xfrm>
          <a:off x="3869268" y="864108"/>
          <a:ext cx="7620768" cy="55921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a:stretch>
            <a:fillRect/>
          </a:stretch>
        </p:blipFill>
        <p:spPr>
          <a:xfrm>
            <a:off x="3869268" y="3762952"/>
            <a:ext cx="3550847" cy="2333048"/>
          </a:xfrm>
          <a:prstGeom prst="rect">
            <a:avLst/>
          </a:prstGeom>
        </p:spPr>
      </p:pic>
      <p:sp>
        <p:nvSpPr>
          <p:cNvPr id="3" name="AutoShape 2" descr="Image result for help"/>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orbel" panose="020B0503020204020204"/>
              <a:ea typeface="+mn-ea"/>
              <a:cs typeface="+mn-cs"/>
            </a:endParaRPr>
          </a:p>
        </p:txBody>
      </p:sp>
      <p:pic>
        <p:nvPicPr>
          <p:cNvPr id="6" name="Picture 5"/>
          <p:cNvPicPr>
            <a:picLocks noChangeAspect="1"/>
          </p:cNvPicPr>
          <p:nvPr/>
        </p:nvPicPr>
        <p:blipFill>
          <a:blip r:embed="rId8"/>
          <a:stretch>
            <a:fillRect/>
          </a:stretch>
        </p:blipFill>
        <p:spPr>
          <a:xfrm>
            <a:off x="307975" y="261938"/>
            <a:ext cx="2675370" cy="2056389"/>
          </a:xfrm>
          <a:prstGeom prst="rect">
            <a:avLst/>
          </a:prstGeom>
        </p:spPr>
      </p:pic>
    </p:spTree>
    <p:extLst>
      <p:ext uri="{BB962C8B-B14F-4D97-AF65-F5344CB8AC3E}">
        <p14:creationId xmlns:p14="http://schemas.microsoft.com/office/powerpoint/2010/main" val="1138559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Putting Thoughts on Trial</a:t>
            </a:r>
          </a:p>
        </p:txBody>
      </p:sp>
      <p:graphicFrame>
        <p:nvGraphicFramePr>
          <p:cNvPr id="4" name="Content Placeholder 3"/>
          <p:cNvGraphicFramePr>
            <a:graphicFrameLocks noGrp="1"/>
          </p:cNvGraphicFramePr>
          <p:nvPr>
            <p:ph idx="1"/>
          </p:nvPr>
        </p:nvGraphicFramePr>
        <p:xfrm>
          <a:off x="3583710" y="378691"/>
          <a:ext cx="7939934" cy="3091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a:stretch>
            <a:fillRect/>
          </a:stretch>
        </p:blipFill>
        <p:spPr>
          <a:xfrm>
            <a:off x="252919" y="378691"/>
            <a:ext cx="2947482" cy="1921164"/>
          </a:xfrm>
          <a:prstGeom prst="rect">
            <a:avLst/>
          </a:prstGeom>
        </p:spPr>
      </p:pic>
      <p:sp>
        <p:nvSpPr>
          <p:cNvPr id="8" name="Cloud Callout 7"/>
          <p:cNvSpPr/>
          <p:nvPr/>
        </p:nvSpPr>
        <p:spPr>
          <a:xfrm>
            <a:off x="3767770" y="3762604"/>
            <a:ext cx="2864692" cy="2069557"/>
          </a:xfrm>
          <a:prstGeom prst="cloudCallou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Corbel" panose="020B0503020204020204"/>
                <a:ea typeface="+mn-ea"/>
                <a:cs typeface="+mn-cs"/>
              </a:rPr>
              <a:t>The Thought</a:t>
            </a:r>
          </a:p>
        </p:txBody>
      </p:sp>
      <p:sp>
        <p:nvSpPr>
          <p:cNvPr id="9" name="Rectangle 8"/>
          <p:cNvSpPr/>
          <p:nvPr/>
        </p:nvSpPr>
        <p:spPr>
          <a:xfrm>
            <a:off x="7390047" y="3447109"/>
            <a:ext cx="6096000" cy="830997"/>
          </a:xfrm>
          <a:prstGeom prst="rect">
            <a:avLst/>
          </a:prstGeom>
        </p:spPr>
        <p:txBody>
          <a:bodyP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000000"/>
                </a:solidFill>
                <a:effectLst/>
                <a:uLnTx/>
                <a:uFillTx/>
                <a:latin typeface="Roboto-Bold"/>
                <a:ea typeface="+mn-ea"/>
                <a:cs typeface="+mn-cs"/>
              </a:rPr>
              <a:t>The </a:t>
            </a:r>
            <a:r>
              <a:rPr kumimoji="0" lang="en-GB" sz="2400" b="1" i="0" u="none" strike="noStrike" kern="1200" cap="none" spc="0" normalizeH="0" baseline="0" noProof="0" dirty="0" err="1">
                <a:ln>
                  <a:noFill/>
                </a:ln>
                <a:solidFill>
                  <a:srgbClr val="000000"/>
                </a:solidFill>
                <a:effectLst/>
                <a:uLnTx/>
                <a:uFillTx/>
                <a:latin typeface="Roboto-Bold"/>
                <a:ea typeface="+mn-ea"/>
                <a:cs typeface="+mn-cs"/>
              </a:rPr>
              <a:t>Defense</a:t>
            </a:r>
            <a:endParaRPr kumimoji="0" lang="en-GB" sz="2400" b="1" i="0" u="none" strike="noStrike" kern="1200" cap="none" spc="0" normalizeH="0" baseline="0" noProof="0" dirty="0">
              <a:ln>
                <a:noFill/>
              </a:ln>
              <a:solidFill>
                <a:srgbClr val="000000"/>
              </a:solidFill>
              <a:effectLst/>
              <a:uLnTx/>
              <a:uFillTx/>
              <a:latin typeface="Roboto-Bold"/>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srgbClr val="000000"/>
                </a:solidFill>
                <a:effectLst/>
                <a:uLnTx/>
                <a:uFillTx/>
                <a:latin typeface="Roboto-Italic"/>
                <a:ea typeface="+mn-ea"/>
                <a:cs typeface="+mn-cs"/>
              </a:rPr>
              <a:t>evidence for the thought</a:t>
            </a:r>
            <a:endParaRPr kumimoji="0" lang="en-GB" sz="2400" b="0" i="0" u="none" strike="noStrike" kern="1200" cap="none" spc="0" normalizeH="0" baseline="0" noProof="0" dirty="0">
              <a:ln>
                <a:noFill/>
              </a:ln>
              <a:solidFill>
                <a:srgbClr val="000000"/>
              </a:solidFill>
              <a:effectLst/>
              <a:uLnTx/>
              <a:uFillTx/>
              <a:latin typeface="Corbel" panose="020B0503020204020204"/>
              <a:ea typeface="+mn-ea"/>
              <a:cs typeface="+mn-cs"/>
            </a:endParaRPr>
          </a:p>
        </p:txBody>
      </p:sp>
      <p:sp>
        <p:nvSpPr>
          <p:cNvPr id="13" name="Rectangle 12"/>
          <p:cNvSpPr/>
          <p:nvPr/>
        </p:nvSpPr>
        <p:spPr>
          <a:xfrm>
            <a:off x="7457424" y="4618646"/>
            <a:ext cx="6096000" cy="830997"/>
          </a:xfrm>
          <a:prstGeom prst="rect">
            <a:avLst/>
          </a:prstGeom>
        </p:spPr>
        <p:txBody>
          <a:bodyP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000000"/>
                </a:solidFill>
                <a:effectLst/>
                <a:uLnTx/>
                <a:uFillTx/>
                <a:latin typeface="Roboto-Bold"/>
                <a:ea typeface="+mn-ea"/>
                <a:cs typeface="+mn-cs"/>
              </a:rPr>
              <a:t>The Prosecution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srgbClr val="000000"/>
                </a:solidFill>
                <a:effectLst/>
                <a:uLnTx/>
                <a:uFillTx/>
                <a:latin typeface="Roboto-Italic"/>
                <a:ea typeface="+mn-ea"/>
                <a:cs typeface="+mn-cs"/>
              </a:rPr>
              <a:t>evidence against the thought</a:t>
            </a:r>
            <a:endParaRPr kumimoji="0" lang="en-GB" sz="2400" b="0" i="0" u="none" strike="noStrike" kern="1200" cap="none" spc="0" normalizeH="0" baseline="0" noProof="0" dirty="0">
              <a:ln>
                <a:noFill/>
              </a:ln>
              <a:solidFill>
                <a:srgbClr val="000000"/>
              </a:solidFill>
              <a:effectLst/>
              <a:uLnTx/>
              <a:uFillTx/>
              <a:latin typeface="Corbel" panose="020B0503020204020204"/>
              <a:ea typeface="+mn-ea"/>
              <a:cs typeface="+mn-cs"/>
            </a:endParaRPr>
          </a:p>
        </p:txBody>
      </p:sp>
      <p:sp>
        <p:nvSpPr>
          <p:cNvPr id="14" name="Rectangle 13"/>
          <p:cNvSpPr/>
          <p:nvPr/>
        </p:nvSpPr>
        <p:spPr>
          <a:xfrm>
            <a:off x="7457424" y="6117464"/>
            <a:ext cx="4038863" cy="584775"/>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000000"/>
                </a:solidFill>
                <a:effectLst/>
                <a:uLnTx/>
                <a:uFillTx/>
                <a:latin typeface="Roboto-Bold"/>
                <a:ea typeface="+mn-ea"/>
                <a:cs typeface="+mn-cs"/>
              </a:rPr>
              <a:t>The Judge’s Verdict</a:t>
            </a:r>
            <a:endParaRPr kumimoji="0" lang="en-GB" sz="3200" b="0" i="0" u="none" strike="noStrike" kern="1200" cap="none" spc="0" normalizeH="0" baseline="0" noProof="0" dirty="0">
              <a:ln>
                <a:noFill/>
              </a:ln>
              <a:solidFill>
                <a:srgbClr val="000000"/>
              </a:solidFill>
              <a:effectLst/>
              <a:uLnTx/>
              <a:uFillTx/>
              <a:latin typeface="Corbel" panose="020B0503020204020204"/>
              <a:ea typeface="+mn-ea"/>
              <a:cs typeface="+mn-cs"/>
            </a:endParaRPr>
          </a:p>
        </p:txBody>
      </p:sp>
      <p:pic>
        <p:nvPicPr>
          <p:cNvPr id="17" name="Picture 16"/>
          <p:cNvPicPr>
            <a:picLocks noChangeAspect="1"/>
          </p:cNvPicPr>
          <p:nvPr/>
        </p:nvPicPr>
        <p:blipFill>
          <a:blip r:embed="rId8"/>
          <a:stretch>
            <a:fillRect/>
          </a:stretch>
        </p:blipFill>
        <p:spPr>
          <a:xfrm>
            <a:off x="5897407" y="5832161"/>
            <a:ext cx="1470109" cy="978291"/>
          </a:xfrm>
          <a:prstGeom prst="rect">
            <a:avLst/>
          </a:prstGeom>
        </p:spPr>
      </p:pic>
    </p:spTree>
    <p:extLst>
      <p:ext uri="{BB962C8B-B14F-4D97-AF65-F5344CB8AC3E}">
        <p14:creationId xmlns:p14="http://schemas.microsoft.com/office/powerpoint/2010/main" val="24608373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 you need to answer for a verdict!</a:t>
            </a:r>
          </a:p>
        </p:txBody>
      </p:sp>
      <p:sp>
        <p:nvSpPr>
          <p:cNvPr id="4" name="Rectangle 3"/>
          <p:cNvSpPr/>
          <p:nvPr/>
        </p:nvSpPr>
        <p:spPr>
          <a:xfrm>
            <a:off x="3541376" y="552900"/>
            <a:ext cx="3095719" cy="369332"/>
          </a:xfrm>
          <a:prstGeom prst="rect">
            <a:avLst/>
          </a:prstGeom>
          <a:solidFill>
            <a:schemeClr val="tx1">
              <a:lumMod val="65000"/>
              <a:lumOff val="35000"/>
            </a:schemeClr>
          </a:solid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Roboto-Bold"/>
                <a:ea typeface="+mn-ea"/>
                <a:cs typeface="+mn-cs"/>
              </a:rPr>
              <a:t>Thought to be questioned:</a:t>
            </a:r>
            <a:endParaRPr kumimoji="0" lang="en-GB"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7" name="Rectangle 6"/>
          <p:cNvSpPr/>
          <p:nvPr/>
        </p:nvSpPr>
        <p:spPr>
          <a:xfrm>
            <a:off x="3541376" y="940705"/>
            <a:ext cx="8373533" cy="5170646"/>
          </a:xfrm>
          <a:prstGeom prst="rect">
            <a:avLst/>
          </a:prstGeom>
          <a:solidFill>
            <a:srgbClr val="CC0000"/>
          </a:solid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What is the evidence for this thought?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Against it?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Am I basing this thought on facts, or on feelings?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Is this thought black and white, when reality is more complicated?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Could I be misinterpreting the evidence?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Am I making any assumptions?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Might other people have different interpretations of this same situation?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What are they?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Am I looking at all the evidence, or just what supports my thought?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Could my thought be an exaggeration of what’s true?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Am I having this thought out of habit, or do the facts support it?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Did someone pass this thought / belief to me? If so, are they a reliable source?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Is my thought a </a:t>
            </a:r>
            <a:r>
              <a:rPr kumimoji="0" lang="en-GB" sz="2200" b="0" i="1" u="none" strike="noStrike" kern="1200" cap="none" spc="0" normalizeH="0" baseline="0" noProof="0" dirty="0">
                <a:ln>
                  <a:noFill/>
                </a:ln>
                <a:solidFill>
                  <a:srgbClr val="FFFFFF"/>
                </a:solidFill>
                <a:effectLst/>
                <a:uLnTx/>
                <a:uFillTx/>
                <a:latin typeface="Corbel" panose="020B0503020204020204"/>
                <a:ea typeface="+mn-ea"/>
                <a:cs typeface="+mn-cs"/>
              </a:rPr>
              <a:t>likely </a:t>
            </a: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scenario, or is it the </a:t>
            </a:r>
            <a:r>
              <a:rPr kumimoji="0" lang="en-GB" sz="2200" b="0" i="1" u="none" strike="noStrike" kern="1200" cap="none" spc="0" normalizeH="0" baseline="0" noProof="0" dirty="0">
                <a:ln>
                  <a:noFill/>
                </a:ln>
                <a:solidFill>
                  <a:srgbClr val="FFFFFF"/>
                </a:solidFill>
                <a:effectLst/>
                <a:uLnTx/>
                <a:uFillTx/>
                <a:latin typeface="Corbel" panose="020B0503020204020204"/>
                <a:ea typeface="+mn-ea"/>
                <a:cs typeface="+mn-cs"/>
              </a:rPr>
              <a:t>worst case </a:t>
            </a: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scenario?</a:t>
            </a:r>
          </a:p>
        </p:txBody>
      </p:sp>
      <p:pic>
        <p:nvPicPr>
          <p:cNvPr id="9" name="Picture 8"/>
          <p:cNvPicPr>
            <a:picLocks noChangeAspect="1"/>
          </p:cNvPicPr>
          <p:nvPr/>
        </p:nvPicPr>
        <p:blipFill>
          <a:blip r:embed="rId2"/>
          <a:stretch>
            <a:fillRect/>
          </a:stretch>
        </p:blipFill>
        <p:spPr>
          <a:xfrm>
            <a:off x="200094" y="230909"/>
            <a:ext cx="2860066" cy="1838614"/>
          </a:xfrm>
          <a:prstGeom prst="rect">
            <a:avLst/>
          </a:prstGeom>
        </p:spPr>
      </p:pic>
    </p:spTree>
    <p:extLst>
      <p:ext uri="{BB962C8B-B14F-4D97-AF65-F5344CB8AC3E}">
        <p14:creationId xmlns:p14="http://schemas.microsoft.com/office/powerpoint/2010/main" val="2050264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766" y="1798092"/>
            <a:ext cx="2947482" cy="4601183"/>
          </a:xfrm>
        </p:spPr>
        <p:txBody>
          <a:bodyPr/>
          <a:lstStyle/>
          <a:p>
            <a:pPr algn="ctr"/>
            <a:r>
              <a:rPr lang="en-GB" dirty="0"/>
              <a:t>Practical examples to help you deal with anxiety and tension </a:t>
            </a:r>
          </a:p>
        </p:txBody>
      </p:sp>
      <p:sp>
        <p:nvSpPr>
          <p:cNvPr id="3" name="Content Placeholder 2"/>
          <p:cNvSpPr>
            <a:spLocks noGrp="1"/>
          </p:cNvSpPr>
          <p:nvPr>
            <p:ph idx="1"/>
          </p:nvPr>
        </p:nvSpPr>
        <p:spPr>
          <a:xfrm>
            <a:off x="4119418" y="-650655"/>
            <a:ext cx="7315200" cy="5120640"/>
          </a:xfrm>
        </p:spPr>
        <p:txBody>
          <a:bodyPr>
            <a:normAutofit/>
          </a:bodyPr>
          <a:lstStyle/>
          <a:p>
            <a:pPr marL="0" indent="0">
              <a:buNone/>
            </a:pPr>
            <a:r>
              <a:rPr lang="en-GB" sz="4000" dirty="0"/>
              <a:t>Progressive Muscle Relaxation</a:t>
            </a:r>
          </a:p>
          <a:p>
            <a:pPr marL="0" indent="0">
              <a:buNone/>
            </a:pPr>
            <a:endParaRPr lang="en-GB" sz="4000" dirty="0"/>
          </a:p>
        </p:txBody>
      </p:sp>
      <p:graphicFrame>
        <p:nvGraphicFramePr>
          <p:cNvPr id="4" name="Diagram 3"/>
          <p:cNvGraphicFramePr/>
          <p:nvPr/>
        </p:nvGraphicFramePr>
        <p:xfrm>
          <a:off x="3983182" y="2521527"/>
          <a:ext cx="7587672" cy="28170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p:cNvPicPr>
            <a:picLocks noChangeAspect="1"/>
          </p:cNvPicPr>
          <p:nvPr/>
        </p:nvPicPr>
        <p:blipFill>
          <a:blip r:embed="rId7"/>
          <a:stretch>
            <a:fillRect/>
          </a:stretch>
        </p:blipFill>
        <p:spPr>
          <a:xfrm>
            <a:off x="491115" y="154755"/>
            <a:ext cx="2464521" cy="1943100"/>
          </a:xfrm>
          <a:prstGeom prst="rect">
            <a:avLst/>
          </a:prstGeom>
        </p:spPr>
      </p:pic>
      <p:graphicFrame>
        <p:nvGraphicFramePr>
          <p:cNvPr id="8" name="Diagram 7"/>
          <p:cNvGraphicFramePr/>
          <p:nvPr/>
        </p:nvGraphicFramePr>
        <p:xfrm>
          <a:off x="4673601" y="5172364"/>
          <a:ext cx="6456218" cy="74814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082406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Progressive Muscle Relaxation</a:t>
            </a:r>
            <a:endParaRPr lang="en-GB" dirty="0"/>
          </a:p>
        </p:txBody>
      </p:sp>
      <p:pic>
        <p:nvPicPr>
          <p:cNvPr id="4" name="Content Placeholder 3"/>
          <p:cNvPicPr>
            <a:picLocks noGrp="1" noChangeAspect="1"/>
          </p:cNvPicPr>
          <p:nvPr>
            <p:ph idx="1"/>
          </p:nvPr>
        </p:nvPicPr>
        <p:blipFill>
          <a:blip r:embed="rId2"/>
          <a:stretch>
            <a:fillRect/>
          </a:stretch>
        </p:blipFill>
        <p:spPr>
          <a:xfrm>
            <a:off x="4301067" y="2565400"/>
            <a:ext cx="6805613" cy="3402807"/>
          </a:xfrm>
          <a:prstGeom prst="rect">
            <a:avLst/>
          </a:prstGeom>
        </p:spPr>
      </p:pic>
      <p:graphicFrame>
        <p:nvGraphicFramePr>
          <p:cNvPr id="6" name="Diagram 5"/>
          <p:cNvGraphicFramePr/>
          <p:nvPr/>
        </p:nvGraphicFramePr>
        <p:xfrm>
          <a:off x="4419600" y="782935"/>
          <a:ext cx="6451600" cy="13675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4023074"/>
      </p:ext>
    </p:extLst>
  </p:cSld>
  <p:clrMapOvr>
    <a:masterClrMapping/>
  </p:clrMapOvr>
  <mc:AlternateContent xmlns:mc="http://schemas.openxmlformats.org/markup-compatibility/2006" xmlns:p14="http://schemas.microsoft.com/office/powerpoint/2010/main">
    <mc:Choice Requires="p14">
      <p:transition spd="slow" p14:dur="2000" advTm="312653"/>
    </mc:Choice>
    <mc:Fallback xmlns="">
      <p:transition spd="slow" advTm="312653"/>
    </mc:Fallback>
  </mc:AlternateContent>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otalTime>0</TotalTime>
  <Words>1099</Words>
  <Application>Microsoft Office PowerPoint</Application>
  <PresentationFormat>Widescreen</PresentationFormat>
  <Paragraphs>69</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Arimo</vt:lpstr>
      <vt:lpstr>Roboto-Bold</vt:lpstr>
      <vt:lpstr>Roboto-Italic</vt:lpstr>
      <vt:lpstr>Corbel</vt:lpstr>
      <vt:lpstr>Wingdings 2</vt:lpstr>
      <vt:lpstr>Frame</vt:lpstr>
      <vt:lpstr>Anxiety and Stress</vt:lpstr>
      <vt:lpstr>Young people with anxiety </vt:lpstr>
      <vt:lpstr>The fight reflex is activated when our minds sense danger.  Our bodies physically prepare for it. However, when anxious, this reflex gets triggered when no actual danger is present, making the body’s reactions unpleasant rather than helpful. This is the reflex behind most anxiety attacks. Our mind and body feel that we are in danger, even if we are perfectly safe.</vt:lpstr>
      <vt:lpstr>The “fear of the fear”</vt:lpstr>
      <vt:lpstr>How does Anxiety develop?</vt:lpstr>
      <vt:lpstr>Cognitive Distortions</vt:lpstr>
      <vt:lpstr>Seeking Help</vt:lpstr>
      <vt:lpstr>Putting Thoughts on Trial</vt:lpstr>
      <vt:lpstr>Questions you need to answer for a verdict!</vt:lpstr>
      <vt:lpstr>Practical examples to help you deal with anxiety and tension </vt:lpstr>
      <vt:lpstr>Progressive Muscle Relaxation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Anxiety and Stress</dc:title>
  <dc:creator>Stuart Jones</dc:creator>
  <cp:lastModifiedBy>Stuart Jones</cp:lastModifiedBy>
  <cp:revision>1</cp:revision>
  <dcterms:created xsi:type="dcterms:W3CDTF">2022-03-01T12:57:09Z</dcterms:created>
  <dcterms:modified xsi:type="dcterms:W3CDTF">2022-03-01T12:58:00Z</dcterms:modified>
</cp:coreProperties>
</file>