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62" r:id="rId2"/>
    <p:sldId id="257" r:id="rId3"/>
    <p:sldId id="256" r:id="rId4"/>
    <p:sldId id="258" r:id="rId5"/>
    <p:sldId id="259" r:id="rId6"/>
    <p:sldId id="260" r:id="rId7"/>
    <p:sldId id="261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29CDF7-EEC8-AC8C-E03B-3EC5A7A70686}" v="91" dt="2025-10-19T18:34:30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Shaikh (2422573)" userId="S::2422573@student.uwtsd.ac.uk::870badac-435d-4438-a091-8891f77bb41a" providerId="AD" clId="Web-{E029CDF7-EEC8-AC8C-E03B-3EC5A7A70686}"/>
    <pc:docChg chg="mod addSld modSld sldOrd addMainMaster delMainMaster">
      <pc:chgData name="Ayesha Shaikh (2422573)" userId="S::2422573@student.uwtsd.ac.uk::870badac-435d-4438-a091-8891f77bb41a" providerId="AD" clId="Web-{E029CDF7-EEC8-AC8C-E03B-3EC5A7A70686}" dt="2025-10-19T18:34:30.899" v="81" actId="20577"/>
      <pc:docMkLst>
        <pc:docMk/>
      </pc:docMkLst>
      <pc:sldChg chg="modSp mod ord modClrScheme chgLayout">
        <pc:chgData name="Ayesha Shaikh (2422573)" userId="S::2422573@student.uwtsd.ac.uk::870badac-435d-4438-a091-8891f77bb41a" providerId="AD" clId="Web-{E029CDF7-EEC8-AC8C-E03B-3EC5A7A70686}" dt="2025-10-19T18:32:41.176" v="69" actId="20577"/>
        <pc:sldMkLst>
          <pc:docMk/>
          <pc:sldMk cId="109857222" sldId="256"/>
        </pc:sldMkLst>
        <pc:spChg chg="mod ord">
          <ac:chgData name="Ayesha Shaikh (2422573)" userId="S::2422573@student.uwtsd.ac.uk::870badac-435d-4438-a091-8891f77bb41a" providerId="AD" clId="Web-{E029CDF7-EEC8-AC8C-E03B-3EC5A7A70686}" dt="2025-10-19T18:32:41.176" v="69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1:59.127" v="6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Ayesha Shaikh (2422573)" userId="S::2422573@student.uwtsd.ac.uk::870badac-435d-4438-a091-8891f77bb41a" providerId="AD" clId="Web-{E029CDF7-EEC8-AC8C-E03B-3EC5A7A70686}" dt="2025-10-19T18:32:46.801" v="70" actId="20577"/>
        <pc:sldMkLst>
          <pc:docMk/>
          <pc:sldMk cId="2495633149" sldId="257"/>
        </pc:sldMkLst>
        <pc:spChg chg="mod ord">
          <ac:chgData name="Ayesha Shaikh (2422573)" userId="S::2422573@student.uwtsd.ac.uk::870badac-435d-4438-a091-8891f77bb41a" providerId="AD" clId="Web-{E029CDF7-EEC8-AC8C-E03B-3EC5A7A70686}" dt="2025-10-19T18:32:46.801" v="70" actId="20577"/>
          <ac:spMkLst>
            <pc:docMk/>
            <pc:sldMk cId="2495633149" sldId="257"/>
            <ac:spMk id="2" creationId="{4119EA66-A34C-6D68-E8DB-CFE5DD6E235B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1:22.890" v="56" actId="20577"/>
          <ac:spMkLst>
            <pc:docMk/>
            <pc:sldMk cId="2495633149" sldId="257"/>
            <ac:spMk id="3" creationId="{7AEA1CAD-947F-526C-1ECD-40BBCF63234B}"/>
          </ac:spMkLst>
        </pc:spChg>
      </pc:sldChg>
      <pc:sldChg chg="modSp new mod modClrScheme chgLayout">
        <pc:chgData name="Ayesha Shaikh (2422573)" userId="S::2422573@student.uwtsd.ac.uk::870badac-435d-4438-a091-8891f77bb41a" providerId="AD" clId="Web-{E029CDF7-EEC8-AC8C-E03B-3EC5A7A70686}" dt="2025-10-19T18:33:03.255" v="71" actId="20577"/>
        <pc:sldMkLst>
          <pc:docMk/>
          <pc:sldMk cId="2016729586" sldId="258"/>
        </pc:sldMkLst>
        <pc:spChg chg="mod ord">
          <ac:chgData name="Ayesha Shaikh (2422573)" userId="S::2422573@student.uwtsd.ac.uk::870badac-435d-4438-a091-8891f77bb41a" providerId="AD" clId="Web-{E029CDF7-EEC8-AC8C-E03B-3EC5A7A70686}" dt="2025-10-19T18:33:03.255" v="71" actId="20577"/>
          <ac:spMkLst>
            <pc:docMk/>
            <pc:sldMk cId="2016729586" sldId="258"/>
            <ac:spMk id="2" creationId="{11BBF85C-FE93-A6FA-D7D0-85766E7BC7DC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2:17.675" v="65" actId="20577"/>
          <ac:spMkLst>
            <pc:docMk/>
            <pc:sldMk cId="2016729586" sldId="258"/>
            <ac:spMk id="3" creationId="{591C6B46-67D9-6701-E847-BDD30294FED1}"/>
          </ac:spMkLst>
        </pc:spChg>
      </pc:sldChg>
      <pc:sldChg chg="modSp new mod modClrScheme chgLayout">
        <pc:chgData name="Ayesha Shaikh (2422573)" userId="S::2422573@student.uwtsd.ac.uk::870badac-435d-4438-a091-8891f77bb41a" providerId="AD" clId="Web-{E029CDF7-EEC8-AC8C-E03B-3EC5A7A70686}" dt="2025-10-19T18:33:38.897" v="73" actId="20577"/>
        <pc:sldMkLst>
          <pc:docMk/>
          <pc:sldMk cId="2312682803" sldId="259"/>
        </pc:sldMkLst>
        <pc:spChg chg="mod ord">
          <ac:chgData name="Ayesha Shaikh (2422573)" userId="S::2422573@student.uwtsd.ac.uk::870badac-435d-4438-a091-8891f77bb41a" providerId="AD" clId="Web-{E029CDF7-EEC8-AC8C-E03B-3EC5A7A70686}" dt="2025-10-19T18:33:38.897" v="73" actId="20577"/>
          <ac:spMkLst>
            <pc:docMk/>
            <pc:sldMk cId="2312682803" sldId="259"/>
            <ac:spMk id="2" creationId="{B21721B7-A1ED-BD5C-7E0D-B61DC9F2822B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0:36.966" v="51"/>
          <ac:spMkLst>
            <pc:docMk/>
            <pc:sldMk cId="2312682803" sldId="259"/>
            <ac:spMk id="3" creationId="{B93D6317-9F44-FD04-E561-61700FC938B5}"/>
          </ac:spMkLst>
        </pc:spChg>
      </pc:sldChg>
      <pc:sldChg chg="modSp new mod modClrScheme chgLayout">
        <pc:chgData name="Ayesha Shaikh (2422573)" userId="S::2422573@student.uwtsd.ac.uk::870badac-435d-4438-a091-8891f77bb41a" providerId="AD" clId="Web-{E029CDF7-EEC8-AC8C-E03B-3EC5A7A70686}" dt="2025-10-19T18:33:45.803" v="74" actId="20577"/>
        <pc:sldMkLst>
          <pc:docMk/>
          <pc:sldMk cId="345500639" sldId="260"/>
        </pc:sldMkLst>
        <pc:spChg chg="mod ord">
          <ac:chgData name="Ayesha Shaikh (2422573)" userId="S::2422573@student.uwtsd.ac.uk::870badac-435d-4438-a091-8891f77bb41a" providerId="AD" clId="Web-{E029CDF7-EEC8-AC8C-E03B-3EC5A7A70686}" dt="2025-10-19T18:33:45.803" v="74" actId="20577"/>
          <ac:spMkLst>
            <pc:docMk/>
            <pc:sldMk cId="345500639" sldId="260"/>
            <ac:spMk id="2" creationId="{72EC78B5-D236-D8AA-DF91-3D70C06C97CA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0:36.966" v="51"/>
          <ac:spMkLst>
            <pc:docMk/>
            <pc:sldMk cId="345500639" sldId="260"/>
            <ac:spMk id="3" creationId="{E0CB5CEA-4C94-BF1E-D2BA-697CFD7B016B}"/>
          </ac:spMkLst>
        </pc:spChg>
      </pc:sldChg>
      <pc:sldChg chg="modSp new mod modClrScheme chgLayout">
        <pc:chgData name="Ayesha Shaikh (2422573)" userId="S::2422573@student.uwtsd.ac.uk::870badac-435d-4438-a091-8891f77bb41a" providerId="AD" clId="Web-{E029CDF7-EEC8-AC8C-E03B-3EC5A7A70686}" dt="2025-10-19T18:33:53.522" v="75" actId="20577"/>
        <pc:sldMkLst>
          <pc:docMk/>
          <pc:sldMk cId="1968679043" sldId="261"/>
        </pc:sldMkLst>
        <pc:spChg chg="mod ord">
          <ac:chgData name="Ayesha Shaikh (2422573)" userId="S::2422573@student.uwtsd.ac.uk::870badac-435d-4438-a091-8891f77bb41a" providerId="AD" clId="Web-{E029CDF7-EEC8-AC8C-E03B-3EC5A7A70686}" dt="2025-10-19T18:33:53.522" v="75" actId="20577"/>
          <ac:spMkLst>
            <pc:docMk/>
            <pc:sldMk cId="1968679043" sldId="261"/>
            <ac:spMk id="2" creationId="{81236B21-3E48-7CCC-92AA-40D0362ADD89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0:36.966" v="51"/>
          <ac:spMkLst>
            <pc:docMk/>
            <pc:sldMk cId="1968679043" sldId="261"/>
            <ac:spMk id="3" creationId="{151D97C7-61B5-A6DF-5E13-DF1FF157BAB2}"/>
          </ac:spMkLst>
        </pc:spChg>
      </pc:sldChg>
      <pc:sldChg chg="modSp new mod ord modClrScheme chgLayout">
        <pc:chgData name="Ayesha Shaikh (2422573)" userId="S::2422573@student.uwtsd.ac.uk::870badac-435d-4438-a091-8891f77bb41a" providerId="AD" clId="Web-{E029CDF7-EEC8-AC8C-E03B-3EC5A7A70686}" dt="2025-10-19T18:30:56.217" v="52" actId="20577"/>
        <pc:sldMkLst>
          <pc:docMk/>
          <pc:sldMk cId="2497038050" sldId="262"/>
        </pc:sldMkLst>
        <pc:spChg chg="mod ord">
          <ac:chgData name="Ayesha Shaikh (2422573)" userId="S::2422573@student.uwtsd.ac.uk::870badac-435d-4438-a091-8891f77bb41a" providerId="AD" clId="Web-{E029CDF7-EEC8-AC8C-E03B-3EC5A7A70686}" dt="2025-10-19T18:30:36.966" v="51"/>
          <ac:spMkLst>
            <pc:docMk/>
            <pc:sldMk cId="2497038050" sldId="262"/>
            <ac:spMk id="2" creationId="{D0FAA633-47FE-FD26-8103-2CFA17D8B363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0:56.217" v="52" actId="20577"/>
          <ac:spMkLst>
            <pc:docMk/>
            <pc:sldMk cId="2497038050" sldId="262"/>
            <ac:spMk id="3" creationId="{50F9C2A4-637B-23E8-A7DB-C856AD087D44}"/>
          </ac:spMkLst>
        </pc:spChg>
      </pc:sldChg>
      <pc:sldChg chg="modSp new mod modClrScheme chgLayout">
        <pc:chgData name="Ayesha Shaikh (2422573)" userId="S::2422573@student.uwtsd.ac.uk::870badac-435d-4438-a091-8891f77bb41a" providerId="AD" clId="Web-{E029CDF7-EEC8-AC8C-E03B-3EC5A7A70686}" dt="2025-10-19T18:34:30.899" v="81" actId="20577"/>
        <pc:sldMkLst>
          <pc:docMk/>
          <pc:sldMk cId="3535130348" sldId="263"/>
        </pc:sldMkLst>
        <pc:spChg chg="mod ord">
          <ac:chgData name="Ayesha Shaikh (2422573)" userId="S::2422573@student.uwtsd.ac.uk::870badac-435d-4438-a091-8891f77bb41a" providerId="AD" clId="Web-{E029CDF7-EEC8-AC8C-E03B-3EC5A7A70686}" dt="2025-10-19T18:30:36.966" v="51"/>
          <ac:spMkLst>
            <pc:docMk/>
            <pc:sldMk cId="3535130348" sldId="263"/>
            <ac:spMk id="2" creationId="{CE853AEC-EAC5-1864-2683-8D09B9EF2F76}"/>
          </ac:spMkLst>
        </pc:spChg>
        <pc:spChg chg="mod ord">
          <ac:chgData name="Ayesha Shaikh (2422573)" userId="S::2422573@student.uwtsd.ac.uk::870badac-435d-4438-a091-8891f77bb41a" providerId="AD" clId="Web-{E029CDF7-EEC8-AC8C-E03B-3EC5A7A70686}" dt="2025-10-19T18:34:30.899" v="81" actId="20577"/>
          <ac:spMkLst>
            <pc:docMk/>
            <pc:sldMk cId="3535130348" sldId="263"/>
            <ac:spMk id="3" creationId="{5C951C5B-517B-73D7-F317-2AFA84B8AE82}"/>
          </ac:spMkLst>
        </pc:spChg>
      </pc:sldChg>
      <pc:sldMasterChg chg="del delSldLayout">
        <pc:chgData name="Ayesha Shaikh (2422573)" userId="S::2422573@student.uwtsd.ac.uk::870badac-435d-4438-a091-8891f77bb41a" providerId="AD" clId="Web-{E029CDF7-EEC8-AC8C-E03B-3EC5A7A70686}" dt="2025-10-19T18:29:33.605" v="47"/>
        <pc:sldMasterMkLst>
          <pc:docMk/>
          <pc:sldMasterMk cId="2460954070" sldId="2147483660"/>
        </pc:sldMasterMkLst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yesha Shaikh (2422573)" userId="S::2422573@student.uwtsd.ac.uk::870badac-435d-4438-a091-8891f77bb41a" providerId="AD" clId="Web-{E029CDF7-EEC8-AC8C-E03B-3EC5A7A70686}" dt="2025-10-19T18:29:33.605" v="4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yesha Shaikh (2422573)" userId="S::2422573@student.uwtsd.ac.uk::870badac-435d-4438-a091-8891f77bb41a" providerId="AD" clId="Web-{E029CDF7-EEC8-AC8C-E03B-3EC5A7A70686}" dt="2025-10-19T18:29:49.965" v="48"/>
        <pc:sldMasterMkLst>
          <pc:docMk/>
          <pc:sldMasterMk cId="585514932" sldId="2147483672"/>
        </pc:sldMasterMkLst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268698029" sldId="2147483673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3307948514" sldId="2147483674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218599265" sldId="2147483675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2364498437" sldId="2147483676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3826095396" sldId="2147483677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3715370574" sldId="2147483678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4028704680" sldId="2147483679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685842377" sldId="2147483680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3986605056" sldId="2147483681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86420421" sldId="2147483682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29:49.965" v="48"/>
          <pc:sldLayoutMkLst>
            <pc:docMk/>
            <pc:sldMasterMk cId="585514932" sldId="2147483672"/>
            <pc:sldLayoutMk cId="3450963069" sldId="2147483683"/>
          </pc:sldLayoutMkLst>
        </pc:sldLayoutChg>
      </pc:sldMasterChg>
      <pc:sldMasterChg chg="add del addSldLayout delSldLayout modSldLayout">
        <pc:chgData name="Ayesha Shaikh (2422573)" userId="S::2422573@student.uwtsd.ac.uk::870badac-435d-4438-a091-8891f77bb41a" providerId="AD" clId="Web-{E029CDF7-EEC8-AC8C-E03B-3EC5A7A70686}" dt="2025-10-19T18:30:01.605" v="49"/>
        <pc:sldMasterMkLst>
          <pc:docMk/>
          <pc:sldMasterMk cId="1846012084" sldId="2147483684"/>
        </pc:sldMasterMkLst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1218607077" sldId="2147483685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2373751686" sldId="2147483686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3107145100" sldId="2147483687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1385875013" sldId="2147483688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492069094" sldId="2147483689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1112551344" sldId="2147483690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865195075" sldId="2147483691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252451591" sldId="2147483692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86796930" sldId="2147483693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2165499253" sldId="2147483694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244064810" sldId="2147483695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431722053" sldId="2147483696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1082420897" sldId="2147483697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968800222" sldId="2147483698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3742873543" sldId="2147483699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2105412592" sldId="2147483700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01.605" v="49"/>
          <pc:sldLayoutMkLst>
            <pc:docMk/>
            <pc:sldMasterMk cId="1846012084" sldId="2147483684"/>
            <pc:sldLayoutMk cId="2775140781" sldId="2147483701"/>
          </pc:sldLayoutMkLst>
        </pc:sldLayoutChg>
      </pc:sldMasterChg>
      <pc:sldMasterChg chg="add del addSldLayout delSldLayout modSldLayout">
        <pc:chgData name="Ayesha Shaikh (2422573)" userId="S::2422573@student.uwtsd.ac.uk::870badac-435d-4438-a091-8891f77bb41a" providerId="AD" clId="Web-{E029CDF7-EEC8-AC8C-E03B-3EC5A7A70686}" dt="2025-10-19T18:30:15.793" v="50"/>
        <pc:sldMasterMkLst>
          <pc:docMk/>
          <pc:sldMasterMk cId="394797271" sldId="2147483702"/>
        </pc:sldMasterMkLst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823872903" sldId="2147483703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1407004745" sldId="2147483704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1242228352" sldId="2147483705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799076281" sldId="2147483706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217123353" sldId="2147483707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1368107233" sldId="2147483708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486578583" sldId="2147483709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2753251132" sldId="2147483710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1086589525" sldId="2147483711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229625993" sldId="2147483712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4212884876" sldId="2147483713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243689654" sldId="2147483714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461894180" sldId="2147483715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001514107" sldId="2147483716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818784039" sldId="2147483717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2058844032" sldId="2147483718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15.793" v="50"/>
          <pc:sldLayoutMkLst>
            <pc:docMk/>
            <pc:sldMasterMk cId="394797271" sldId="2147483702"/>
            <pc:sldLayoutMk cId="3191201564" sldId="2147483719"/>
          </pc:sldLayoutMkLst>
        </pc:sldLayoutChg>
      </pc:sldMasterChg>
      <pc:sldMasterChg chg="add del addSldLayout delSldLayout modSldLayout">
        <pc:chgData name="Ayesha Shaikh (2422573)" userId="S::2422573@student.uwtsd.ac.uk::870badac-435d-4438-a091-8891f77bb41a" providerId="AD" clId="Web-{E029CDF7-EEC8-AC8C-E03B-3EC5A7A70686}" dt="2025-10-19T18:30:36.966" v="51"/>
        <pc:sldMasterMkLst>
          <pc:docMk/>
          <pc:sldMasterMk cId="4225482341" sldId="2147483720"/>
        </pc:sldMasterMkLst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3250584846" sldId="2147483721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4205968822" sldId="2147483722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2968863999" sldId="2147483723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4069585201" sldId="2147483724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3018411585" sldId="2147483725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2110398609" sldId="2147483726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1197518942" sldId="2147483727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1259917067" sldId="2147483728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3082947838" sldId="2147483729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2141512998" sldId="2147483730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3505149858" sldId="2147483731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1875106652" sldId="2147483732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264164214" sldId="2147483733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2113595881" sldId="2147483734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1462197643" sldId="2147483735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2424420728" sldId="2147483736"/>
          </pc:sldLayoutMkLst>
        </pc:sldLayoutChg>
        <pc:sldLayoutChg chg="add del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4225482341" sldId="2147483720"/>
            <pc:sldLayoutMk cId="3705905725" sldId="2147483737"/>
          </pc:sldLayoutMkLst>
        </pc:sldLayoutChg>
      </pc:sldMasterChg>
      <pc:sldMasterChg chg="add addSldLayout modSldLayout">
        <pc:chgData name="Ayesha Shaikh (2422573)" userId="S::2422573@student.uwtsd.ac.uk::870badac-435d-4438-a091-8891f77bb41a" providerId="AD" clId="Web-{E029CDF7-EEC8-AC8C-E03B-3EC5A7A70686}" dt="2025-10-19T18:30:36.966" v="51"/>
        <pc:sldMasterMkLst>
          <pc:docMk/>
          <pc:sldMasterMk cId="905395702" sldId="2147483738"/>
        </pc:sldMasterMkLst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2174228074" sldId="2147483739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82651632" sldId="2147483740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2593529673" sldId="2147483741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2351102802" sldId="2147483742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1100375897" sldId="2147483743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3521731995" sldId="2147483744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3622598430" sldId="2147483745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211233660" sldId="2147483746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1305605458" sldId="2147483747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2551668820" sldId="2147483748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295600325" sldId="2147483749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581531925" sldId="2147483750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933935585" sldId="2147483751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2049998007" sldId="2147483752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102769083" sldId="2147483753"/>
          </pc:sldLayoutMkLst>
        </pc:sldLayoutChg>
        <pc:sldLayoutChg chg="add mod replId">
          <pc:chgData name="Ayesha Shaikh (2422573)" userId="S::2422573@student.uwtsd.ac.uk::870badac-435d-4438-a091-8891f77bb41a" providerId="AD" clId="Web-{E029CDF7-EEC8-AC8C-E03B-3EC5A7A70686}" dt="2025-10-19T18:30:36.966" v="51"/>
          <pc:sldLayoutMkLst>
            <pc:docMk/>
            <pc:sldMasterMk cId="905395702" sldId="2147483738"/>
            <pc:sldLayoutMk cId="1333177495" sldId="214748375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228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51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3529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102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375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731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598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33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605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668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6003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5319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3935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998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69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177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395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" TargetMode="External"/><Relationship Id="rId2" Type="http://schemas.openxmlformats.org/officeDocument/2006/relationships/hyperlink" Target="https://www.england.nhs.uk/about/nhs-valu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" TargetMode="External"/><Relationship Id="rId5" Type="http://schemas.openxmlformats.org/officeDocument/2006/relationships/hyperlink" Target="https://www.hee.nhs.uk" TargetMode="External"/><Relationship Id="rId4" Type="http://schemas.openxmlformats.org/officeDocument/2006/relationships/hyperlink" Target="https://www.rcn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AA633-47FE-FD26-8103-2CFA17D8B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9C2A4-637B-23E8-A7DB-C856AD087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latin typeface="Arial"/>
                <a:cs typeface="Arial"/>
              </a:rPr>
              <a:t>Module :Professional Development within Health and Social Care</a:t>
            </a:r>
            <a:endParaRPr lang="en-GB" sz="2400">
              <a:latin typeface="Arial"/>
              <a:cs typeface="Arial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latin typeface="Arial"/>
                <a:cs typeface="Arial"/>
              </a:rPr>
              <a:t>Module code :LCHS4009</a:t>
            </a:r>
            <a:endParaRPr lang="en-US" sz="2400">
              <a:latin typeface="Arial"/>
              <a:cs typeface="Arial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latin typeface="Arial"/>
                <a:cs typeface="Arial"/>
              </a:rPr>
              <a:t>Lecturer: Anika Tahsin Ahmed</a:t>
            </a:r>
            <a:endParaRPr lang="en-US" sz="2400">
              <a:latin typeface="Arial"/>
              <a:cs typeface="Arial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latin typeface="Arial"/>
                <a:cs typeface="Arial"/>
              </a:rPr>
              <a:t>Student name :Ayesha shaikh</a:t>
            </a:r>
            <a:endParaRPr lang="en-US" sz="2400">
              <a:latin typeface="Arial"/>
              <a:cs typeface="Arial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latin typeface="Arial"/>
                <a:cs typeface="Arial"/>
              </a:rPr>
              <a:t>Student number :2422573</a:t>
            </a:r>
            <a:endParaRPr lang="en-US" sz="2400">
              <a:latin typeface="Arial"/>
              <a:cs typeface="Arial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latin typeface="Arial"/>
                <a:cs typeface="Arial"/>
              </a:rPr>
              <a:t>Assignment title :Self-Awareness Presentation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97038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9EA66-A34C-6D68-E8DB-CFE5DD6E2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500" b="1" cap="all" dirty="0">
                <a:latin typeface="Lora"/>
              </a:rPr>
              <a:t>Aim and objective</a:t>
            </a:r>
            <a:r>
              <a:rPr lang="en-US" sz="4500" cap="all" dirty="0">
                <a:latin typeface="Lora"/>
              </a:rPr>
              <a:t> </a:t>
            </a:r>
            <a:endParaRPr lang="en-GB" sz="4500" dirty="0">
              <a:latin typeface="Lora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A1CAD-947F-526C-1ECD-40BBCF632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72884"/>
            <a:ext cx="8915400" cy="4338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40000"/>
              </a:lnSpc>
            </a:pPr>
            <a:r>
              <a:rPr lang="en-US" sz="2000" dirty="0">
                <a:latin typeface="Arial"/>
                <a:cs typeface="Arial"/>
              </a:rPr>
              <a:t>•Aim:</a:t>
            </a:r>
          </a:p>
          <a:p>
            <a:pPr>
              <a:lnSpc>
                <a:spcPct val="140000"/>
              </a:lnSpc>
            </a:pPr>
            <a:r>
              <a:rPr lang="en-US" sz="2000" dirty="0">
                <a:latin typeface="Arial"/>
                <a:cs typeface="Arial"/>
              </a:rPr>
              <a:t>•To conduct a personal SWOT analysis to support my professional development as a nurse within the UK Health and Social Care sector.</a:t>
            </a:r>
          </a:p>
          <a:p>
            <a:pPr>
              <a:lnSpc>
                <a:spcPct val="140000"/>
              </a:lnSpc>
            </a:pPr>
            <a:r>
              <a:rPr lang="en-US" sz="2000" dirty="0">
                <a:latin typeface="Arial"/>
                <a:cs typeface="Arial"/>
              </a:rPr>
              <a:t>•Objectives:</a:t>
            </a:r>
          </a:p>
          <a:p>
            <a:pPr>
              <a:lnSpc>
                <a:spcPct val="140000"/>
              </a:lnSpc>
            </a:pPr>
            <a:r>
              <a:rPr lang="en-US" sz="2000" dirty="0">
                <a:latin typeface="Arial"/>
                <a:cs typeface="Arial"/>
              </a:rPr>
              <a:t>•• Identify my key strengths and weaknesses in nursing practice.</a:t>
            </a:r>
          </a:p>
          <a:p>
            <a:pPr>
              <a:lnSpc>
                <a:spcPct val="140000"/>
              </a:lnSpc>
            </a:pPr>
            <a:r>
              <a:rPr lang="en-US" sz="2000" dirty="0">
                <a:latin typeface="Arial"/>
                <a:cs typeface="Arial"/>
              </a:rPr>
              <a:t>•• Explore available opportunities for career progression.</a:t>
            </a:r>
          </a:p>
          <a:p>
            <a:pPr>
              <a:lnSpc>
                <a:spcPct val="140000"/>
              </a:lnSpc>
            </a:pPr>
            <a:r>
              <a:rPr lang="en-US" sz="2000" dirty="0">
                <a:latin typeface="Arial"/>
                <a:cs typeface="Arial"/>
              </a:rPr>
              <a:t>•• </a:t>
            </a:r>
            <a:r>
              <a:rPr lang="en-US" sz="2000" err="1">
                <a:latin typeface="Arial"/>
                <a:cs typeface="Arial"/>
              </a:rPr>
              <a:t>Recognise</a:t>
            </a:r>
            <a:r>
              <a:rPr lang="en-US" sz="2000" dirty="0">
                <a:latin typeface="Arial"/>
                <a:cs typeface="Arial"/>
              </a:rPr>
              <a:t> external threats impacting nursing practice.</a:t>
            </a:r>
          </a:p>
          <a:p>
            <a:pPr>
              <a:lnSpc>
                <a:spcPct val="140000"/>
              </a:lnSpc>
            </a:pPr>
            <a:r>
              <a:rPr lang="en-US" sz="2000" dirty="0">
                <a:latin typeface="Arial"/>
                <a:cs typeface="Arial"/>
              </a:rPr>
              <a:t>•• Develop strategies to enhance continuous professional development (CPD).</a:t>
            </a:r>
          </a:p>
          <a:p>
            <a:pPr>
              <a:lnSpc>
                <a:spcPct val="140000"/>
              </a:lnSpc>
            </a:pPr>
            <a:endParaRPr lang="en-US" sz="2000" dirty="0">
              <a:latin typeface="Poppins Light"/>
              <a:cs typeface="Poppins Light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95633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61005"/>
            <a:ext cx="9144000" cy="1251789"/>
          </a:xfrm>
        </p:spPr>
        <p:txBody>
          <a:bodyPr>
            <a:normAutofit/>
          </a:bodyPr>
          <a:lstStyle/>
          <a:p>
            <a:r>
              <a:rPr lang="en-US" sz="6600" b="1" cap="all" err="1">
                <a:latin typeface="Lora"/>
              </a:rPr>
              <a:t>SwOT</a:t>
            </a:r>
            <a:r>
              <a:rPr lang="en-US" sz="6600" b="1" cap="all" dirty="0">
                <a:latin typeface="Lora"/>
              </a:rPr>
              <a:t> Analysis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50567"/>
            <a:ext cx="9144000" cy="415742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2400" dirty="0">
                <a:latin typeface="Arial"/>
                <a:cs typeface="Arial"/>
              </a:rPr>
              <a:t>•SWOT stands for Strengths, Weaknesses, Opportunities, and Threats.</a:t>
            </a:r>
            <a:endParaRPr lang="en-US" sz="2400"/>
          </a:p>
          <a:p>
            <a:pPr algn="l"/>
            <a:r>
              <a:rPr lang="en-GB" sz="2400" dirty="0">
                <a:latin typeface="Arial"/>
                <a:cs typeface="Arial"/>
              </a:rPr>
              <a:t>•It is a reflective framework used to assess personal and professional capabilities.</a:t>
            </a:r>
            <a:endParaRPr lang="en-GB" sz="2400" dirty="0"/>
          </a:p>
          <a:p>
            <a:pPr algn="l"/>
            <a:r>
              <a:rPr lang="en-GB" sz="2400" dirty="0">
                <a:latin typeface="Arial"/>
                <a:cs typeface="Arial"/>
              </a:rPr>
              <a:t>•In nursing, it helps evaluate competencies, professional behaviour, and growth potential.</a:t>
            </a:r>
            <a:endParaRPr lang="en-GB" sz="2400" dirty="0"/>
          </a:p>
          <a:p>
            <a:pPr algn="l"/>
            <a:r>
              <a:rPr lang="en-GB" sz="2400" dirty="0">
                <a:latin typeface="Arial"/>
                <a:cs typeface="Arial"/>
              </a:rPr>
              <a:t>•</a:t>
            </a:r>
            <a:endParaRPr lang="en-GB" sz="2400" dirty="0"/>
          </a:p>
          <a:p>
            <a:pPr algn="l"/>
            <a:r>
              <a:rPr lang="en-GB" sz="2400" dirty="0">
                <a:latin typeface="Arial"/>
                <a:cs typeface="Arial"/>
              </a:rPr>
              <a:t>•The process aligns with the Nursing and Midwifery Council (NMC) Code (2018) and supports the NHS England (2024) emphasis on lifelong learning and compassionate care.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F85C-FE93-A6FA-D7D0-85766E7BC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302" y="279053"/>
            <a:ext cx="8911687" cy="128089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"/>
                <a:ea typeface="Calibri"/>
                <a:cs typeface="Calibri"/>
              </a:rPr>
              <a:t>Strengths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C6B46-67D9-6701-E847-BDD30294F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•• Empathy and compassion towards patients.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Excellent communication and interpersonal skills.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Team collaboration in multidisciplinary environments.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Commitment to patient safety and ethical care.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Ongoing pursuit of professional learning and development.</a:t>
            </a:r>
            <a:endParaRPr lang="en-GB" sz="2400" dirty="0"/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•(NMC, 2018; NHS England, 2024)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6729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721B7-A1ED-BD5C-7E0D-B61DC9F28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Calibri"/>
                <a:ea typeface="Calibri"/>
                <a:cs typeface="Calibri"/>
              </a:rPr>
              <a:t>Weaknesses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D6317-9F44-FD04-E561-61700FC93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•• Limited experience with advanced digital healthcare systems (e.g., electronic records, AI tools).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Need for greater confidence in leadership and decision-making.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Occasional time management and prioritisation challenges.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Hesitance in delegating tasks under pressure.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•(NHS England, 2024)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12682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C78B5-D236-D8AA-DF91-3D70C06C9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/>
                <a:ea typeface="Calibri"/>
                <a:cs typeface="Calibri"/>
              </a:rPr>
              <a:t>Opportunities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B5CEA-4C94-BF1E-D2BA-697CFD7B01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•• Access to NHS Learning Hub and CPD-accredited training programmes.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•• Mentorship from experienced nurses and ward managers.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•• Career progression opportunities (e.g., advanced practitioner or specialist roles).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•• Expansion of digital nursing and integrated care systems.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•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•(RCN, 2023; HEE, 2023)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500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36B21-3E48-7CCC-92AA-40D0362AD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/>
                <a:ea typeface="Calibri"/>
                <a:cs typeface="Calibri"/>
              </a:rPr>
              <a:t>Threats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D97C7-61B5-A6DF-5E13-DF1FF157B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•• Staffing shortages and increased workloads.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High levels of occupational stress and potential burnout.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Policy and funding changes impacting care delivery.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•• Rapid technological change requiring continuous upskilling.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</a:t>
            </a:r>
            <a:endParaRPr lang="en-GB" sz="2400" dirty="0"/>
          </a:p>
          <a:p>
            <a:r>
              <a:rPr lang="en-GB" sz="2400" dirty="0">
                <a:latin typeface="Arial"/>
                <a:cs typeface="Arial"/>
              </a:rPr>
              <a:t>•(RCN, 2023; DHSC, 2024)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68679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53AEC-EAC5-1864-2683-8D09B9EF2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References (APA 7th Edition)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51C5B-517B-73D7-F317-2AFA84B8A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>
                <a:latin typeface="Arial"/>
                <a:cs typeface="Arial"/>
              </a:rPr>
              <a:t>•• NHS England. (2024). The NHS values and principles. </a:t>
            </a:r>
            <a:r>
              <a:rPr lang="en-GB" sz="2000" dirty="0">
                <a:latin typeface="Arial"/>
                <a:cs typeface="Arial"/>
                <a:hlinkClick r:id="rId2"/>
              </a:rPr>
              <a:t>https://www.england.nhs.uk/about/nhs-values/</a:t>
            </a:r>
            <a:r>
              <a:rPr lang="en-GB" sz="2000" dirty="0">
                <a:latin typeface="Arial"/>
                <a:cs typeface="Arial"/>
              </a:rPr>
              <a:t> (Accessed: 17 October 2025)</a:t>
            </a:r>
            <a:endParaRPr lang="en-GB" dirty="0"/>
          </a:p>
          <a:p>
            <a:r>
              <a:rPr lang="en-GB" sz="2000" dirty="0">
                <a:latin typeface="Arial"/>
                <a:cs typeface="Arial"/>
              </a:rPr>
              <a:t>•• Nursing and Midwifery Council (NMC). (2018). The Code. </a:t>
            </a:r>
            <a:r>
              <a:rPr lang="en-GB" sz="2000" dirty="0">
                <a:latin typeface="Arial"/>
                <a:cs typeface="Arial"/>
                <a:hlinkClick r:id="rId3"/>
              </a:rPr>
              <a:t>https://www.nmc.org.uk</a:t>
            </a:r>
            <a:r>
              <a:rPr lang="en-GB" sz="2000" dirty="0">
                <a:latin typeface="Arial"/>
                <a:cs typeface="Arial"/>
              </a:rPr>
              <a:t> (Accessed: 18 October 2025)</a:t>
            </a:r>
            <a:endParaRPr lang="en-GB" dirty="0"/>
          </a:p>
          <a:p>
            <a:r>
              <a:rPr lang="en-GB" sz="2000" dirty="0">
                <a:latin typeface="Arial"/>
                <a:cs typeface="Arial"/>
              </a:rPr>
              <a:t>•• Royal College of Nursing (RCN). (2023). Career development for nurses. </a:t>
            </a:r>
            <a:r>
              <a:rPr lang="en-GB" sz="2000" dirty="0">
                <a:latin typeface="Arial"/>
                <a:cs typeface="Arial"/>
                <a:hlinkClick r:id="rId4"/>
              </a:rPr>
              <a:t>https://www.rcn.org.uk</a:t>
            </a:r>
            <a:r>
              <a:rPr lang="en-GB" sz="2000" dirty="0">
                <a:latin typeface="Arial"/>
                <a:cs typeface="Arial"/>
              </a:rPr>
              <a:t> (Accessed: 17 October 2025)</a:t>
            </a:r>
            <a:endParaRPr lang="en-GB" dirty="0"/>
          </a:p>
          <a:p>
            <a:r>
              <a:rPr lang="en-GB" sz="2000" dirty="0">
                <a:latin typeface="Arial"/>
                <a:cs typeface="Arial"/>
              </a:rPr>
              <a:t>•• Health Education England (HEE). (2023). Nursing career framework and digital capability. </a:t>
            </a:r>
            <a:r>
              <a:rPr lang="en-GB" sz="2000" dirty="0">
                <a:latin typeface="Arial"/>
                <a:cs typeface="Arial"/>
                <a:hlinkClick r:id="rId5"/>
              </a:rPr>
              <a:t>https://www.hee.nhs.uk</a:t>
            </a:r>
            <a:r>
              <a:rPr lang="en-GB" sz="2000" dirty="0">
                <a:latin typeface="Arial"/>
                <a:cs typeface="Arial"/>
              </a:rPr>
              <a:t> (Accessed: 19 October 2025)</a:t>
            </a:r>
            <a:endParaRPr lang="en-GB" dirty="0"/>
          </a:p>
          <a:p>
            <a:r>
              <a:rPr lang="en-GB" sz="2000" dirty="0">
                <a:latin typeface="Arial"/>
                <a:cs typeface="Arial"/>
              </a:rPr>
              <a:t>•• Department of Health and Social Care (DHSC). (2024). Health and social care workforce strategy for England to 2030. </a:t>
            </a:r>
            <a:r>
              <a:rPr lang="en-GB" sz="2000" dirty="0">
                <a:latin typeface="Arial"/>
                <a:cs typeface="Arial"/>
                <a:hlinkClick r:id="rId6"/>
              </a:rPr>
              <a:t>https://www.gov.uk</a:t>
            </a:r>
            <a:r>
              <a:rPr lang="en-GB" sz="2000" dirty="0">
                <a:latin typeface="Arial"/>
                <a:cs typeface="Arial"/>
              </a:rPr>
              <a:t> (Accessed: 17 October 2025)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13034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PowerPoint Presentation</vt:lpstr>
      <vt:lpstr>Aim and objective  </vt:lpstr>
      <vt:lpstr>SwOT Analysis</vt:lpstr>
      <vt:lpstr>Strengths</vt:lpstr>
      <vt:lpstr>Weaknesses</vt:lpstr>
      <vt:lpstr>Opportunities</vt:lpstr>
      <vt:lpstr>Threats</vt:lpstr>
      <vt:lpstr>References (APA 7th Edition)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72</cp:revision>
  <dcterms:created xsi:type="dcterms:W3CDTF">2025-10-19T17:53:51Z</dcterms:created>
  <dcterms:modified xsi:type="dcterms:W3CDTF">2025-10-19T18:36:45Z</dcterms:modified>
</cp:coreProperties>
</file>