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459" r:id="rId5"/>
    <p:sldId id="258" r:id="rId6"/>
    <p:sldId id="484" r:id="rId7"/>
    <p:sldId id="485" r:id="rId8"/>
    <p:sldId id="486" r:id="rId9"/>
    <p:sldId id="487" r:id="rId10"/>
    <p:sldId id="496" r:id="rId11"/>
    <p:sldId id="497" r:id="rId12"/>
    <p:sldId id="498" r:id="rId13"/>
    <p:sldId id="499" r:id="rId14"/>
    <p:sldId id="500" r:id="rId15"/>
    <p:sldId id="501" r:id="rId16"/>
    <p:sldId id="502" r:id="rId17"/>
    <p:sldId id="503" r:id="rId18"/>
    <p:sldId id="494" r:id="rId19"/>
    <p:sldId id="504" r:id="rId20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961" autoAdjust="0"/>
  </p:normalViewPr>
  <p:slideViewPr>
    <p:cSldViewPr>
      <p:cViewPr varScale="1">
        <p:scale>
          <a:sx n="91" d="100"/>
          <a:sy n="91" d="100"/>
        </p:scale>
        <p:origin x="218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tina Schmidt" userId="32f9f094-ca9c-4781-adf1-b860fa553cc7" providerId="ADAL" clId="{E3F3BF11-2A48-4767-AA85-A036ED8C8075}"/>
    <pc:docChg chg="modSld">
      <pc:chgData name="Bettina Schmidt" userId="32f9f094-ca9c-4781-adf1-b860fa553cc7" providerId="ADAL" clId="{E3F3BF11-2A48-4767-AA85-A036ED8C8075}" dt="2026-03-13T11:45:39.867" v="9" actId="20577"/>
      <pc:docMkLst>
        <pc:docMk/>
      </pc:docMkLst>
      <pc:sldChg chg="modSp mod">
        <pc:chgData name="Bettina Schmidt" userId="32f9f094-ca9c-4781-adf1-b860fa553cc7" providerId="ADAL" clId="{E3F3BF11-2A48-4767-AA85-A036ED8C8075}" dt="2026-03-13T11:45:39.867" v="9" actId="20577"/>
        <pc:sldMkLst>
          <pc:docMk/>
          <pc:sldMk cId="1443796192" sldId="484"/>
        </pc:sldMkLst>
        <pc:spChg chg="mod">
          <ac:chgData name="Bettina Schmidt" userId="32f9f094-ca9c-4781-adf1-b860fa553cc7" providerId="ADAL" clId="{E3F3BF11-2A48-4767-AA85-A036ED8C8075}" dt="2026-03-13T11:45:39.867" v="9" actId="20577"/>
          <ac:spMkLst>
            <pc:docMk/>
            <pc:sldMk cId="1443796192" sldId="484"/>
            <ac:spMk id="3" creationId="{6480E60A-3756-4336-A9CE-E3CFEA824425}"/>
          </ac:spMkLst>
        </pc:spChg>
      </pc:sldChg>
    </pc:docChg>
  </pc:docChgLst>
  <pc:docChgLst>
    <pc:chgData name="Bettina Schmidt" userId="32f9f094-ca9c-4781-adf1-b860fa553cc7" providerId="ADAL" clId="{C77012DD-0B2A-42E6-AA10-6AB39074D781}"/>
    <pc:docChg chg="modSld">
      <pc:chgData name="Bettina Schmidt" userId="32f9f094-ca9c-4781-adf1-b860fa553cc7" providerId="ADAL" clId="{C77012DD-0B2A-42E6-AA10-6AB39074D781}" dt="2026-03-06T15:50:12.759" v="96" actId="6549"/>
      <pc:docMkLst>
        <pc:docMk/>
      </pc:docMkLst>
      <pc:sldChg chg="modSp mod">
        <pc:chgData name="Bettina Schmidt" userId="32f9f094-ca9c-4781-adf1-b860fa553cc7" providerId="ADAL" clId="{C77012DD-0B2A-42E6-AA10-6AB39074D781}" dt="2026-03-06T15:49:14.366" v="12" actId="6549"/>
        <pc:sldMkLst>
          <pc:docMk/>
          <pc:sldMk cId="1682318017" sldId="258"/>
        </pc:sldMkLst>
        <pc:spChg chg="mod">
          <ac:chgData name="Bettina Schmidt" userId="32f9f094-ca9c-4781-adf1-b860fa553cc7" providerId="ADAL" clId="{C77012DD-0B2A-42E6-AA10-6AB39074D781}" dt="2026-03-06T15:49:14.366" v="12" actId="6549"/>
          <ac:spMkLst>
            <pc:docMk/>
            <pc:sldMk cId="1682318017" sldId="258"/>
            <ac:spMk id="3" creationId="{00000000-0000-0000-0000-000000000000}"/>
          </ac:spMkLst>
        </pc:spChg>
      </pc:sldChg>
      <pc:sldChg chg="modSp mod">
        <pc:chgData name="Bettina Schmidt" userId="32f9f094-ca9c-4781-adf1-b860fa553cc7" providerId="ADAL" clId="{C77012DD-0B2A-42E6-AA10-6AB39074D781}" dt="2026-03-06T15:49:37.962" v="58" actId="6549"/>
        <pc:sldMkLst>
          <pc:docMk/>
          <pc:sldMk cId="1443796192" sldId="484"/>
        </pc:sldMkLst>
        <pc:spChg chg="mod">
          <ac:chgData name="Bettina Schmidt" userId="32f9f094-ca9c-4781-adf1-b860fa553cc7" providerId="ADAL" clId="{C77012DD-0B2A-42E6-AA10-6AB39074D781}" dt="2026-03-06T15:49:37.962" v="58" actId="6549"/>
          <ac:spMkLst>
            <pc:docMk/>
            <pc:sldMk cId="1443796192" sldId="484"/>
            <ac:spMk id="3" creationId="{6480E60A-3756-4336-A9CE-E3CFEA824425}"/>
          </ac:spMkLst>
        </pc:spChg>
      </pc:sldChg>
      <pc:sldChg chg="modSp mod">
        <pc:chgData name="Bettina Schmidt" userId="32f9f094-ca9c-4781-adf1-b860fa553cc7" providerId="ADAL" clId="{C77012DD-0B2A-42E6-AA10-6AB39074D781}" dt="2026-03-06T15:49:49.756" v="77" actId="20577"/>
        <pc:sldMkLst>
          <pc:docMk/>
          <pc:sldMk cId="1245696050" sldId="486"/>
        </pc:sldMkLst>
        <pc:spChg chg="mod">
          <ac:chgData name="Bettina Schmidt" userId="32f9f094-ca9c-4781-adf1-b860fa553cc7" providerId="ADAL" clId="{C77012DD-0B2A-42E6-AA10-6AB39074D781}" dt="2026-03-06T15:49:49.756" v="77" actId="20577"/>
          <ac:spMkLst>
            <pc:docMk/>
            <pc:sldMk cId="1245696050" sldId="486"/>
            <ac:spMk id="2" creationId="{AC6241A0-17CD-4310-A2E3-63EF4C42178D}"/>
          </ac:spMkLst>
        </pc:spChg>
      </pc:sldChg>
      <pc:sldChg chg="modSp mod">
        <pc:chgData name="Bettina Schmidt" userId="32f9f094-ca9c-4781-adf1-b860fa553cc7" providerId="ADAL" clId="{C77012DD-0B2A-42E6-AA10-6AB39074D781}" dt="2026-03-06T15:50:12.759" v="96" actId="6549"/>
        <pc:sldMkLst>
          <pc:docMk/>
          <pc:sldMk cId="210184710" sldId="504"/>
        </pc:sldMkLst>
        <pc:spChg chg="mod">
          <ac:chgData name="Bettina Schmidt" userId="32f9f094-ca9c-4781-adf1-b860fa553cc7" providerId="ADAL" clId="{C77012DD-0B2A-42E6-AA10-6AB39074D781}" dt="2026-03-06T15:50:12.759" v="96" actId="6549"/>
          <ac:spMkLst>
            <pc:docMk/>
            <pc:sldMk cId="210184710" sldId="504"/>
            <ac:spMk id="3" creationId="{6DDB5F0F-BD48-FE20-5618-51556D3B8FF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535DF58F-8671-456E-AFAD-17BFC9F0FA41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0983270C-3725-49C9-9AFB-E0CEEAD016A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988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83270C-3725-49C9-9AFB-E0CEEAD016AD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8728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13/03/2026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E8D67-9C04-4453-90A4-A7D6F5B350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644893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575EE-F7F6-42C9-B986-378C98754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B13CC8-9E48-4AB4-B99E-41E5E253396E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F223E7-5909-421E-8FED-C975AE448F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AEDCD0-99A2-4795-AA60-8C45137C7D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1F7D49-58D3-4CF3-9DE8-EB331C543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EF69C2-728C-445E-A681-863B05C6D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16C47AD-9C7D-4591-AD19-B44267B8A4B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4003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13/03/2026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Prepare the 3 minutes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br>
              <a:rPr lang="en-GB" b="1" dirty="0">
                <a:solidFill>
                  <a:schemeClr val="bg1"/>
                </a:solidFill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9968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Topic Today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How to prepare the 3 minutes presentation (scheduled for 18 March)? </a:t>
            </a:r>
          </a:p>
          <a:p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82318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2D912-7D73-427E-9C77-2CC892013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Guidance on the final dissertation assessment: </a:t>
            </a:r>
            <a:r>
              <a:rPr lang="en-GB" b="1" dirty="0"/>
              <a:t>The Presentation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0E60A-3756-4336-A9CE-E3CFEA8244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/>
              <a:t>Carmarthen </a:t>
            </a:r>
            <a:r>
              <a:rPr lang="en-GB" dirty="0"/>
              <a:t>based / Campus students: 3 minutes presentation on 18 March  (slides to be up-loaded on 17 March)</a:t>
            </a:r>
          </a:p>
          <a:p>
            <a:pPr lvl="1"/>
            <a:r>
              <a:rPr lang="en-GB" dirty="0"/>
              <a:t>Do not email them to the module coordinators just minutes before the session starts! </a:t>
            </a:r>
          </a:p>
          <a:p>
            <a:r>
              <a:rPr lang="en-GB" dirty="0"/>
              <a:t>DL students: 10  minutes presentation, arranged by programme director (slides to be uploaded on 17 March)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379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742A46-806D-4CE9-8BFA-FAF777464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dirty="0"/>
              <a:t>In a nutshell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021ADF-3D3E-4CA7-A36C-4031CDEA9F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r>
              <a:rPr lang="en-GB" dirty="0"/>
              <a:t>Speak for 3 minutes on your dissertation topic</a:t>
            </a:r>
          </a:p>
          <a:p>
            <a:r>
              <a:rPr lang="en-GB" dirty="0"/>
              <a:t>Answer a couple of questions</a:t>
            </a:r>
          </a:p>
          <a:p>
            <a:r>
              <a:rPr lang="en-GB" dirty="0"/>
              <a:t>Worth 5% of the overall mark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903E6E-CCCF-48E7-8899-34E0D9BA01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2980" y="1600201"/>
            <a:ext cx="3989040" cy="3989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482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241A0-17CD-4310-A2E3-63EF4C421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18 March 2026</a:t>
            </a:r>
            <a:r>
              <a:rPr lang="en-GB" sz="4400" dirty="0"/>
              <a:t> </a:t>
            </a:r>
            <a:r>
              <a:rPr lang="en-GB" dirty="0"/>
              <a:t>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9B195-90E5-40A9-83E3-79C44CE971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>
                <a:effectLst/>
                <a:ea typeface="Times New Roman" panose="02020603050405020304" pitchFamily="18" charset="0"/>
              </a:rPr>
              <a:t>Divided into groups roughly based on your subject area</a:t>
            </a:r>
          </a:p>
          <a:p>
            <a:r>
              <a:rPr lang="en-GB" sz="2800" dirty="0"/>
              <a:t>Please turn up promptly to your slot: we will be under pressure to keep to time</a:t>
            </a:r>
          </a:p>
          <a:p>
            <a:r>
              <a:rPr lang="en-GB" sz="2800" dirty="0"/>
              <a:t>Make sure you have uploaded your slides to Moodle for quick access on the day</a:t>
            </a:r>
          </a:p>
          <a:p>
            <a:r>
              <a:rPr lang="en-GB" sz="2800" dirty="0"/>
              <a:t>Check Moodle for your time slot: </a:t>
            </a:r>
            <a:r>
              <a:rPr lang="en-GB" sz="2800" b="1" dirty="0"/>
              <a:t>you must attend your own</a:t>
            </a:r>
            <a:r>
              <a:rPr lang="en-GB" sz="2800" dirty="0"/>
              <a:t>, but are welcome to attend others</a:t>
            </a:r>
          </a:p>
        </p:txBody>
      </p:sp>
    </p:spTree>
    <p:extLst>
      <p:ext uri="{BB962C8B-B14F-4D97-AF65-F5344CB8AC3E}">
        <p14:creationId xmlns:p14="http://schemas.microsoft.com/office/powerpoint/2010/main" val="124569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598D3-76E9-4096-A5C6-9B34A0F93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we are looking for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E004CE-4C54-4D9A-8CA2-A127DE177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effectLst/>
                <a:ea typeface="Times New Roman" panose="02020603050405020304" pitchFamily="18" charset="0"/>
              </a:rPr>
              <a:t>Informative and concise presentation of the main arguments and insights of you research</a:t>
            </a:r>
          </a:p>
          <a:p>
            <a:r>
              <a:rPr lang="en-GB" sz="2800" dirty="0">
                <a:ea typeface="Times New Roman" panose="02020603050405020304" pitchFamily="18" charset="0"/>
              </a:rPr>
              <a:t>Clear visuals</a:t>
            </a:r>
          </a:p>
          <a:p>
            <a:r>
              <a:rPr lang="en-GB" sz="2800" dirty="0">
                <a:effectLst/>
                <a:ea typeface="Times New Roman" panose="02020603050405020304" pitchFamily="18" charset="0"/>
              </a:rPr>
              <a:t>Well-delivered oral presentation</a:t>
            </a:r>
          </a:p>
          <a:p>
            <a:r>
              <a:rPr lang="en-GB" sz="2800" dirty="0">
                <a:ea typeface="Times New Roman" panose="02020603050405020304" pitchFamily="18" charset="0"/>
              </a:rPr>
              <a:t>Good answers to questions</a:t>
            </a:r>
          </a:p>
          <a:p>
            <a:r>
              <a:rPr lang="en-GB" sz="2800" dirty="0">
                <a:effectLst/>
                <a:ea typeface="Times New Roman" panose="02020603050405020304" pitchFamily="18" charset="0"/>
              </a:rPr>
              <a:t>Keeping to time</a:t>
            </a:r>
          </a:p>
          <a:p>
            <a:endParaRPr lang="en-GB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2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4C361-FF95-4C7B-8C7B-0A0A55B88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Tips for success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1F644-0190-46F2-A194-52AF0450A5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You only have three minutes: get your audiences interested asap with something that draws them in</a:t>
            </a:r>
          </a:p>
          <a:p>
            <a:r>
              <a:rPr lang="en-GB" sz="2800" dirty="0"/>
              <a:t>Your body language is important too in a presentation: where and how are you standing?</a:t>
            </a:r>
          </a:p>
          <a:p>
            <a:r>
              <a:rPr lang="en-GB" sz="2800" dirty="0"/>
              <a:t>Vary the tone of your voice, don’t speak too quickly (or slowly)</a:t>
            </a:r>
          </a:p>
          <a:p>
            <a:r>
              <a:rPr lang="en-GB" sz="2800" dirty="0"/>
              <a:t>PRACTICE!</a:t>
            </a:r>
          </a:p>
        </p:txBody>
      </p:sp>
    </p:spTree>
    <p:extLst>
      <p:ext uri="{BB962C8B-B14F-4D97-AF65-F5344CB8AC3E}">
        <p14:creationId xmlns:p14="http://schemas.microsoft.com/office/powerpoint/2010/main" val="162212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08363-FA0D-4880-9EF0-49923B52F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0000"/>
                </a:solidFill>
              </a:rPr>
              <a:t>Content: pitching at the right level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C485C-F73C-43A8-B379-B0BCB12DDE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assume a certain level of knowledge from your audience, but avoid overly complex language and jargon</a:t>
            </a:r>
          </a:p>
          <a:p>
            <a:r>
              <a:rPr lang="en-GB" dirty="0"/>
              <a:t>If you have engaged with a complex concept, you can explain it (briefly!)</a:t>
            </a:r>
          </a:p>
          <a:p>
            <a:r>
              <a:rPr lang="en-GB" dirty="0"/>
              <a:t>Don’t dumb it down or undermine the value of it though</a:t>
            </a:r>
          </a:p>
        </p:txBody>
      </p:sp>
    </p:spTree>
    <p:extLst>
      <p:ext uri="{BB962C8B-B14F-4D97-AF65-F5344CB8AC3E}">
        <p14:creationId xmlns:p14="http://schemas.microsoft.com/office/powerpoint/2010/main" val="399404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E2105-59E4-4BB8-BF94-131EE0FEC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Content: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CEF9C-8229-4E2F-978E-AE2922DAE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Think carefully what the main point of your research is/was ( the ‘so what question’)</a:t>
            </a:r>
          </a:p>
          <a:p>
            <a:r>
              <a:rPr lang="en-GB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What is the main point you want the audience to take away?</a:t>
            </a:r>
          </a:p>
          <a:p>
            <a:r>
              <a:rPr lang="en-GB" sz="3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Work backwards from this: outline the research question(s), the main research findings, and your conclusion(s)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214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C4323-3272-4A50-A174-E50A41017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Things to avoid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CA4B5-78C9-4393-A097-847EED5ECE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400" dirty="0">
                <a:effectLst/>
                <a:ea typeface="Times New Roman" panose="02020603050405020304" pitchFamily="18" charset="0"/>
              </a:rPr>
              <a:t>Trying to say too much – you can elaborate and add detail during questions (if your audience is really interested, they can read your dissertation!)</a:t>
            </a: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400" dirty="0"/>
              <a:t>Don’t write it like an academic paper: shorter words, sentences and paragraphs to keep it punchy</a:t>
            </a:r>
          </a:p>
          <a:p>
            <a:pPr marL="342900" lvl="0" indent="-342900"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en-GB" sz="2400" dirty="0"/>
              <a:t>You can use humour – but don’t aim </a:t>
            </a:r>
            <a:r>
              <a:rPr lang="en-GB" sz="2400"/>
              <a:t>for heaps of </a:t>
            </a:r>
            <a:r>
              <a:rPr lang="en-GB" sz="2400" dirty="0"/>
              <a:t>laughs at the expense of your academic integrity!</a:t>
            </a:r>
          </a:p>
        </p:txBody>
      </p:sp>
    </p:spTree>
    <p:extLst>
      <p:ext uri="{BB962C8B-B14F-4D97-AF65-F5344CB8AC3E}">
        <p14:creationId xmlns:p14="http://schemas.microsoft.com/office/powerpoint/2010/main" val="352380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5E313-47CC-439E-899E-5BC6BBC35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9326B-ADAD-4F77-B489-EA01CC8B0F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800" b="1" dirty="0">
                <a:effectLst/>
                <a:ea typeface="Times New Roman" panose="02020603050405020304" pitchFamily="18" charset="0"/>
              </a:rPr>
              <a:t>Maximum 3 Slides</a:t>
            </a:r>
          </a:p>
          <a:p>
            <a:r>
              <a:rPr lang="en-GB" sz="2800" dirty="0">
                <a:ea typeface="Times New Roman" panose="02020603050405020304" pitchFamily="18" charset="0"/>
              </a:rPr>
              <a:t>Any more, any you’ll be too tempted to say too much</a:t>
            </a:r>
          </a:p>
          <a:p>
            <a:r>
              <a:rPr lang="en-GB" sz="2800" b="1" dirty="0">
                <a:ea typeface="Times New Roman" panose="02020603050405020304" pitchFamily="18" charset="0"/>
              </a:rPr>
              <a:t>Legible</a:t>
            </a:r>
          </a:p>
          <a:p>
            <a:r>
              <a:rPr lang="en-GB" sz="2800" b="1" dirty="0">
                <a:effectLst/>
                <a:ea typeface="Times New Roman" panose="02020603050405020304" pitchFamily="18" charset="0"/>
              </a:rPr>
              <a:t>Clear</a:t>
            </a:r>
          </a:p>
          <a:p>
            <a:r>
              <a:rPr lang="en-GB" sz="2800" b="1" dirty="0">
                <a:ea typeface="Times New Roman" panose="02020603050405020304" pitchFamily="18" charset="0"/>
              </a:rPr>
              <a:t>Concise</a:t>
            </a:r>
            <a:endParaRPr lang="en-GB" sz="2800" b="1" dirty="0">
              <a:effectLst/>
              <a:ea typeface="Times New Roman" panose="02020603050405020304" pitchFamily="18" charset="0"/>
            </a:endParaRPr>
          </a:p>
          <a:p>
            <a:r>
              <a:rPr lang="en-GB" dirty="0"/>
              <a:t>Less is more: you want your audience to listen to what you’re saying, not be distracted</a:t>
            </a:r>
          </a:p>
        </p:txBody>
      </p:sp>
    </p:spTree>
    <p:extLst>
      <p:ext uri="{BB962C8B-B14F-4D97-AF65-F5344CB8AC3E}">
        <p14:creationId xmlns:p14="http://schemas.microsoft.com/office/powerpoint/2010/main" val="209967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F5FEC-3049-4DDC-9CEC-A99B0E74D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Delivering the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CD713-DE50-4E47-A101-7C3A9D72D3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Nerves are totally normal. If you practice and prepare, this can really help.</a:t>
            </a:r>
          </a:p>
          <a:p>
            <a:r>
              <a:rPr lang="en-GB" dirty="0"/>
              <a:t>Speak clearly, vary the tempo</a:t>
            </a:r>
          </a:p>
          <a:p>
            <a:r>
              <a:rPr lang="en-GB" dirty="0"/>
              <a:t>Don’t rush – and remember to breathe</a:t>
            </a:r>
          </a:p>
          <a:p>
            <a:r>
              <a:rPr lang="en-GB" dirty="0"/>
              <a:t>Use pauses strategically: they add emphasis and give your audience time to digest your points</a:t>
            </a:r>
          </a:p>
        </p:txBody>
      </p:sp>
    </p:spTree>
    <p:extLst>
      <p:ext uri="{BB962C8B-B14F-4D97-AF65-F5344CB8AC3E}">
        <p14:creationId xmlns:p14="http://schemas.microsoft.com/office/powerpoint/2010/main" val="23086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0A5A1-45B2-4AEB-A824-1E15E9AD9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Body language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718EB-FDE3-4C34-AF96-3B57AB7849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Stand straight</a:t>
            </a:r>
          </a:p>
          <a:p>
            <a:r>
              <a:rPr lang="en-GB" dirty="0"/>
              <a:t>Make eye contact (or at least pretend to)</a:t>
            </a:r>
          </a:p>
          <a:p>
            <a:r>
              <a:rPr lang="en-GB" dirty="0"/>
              <a:t>Don’t turn your back on the audience</a:t>
            </a:r>
          </a:p>
          <a:p>
            <a:r>
              <a:rPr lang="en-GB" dirty="0"/>
              <a:t>Don’t hide behind the computer/lectern</a:t>
            </a:r>
          </a:p>
          <a:p>
            <a:r>
              <a:rPr lang="en-GB" dirty="0"/>
              <a:t>Try not to fidget</a:t>
            </a:r>
          </a:p>
        </p:txBody>
      </p:sp>
    </p:spTree>
    <p:extLst>
      <p:ext uri="{BB962C8B-B14F-4D97-AF65-F5344CB8AC3E}">
        <p14:creationId xmlns:p14="http://schemas.microsoft.com/office/powerpoint/2010/main" val="61527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28D0AA-0983-4B90-9638-113732DC1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thoughts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9F7EE8-3F62-49DC-970F-4791ED317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 enthusiastic – it’s ok to be excited about what you did and found</a:t>
            </a:r>
          </a:p>
          <a:p>
            <a:r>
              <a:rPr lang="en-GB" dirty="0"/>
              <a:t>Make sure the importance of your findings is clear</a:t>
            </a:r>
          </a:p>
          <a:p>
            <a:r>
              <a:rPr lang="en-GB" dirty="0"/>
              <a:t>Don’t rush, and keep to time</a:t>
            </a:r>
          </a:p>
          <a:p>
            <a:r>
              <a:rPr lang="en-GB" dirty="0"/>
              <a:t>PRACTICE!</a:t>
            </a:r>
          </a:p>
          <a:p>
            <a:pPr marL="914400" lvl="2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818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19167-6C78-F58D-2F8E-9AD641151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 available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20225F-525C-D061-94ED-85EDF32992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Three minutes presentations are common competitions at universities and conferences</a:t>
            </a:r>
          </a:p>
          <a:p>
            <a:r>
              <a:rPr lang="en-GB" dirty="0"/>
              <a:t>You can find on </a:t>
            </a:r>
            <a:r>
              <a:rPr lang="en-GB" dirty="0" err="1"/>
              <a:t>Youtube</a:t>
            </a:r>
            <a:r>
              <a:rPr lang="en-GB" dirty="0"/>
              <a:t> examples (e.g., the winning presentation) or even help videos such </a:t>
            </a:r>
            <a:r>
              <a:rPr lang="en-GB"/>
              <a:t>as this one</a:t>
            </a:r>
            <a:endParaRPr lang="en-GB" dirty="0"/>
          </a:p>
          <a:p>
            <a:pPr lvl="1"/>
            <a:r>
              <a:rPr lang="en-GB"/>
              <a:t>https</a:t>
            </a:r>
            <a:r>
              <a:rPr lang="en-GB" dirty="0"/>
              <a:t>://youtu.be/p2e0bec94GY?feature=shared</a:t>
            </a:r>
          </a:p>
        </p:txBody>
      </p:sp>
    </p:spTree>
    <p:extLst>
      <p:ext uri="{BB962C8B-B14F-4D97-AF65-F5344CB8AC3E}">
        <p14:creationId xmlns:p14="http://schemas.microsoft.com/office/powerpoint/2010/main" val="21953949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27352-9871-7F06-5BA6-4C7FDD03E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DL students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B5F0F-BD48-FE20-5618-51556D3B8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ea typeface="DengXian" panose="02010600030101010101" pitchFamily="2" charset="-122"/>
              </a:rPr>
              <a:t>10 minutes Presentation with 5 minutes for questions (5% of module mark) </a:t>
            </a:r>
          </a:p>
          <a:p>
            <a:pPr lvl="1"/>
            <a:r>
              <a:rPr lang="en-GB" sz="3200" dirty="0">
                <a:latin typeface="Calibri" panose="020F0502020204030204" pitchFamily="34" charset="0"/>
                <a:ea typeface="DengXian" panose="02010600030101010101" pitchFamily="2" charset="-122"/>
              </a:rPr>
              <a:t>slides need to be submitted </a:t>
            </a:r>
            <a:r>
              <a:rPr lang="en-GB" sz="3200">
                <a:latin typeface="Calibri" panose="020F0502020204030204" pitchFamily="34" charset="0"/>
                <a:ea typeface="DengXian" panose="02010600030101010101" pitchFamily="2" charset="-122"/>
              </a:rPr>
              <a:t>on 17 March  2026  </a:t>
            </a:r>
            <a:endParaRPr lang="en-GB" sz="3200" dirty="0">
              <a:latin typeface="Calibri" panose="020F0502020204030204" pitchFamily="34" charset="0"/>
              <a:ea typeface="DengXian" panose="02010600030101010101" pitchFamily="2" charset="-122"/>
            </a:endParaRPr>
          </a:p>
          <a:p>
            <a:pPr lvl="1"/>
            <a:r>
              <a:rPr lang="en-GB" sz="3200" dirty="0">
                <a:latin typeface="Calibri" panose="020F0502020204030204" pitchFamily="34" charset="0"/>
                <a:ea typeface="DengXian" panose="02010600030101010101" pitchFamily="2" charset="-122"/>
              </a:rPr>
              <a:t>Your supervisors will set a date for individual presentations which they will record in Teams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18471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677</Words>
  <Application>Microsoft Office PowerPoint</Application>
  <PresentationFormat>On-screen Show (4:3)</PresentationFormat>
  <Paragraphs>72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Myriad Pro</vt:lpstr>
      <vt:lpstr>Arial</vt:lpstr>
      <vt:lpstr>Calibri</vt:lpstr>
      <vt:lpstr>Symbol</vt:lpstr>
      <vt:lpstr>20140311PresentationUWTSDTemplate</vt:lpstr>
      <vt:lpstr>Prepare the 3 minutes presentation</vt:lpstr>
      <vt:lpstr>Topic Today</vt:lpstr>
      <vt:lpstr>Guidance on the final dissertation assessment: The Presentation</vt:lpstr>
      <vt:lpstr>In a nutshell</vt:lpstr>
      <vt:lpstr>18 March 2026 Plan</vt:lpstr>
      <vt:lpstr>What we are looking for</vt:lpstr>
      <vt:lpstr>Tips for success</vt:lpstr>
      <vt:lpstr>Content: pitching at the right level</vt:lpstr>
      <vt:lpstr>Content: Structure</vt:lpstr>
      <vt:lpstr>Things to avoid</vt:lpstr>
      <vt:lpstr>The Sides</vt:lpstr>
      <vt:lpstr>Delivering the presentation</vt:lpstr>
      <vt:lpstr>Body language</vt:lpstr>
      <vt:lpstr>Final thoughts</vt:lpstr>
      <vt:lpstr>Help available </vt:lpstr>
      <vt:lpstr>DL students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Develop an Argument</dc:title>
  <dc:creator>Bettina Schmidt</dc:creator>
  <cp:lastModifiedBy>Bettina Schmidt</cp:lastModifiedBy>
  <cp:revision>24</cp:revision>
  <cp:lastPrinted>2022-11-10T09:38:15Z</cp:lastPrinted>
  <dcterms:created xsi:type="dcterms:W3CDTF">2020-09-10T15:23:04Z</dcterms:created>
  <dcterms:modified xsi:type="dcterms:W3CDTF">2026-03-13T11:45:42Z</dcterms:modified>
</cp:coreProperties>
</file>