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4" r:id="rId1"/>
  </p:sldMasterIdLst>
  <p:notesMasterIdLst>
    <p:notesMasterId r:id="rId16"/>
  </p:notesMasterIdLst>
  <p:sldIdLst>
    <p:sldId id="256" r:id="rId2"/>
    <p:sldId id="257" r:id="rId3"/>
    <p:sldId id="258" r:id="rId4"/>
    <p:sldId id="270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71DF6F-DA7E-4F90-9F70-BA44CFF47E0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2B9DA0-3526-4953-B3D9-73FE04BCD564}">
      <dgm:prSet/>
      <dgm:spPr/>
      <dgm:t>
        <a:bodyPr/>
        <a:lstStyle/>
        <a:p>
          <a:r>
            <a:rPr lang="en-US" dirty="0"/>
            <a:t>Importance of reflection in personal and professional growth</a:t>
          </a:r>
        </a:p>
      </dgm:t>
    </dgm:pt>
    <dgm:pt modelId="{3B801524-73A5-43B4-BB95-A1E6AC9DE37B}" type="parTrans" cxnId="{F4BD471C-1BB8-4B7D-9815-1008B8417CE8}">
      <dgm:prSet/>
      <dgm:spPr/>
      <dgm:t>
        <a:bodyPr/>
        <a:lstStyle/>
        <a:p>
          <a:endParaRPr lang="en-US"/>
        </a:p>
      </dgm:t>
    </dgm:pt>
    <dgm:pt modelId="{077BAAE9-6482-4E53-BF59-D57D1FDD5338}" type="sibTrans" cxnId="{F4BD471C-1BB8-4B7D-9815-1008B8417CE8}">
      <dgm:prSet/>
      <dgm:spPr/>
      <dgm:t>
        <a:bodyPr/>
        <a:lstStyle/>
        <a:p>
          <a:endParaRPr lang="en-US"/>
        </a:p>
      </dgm:t>
    </dgm:pt>
    <dgm:pt modelId="{E8FAB33E-5A8D-4F7F-B723-3F623D503086}">
      <dgm:prSet/>
      <dgm:spPr/>
      <dgm:t>
        <a:bodyPr/>
        <a:lstStyle/>
        <a:p>
          <a:r>
            <a:rPr lang="en-US"/>
            <a:t>Overview of SWOT analysis framework</a:t>
          </a:r>
        </a:p>
      </dgm:t>
    </dgm:pt>
    <dgm:pt modelId="{14C09712-098F-4057-950D-8B17FE041A4F}" type="parTrans" cxnId="{40C1C6F9-19F1-43F1-98D1-8B40C07C89EF}">
      <dgm:prSet/>
      <dgm:spPr/>
      <dgm:t>
        <a:bodyPr/>
        <a:lstStyle/>
        <a:p>
          <a:endParaRPr lang="en-US"/>
        </a:p>
      </dgm:t>
    </dgm:pt>
    <dgm:pt modelId="{08AB426F-E595-4955-82C7-7F3EC3A454B8}" type="sibTrans" cxnId="{40C1C6F9-19F1-43F1-98D1-8B40C07C89EF}">
      <dgm:prSet/>
      <dgm:spPr/>
      <dgm:t>
        <a:bodyPr/>
        <a:lstStyle/>
        <a:p>
          <a:endParaRPr lang="en-US"/>
        </a:p>
      </dgm:t>
    </dgm:pt>
    <dgm:pt modelId="{C5700EDD-9F6B-4715-A94B-56EE8B505783}">
      <dgm:prSet/>
      <dgm:spPr/>
      <dgm:t>
        <a:bodyPr/>
        <a:lstStyle/>
        <a:p>
          <a:r>
            <a:rPr lang="en-GB"/>
            <a:t>Purpose of the presentation</a:t>
          </a:r>
          <a:endParaRPr lang="en-US"/>
        </a:p>
      </dgm:t>
    </dgm:pt>
    <dgm:pt modelId="{7E0724AA-EF5F-4797-8AF9-9CA5E4D1AF61}" type="parTrans" cxnId="{3DD52B9E-D35E-4E0B-99E9-DEDA715F0954}">
      <dgm:prSet/>
      <dgm:spPr/>
      <dgm:t>
        <a:bodyPr/>
        <a:lstStyle/>
        <a:p>
          <a:endParaRPr lang="en-US"/>
        </a:p>
      </dgm:t>
    </dgm:pt>
    <dgm:pt modelId="{F746CEAB-4CD1-475C-8555-068789A7F5C9}" type="sibTrans" cxnId="{3DD52B9E-D35E-4E0B-99E9-DEDA715F0954}">
      <dgm:prSet/>
      <dgm:spPr/>
      <dgm:t>
        <a:bodyPr/>
        <a:lstStyle/>
        <a:p>
          <a:endParaRPr lang="en-US"/>
        </a:p>
      </dgm:t>
    </dgm:pt>
    <dgm:pt modelId="{FAA64718-733A-4010-B258-88D4AB128EA9}" type="pres">
      <dgm:prSet presAssocID="{F271DF6F-DA7E-4F90-9F70-BA44CFF47E0F}" presName="linear" presStyleCnt="0">
        <dgm:presLayoutVars>
          <dgm:animLvl val="lvl"/>
          <dgm:resizeHandles val="exact"/>
        </dgm:presLayoutVars>
      </dgm:prSet>
      <dgm:spPr/>
    </dgm:pt>
    <dgm:pt modelId="{2F7E470F-C840-46D8-8374-1D298711EAA7}" type="pres">
      <dgm:prSet presAssocID="{512B9DA0-3526-4953-B3D9-73FE04BCD56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BD61CDB-DFFA-4772-8ADC-2C6774151DBB}" type="pres">
      <dgm:prSet presAssocID="{077BAAE9-6482-4E53-BF59-D57D1FDD5338}" presName="spacer" presStyleCnt="0"/>
      <dgm:spPr/>
    </dgm:pt>
    <dgm:pt modelId="{94C3B49B-53D2-43F6-82BE-656AD07D3C16}" type="pres">
      <dgm:prSet presAssocID="{E8FAB33E-5A8D-4F7F-B723-3F623D50308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8C503FF-1898-4C90-88C4-0FF57FCBC887}" type="pres">
      <dgm:prSet presAssocID="{08AB426F-E595-4955-82C7-7F3EC3A454B8}" presName="spacer" presStyleCnt="0"/>
      <dgm:spPr/>
    </dgm:pt>
    <dgm:pt modelId="{92544438-C6CB-4106-97CF-212D79243633}" type="pres">
      <dgm:prSet presAssocID="{C5700EDD-9F6B-4715-A94B-56EE8B50578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4BD471C-1BB8-4B7D-9815-1008B8417CE8}" srcId="{F271DF6F-DA7E-4F90-9F70-BA44CFF47E0F}" destId="{512B9DA0-3526-4953-B3D9-73FE04BCD564}" srcOrd="0" destOrd="0" parTransId="{3B801524-73A5-43B4-BB95-A1E6AC9DE37B}" sibTransId="{077BAAE9-6482-4E53-BF59-D57D1FDD5338}"/>
    <dgm:cxn modelId="{EAEC6F6F-B6F5-4077-B25C-409C75345CC2}" type="presOf" srcId="{C5700EDD-9F6B-4715-A94B-56EE8B505783}" destId="{92544438-C6CB-4106-97CF-212D79243633}" srcOrd="0" destOrd="0" presId="urn:microsoft.com/office/officeart/2005/8/layout/vList2"/>
    <dgm:cxn modelId="{253F1E53-C44E-4C97-A496-58F8512EC374}" type="presOf" srcId="{E8FAB33E-5A8D-4F7F-B723-3F623D503086}" destId="{94C3B49B-53D2-43F6-82BE-656AD07D3C16}" srcOrd="0" destOrd="0" presId="urn:microsoft.com/office/officeart/2005/8/layout/vList2"/>
    <dgm:cxn modelId="{3DD52B9E-D35E-4E0B-99E9-DEDA715F0954}" srcId="{F271DF6F-DA7E-4F90-9F70-BA44CFF47E0F}" destId="{C5700EDD-9F6B-4715-A94B-56EE8B505783}" srcOrd="2" destOrd="0" parTransId="{7E0724AA-EF5F-4797-8AF9-9CA5E4D1AF61}" sibTransId="{F746CEAB-4CD1-475C-8555-068789A7F5C9}"/>
    <dgm:cxn modelId="{71E923EE-8A27-48C6-9D33-39D3B212ED94}" type="presOf" srcId="{512B9DA0-3526-4953-B3D9-73FE04BCD564}" destId="{2F7E470F-C840-46D8-8374-1D298711EAA7}" srcOrd="0" destOrd="0" presId="urn:microsoft.com/office/officeart/2005/8/layout/vList2"/>
    <dgm:cxn modelId="{7097FCF4-2194-43A8-BDAD-313B37A6B646}" type="presOf" srcId="{F271DF6F-DA7E-4F90-9F70-BA44CFF47E0F}" destId="{FAA64718-733A-4010-B258-88D4AB128EA9}" srcOrd="0" destOrd="0" presId="urn:microsoft.com/office/officeart/2005/8/layout/vList2"/>
    <dgm:cxn modelId="{40C1C6F9-19F1-43F1-98D1-8B40C07C89EF}" srcId="{F271DF6F-DA7E-4F90-9F70-BA44CFF47E0F}" destId="{E8FAB33E-5A8D-4F7F-B723-3F623D503086}" srcOrd="1" destOrd="0" parTransId="{14C09712-098F-4057-950D-8B17FE041A4F}" sibTransId="{08AB426F-E595-4955-82C7-7F3EC3A454B8}"/>
    <dgm:cxn modelId="{5C405269-739E-404B-B4BC-2867A5CBFAEA}" type="presParOf" srcId="{FAA64718-733A-4010-B258-88D4AB128EA9}" destId="{2F7E470F-C840-46D8-8374-1D298711EAA7}" srcOrd="0" destOrd="0" presId="urn:microsoft.com/office/officeart/2005/8/layout/vList2"/>
    <dgm:cxn modelId="{D28FC955-DB10-4668-A450-DD0C52A676B2}" type="presParOf" srcId="{FAA64718-733A-4010-B258-88D4AB128EA9}" destId="{7BD61CDB-DFFA-4772-8ADC-2C6774151DBB}" srcOrd="1" destOrd="0" presId="urn:microsoft.com/office/officeart/2005/8/layout/vList2"/>
    <dgm:cxn modelId="{0FFBD9AE-88AD-4C67-8CC9-3357FD09BA0E}" type="presParOf" srcId="{FAA64718-733A-4010-B258-88D4AB128EA9}" destId="{94C3B49B-53D2-43F6-82BE-656AD07D3C16}" srcOrd="2" destOrd="0" presId="urn:microsoft.com/office/officeart/2005/8/layout/vList2"/>
    <dgm:cxn modelId="{6EA96F2F-A3E4-4D8C-B7BD-BF609294A153}" type="presParOf" srcId="{FAA64718-733A-4010-B258-88D4AB128EA9}" destId="{98C503FF-1898-4C90-88C4-0FF57FCBC887}" srcOrd="3" destOrd="0" presId="urn:microsoft.com/office/officeart/2005/8/layout/vList2"/>
    <dgm:cxn modelId="{7B331112-B973-444D-876A-E4E9B00558EA}" type="presParOf" srcId="{FAA64718-733A-4010-B258-88D4AB128EA9}" destId="{92544438-C6CB-4106-97CF-212D7924363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EFF026-D7D7-4017-B24D-FD84345E0DAF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CBA992-829C-4D6B-B29B-3099E97E6DA1}">
      <dgm:prSet/>
      <dgm:spPr/>
      <dgm:t>
        <a:bodyPr/>
        <a:lstStyle/>
        <a:p>
          <a:r>
            <a:rPr lang="en-GB"/>
            <a:t>Effective communication skills</a:t>
          </a:r>
          <a:endParaRPr lang="en-US"/>
        </a:p>
      </dgm:t>
    </dgm:pt>
    <dgm:pt modelId="{48827056-8C54-43EF-B4BD-B76313FB5F4D}" type="parTrans" cxnId="{C78E1A1C-68C8-421E-B6C8-7D66F42AFAE4}">
      <dgm:prSet/>
      <dgm:spPr/>
      <dgm:t>
        <a:bodyPr/>
        <a:lstStyle/>
        <a:p>
          <a:endParaRPr lang="en-US"/>
        </a:p>
      </dgm:t>
    </dgm:pt>
    <dgm:pt modelId="{CDBEF2FA-C0F5-4DA8-A141-E21789C50CF4}" type="sibTrans" cxnId="{C78E1A1C-68C8-421E-B6C8-7D66F42AFAE4}">
      <dgm:prSet/>
      <dgm:spPr/>
      <dgm:t>
        <a:bodyPr/>
        <a:lstStyle/>
        <a:p>
          <a:endParaRPr lang="en-US"/>
        </a:p>
      </dgm:t>
    </dgm:pt>
    <dgm:pt modelId="{71AE57D3-96CF-4FD8-854F-CA6C093FC60C}">
      <dgm:prSet/>
      <dgm:spPr/>
      <dgm:t>
        <a:bodyPr/>
        <a:lstStyle/>
        <a:p>
          <a:r>
            <a:rPr lang="en-GB"/>
            <a:t>Preparation and readiness</a:t>
          </a:r>
          <a:endParaRPr lang="en-US"/>
        </a:p>
      </dgm:t>
    </dgm:pt>
    <dgm:pt modelId="{CE573382-11BE-4709-9D48-73E7453452C2}" type="parTrans" cxnId="{705F557A-3AD1-4D32-B653-A4512F45EBE9}">
      <dgm:prSet/>
      <dgm:spPr/>
      <dgm:t>
        <a:bodyPr/>
        <a:lstStyle/>
        <a:p>
          <a:endParaRPr lang="en-US"/>
        </a:p>
      </dgm:t>
    </dgm:pt>
    <dgm:pt modelId="{3B938F1F-3DF1-407E-88CC-CFE85EB22002}" type="sibTrans" cxnId="{705F557A-3AD1-4D32-B653-A4512F45EBE9}">
      <dgm:prSet/>
      <dgm:spPr/>
      <dgm:t>
        <a:bodyPr/>
        <a:lstStyle/>
        <a:p>
          <a:endParaRPr lang="en-US"/>
        </a:p>
      </dgm:t>
    </dgm:pt>
    <dgm:pt modelId="{0820DD31-B799-4AF3-BA21-C26E92949287}">
      <dgm:prSet/>
      <dgm:spPr/>
      <dgm:t>
        <a:bodyPr/>
        <a:lstStyle/>
        <a:p>
          <a:r>
            <a:rPr lang="en-GB"/>
            <a:t>Professional presentation</a:t>
          </a:r>
          <a:endParaRPr lang="en-US"/>
        </a:p>
      </dgm:t>
    </dgm:pt>
    <dgm:pt modelId="{495BC1E5-152F-4E46-BE86-877985DAE48B}" type="parTrans" cxnId="{C7611DE2-59E3-46D4-82B8-27CC6B517DAC}">
      <dgm:prSet/>
      <dgm:spPr/>
      <dgm:t>
        <a:bodyPr/>
        <a:lstStyle/>
        <a:p>
          <a:endParaRPr lang="en-US"/>
        </a:p>
      </dgm:t>
    </dgm:pt>
    <dgm:pt modelId="{D2EED51E-218A-48B3-AA1A-B02F06222681}" type="sibTrans" cxnId="{C7611DE2-59E3-46D4-82B8-27CC6B517DAC}">
      <dgm:prSet/>
      <dgm:spPr/>
      <dgm:t>
        <a:bodyPr/>
        <a:lstStyle/>
        <a:p>
          <a:endParaRPr lang="en-US"/>
        </a:p>
      </dgm:t>
    </dgm:pt>
    <dgm:pt modelId="{CB0284F4-B011-4848-A361-14E373374A4C}">
      <dgm:prSet/>
      <dgm:spPr/>
      <dgm:t>
        <a:bodyPr/>
        <a:lstStyle/>
        <a:p>
          <a:r>
            <a:rPr lang="en-GB"/>
            <a:t>Punctuality and professional demeanour</a:t>
          </a:r>
          <a:endParaRPr lang="en-US"/>
        </a:p>
      </dgm:t>
    </dgm:pt>
    <dgm:pt modelId="{E6167656-42FA-4F3F-B5AB-900B457E0FCA}" type="parTrans" cxnId="{E5E47B1B-6582-4F1B-9598-12124D7FA6F9}">
      <dgm:prSet/>
      <dgm:spPr/>
      <dgm:t>
        <a:bodyPr/>
        <a:lstStyle/>
        <a:p>
          <a:endParaRPr lang="en-US"/>
        </a:p>
      </dgm:t>
    </dgm:pt>
    <dgm:pt modelId="{6B5384D8-80D6-4F46-B052-3968D830AE4B}" type="sibTrans" cxnId="{E5E47B1B-6582-4F1B-9598-12124D7FA6F9}">
      <dgm:prSet/>
      <dgm:spPr/>
      <dgm:t>
        <a:bodyPr/>
        <a:lstStyle/>
        <a:p>
          <a:endParaRPr lang="en-US"/>
        </a:p>
      </dgm:t>
    </dgm:pt>
    <dgm:pt modelId="{7B1E3B5C-7A9B-4FE9-B2E6-CE7E225D0532}" type="pres">
      <dgm:prSet presAssocID="{04EFF026-D7D7-4017-B24D-FD84345E0DAF}" presName="outerComposite" presStyleCnt="0">
        <dgm:presLayoutVars>
          <dgm:chMax val="5"/>
          <dgm:dir/>
          <dgm:resizeHandles val="exact"/>
        </dgm:presLayoutVars>
      </dgm:prSet>
      <dgm:spPr/>
    </dgm:pt>
    <dgm:pt modelId="{E94911B8-FA3E-4139-9431-5ED03D6D6456}" type="pres">
      <dgm:prSet presAssocID="{04EFF026-D7D7-4017-B24D-FD84345E0DAF}" presName="dummyMaxCanvas" presStyleCnt="0">
        <dgm:presLayoutVars/>
      </dgm:prSet>
      <dgm:spPr/>
    </dgm:pt>
    <dgm:pt modelId="{FF3FAF64-24CF-446F-929A-71BFD35FB435}" type="pres">
      <dgm:prSet presAssocID="{04EFF026-D7D7-4017-B24D-FD84345E0DAF}" presName="FourNodes_1" presStyleLbl="node1" presStyleIdx="0" presStyleCnt="4">
        <dgm:presLayoutVars>
          <dgm:bulletEnabled val="1"/>
        </dgm:presLayoutVars>
      </dgm:prSet>
      <dgm:spPr/>
    </dgm:pt>
    <dgm:pt modelId="{E0B704C3-7DF3-4290-8397-CDD621F344EF}" type="pres">
      <dgm:prSet presAssocID="{04EFF026-D7D7-4017-B24D-FD84345E0DAF}" presName="FourNodes_2" presStyleLbl="node1" presStyleIdx="1" presStyleCnt="4">
        <dgm:presLayoutVars>
          <dgm:bulletEnabled val="1"/>
        </dgm:presLayoutVars>
      </dgm:prSet>
      <dgm:spPr/>
    </dgm:pt>
    <dgm:pt modelId="{D95B7B40-DCFB-484D-A9A4-2FE212DBC9CA}" type="pres">
      <dgm:prSet presAssocID="{04EFF026-D7D7-4017-B24D-FD84345E0DAF}" presName="FourNodes_3" presStyleLbl="node1" presStyleIdx="2" presStyleCnt="4">
        <dgm:presLayoutVars>
          <dgm:bulletEnabled val="1"/>
        </dgm:presLayoutVars>
      </dgm:prSet>
      <dgm:spPr/>
    </dgm:pt>
    <dgm:pt modelId="{F907D459-500E-4160-95AC-021503B55778}" type="pres">
      <dgm:prSet presAssocID="{04EFF026-D7D7-4017-B24D-FD84345E0DAF}" presName="FourNodes_4" presStyleLbl="node1" presStyleIdx="3" presStyleCnt="4">
        <dgm:presLayoutVars>
          <dgm:bulletEnabled val="1"/>
        </dgm:presLayoutVars>
      </dgm:prSet>
      <dgm:spPr/>
    </dgm:pt>
    <dgm:pt modelId="{8F3913AE-D6AC-4F0F-8461-965A9CC7CD61}" type="pres">
      <dgm:prSet presAssocID="{04EFF026-D7D7-4017-B24D-FD84345E0DAF}" presName="FourConn_1-2" presStyleLbl="fgAccFollowNode1" presStyleIdx="0" presStyleCnt="3">
        <dgm:presLayoutVars>
          <dgm:bulletEnabled val="1"/>
        </dgm:presLayoutVars>
      </dgm:prSet>
      <dgm:spPr/>
    </dgm:pt>
    <dgm:pt modelId="{550232E6-6406-4715-8ECA-3C7C4997AEA6}" type="pres">
      <dgm:prSet presAssocID="{04EFF026-D7D7-4017-B24D-FD84345E0DAF}" presName="FourConn_2-3" presStyleLbl="fgAccFollowNode1" presStyleIdx="1" presStyleCnt="3">
        <dgm:presLayoutVars>
          <dgm:bulletEnabled val="1"/>
        </dgm:presLayoutVars>
      </dgm:prSet>
      <dgm:spPr/>
    </dgm:pt>
    <dgm:pt modelId="{07298B94-4B49-4317-9DE6-45C99731E89D}" type="pres">
      <dgm:prSet presAssocID="{04EFF026-D7D7-4017-B24D-FD84345E0DAF}" presName="FourConn_3-4" presStyleLbl="fgAccFollowNode1" presStyleIdx="2" presStyleCnt="3">
        <dgm:presLayoutVars>
          <dgm:bulletEnabled val="1"/>
        </dgm:presLayoutVars>
      </dgm:prSet>
      <dgm:spPr/>
    </dgm:pt>
    <dgm:pt modelId="{A4D184B5-1367-4ECA-AA75-B1513E53FE1E}" type="pres">
      <dgm:prSet presAssocID="{04EFF026-D7D7-4017-B24D-FD84345E0DAF}" presName="FourNodes_1_text" presStyleLbl="node1" presStyleIdx="3" presStyleCnt="4">
        <dgm:presLayoutVars>
          <dgm:bulletEnabled val="1"/>
        </dgm:presLayoutVars>
      </dgm:prSet>
      <dgm:spPr/>
    </dgm:pt>
    <dgm:pt modelId="{6C4CFF9E-1871-4DB4-B5C9-7DA0357A1ABF}" type="pres">
      <dgm:prSet presAssocID="{04EFF026-D7D7-4017-B24D-FD84345E0DAF}" presName="FourNodes_2_text" presStyleLbl="node1" presStyleIdx="3" presStyleCnt="4">
        <dgm:presLayoutVars>
          <dgm:bulletEnabled val="1"/>
        </dgm:presLayoutVars>
      </dgm:prSet>
      <dgm:spPr/>
    </dgm:pt>
    <dgm:pt modelId="{6C0C8A64-1772-46E4-8D56-52D2D6096BA5}" type="pres">
      <dgm:prSet presAssocID="{04EFF026-D7D7-4017-B24D-FD84345E0DAF}" presName="FourNodes_3_text" presStyleLbl="node1" presStyleIdx="3" presStyleCnt="4">
        <dgm:presLayoutVars>
          <dgm:bulletEnabled val="1"/>
        </dgm:presLayoutVars>
      </dgm:prSet>
      <dgm:spPr/>
    </dgm:pt>
    <dgm:pt modelId="{2B3F1EED-33D2-41B5-B204-08E832007953}" type="pres">
      <dgm:prSet presAssocID="{04EFF026-D7D7-4017-B24D-FD84345E0DA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2BCFB09-032F-4329-841F-8CF0FE381B05}" type="presOf" srcId="{CB0284F4-B011-4848-A361-14E373374A4C}" destId="{2B3F1EED-33D2-41B5-B204-08E832007953}" srcOrd="1" destOrd="0" presId="urn:microsoft.com/office/officeart/2005/8/layout/vProcess5"/>
    <dgm:cxn modelId="{6EEFB210-1B94-46FD-BB51-772029BA0B67}" type="presOf" srcId="{71AE57D3-96CF-4FD8-854F-CA6C093FC60C}" destId="{6C4CFF9E-1871-4DB4-B5C9-7DA0357A1ABF}" srcOrd="1" destOrd="0" presId="urn:microsoft.com/office/officeart/2005/8/layout/vProcess5"/>
    <dgm:cxn modelId="{E5E47B1B-6582-4F1B-9598-12124D7FA6F9}" srcId="{04EFF026-D7D7-4017-B24D-FD84345E0DAF}" destId="{CB0284F4-B011-4848-A361-14E373374A4C}" srcOrd="3" destOrd="0" parTransId="{E6167656-42FA-4F3F-B5AB-900B457E0FCA}" sibTransId="{6B5384D8-80D6-4F46-B052-3968D830AE4B}"/>
    <dgm:cxn modelId="{C78E1A1C-68C8-421E-B6C8-7D66F42AFAE4}" srcId="{04EFF026-D7D7-4017-B24D-FD84345E0DAF}" destId="{0DCBA992-829C-4D6B-B29B-3099E97E6DA1}" srcOrd="0" destOrd="0" parTransId="{48827056-8C54-43EF-B4BD-B76313FB5F4D}" sibTransId="{CDBEF2FA-C0F5-4DA8-A141-E21789C50CF4}"/>
    <dgm:cxn modelId="{18471421-AB13-4350-8EC5-0668034BA378}" type="presOf" srcId="{3B938F1F-3DF1-407E-88CC-CFE85EB22002}" destId="{550232E6-6406-4715-8ECA-3C7C4997AEA6}" srcOrd="0" destOrd="0" presId="urn:microsoft.com/office/officeart/2005/8/layout/vProcess5"/>
    <dgm:cxn modelId="{2AC64F65-8F1F-47BA-BF95-2E63822C60EF}" type="presOf" srcId="{04EFF026-D7D7-4017-B24D-FD84345E0DAF}" destId="{7B1E3B5C-7A9B-4FE9-B2E6-CE7E225D0532}" srcOrd="0" destOrd="0" presId="urn:microsoft.com/office/officeart/2005/8/layout/vProcess5"/>
    <dgm:cxn modelId="{95802D48-D44A-42FE-AE5F-8B1EA1DBA736}" type="presOf" srcId="{D2EED51E-218A-48B3-AA1A-B02F06222681}" destId="{07298B94-4B49-4317-9DE6-45C99731E89D}" srcOrd="0" destOrd="0" presId="urn:microsoft.com/office/officeart/2005/8/layout/vProcess5"/>
    <dgm:cxn modelId="{B5A9AA6E-48A9-482B-86BB-B58ABB0F4C76}" type="presOf" srcId="{CB0284F4-B011-4848-A361-14E373374A4C}" destId="{F907D459-500E-4160-95AC-021503B55778}" srcOrd="0" destOrd="0" presId="urn:microsoft.com/office/officeart/2005/8/layout/vProcess5"/>
    <dgm:cxn modelId="{705F557A-3AD1-4D32-B653-A4512F45EBE9}" srcId="{04EFF026-D7D7-4017-B24D-FD84345E0DAF}" destId="{71AE57D3-96CF-4FD8-854F-CA6C093FC60C}" srcOrd="1" destOrd="0" parTransId="{CE573382-11BE-4709-9D48-73E7453452C2}" sibTransId="{3B938F1F-3DF1-407E-88CC-CFE85EB22002}"/>
    <dgm:cxn modelId="{2A7D0288-5BDE-442E-8178-D967D56D47C9}" type="presOf" srcId="{0820DD31-B799-4AF3-BA21-C26E92949287}" destId="{D95B7B40-DCFB-484D-A9A4-2FE212DBC9CA}" srcOrd="0" destOrd="0" presId="urn:microsoft.com/office/officeart/2005/8/layout/vProcess5"/>
    <dgm:cxn modelId="{583E02AA-CA29-48F6-AE26-D2FEB59FF068}" type="presOf" srcId="{CDBEF2FA-C0F5-4DA8-A141-E21789C50CF4}" destId="{8F3913AE-D6AC-4F0F-8461-965A9CC7CD61}" srcOrd="0" destOrd="0" presId="urn:microsoft.com/office/officeart/2005/8/layout/vProcess5"/>
    <dgm:cxn modelId="{19A879C8-92D2-4FF7-98BC-3B5AB55D3725}" type="presOf" srcId="{0DCBA992-829C-4D6B-B29B-3099E97E6DA1}" destId="{FF3FAF64-24CF-446F-929A-71BFD35FB435}" srcOrd="0" destOrd="0" presId="urn:microsoft.com/office/officeart/2005/8/layout/vProcess5"/>
    <dgm:cxn modelId="{1A1E36D1-7B4D-4D60-B269-EC37138A080F}" type="presOf" srcId="{0DCBA992-829C-4D6B-B29B-3099E97E6DA1}" destId="{A4D184B5-1367-4ECA-AA75-B1513E53FE1E}" srcOrd="1" destOrd="0" presId="urn:microsoft.com/office/officeart/2005/8/layout/vProcess5"/>
    <dgm:cxn modelId="{99A307DB-A70E-4A41-9136-B65FAFDAF79E}" type="presOf" srcId="{0820DD31-B799-4AF3-BA21-C26E92949287}" destId="{6C0C8A64-1772-46E4-8D56-52D2D6096BA5}" srcOrd="1" destOrd="0" presId="urn:microsoft.com/office/officeart/2005/8/layout/vProcess5"/>
    <dgm:cxn modelId="{C7611DE2-59E3-46D4-82B8-27CC6B517DAC}" srcId="{04EFF026-D7D7-4017-B24D-FD84345E0DAF}" destId="{0820DD31-B799-4AF3-BA21-C26E92949287}" srcOrd="2" destOrd="0" parTransId="{495BC1E5-152F-4E46-BE86-877985DAE48B}" sibTransId="{D2EED51E-218A-48B3-AA1A-B02F06222681}"/>
    <dgm:cxn modelId="{98EC82FC-68F3-4A73-A145-239195E27C60}" type="presOf" srcId="{71AE57D3-96CF-4FD8-854F-CA6C093FC60C}" destId="{E0B704C3-7DF3-4290-8397-CDD621F344EF}" srcOrd="0" destOrd="0" presId="urn:microsoft.com/office/officeart/2005/8/layout/vProcess5"/>
    <dgm:cxn modelId="{3CF5D875-F8A6-4891-9773-5E3A952D987A}" type="presParOf" srcId="{7B1E3B5C-7A9B-4FE9-B2E6-CE7E225D0532}" destId="{E94911B8-FA3E-4139-9431-5ED03D6D6456}" srcOrd="0" destOrd="0" presId="urn:microsoft.com/office/officeart/2005/8/layout/vProcess5"/>
    <dgm:cxn modelId="{B6AB5990-4B76-45C9-AA1B-BB1C7E0320B0}" type="presParOf" srcId="{7B1E3B5C-7A9B-4FE9-B2E6-CE7E225D0532}" destId="{FF3FAF64-24CF-446F-929A-71BFD35FB435}" srcOrd="1" destOrd="0" presId="urn:microsoft.com/office/officeart/2005/8/layout/vProcess5"/>
    <dgm:cxn modelId="{B4AEED3D-5595-435B-B978-34D544E21BEE}" type="presParOf" srcId="{7B1E3B5C-7A9B-4FE9-B2E6-CE7E225D0532}" destId="{E0B704C3-7DF3-4290-8397-CDD621F344EF}" srcOrd="2" destOrd="0" presId="urn:microsoft.com/office/officeart/2005/8/layout/vProcess5"/>
    <dgm:cxn modelId="{7ED34520-77E9-48D7-A54A-52778278BE11}" type="presParOf" srcId="{7B1E3B5C-7A9B-4FE9-B2E6-CE7E225D0532}" destId="{D95B7B40-DCFB-484D-A9A4-2FE212DBC9CA}" srcOrd="3" destOrd="0" presId="urn:microsoft.com/office/officeart/2005/8/layout/vProcess5"/>
    <dgm:cxn modelId="{78061A68-2A7F-48ED-BD66-0AA182082669}" type="presParOf" srcId="{7B1E3B5C-7A9B-4FE9-B2E6-CE7E225D0532}" destId="{F907D459-500E-4160-95AC-021503B55778}" srcOrd="4" destOrd="0" presId="urn:microsoft.com/office/officeart/2005/8/layout/vProcess5"/>
    <dgm:cxn modelId="{FA004BE5-FA64-4739-B534-8C41215347D9}" type="presParOf" srcId="{7B1E3B5C-7A9B-4FE9-B2E6-CE7E225D0532}" destId="{8F3913AE-D6AC-4F0F-8461-965A9CC7CD61}" srcOrd="5" destOrd="0" presId="urn:microsoft.com/office/officeart/2005/8/layout/vProcess5"/>
    <dgm:cxn modelId="{E7AB353C-67E7-4C23-A08C-D63BCD3596C3}" type="presParOf" srcId="{7B1E3B5C-7A9B-4FE9-B2E6-CE7E225D0532}" destId="{550232E6-6406-4715-8ECA-3C7C4997AEA6}" srcOrd="6" destOrd="0" presId="urn:microsoft.com/office/officeart/2005/8/layout/vProcess5"/>
    <dgm:cxn modelId="{40D96B0F-4404-4BBF-B01D-3F26AC15BBE0}" type="presParOf" srcId="{7B1E3B5C-7A9B-4FE9-B2E6-CE7E225D0532}" destId="{07298B94-4B49-4317-9DE6-45C99731E89D}" srcOrd="7" destOrd="0" presId="urn:microsoft.com/office/officeart/2005/8/layout/vProcess5"/>
    <dgm:cxn modelId="{DD7416C4-0A3C-4EA0-A0D1-8F5D5857EBBE}" type="presParOf" srcId="{7B1E3B5C-7A9B-4FE9-B2E6-CE7E225D0532}" destId="{A4D184B5-1367-4ECA-AA75-B1513E53FE1E}" srcOrd="8" destOrd="0" presId="urn:microsoft.com/office/officeart/2005/8/layout/vProcess5"/>
    <dgm:cxn modelId="{539CE82C-5674-4ED1-8693-88DB304709FC}" type="presParOf" srcId="{7B1E3B5C-7A9B-4FE9-B2E6-CE7E225D0532}" destId="{6C4CFF9E-1871-4DB4-B5C9-7DA0357A1ABF}" srcOrd="9" destOrd="0" presId="urn:microsoft.com/office/officeart/2005/8/layout/vProcess5"/>
    <dgm:cxn modelId="{EE3E40E9-78EF-4EFF-B520-BD1DEB6F018F}" type="presParOf" srcId="{7B1E3B5C-7A9B-4FE9-B2E6-CE7E225D0532}" destId="{6C0C8A64-1772-46E4-8D56-52D2D6096BA5}" srcOrd="10" destOrd="0" presId="urn:microsoft.com/office/officeart/2005/8/layout/vProcess5"/>
    <dgm:cxn modelId="{52459D59-2141-45C2-AC23-275F4131D904}" type="presParOf" srcId="{7B1E3B5C-7A9B-4FE9-B2E6-CE7E225D0532}" destId="{2B3F1EED-33D2-41B5-B204-08E83200795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C32EA3-2021-4159-9356-CC9D97F72F52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041FE8-BB4E-454C-A0BA-A9D76C70D38D}">
      <dgm:prSet/>
      <dgm:spPr/>
      <dgm:t>
        <a:bodyPr/>
        <a:lstStyle/>
        <a:p>
          <a:r>
            <a:rPr lang="en-US" b="0" i="0" baseline="0"/>
            <a:t>Ensures clear understanding and collaboration.</a:t>
          </a:r>
          <a:endParaRPr lang="en-US"/>
        </a:p>
      </dgm:t>
    </dgm:pt>
    <dgm:pt modelId="{1557C67B-CF3F-4FC8-A8E3-DA845094C558}" type="parTrans" cxnId="{221EABEB-966F-4118-B077-1B0030863D99}">
      <dgm:prSet/>
      <dgm:spPr/>
      <dgm:t>
        <a:bodyPr/>
        <a:lstStyle/>
        <a:p>
          <a:endParaRPr lang="en-US"/>
        </a:p>
      </dgm:t>
    </dgm:pt>
    <dgm:pt modelId="{95E96369-1CFC-414D-A718-A0A965EC944C}" type="sibTrans" cxnId="{221EABEB-966F-4118-B077-1B0030863D99}">
      <dgm:prSet/>
      <dgm:spPr/>
      <dgm:t>
        <a:bodyPr/>
        <a:lstStyle/>
        <a:p>
          <a:endParaRPr lang="en-US"/>
        </a:p>
      </dgm:t>
    </dgm:pt>
    <dgm:pt modelId="{DE922EFD-BB33-4565-BD67-0F88F85D0ED6}">
      <dgm:prSet/>
      <dgm:spPr/>
      <dgm:t>
        <a:bodyPr/>
        <a:lstStyle/>
        <a:p>
          <a:r>
            <a:rPr lang="en-US" b="0" i="0" baseline="0"/>
            <a:t>"Effective communication is linked to better patient outcomes and teamwork“</a:t>
          </a:r>
          <a:endParaRPr lang="en-US"/>
        </a:p>
      </dgm:t>
    </dgm:pt>
    <dgm:pt modelId="{9CDAEC85-33DC-4FAF-A7BE-8D5CBADE46CC}" type="parTrans" cxnId="{F807F17C-070C-41B5-91D3-C57EDA578B8F}">
      <dgm:prSet/>
      <dgm:spPr/>
      <dgm:t>
        <a:bodyPr/>
        <a:lstStyle/>
        <a:p>
          <a:endParaRPr lang="en-US"/>
        </a:p>
      </dgm:t>
    </dgm:pt>
    <dgm:pt modelId="{22D305CC-9E62-491B-A56E-E6EFB32F2E37}" type="sibTrans" cxnId="{F807F17C-070C-41B5-91D3-C57EDA578B8F}">
      <dgm:prSet/>
      <dgm:spPr/>
      <dgm:t>
        <a:bodyPr/>
        <a:lstStyle/>
        <a:p>
          <a:endParaRPr lang="en-US"/>
        </a:p>
      </dgm:t>
    </dgm:pt>
    <dgm:pt modelId="{09DD2610-5394-4AF6-9904-28EF28526995}">
      <dgm:prSet/>
      <dgm:spPr/>
      <dgm:t>
        <a:bodyPr/>
        <a:lstStyle/>
        <a:p>
          <a:r>
            <a:rPr lang="en-US" b="0" i="0" baseline="0"/>
            <a:t>(Jones, Smith &amp; Brown, 2019).</a:t>
          </a:r>
          <a:endParaRPr lang="en-US"/>
        </a:p>
      </dgm:t>
    </dgm:pt>
    <dgm:pt modelId="{D641247B-CD9A-4BE5-9B42-F5251DDD4C9F}" type="parTrans" cxnId="{8D72E942-E0BF-434D-A9EC-10E92FCA9481}">
      <dgm:prSet/>
      <dgm:spPr/>
      <dgm:t>
        <a:bodyPr/>
        <a:lstStyle/>
        <a:p>
          <a:endParaRPr lang="en-US"/>
        </a:p>
      </dgm:t>
    </dgm:pt>
    <dgm:pt modelId="{07ABCA41-91B9-45FB-8DE7-7BB0826949B7}" type="sibTrans" cxnId="{8D72E942-E0BF-434D-A9EC-10E92FCA9481}">
      <dgm:prSet/>
      <dgm:spPr/>
      <dgm:t>
        <a:bodyPr/>
        <a:lstStyle/>
        <a:p>
          <a:endParaRPr lang="en-US"/>
        </a:p>
      </dgm:t>
    </dgm:pt>
    <dgm:pt modelId="{A82AA313-B9D1-4A90-98BC-CA72FF8571F8}" type="pres">
      <dgm:prSet presAssocID="{64C32EA3-2021-4159-9356-CC9D97F72F52}" presName="outerComposite" presStyleCnt="0">
        <dgm:presLayoutVars>
          <dgm:chMax val="5"/>
          <dgm:dir/>
          <dgm:resizeHandles val="exact"/>
        </dgm:presLayoutVars>
      </dgm:prSet>
      <dgm:spPr/>
    </dgm:pt>
    <dgm:pt modelId="{EC15EF87-21EC-4CB3-9AF6-C93407FCBD98}" type="pres">
      <dgm:prSet presAssocID="{64C32EA3-2021-4159-9356-CC9D97F72F52}" presName="dummyMaxCanvas" presStyleCnt="0">
        <dgm:presLayoutVars/>
      </dgm:prSet>
      <dgm:spPr/>
    </dgm:pt>
    <dgm:pt modelId="{DBFA998C-6801-424B-B7EF-9177E05E4E0F}" type="pres">
      <dgm:prSet presAssocID="{64C32EA3-2021-4159-9356-CC9D97F72F52}" presName="ThreeNodes_1" presStyleLbl="node1" presStyleIdx="0" presStyleCnt="3">
        <dgm:presLayoutVars>
          <dgm:bulletEnabled val="1"/>
        </dgm:presLayoutVars>
      </dgm:prSet>
      <dgm:spPr/>
    </dgm:pt>
    <dgm:pt modelId="{50C3B85A-1589-49A7-A417-CFAD07132365}" type="pres">
      <dgm:prSet presAssocID="{64C32EA3-2021-4159-9356-CC9D97F72F52}" presName="ThreeNodes_2" presStyleLbl="node1" presStyleIdx="1" presStyleCnt="3">
        <dgm:presLayoutVars>
          <dgm:bulletEnabled val="1"/>
        </dgm:presLayoutVars>
      </dgm:prSet>
      <dgm:spPr/>
    </dgm:pt>
    <dgm:pt modelId="{DE710BCD-0B56-4411-BC29-6D35F13406B7}" type="pres">
      <dgm:prSet presAssocID="{64C32EA3-2021-4159-9356-CC9D97F72F52}" presName="ThreeNodes_3" presStyleLbl="node1" presStyleIdx="2" presStyleCnt="3">
        <dgm:presLayoutVars>
          <dgm:bulletEnabled val="1"/>
        </dgm:presLayoutVars>
      </dgm:prSet>
      <dgm:spPr/>
    </dgm:pt>
    <dgm:pt modelId="{BE3F1BB1-2499-4195-92A8-8ECD83823CCB}" type="pres">
      <dgm:prSet presAssocID="{64C32EA3-2021-4159-9356-CC9D97F72F52}" presName="ThreeConn_1-2" presStyleLbl="fgAccFollowNode1" presStyleIdx="0" presStyleCnt="2">
        <dgm:presLayoutVars>
          <dgm:bulletEnabled val="1"/>
        </dgm:presLayoutVars>
      </dgm:prSet>
      <dgm:spPr/>
    </dgm:pt>
    <dgm:pt modelId="{429F6337-BEBC-4964-8A36-B2B51B7D2D0A}" type="pres">
      <dgm:prSet presAssocID="{64C32EA3-2021-4159-9356-CC9D97F72F52}" presName="ThreeConn_2-3" presStyleLbl="fgAccFollowNode1" presStyleIdx="1" presStyleCnt="2">
        <dgm:presLayoutVars>
          <dgm:bulletEnabled val="1"/>
        </dgm:presLayoutVars>
      </dgm:prSet>
      <dgm:spPr/>
    </dgm:pt>
    <dgm:pt modelId="{4A7BDB58-013B-4C13-BD97-425D29DED013}" type="pres">
      <dgm:prSet presAssocID="{64C32EA3-2021-4159-9356-CC9D97F72F52}" presName="ThreeNodes_1_text" presStyleLbl="node1" presStyleIdx="2" presStyleCnt="3">
        <dgm:presLayoutVars>
          <dgm:bulletEnabled val="1"/>
        </dgm:presLayoutVars>
      </dgm:prSet>
      <dgm:spPr/>
    </dgm:pt>
    <dgm:pt modelId="{3FE97106-CA67-4034-BE74-6652BC4A2E36}" type="pres">
      <dgm:prSet presAssocID="{64C32EA3-2021-4159-9356-CC9D97F72F52}" presName="ThreeNodes_2_text" presStyleLbl="node1" presStyleIdx="2" presStyleCnt="3">
        <dgm:presLayoutVars>
          <dgm:bulletEnabled val="1"/>
        </dgm:presLayoutVars>
      </dgm:prSet>
      <dgm:spPr/>
    </dgm:pt>
    <dgm:pt modelId="{E9D64A02-CB99-453C-875D-10F48AC8D8BC}" type="pres">
      <dgm:prSet presAssocID="{64C32EA3-2021-4159-9356-CC9D97F72F5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70AD901-F4B8-4491-8A44-F4B866DDD1B6}" type="presOf" srcId="{DE922EFD-BB33-4565-BD67-0F88F85D0ED6}" destId="{50C3B85A-1589-49A7-A417-CFAD07132365}" srcOrd="0" destOrd="0" presId="urn:microsoft.com/office/officeart/2005/8/layout/vProcess5"/>
    <dgm:cxn modelId="{634B6B08-9AC9-4A51-BBBC-AE79A6C6B76F}" type="presOf" srcId="{09DD2610-5394-4AF6-9904-28EF28526995}" destId="{E9D64A02-CB99-453C-875D-10F48AC8D8BC}" srcOrd="1" destOrd="0" presId="urn:microsoft.com/office/officeart/2005/8/layout/vProcess5"/>
    <dgm:cxn modelId="{02891824-58EA-46BD-B2F2-8EE4143EAE2A}" type="presOf" srcId="{34041FE8-BB4E-454C-A0BA-A9D76C70D38D}" destId="{DBFA998C-6801-424B-B7EF-9177E05E4E0F}" srcOrd="0" destOrd="0" presId="urn:microsoft.com/office/officeart/2005/8/layout/vProcess5"/>
    <dgm:cxn modelId="{44C0E330-635B-47A0-A496-B551E6FA8959}" type="presOf" srcId="{DE922EFD-BB33-4565-BD67-0F88F85D0ED6}" destId="{3FE97106-CA67-4034-BE74-6652BC4A2E36}" srcOrd="1" destOrd="0" presId="urn:microsoft.com/office/officeart/2005/8/layout/vProcess5"/>
    <dgm:cxn modelId="{8D72E942-E0BF-434D-A9EC-10E92FCA9481}" srcId="{64C32EA3-2021-4159-9356-CC9D97F72F52}" destId="{09DD2610-5394-4AF6-9904-28EF28526995}" srcOrd="2" destOrd="0" parTransId="{D641247B-CD9A-4BE5-9B42-F5251DDD4C9F}" sibTransId="{07ABCA41-91B9-45FB-8DE7-7BB0826949B7}"/>
    <dgm:cxn modelId="{60DDF851-116A-42C0-A8F8-304E183719BE}" type="presOf" srcId="{22D305CC-9E62-491B-A56E-E6EFB32F2E37}" destId="{429F6337-BEBC-4964-8A36-B2B51B7D2D0A}" srcOrd="0" destOrd="0" presId="urn:microsoft.com/office/officeart/2005/8/layout/vProcess5"/>
    <dgm:cxn modelId="{8EEC535A-7E4F-4873-844D-D889E969D556}" type="presOf" srcId="{95E96369-1CFC-414D-A718-A0A965EC944C}" destId="{BE3F1BB1-2499-4195-92A8-8ECD83823CCB}" srcOrd="0" destOrd="0" presId="urn:microsoft.com/office/officeart/2005/8/layout/vProcess5"/>
    <dgm:cxn modelId="{F807F17C-070C-41B5-91D3-C57EDA578B8F}" srcId="{64C32EA3-2021-4159-9356-CC9D97F72F52}" destId="{DE922EFD-BB33-4565-BD67-0F88F85D0ED6}" srcOrd="1" destOrd="0" parTransId="{9CDAEC85-33DC-4FAF-A7BE-8D5CBADE46CC}" sibTransId="{22D305CC-9E62-491B-A56E-E6EFB32F2E37}"/>
    <dgm:cxn modelId="{45746A87-ABBE-4F04-AD1E-F1C954D22AC7}" type="presOf" srcId="{64C32EA3-2021-4159-9356-CC9D97F72F52}" destId="{A82AA313-B9D1-4A90-98BC-CA72FF8571F8}" srcOrd="0" destOrd="0" presId="urn:microsoft.com/office/officeart/2005/8/layout/vProcess5"/>
    <dgm:cxn modelId="{F857CEB1-8817-414C-A971-D26D81481C7E}" type="presOf" srcId="{34041FE8-BB4E-454C-A0BA-A9D76C70D38D}" destId="{4A7BDB58-013B-4C13-BD97-425D29DED013}" srcOrd="1" destOrd="0" presId="urn:microsoft.com/office/officeart/2005/8/layout/vProcess5"/>
    <dgm:cxn modelId="{221EABEB-966F-4118-B077-1B0030863D99}" srcId="{64C32EA3-2021-4159-9356-CC9D97F72F52}" destId="{34041FE8-BB4E-454C-A0BA-A9D76C70D38D}" srcOrd="0" destOrd="0" parTransId="{1557C67B-CF3F-4FC8-A8E3-DA845094C558}" sibTransId="{95E96369-1CFC-414D-A718-A0A965EC944C}"/>
    <dgm:cxn modelId="{9F0F7DED-177D-4262-A3CD-607BBC3D1727}" type="presOf" srcId="{09DD2610-5394-4AF6-9904-28EF28526995}" destId="{DE710BCD-0B56-4411-BC29-6D35F13406B7}" srcOrd="0" destOrd="0" presId="urn:microsoft.com/office/officeart/2005/8/layout/vProcess5"/>
    <dgm:cxn modelId="{B40EC416-6EB4-44F3-8873-60C856AB336D}" type="presParOf" srcId="{A82AA313-B9D1-4A90-98BC-CA72FF8571F8}" destId="{EC15EF87-21EC-4CB3-9AF6-C93407FCBD98}" srcOrd="0" destOrd="0" presId="urn:microsoft.com/office/officeart/2005/8/layout/vProcess5"/>
    <dgm:cxn modelId="{854F150F-172F-4068-AD1D-1CE222734674}" type="presParOf" srcId="{A82AA313-B9D1-4A90-98BC-CA72FF8571F8}" destId="{DBFA998C-6801-424B-B7EF-9177E05E4E0F}" srcOrd="1" destOrd="0" presId="urn:microsoft.com/office/officeart/2005/8/layout/vProcess5"/>
    <dgm:cxn modelId="{28174F42-3888-4304-A086-4F03975E677F}" type="presParOf" srcId="{A82AA313-B9D1-4A90-98BC-CA72FF8571F8}" destId="{50C3B85A-1589-49A7-A417-CFAD07132365}" srcOrd="2" destOrd="0" presId="urn:microsoft.com/office/officeart/2005/8/layout/vProcess5"/>
    <dgm:cxn modelId="{FEE4A1C5-64B9-4186-A725-C890FC135F5E}" type="presParOf" srcId="{A82AA313-B9D1-4A90-98BC-CA72FF8571F8}" destId="{DE710BCD-0B56-4411-BC29-6D35F13406B7}" srcOrd="3" destOrd="0" presId="urn:microsoft.com/office/officeart/2005/8/layout/vProcess5"/>
    <dgm:cxn modelId="{DAE6FE65-1363-46B6-AE12-832862097A6C}" type="presParOf" srcId="{A82AA313-B9D1-4A90-98BC-CA72FF8571F8}" destId="{BE3F1BB1-2499-4195-92A8-8ECD83823CCB}" srcOrd="4" destOrd="0" presId="urn:microsoft.com/office/officeart/2005/8/layout/vProcess5"/>
    <dgm:cxn modelId="{CB52483A-1719-4053-9324-9D2A685251B4}" type="presParOf" srcId="{A82AA313-B9D1-4A90-98BC-CA72FF8571F8}" destId="{429F6337-BEBC-4964-8A36-B2B51B7D2D0A}" srcOrd="5" destOrd="0" presId="urn:microsoft.com/office/officeart/2005/8/layout/vProcess5"/>
    <dgm:cxn modelId="{8AE5C4B8-C203-41AE-8033-4E10110F4C29}" type="presParOf" srcId="{A82AA313-B9D1-4A90-98BC-CA72FF8571F8}" destId="{4A7BDB58-013B-4C13-BD97-425D29DED013}" srcOrd="6" destOrd="0" presId="urn:microsoft.com/office/officeart/2005/8/layout/vProcess5"/>
    <dgm:cxn modelId="{0950B821-03E0-438A-ABF0-434E18F3F259}" type="presParOf" srcId="{A82AA313-B9D1-4A90-98BC-CA72FF8571F8}" destId="{3FE97106-CA67-4034-BE74-6652BC4A2E36}" srcOrd="7" destOrd="0" presId="urn:microsoft.com/office/officeart/2005/8/layout/vProcess5"/>
    <dgm:cxn modelId="{4A9A2766-F269-427F-A66B-DA7A01C136DE}" type="presParOf" srcId="{A82AA313-B9D1-4A90-98BC-CA72FF8571F8}" destId="{E9D64A02-CB99-453C-875D-10F48AC8D8B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9FC7B5-3DC7-4FDE-9A41-D18A2A3B29FB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F1AB1D-B75C-48D3-B4E8-EF056DBCB861}">
      <dgm:prSet/>
      <dgm:spPr/>
      <dgm:t>
        <a:bodyPr/>
        <a:lstStyle/>
        <a:p>
          <a:r>
            <a:rPr lang="en-GB" b="0" i="0"/>
            <a:t>Significance of being well-prepared.</a:t>
          </a:r>
          <a:endParaRPr lang="en-US"/>
        </a:p>
      </dgm:t>
    </dgm:pt>
    <dgm:pt modelId="{B9DBBB1D-07E4-40CB-9125-A51849E5435B}" type="parTrans" cxnId="{A63637CE-A6CD-46D6-AA72-CEC3A4FA5D13}">
      <dgm:prSet/>
      <dgm:spPr/>
      <dgm:t>
        <a:bodyPr/>
        <a:lstStyle/>
        <a:p>
          <a:endParaRPr lang="en-US"/>
        </a:p>
      </dgm:t>
    </dgm:pt>
    <dgm:pt modelId="{089DF18B-4AAB-432A-9DF5-2411621AA666}" type="sibTrans" cxnId="{A63637CE-A6CD-46D6-AA72-CEC3A4FA5D13}">
      <dgm:prSet/>
      <dgm:spPr/>
      <dgm:t>
        <a:bodyPr/>
        <a:lstStyle/>
        <a:p>
          <a:endParaRPr lang="en-US"/>
        </a:p>
      </dgm:t>
    </dgm:pt>
    <dgm:pt modelId="{3A6992F2-B58F-4DFD-A0D0-9739AB427942}">
      <dgm:prSet/>
      <dgm:spPr/>
      <dgm:t>
        <a:bodyPr/>
        <a:lstStyle/>
        <a:p>
          <a:r>
            <a:rPr lang="en-US" b="0" i="0"/>
            <a:t>Importance of professional presentation skills.</a:t>
          </a:r>
          <a:endParaRPr lang="en-US"/>
        </a:p>
      </dgm:t>
    </dgm:pt>
    <dgm:pt modelId="{831F3ED0-C34A-4823-B999-DACF2D0644AA}" type="parTrans" cxnId="{7A95F796-79D1-4464-8DC9-25EFB9008BE5}">
      <dgm:prSet/>
      <dgm:spPr/>
      <dgm:t>
        <a:bodyPr/>
        <a:lstStyle/>
        <a:p>
          <a:endParaRPr lang="en-US"/>
        </a:p>
      </dgm:t>
    </dgm:pt>
    <dgm:pt modelId="{42D20E72-212F-43B5-B2A5-F47C56E9620D}" type="sibTrans" cxnId="{7A95F796-79D1-4464-8DC9-25EFB9008BE5}">
      <dgm:prSet/>
      <dgm:spPr/>
      <dgm:t>
        <a:bodyPr/>
        <a:lstStyle/>
        <a:p>
          <a:endParaRPr lang="en-US"/>
        </a:p>
      </dgm:t>
    </dgm:pt>
    <dgm:pt modelId="{7F0C8D5A-6199-4592-A794-4C3E8114C87A}" type="pres">
      <dgm:prSet presAssocID="{A99FC7B5-3DC7-4FDE-9A41-D18A2A3B29F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3E55D0F-3226-4C5E-8240-BEF13F283BFE}" type="pres">
      <dgm:prSet presAssocID="{82F1AB1D-B75C-48D3-B4E8-EF056DBCB861}" presName="hierRoot1" presStyleCnt="0"/>
      <dgm:spPr/>
    </dgm:pt>
    <dgm:pt modelId="{13CBA907-41C3-49B7-B794-68A2E3EE539C}" type="pres">
      <dgm:prSet presAssocID="{82F1AB1D-B75C-48D3-B4E8-EF056DBCB861}" presName="composite" presStyleCnt="0"/>
      <dgm:spPr/>
    </dgm:pt>
    <dgm:pt modelId="{C719CA87-4B08-4734-B2B5-ABEB481EF98B}" type="pres">
      <dgm:prSet presAssocID="{82F1AB1D-B75C-48D3-B4E8-EF056DBCB861}" presName="background" presStyleLbl="node0" presStyleIdx="0" presStyleCnt="2"/>
      <dgm:spPr/>
    </dgm:pt>
    <dgm:pt modelId="{599B9229-8FF6-4FFE-B169-978A686162A0}" type="pres">
      <dgm:prSet presAssocID="{82F1AB1D-B75C-48D3-B4E8-EF056DBCB861}" presName="text" presStyleLbl="fgAcc0" presStyleIdx="0" presStyleCnt="2">
        <dgm:presLayoutVars>
          <dgm:chPref val="3"/>
        </dgm:presLayoutVars>
      </dgm:prSet>
      <dgm:spPr/>
    </dgm:pt>
    <dgm:pt modelId="{534143C2-47AF-418B-B79B-F81992813B39}" type="pres">
      <dgm:prSet presAssocID="{82F1AB1D-B75C-48D3-B4E8-EF056DBCB861}" presName="hierChild2" presStyleCnt="0"/>
      <dgm:spPr/>
    </dgm:pt>
    <dgm:pt modelId="{66F91702-7F08-4E61-81CB-7FE09A3C747A}" type="pres">
      <dgm:prSet presAssocID="{3A6992F2-B58F-4DFD-A0D0-9739AB427942}" presName="hierRoot1" presStyleCnt="0"/>
      <dgm:spPr/>
    </dgm:pt>
    <dgm:pt modelId="{08174762-E1DA-463B-9296-7EABF29EDC00}" type="pres">
      <dgm:prSet presAssocID="{3A6992F2-B58F-4DFD-A0D0-9739AB427942}" presName="composite" presStyleCnt="0"/>
      <dgm:spPr/>
    </dgm:pt>
    <dgm:pt modelId="{A38F46B7-8021-4664-AFB8-6D980200E3A4}" type="pres">
      <dgm:prSet presAssocID="{3A6992F2-B58F-4DFD-A0D0-9739AB427942}" presName="background" presStyleLbl="node0" presStyleIdx="1" presStyleCnt="2"/>
      <dgm:spPr/>
    </dgm:pt>
    <dgm:pt modelId="{2367096C-1CB1-4F72-977F-37CF5E31D007}" type="pres">
      <dgm:prSet presAssocID="{3A6992F2-B58F-4DFD-A0D0-9739AB427942}" presName="text" presStyleLbl="fgAcc0" presStyleIdx="1" presStyleCnt="2">
        <dgm:presLayoutVars>
          <dgm:chPref val="3"/>
        </dgm:presLayoutVars>
      </dgm:prSet>
      <dgm:spPr/>
    </dgm:pt>
    <dgm:pt modelId="{EA920995-2073-47DE-A395-DC4F0BA79ACD}" type="pres">
      <dgm:prSet presAssocID="{3A6992F2-B58F-4DFD-A0D0-9739AB427942}" presName="hierChild2" presStyleCnt="0"/>
      <dgm:spPr/>
    </dgm:pt>
  </dgm:ptLst>
  <dgm:cxnLst>
    <dgm:cxn modelId="{FC49314C-7412-4DFB-B0FA-AF81F3C85D5B}" type="presOf" srcId="{A99FC7B5-3DC7-4FDE-9A41-D18A2A3B29FB}" destId="{7F0C8D5A-6199-4592-A794-4C3E8114C87A}" srcOrd="0" destOrd="0" presId="urn:microsoft.com/office/officeart/2005/8/layout/hierarchy1"/>
    <dgm:cxn modelId="{AA9C3653-8582-4376-84DB-C50AA5A1A216}" type="presOf" srcId="{82F1AB1D-B75C-48D3-B4E8-EF056DBCB861}" destId="{599B9229-8FF6-4FFE-B169-978A686162A0}" srcOrd="0" destOrd="0" presId="urn:microsoft.com/office/officeart/2005/8/layout/hierarchy1"/>
    <dgm:cxn modelId="{7A95F796-79D1-4464-8DC9-25EFB9008BE5}" srcId="{A99FC7B5-3DC7-4FDE-9A41-D18A2A3B29FB}" destId="{3A6992F2-B58F-4DFD-A0D0-9739AB427942}" srcOrd="1" destOrd="0" parTransId="{831F3ED0-C34A-4823-B999-DACF2D0644AA}" sibTransId="{42D20E72-212F-43B5-B2A5-F47C56E9620D}"/>
    <dgm:cxn modelId="{20CF34B0-7AEA-4D4E-913A-5B09A3430997}" type="presOf" srcId="{3A6992F2-B58F-4DFD-A0D0-9739AB427942}" destId="{2367096C-1CB1-4F72-977F-37CF5E31D007}" srcOrd="0" destOrd="0" presId="urn:microsoft.com/office/officeart/2005/8/layout/hierarchy1"/>
    <dgm:cxn modelId="{A63637CE-A6CD-46D6-AA72-CEC3A4FA5D13}" srcId="{A99FC7B5-3DC7-4FDE-9A41-D18A2A3B29FB}" destId="{82F1AB1D-B75C-48D3-B4E8-EF056DBCB861}" srcOrd="0" destOrd="0" parTransId="{B9DBBB1D-07E4-40CB-9125-A51849E5435B}" sibTransId="{089DF18B-4AAB-432A-9DF5-2411621AA666}"/>
    <dgm:cxn modelId="{A6365A49-028A-4094-B6A7-03CDEB8537C6}" type="presParOf" srcId="{7F0C8D5A-6199-4592-A794-4C3E8114C87A}" destId="{F3E55D0F-3226-4C5E-8240-BEF13F283BFE}" srcOrd="0" destOrd="0" presId="urn:microsoft.com/office/officeart/2005/8/layout/hierarchy1"/>
    <dgm:cxn modelId="{32D135AF-3F58-404D-B91C-8CF3DCFF4830}" type="presParOf" srcId="{F3E55D0F-3226-4C5E-8240-BEF13F283BFE}" destId="{13CBA907-41C3-49B7-B794-68A2E3EE539C}" srcOrd="0" destOrd="0" presId="urn:microsoft.com/office/officeart/2005/8/layout/hierarchy1"/>
    <dgm:cxn modelId="{C473C284-DC8A-44B4-BAF3-2EEE09DE843F}" type="presParOf" srcId="{13CBA907-41C3-49B7-B794-68A2E3EE539C}" destId="{C719CA87-4B08-4734-B2B5-ABEB481EF98B}" srcOrd="0" destOrd="0" presId="urn:microsoft.com/office/officeart/2005/8/layout/hierarchy1"/>
    <dgm:cxn modelId="{01F565A5-4578-4B68-9FB5-AF1899E4B05B}" type="presParOf" srcId="{13CBA907-41C3-49B7-B794-68A2E3EE539C}" destId="{599B9229-8FF6-4FFE-B169-978A686162A0}" srcOrd="1" destOrd="0" presId="urn:microsoft.com/office/officeart/2005/8/layout/hierarchy1"/>
    <dgm:cxn modelId="{97B1CB3D-0A48-42B4-BC2B-85EF21F088D6}" type="presParOf" srcId="{F3E55D0F-3226-4C5E-8240-BEF13F283BFE}" destId="{534143C2-47AF-418B-B79B-F81992813B39}" srcOrd="1" destOrd="0" presId="urn:microsoft.com/office/officeart/2005/8/layout/hierarchy1"/>
    <dgm:cxn modelId="{F5F66AA5-F2C7-4A1D-894A-B40865489722}" type="presParOf" srcId="{7F0C8D5A-6199-4592-A794-4C3E8114C87A}" destId="{66F91702-7F08-4E61-81CB-7FE09A3C747A}" srcOrd="1" destOrd="0" presId="urn:microsoft.com/office/officeart/2005/8/layout/hierarchy1"/>
    <dgm:cxn modelId="{A39C1563-7489-44E3-8149-E779DB69486B}" type="presParOf" srcId="{66F91702-7F08-4E61-81CB-7FE09A3C747A}" destId="{08174762-E1DA-463B-9296-7EABF29EDC00}" srcOrd="0" destOrd="0" presId="urn:microsoft.com/office/officeart/2005/8/layout/hierarchy1"/>
    <dgm:cxn modelId="{13C43D66-8E08-49BA-B7F7-EFD5BC558DF2}" type="presParOf" srcId="{08174762-E1DA-463B-9296-7EABF29EDC00}" destId="{A38F46B7-8021-4664-AFB8-6D980200E3A4}" srcOrd="0" destOrd="0" presId="urn:microsoft.com/office/officeart/2005/8/layout/hierarchy1"/>
    <dgm:cxn modelId="{0E1BA6E7-90AF-417A-8980-AB84D8A586A3}" type="presParOf" srcId="{08174762-E1DA-463B-9296-7EABF29EDC00}" destId="{2367096C-1CB1-4F72-977F-37CF5E31D007}" srcOrd="1" destOrd="0" presId="urn:microsoft.com/office/officeart/2005/8/layout/hierarchy1"/>
    <dgm:cxn modelId="{267D5796-11E1-4AFF-A86F-DF7EC738977A}" type="presParOf" srcId="{66F91702-7F08-4E61-81CB-7FE09A3C747A}" destId="{EA920995-2073-47DE-A395-DC4F0BA79A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790E95-D5FC-4EF9-B1CD-731487322DC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CBD31B-A781-458A-8BB7-F8C2EC8D6CA4}">
      <dgm:prSet/>
      <dgm:spPr/>
      <dgm:t>
        <a:bodyPr/>
        <a:lstStyle/>
        <a:p>
          <a:r>
            <a:rPr lang="en-US" dirty="0"/>
            <a:t>Importance of punctuality in professional settings.</a:t>
          </a:r>
        </a:p>
      </dgm:t>
    </dgm:pt>
    <dgm:pt modelId="{93A213FD-5C40-4D27-B991-55F00E7023BE}" type="parTrans" cxnId="{D46C1A48-E763-482E-AF9C-874177483F44}">
      <dgm:prSet/>
      <dgm:spPr/>
      <dgm:t>
        <a:bodyPr/>
        <a:lstStyle/>
        <a:p>
          <a:endParaRPr lang="en-US"/>
        </a:p>
      </dgm:t>
    </dgm:pt>
    <dgm:pt modelId="{9975B83C-FB86-44FD-8E05-91E5342AF003}" type="sibTrans" cxnId="{D46C1A48-E763-482E-AF9C-874177483F44}">
      <dgm:prSet/>
      <dgm:spPr/>
      <dgm:t>
        <a:bodyPr/>
        <a:lstStyle/>
        <a:p>
          <a:endParaRPr lang="en-US"/>
        </a:p>
      </dgm:t>
    </dgm:pt>
    <dgm:pt modelId="{C984D054-1668-4E84-BAB4-18E5448F7176}">
      <dgm:prSet/>
      <dgm:spPr/>
      <dgm:t>
        <a:bodyPr/>
        <a:lstStyle/>
        <a:p>
          <a:r>
            <a:rPr lang="en-US"/>
            <a:t>Professionalism as a reflection of competence and ethics.</a:t>
          </a:r>
        </a:p>
      </dgm:t>
    </dgm:pt>
    <dgm:pt modelId="{0ED383D4-E16E-40ED-8B15-58B4854CC5DC}" type="parTrans" cxnId="{ECFD70B1-0270-44EE-9879-6574E45F646C}">
      <dgm:prSet/>
      <dgm:spPr/>
      <dgm:t>
        <a:bodyPr/>
        <a:lstStyle/>
        <a:p>
          <a:endParaRPr lang="en-US"/>
        </a:p>
      </dgm:t>
    </dgm:pt>
    <dgm:pt modelId="{892AC56C-7E4B-4BCC-93CB-4B333E910988}" type="sibTrans" cxnId="{ECFD70B1-0270-44EE-9879-6574E45F646C}">
      <dgm:prSet/>
      <dgm:spPr/>
      <dgm:t>
        <a:bodyPr/>
        <a:lstStyle/>
        <a:p>
          <a:endParaRPr lang="en-US"/>
        </a:p>
      </dgm:t>
    </dgm:pt>
    <dgm:pt modelId="{FCD43392-5E7D-4DF9-B3E7-5605DFFBE269}" type="pres">
      <dgm:prSet presAssocID="{F6790E95-D5FC-4EF9-B1CD-731487322DC4}" presName="linear" presStyleCnt="0">
        <dgm:presLayoutVars>
          <dgm:animLvl val="lvl"/>
          <dgm:resizeHandles val="exact"/>
        </dgm:presLayoutVars>
      </dgm:prSet>
      <dgm:spPr/>
    </dgm:pt>
    <dgm:pt modelId="{4BB60FAC-6AA9-4CE0-98B8-9124EA87C7CA}" type="pres">
      <dgm:prSet presAssocID="{65CBD31B-A781-458A-8BB7-F8C2EC8D6CA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4133E8C-282D-4A09-ACB2-A9CAC44309B7}" type="pres">
      <dgm:prSet presAssocID="{9975B83C-FB86-44FD-8E05-91E5342AF003}" presName="spacer" presStyleCnt="0"/>
      <dgm:spPr/>
    </dgm:pt>
    <dgm:pt modelId="{7F1CD279-9459-4D94-94D6-1401D8842FAD}" type="pres">
      <dgm:prSet presAssocID="{C984D054-1668-4E84-BAB4-18E5448F717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BE051A-157F-42A2-815A-6A1C140DDA13}" type="presOf" srcId="{65CBD31B-A781-458A-8BB7-F8C2EC8D6CA4}" destId="{4BB60FAC-6AA9-4CE0-98B8-9124EA87C7CA}" srcOrd="0" destOrd="0" presId="urn:microsoft.com/office/officeart/2005/8/layout/vList2"/>
    <dgm:cxn modelId="{D46C1A48-E763-482E-AF9C-874177483F44}" srcId="{F6790E95-D5FC-4EF9-B1CD-731487322DC4}" destId="{65CBD31B-A781-458A-8BB7-F8C2EC8D6CA4}" srcOrd="0" destOrd="0" parTransId="{93A213FD-5C40-4D27-B991-55F00E7023BE}" sibTransId="{9975B83C-FB86-44FD-8E05-91E5342AF003}"/>
    <dgm:cxn modelId="{442F96A5-4747-4A24-BCCE-F3F89888CC81}" type="presOf" srcId="{F6790E95-D5FC-4EF9-B1CD-731487322DC4}" destId="{FCD43392-5E7D-4DF9-B3E7-5605DFFBE269}" srcOrd="0" destOrd="0" presId="urn:microsoft.com/office/officeart/2005/8/layout/vList2"/>
    <dgm:cxn modelId="{FA4C7AB0-FFD3-4157-93E1-F49F6FE07B6E}" type="presOf" srcId="{C984D054-1668-4E84-BAB4-18E5448F7176}" destId="{7F1CD279-9459-4D94-94D6-1401D8842FAD}" srcOrd="0" destOrd="0" presId="urn:microsoft.com/office/officeart/2005/8/layout/vList2"/>
    <dgm:cxn modelId="{ECFD70B1-0270-44EE-9879-6574E45F646C}" srcId="{F6790E95-D5FC-4EF9-B1CD-731487322DC4}" destId="{C984D054-1668-4E84-BAB4-18E5448F7176}" srcOrd="1" destOrd="0" parTransId="{0ED383D4-E16E-40ED-8B15-58B4854CC5DC}" sibTransId="{892AC56C-7E4B-4BCC-93CB-4B333E910988}"/>
    <dgm:cxn modelId="{C27866DE-46AA-4510-AF20-B5287D7F64D9}" type="presParOf" srcId="{FCD43392-5E7D-4DF9-B3E7-5605DFFBE269}" destId="{4BB60FAC-6AA9-4CE0-98B8-9124EA87C7CA}" srcOrd="0" destOrd="0" presId="urn:microsoft.com/office/officeart/2005/8/layout/vList2"/>
    <dgm:cxn modelId="{4BDDD8A9-844E-4E6C-8C5B-6E1D582B8523}" type="presParOf" srcId="{FCD43392-5E7D-4DF9-B3E7-5605DFFBE269}" destId="{B4133E8C-282D-4A09-ACB2-A9CAC44309B7}" srcOrd="1" destOrd="0" presId="urn:microsoft.com/office/officeart/2005/8/layout/vList2"/>
    <dgm:cxn modelId="{77FDD221-D3D5-4498-8785-8571C6D5FF23}" type="presParOf" srcId="{FCD43392-5E7D-4DF9-B3E7-5605DFFBE269}" destId="{7F1CD279-9459-4D94-94D6-1401D8842FA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89A623-5731-4434-A0D6-0A5DC634C5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351669-BE72-4A81-BAE8-3586392FB089}">
      <dgm:prSet/>
      <dgm:spPr/>
      <dgm:t>
        <a:bodyPr/>
        <a:lstStyle/>
        <a:p>
          <a:r>
            <a:rPr lang="en-GB" b="0" i="0" dirty="0"/>
            <a:t>Nervousness during the interview.</a:t>
          </a:r>
          <a:endParaRPr lang="en-US" dirty="0"/>
        </a:p>
      </dgm:t>
    </dgm:pt>
    <dgm:pt modelId="{ED12602D-6063-43AB-B541-07C4F7109F1A}" type="parTrans" cxnId="{1B5744C0-341D-47E2-A989-6465BE027093}">
      <dgm:prSet/>
      <dgm:spPr/>
      <dgm:t>
        <a:bodyPr/>
        <a:lstStyle/>
        <a:p>
          <a:endParaRPr lang="en-US"/>
        </a:p>
      </dgm:t>
    </dgm:pt>
    <dgm:pt modelId="{6EC6FFFF-01ED-4235-9D5F-0A5AC2201B15}" type="sibTrans" cxnId="{1B5744C0-341D-47E2-A989-6465BE027093}">
      <dgm:prSet/>
      <dgm:spPr/>
      <dgm:t>
        <a:bodyPr/>
        <a:lstStyle/>
        <a:p>
          <a:endParaRPr lang="en-US"/>
        </a:p>
      </dgm:t>
    </dgm:pt>
    <dgm:pt modelId="{EAF34822-41BD-458E-A6DE-C1ACE9243D22}">
      <dgm:prSet/>
      <dgm:spPr/>
      <dgm:t>
        <a:bodyPr/>
        <a:lstStyle/>
        <a:p>
          <a:r>
            <a:rPr lang="en-US" b="0" i="0"/>
            <a:t>Need for more developed answers.</a:t>
          </a:r>
          <a:endParaRPr lang="en-US"/>
        </a:p>
      </dgm:t>
    </dgm:pt>
    <dgm:pt modelId="{20F328FC-78C3-4B22-BB5C-481401ABC9DD}" type="parTrans" cxnId="{FA3BDBF7-06B7-4B6C-AE80-2509C57006FA}">
      <dgm:prSet/>
      <dgm:spPr/>
      <dgm:t>
        <a:bodyPr/>
        <a:lstStyle/>
        <a:p>
          <a:endParaRPr lang="en-US"/>
        </a:p>
      </dgm:t>
    </dgm:pt>
    <dgm:pt modelId="{8FD9E4A3-4A8F-4D92-A21B-2E671E89961D}" type="sibTrans" cxnId="{FA3BDBF7-06B7-4B6C-AE80-2509C57006FA}">
      <dgm:prSet/>
      <dgm:spPr/>
      <dgm:t>
        <a:bodyPr/>
        <a:lstStyle/>
        <a:p>
          <a:endParaRPr lang="en-US"/>
        </a:p>
      </dgm:t>
    </dgm:pt>
    <dgm:pt modelId="{D1ED699E-D432-4728-930C-A7AD5EDAF46E}" type="pres">
      <dgm:prSet presAssocID="{6389A623-5731-4434-A0D6-0A5DC634C570}" presName="root" presStyleCnt="0">
        <dgm:presLayoutVars>
          <dgm:dir/>
          <dgm:resizeHandles val="exact"/>
        </dgm:presLayoutVars>
      </dgm:prSet>
      <dgm:spPr/>
    </dgm:pt>
    <dgm:pt modelId="{85EB6B3C-2DBD-48C8-BC24-1CBCF52FF101}" type="pres">
      <dgm:prSet presAssocID="{A5351669-BE72-4A81-BAE8-3586392FB089}" presName="compNode" presStyleCnt="0"/>
      <dgm:spPr/>
    </dgm:pt>
    <dgm:pt modelId="{5E4B9FA1-C130-4CA2-9A47-8DA49FE424AB}" type="pres">
      <dgm:prSet presAssocID="{A5351669-BE72-4A81-BAE8-3586392FB089}" presName="bgRect" presStyleLbl="bgShp" presStyleIdx="0" presStyleCnt="2"/>
      <dgm:spPr/>
    </dgm:pt>
    <dgm:pt modelId="{FBD8AB75-65C3-4E17-9AAA-98B801886DDD}" type="pres">
      <dgm:prSet presAssocID="{A5351669-BE72-4A81-BAE8-3586392FB08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Outline"/>
        </a:ext>
      </dgm:extLst>
    </dgm:pt>
    <dgm:pt modelId="{355C6248-DCE8-4337-BF26-49AD4D85DDA6}" type="pres">
      <dgm:prSet presAssocID="{A5351669-BE72-4A81-BAE8-3586392FB089}" presName="spaceRect" presStyleCnt="0"/>
      <dgm:spPr/>
    </dgm:pt>
    <dgm:pt modelId="{CB1173D7-AFEB-4840-8374-476483D1029B}" type="pres">
      <dgm:prSet presAssocID="{A5351669-BE72-4A81-BAE8-3586392FB089}" presName="parTx" presStyleLbl="revTx" presStyleIdx="0" presStyleCnt="2">
        <dgm:presLayoutVars>
          <dgm:chMax val="0"/>
          <dgm:chPref val="0"/>
        </dgm:presLayoutVars>
      </dgm:prSet>
      <dgm:spPr/>
    </dgm:pt>
    <dgm:pt modelId="{F7693621-D411-4C77-B8F6-CF05922B8317}" type="pres">
      <dgm:prSet presAssocID="{6EC6FFFF-01ED-4235-9D5F-0A5AC2201B15}" presName="sibTrans" presStyleCnt="0"/>
      <dgm:spPr/>
    </dgm:pt>
    <dgm:pt modelId="{6D0A3647-26E0-4209-A7AA-CA29A7FD2D0D}" type="pres">
      <dgm:prSet presAssocID="{EAF34822-41BD-458E-A6DE-C1ACE9243D22}" presName="compNode" presStyleCnt="0"/>
      <dgm:spPr/>
    </dgm:pt>
    <dgm:pt modelId="{1B1C9B80-6336-4B9A-817F-BBD535E67339}" type="pres">
      <dgm:prSet presAssocID="{EAF34822-41BD-458E-A6DE-C1ACE9243D22}" presName="bgRect" presStyleLbl="bgShp" presStyleIdx="1" presStyleCnt="2"/>
      <dgm:spPr/>
    </dgm:pt>
    <dgm:pt modelId="{DF4BC90C-D9FF-4C53-AB17-4013C5C9C5E5}" type="pres">
      <dgm:prSet presAssocID="{EAF34822-41BD-458E-A6DE-C1ACE9243D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31D0372-1877-4D37-933A-1124FC8885DC}" type="pres">
      <dgm:prSet presAssocID="{EAF34822-41BD-458E-A6DE-C1ACE9243D22}" presName="spaceRect" presStyleCnt="0"/>
      <dgm:spPr/>
    </dgm:pt>
    <dgm:pt modelId="{481995BA-C0FC-4C3B-AA90-D7BAAB963220}" type="pres">
      <dgm:prSet presAssocID="{EAF34822-41BD-458E-A6DE-C1ACE9243D2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747D11C-D19B-4E05-AC86-7288F125B77B}" type="presOf" srcId="{6389A623-5731-4434-A0D6-0A5DC634C570}" destId="{D1ED699E-D432-4728-930C-A7AD5EDAF46E}" srcOrd="0" destOrd="0" presId="urn:microsoft.com/office/officeart/2018/2/layout/IconVerticalSolidList"/>
    <dgm:cxn modelId="{305CF62E-5403-4AA4-90EF-79FA6ACCEE88}" type="presOf" srcId="{EAF34822-41BD-458E-A6DE-C1ACE9243D22}" destId="{481995BA-C0FC-4C3B-AA90-D7BAAB963220}" srcOrd="0" destOrd="0" presId="urn:microsoft.com/office/officeart/2018/2/layout/IconVerticalSolidList"/>
    <dgm:cxn modelId="{DC7F8E9C-DF33-45C3-9ADE-EA550D508D97}" type="presOf" srcId="{A5351669-BE72-4A81-BAE8-3586392FB089}" destId="{CB1173D7-AFEB-4840-8374-476483D1029B}" srcOrd="0" destOrd="0" presId="urn:microsoft.com/office/officeart/2018/2/layout/IconVerticalSolidList"/>
    <dgm:cxn modelId="{1B5744C0-341D-47E2-A989-6465BE027093}" srcId="{6389A623-5731-4434-A0D6-0A5DC634C570}" destId="{A5351669-BE72-4A81-BAE8-3586392FB089}" srcOrd="0" destOrd="0" parTransId="{ED12602D-6063-43AB-B541-07C4F7109F1A}" sibTransId="{6EC6FFFF-01ED-4235-9D5F-0A5AC2201B15}"/>
    <dgm:cxn modelId="{FA3BDBF7-06B7-4B6C-AE80-2509C57006FA}" srcId="{6389A623-5731-4434-A0D6-0A5DC634C570}" destId="{EAF34822-41BD-458E-A6DE-C1ACE9243D22}" srcOrd="1" destOrd="0" parTransId="{20F328FC-78C3-4B22-BB5C-481401ABC9DD}" sibTransId="{8FD9E4A3-4A8F-4D92-A21B-2E671E89961D}"/>
    <dgm:cxn modelId="{BA8F45C6-20DA-4424-97EA-50F83D050D0E}" type="presParOf" srcId="{D1ED699E-D432-4728-930C-A7AD5EDAF46E}" destId="{85EB6B3C-2DBD-48C8-BC24-1CBCF52FF101}" srcOrd="0" destOrd="0" presId="urn:microsoft.com/office/officeart/2018/2/layout/IconVerticalSolidList"/>
    <dgm:cxn modelId="{BB70A77F-4993-442C-BEF6-DA0FF4A8EC19}" type="presParOf" srcId="{85EB6B3C-2DBD-48C8-BC24-1CBCF52FF101}" destId="{5E4B9FA1-C130-4CA2-9A47-8DA49FE424AB}" srcOrd="0" destOrd="0" presId="urn:microsoft.com/office/officeart/2018/2/layout/IconVerticalSolidList"/>
    <dgm:cxn modelId="{12BA8D9D-C876-40C0-BCAA-5465CD3CDF84}" type="presParOf" srcId="{85EB6B3C-2DBD-48C8-BC24-1CBCF52FF101}" destId="{FBD8AB75-65C3-4E17-9AAA-98B801886DDD}" srcOrd="1" destOrd="0" presId="urn:microsoft.com/office/officeart/2018/2/layout/IconVerticalSolidList"/>
    <dgm:cxn modelId="{746F1BAD-F4C9-4EBC-87C6-CC45D90D3C0A}" type="presParOf" srcId="{85EB6B3C-2DBD-48C8-BC24-1CBCF52FF101}" destId="{355C6248-DCE8-4337-BF26-49AD4D85DDA6}" srcOrd="2" destOrd="0" presId="urn:microsoft.com/office/officeart/2018/2/layout/IconVerticalSolidList"/>
    <dgm:cxn modelId="{5240DC6A-8D1D-42D1-889A-12E4EE150428}" type="presParOf" srcId="{85EB6B3C-2DBD-48C8-BC24-1CBCF52FF101}" destId="{CB1173D7-AFEB-4840-8374-476483D1029B}" srcOrd="3" destOrd="0" presId="urn:microsoft.com/office/officeart/2018/2/layout/IconVerticalSolidList"/>
    <dgm:cxn modelId="{AE655B8B-67C0-4D7D-84C9-8A1640E2ECA9}" type="presParOf" srcId="{D1ED699E-D432-4728-930C-A7AD5EDAF46E}" destId="{F7693621-D411-4C77-B8F6-CF05922B8317}" srcOrd="1" destOrd="0" presId="urn:microsoft.com/office/officeart/2018/2/layout/IconVerticalSolidList"/>
    <dgm:cxn modelId="{7436EC65-4C26-4F69-803A-FDC39CA40503}" type="presParOf" srcId="{D1ED699E-D432-4728-930C-A7AD5EDAF46E}" destId="{6D0A3647-26E0-4209-A7AA-CA29A7FD2D0D}" srcOrd="2" destOrd="0" presId="urn:microsoft.com/office/officeart/2018/2/layout/IconVerticalSolidList"/>
    <dgm:cxn modelId="{44D642D0-E30E-4001-AECC-AC8F215DC058}" type="presParOf" srcId="{6D0A3647-26E0-4209-A7AA-CA29A7FD2D0D}" destId="{1B1C9B80-6336-4B9A-817F-BBD535E67339}" srcOrd="0" destOrd="0" presId="urn:microsoft.com/office/officeart/2018/2/layout/IconVerticalSolidList"/>
    <dgm:cxn modelId="{F95080F4-4E02-4E0D-8EF3-0E154FEE64C7}" type="presParOf" srcId="{6D0A3647-26E0-4209-A7AA-CA29A7FD2D0D}" destId="{DF4BC90C-D9FF-4C53-AB17-4013C5C9C5E5}" srcOrd="1" destOrd="0" presId="urn:microsoft.com/office/officeart/2018/2/layout/IconVerticalSolidList"/>
    <dgm:cxn modelId="{3F5578FA-73F5-4B79-B5C3-B961E81B0A84}" type="presParOf" srcId="{6D0A3647-26E0-4209-A7AA-CA29A7FD2D0D}" destId="{831D0372-1877-4D37-933A-1124FC8885DC}" srcOrd="2" destOrd="0" presId="urn:microsoft.com/office/officeart/2018/2/layout/IconVerticalSolidList"/>
    <dgm:cxn modelId="{0BE3D8D5-9632-424C-A4DC-A7976D9A6EA3}" type="presParOf" srcId="{6D0A3647-26E0-4209-A7AA-CA29A7FD2D0D}" destId="{481995BA-C0FC-4C3B-AA90-D7BAAB9632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86541D-CA0F-417B-9C64-350DD59393A0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C77868-5843-4CE2-B7F4-FFDB91478D7F}">
      <dgm:prSet/>
      <dgm:spPr/>
      <dgm:t>
        <a:bodyPr/>
        <a:lstStyle/>
        <a:p>
          <a:r>
            <a:rPr lang="en-US" dirty="0"/>
            <a:t>Techniques for reducing anxiety (e.g., mindfulness).</a:t>
          </a:r>
        </a:p>
      </dgm:t>
    </dgm:pt>
    <dgm:pt modelId="{38181C7D-08F8-4385-A136-427D8E52AEA3}" type="parTrans" cxnId="{C696D054-9DE4-484A-B698-5AF18856E93F}">
      <dgm:prSet/>
      <dgm:spPr/>
      <dgm:t>
        <a:bodyPr/>
        <a:lstStyle/>
        <a:p>
          <a:endParaRPr lang="en-US"/>
        </a:p>
      </dgm:t>
    </dgm:pt>
    <dgm:pt modelId="{BBD51FC5-47ED-4A85-9E4F-845AD39F31AE}" type="sibTrans" cxnId="{C696D054-9DE4-484A-B698-5AF18856E93F}">
      <dgm:prSet/>
      <dgm:spPr/>
      <dgm:t>
        <a:bodyPr/>
        <a:lstStyle/>
        <a:p>
          <a:endParaRPr lang="en-US"/>
        </a:p>
      </dgm:t>
    </dgm:pt>
    <dgm:pt modelId="{C6E17141-D3E9-42E0-B11A-340B4E485BE7}">
      <dgm:prSet/>
      <dgm:spPr/>
      <dgm:t>
        <a:bodyPr/>
        <a:lstStyle/>
        <a:p>
          <a:r>
            <a:rPr lang="en-US"/>
            <a:t>Importance of providing detailed responses.</a:t>
          </a:r>
        </a:p>
      </dgm:t>
    </dgm:pt>
    <dgm:pt modelId="{12EA4043-EA48-4122-B3DD-17FEF13F20CA}" type="parTrans" cxnId="{36722993-2F20-4106-96D4-E506BE7CF992}">
      <dgm:prSet/>
      <dgm:spPr/>
      <dgm:t>
        <a:bodyPr/>
        <a:lstStyle/>
        <a:p>
          <a:endParaRPr lang="en-US"/>
        </a:p>
      </dgm:t>
    </dgm:pt>
    <dgm:pt modelId="{A02DAF19-741E-46C2-A950-1661B1964A28}" type="sibTrans" cxnId="{36722993-2F20-4106-96D4-E506BE7CF992}">
      <dgm:prSet/>
      <dgm:spPr/>
      <dgm:t>
        <a:bodyPr/>
        <a:lstStyle/>
        <a:p>
          <a:endParaRPr lang="en-US"/>
        </a:p>
      </dgm:t>
    </dgm:pt>
    <dgm:pt modelId="{6CD44C40-4BB1-41DF-86DF-3676782F4CBA}">
      <dgm:prSet/>
      <dgm:spPr/>
      <dgm:t>
        <a:bodyPr/>
        <a:lstStyle/>
        <a:p>
          <a:r>
            <a:rPr lang="en-GB"/>
            <a:t>Practice and feedback mechanisms.</a:t>
          </a:r>
          <a:endParaRPr lang="en-US"/>
        </a:p>
      </dgm:t>
    </dgm:pt>
    <dgm:pt modelId="{4ECDEF87-94F8-4494-8FF9-FE7FB94F8D4E}" type="parTrans" cxnId="{18DBE03F-AA3F-4823-BC45-DE2944547EE7}">
      <dgm:prSet/>
      <dgm:spPr/>
      <dgm:t>
        <a:bodyPr/>
        <a:lstStyle/>
        <a:p>
          <a:endParaRPr lang="en-US"/>
        </a:p>
      </dgm:t>
    </dgm:pt>
    <dgm:pt modelId="{D5910A22-EA96-4F6F-9CA8-7086DDEEA68C}" type="sibTrans" cxnId="{18DBE03F-AA3F-4823-BC45-DE2944547EE7}">
      <dgm:prSet/>
      <dgm:spPr/>
      <dgm:t>
        <a:bodyPr/>
        <a:lstStyle/>
        <a:p>
          <a:endParaRPr lang="en-US"/>
        </a:p>
      </dgm:t>
    </dgm:pt>
    <dgm:pt modelId="{6FA51F60-C522-41DB-AC42-0F1A40304EBD}" type="pres">
      <dgm:prSet presAssocID="{6686541D-CA0F-417B-9C64-350DD59393A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44F738-338C-4B2F-A4A8-D6EBA8914DCA}" type="pres">
      <dgm:prSet presAssocID="{81C77868-5843-4CE2-B7F4-FFDB91478D7F}" presName="hierRoot1" presStyleCnt="0"/>
      <dgm:spPr/>
    </dgm:pt>
    <dgm:pt modelId="{DE1C423E-76AC-4F59-A7A7-773CFEFFE073}" type="pres">
      <dgm:prSet presAssocID="{81C77868-5843-4CE2-B7F4-FFDB91478D7F}" presName="composite" presStyleCnt="0"/>
      <dgm:spPr/>
    </dgm:pt>
    <dgm:pt modelId="{2BBD6429-82B2-4D04-846B-312993E7E458}" type="pres">
      <dgm:prSet presAssocID="{81C77868-5843-4CE2-B7F4-FFDB91478D7F}" presName="background" presStyleLbl="node0" presStyleIdx="0" presStyleCnt="3"/>
      <dgm:spPr/>
    </dgm:pt>
    <dgm:pt modelId="{EF1FC3C7-78C1-475E-8C30-CF72DA3A92E9}" type="pres">
      <dgm:prSet presAssocID="{81C77868-5843-4CE2-B7F4-FFDB91478D7F}" presName="text" presStyleLbl="fgAcc0" presStyleIdx="0" presStyleCnt="3">
        <dgm:presLayoutVars>
          <dgm:chPref val="3"/>
        </dgm:presLayoutVars>
      </dgm:prSet>
      <dgm:spPr/>
    </dgm:pt>
    <dgm:pt modelId="{F2B58AA5-3B9D-4A2F-BF2B-422FDDF4111B}" type="pres">
      <dgm:prSet presAssocID="{81C77868-5843-4CE2-B7F4-FFDB91478D7F}" presName="hierChild2" presStyleCnt="0"/>
      <dgm:spPr/>
    </dgm:pt>
    <dgm:pt modelId="{932EF40D-1E48-4DD9-92BD-D9CB6CBE5B18}" type="pres">
      <dgm:prSet presAssocID="{C6E17141-D3E9-42E0-B11A-340B4E485BE7}" presName="hierRoot1" presStyleCnt="0"/>
      <dgm:spPr/>
    </dgm:pt>
    <dgm:pt modelId="{8AF932E7-3AF0-4D2D-9C14-8ECB4ECAEF09}" type="pres">
      <dgm:prSet presAssocID="{C6E17141-D3E9-42E0-B11A-340B4E485BE7}" presName="composite" presStyleCnt="0"/>
      <dgm:spPr/>
    </dgm:pt>
    <dgm:pt modelId="{2FC027E7-22F7-47B3-95D2-7698D557035D}" type="pres">
      <dgm:prSet presAssocID="{C6E17141-D3E9-42E0-B11A-340B4E485BE7}" presName="background" presStyleLbl="node0" presStyleIdx="1" presStyleCnt="3"/>
      <dgm:spPr/>
    </dgm:pt>
    <dgm:pt modelId="{E7469DC2-2738-4C28-BCD2-81F93F615340}" type="pres">
      <dgm:prSet presAssocID="{C6E17141-D3E9-42E0-B11A-340B4E485BE7}" presName="text" presStyleLbl="fgAcc0" presStyleIdx="1" presStyleCnt="3">
        <dgm:presLayoutVars>
          <dgm:chPref val="3"/>
        </dgm:presLayoutVars>
      </dgm:prSet>
      <dgm:spPr/>
    </dgm:pt>
    <dgm:pt modelId="{5C09DC89-6EF6-4F74-BA37-BF9CBB212547}" type="pres">
      <dgm:prSet presAssocID="{C6E17141-D3E9-42E0-B11A-340B4E485BE7}" presName="hierChild2" presStyleCnt="0"/>
      <dgm:spPr/>
    </dgm:pt>
    <dgm:pt modelId="{8D931E46-08E8-42C6-8644-F1966C7BEE34}" type="pres">
      <dgm:prSet presAssocID="{6CD44C40-4BB1-41DF-86DF-3676782F4CBA}" presName="hierRoot1" presStyleCnt="0"/>
      <dgm:spPr/>
    </dgm:pt>
    <dgm:pt modelId="{EB753FD8-DE9E-4E81-877B-46537CF4F78F}" type="pres">
      <dgm:prSet presAssocID="{6CD44C40-4BB1-41DF-86DF-3676782F4CBA}" presName="composite" presStyleCnt="0"/>
      <dgm:spPr/>
    </dgm:pt>
    <dgm:pt modelId="{0098D08E-11A8-4892-9B35-B1CB8417AC42}" type="pres">
      <dgm:prSet presAssocID="{6CD44C40-4BB1-41DF-86DF-3676782F4CBA}" presName="background" presStyleLbl="node0" presStyleIdx="2" presStyleCnt="3"/>
      <dgm:spPr/>
    </dgm:pt>
    <dgm:pt modelId="{D32E9140-A9EC-4997-A951-17A60CA51361}" type="pres">
      <dgm:prSet presAssocID="{6CD44C40-4BB1-41DF-86DF-3676782F4CBA}" presName="text" presStyleLbl="fgAcc0" presStyleIdx="2" presStyleCnt="3">
        <dgm:presLayoutVars>
          <dgm:chPref val="3"/>
        </dgm:presLayoutVars>
      </dgm:prSet>
      <dgm:spPr/>
    </dgm:pt>
    <dgm:pt modelId="{9B9D20FA-FC07-49D1-B989-CC8C78D30948}" type="pres">
      <dgm:prSet presAssocID="{6CD44C40-4BB1-41DF-86DF-3676782F4CBA}" presName="hierChild2" presStyleCnt="0"/>
      <dgm:spPr/>
    </dgm:pt>
  </dgm:ptLst>
  <dgm:cxnLst>
    <dgm:cxn modelId="{7C5AAE17-3C26-4A1C-995A-8C2EEE4B360F}" type="presOf" srcId="{6CD44C40-4BB1-41DF-86DF-3676782F4CBA}" destId="{D32E9140-A9EC-4997-A951-17A60CA51361}" srcOrd="0" destOrd="0" presId="urn:microsoft.com/office/officeart/2005/8/layout/hierarchy1"/>
    <dgm:cxn modelId="{18DBE03F-AA3F-4823-BC45-DE2944547EE7}" srcId="{6686541D-CA0F-417B-9C64-350DD59393A0}" destId="{6CD44C40-4BB1-41DF-86DF-3676782F4CBA}" srcOrd="2" destOrd="0" parTransId="{4ECDEF87-94F8-4494-8FF9-FE7FB94F8D4E}" sibTransId="{D5910A22-EA96-4F6F-9CA8-7086DDEEA68C}"/>
    <dgm:cxn modelId="{C696D054-9DE4-484A-B698-5AF18856E93F}" srcId="{6686541D-CA0F-417B-9C64-350DD59393A0}" destId="{81C77868-5843-4CE2-B7F4-FFDB91478D7F}" srcOrd="0" destOrd="0" parTransId="{38181C7D-08F8-4385-A136-427D8E52AEA3}" sibTransId="{BBD51FC5-47ED-4A85-9E4F-845AD39F31AE}"/>
    <dgm:cxn modelId="{F2049780-C74B-4919-8E77-77371BE7183C}" type="presOf" srcId="{6686541D-CA0F-417B-9C64-350DD59393A0}" destId="{6FA51F60-C522-41DB-AC42-0F1A40304EBD}" srcOrd="0" destOrd="0" presId="urn:microsoft.com/office/officeart/2005/8/layout/hierarchy1"/>
    <dgm:cxn modelId="{36722993-2F20-4106-96D4-E506BE7CF992}" srcId="{6686541D-CA0F-417B-9C64-350DD59393A0}" destId="{C6E17141-D3E9-42E0-B11A-340B4E485BE7}" srcOrd="1" destOrd="0" parTransId="{12EA4043-EA48-4122-B3DD-17FEF13F20CA}" sibTransId="{A02DAF19-741E-46C2-A950-1661B1964A28}"/>
    <dgm:cxn modelId="{69B18995-A4CB-47A0-8355-5DA388995E00}" type="presOf" srcId="{81C77868-5843-4CE2-B7F4-FFDB91478D7F}" destId="{EF1FC3C7-78C1-475E-8C30-CF72DA3A92E9}" srcOrd="0" destOrd="0" presId="urn:microsoft.com/office/officeart/2005/8/layout/hierarchy1"/>
    <dgm:cxn modelId="{776AE5E3-42DD-4651-9E54-FFCB55C80280}" type="presOf" srcId="{C6E17141-D3E9-42E0-B11A-340B4E485BE7}" destId="{E7469DC2-2738-4C28-BCD2-81F93F615340}" srcOrd="0" destOrd="0" presId="urn:microsoft.com/office/officeart/2005/8/layout/hierarchy1"/>
    <dgm:cxn modelId="{C7BAE1DD-31A1-4551-82DB-66B44C35681A}" type="presParOf" srcId="{6FA51F60-C522-41DB-AC42-0F1A40304EBD}" destId="{5E44F738-338C-4B2F-A4A8-D6EBA8914DCA}" srcOrd="0" destOrd="0" presId="urn:microsoft.com/office/officeart/2005/8/layout/hierarchy1"/>
    <dgm:cxn modelId="{EA254242-4FF0-4BFB-BE09-AC8842E0EF79}" type="presParOf" srcId="{5E44F738-338C-4B2F-A4A8-D6EBA8914DCA}" destId="{DE1C423E-76AC-4F59-A7A7-773CFEFFE073}" srcOrd="0" destOrd="0" presId="urn:microsoft.com/office/officeart/2005/8/layout/hierarchy1"/>
    <dgm:cxn modelId="{0447FB8E-4D7E-4CE6-9B8B-F968AEBE9B98}" type="presParOf" srcId="{DE1C423E-76AC-4F59-A7A7-773CFEFFE073}" destId="{2BBD6429-82B2-4D04-846B-312993E7E458}" srcOrd="0" destOrd="0" presId="urn:microsoft.com/office/officeart/2005/8/layout/hierarchy1"/>
    <dgm:cxn modelId="{602B10EF-B359-4425-B3EA-11B44C15C250}" type="presParOf" srcId="{DE1C423E-76AC-4F59-A7A7-773CFEFFE073}" destId="{EF1FC3C7-78C1-475E-8C30-CF72DA3A92E9}" srcOrd="1" destOrd="0" presId="urn:microsoft.com/office/officeart/2005/8/layout/hierarchy1"/>
    <dgm:cxn modelId="{ECB70322-05DE-4EAB-AEF6-4C176661CE62}" type="presParOf" srcId="{5E44F738-338C-4B2F-A4A8-D6EBA8914DCA}" destId="{F2B58AA5-3B9D-4A2F-BF2B-422FDDF4111B}" srcOrd="1" destOrd="0" presId="urn:microsoft.com/office/officeart/2005/8/layout/hierarchy1"/>
    <dgm:cxn modelId="{CDED52D4-C151-47D8-8F2D-5D5F6BA2F08A}" type="presParOf" srcId="{6FA51F60-C522-41DB-AC42-0F1A40304EBD}" destId="{932EF40D-1E48-4DD9-92BD-D9CB6CBE5B18}" srcOrd="1" destOrd="0" presId="urn:microsoft.com/office/officeart/2005/8/layout/hierarchy1"/>
    <dgm:cxn modelId="{C3C376C6-4BC2-4D2B-9EF2-8688EDCA0D1A}" type="presParOf" srcId="{932EF40D-1E48-4DD9-92BD-D9CB6CBE5B18}" destId="{8AF932E7-3AF0-4D2D-9C14-8ECB4ECAEF09}" srcOrd="0" destOrd="0" presId="urn:microsoft.com/office/officeart/2005/8/layout/hierarchy1"/>
    <dgm:cxn modelId="{91298A04-6EC4-42E8-AA03-98A69AAD2912}" type="presParOf" srcId="{8AF932E7-3AF0-4D2D-9C14-8ECB4ECAEF09}" destId="{2FC027E7-22F7-47B3-95D2-7698D557035D}" srcOrd="0" destOrd="0" presId="urn:microsoft.com/office/officeart/2005/8/layout/hierarchy1"/>
    <dgm:cxn modelId="{548CC20F-24A3-4F60-AA72-F21F5DFA63D5}" type="presParOf" srcId="{8AF932E7-3AF0-4D2D-9C14-8ECB4ECAEF09}" destId="{E7469DC2-2738-4C28-BCD2-81F93F615340}" srcOrd="1" destOrd="0" presId="urn:microsoft.com/office/officeart/2005/8/layout/hierarchy1"/>
    <dgm:cxn modelId="{2A34DA5A-CEFA-4956-A6D9-3E629D5F20B6}" type="presParOf" srcId="{932EF40D-1E48-4DD9-92BD-D9CB6CBE5B18}" destId="{5C09DC89-6EF6-4F74-BA37-BF9CBB212547}" srcOrd="1" destOrd="0" presId="urn:microsoft.com/office/officeart/2005/8/layout/hierarchy1"/>
    <dgm:cxn modelId="{CBE03303-A29F-4A4C-B683-7B9B6C397EA0}" type="presParOf" srcId="{6FA51F60-C522-41DB-AC42-0F1A40304EBD}" destId="{8D931E46-08E8-42C6-8644-F1966C7BEE34}" srcOrd="2" destOrd="0" presId="urn:microsoft.com/office/officeart/2005/8/layout/hierarchy1"/>
    <dgm:cxn modelId="{7BA44977-4BD5-43B5-B28B-53365CEF1FDB}" type="presParOf" srcId="{8D931E46-08E8-42C6-8644-F1966C7BEE34}" destId="{EB753FD8-DE9E-4E81-877B-46537CF4F78F}" srcOrd="0" destOrd="0" presId="urn:microsoft.com/office/officeart/2005/8/layout/hierarchy1"/>
    <dgm:cxn modelId="{F0C86F52-5EE9-4281-AA47-A985D542C315}" type="presParOf" srcId="{EB753FD8-DE9E-4E81-877B-46537CF4F78F}" destId="{0098D08E-11A8-4892-9B35-B1CB8417AC42}" srcOrd="0" destOrd="0" presId="urn:microsoft.com/office/officeart/2005/8/layout/hierarchy1"/>
    <dgm:cxn modelId="{D3FC90DC-D85C-461F-B4B6-4FB7D022ECB8}" type="presParOf" srcId="{EB753FD8-DE9E-4E81-877B-46537CF4F78F}" destId="{D32E9140-A9EC-4997-A951-17A60CA51361}" srcOrd="1" destOrd="0" presId="urn:microsoft.com/office/officeart/2005/8/layout/hierarchy1"/>
    <dgm:cxn modelId="{D3DE70EC-B21F-44D9-A70A-A372B29017A3}" type="presParOf" srcId="{8D931E46-08E8-42C6-8644-F1966C7BEE34}" destId="{9B9D20FA-FC07-49D1-B989-CC8C78D3094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9505987-9280-4564-AF9F-27B53241F5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B6302A0-4DD5-45E3-BCDF-B019A488AC47}">
      <dgm:prSet/>
      <dgm:spPr/>
      <dgm:t>
        <a:bodyPr/>
        <a:lstStyle/>
        <a:p>
          <a:r>
            <a:rPr lang="en-GB"/>
            <a:t>Professional development programs.</a:t>
          </a:r>
          <a:endParaRPr lang="en-US"/>
        </a:p>
      </dgm:t>
    </dgm:pt>
    <dgm:pt modelId="{F165B969-1C73-401D-8C8A-AB19DD17FED7}" type="parTrans" cxnId="{FD7F32BB-6F21-40FF-8241-64B16A1DEE73}">
      <dgm:prSet/>
      <dgm:spPr/>
      <dgm:t>
        <a:bodyPr/>
        <a:lstStyle/>
        <a:p>
          <a:endParaRPr lang="en-US"/>
        </a:p>
      </dgm:t>
    </dgm:pt>
    <dgm:pt modelId="{D599B2B9-EF88-44A9-8945-67B48B87BFA0}" type="sibTrans" cxnId="{FD7F32BB-6F21-40FF-8241-64B16A1DEE73}">
      <dgm:prSet/>
      <dgm:spPr/>
      <dgm:t>
        <a:bodyPr/>
        <a:lstStyle/>
        <a:p>
          <a:endParaRPr lang="en-US"/>
        </a:p>
      </dgm:t>
    </dgm:pt>
    <dgm:pt modelId="{408AE0C7-B29A-4E4F-90FB-5EAA01CFD8C4}">
      <dgm:prSet/>
      <dgm:spPr/>
      <dgm:t>
        <a:bodyPr/>
        <a:lstStyle/>
        <a:p>
          <a:r>
            <a:rPr lang="en-GB"/>
            <a:t>Networking opportunities.</a:t>
          </a:r>
          <a:endParaRPr lang="en-US"/>
        </a:p>
      </dgm:t>
    </dgm:pt>
    <dgm:pt modelId="{53E108C5-0E77-49DF-8C90-F36DD567B591}" type="parTrans" cxnId="{1F124516-297F-4232-A532-E1FC62935E73}">
      <dgm:prSet/>
      <dgm:spPr/>
      <dgm:t>
        <a:bodyPr/>
        <a:lstStyle/>
        <a:p>
          <a:endParaRPr lang="en-US"/>
        </a:p>
      </dgm:t>
    </dgm:pt>
    <dgm:pt modelId="{1CF4B9D3-3EAB-4CBE-8C80-A146AB542438}" type="sibTrans" cxnId="{1F124516-297F-4232-A532-E1FC62935E73}">
      <dgm:prSet/>
      <dgm:spPr/>
      <dgm:t>
        <a:bodyPr/>
        <a:lstStyle/>
        <a:p>
          <a:endParaRPr lang="en-US"/>
        </a:p>
      </dgm:t>
    </dgm:pt>
    <dgm:pt modelId="{6F1E814D-F513-46C8-A144-12E75016D6A0}">
      <dgm:prSet/>
      <dgm:spPr/>
      <dgm:t>
        <a:bodyPr/>
        <a:lstStyle/>
        <a:p>
          <a:r>
            <a:rPr lang="en-GB"/>
            <a:t>Pursuing additional qualifications</a:t>
          </a:r>
          <a:endParaRPr lang="en-US"/>
        </a:p>
      </dgm:t>
    </dgm:pt>
    <dgm:pt modelId="{27CC731D-ADD3-4F97-9474-600703C59291}" type="parTrans" cxnId="{E9A568EB-4DBE-4976-ABB0-3446F02C485B}">
      <dgm:prSet/>
      <dgm:spPr/>
      <dgm:t>
        <a:bodyPr/>
        <a:lstStyle/>
        <a:p>
          <a:endParaRPr lang="en-US"/>
        </a:p>
      </dgm:t>
    </dgm:pt>
    <dgm:pt modelId="{A092A7A1-DCDC-4A40-84A1-9922BD19BD11}" type="sibTrans" cxnId="{E9A568EB-4DBE-4976-ABB0-3446F02C485B}">
      <dgm:prSet/>
      <dgm:spPr/>
      <dgm:t>
        <a:bodyPr/>
        <a:lstStyle/>
        <a:p>
          <a:endParaRPr lang="en-US"/>
        </a:p>
      </dgm:t>
    </dgm:pt>
    <dgm:pt modelId="{3542CC42-F74D-42E9-B23F-524A77477919}" type="pres">
      <dgm:prSet presAssocID="{B9505987-9280-4564-AF9F-27B53241F59C}" presName="root" presStyleCnt="0">
        <dgm:presLayoutVars>
          <dgm:dir/>
          <dgm:resizeHandles val="exact"/>
        </dgm:presLayoutVars>
      </dgm:prSet>
      <dgm:spPr/>
    </dgm:pt>
    <dgm:pt modelId="{87D44341-0950-4B98-9EE6-CFEAA0F21C21}" type="pres">
      <dgm:prSet presAssocID="{AB6302A0-4DD5-45E3-BCDF-B019A488AC47}" presName="compNode" presStyleCnt="0"/>
      <dgm:spPr/>
    </dgm:pt>
    <dgm:pt modelId="{4A6E6F6C-0CE6-4109-BB3A-994280264C0C}" type="pres">
      <dgm:prSet presAssocID="{AB6302A0-4DD5-45E3-BCDF-B019A488AC47}" presName="bgRect" presStyleLbl="bgShp" presStyleIdx="0" presStyleCnt="3"/>
      <dgm:spPr/>
    </dgm:pt>
    <dgm:pt modelId="{2E245C1F-F8DB-473A-8242-9A50A318DFFC}" type="pres">
      <dgm:prSet presAssocID="{AB6302A0-4DD5-45E3-BCDF-B019A488AC4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8C1EF63B-DC9F-4616-9FFA-79521777E1B7}" type="pres">
      <dgm:prSet presAssocID="{AB6302A0-4DD5-45E3-BCDF-B019A488AC47}" presName="spaceRect" presStyleCnt="0"/>
      <dgm:spPr/>
    </dgm:pt>
    <dgm:pt modelId="{9F09BA4E-66B4-4D83-9E79-91A4A39E6104}" type="pres">
      <dgm:prSet presAssocID="{AB6302A0-4DD5-45E3-BCDF-B019A488AC47}" presName="parTx" presStyleLbl="revTx" presStyleIdx="0" presStyleCnt="3">
        <dgm:presLayoutVars>
          <dgm:chMax val="0"/>
          <dgm:chPref val="0"/>
        </dgm:presLayoutVars>
      </dgm:prSet>
      <dgm:spPr/>
    </dgm:pt>
    <dgm:pt modelId="{207B4BC9-8874-48F8-BB1D-3ACDF4D30C1D}" type="pres">
      <dgm:prSet presAssocID="{D599B2B9-EF88-44A9-8945-67B48B87BFA0}" presName="sibTrans" presStyleCnt="0"/>
      <dgm:spPr/>
    </dgm:pt>
    <dgm:pt modelId="{3AED84BE-913E-4EDD-8E0F-02FDF841359E}" type="pres">
      <dgm:prSet presAssocID="{408AE0C7-B29A-4E4F-90FB-5EAA01CFD8C4}" presName="compNode" presStyleCnt="0"/>
      <dgm:spPr/>
    </dgm:pt>
    <dgm:pt modelId="{1E34E5E5-EB79-4AA6-A07F-14BB06979CDA}" type="pres">
      <dgm:prSet presAssocID="{408AE0C7-B29A-4E4F-90FB-5EAA01CFD8C4}" presName="bgRect" presStyleLbl="bgShp" presStyleIdx="1" presStyleCnt="3"/>
      <dgm:spPr/>
    </dgm:pt>
    <dgm:pt modelId="{DC8C51FA-0C04-4FE4-A41C-AD0C3517A087}" type="pres">
      <dgm:prSet presAssocID="{408AE0C7-B29A-4E4F-90FB-5EAA01CFD8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25FF41B-2B81-49D5-8EBA-6C541F8C672F}" type="pres">
      <dgm:prSet presAssocID="{408AE0C7-B29A-4E4F-90FB-5EAA01CFD8C4}" presName="spaceRect" presStyleCnt="0"/>
      <dgm:spPr/>
    </dgm:pt>
    <dgm:pt modelId="{5A4BB783-A57E-4FA7-8307-4BC994A74F50}" type="pres">
      <dgm:prSet presAssocID="{408AE0C7-B29A-4E4F-90FB-5EAA01CFD8C4}" presName="parTx" presStyleLbl="revTx" presStyleIdx="1" presStyleCnt="3">
        <dgm:presLayoutVars>
          <dgm:chMax val="0"/>
          <dgm:chPref val="0"/>
        </dgm:presLayoutVars>
      </dgm:prSet>
      <dgm:spPr/>
    </dgm:pt>
    <dgm:pt modelId="{A89AAB2F-55BA-4B12-B76C-BEC1D00A19AB}" type="pres">
      <dgm:prSet presAssocID="{1CF4B9D3-3EAB-4CBE-8C80-A146AB542438}" presName="sibTrans" presStyleCnt="0"/>
      <dgm:spPr/>
    </dgm:pt>
    <dgm:pt modelId="{52C6896E-F500-4A21-94FD-0725F945F818}" type="pres">
      <dgm:prSet presAssocID="{6F1E814D-F513-46C8-A144-12E75016D6A0}" presName="compNode" presStyleCnt="0"/>
      <dgm:spPr/>
    </dgm:pt>
    <dgm:pt modelId="{1766F911-D23F-48E9-981F-2C120E52257F}" type="pres">
      <dgm:prSet presAssocID="{6F1E814D-F513-46C8-A144-12E75016D6A0}" presName="bgRect" presStyleLbl="bgShp" presStyleIdx="2" presStyleCnt="3"/>
      <dgm:spPr/>
    </dgm:pt>
    <dgm:pt modelId="{AB946043-EEF5-4C18-A472-99C0F5AAD227}" type="pres">
      <dgm:prSet presAssocID="{6F1E814D-F513-46C8-A144-12E75016D6A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7D517F1-4024-4CF8-B6DF-D3D6BB23D3A8}" type="pres">
      <dgm:prSet presAssocID="{6F1E814D-F513-46C8-A144-12E75016D6A0}" presName="spaceRect" presStyleCnt="0"/>
      <dgm:spPr/>
    </dgm:pt>
    <dgm:pt modelId="{AA29BAD8-7AD3-4BF0-9632-75FDE2AA41B6}" type="pres">
      <dgm:prSet presAssocID="{6F1E814D-F513-46C8-A144-12E75016D6A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124516-297F-4232-A532-E1FC62935E73}" srcId="{B9505987-9280-4564-AF9F-27B53241F59C}" destId="{408AE0C7-B29A-4E4F-90FB-5EAA01CFD8C4}" srcOrd="1" destOrd="0" parTransId="{53E108C5-0E77-49DF-8C90-F36DD567B591}" sibTransId="{1CF4B9D3-3EAB-4CBE-8C80-A146AB542438}"/>
    <dgm:cxn modelId="{F85A8619-8D9E-4A03-843B-249C81C74B5C}" type="presOf" srcId="{AB6302A0-4DD5-45E3-BCDF-B019A488AC47}" destId="{9F09BA4E-66B4-4D83-9E79-91A4A39E6104}" srcOrd="0" destOrd="0" presId="urn:microsoft.com/office/officeart/2018/2/layout/IconVerticalSolidList"/>
    <dgm:cxn modelId="{7946AF3D-DA1F-4935-9A77-DC5AF6B24B97}" type="presOf" srcId="{6F1E814D-F513-46C8-A144-12E75016D6A0}" destId="{AA29BAD8-7AD3-4BF0-9632-75FDE2AA41B6}" srcOrd="0" destOrd="0" presId="urn:microsoft.com/office/officeart/2018/2/layout/IconVerticalSolidList"/>
    <dgm:cxn modelId="{C2D0019D-5142-41BC-953F-D818660EE9FF}" type="presOf" srcId="{408AE0C7-B29A-4E4F-90FB-5EAA01CFD8C4}" destId="{5A4BB783-A57E-4FA7-8307-4BC994A74F50}" srcOrd="0" destOrd="0" presId="urn:microsoft.com/office/officeart/2018/2/layout/IconVerticalSolidList"/>
    <dgm:cxn modelId="{FD7F32BB-6F21-40FF-8241-64B16A1DEE73}" srcId="{B9505987-9280-4564-AF9F-27B53241F59C}" destId="{AB6302A0-4DD5-45E3-BCDF-B019A488AC47}" srcOrd="0" destOrd="0" parTransId="{F165B969-1C73-401D-8C8A-AB19DD17FED7}" sibTransId="{D599B2B9-EF88-44A9-8945-67B48B87BFA0}"/>
    <dgm:cxn modelId="{CD8167DC-2B2F-4254-A39F-2FD1A3013374}" type="presOf" srcId="{B9505987-9280-4564-AF9F-27B53241F59C}" destId="{3542CC42-F74D-42E9-B23F-524A77477919}" srcOrd="0" destOrd="0" presId="urn:microsoft.com/office/officeart/2018/2/layout/IconVerticalSolidList"/>
    <dgm:cxn modelId="{E9A568EB-4DBE-4976-ABB0-3446F02C485B}" srcId="{B9505987-9280-4564-AF9F-27B53241F59C}" destId="{6F1E814D-F513-46C8-A144-12E75016D6A0}" srcOrd="2" destOrd="0" parTransId="{27CC731D-ADD3-4F97-9474-600703C59291}" sibTransId="{A092A7A1-DCDC-4A40-84A1-9922BD19BD11}"/>
    <dgm:cxn modelId="{286760E9-5D57-48FE-AEDB-7CE6FC233B1B}" type="presParOf" srcId="{3542CC42-F74D-42E9-B23F-524A77477919}" destId="{87D44341-0950-4B98-9EE6-CFEAA0F21C21}" srcOrd="0" destOrd="0" presId="urn:microsoft.com/office/officeart/2018/2/layout/IconVerticalSolidList"/>
    <dgm:cxn modelId="{E4700D2E-06E2-4490-915E-1E8AA4C3149A}" type="presParOf" srcId="{87D44341-0950-4B98-9EE6-CFEAA0F21C21}" destId="{4A6E6F6C-0CE6-4109-BB3A-994280264C0C}" srcOrd="0" destOrd="0" presId="urn:microsoft.com/office/officeart/2018/2/layout/IconVerticalSolidList"/>
    <dgm:cxn modelId="{61155FA7-884E-4870-9A79-4353D9358199}" type="presParOf" srcId="{87D44341-0950-4B98-9EE6-CFEAA0F21C21}" destId="{2E245C1F-F8DB-473A-8242-9A50A318DFFC}" srcOrd="1" destOrd="0" presId="urn:microsoft.com/office/officeart/2018/2/layout/IconVerticalSolidList"/>
    <dgm:cxn modelId="{60534B72-04E7-44A0-8310-A0DC1A8FACEC}" type="presParOf" srcId="{87D44341-0950-4B98-9EE6-CFEAA0F21C21}" destId="{8C1EF63B-DC9F-4616-9FFA-79521777E1B7}" srcOrd="2" destOrd="0" presId="urn:microsoft.com/office/officeart/2018/2/layout/IconVerticalSolidList"/>
    <dgm:cxn modelId="{C9082679-9F71-45B4-A622-B42C64677E60}" type="presParOf" srcId="{87D44341-0950-4B98-9EE6-CFEAA0F21C21}" destId="{9F09BA4E-66B4-4D83-9E79-91A4A39E6104}" srcOrd="3" destOrd="0" presId="urn:microsoft.com/office/officeart/2018/2/layout/IconVerticalSolidList"/>
    <dgm:cxn modelId="{1977C046-F9A0-41C7-86CE-76697C05D7A0}" type="presParOf" srcId="{3542CC42-F74D-42E9-B23F-524A77477919}" destId="{207B4BC9-8874-48F8-BB1D-3ACDF4D30C1D}" srcOrd="1" destOrd="0" presId="urn:microsoft.com/office/officeart/2018/2/layout/IconVerticalSolidList"/>
    <dgm:cxn modelId="{74A4C5D5-F47D-498B-B72A-70D3D45005ED}" type="presParOf" srcId="{3542CC42-F74D-42E9-B23F-524A77477919}" destId="{3AED84BE-913E-4EDD-8E0F-02FDF841359E}" srcOrd="2" destOrd="0" presId="urn:microsoft.com/office/officeart/2018/2/layout/IconVerticalSolidList"/>
    <dgm:cxn modelId="{6078453C-4328-42D5-B542-7C6D3002CD14}" type="presParOf" srcId="{3AED84BE-913E-4EDD-8E0F-02FDF841359E}" destId="{1E34E5E5-EB79-4AA6-A07F-14BB06979CDA}" srcOrd="0" destOrd="0" presId="urn:microsoft.com/office/officeart/2018/2/layout/IconVerticalSolidList"/>
    <dgm:cxn modelId="{DAF64EFB-D09D-446B-BCA2-6FC9F5D4CCD5}" type="presParOf" srcId="{3AED84BE-913E-4EDD-8E0F-02FDF841359E}" destId="{DC8C51FA-0C04-4FE4-A41C-AD0C3517A087}" srcOrd="1" destOrd="0" presId="urn:microsoft.com/office/officeart/2018/2/layout/IconVerticalSolidList"/>
    <dgm:cxn modelId="{6613074B-CF4C-4339-9D73-58143788F590}" type="presParOf" srcId="{3AED84BE-913E-4EDD-8E0F-02FDF841359E}" destId="{A25FF41B-2B81-49D5-8EBA-6C541F8C672F}" srcOrd="2" destOrd="0" presId="urn:microsoft.com/office/officeart/2018/2/layout/IconVerticalSolidList"/>
    <dgm:cxn modelId="{F8CAD2A8-2158-4667-BCDA-25FC42F34BDF}" type="presParOf" srcId="{3AED84BE-913E-4EDD-8E0F-02FDF841359E}" destId="{5A4BB783-A57E-4FA7-8307-4BC994A74F50}" srcOrd="3" destOrd="0" presId="urn:microsoft.com/office/officeart/2018/2/layout/IconVerticalSolidList"/>
    <dgm:cxn modelId="{9D10B2DD-3F37-4697-8B61-CE439EAFF27C}" type="presParOf" srcId="{3542CC42-F74D-42E9-B23F-524A77477919}" destId="{A89AAB2F-55BA-4B12-B76C-BEC1D00A19AB}" srcOrd="3" destOrd="0" presId="urn:microsoft.com/office/officeart/2018/2/layout/IconVerticalSolidList"/>
    <dgm:cxn modelId="{3D5F138A-99AD-4D9C-B0B8-9E9DA5B35A6B}" type="presParOf" srcId="{3542CC42-F74D-42E9-B23F-524A77477919}" destId="{52C6896E-F500-4A21-94FD-0725F945F818}" srcOrd="4" destOrd="0" presId="urn:microsoft.com/office/officeart/2018/2/layout/IconVerticalSolidList"/>
    <dgm:cxn modelId="{93588DC1-A8E7-4718-87A9-8856A2442C13}" type="presParOf" srcId="{52C6896E-F500-4A21-94FD-0725F945F818}" destId="{1766F911-D23F-48E9-981F-2C120E52257F}" srcOrd="0" destOrd="0" presId="urn:microsoft.com/office/officeart/2018/2/layout/IconVerticalSolidList"/>
    <dgm:cxn modelId="{06B0F840-577C-47EE-BE03-A8F0CF341EFA}" type="presParOf" srcId="{52C6896E-F500-4A21-94FD-0725F945F818}" destId="{AB946043-EEF5-4C18-A472-99C0F5AAD227}" srcOrd="1" destOrd="0" presId="urn:microsoft.com/office/officeart/2018/2/layout/IconVerticalSolidList"/>
    <dgm:cxn modelId="{02A858EA-D6C1-4D5B-9DD8-18281EA6EC98}" type="presParOf" srcId="{52C6896E-F500-4A21-94FD-0725F945F818}" destId="{97D517F1-4024-4CF8-B6DF-D3D6BB23D3A8}" srcOrd="2" destOrd="0" presId="urn:microsoft.com/office/officeart/2018/2/layout/IconVerticalSolidList"/>
    <dgm:cxn modelId="{BB98113F-4ACB-4BF9-B7F5-04354B0D0CDB}" type="presParOf" srcId="{52C6896E-F500-4A21-94FD-0725F945F818}" destId="{AA29BAD8-7AD3-4BF0-9632-75FDE2AA41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433B3E-556F-432C-9ECC-24AEA09333F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893757-F249-4A82-9D66-93829E10DFF6}">
      <dgm:prSet/>
      <dgm:spPr/>
      <dgm:t>
        <a:bodyPr/>
        <a:lstStyle/>
        <a:p>
          <a:r>
            <a:rPr lang="en-US" b="0" i="0"/>
            <a:t>Engaging in continuous professional development.</a:t>
          </a:r>
          <a:endParaRPr lang="en-US"/>
        </a:p>
      </dgm:t>
    </dgm:pt>
    <dgm:pt modelId="{2A6E4935-4114-4660-B69A-5034FDC1A884}" type="parTrans" cxnId="{2ED287FB-793B-409E-9513-56B74E556C5D}">
      <dgm:prSet/>
      <dgm:spPr/>
      <dgm:t>
        <a:bodyPr/>
        <a:lstStyle/>
        <a:p>
          <a:endParaRPr lang="en-US"/>
        </a:p>
      </dgm:t>
    </dgm:pt>
    <dgm:pt modelId="{85D16DED-093F-4464-AFE2-CC07B16DA8FB}" type="sibTrans" cxnId="{2ED287FB-793B-409E-9513-56B74E556C5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298AE4F-FE52-4758-ACAC-15AEDA602917}">
      <dgm:prSet/>
      <dgm:spPr/>
      <dgm:t>
        <a:bodyPr/>
        <a:lstStyle/>
        <a:p>
          <a:r>
            <a:rPr lang="en-GB" b="0" i="0"/>
            <a:t>Building a professional network.</a:t>
          </a:r>
          <a:endParaRPr lang="en-US"/>
        </a:p>
      </dgm:t>
    </dgm:pt>
    <dgm:pt modelId="{BA5B7B6B-1B9E-4EBC-843E-44DFFB5544BE}" type="parTrans" cxnId="{CD39383A-0510-46ED-8E97-C60F48BE7519}">
      <dgm:prSet/>
      <dgm:spPr/>
      <dgm:t>
        <a:bodyPr/>
        <a:lstStyle/>
        <a:p>
          <a:endParaRPr lang="en-US"/>
        </a:p>
      </dgm:t>
    </dgm:pt>
    <dgm:pt modelId="{A0F7AE16-EEF4-4BA5-839B-19836EB0DC8D}" type="sibTrans" cxnId="{CD39383A-0510-46ED-8E97-C60F48BE751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3D752C7-7100-44C8-8514-7DF160225F96}">
      <dgm:prSet/>
      <dgm:spPr/>
      <dgm:t>
        <a:bodyPr/>
        <a:lstStyle/>
        <a:p>
          <a:r>
            <a:rPr lang="en-US" b="0" i="0"/>
            <a:t>Enrolling in advanced courses and obtaining certifications.</a:t>
          </a:r>
          <a:endParaRPr lang="en-US"/>
        </a:p>
      </dgm:t>
    </dgm:pt>
    <dgm:pt modelId="{808D9B97-F2FB-49B2-A9B2-991FBD562DAB}" type="parTrans" cxnId="{ECAB9A87-E6D3-46A3-865E-AAAB4E30BC01}">
      <dgm:prSet/>
      <dgm:spPr/>
      <dgm:t>
        <a:bodyPr/>
        <a:lstStyle/>
        <a:p>
          <a:endParaRPr lang="en-US"/>
        </a:p>
      </dgm:t>
    </dgm:pt>
    <dgm:pt modelId="{E2C22AE7-A416-4E48-8A80-2147CB804A83}" type="sibTrans" cxnId="{ECAB9A87-E6D3-46A3-865E-AAAB4E30BC0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063845B-C282-4EFA-9F85-833A1E9B07BC}" type="pres">
      <dgm:prSet presAssocID="{E3433B3E-556F-432C-9ECC-24AEA09333F4}" presName="Name0" presStyleCnt="0">
        <dgm:presLayoutVars>
          <dgm:animLvl val="lvl"/>
          <dgm:resizeHandles val="exact"/>
        </dgm:presLayoutVars>
      </dgm:prSet>
      <dgm:spPr/>
    </dgm:pt>
    <dgm:pt modelId="{5953A3C0-8E95-482B-9A51-29D6B1E47ABC}" type="pres">
      <dgm:prSet presAssocID="{FA893757-F249-4A82-9D66-93829E10DFF6}" presName="compositeNode" presStyleCnt="0">
        <dgm:presLayoutVars>
          <dgm:bulletEnabled val="1"/>
        </dgm:presLayoutVars>
      </dgm:prSet>
      <dgm:spPr/>
    </dgm:pt>
    <dgm:pt modelId="{C3A69902-6509-49CA-9F08-0366A35D9B15}" type="pres">
      <dgm:prSet presAssocID="{FA893757-F249-4A82-9D66-93829E10DFF6}" presName="bgRect" presStyleLbl="bgAccFollowNode1" presStyleIdx="0" presStyleCnt="3"/>
      <dgm:spPr/>
    </dgm:pt>
    <dgm:pt modelId="{29872E9D-18A4-41CB-B94B-D06B3B8EF1EC}" type="pres">
      <dgm:prSet presAssocID="{85D16DED-093F-4464-AFE2-CC07B16DA8F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FF3F49B-1F08-4480-BED2-5D79C0483936}" type="pres">
      <dgm:prSet presAssocID="{FA893757-F249-4A82-9D66-93829E10DFF6}" presName="bottomLine" presStyleLbl="alignNode1" presStyleIdx="1" presStyleCnt="6">
        <dgm:presLayoutVars/>
      </dgm:prSet>
      <dgm:spPr/>
    </dgm:pt>
    <dgm:pt modelId="{8CEFF7BC-11CA-4FAF-86D3-2B99F7731C2A}" type="pres">
      <dgm:prSet presAssocID="{FA893757-F249-4A82-9D66-93829E10DFF6}" presName="nodeText" presStyleLbl="bgAccFollowNode1" presStyleIdx="0" presStyleCnt="3">
        <dgm:presLayoutVars>
          <dgm:bulletEnabled val="1"/>
        </dgm:presLayoutVars>
      </dgm:prSet>
      <dgm:spPr/>
    </dgm:pt>
    <dgm:pt modelId="{BFBFADE1-560E-4B79-9175-56C1C59E440A}" type="pres">
      <dgm:prSet presAssocID="{85D16DED-093F-4464-AFE2-CC07B16DA8FB}" presName="sibTrans" presStyleCnt="0"/>
      <dgm:spPr/>
    </dgm:pt>
    <dgm:pt modelId="{1BB38DD0-51D7-4AE9-8AF6-57D4091A6E6F}" type="pres">
      <dgm:prSet presAssocID="{5298AE4F-FE52-4758-ACAC-15AEDA602917}" presName="compositeNode" presStyleCnt="0">
        <dgm:presLayoutVars>
          <dgm:bulletEnabled val="1"/>
        </dgm:presLayoutVars>
      </dgm:prSet>
      <dgm:spPr/>
    </dgm:pt>
    <dgm:pt modelId="{F421460C-BA49-4664-97F7-E85502D3F455}" type="pres">
      <dgm:prSet presAssocID="{5298AE4F-FE52-4758-ACAC-15AEDA602917}" presName="bgRect" presStyleLbl="bgAccFollowNode1" presStyleIdx="1" presStyleCnt="3"/>
      <dgm:spPr/>
    </dgm:pt>
    <dgm:pt modelId="{1F890EC5-D2FA-4431-B2D1-277F4EF8A445}" type="pres">
      <dgm:prSet presAssocID="{A0F7AE16-EEF4-4BA5-839B-19836EB0DC8D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A3E527A-6CE4-48C6-8C87-CA5BD37ED90B}" type="pres">
      <dgm:prSet presAssocID="{5298AE4F-FE52-4758-ACAC-15AEDA602917}" presName="bottomLine" presStyleLbl="alignNode1" presStyleIdx="3" presStyleCnt="6">
        <dgm:presLayoutVars/>
      </dgm:prSet>
      <dgm:spPr/>
    </dgm:pt>
    <dgm:pt modelId="{6B7851B7-7F13-4C5D-89E7-BF4B9593C7BE}" type="pres">
      <dgm:prSet presAssocID="{5298AE4F-FE52-4758-ACAC-15AEDA602917}" presName="nodeText" presStyleLbl="bgAccFollowNode1" presStyleIdx="1" presStyleCnt="3">
        <dgm:presLayoutVars>
          <dgm:bulletEnabled val="1"/>
        </dgm:presLayoutVars>
      </dgm:prSet>
      <dgm:spPr/>
    </dgm:pt>
    <dgm:pt modelId="{3E7D39C9-FE0B-4258-877B-046D62C9C994}" type="pres">
      <dgm:prSet presAssocID="{A0F7AE16-EEF4-4BA5-839B-19836EB0DC8D}" presName="sibTrans" presStyleCnt="0"/>
      <dgm:spPr/>
    </dgm:pt>
    <dgm:pt modelId="{44A94FD1-3EE4-4F06-9763-2AEFB36EF267}" type="pres">
      <dgm:prSet presAssocID="{93D752C7-7100-44C8-8514-7DF160225F96}" presName="compositeNode" presStyleCnt="0">
        <dgm:presLayoutVars>
          <dgm:bulletEnabled val="1"/>
        </dgm:presLayoutVars>
      </dgm:prSet>
      <dgm:spPr/>
    </dgm:pt>
    <dgm:pt modelId="{0F3A95BB-939E-4E23-AFE1-3017867B3CF8}" type="pres">
      <dgm:prSet presAssocID="{93D752C7-7100-44C8-8514-7DF160225F96}" presName="bgRect" presStyleLbl="bgAccFollowNode1" presStyleIdx="2" presStyleCnt="3"/>
      <dgm:spPr/>
    </dgm:pt>
    <dgm:pt modelId="{518EA71C-ACA8-427B-AE78-586C346CD308}" type="pres">
      <dgm:prSet presAssocID="{E2C22AE7-A416-4E48-8A80-2147CB804A83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8E9DBCF-5FE0-4862-9BA3-BD9506FA25AC}" type="pres">
      <dgm:prSet presAssocID="{93D752C7-7100-44C8-8514-7DF160225F96}" presName="bottomLine" presStyleLbl="alignNode1" presStyleIdx="5" presStyleCnt="6">
        <dgm:presLayoutVars/>
      </dgm:prSet>
      <dgm:spPr/>
    </dgm:pt>
    <dgm:pt modelId="{1B3C61A7-0319-49BC-A31B-7C50ED68A635}" type="pres">
      <dgm:prSet presAssocID="{93D752C7-7100-44C8-8514-7DF160225F9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F5EC1524-884F-430F-A193-3073010B798F}" type="presOf" srcId="{93D752C7-7100-44C8-8514-7DF160225F96}" destId="{1B3C61A7-0319-49BC-A31B-7C50ED68A635}" srcOrd="1" destOrd="0" presId="urn:microsoft.com/office/officeart/2016/7/layout/BasicLinearProcessNumbered"/>
    <dgm:cxn modelId="{6B761726-4A16-49D5-B49F-67F0F1FA188C}" type="presOf" srcId="{93D752C7-7100-44C8-8514-7DF160225F96}" destId="{0F3A95BB-939E-4E23-AFE1-3017867B3CF8}" srcOrd="0" destOrd="0" presId="urn:microsoft.com/office/officeart/2016/7/layout/BasicLinearProcessNumbered"/>
    <dgm:cxn modelId="{3330A02E-7090-4454-A085-6A9ABC9F5133}" type="presOf" srcId="{5298AE4F-FE52-4758-ACAC-15AEDA602917}" destId="{F421460C-BA49-4664-97F7-E85502D3F455}" srcOrd="0" destOrd="0" presId="urn:microsoft.com/office/officeart/2016/7/layout/BasicLinearProcessNumbered"/>
    <dgm:cxn modelId="{CD39383A-0510-46ED-8E97-C60F48BE7519}" srcId="{E3433B3E-556F-432C-9ECC-24AEA09333F4}" destId="{5298AE4F-FE52-4758-ACAC-15AEDA602917}" srcOrd="1" destOrd="0" parTransId="{BA5B7B6B-1B9E-4EBC-843E-44DFFB5544BE}" sibTransId="{A0F7AE16-EEF4-4BA5-839B-19836EB0DC8D}"/>
    <dgm:cxn modelId="{EC2B2D62-762D-4B0C-8F2D-93C873A64DA2}" type="presOf" srcId="{FA893757-F249-4A82-9D66-93829E10DFF6}" destId="{8CEFF7BC-11CA-4FAF-86D3-2B99F7731C2A}" srcOrd="1" destOrd="0" presId="urn:microsoft.com/office/officeart/2016/7/layout/BasicLinearProcessNumbered"/>
    <dgm:cxn modelId="{D4562764-3731-434A-883F-C5967F368D25}" type="presOf" srcId="{A0F7AE16-EEF4-4BA5-839B-19836EB0DC8D}" destId="{1F890EC5-D2FA-4431-B2D1-277F4EF8A445}" srcOrd="0" destOrd="0" presId="urn:microsoft.com/office/officeart/2016/7/layout/BasicLinearProcessNumbered"/>
    <dgm:cxn modelId="{CBD11459-7A20-441D-853C-C7340E15B886}" type="presOf" srcId="{FA893757-F249-4A82-9D66-93829E10DFF6}" destId="{C3A69902-6509-49CA-9F08-0366A35D9B15}" srcOrd="0" destOrd="0" presId="urn:microsoft.com/office/officeart/2016/7/layout/BasicLinearProcessNumbered"/>
    <dgm:cxn modelId="{ECAB9A87-E6D3-46A3-865E-AAAB4E30BC01}" srcId="{E3433B3E-556F-432C-9ECC-24AEA09333F4}" destId="{93D752C7-7100-44C8-8514-7DF160225F96}" srcOrd="2" destOrd="0" parTransId="{808D9B97-F2FB-49B2-A9B2-991FBD562DAB}" sibTransId="{E2C22AE7-A416-4E48-8A80-2147CB804A83}"/>
    <dgm:cxn modelId="{9B105B91-8726-4485-9E29-579FAD9A9374}" type="presOf" srcId="{E3433B3E-556F-432C-9ECC-24AEA09333F4}" destId="{C063845B-C282-4EFA-9F85-833A1E9B07BC}" srcOrd="0" destOrd="0" presId="urn:microsoft.com/office/officeart/2016/7/layout/BasicLinearProcessNumbered"/>
    <dgm:cxn modelId="{531DA2D5-9971-4897-B60C-442AB67683C8}" type="presOf" srcId="{85D16DED-093F-4464-AFE2-CC07B16DA8FB}" destId="{29872E9D-18A4-41CB-B94B-D06B3B8EF1EC}" srcOrd="0" destOrd="0" presId="urn:microsoft.com/office/officeart/2016/7/layout/BasicLinearProcessNumbered"/>
    <dgm:cxn modelId="{DCDDBBE9-FDF7-49CD-A5E3-564E3A0EDA08}" type="presOf" srcId="{E2C22AE7-A416-4E48-8A80-2147CB804A83}" destId="{518EA71C-ACA8-427B-AE78-586C346CD308}" srcOrd="0" destOrd="0" presId="urn:microsoft.com/office/officeart/2016/7/layout/BasicLinearProcessNumbered"/>
    <dgm:cxn modelId="{2ED287FB-793B-409E-9513-56B74E556C5D}" srcId="{E3433B3E-556F-432C-9ECC-24AEA09333F4}" destId="{FA893757-F249-4A82-9D66-93829E10DFF6}" srcOrd="0" destOrd="0" parTransId="{2A6E4935-4114-4660-B69A-5034FDC1A884}" sibTransId="{85D16DED-093F-4464-AFE2-CC07B16DA8FB}"/>
    <dgm:cxn modelId="{E8C190FD-B295-402D-90A4-FB2798F5FF16}" type="presOf" srcId="{5298AE4F-FE52-4758-ACAC-15AEDA602917}" destId="{6B7851B7-7F13-4C5D-89E7-BF4B9593C7BE}" srcOrd="1" destOrd="0" presId="urn:microsoft.com/office/officeart/2016/7/layout/BasicLinearProcessNumbered"/>
    <dgm:cxn modelId="{86F93F17-3FF9-4E85-AA26-FF390F6C7A2A}" type="presParOf" srcId="{C063845B-C282-4EFA-9F85-833A1E9B07BC}" destId="{5953A3C0-8E95-482B-9A51-29D6B1E47ABC}" srcOrd="0" destOrd="0" presId="urn:microsoft.com/office/officeart/2016/7/layout/BasicLinearProcessNumbered"/>
    <dgm:cxn modelId="{2B6ECFF2-8088-4250-974C-96B6821DC97C}" type="presParOf" srcId="{5953A3C0-8E95-482B-9A51-29D6B1E47ABC}" destId="{C3A69902-6509-49CA-9F08-0366A35D9B15}" srcOrd="0" destOrd="0" presId="urn:microsoft.com/office/officeart/2016/7/layout/BasicLinearProcessNumbered"/>
    <dgm:cxn modelId="{193CCC27-C114-4729-B4B9-C728E04C4405}" type="presParOf" srcId="{5953A3C0-8E95-482B-9A51-29D6B1E47ABC}" destId="{29872E9D-18A4-41CB-B94B-D06B3B8EF1EC}" srcOrd="1" destOrd="0" presId="urn:microsoft.com/office/officeart/2016/7/layout/BasicLinearProcessNumbered"/>
    <dgm:cxn modelId="{1F1153BC-0F2F-423E-B9EF-46F5BE038BE4}" type="presParOf" srcId="{5953A3C0-8E95-482B-9A51-29D6B1E47ABC}" destId="{8FF3F49B-1F08-4480-BED2-5D79C0483936}" srcOrd="2" destOrd="0" presId="urn:microsoft.com/office/officeart/2016/7/layout/BasicLinearProcessNumbered"/>
    <dgm:cxn modelId="{BA135D63-DAFB-42DD-BEA6-9F0481E68AF8}" type="presParOf" srcId="{5953A3C0-8E95-482B-9A51-29D6B1E47ABC}" destId="{8CEFF7BC-11CA-4FAF-86D3-2B99F7731C2A}" srcOrd="3" destOrd="0" presId="urn:microsoft.com/office/officeart/2016/7/layout/BasicLinearProcessNumbered"/>
    <dgm:cxn modelId="{73A63731-8DA7-461C-A456-C85C375874DA}" type="presParOf" srcId="{C063845B-C282-4EFA-9F85-833A1E9B07BC}" destId="{BFBFADE1-560E-4B79-9175-56C1C59E440A}" srcOrd="1" destOrd="0" presId="urn:microsoft.com/office/officeart/2016/7/layout/BasicLinearProcessNumbered"/>
    <dgm:cxn modelId="{4B359CC6-B64D-4576-BC9E-8EA29C85AC27}" type="presParOf" srcId="{C063845B-C282-4EFA-9F85-833A1E9B07BC}" destId="{1BB38DD0-51D7-4AE9-8AF6-57D4091A6E6F}" srcOrd="2" destOrd="0" presId="urn:microsoft.com/office/officeart/2016/7/layout/BasicLinearProcessNumbered"/>
    <dgm:cxn modelId="{5AF6DC63-99A7-4DA7-A970-0A5801C2D8C9}" type="presParOf" srcId="{1BB38DD0-51D7-4AE9-8AF6-57D4091A6E6F}" destId="{F421460C-BA49-4664-97F7-E85502D3F455}" srcOrd="0" destOrd="0" presId="urn:microsoft.com/office/officeart/2016/7/layout/BasicLinearProcessNumbered"/>
    <dgm:cxn modelId="{38DEA8B1-87EB-4351-A26F-BD39582F7A47}" type="presParOf" srcId="{1BB38DD0-51D7-4AE9-8AF6-57D4091A6E6F}" destId="{1F890EC5-D2FA-4431-B2D1-277F4EF8A445}" srcOrd="1" destOrd="0" presId="urn:microsoft.com/office/officeart/2016/7/layout/BasicLinearProcessNumbered"/>
    <dgm:cxn modelId="{25839A25-EBFA-47FE-B8C9-CD535F9E3EE5}" type="presParOf" srcId="{1BB38DD0-51D7-4AE9-8AF6-57D4091A6E6F}" destId="{5A3E527A-6CE4-48C6-8C87-CA5BD37ED90B}" srcOrd="2" destOrd="0" presId="urn:microsoft.com/office/officeart/2016/7/layout/BasicLinearProcessNumbered"/>
    <dgm:cxn modelId="{B9467032-A333-4957-9697-E8E41AA38B93}" type="presParOf" srcId="{1BB38DD0-51D7-4AE9-8AF6-57D4091A6E6F}" destId="{6B7851B7-7F13-4C5D-89E7-BF4B9593C7BE}" srcOrd="3" destOrd="0" presId="urn:microsoft.com/office/officeart/2016/7/layout/BasicLinearProcessNumbered"/>
    <dgm:cxn modelId="{98C38CBC-EC27-47FF-B949-47720CC9FC47}" type="presParOf" srcId="{C063845B-C282-4EFA-9F85-833A1E9B07BC}" destId="{3E7D39C9-FE0B-4258-877B-046D62C9C994}" srcOrd="3" destOrd="0" presId="urn:microsoft.com/office/officeart/2016/7/layout/BasicLinearProcessNumbered"/>
    <dgm:cxn modelId="{C3B8FCAD-CE24-4530-A5AF-9E23885C67AB}" type="presParOf" srcId="{C063845B-C282-4EFA-9F85-833A1E9B07BC}" destId="{44A94FD1-3EE4-4F06-9763-2AEFB36EF267}" srcOrd="4" destOrd="0" presId="urn:microsoft.com/office/officeart/2016/7/layout/BasicLinearProcessNumbered"/>
    <dgm:cxn modelId="{8C78E6F2-8D2F-4F74-92F9-F050DF88C337}" type="presParOf" srcId="{44A94FD1-3EE4-4F06-9763-2AEFB36EF267}" destId="{0F3A95BB-939E-4E23-AFE1-3017867B3CF8}" srcOrd="0" destOrd="0" presId="urn:microsoft.com/office/officeart/2016/7/layout/BasicLinearProcessNumbered"/>
    <dgm:cxn modelId="{FB8833EA-91A1-40E5-AE9C-3ECDD0D70A7A}" type="presParOf" srcId="{44A94FD1-3EE4-4F06-9763-2AEFB36EF267}" destId="{518EA71C-ACA8-427B-AE78-586C346CD308}" srcOrd="1" destOrd="0" presId="urn:microsoft.com/office/officeart/2016/7/layout/BasicLinearProcessNumbered"/>
    <dgm:cxn modelId="{CED7E645-6512-4069-B995-46DE7FCECD27}" type="presParOf" srcId="{44A94FD1-3EE4-4F06-9763-2AEFB36EF267}" destId="{D8E9DBCF-5FE0-4862-9BA3-BD9506FA25AC}" srcOrd="2" destOrd="0" presId="urn:microsoft.com/office/officeart/2016/7/layout/BasicLinearProcessNumbered"/>
    <dgm:cxn modelId="{8F4FA135-272A-4807-B8F1-1F0CF80D1008}" type="presParOf" srcId="{44A94FD1-3EE4-4F06-9763-2AEFB36EF267}" destId="{1B3C61A7-0319-49BC-A31B-7C50ED68A63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5F2D177-63C6-41A0-893E-8F7E8F41D454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7E47B1-F775-4CEA-9000-6BD1BD8A2FBE}">
      <dgm:prSet/>
      <dgm:spPr/>
      <dgm:t>
        <a:bodyPr/>
        <a:lstStyle/>
        <a:p>
          <a:r>
            <a:rPr lang="en-GB" b="0" i="0"/>
            <a:t>Competitive field.</a:t>
          </a:r>
          <a:endParaRPr lang="en-US"/>
        </a:p>
      </dgm:t>
    </dgm:pt>
    <dgm:pt modelId="{8E549B0B-22CD-46E7-9D6B-2B6C37178C67}" type="parTrans" cxnId="{8A85A246-A092-456A-9C41-10223E016392}">
      <dgm:prSet/>
      <dgm:spPr/>
      <dgm:t>
        <a:bodyPr/>
        <a:lstStyle/>
        <a:p>
          <a:endParaRPr lang="en-US"/>
        </a:p>
      </dgm:t>
    </dgm:pt>
    <dgm:pt modelId="{C8C63A50-5943-4F5D-9A7F-A441AC72F41D}" type="sibTrans" cxnId="{8A85A246-A092-456A-9C41-10223E016392}">
      <dgm:prSet/>
      <dgm:spPr/>
      <dgm:t>
        <a:bodyPr/>
        <a:lstStyle/>
        <a:p>
          <a:endParaRPr lang="en-US"/>
        </a:p>
      </dgm:t>
    </dgm:pt>
    <dgm:pt modelId="{8B425F76-6A2C-48FB-A75C-7E741219830D}">
      <dgm:prSet/>
      <dgm:spPr/>
      <dgm:t>
        <a:bodyPr/>
        <a:lstStyle/>
        <a:p>
          <a:r>
            <a:rPr lang="en-US" b="0" i="0"/>
            <a:t>Risk of stress and burnout.</a:t>
          </a:r>
          <a:endParaRPr lang="en-US"/>
        </a:p>
      </dgm:t>
    </dgm:pt>
    <dgm:pt modelId="{1CBEEDDB-CB77-4B8E-A42E-48BA12CA5E67}" type="parTrans" cxnId="{69DA3321-8FB5-4288-A5CA-40423997A165}">
      <dgm:prSet/>
      <dgm:spPr/>
      <dgm:t>
        <a:bodyPr/>
        <a:lstStyle/>
        <a:p>
          <a:endParaRPr lang="en-US"/>
        </a:p>
      </dgm:t>
    </dgm:pt>
    <dgm:pt modelId="{2A6FCFCC-881F-4A6F-849C-C9BD3463E960}" type="sibTrans" cxnId="{69DA3321-8FB5-4288-A5CA-40423997A165}">
      <dgm:prSet/>
      <dgm:spPr/>
      <dgm:t>
        <a:bodyPr/>
        <a:lstStyle/>
        <a:p>
          <a:endParaRPr lang="en-US"/>
        </a:p>
      </dgm:t>
    </dgm:pt>
    <dgm:pt modelId="{FEA56435-767A-4950-9A8F-3DE7100B087B}">
      <dgm:prSet/>
      <dgm:spPr/>
      <dgm:t>
        <a:bodyPr/>
        <a:lstStyle/>
        <a:p>
          <a:r>
            <a:rPr lang="en-US" b="0" i="0"/>
            <a:t>Need for adaptability to evolving regulations.</a:t>
          </a:r>
          <a:endParaRPr lang="en-US"/>
        </a:p>
      </dgm:t>
    </dgm:pt>
    <dgm:pt modelId="{960D4D15-FC66-4870-82AD-0D3FD9A8F003}" type="parTrans" cxnId="{A4D26D39-D88A-4378-B348-D31ECA9A0C77}">
      <dgm:prSet/>
      <dgm:spPr/>
      <dgm:t>
        <a:bodyPr/>
        <a:lstStyle/>
        <a:p>
          <a:endParaRPr lang="en-US"/>
        </a:p>
      </dgm:t>
    </dgm:pt>
    <dgm:pt modelId="{08341A05-2311-4C99-A070-A7E84218EFDF}" type="sibTrans" cxnId="{A4D26D39-D88A-4378-B348-D31ECA9A0C77}">
      <dgm:prSet/>
      <dgm:spPr/>
      <dgm:t>
        <a:bodyPr/>
        <a:lstStyle/>
        <a:p>
          <a:endParaRPr lang="en-US"/>
        </a:p>
      </dgm:t>
    </dgm:pt>
    <dgm:pt modelId="{18AD303D-2F43-4B95-9C6A-B9DC349EAA8F}" type="pres">
      <dgm:prSet presAssocID="{55F2D177-63C6-41A0-893E-8F7E8F41D454}" presName="linear" presStyleCnt="0">
        <dgm:presLayoutVars>
          <dgm:dir/>
          <dgm:animLvl val="lvl"/>
          <dgm:resizeHandles val="exact"/>
        </dgm:presLayoutVars>
      </dgm:prSet>
      <dgm:spPr/>
    </dgm:pt>
    <dgm:pt modelId="{ACA7FC2A-5EA5-44E4-AA5E-024E9AB73E80}" type="pres">
      <dgm:prSet presAssocID="{B17E47B1-F775-4CEA-9000-6BD1BD8A2FBE}" presName="parentLin" presStyleCnt="0"/>
      <dgm:spPr/>
    </dgm:pt>
    <dgm:pt modelId="{E69DB12B-6047-4AFF-B4BA-8B149DC26C01}" type="pres">
      <dgm:prSet presAssocID="{B17E47B1-F775-4CEA-9000-6BD1BD8A2FBE}" presName="parentLeftMargin" presStyleLbl="node1" presStyleIdx="0" presStyleCnt="3"/>
      <dgm:spPr/>
    </dgm:pt>
    <dgm:pt modelId="{062996C1-240F-4B46-B6AD-0CD0F0494111}" type="pres">
      <dgm:prSet presAssocID="{B17E47B1-F775-4CEA-9000-6BD1BD8A2F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3F8664-6D83-42A4-87E3-441D4C898693}" type="pres">
      <dgm:prSet presAssocID="{B17E47B1-F775-4CEA-9000-6BD1BD8A2FBE}" presName="negativeSpace" presStyleCnt="0"/>
      <dgm:spPr/>
    </dgm:pt>
    <dgm:pt modelId="{404AD3D6-55EE-4802-8F52-6ABD296E128B}" type="pres">
      <dgm:prSet presAssocID="{B17E47B1-F775-4CEA-9000-6BD1BD8A2FBE}" presName="childText" presStyleLbl="conFgAcc1" presStyleIdx="0" presStyleCnt="3">
        <dgm:presLayoutVars>
          <dgm:bulletEnabled val="1"/>
        </dgm:presLayoutVars>
      </dgm:prSet>
      <dgm:spPr/>
    </dgm:pt>
    <dgm:pt modelId="{A96B967E-CAF8-44B1-AB03-898CDEEC89E3}" type="pres">
      <dgm:prSet presAssocID="{C8C63A50-5943-4F5D-9A7F-A441AC72F41D}" presName="spaceBetweenRectangles" presStyleCnt="0"/>
      <dgm:spPr/>
    </dgm:pt>
    <dgm:pt modelId="{2D94956C-07C5-4961-8A70-0E56E48E9967}" type="pres">
      <dgm:prSet presAssocID="{8B425F76-6A2C-48FB-A75C-7E741219830D}" presName="parentLin" presStyleCnt="0"/>
      <dgm:spPr/>
    </dgm:pt>
    <dgm:pt modelId="{992EF901-F017-40E7-847C-4AC8DB7829B4}" type="pres">
      <dgm:prSet presAssocID="{8B425F76-6A2C-48FB-A75C-7E741219830D}" presName="parentLeftMargin" presStyleLbl="node1" presStyleIdx="0" presStyleCnt="3"/>
      <dgm:spPr/>
    </dgm:pt>
    <dgm:pt modelId="{D5AACE46-B5CD-4E1D-8FF4-C5F39327C27C}" type="pres">
      <dgm:prSet presAssocID="{8B425F76-6A2C-48FB-A75C-7E741219830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09E700E-9F95-4B3C-9F7D-10DE1C829C27}" type="pres">
      <dgm:prSet presAssocID="{8B425F76-6A2C-48FB-A75C-7E741219830D}" presName="negativeSpace" presStyleCnt="0"/>
      <dgm:spPr/>
    </dgm:pt>
    <dgm:pt modelId="{0569D95D-DF3F-449B-B2E8-9B76B88091D4}" type="pres">
      <dgm:prSet presAssocID="{8B425F76-6A2C-48FB-A75C-7E741219830D}" presName="childText" presStyleLbl="conFgAcc1" presStyleIdx="1" presStyleCnt="3">
        <dgm:presLayoutVars>
          <dgm:bulletEnabled val="1"/>
        </dgm:presLayoutVars>
      </dgm:prSet>
      <dgm:spPr/>
    </dgm:pt>
    <dgm:pt modelId="{79173EB7-9B79-4FDB-BA95-3444BAAF42B7}" type="pres">
      <dgm:prSet presAssocID="{2A6FCFCC-881F-4A6F-849C-C9BD3463E960}" presName="spaceBetweenRectangles" presStyleCnt="0"/>
      <dgm:spPr/>
    </dgm:pt>
    <dgm:pt modelId="{C2803709-8B79-4B2D-981D-6C68C32A6712}" type="pres">
      <dgm:prSet presAssocID="{FEA56435-767A-4950-9A8F-3DE7100B087B}" presName="parentLin" presStyleCnt="0"/>
      <dgm:spPr/>
    </dgm:pt>
    <dgm:pt modelId="{1D7A6691-7E59-4B41-9C00-DA2426D5B5E2}" type="pres">
      <dgm:prSet presAssocID="{FEA56435-767A-4950-9A8F-3DE7100B087B}" presName="parentLeftMargin" presStyleLbl="node1" presStyleIdx="1" presStyleCnt="3"/>
      <dgm:spPr/>
    </dgm:pt>
    <dgm:pt modelId="{F51CA78E-A81A-4E94-BF93-51386EB4947B}" type="pres">
      <dgm:prSet presAssocID="{FEA56435-767A-4950-9A8F-3DE7100B087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2913182-292E-44F8-A765-DD1166F15E50}" type="pres">
      <dgm:prSet presAssocID="{FEA56435-767A-4950-9A8F-3DE7100B087B}" presName="negativeSpace" presStyleCnt="0"/>
      <dgm:spPr/>
    </dgm:pt>
    <dgm:pt modelId="{138734ED-FC6E-4D7C-ADEF-3D42A006856E}" type="pres">
      <dgm:prSet presAssocID="{FEA56435-767A-4950-9A8F-3DE7100B087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9DA3321-8FB5-4288-A5CA-40423997A165}" srcId="{55F2D177-63C6-41A0-893E-8F7E8F41D454}" destId="{8B425F76-6A2C-48FB-A75C-7E741219830D}" srcOrd="1" destOrd="0" parTransId="{1CBEEDDB-CB77-4B8E-A42E-48BA12CA5E67}" sibTransId="{2A6FCFCC-881F-4A6F-849C-C9BD3463E960}"/>
    <dgm:cxn modelId="{CFE36035-9877-4306-9B52-4D23A69B0299}" type="presOf" srcId="{8B425F76-6A2C-48FB-A75C-7E741219830D}" destId="{D5AACE46-B5CD-4E1D-8FF4-C5F39327C27C}" srcOrd="1" destOrd="0" presId="urn:microsoft.com/office/officeart/2005/8/layout/list1"/>
    <dgm:cxn modelId="{A4D26D39-D88A-4378-B348-D31ECA9A0C77}" srcId="{55F2D177-63C6-41A0-893E-8F7E8F41D454}" destId="{FEA56435-767A-4950-9A8F-3DE7100B087B}" srcOrd="2" destOrd="0" parTransId="{960D4D15-FC66-4870-82AD-0D3FD9A8F003}" sibTransId="{08341A05-2311-4C99-A070-A7E84218EFDF}"/>
    <dgm:cxn modelId="{8A85A246-A092-456A-9C41-10223E016392}" srcId="{55F2D177-63C6-41A0-893E-8F7E8F41D454}" destId="{B17E47B1-F775-4CEA-9000-6BD1BD8A2FBE}" srcOrd="0" destOrd="0" parTransId="{8E549B0B-22CD-46E7-9D6B-2B6C37178C67}" sibTransId="{C8C63A50-5943-4F5D-9A7F-A441AC72F41D}"/>
    <dgm:cxn modelId="{4D66AC66-F2FC-4CAB-B2F5-2A56F3BA0281}" type="presOf" srcId="{B17E47B1-F775-4CEA-9000-6BD1BD8A2FBE}" destId="{E69DB12B-6047-4AFF-B4BA-8B149DC26C01}" srcOrd="0" destOrd="0" presId="urn:microsoft.com/office/officeart/2005/8/layout/list1"/>
    <dgm:cxn modelId="{7D5EB98A-418D-441B-B6A9-88A1D289820D}" type="presOf" srcId="{B17E47B1-F775-4CEA-9000-6BD1BD8A2FBE}" destId="{062996C1-240F-4B46-B6AD-0CD0F0494111}" srcOrd="1" destOrd="0" presId="urn:microsoft.com/office/officeart/2005/8/layout/list1"/>
    <dgm:cxn modelId="{D39D268C-B791-4F9A-B8B0-8C96525351A9}" type="presOf" srcId="{8B425F76-6A2C-48FB-A75C-7E741219830D}" destId="{992EF901-F017-40E7-847C-4AC8DB7829B4}" srcOrd="0" destOrd="0" presId="urn:microsoft.com/office/officeart/2005/8/layout/list1"/>
    <dgm:cxn modelId="{D9CEB5A1-6FC7-43C8-8774-A586D8930027}" type="presOf" srcId="{FEA56435-767A-4950-9A8F-3DE7100B087B}" destId="{1D7A6691-7E59-4B41-9C00-DA2426D5B5E2}" srcOrd="0" destOrd="0" presId="urn:microsoft.com/office/officeart/2005/8/layout/list1"/>
    <dgm:cxn modelId="{8460F9EA-3B14-474F-8DA3-C68B183A23BC}" type="presOf" srcId="{FEA56435-767A-4950-9A8F-3DE7100B087B}" destId="{F51CA78E-A81A-4E94-BF93-51386EB4947B}" srcOrd="1" destOrd="0" presId="urn:microsoft.com/office/officeart/2005/8/layout/list1"/>
    <dgm:cxn modelId="{65D680FD-339E-4173-AFD0-8E38026F71EB}" type="presOf" srcId="{55F2D177-63C6-41A0-893E-8F7E8F41D454}" destId="{18AD303D-2F43-4B95-9C6A-B9DC349EAA8F}" srcOrd="0" destOrd="0" presId="urn:microsoft.com/office/officeart/2005/8/layout/list1"/>
    <dgm:cxn modelId="{7A5B6F03-B733-4A1B-9823-EB16FDCC4539}" type="presParOf" srcId="{18AD303D-2F43-4B95-9C6A-B9DC349EAA8F}" destId="{ACA7FC2A-5EA5-44E4-AA5E-024E9AB73E80}" srcOrd="0" destOrd="0" presId="urn:microsoft.com/office/officeart/2005/8/layout/list1"/>
    <dgm:cxn modelId="{A2BFD40D-833D-4690-A86B-540D26D9BACD}" type="presParOf" srcId="{ACA7FC2A-5EA5-44E4-AA5E-024E9AB73E80}" destId="{E69DB12B-6047-4AFF-B4BA-8B149DC26C01}" srcOrd="0" destOrd="0" presId="urn:microsoft.com/office/officeart/2005/8/layout/list1"/>
    <dgm:cxn modelId="{3C8AB3CE-1036-4E52-A968-F94CDA0E7DEC}" type="presParOf" srcId="{ACA7FC2A-5EA5-44E4-AA5E-024E9AB73E80}" destId="{062996C1-240F-4B46-B6AD-0CD0F0494111}" srcOrd="1" destOrd="0" presId="urn:microsoft.com/office/officeart/2005/8/layout/list1"/>
    <dgm:cxn modelId="{66A27510-667A-4269-879C-B8C9A00271C3}" type="presParOf" srcId="{18AD303D-2F43-4B95-9C6A-B9DC349EAA8F}" destId="{033F8664-6D83-42A4-87E3-441D4C898693}" srcOrd="1" destOrd="0" presId="urn:microsoft.com/office/officeart/2005/8/layout/list1"/>
    <dgm:cxn modelId="{01D2EF75-F520-4F3E-90E5-710A420A1ADA}" type="presParOf" srcId="{18AD303D-2F43-4B95-9C6A-B9DC349EAA8F}" destId="{404AD3D6-55EE-4802-8F52-6ABD296E128B}" srcOrd="2" destOrd="0" presId="urn:microsoft.com/office/officeart/2005/8/layout/list1"/>
    <dgm:cxn modelId="{ACFE7205-92DC-49B8-8220-DAE1A0D9BDC7}" type="presParOf" srcId="{18AD303D-2F43-4B95-9C6A-B9DC349EAA8F}" destId="{A96B967E-CAF8-44B1-AB03-898CDEEC89E3}" srcOrd="3" destOrd="0" presId="urn:microsoft.com/office/officeart/2005/8/layout/list1"/>
    <dgm:cxn modelId="{4DEE1E81-5A09-45F9-AD35-CCCFF6521632}" type="presParOf" srcId="{18AD303D-2F43-4B95-9C6A-B9DC349EAA8F}" destId="{2D94956C-07C5-4961-8A70-0E56E48E9967}" srcOrd="4" destOrd="0" presId="urn:microsoft.com/office/officeart/2005/8/layout/list1"/>
    <dgm:cxn modelId="{63A0A964-98B9-4E1F-907E-3E58A7A3DEF8}" type="presParOf" srcId="{2D94956C-07C5-4961-8A70-0E56E48E9967}" destId="{992EF901-F017-40E7-847C-4AC8DB7829B4}" srcOrd="0" destOrd="0" presId="urn:microsoft.com/office/officeart/2005/8/layout/list1"/>
    <dgm:cxn modelId="{353479A5-D056-4370-A002-04D55CA07B87}" type="presParOf" srcId="{2D94956C-07C5-4961-8A70-0E56E48E9967}" destId="{D5AACE46-B5CD-4E1D-8FF4-C5F39327C27C}" srcOrd="1" destOrd="0" presId="urn:microsoft.com/office/officeart/2005/8/layout/list1"/>
    <dgm:cxn modelId="{6B9BD820-6A2C-4FE7-B1B6-10B6D6AAE599}" type="presParOf" srcId="{18AD303D-2F43-4B95-9C6A-B9DC349EAA8F}" destId="{C09E700E-9F95-4B3C-9F7D-10DE1C829C27}" srcOrd="5" destOrd="0" presId="urn:microsoft.com/office/officeart/2005/8/layout/list1"/>
    <dgm:cxn modelId="{9EBA70B3-8036-4155-813D-9FE3630B7F5E}" type="presParOf" srcId="{18AD303D-2F43-4B95-9C6A-B9DC349EAA8F}" destId="{0569D95D-DF3F-449B-B2E8-9B76B88091D4}" srcOrd="6" destOrd="0" presId="urn:microsoft.com/office/officeart/2005/8/layout/list1"/>
    <dgm:cxn modelId="{53E40052-0DB8-406E-B2EE-916A562ED0DC}" type="presParOf" srcId="{18AD303D-2F43-4B95-9C6A-B9DC349EAA8F}" destId="{79173EB7-9B79-4FDB-BA95-3444BAAF42B7}" srcOrd="7" destOrd="0" presId="urn:microsoft.com/office/officeart/2005/8/layout/list1"/>
    <dgm:cxn modelId="{65602D12-E54D-4783-A549-EEC4EC9E9EC5}" type="presParOf" srcId="{18AD303D-2F43-4B95-9C6A-B9DC349EAA8F}" destId="{C2803709-8B79-4B2D-981D-6C68C32A6712}" srcOrd="8" destOrd="0" presId="urn:microsoft.com/office/officeart/2005/8/layout/list1"/>
    <dgm:cxn modelId="{0A77B5B1-70C3-47C7-B6DA-C65B0151B137}" type="presParOf" srcId="{C2803709-8B79-4B2D-981D-6C68C32A6712}" destId="{1D7A6691-7E59-4B41-9C00-DA2426D5B5E2}" srcOrd="0" destOrd="0" presId="urn:microsoft.com/office/officeart/2005/8/layout/list1"/>
    <dgm:cxn modelId="{004498B8-4FB7-4C4D-A539-C9ADE5E2E6DF}" type="presParOf" srcId="{C2803709-8B79-4B2D-981D-6C68C32A6712}" destId="{F51CA78E-A81A-4E94-BF93-51386EB4947B}" srcOrd="1" destOrd="0" presId="urn:microsoft.com/office/officeart/2005/8/layout/list1"/>
    <dgm:cxn modelId="{C4844DE3-32BA-491B-AE68-A58518D7E751}" type="presParOf" srcId="{18AD303D-2F43-4B95-9C6A-B9DC349EAA8F}" destId="{72913182-292E-44F8-A765-DD1166F15E50}" srcOrd="9" destOrd="0" presId="urn:microsoft.com/office/officeart/2005/8/layout/list1"/>
    <dgm:cxn modelId="{F94755B0-B9B8-4CF9-AE36-7573F351A9F6}" type="presParOf" srcId="{18AD303D-2F43-4B95-9C6A-B9DC349EAA8F}" destId="{138734ED-FC6E-4D7C-ADEF-3D42A006856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791FBC-D757-49E2-B8A0-77C2DBCDB73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B35C5F-FBA0-49C3-9749-E68240A8BA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Staying informed about industry trends.</a:t>
          </a:r>
          <a:endParaRPr lang="en-US"/>
        </a:p>
      </dgm:t>
    </dgm:pt>
    <dgm:pt modelId="{D335E429-F3B8-49B6-88C4-911F17B1811D}" type="parTrans" cxnId="{62413DCA-E02C-4E42-9DED-D3A7FD09F944}">
      <dgm:prSet/>
      <dgm:spPr/>
      <dgm:t>
        <a:bodyPr/>
        <a:lstStyle/>
        <a:p>
          <a:endParaRPr lang="en-US"/>
        </a:p>
      </dgm:t>
    </dgm:pt>
    <dgm:pt modelId="{BFE1A8E5-D59D-4B3E-8E17-E74117BA25C2}" type="sibTrans" cxnId="{62413DCA-E02C-4E42-9DED-D3A7FD09F944}">
      <dgm:prSet/>
      <dgm:spPr/>
      <dgm:t>
        <a:bodyPr/>
        <a:lstStyle/>
        <a:p>
          <a:endParaRPr lang="en-US"/>
        </a:p>
      </dgm:t>
    </dgm:pt>
    <dgm:pt modelId="{95859325-DC9E-4C8A-841D-FC823197A1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Adopting healthy lifestyle practices.</a:t>
          </a:r>
          <a:endParaRPr lang="en-US"/>
        </a:p>
      </dgm:t>
    </dgm:pt>
    <dgm:pt modelId="{82606932-B7EB-4F94-8C78-4354B7445D23}" type="parTrans" cxnId="{E39ABA28-8C83-478A-987A-EA94D85C32E5}">
      <dgm:prSet/>
      <dgm:spPr/>
      <dgm:t>
        <a:bodyPr/>
        <a:lstStyle/>
        <a:p>
          <a:endParaRPr lang="en-US"/>
        </a:p>
      </dgm:t>
    </dgm:pt>
    <dgm:pt modelId="{D3BC37DD-D0D7-454A-987F-D72BBD9B69A0}" type="sibTrans" cxnId="{E39ABA28-8C83-478A-987A-EA94D85C32E5}">
      <dgm:prSet/>
      <dgm:spPr/>
      <dgm:t>
        <a:bodyPr/>
        <a:lstStyle/>
        <a:p>
          <a:endParaRPr lang="en-US"/>
        </a:p>
      </dgm:t>
    </dgm:pt>
    <dgm:pt modelId="{C0919DE9-3911-4A57-902B-8B177D0007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Commitment to continuous learning and flexibility in professional practice.</a:t>
          </a:r>
          <a:endParaRPr lang="en-US"/>
        </a:p>
      </dgm:t>
    </dgm:pt>
    <dgm:pt modelId="{45EE3CB4-F10E-4714-B8B9-99EF098F7422}" type="parTrans" cxnId="{C7387E1B-CCDB-43D4-8CCB-CCA097999A3C}">
      <dgm:prSet/>
      <dgm:spPr/>
      <dgm:t>
        <a:bodyPr/>
        <a:lstStyle/>
        <a:p>
          <a:endParaRPr lang="en-US"/>
        </a:p>
      </dgm:t>
    </dgm:pt>
    <dgm:pt modelId="{F3F3967A-395E-49C6-BA48-30CAE4C0A9AD}" type="sibTrans" cxnId="{C7387E1B-CCDB-43D4-8CCB-CCA097999A3C}">
      <dgm:prSet/>
      <dgm:spPr/>
      <dgm:t>
        <a:bodyPr/>
        <a:lstStyle/>
        <a:p>
          <a:endParaRPr lang="en-US"/>
        </a:p>
      </dgm:t>
    </dgm:pt>
    <dgm:pt modelId="{F6CD4210-AFA8-4724-B88E-B279065DBD1B}" type="pres">
      <dgm:prSet presAssocID="{C2791FBC-D757-49E2-B8A0-77C2DBCDB73B}" presName="root" presStyleCnt="0">
        <dgm:presLayoutVars>
          <dgm:dir/>
          <dgm:resizeHandles val="exact"/>
        </dgm:presLayoutVars>
      </dgm:prSet>
      <dgm:spPr/>
    </dgm:pt>
    <dgm:pt modelId="{85B7DF1B-1C87-4C60-96A4-BCD4DF2FA068}" type="pres">
      <dgm:prSet presAssocID="{FEB35C5F-FBA0-49C3-9749-E68240A8BA86}" presName="compNode" presStyleCnt="0"/>
      <dgm:spPr/>
    </dgm:pt>
    <dgm:pt modelId="{9C1E59F5-A368-40A8-A8A4-1E51BB26F88A}" type="pres">
      <dgm:prSet presAssocID="{FEB35C5F-FBA0-49C3-9749-E68240A8BA86}" presName="bgRect" presStyleLbl="bgShp" presStyleIdx="0" presStyleCnt="3"/>
      <dgm:spPr/>
    </dgm:pt>
    <dgm:pt modelId="{2C0DD1F2-C476-4E45-96D7-517AFA39C9B9}" type="pres">
      <dgm:prSet presAssocID="{FEB35C5F-FBA0-49C3-9749-E68240A8BA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1816133D-A754-442B-BC40-F5D344CE3A30}" type="pres">
      <dgm:prSet presAssocID="{FEB35C5F-FBA0-49C3-9749-E68240A8BA86}" presName="spaceRect" presStyleCnt="0"/>
      <dgm:spPr/>
    </dgm:pt>
    <dgm:pt modelId="{568D27EE-608C-429A-AA3D-08A778599A10}" type="pres">
      <dgm:prSet presAssocID="{FEB35C5F-FBA0-49C3-9749-E68240A8BA86}" presName="parTx" presStyleLbl="revTx" presStyleIdx="0" presStyleCnt="3">
        <dgm:presLayoutVars>
          <dgm:chMax val="0"/>
          <dgm:chPref val="0"/>
        </dgm:presLayoutVars>
      </dgm:prSet>
      <dgm:spPr/>
    </dgm:pt>
    <dgm:pt modelId="{086D3548-CEEE-4B03-83B6-C30BD6C375A9}" type="pres">
      <dgm:prSet presAssocID="{BFE1A8E5-D59D-4B3E-8E17-E74117BA25C2}" presName="sibTrans" presStyleCnt="0"/>
      <dgm:spPr/>
    </dgm:pt>
    <dgm:pt modelId="{BD00E083-EE85-43E6-9D28-68817194DEE3}" type="pres">
      <dgm:prSet presAssocID="{95859325-DC9E-4C8A-841D-FC823197A1A3}" presName="compNode" presStyleCnt="0"/>
      <dgm:spPr/>
    </dgm:pt>
    <dgm:pt modelId="{9A810E79-906C-4237-8432-2978C27CB3AA}" type="pres">
      <dgm:prSet presAssocID="{95859325-DC9E-4C8A-841D-FC823197A1A3}" presName="bgRect" presStyleLbl="bgShp" presStyleIdx="1" presStyleCnt="3"/>
      <dgm:spPr/>
    </dgm:pt>
    <dgm:pt modelId="{D73A37C2-77DF-489F-A343-6CA904D56FA1}" type="pres">
      <dgm:prSet presAssocID="{95859325-DC9E-4C8A-841D-FC823197A1A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CD2DE172-84FE-478B-BCEA-1958D10D5828}" type="pres">
      <dgm:prSet presAssocID="{95859325-DC9E-4C8A-841D-FC823197A1A3}" presName="spaceRect" presStyleCnt="0"/>
      <dgm:spPr/>
    </dgm:pt>
    <dgm:pt modelId="{B59A19FE-BBD8-4047-949A-749FACACB868}" type="pres">
      <dgm:prSet presAssocID="{95859325-DC9E-4C8A-841D-FC823197A1A3}" presName="parTx" presStyleLbl="revTx" presStyleIdx="1" presStyleCnt="3">
        <dgm:presLayoutVars>
          <dgm:chMax val="0"/>
          <dgm:chPref val="0"/>
        </dgm:presLayoutVars>
      </dgm:prSet>
      <dgm:spPr/>
    </dgm:pt>
    <dgm:pt modelId="{5453A731-805A-4D0F-A7F5-76EFD4D0F087}" type="pres">
      <dgm:prSet presAssocID="{D3BC37DD-D0D7-454A-987F-D72BBD9B69A0}" presName="sibTrans" presStyleCnt="0"/>
      <dgm:spPr/>
    </dgm:pt>
    <dgm:pt modelId="{16F78D09-B573-4DF6-A521-7C638D1E89B5}" type="pres">
      <dgm:prSet presAssocID="{C0919DE9-3911-4A57-902B-8B177D00070E}" presName="compNode" presStyleCnt="0"/>
      <dgm:spPr/>
    </dgm:pt>
    <dgm:pt modelId="{6D6772FD-0BDE-4C67-A7DA-947ADD133F3D}" type="pres">
      <dgm:prSet presAssocID="{C0919DE9-3911-4A57-902B-8B177D00070E}" presName="bgRect" presStyleLbl="bgShp" presStyleIdx="2" presStyleCnt="3"/>
      <dgm:spPr/>
    </dgm:pt>
    <dgm:pt modelId="{65A59D25-D7CC-4595-B615-CC15FCA97854}" type="pres">
      <dgm:prSet presAssocID="{C0919DE9-3911-4A57-902B-8B177D0007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91D4930-E710-4876-994D-41E1E6CDA360}" type="pres">
      <dgm:prSet presAssocID="{C0919DE9-3911-4A57-902B-8B177D00070E}" presName="spaceRect" presStyleCnt="0"/>
      <dgm:spPr/>
    </dgm:pt>
    <dgm:pt modelId="{003EAC68-94C4-4FF8-A4A8-B8933C3AFF02}" type="pres">
      <dgm:prSet presAssocID="{C0919DE9-3911-4A57-902B-8B177D00070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7387E1B-CCDB-43D4-8CCB-CCA097999A3C}" srcId="{C2791FBC-D757-49E2-B8A0-77C2DBCDB73B}" destId="{C0919DE9-3911-4A57-902B-8B177D00070E}" srcOrd="2" destOrd="0" parTransId="{45EE3CB4-F10E-4714-B8B9-99EF098F7422}" sibTransId="{F3F3967A-395E-49C6-BA48-30CAE4C0A9AD}"/>
    <dgm:cxn modelId="{E39ABA28-8C83-478A-987A-EA94D85C32E5}" srcId="{C2791FBC-D757-49E2-B8A0-77C2DBCDB73B}" destId="{95859325-DC9E-4C8A-841D-FC823197A1A3}" srcOrd="1" destOrd="0" parTransId="{82606932-B7EB-4F94-8C78-4354B7445D23}" sibTransId="{D3BC37DD-D0D7-454A-987F-D72BBD9B69A0}"/>
    <dgm:cxn modelId="{E90B233A-0009-43B6-AE25-9A1C77280A7B}" type="presOf" srcId="{C0919DE9-3911-4A57-902B-8B177D00070E}" destId="{003EAC68-94C4-4FF8-A4A8-B8933C3AFF02}" srcOrd="0" destOrd="0" presId="urn:microsoft.com/office/officeart/2018/2/layout/IconVerticalSolidList"/>
    <dgm:cxn modelId="{AB7DE741-DAC5-4A39-BE2F-1A7AD767AACD}" type="presOf" srcId="{FEB35C5F-FBA0-49C3-9749-E68240A8BA86}" destId="{568D27EE-608C-429A-AA3D-08A778599A10}" srcOrd="0" destOrd="0" presId="urn:microsoft.com/office/officeart/2018/2/layout/IconVerticalSolidList"/>
    <dgm:cxn modelId="{B2DB6D70-8EC5-4881-8477-EE1F8FE4D625}" type="presOf" srcId="{95859325-DC9E-4C8A-841D-FC823197A1A3}" destId="{B59A19FE-BBD8-4047-949A-749FACACB868}" srcOrd="0" destOrd="0" presId="urn:microsoft.com/office/officeart/2018/2/layout/IconVerticalSolidList"/>
    <dgm:cxn modelId="{E211A898-74F4-47BB-B20B-BACA96B30785}" type="presOf" srcId="{C2791FBC-D757-49E2-B8A0-77C2DBCDB73B}" destId="{F6CD4210-AFA8-4724-B88E-B279065DBD1B}" srcOrd="0" destOrd="0" presId="urn:microsoft.com/office/officeart/2018/2/layout/IconVerticalSolidList"/>
    <dgm:cxn modelId="{62413DCA-E02C-4E42-9DED-D3A7FD09F944}" srcId="{C2791FBC-D757-49E2-B8A0-77C2DBCDB73B}" destId="{FEB35C5F-FBA0-49C3-9749-E68240A8BA86}" srcOrd="0" destOrd="0" parTransId="{D335E429-F3B8-49B6-88C4-911F17B1811D}" sibTransId="{BFE1A8E5-D59D-4B3E-8E17-E74117BA25C2}"/>
    <dgm:cxn modelId="{0B9683B1-561E-4EDB-8A3B-934B2B43D370}" type="presParOf" srcId="{F6CD4210-AFA8-4724-B88E-B279065DBD1B}" destId="{85B7DF1B-1C87-4C60-96A4-BCD4DF2FA068}" srcOrd="0" destOrd="0" presId="urn:microsoft.com/office/officeart/2018/2/layout/IconVerticalSolidList"/>
    <dgm:cxn modelId="{FF2BAD67-639E-4B7A-A549-97CB5E543819}" type="presParOf" srcId="{85B7DF1B-1C87-4C60-96A4-BCD4DF2FA068}" destId="{9C1E59F5-A368-40A8-A8A4-1E51BB26F88A}" srcOrd="0" destOrd="0" presId="urn:microsoft.com/office/officeart/2018/2/layout/IconVerticalSolidList"/>
    <dgm:cxn modelId="{16760D6B-FB98-4085-8F09-9B573014501B}" type="presParOf" srcId="{85B7DF1B-1C87-4C60-96A4-BCD4DF2FA068}" destId="{2C0DD1F2-C476-4E45-96D7-517AFA39C9B9}" srcOrd="1" destOrd="0" presId="urn:microsoft.com/office/officeart/2018/2/layout/IconVerticalSolidList"/>
    <dgm:cxn modelId="{9DEA3538-4A87-4FBA-B9EE-6FAB03E6CCAA}" type="presParOf" srcId="{85B7DF1B-1C87-4C60-96A4-BCD4DF2FA068}" destId="{1816133D-A754-442B-BC40-F5D344CE3A30}" srcOrd="2" destOrd="0" presId="urn:microsoft.com/office/officeart/2018/2/layout/IconVerticalSolidList"/>
    <dgm:cxn modelId="{9563B746-45FB-4B67-ABC3-E16357E0C302}" type="presParOf" srcId="{85B7DF1B-1C87-4C60-96A4-BCD4DF2FA068}" destId="{568D27EE-608C-429A-AA3D-08A778599A10}" srcOrd="3" destOrd="0" presId="urn:microsoft.com/office/officeart/2018/2/layout/IconVerticalSolidList"/>
    <dgm:cxn modelId="{F91C55F8-BBF2-4265-AF54-BC24BC35E85B}" type="presParOf" srcId="{F6CD4210-AFA8-4724-B88E-B279065DBD1B}" destId="{086D3548-CEEE-4B03-83B6-C30BD6C375A9}" srcOrd="1" destOrd="0" presId="urn:microsoft.com/office/officeart/2018/2/layout/IconVerticalSolidList"/>
    <dgm:cxn modelId="{09286681-4D46-4C31-947A-C8BABEC809C1}" type="presParOf" srcId="{F6CD4210-AFA8-4724-B88E-B279065DBD1B}" destId="{BD00E083-EE85-43E6-9D28-68817194DEE3}" srcOrd="2" destOrd="0" presId="urn:microsoft.com/office/officeart/2018/2/layout/IconVerticalSolidList"/>
    <dgm:cxn modelId="{F2EE887A-4404-4BB2-8CA6-8BEB2DD5C233}" type="presParOf" srcId="{BD00E083-EE85-43E6-9D28-68817194DEE3}" destId="{9A810E79-906C-4237-8432-2978C27CB3AA}" srcOrd="0" destOrd="0" presId="urn:microsoft.com/office/officeart/2018/2/layout/IconVerticalSolidList"/>
    <dgm:cxn modelId="{7895DD5A-EBA9-48BB-B760-EBEDCE173722}" type="presParOf" srcId="{BD00E083-EE85-43E6-9D28-68817194DEE3}" destId="{D73A37C2-77DF-489F-A343-6CA904D56FA1}" srcOrd="1" destOrd="0" presId="urn:microsoft.com/office/officeart/2018/2/layout/IconVerticalSolidList"/>
    <dgm:cxn modelId="{D2B4657F-95F9-4A6B-8AE4-D2D512C67274}" type="presParOf" srcId="{BD00E083-EE85-43E6-9D28-68817194DEE3}" destId="{CD2DE172-84FE-478B-BCEA-1958D10D5828}" srcOrd="2" destOrd="0" presId="urn:microsoft.com/office/officeart/2018/2/layout/IconVerticalSolidList"/>
    <dgm:cxn modelId="{821F3961-BA13-4BCD-B0FA-74777BFD8986}" type="presParOf" srcId="{BD00E083-EE85-43E6-9D28-68817194DEE3}" destId="{B59A19FE-BBD8-4047-949A-749FACACB868}" srcOrd="3" destOrd="0" presId="urn:microsoft.com/office/officeart/2018/2/layout/IconVerticalSolidList"/>
    <dgm:cxn modelId="{B541834E-508B-46BD-804E-5ED44CDF427F}" type="presParOf" srcId="{F6CD4210-AFA8-4724-B88E-B279065DBD1B}" destId="{5453A731-805A-4D0F-A7F5-76EFD4D0F087}" srcOrd="3" destOrd="0" presId="urn:microsoft.com/office/officeart/2018/2/layout/IconVerticalSolidList"/>
    <dgm:cxn modelId="{51821844-3082-45FD-BFDA-37C2AD7A9B47}" type="presParOf" srcId="{F6CD4210-AFA8-4724-B88E-B279065DBD1B}" destId="{16F78D09-B573-4DF6-A521-7C638D1E89B5}" srcOrd="4" destOrd="0" presId="urn:microsoft.com/office/officeart/2018/2/layout/IconVerticalSolidList"/>
    <dgm:cxn modelId="{0B8A4A9C-7690-48AB-A137-FCB6A0D285ED}" type="presParOf" srcId="{16F78D09-B573-4DF6-A521-7C638D1E89B5}" destId="{6D6772FD-0BDE-4C67-A7DA-947ADD133F3D}" srcOrd="0" destOrd="0" presId="urn:microsoft.com/office/officeart/2018/2/layout/IconVerticalSolidList"/>
    <dgm:cxn modelId="{6A94318C-3C1C-4563-887A-5602C39E755C}" type="presParOf" srcId="{16F78D09-B573-4DF6-A521-7C638D1E89B5}" destId="{65A59D25-D7CC-4595-B615-CC15FCA97854}" srcOrd="1" destOrd="0" presId="urn:microsoft.com/office/officeart/2018/2/layout/IconVerticalSolidList"/>
    <dgm:cxn modelId="{42D709DE-FD4C-4980-A061-B8C18BFC2B46}" type="presParOf" srcId="{16F78D09-B573-4DF6-A521-7C638D1E89B5}" destId="{B91D4930-E710-4876-994D-41E1E6CDA360}" srcOrd="2" destOrd="0" presId="urn:microsoft.com/office/officeart/2018/2/layout/IconVerticalSolidList"/>
    <dgm:cxn modelId="{6686DDC1-F597-4510-964D-1F90AFE429B8}" type="presParOf" srcId="{16F78D09-B573-4DF6-A521-7C638D1E89B5}" destId="{003EAC68-94C4-4FF8-A4A8-B8933C3AFF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6D23D87-8508-4E3A-9B58-8215F6A3C45C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55A66E-B838-442F-BEDE-47D2302C5589}">
      <dgm:prSet/>
      <dgm:spPr/>
      <dgm:t>
        <a:bodyPr/>
        <a:lstStyle/>
        <a:p>
          <a:r>
            <a:rPr lang="en-GB"/>
            <a:t>Summary of SWOT analysis.</a:t>
          </a:r>
          <a:endParaRPr lang="en-US"/>
        </a:p>
      </dgm:t>
    </dgm:pt>
    <dgm:pt modelId="{9F99AD63-6688-480F-BC7C-3E484D94AA29}" type="parTrans" cxnId="{1ED317A4-C5F5-4496-85D0-69C182D12443}">
      <dgm:prSet/>
      <dgm:spPr/>
      <dgm:t>
        <a:bodyPr/>
        <a:lstStyle/>
        <a:p>
          <a:endParaRPr lang="en-US"/>
        </a:p>
      </dgm:t>
    </dgm:pt>
    <dgm:pt modelId="{B0ACCE93-272B-4726-9578-2B8C43EF4EFB}" type="sibTrans" cxnId="{1ED317A4-C5F5-4496-85D0-69C182D12443}">
      <dgm:prSet/>
      <dgm:spPr/>
      <dgm:t>
        <a:bodyPr/>
        <a:lstStyle/>
        <a:p>
          <a:endParaRPr lang="en-US"/>
        </a:p>
      </dgm:t>
    </dgm:pt>
    <dgm:pt modelId="{2E4FA290-01E2-436C-9A5B-71B46EDB32C1}">
      <dgm:prSet/>
      <dgm:spPr/>
      <dgm:t>
        <a:bodyPr/>
        <a:lstStyle/>
        <a:p>
          <a:r>
            <a:rPr lang="en-US"/>
            <a:t>Importance of continuous learning and self-improvement.</a:t>
          </a:r>
        </a:p>
      </dgm:t>
    </dgm:pt>
    <dgm:pt modelId="{96B29DC6-9B5A-44E5-9414-8DE73F4EAF4A}" type="parTrans" cxnId="{2CB26BD8-EC05-492C-AB6C-BA8639FB3904}">
      <dgm:prSet/>
      <dgm:spPr/>
      <dgm:t>
        <a:bodyPr/>
        <a:lstStyle/>
        <a:p>
          <a:endParaRPr lang="en-US"/>
        </a:p>
      </dgm:t>
    </dgm:pt>
    <dgm:pt modelId="{3A48B45D-D08D-465F-B2AB-72153E012B53}" type="sibTrans" cxnId="{2CB26BD8-EC05-492C-AB6C-BA8639FB3904}">
      <dgm:prSet/>
      <dgm:spPr/>
      <dgm:t>
        <a:bodyPr/>
        <a:lstStyle/>
        <a:p>
          <a:endParaRPr lang="en-US"/>
        </a:p>
      </dgm:t>
    </dgm:pt>
    <dgm:pt modelId="{13BBE06B-494A-48B1-BC94-C5F9AF74D869}">
      <dgm:prSet/>
      <dgm:spPr/>
      <dgm:t>
        <a:bodyPr/>
        <a:lstStyle/>
        <a:p>
          <a:r>
            <a:rPr lang="en-US"/>
            <a:t>Commitment to personal and professional excellence.</a:t>
          </a:r>
        </a:p>
      </dgm:t>
    </dgm:pt>
    <dgm:pt modelId="{0BE294D6-CF4E-4C42-88D0-BD7CDD82B7CB}" type="parTrans" cxnId="{C3C06F23-9212-4837-B31B-7D2DBD89DD9E}">
      <dgm:prSet/>
      <dgm:spPr/>
      <dgm:t>
        <a:bodyPr/>
        <a:lstStyle/>
        <a:p>
          <a:endParaRPr lang="en-US"/>
        </a:p>
      </dgm:t>
    </dgm:pt>
    <dgm:pt modelId="{B5F2D514-C791-4714-94AE-22B8D43EBACE}" type="sibTrans" cxnId="{C3C06F23-9212-4837-B31B-7D2DBD89DD9E}">
      <dgm:prSet/>
      <dgm:spPr/>
      <dgm:t>
        <a:bodyPr/>
        <a:lstStyle/>
        <a:p>
          <a:endParaRPr lang="en-US"/>
        </a:p>
      </dgm:t>
    </dgm:pt>
    <dgm:pt modelId="{0E7291EB-00F3-4493-96A7-E9B1506074E0}" type="pres">
      <dgm:prSet presAssocID="{36D23D87-8508-4E3A-9B58-8215F6A3C45C}" presName="diagram" presStyleCnt="0">
        <dgm:presLayoutVars>
          <dgm:dir/>
          <dgm:resizeHandles val="exact"/>
        </dgm:presLayoutVars>
      </dgm:prSet>
      <dgm:spPr/>
    </dgm:pt>
    <dgm:pt modelId="{D033370E-534B-418F-8138-165FE96EB0C2}" type="pres">
      <dgm:prSet presAssocID="{3E55A66E-B838-442F-BEDE-47D2302C5589}" presName="node" presStyleLbl="node1" presStyleIdx="0" presStyleCnt="3">
        <dgm:presLayoutVars>
          <dgm:bulletEnabled val="1"/>
        </dgm:presLayoutVars>
      </dgm:prSet>
      <dgm:spPr/>
    </dgm:pt>
    <dgm:pt modelId="{CB8DC110-2FE2-4472-B848-A1626A97F470}" type="pres">
      <dgm:prSet presAssocID="{B0ACCE93-272B-4726-9578-2B8C43EF4EFB}" presName="sibTrans" presStyleLbl="sibTrans2D1" presStyleIdx="0" presStyleCnt="2"/>
      <dgm:spPr/>
    </dgm:pt>
    <dgm:pt modelId="{5042B642-8E54-4A19-B979-7A097791C8E1}" type="pres">
      <dgm:prSet presAssocID="{B0ACCE93-272B-4726-9578-2B8C43EF4EFB}" presName="connectorText" presStyleLbl="sibTrans2D1" presStyleIdx="0" presStyleCnt="2"/>
      <dgm:spPr/>
    </dgm:pt>
    <dgm:pt modelId="{37F08497-A269-46B4-96C8-651956634D24}" type="pres">
      <dgm:prSet presAssocID="{2E4FA290-01E2-436C-9A5B-71B46EDB32C1}" presName="node" presStyleLbl="node1" presStyleIdx="1" presStyleCnt="3">
        <dgm:presLayoutVars>
          <dgm:bulletEnabled val="1"/>
        </dgm:presLayoutVars>
      </dgm:prSet>
      <dgm:spPr/>
    </dgm:pt>
    <dgm:pt modelId="{94C095DF-F95B-479B-9987-223CFA20FFDC}" type="pres">
      <dgm:prSet presAssocID="{3A48B45D-D08D-465F-B2AB-72153E012B53}" presName="sibTrans" presStyleLbl="sibTrans2D1" presStyleIdx="1" presStyleCnt="2"/>
      <dgm:spPr/>
    </dgm:pt>
    <dgm:pt modelId="{D0D96724-9E77-4C19-B318-611D7BFF0F7F}" type="pres">
      <dgm:prSet presAssocID="{3A48B45D-D08D-465F-B2AB-72153E012B53}" presName="connectorText" presStyleLbl="sibTrans2D1" presStyleIdx="1" presStyleCnt="2"/>
      <dgm:spPr/>
    </dgm:pt>
    <dgm:pt modelId="{E04AFE3B-371A-4F21-8968-7558A249876E}" type="pres">
      <dgm:prSet presAssocID="{13BBE06B-494A-48B1-BC94-C5F9AF74D869}" presName="node" presStyleLbl="node1" presStyleIdx="2" presStyleCnt="3">
        <dgm:presLayoutVars>
          <dgm:bulletEnabled val="1"/>
        </dgm:presLayoutVars>
      </dgm:prSet>
      <dgm:spPr/>
    </dgm:pt>
  </dgm:ptLst>
  <dgm:cxnLst>
    <dgm:cxn modelId="{56F5851B-C0DB-4594-A724-BB0D01BF4D0B}" type="presOf" srcId="{13BBE06B-494A-48B1-BC94-C5F9AF74D869}" destId="{E04AFE3B-371A-4F21-8968-7558A249876E}" srcOrd="0" destOrd="0" presId="urn:microsoft.com/office/officeart/2005/8/layout/process5"/>
    <dgm:cxn modelId="{C3C06F23-9212-4837-B31B-7D2DBD89DD9E}" srcId="{36D23D87-8508-4E3A-9B58-8215F6A3C45C}" destId="{13BBE06B-494A-48B1-BC94-C5F9AF74D869}" srcOrd="2" destOrd="0" parTransId="{0BE294D6-CF4E-4C42-88D0-BD7CDD82B7CB}" sibTransId="{B5F2D514-C791-4714-94AE-22B8D43EBACE}"/>
    <dgm:cxn modelId="{12BC852D-9D62-4547-9818-B7FABF7D9BB7}" type="presOf" srcId="{3A48B45D-D08D-465F-B2AB-72153E012B53}" destId="{D0D96724-9E77-4C19-B318-611D7BFF0F7F}" srcOrd="1" destOrd="0" presId="urn:microsoft.com/office/officeart/2005/8/layout/process5"/>
    <dgm:cxn modelId="{79A80932-C8C5-418C-9904-F77EFCD1E795}" type="presOf" srcId="{2E4FA290-01E2-436C-9A5B-71B46EDB32C1}" destId="{37F08497-A269-46B4-96C8-651956634D24}" srcOrd="0" destOrd="0" presId="urn:microsoft.com/office/officeart/2005/8/layout/process5"/>
    <dgm:cxn modelId="{7508BE43-8248-467F-974C-76A524C9D29C}" type="presOf" srcId="{B0ACCE93-272B-4726-9578-2B8C43EF4EFB}" destId="{CB8DC110-2FE2-4472-B848-A1626A97F470}" srcOrd="0" destOrd="0" presId="urn:microsoft.com/office/officeart/2005/8/layout/process5"/>
    <dgm:cxn modelId="{1ED317A4-C5F5-4496-85D0-69C182D12443}" srcId="{36D23D87-8508-4E3A-9B58-8215F6A3C45C}" destId="{3E55A66E-B838-442F-BEDE-47D2302C5589}" srcOrd="0" destOrd="0" parTransId="{9F99AD63-6688-480F-BC7C-3E484D94AA29}" sibTransId="{B0ACCE93-272B-4726-9578-2B8C43EF4EFB}"/>
    <dgm:cxn modelId="{472FF1AC-4989-4D19-922C-B22EB73C307E}" type="presOf" srcId="{3A48B45D-D08D-465F-B2AB-72153E012B53}" destId="{94C095DF-F95B-479B-9987-223CFA20FFDC}" srcOrd="0" destOrd="0" presId="urn:microsoft.com/office/officeart/2005/8/layout/process5"/>
    <dgm:cxn modelId="{066324B3-7172-47A4-BF46-E4D1471AA10F}" type="presOf" srcId="{3E55A66E-B838-442F-BEDE-47D2302C5589}" destId="{D033370E-534B-418F-8138-165FE96EB0C2}" srcOrd="0" destOrd="0" presId="urn:microsoft.com/office/officeart/2005/8/layout/process5"/>
    <dgm:cxn modelId="{F103FFB7-3481-451F-9736-6FB7587C9323}" type="presOf" srcId="{36D23D87-8508-4E3A-9B58-8215F6A3C45C}" destId="{0E7291EB-00F3-4493-96A7-E9B1506074E0}" srcOrd="0" destOrd="0" presId="urn:microsoft.com/office/officeart/2005/8/layout/process5"/>
    <dgm:cxn modelId="{91F9D6C5-A686-4E4E-83F5-7B8FA63D1C63}" type="presOf" srcId="{B0ACCE93-272B-4726-9578-2B8C43EF4EFB}" destId="{5042B642-8E54-4A19-B979-7A097791C8E1}" srcOrd="1" destOrd="0" presId="urn:microsoft.com/office/officeart/2005/8/layout/process5"/>
    <dgm:cxn modelId="{2CB26BD8-EC05-492C-AB6C-BA8639FB3904}" srcId="{36D23D87-8508-4E3A-9B58-8215F6A3C45C}" destId="{2E4FA290-01E2-436C-9A5B-71B46EDB32C1}" srcOrd="1" destOrd="0" parTransId="{96B29DC6-9B5A-44E5-9414-8DE73F4EAF4A}" sibTransId="{3A48B45D-D08D-465F-B2AB-72153E012B53}"/>
    <dgm:cxn modelId="{4068C7F5-B2F0-41DB-B6B2-8A2CD5CEDE14}" type="presParOf" srcId="{0E7291EB-00F3-4493-96A7-E9B1506074E0}" destId="{D033370E-534B-418F-8138-165FE96EB0C2}" srcOrd="0" destOrd="0" presId="urn:microsoft.com/office/officeart/2005/8/layout/process5"/>
    <dgm:cxn modelId="{C211DC92-72B2-46E3-A77D-935B1AD9D4B3}" type="presParOf" srcId="{0E7291EB-00F3-4493-96A7-E9B1506074E0}" destId="{CB8DC110-2FE2-4472-B848-A1626A97F470}" srcOrd="1" destOrd="0" presId="urn:microsoft.com/office/officeart/2005/8/layout/process5"/>
    <dgm:cxn modelId="{496584D0-11BE-4AFC-9885-BA1BFFEDBF8E}" type="presParOf" srcId="{CB8DC110-2FE2-4472-B848-A1626A97F470}" destId="{5042B642-8E54-4A19-B979-7A097791C8E1}" srcOrd="0" destOrd="0" presId="urn:microsoft.com/office/officeart/2005/8/layout/process5"/>
    <dgm:cxn modelId="{09C450DB-AACE-4CCE-80F7-2828244746FA}" type="presParOf" srcId="{0E7291EB-00F3-4493-96A7-E9B1506074E0}" destId="{37F08497-A269-46B4-96C8-651956634D24}" srcOrd="2" destOrd="0" presId="urn:microsoft.com/office/officeart/2005/8/layout/process5"/>
    <dgm:cxn modelId="{57D4D838-81B2-4AD5-ADCF-6D551C37DDE8}" type="presParOf" srcId="{0E7291EB-00F3-4493-96A7-E9B1506074E0}" destId="{94C095DF-F95B-479B-9987-223CFA20FFDC}" srcOrd="3" destOrd="0" presId="urn:microsoft.com/office/officeart/2005/8/layout/process5"/>
    <dgm:cxn modelId="{7B918391-B768-46C9-B918-B57D84814679}" type="presParOf" srcId="{94C095DF-F95B-479B-9987-223CFA20FFDC}" destId="{D0D96724-9E77-4C19-B318-611D7BFF0F7F}" srcOrd="0" destOrd="0" presId="urn:microsoft.com/office/officeart/2005/8/layout/process5"/>
    <dgm:cxn modelId="{D15C17CF-CCC0-47C0-AE1F-4D636D0FA5DA}" type="presParOf" srcId="{0E7291EB-00F3-4493-96A7-E9B1506074E0}" destId="{E04AFE3B-371A-4F21-8968-7558A249876E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E470F-C840-46D8-8374-1D298711EAA7}">
      <dsp:nvSpPr>
        <dsp:cNvPr id="0" name=""/>
        <dsp:cNvSpPr/>
      </dsp:nvSpPr>
      <dsp:spPr>
        <a:xfrm>
          <a:off x="0" y="373103"/>
          <a:ext cx="5913437" cy="1235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Importance of reflection in personal and professional growth</a:t>
          </a:r>
        </a:p>
      </dsp:txBody>
      <dsp:txXfrm>
        <a:off x="60313" y="433416"/>
        <a:ext cx="5792811" cy="1114894"/>
      </dsp:txXfrm>
    </dsp:sp>
    <dsp:sp modelId="{94C3B49B-53D2-43F6-82BE-656AD07D3C16}">
      <dsp:nvSpPr>
        <dsp:cNvPr id="0" name=""/>
        <dsp:cNvSpPr/>
      </dsp:nvSpPr>
      <dsp:spPr>
        <a:xfrm>
          <a:off x="0" y="1700783"/>
          <a:ext cx="5913437" cy="1235520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Overview of SWOT analysis framework</a:t>
          </a:r>
        </a:p>
      </dsp:txBody>
      <dsp:txXfrm>
        <a:off x="60313" y="1761096"/>
        <a:ext cx="5792811" cy="1114894"/>
      </dsp:txXfrm>
    </dsp:sp>
    <dsp:sp modelId="{92544438-C6CB-4106-97CF-212D79243633}">
      <dsp:nvSpPr>
        <dsp:cNvPr id="0" name=""/>
        <dsp:cNvSpPr/>
      </dsp:nvSpPr>
      <dsp:spPr>
        <a:xfrm>
          <a:off x="0" y="3028464"/>
          <a:ext cx="5913437" cy="123552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Purpose of the presentation</a:t>
          </a:r>
          <a:endParaRPr lang="en-US" sz="3200" kern="1200"/>
        </a:p>
      </dsp:txBody>
      <dsp:txXfrm>
        <a:off x="60313" y="3088777"/>
        <a:ext cx="5792811" cy="11148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FAF64-24CF-446F-929A-71BFD35FB435}">
      <dsp:nvSpPr>
        <dsp:cNvPr id="0" name=""/>
        <dsp:cNvSpPr/>
      </dsp:nvSpPr>
      <dsp:spPr>
        <a:xfrm>
          <a:off x="0" y="0"/>
          <a:ext cx="7683500" cy="7313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Effective communication skills</a:t>
          </a:r>
          <a:endParaRPr lang="en-US" sz="3000" kern="1200"/>
        </a:p>
      </dsp:txBody>
      <dsp:txXfrm>
        <a:off x="21422" y="21422"/>
        <a:ext cx="6832471" cy="688544"/>
      </dsp:txXfrm>
    </dsp:sp>
    <dsp:sp modelId="{E0B704C3-7DF3-4290-8397-CDD621F344EF}">
      <dsp:nvSpPr>
        <dsp:cNvPr id="0" name=""/>
        <dsp:cNvSpPr/>
      </dsp:nvSpPr>
      <dsp:spPr>
        <a:xfrm>
          <a:off x="643493" y="864368"/>
          <a:ext cx="7683500" cy="7313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130992"/>
                <a:satOff val="3728"/>
                <a:lumOff val="398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130992"/>
                <a:satOff val="3728"/>
                <a:lumOff val="398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130992"/>
                <a:satOff val="3728"/>
                <a:lumOff val="398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Preparation and readiness</a:t>
          </a:r>
          <a:endParaRPr lang="en-US" sz="3000" kern="1200"/>
        </a:p>
      </dsp:txBody>
      <dsp:txXfrm>
        <a:off x="664915" y="885790"/>
        <a:ext cx="6521760" cy="688544"/>
      </dsp:txXfrm>
    </dsp:sp>
    <dsp:sp modelId="{D95B7B40-DCFB-484D-A9A4-2FE212DBC9CA}">
      <dsp:nvSpPr>
        <dsp:cNvPr id="0" name=""/>
        <dsp:cNvSpPr/>
      </dsp:nvSpPr>
      <dsp:spPr>
        <a:xfrm>
          <a:off x="1277381" y="1728736"/>
          <a:ext cx="7683500" cy="7313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261984"/>
                <a:satOff val="7457"/>
                <a:lumOff val="797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261984"/>
                <a:satOff val="7457"/>
                <a:lumOff val="797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261984"/>
                <a:satOff val="7457"/>
                <a:lumOff val="797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Professional presentation</a:t>
          </a:r>
          <a:endParaRPr lang="en-US" sz="3000" kern="1200"/>
        </a:p>
      </dsp:txBody>
      <dsp:txXfrm>
        <a:off x="1298803" y="1750158"/>
        <a:ext cx="6531364" cy="688544"/>
      </dsp:txXfrm>
    </dsp:sp>
    <dsp:sp modelId="{F907D459-500E-4160-95AC-021503B55778}">
      <dsp:nvSpPr>
        <dsp:cNvPr id="0" name=""/>
        <dsp:cNvSpPr/>
      </dsp:nvSpPr>
      <dsp:spPr>
        <a:xfrm>
          <a:off x="1920875" y="2593105"/>
          <a:ext cx="7683500" cy="7313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Punctuality and professional demeanour</a:t>
          </a:r>
          <a:endParaRPr lang="en-US" sz="3000" kern="1200"/>
        </a:p>
      </dsp:txBody>
      <dsp:txXfrm>
        <a:off x="1942297" y="2614527"/>
        <a:ext cx="6521760" cy="688544"/>
      </dsp:txXfrm>
    </dsp:sp>
    <dsp:sp modelId="{8F3913AE-D6AC-4F0F-8461-965A9CC7CD61}">
      <dsp:nvSpPr>
        <dsp:cNvPr id="0" name=""/>
        <dsp:cNvSpPr/>
      </dsp:nvSpPr>
      <dsp:spPr>
        <a:xfrm>
          <a:off x="7208097" y="560177"/>
          <a:ext cx="475402" cy="4754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15062" y="560177"/>
        <a:ext cx="261472" cy="357740"/>
      </dsp:txXfrm>
    </dsp:sp>
    <dsp:sp modelId="{550232E6-6406-4715-8ECA-3C7C4997AEA6}">
      <dsp:nvSpPr>
        <dsp:cNvPr id="0" name=""/>
        <dsp:cNvSpPr/>
      </dsp:nvSpPr>
      <dsp:spPr>
        <a:xfrm>
          <a:off x="7851590" y="1424545"/>
          <a:ext cx="475402" cy="4754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8555" y="1424545"/>
        <a:ext cx="261472" cy="357740"/>
      </dsp:txXfrm>
    </dsp:sp>
    <dsp:sp modelId="{07298B94-4B49-4317-9DE6-45C99731E89D}">
      <dsp:nvSpPr>
        <dsp:cNvPr id="0" name=""/>
        <dsp:cNvSpPr/>
      </dsp:nvSpPr>
      <dsp:spPr>
        <a:xfrm>
          <a:off x="8485479" y="2288914"/>
          <a:ext cx="475402" cy="4754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92444" y="2288914"/>
        <a:ext cx="261472" cy="357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A998C-6801-424B-B7EF-9177E05E4E0F}">
      <dsp:nvSpPr>
        <dsp:cNvPr id="0" name=""/>
        <dsp:cNvSpPr/>
      </dsp:nvSpPr>
      <dsp:spPr>
        <a:xfrm>
          <a:off x="0" y="0"/>
          <a:ext cx="5026421" cy="13911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Ensures clear understanding and collaboration.</a:t>
          </a:r>
          <a:endParaRPr lang="en-US" sz="2500" kern="1200"/>
        </a:p>
      </dsp:txBody>
      <dsp:txXfrm>
        <a:off x="40745" y="40745"/>
        <a:ext cx="3525286" cy="1309636"/>
      </dsp:txXfrm>
    </dsp:sp>
    <dsp:sp modelId="{50C3B85A-1589-49A7-A417-CFAD07132365}">
      <dsp:nvSpPr>
        <dsp:cNvPr id="0" name=""/>
        <dsp:cNvSpPr/>
      </dsp:nvSpPr>
      <dsp:spPr>
        <a:xfrm>
          <a:off x="443507" y="1622980"/>
          <a:ext cx="5026421" cy="13911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"Effective communication is linked to better patient outcomes and teamwork“</a:t>
          </a:r>
          <a:endParaRPr lang="en-US" sz="2500" kern="1200"/>
        </a:p>
      </dsp:txBody>
      <dsp:txXfrm>
        <a:off x="484252" y="1663725"/>
        <a:ext cx="3597191" cy="1309636"/>
      </dsp:txXfrm>
    </dsp:sp>
    <dsp:sp modelId="{DE710BCD-0B56-4411-BC29-6D35F13406B7}">
      <dsp:nvSpPr>
        <dsp:cNvPr id="0" name=""/>
        <dsp:cNvSpPr/>
      </dsp:nvSpPr>
      <dsp:spPr>
        <a:xfrm>
          <a:off x="887015" y="3245961"/>
          <a:ext cx="5026421" cy="13911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(Jones, Smith &amp; Brown, 2019).</a:t>
          </a:r>
          <a:endParaRPr lang="en-US" sz="2500" kern="1200"/>
        </a:p>
      </dsp:txBody>
      <dsp:txXfrm>
        <a:off x="927760" y="3286706"/>
        <a:ext cx="3597191" cy="1309636"/>
      </dsp:txXfrm>
    </dsp:sp>
    <dsp:sp modelId="{BE3F1BB1-2499-4195-92A8-8ECD83823CCB}">
      <dsp:nvSpPr>
        <dsp:cNvPr id="0" name=""/>
        <dsp:cNvSpPr/>
      </dsp:nvSpPr>
      <dsp:spPr>
        <a:xfrm>
          <a:off x="4122189" y="1054937"/>
          <a:ext cx="904232" cy="9042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25641" y="1054937"/>
        <a:ext cx="497328" cy="680435"/>
      </dsp:txXfrm>
    </dsp:sp>
    <dsp:sp modelId="{429F6337-BEBC-4964-8A36-B2B51B7D2D0A}">
      <dsp:nvSpPr>
        <dsp:cNvPr id="0" name=""/>
        <dsp:cNvSpPr/>
      </dsp:nvSpPr>
      <dsp:spPr>
        <a:xfrm>
          <a:off x="4565697" y="2668644"/>
          <a:ext cx="904232" cy="90423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69149" y="2668644"/>
        <a:ext cx="497328" cy="6804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9CA87-4B08-4734-B2B5-ABEB481EF98B}">
      <dsp:nvSpPr>
        <dsp:cNvPr id="0" name=""/>
        <dsp:cNvSpPr/>
      </dsp:nvSpPr>
      <dsp:spPr>
        <a:xfrm>
          <a:off x="1174" y="184257"/>
          <a:ext cx="4124157" cy="261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9B9229-8FF6-4FFE-B169-978A686162A0}">
      <dsp:nvSpPr>
        <dsp:cNvPr id="0" name=""/>
        <dsp:cNvSpPr/>
      </dsp:nvSpPr>
      <dsp:spPr>
        <a:xfrm>
          <a:off x="459414" y="619585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0" i="0" kern="1200"/>
            <a:t>Significance of being well-prepared.</a:t>
          </a:r>
          <a:endParaRPr lang="en-US" sz="4000" kern="1200"/>
        </a:p>
      </dsp:txBody>
      <dsp:txXfrm>
        <a:off x="536117" y="696288"/>
        <a:ext cx="3970751" cy="2465433"/>
      </dsp:txXfrm>
    </dsp:sp>
    <dsp:sp modelId="{A38F46B7-8021-4664-AFB8-6D980200E3A4}">
      <dsp:nvSpPr>
        <dsp:cNvPr id="0" name=""/>
        <dsp:cNvSpPr/>
      </dsp:nvSpPr>
      <dsp:spPr>
        <a:xfrm>
          <a:off x="5041811" y="184257"/>
          <a:ext cx="4124157" cy="261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67096C-1CB1-4F72-977F-37CF5E31D007}">
      <dsp:nvSpPr>
        <dsp:cNvPr id="0" name=""/>
        <dsp:cNvSpPr/>
      </dsp:nvSpPr>
      <dsp:spPr>
        <a:xfrm>
          <a:off x="5500051" y="619585"/>
          <a:ext cx="4124157" cy="261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0" i="0" kern="1200"/>
            <a:t>Importance of professional presentation skills.</a:t>
          </a:r>
          <a:endParaRPr lang="en-US" sz="4000" kern="1200"/>
        </a:p>
      </dsp:txBody>
      <dsp:txXfrm>
        <a:off x="5576754" y="696288"/>
        <a:ext cx="3970751" cy="2465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60FAC-6AA9-4CE0-98B8-9124EA87C7CA}">
      <dsp:nvSpPr>
        <dsp:cNvPr id="0" name=""/>
        <dsp:cNvSpPr/>
      </dsp:nvSpPr>
      <dsp:spPr>
        <a:xfrm>
          <a:off x="0" y="81113"/>
          <a:ext cx="6391275" cy="2474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Importance of punctuality in professional settings.</a:t>
          </a:r>
        </a:p>
      </dsp:txBody>
      <dsp:txXfrm>
        <a:off x="120798" y="201911"/>
        <a:ext cx="6149679" cy="2232954"/>
      </dsp:txXfrm>
    </dsp:sp>
    <dsp:sp modelId="{7F1CD279-9459-4D94-94D6-1401D8842FAD}">
      <dsp:nvSpPr>
        <dsp:cNvPr id="0" name=""/>
        <dsp:cNvSpPr/>
      </dsp:nvSpPr>
      <dsp:spPr>
        <a:xfrm>
          <a:off x="0" y="2691023"/>
          <a:ext cx="6391275" cy="2474550"/>
        </a:xfrm>
        <a:prstGeom prst="roundRect">
          <a:avLst/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Professionalism as a reflection of competence and ethics.</a:t>
          </a:r>
        </a:p>
      </dsp:txBody>
      <dsp:txXfrm>
        <a:off x="120798" y="2811821"/>
        <a:ext cx="6149679" cy="22329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4B9FA1-C130-4CA2-9A47-8DA49FE424AB}">
      <dsp:nvSpPr>
        <dsp:cNvPr id="0" name=""/>
        <dsp:cNvSpPr/>
      </dsp:nvSpPr>
      <dsp:spPr>
        <a:xfrm>
          <a:off x="0" y="800918"/>
          <a:ext cx="6116795" cy="14786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D8AB75-65C3-4E17-9AAA-98B801886DDD}">
      <dsp:nvSpPr>
        <dsp:cNvPr id="0" name=""/>
        <dsp:cNvSpPr/>
      </dsp:nvSpPr>
      <dsp:spPr>
        <a:xfrm>
          <a:off x="447282" y="1133607"/>
          <a:ext cx="813240" cy="8132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173D7-AFEB-4840-8374-476483D1029B}">
      <dsp:nvSpPr>
        <dsp:cNvPr id="0" name=""/>
        <dsp:cNvSpPr/>
      </dsp:nvSpPr>
      <dsp:spPr>
        <a:xfrm>
          <a:off x="1707804" y="800918"/>
          <a:ext cx="4408990" cy="147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87" tIns="156487" rIns="156487" bIns="1564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Nervousness during the interview.</a:t>
          </a:r>
          <a:endParaRPr lang="en-US" sz="2500" kern="1200" dirty="0"/>
        </a:p>
      </dsp:txBody>
      <dsp:txXfrm>
        <a:off x="1707804" y="800918"/>
        <a:ext cx="4408990" cy="1478618"/>
      </dsp:txXfrm>
    </dsp:sp>
    <dsp:sp modelId="{1B1C9B80-6336-4B9A-817F-BBD535E67339}">
      <dsp:nvSpPr>
        <dsp:cNvPr id="0" name=""/>
        <dsp:cNvSpPr/>
      </dsp:nvSpPr>
      <dsp:spPr>
        <a:xfrm>
          <a:off x="0" y="2649191"/>
          <a:ext cx="6116795" cy="14786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BC90C-D9FF-4C53-AB17-4013C5C9C5E5}">
      <dsp:nvSpPr>
        <dsp:cNvPr id="0" name=""/>
        <dsp:cNvSpPr/>
      </dsp:nvSpPr>
      <dsp:spPr>
        <a:xfrm>
          <a:off x="447282" y="2981880"/>
          <a:ext cx="813240" cy="8132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995BA-C0FC-4C3B-AA90-D7BAAB963220}">
      <dsp:nvSpPr>
        <dsp:cNvPr id="0" name=""/>
        <dsp:cNvSpPr/>
      </dsp:nvSpPr>
      <dsp:spPr>
        <a:xfrm>
          <a:off x="1707804" y="2649191"/>
          <a:ext cx="4408990" cy="147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87" tIns="156487" rIns="156487" bIns="1564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Need for more developed answers.</a:t>
          </a:r>
          <a:endParaRPr lang="en-US" sz="2500" kern="1200"/>
        </a:p>
      </dsp:txBody>
      <dsp:txXfrm>
        <a:off x="1707804" y="2649191"/>
        <a:ext cx="4408990" cy="14786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BD6429-82B2-4D04-846B-312993E7E458}">
      <dsp:nvSpPr>
        <dsp:cNvPr id="0" name=""/>
        <dsp:cNvSpPr/>
      </dsp:nvSpPr>
      <dsp:spPr>
        <a:xfrm>
          <a:off x="0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1FC3C7-78C1-475E-8C30-CF72DA3A92E9}">
      <dsp:nvSpPr>
        <dsp:cNvPr id="0" name=""/>
        <dsp:cNvSpPr/>
      </dsp:nvSpPr>
      <dsp:spPr>
        <a:xfrm>
          <a:off x="300136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Techniques for reducing anxiety (e.g., mindfulness).</a:t>
          </a:r>
        </a:p>
      </dsp:txBody>
      <dsp:txXfrm>
        <a:off x="350375" y="997410"/>
        <a:ext cx="2600752" cy="1614803"/>
      </dsp:txXfrm>
    </dsp:sp>
    <dsp:sp modelId="{2FC027E7-22F7-47B3-95D2-7698D557035D}">
      <dsp:nvSpPr>
        <dsp:cNvPr id="0" name=""/>
        <dsp:cNvSpPr/>
      </dsp:nvSpPr>
      <dsp:spPr>
        <a:xfrm>
          <a:off x="3301503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469DC2-2738-4C28-BCD2-81F93F615340}">
      <dsp:nvSpPr>
        <dsp:cNvPr id="0" name=""/>
        <dsp:cNvSpPr/>
      </dsp:nvSpPr>
      <dsp:spPr>
        <a:xfrm>
          <a:off x="3601640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Importance of providing detailed responses.</a:t>
          </a:r>
        </a:p>
      </dsp:txBody>
      <dsp:txXfrm>
        <a:off x="3651879" y="997410"/>
        <a:ext cx="2600752" cy="1614803"/>
      </dsp:txXfrm>
    </dsp:sp>
    <dsp:sp modelId="{0098D08E-11A8-4892-9B35-B1CB8417AC42}">
      <dsp:nvSpPr>
        <dsp:cNvPr id="0" name=""/>
        <dsp:cNvSpPr/>
      </dsp:nvSpPr>
      <dsp:spPr>
        <a:xfrm>
          <a:off x="6603007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2E9140-A9EC-4997-A951-17A60CA51361}">
      <dsp:nvSpPr>
        <dsp:cNvPr id="0" name=""/>
        <dsp:cNvSpPr/>
      </dsp:nvSpPr>
      <dsp:spPr>
        <a:xfrm>
          <a:off x="6903144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Practice and feedback mechanisms.</a:t>
          </a:r>
          <a:endParaRPr lang="en-US" sz="2600" kern="1200"/>
        </a:p>
      </dsp:txBody>
      <dsp:txXfrm>
        <a:off x="6953383" y="997410"/>
        <a:ext cx="2600752" cy="1614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6E6F6C-0CE6-4109-BB3A-994280264C0C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245C1F-F8DB-473A-8242-9A50A318DFFC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9BA4E-66B4-4D83-9E79-91A4A39E6104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Professional development programs.</a:t>
          </a:r>
          <a:endParaRPr lang="en-US" sz="2500" kern="1200"/>
        </a:p>
      </dsp:txBody>
      <dsp:txXfrm>
        <a:off x="1730984" y="640"/>
        <a:ext cx="4660290" cy="1498687"/>
      </dsp:txXfrm>
    </dsp:sp>
    <dsp:sp modelId="{1E34E5E5-EB79-4AA6-A07F-14BB06979CDA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8C51FA-0C04-4FE4-A41C-AD0C3517A087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4BB783-A57E-4FA7-8307-4BC994A74F50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Networking opportunities.</a:t>
          </a:r>
          <a:endParaRPr lang="en-US" sz="2500" kern="1200"/>
        </a:p>
      </dsp:txBody>
      <dsp:txXfrm>
        <a:off x="1730984" y="1873999"/>
        <a:ext cx="4660290" cy="1498687"/>
      </dsp:txXfrm>
    </dsp:sp>
    <dsp:sp modelId="{1766F911-D23F-48E9-981F-2C120E52257F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46043-EEF5-4C18-A472-99C0F5AAD227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9BAD8-7AD3-4BF0-9632-75FDE2AA41B6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Pursuing additional qualifications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69902-6509-49CA-9F08-0366A35D9B15}">
      <dsp:nvSpPr>
        <dsp:cNvPr id="0" name=""/>
        <dsp:cNvSpPr/>
      </dsp:nvSpPr>
      <dsp:spPr>
        <a:xfrm>
          <a:off x="0" y="0"/>
          <a:ext cx="3007932" cy="308646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510" tIns="330200" rIns="234510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Engaging in continuous professional development.</a:t>
          </a:r>
          <a:endParaRPr lang="en-US" sz="2200" kern="1200"/>
        </a:p>
      </dsp:txBody>
      <dsp:txXfrm>
        <a:off x="0" y="1172855"/>
        <a:ext cx="3007932" cy="1851876"/>
      </dsp:txXfrm>
    </dsp:sp>
    <dsp:sp modelId="{29872E9D-18A4-41CB-B94B-D06B3B8EF1EC}">
      <dsp:nvSpPr>
        <dsp:cNvPr id="0" name=""/>
        <dsp:cNvSpPr/>
      </dsp:nvSpPr>
      <dsp:spPr>
        <a:xfrm>
          <a:off x="1040996" y="308646"/>
          <a:ext cx="925938" cy="92593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90" tIns="12700" rIns="72190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</a:p>
      </dsp:txBody>
      <dsp:txXfrm>
        <a:off x="1176596" y="444246"/>
        <a:ext cx="654738" cy="654738"/>
      </dsp:txXfrm>
    </dsp:sp>
    <dsp:sp modelId="{8FF3F49B-1F08-4480-BED2-5D79C0483936}">
      <dsp:nvSpPr>
        <dsp:cNvPr id="0" name=""/>
        <dsp:cNvSpPr/>
      </dsp:nvSpPr>
      <dsp:spPr>
        <a:xfrm>
          <a:off x="0" y="3086389"/>
          <a:ext cx="3007932" cy="72"/>
        </a:xfrm>
        <a:prstGeom prst="rect">
          <a:avLst/>
        </a:prstGeom>
        <a:solidFill>
          <a:schemeClr val="accent2">
            <a:hueOff val="-678595"/>
            <a:satOff val="2237"/>
            <a:lumOff val="2392"/>
            <a:alphaOff val="0"/>
          </a:schemeClr>
        </a:solidFill>
        <a:ln w="15875" cap="flat" cmpd="sng" algn="ctr">
          <a:solidFill>
            <a:schemeClr val="accent2">
              <a:hueOff val="-678595"/>
              <a:satOff val="2237"/>
              <a:lumOff val="2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1460C-BA49-4664-97F7-E85502D3F455}">
      <dsp:nvSpPr>
        <dsp:cNvPr id="0" name=""/>
        <dsp:cNvSpPr/>
      </dsp:nvSpPr>
      <dsp:spPr>
        <a:xfrm>
          <a:off x="3308725" y="0"/>
          <a:ext cx="3007932" cy="3086461"/>
        </a:xfrm>
        <a:prstGeom prst="rect">
          <a:avLst/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510" tIns="330200" rIns="234510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Building a professional network.</a:t>
          </a:r>
          <a:endParaRPr lang="en-US" sz="2200" kern="1200"/>
        </a:p>
      </dsp:txBody>
      <dsp:txXfrm>
        <a:off x="3308725" y="1172855"/>
        <a:ext cx="3007932" cy="1851876"/>
      </dsp:txXfrm>
    </dsp:sp>
    <dsp:sp modelId="{1F890EC5-D2FA-4431-B2D1-277F4EF8A445}">
      <dsp:nvSpPr>
        <dsp:cNvPr id="0" name=""/>
        <dsp:cNvSpPr/>
      </dsp:nvSpPr>
      <dsp:spPr>
        <a:xfrm>
          <a:off x="4349722" y="308646"/>
          <a:ext cx="925938" cy="925938"/>
        </a:xfrm>
        <a:prstGeom prst="ellipse">
          <a:avLst/>
        </a:prstGeom>
        <a:solidFill>
          <a:schemeClr val="accent2">
            <a:hueOff val="-1357190"/>
            <a:satOff val="4474"/>
            <a:lumOff val="4784"/>
            <a:alphaOff val="0"/>
          </a:schemeClr>
        </a:solidFill>
        <a:ln w="15875" cap="flat" cmpd="sng" algn="ctr">
          <a:solidFill>
            <a:schemeClr val="accent2">
              <a:hueOff val="-1357190"/>
              <a:satOff val="4474"/>
              <a:lumOff val="4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90" tIns="12700" rIns="72190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4485322" y="444246"/>
        <a:ext cx="654738" cy="654738"/>
      </dsp:txXfrm>
    </dsp:sp>
    <dsp:sp modelId="{5A3E527A-6CE4-48C6-8C87-CA5BD37ED90B}">
      <dsp:nvSpPr>
        <dsp:cNvPr id="0" name=""/>
        <dsp:cNvSpPr/>
      </dsp:nvSpPr>
      <dsp:spPr>
        <a:xfrm>
          <a:off x="3308725" y="3086389"/>
          <a:ext cx="3007932" cy="72"/>
        </a:xfrm>
        <a:prstGeom prst="rect">
          <a:avLst/>
        </a:prstGeom>
        <a:solidFill>
          <a:schemeClr val="accent2">
            <a:hueOff val="-2035785"/>
            <a:satOff val="6711"/>
            <a:lumOff val="7177"/>
            <a:alphaOff val="0"/>
          </a:schemeClr>
        </a:solidFill>
        <a:ln w="15875" cap="flat" cmpd="sng" algn="ctr">
          <a:solidFill>
            <a:schemeClr val="accent2">
              <a:hueOff val="-2035785"/>
              <a:satOff val="6711"/>
              <a:lumOff val="7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A95BB-939E-4E23-AFE1-3017867B3CF8}">
      <dsp:nvSpPr>
        <dsp:cNvPr id="0" name=""/>
        <dsp:cNvSpPr/>
      </dsp:nvSpPr>
      <dsp:spPr>
        <a:xfrm>
          <a:off x="6617450" y="0"/>
          <a:ext cx="3007932" cy="3086461"/>
        </a:xfrm>
        <a:prstGeom prst="rect">
          <a:avLst/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510" tIns="330200" rIns="234510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Enrolling in advanced courses and obtaining certifications.</a:t>
          </a:r>
          <a:endParaRPr lang="en-US" sz="2200" kern="1200"/>
        </a:p>
      </dsp:txBody>
      <dsp:txXfrm>
        <a:off x="6617450" y="1172855"/>
        <a:ext cx="3007932" cy="1851876"/>
      </dsp:txXfrm>
    </dsp:sp>
    <dsp:sp modelId="{518EA71C-ACA8-427B-AE78-586C346CD308}">
      <dsp:nvSpPr>
        <dsp:cNvPr id="0" name=""/>
        <dsp:cNvSpPr/>
      </dsp:nvSpPr>
      <dsp:spPr>
        <a:xfrm>
          <a:off x="7658447" y="308646"/>
          <a:ext cx="925938" cy="925938"/>
        </a:xfrm>
        <a:prstGeom prst="ellipse">
          <a:avLst/>
        </a:prstGeom>
        <a:solidFill>
          <a:schemeClr val="accent2">
            <a:hueOff val="-2714380"/>
            <a:satOff val="8948"/>
            <a:lumOff val="9569"/>
            <a:alphaOff val="0"/>
          </a:schemeClr>
        </a:solidFill>
        <a:ln w="15875" cap="flat" cmpd="sng" algn="ctr">
          <a:solidFill>
            <a:schemeClr val="accent2">
              <a:hueOff val="-2714380"/>
              <a:satOff val="8948"/>
              <a:lumOff val="9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90" tIns="12700" rIns="72190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3</a:t>
          </a:r>
        </a:p>
      </dsp:txBody>
      <dsp:txXfrm>
        <a:off x="7794047" y="444246"/>
        <a:ext cx="654738" cy="654738"/>
      </dsp:txXfrm>
    </dsp:sp>
    <dsp:sp modelId="{D8E9DBCF-5FE0-4862-9BA3-BD9506FA25AC}">
      <dsp:nvSpPr>
        <dsp:cNvPr id="0" name=""/>
        <dsp:cNvSpPr/>
      </dsp:nvSpPr>
      <dsp:spPr>
        <a:xfrm>
          <a:off x="6617450" y="3086389"/>
          <a:ext cx="3007932" cy="72"/>
        </a:xfrm>
        <a:prstGeom prst="rect">
          <a:avLst/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AD3D6-55EE-4802-8F52-6ABD296E128B}">
      <dsp:nvSpPr>
        <dsp:cNvPr id="0" name=""/>
        <dsp:cNvSpPr/>
      </dsp:nvSpPr>
      <dsp:spPr>
        <a:xfrm>
          <a:off x="0" y="379890"/>
          <a:ext cx="962538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996C1-240F-4B46-B6AD-0CD0F0494111}">
      <dsp:nvSpPr>
        <dsp:cNvPr id="0" name=""/>
        <dsp:cNvSpPr/>
      </dsp:nvSpPr>
      <dsp:spPr>
        <a:xfrm>
          <a:off x="481269" y="40410"/>
          <a:ext cx="6737768" cy="678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Competitive field.</a:t>
          </a:r>
          <a:endParaRPr lang="en-US" sz="2300" kern="1200"/>
        </a:p>
      </dsp:txBody>
      <dsp:txXfrm>
        <a:off x="514413" y="73554"/>
        <a:ext cx="6671480" cy="612672"/>
      </dsp:txXfrm>
    </dsp:sp>
    <dsp:sp modelId="{0569D95D-DF3F-449B-B2E8-9B76B88091D4}">
      <dsp:nvSpPr>
        <dsp:cNvPr id="0" name=""/>
        <dsp:cNvSpPr/>
      </dsp:nvSpPr>
      <dsp:spPr>
        <a:xfrm>
          <a:off x="0" y="1423170"/>
          <a:ext cx="962538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-842315"/>
              <a:satOff val="-3972"/>
              <a:lumOff val="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ACE46-B5CD-4E1D-8FF4-C5F39327C27C}">
      <dsp:nvSpPr>
        <dsp:cNvPr id="0" name=""/>
        <dsp:cNvSpPr/>
      </dsp:nvSpPr>
      <dsp:spPr>
        <a:xfrm>
          <a:off x="481269" y="1083690"/>
          <a:ext cx="6737768" cy="678960"/>
        </a:xfrm>
        <a:prstGeom prst="roundRect">
          <a:avLst/>
        </a:prstGeom>
        <a:solidFill>
          <a:schemeClr val="accent5">
            <a:hueOff val="-842315"/>
            <a:satOff val="-3972"/>
            <a:lumOff val="98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Risk of stress and burnout.</a:t>
          </a:r>
          <a:endParaRPr lang="en-US" sz="2300" kern="1200"/>
        </a:p>
      </dsp:txBody>
      <dsp:txXfrm>
        <a:off x="514413" y="1116834"/>
        <a:ext cx="6671480" cy="612672"/>
      </dsp:txXfrm>
    </dsp:sp>
    <dsp:sp modelId="{138734ED-FC6E-4D7C-ADEF-3D42A006856E}">
      <dsp:nvSpPr>
        <dsp:cNvPr id="0" name=""/>
        <dsp:cNvSpPr/>
      </dsp:nvSpPr>
      <dsp:spPr>
        <a:xfrm>
          <a:off x="0" y="2466450"/>
          <a:ext cx="9625383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-1684631"/>
              <a:satOff val="-7944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CA78E-A81A-4E94-BF93-51386EB4947B}">
      <dsp:nvSpPr>
        <dsp:cNvPr id="0" name=""/>
        <dsp:cNvSpPr/>
      </dsp:nvSpPr>
      <dsp:spPr>
        <a:xfrm>
          <a:off x="481269" y="2126970"/>
          <a:ext cx="6737768" cy="678960"/>
        </a:xfrm>
        <a:prstGeom prst="roundRect">
          <a:avLst/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672" tIns="0" rIns="254672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Need for adaptability to evolving regulations.</a:t>
          </a:r>
          <a:endParaRPr lang="en-US" sz="2300" kern="1200"/>
        </a:p>
      </dsp:txBody>
      <dsp:txXfrm>
        <a:off x="514413" y="2160114"/>
        <a:ext cx="6671480" cy="61267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1E59F5-A368-40A8-A8A4-1E51BB26F88A}">
      <dsp:nvSpPr>
        <dsp:cNvPr id="0" name=""/>
        <dsp:cNvSpPr/>
      </dsp:nvSpPr>
      <dsp:spPr>
        <a:xfrm>
          <a:off x="0" y="421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0DD1F2-C476-4E45-96D7-517AFA39C9B9}">
      <dsp:nvSpPr>
        <dsp:cNvPr id="0" name=""/>
        <dsp:cNvSpPr/>
      </dsp:nvSpPr>
      <dsp:spPr>
        <a:xfrm>
          <a:off x="298074" y="222129"/>
          <a:ext cx="541953" cy="5419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D27EE-608C-429A-AA3D-08A778599A10}">
      <dsp:nvSpPr>
        <dsp:cNvPr id="0" name=""/>
        <dsp:cNvSpPr/>
      </dsp:nvSpPr>
      <dsp:spPr>
        <a:xfrm>
          <a:off x="1138102" y="421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Staying informed about industry trends.</a:t>
          </a:r>
          <a:endParaRPr lang="en-US" sz="2500" kern="1200"/>
        </a:p>
      </dsp:txBody>
      <dsp:txXfrm>
        <a:off x="1138102" y="421"/>
        <a:ext cx="8466272" cy="985370"/>
      </dsp:txXfrm>
    </dsp:sp>
    <dsp:sp modelId="{9A810E79-906C-4237-8432-2978C27CB3AA}">
      <dsp:nvSpPr>
        <dsp:cNvPr id="0" name=""/>
        <dsp:cNvSpPr/>
      </dsp:nvSpPr>
      <dsp:spPr>
        <a:xfrm>
          <a:off x="0" y="1232133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A37C2-77DF-489F-A343-6CA904D56FA1}">
      <dsp:nvSpPr>
        <dsp:cNvPr id="0" name=""/>
        <dsp:cNvSpPr/>
      </dsp:nvSpPr>
      <dsp:spPr>
        <a:xfrm>
          <a:off x="298074" y="1453842"/>
          <a:ext cx="541953" cy="5419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A19FE-BBD8-4047-949A-749FACACB868}">
      <dsp:nvSpPr>
        <dsp:cNvPr id="0" name=""/>
        <dsp:cNvSpPr/>
      </dsp:nvSpPr>
      <dsp:spPr>
        <a:xfrm>
          <a:off x="1138102" y="1232133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Adopting healthy lifestyle practices.</a:t>
          </a:r>
          <a:endParaRPr lang="en-US" sz="2500" kern="1200"/>
        </a:p>
      </dsp:txBody>
      <dsp:txXfrm>
        <a:off x="1138102" y="1232133"/>
        <a:ext cx="8466272" cy="985370"/>
      </dsp:txXfrm>
    </dsp:sp>
    <dsp:sp modelId="{6D6772FD-0BDE-4C67-A7DA-947ADD133F3D}">
      <dsp:nvSpPr>
        <dsp:cNvPr id="0" name=""/>
        <dsp:cNvSpPr/>
      </dsp:nvSpPr>
      <dsp:spPr>
        <a:xfrm>
          <a:off x="0" y="2463846"/>
          <a:ext cx="9604375" cy="9853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59D25-D7CC-4595-B615-CC15FCA97854}">
      <dsp:nvSpPr>
        <dsp:cNvPr id="0" name=""/>
        <dsp:cNvSpPr/>
      </dsp:nvSpPr>
      <dsp:spPr>
        <a:xfrm>
          <a:off x="298074" y="2685554"/>
          <a:ext cx="541953" cy="5419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EAC68-94C4-4FF8-A4A8-B8933C3AFF02}">
      <dsp:nvSpPr>
        <dsp:cNvPr id="0" name=""/>
        <dsp:cNvSpPr/>
      </dsp:nvSpPr>
      <dsp:spPr>
        <a:xfrm>
          <a:off x="1138102" y="2463846"/>
          <a:ext cx="8466272" cy="985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85" tIns="104285" rIns="104285" bIns="10428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Commitment to continuous learning and flexibility in professional practice.</a:t>
          </a:r>
          <a:endParaRPr lang="en-US" sz="2500" kern="1200"/>
        </a:p>
      </dsp:txBody>
      <dsp:txXfrm>
        <a:off x="1138102" y="2463846"/>
        <a:ext cx="8466272" cy="9853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33370E-534B-418F-8138-165FE96EB0C2}">
      <dsp:nvSpPr>
        <dsp:cNvPr id="0" name=""/>
        <dsp:cNvSpPr/>
      </dsp:nvSpPr>
      <dsp:spPr>
        <a:xfrm>
          <a:off x="1243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Summary of SWOT analysis.</a:t>
          </a:r>
          <a:endParaRPr lang="en-US" sz="2400" kern="1200"/>
        </a:p>
      </dsp:txBody>
      <dsp:txXfrm>
        <a:off x="47852" y="1127606"/>
        <a:ext cx="2559042" cy="1498138"/>
      </dsp:txXfrm>
    </dsp:sp>
    <dsp:sp modelId="{CB8DC110-2FE2-4472-B848-A1626A97F470}">
      <dsp:nvSpPr>
        <dsp:cNvPr id="0" name=""/>
        <dsp:cNvSpPr/>
      </dsp:nvSpPr>
      <dsp:spPr>
        <a:xfrm>
          <a:off x="2886903" y="1547795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886903" y="1679347"/>
        <a:ext cx="393595" cy="394656"/>
      </dsp:txXfrm>
    </dsp:sp>
    <dsp:sp modelId="{37F08497-A269-46B4-96C8-651956634D24}">
      <dsp:nvSpPr>
        <dsp:cNvPr id="0" name=""/>
        <dsp:cNvSpPr/>
      </dsp:nvSpPr>
      <dsp:spPr>
        <a:xfrm>
          <a:off x="3714408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842315"/>
            <a:satOff val="-3972"/>
            <a:lumOff val="98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Importance of continuous learning and self-improvement.</a:t>
          </a:r>
        </a:p>
      </dsp:txBody>
      <dsp:txXfrm>
        <a:off x="3761017" y="1127606"/>
        <a:ext cx="2559042" cy="1498138"/>
      </dsp:txXfrm>
    </dsp:sp>
    <dsp:sp modelId="{94C095DF-F95B-479B-9987-223CFA20FFDC}">
      <dsp:nvSpPr>
        <dsp:cNvPr id="0" name=""/>
        <dsp:cNvSpPr/>
      </dsp:nvSpPr>
      <dsp:spPr>
        <a:xfrm rot="5400000">
          <a:off x="4759399" y="2858012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4843211" y="2905752"/>
        <a:ext cx="394656" cy="393595"/>
      </dsp:txXfrm>
    </dsp:sp>
    <dsp:sp modelId="{E04AFE3B-371A-4F21-8968-7558A249876E}">
      <dsp:nvSpPr>
        <dsp:cNvPr id="0" name=""/>
        <dsp:cNvSpPr/>
      </dsp:nvSpPr>
      <dsp:spPr>
        <a:xfrm>
          <a:off x="3714408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Commitment to personal and professional excellence.</a:t>
          </a:r>
        </a:p>
      </dsp:txBody>
      <dsp:txXfrm>
        <a:off x="3761017" y="3779867"/>
        <a:ext cx="2559042" cy="1498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B5CAA1-CBA9-46E4-810A-9131F75C4926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1168D-290A-42F6-A869-8507EB159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27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1168D-290A-42F6-A869-8507EB1592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441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1168D-290A-42F6-A869-8507EB1592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562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8339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143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247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963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375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6393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569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477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812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2167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12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7/29/2024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4595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hinking-woman-png/download/4149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in a red sweater">
            <a:extLst>
              <a:ext uri="{FF2B5EF4-FFF2-40B4-BE49-F238E27FC236}">
                <a16:creationId xmlns:a16="http://schemas.microsoft.com/office/drawing/2014/main" id="{473C4EF5-E6D2-1F2C-C117-1D2A308E8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914" r="10164"/>
          <a:stretch/>
        </p:blipFill>
        <p:spPr>
          <a:xfrm>
            <a:off x="1898" y="-56533"/>
            <a:ext cx="5577129" cy="63405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2E0B47E-FC13-0B6A-64DA-54BBDA8ABDE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469" r="12769" b="-8"/>
          <a:stretch/>
        </p:blipFill>
        <p:spPr>
          <a:xfrm>
            <a:off x="9339855" y="3998254"/>
            <a:ext cx="1956480" cy="1936948"/>
          </a:xfrm>
          <a:custGeom>
            <a:avLst/>
            <a:gdLst/>
            <a:ahLst/>
            <a:cxnLst/>
            <a:rect l="l" t="t" r="r" b="b"/>
            <a:pathLst>
              <a:path w="1956480" h="1936948">
                <a:moveTo>
                  <a:pt x="910205" y="498"/>
                </a:moveTo>
                <a:cubicBezTo>
                  <a:pt x="959052" y="-741"/>
                  <a:pt x="1004670" y="467"/>
                  <a:pt x="1045324" y="2677"/>
                </a:cubicBezTo>
                <a:cubicBezTo>
                  <a:pt x="1370559" y="20352"/>
                  <a:pt x="1975973" y="375254"/>
                  <a:pt x="1955998" y="988542"/>
                </a:cubicBezTo>
                <a:cubicBezTo>
                  <a:pt x="1936023" y="1601830"/>
                  <a:pt x="1668956" y="1983025"/>
                  <a:pt x="958317" y="1932467"/>
                </a:cubicBezTo>
                <a:cubicBezTo>
                  <a:pt x="247678" y="1881909"/>
                  <a:pt x="-40724" y="1413569"/>
                  <a:pt x="4588" y="882489"/>
                </a:cubicBezTo>
                <a:cubicBezTo>
                  <a:pt x="68126" y="137781"/>
                  <a:pt x="568278" y="9173"/>
                  <a:pt x="910205" y="49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29F2E9-E21D-16B5-216C-595EA4A07A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29498" y="1396538"/>
            <a:ext cx="4344786" cy="188788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Reflecting on My Interview Experience: A SWOT Analysis</a:t>
            </a:r>
            <a:endParaRPr lang="en-GB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45CCAE-FAF9-6CB3-21C8-BDE959E495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33386" y="3202801"/>
            <a:ext cx="2361333" cy="260078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ALINA BALUTA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413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B9444-3658-3727-2B3D-1EA2C2A9C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Reflecting on My Interview Experience: A SWOT Analysis</a:t>
            </a: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317FB9-0D48-9DD8-3869-C2E006673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9137266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575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7DA95-D181-4624-22BD-3A6DFB0C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Identified 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F4818F-FAC8-910F-74BB-6F26E8F3E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809044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802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11848-64B6-C73B-99B6-321E68B3E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sz="2700"/>
              <a:t>Effective Communication Skills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F9BC4B1-891A-63B0-F662-B5630B80E4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395439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0294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9CE03B-7802-4823-0529-BBC66AF3FD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78746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3DA83132-AE85-9376-5A64-4AC98D2E91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87463" y="338842"/>
            <a:ext cx="634821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Preparation and Presentation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212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CAE97-331F-632E-B331-213829DF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Punctuality and Professionalism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B09FD63-C2A0-97E4-95BE-DA33C8E4FE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3795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167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77563-2899-45BE-9116-1F3BA6F68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239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Identified Weaknesses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EFB5F86A-7895-66BB-E12F-2E7005FCB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6088512"/>
              </p:ext>
            </p:extLst>
          </p:nvPr>
        </p:nvGraphicFramePr>
        <p:xfrm>
          <a:off x="964907" y="973667"/>
          <a:ext cx="6116795" cy="492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680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0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F5C430F8-8044-C831-2A1D-9005FB18CA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Strategies to Address Weaknesses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851EE89-BAC2-1EEA-D351-86272B26C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879274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72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906AC-1CD6-6D35-1967-CE5327EBA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923" y="1729571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 dirty="0">
                <a:solidFill>
                  <a:schemeClr val="tx1"/>
                </a:solidFill>
              </a:rPr>
              <a:t>Identified Opportunities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61A52A0-903A-2A6B-3259-5E1ABE9598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035291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72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9355C-6ACB-67FF-ABC6-955A9AA8E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Strategies to Leverage 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79BF12-B9A3-4E14-3EE7-AB4BE12E9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1379236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811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4C15B-D570-E01F-369E-14C74AE87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Identified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55D9B5-3312-7096-1332-A0DC5F0349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5101158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04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F3715-6CF3-5C78-94C4-2C90A0096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Strategies to Mitigate Threats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5D7461-2E1D-3356-6C07-E3E4EC991A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9159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F4ED0-3C4D-FB97-13E1-4B9E05A30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225551" cy="5340097"/>
          </a:xfrm>
        </p:spPr>
        <p:txBody>
          <a:bodyPr anchor="ctr">
            <a:normAutofit fontScale="90000"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BCECAC-4968-615E-09E9-53DBE1D7D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6707346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9D185FF-DC04-F4E7-2C0E-B082BCBCAC25}"/>
              </a:ext>
            </a:extLst>
          </p:cNvPr>
          <p:cNvSpPr txBox="1"/>
          <p:nvPr/>
        </p:nvSpPr>
        <p:spPr>
          <a:xfrm>
            <a:off x="1143561" y="4387334"/>
            <a:ext cx="636791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3710692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6D49B-D7DB-D522-7EEF-97FE3F747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55481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19D30D-F59B-F938-BC59-48752826B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1631853"/>
            <a:ext cx="8200061" cy="4178010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Duffy, R., &amp; Fisher, B. (2021). </a:t>
            </a:r>
            <a:r>
              <a:rPr lang="en-US" sz="1900" i="1" dirty="0">
                <a:solidFill>
                  <a:schemeClr val="tx1"/>
                </a:solidFill>
              </a:rPr>
              <a:t>Effective Communication in Health Care</a:t>
            </a:r>
            <a:r>
              <a:rPr lang="en-US" sz="1900" dirty="0">
                <a:solidFill>
                  <a:schemeClr val="tx1"/>
                </a:solidFill>
              </a:rPr>
              <a:t>. Journal of Health Communication.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Jones, A., Smith, B., &amp; Brown, C. (2019). </a:t>
            </a:r>
            <a:r>
              <a:rPr lang="en-US" sz="1900" i="1" dirty="0">
                <a:solidFill>
                  <a:schemeClr val="tx1"/>
                </a:solidFill>
              </a:rPr>
              <a:t>Teamwork and Patient Outcomes</a:t>
            </a:r>
            <a:r>
              <a:rPr lang="en-US" sz="1900" dirty="0">
                <a:solidFill>
                  <a:schemeClr val="tx1"/>
                </a:solidFill>
              </a:rPr>
              <a:t>. Medical Journal.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Smith, D. (2020). </a:t>
            </a:r>
            <a:r>
              <a:rPr lang="en-US" sz="1900" i="1" dirty="0">
                <a:solidFill>
                  <a:schemeClr val="tx1"/>
                </a:solidFill>
              </a:rPr>
              <a:t>The Role of Preparation in Professional Success</a:t>
            </a:r>
            <a:r>
              <a:rPr lang="en-US" sz="1900" dirty="0">
                <a:solidFill>
                  <a:schemeClr val="tx1"/>
                </a:solidFill>
              </a:rPr>
              <a:t>. Career Development Quarterly.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Rogers, E. (2020). </a:t>
            </a:r>
            <a:r>
              <a:rPr lang="en-US" sz="1900" i="1" dirty="0">
                <a:solidFill>
                  <a:schemeClr val="tx1"/>
                </a:solidFill>
              </a:rPr>
              <a:t>Presenting Yourself Professionally</a:t>
            </a:r>
            <a:r>
              <a:rPr lang="en-US" sz="1900" dirty="0">
                <a:solidFill>
                  <a:schemeClr val="tx1"/>
                </a:solidFill>
              </a:rPr>
              <a:t>. Professional Development Journal.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Wilson, F. (2021). </a:t>
            </a:r>
            <a:r>
              <a:rPr lang="en-US" sz="1900" i="1" dirty="0">
                <a:solidFill>
                  <a:schemeClr val="tx1"/>
                </a:solidFill>
              </a:rPr>
              <a:t>The Importance of Punctuality and Professionalism</a:t>
            </a:r>
            <a:r>
              <a:rPr lang="en-US" sz="1900" dirty="0">
                <a:solidFill>
                  <a:schemeClr val="tx1"/>
                </a:solidFill>
              </a:rPr>
              <a:t>. Business Ethics Quarterly.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Jackson, T., &amp; Watson, K. (2022). </a:t>
            </a:r>
            <a:r>
              <a:rPr lang="en-US" sz="1900" i="1" dirty="0">
                <a:solidFill>
                  <a:schemeClr val="tx1"/>
                </a:solidFill>
              </a:rPr>
              <a:t>Professionalism in Health Care</a:t>
            </a:r>
            <a:r>
              <a:rPr lang="en-US" sz="1900" dirty="0">
                <a:solidFill>
                  <a:schemeClr val="tx1"/>
                </a:solidFill>
              </a:rPr>
              <a:t>. Health Care Professional Journal.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Brown, G., et al. (2018). </a:t>
            </a:r>
            <a:r>
              <a:rPr lang="en-US" sz="1900" i="1" dirty="0">
                <a:solidFill>
                  <a:schemeClr val="tx1"/>
                </a:solidFill>
              </a:rPr>
              <a:t>Managing Nervousness in Professional Settings</a:t>
            </a:r>
            <a:r>
              <a:rPr lang="en-US" sz="1900" dirty="0">
                <a:solidFill>
                  <a:schemeClr val="tx1"/>
                </a:solidFill>
              </a:rPr>
              <a:t>. Psychology Today.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Zeidan, F., et al. (2020). </a:t>
            </a:r>
            <a:r>
              <a:rPr lang="en-US" sz="1900" i="1" dirty="0">
                <a:solidFill>
                  <a:schemeClr val="tx1"/>
                </a:solidFill>
              </a:rPr>
              <a:t>Mindfulness and Performance Anxiety</a:t>
            </a:r>
            <a:r>
              <a:rPr lang="en-US" sz="1900" dirty="0">
                <a:solidFill>
                  <a:schemeClr val="tx1"/>
                </a:solidFill>
              </a:rPr>
              <a:t>. Journal of Clinical Psychology.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Clark, H. (2019). </a:t>
            </a:r>
            <a:r>
              <a:rPr lang="en-US" sz="1900" i="1" dirty="0">
                <a:solidFill>
                  <a:schemeClr val="tx1"/>
                </a:solidFill>
              </a:rPr>
              <a:t>The Importance of Detailed Responses</a:t>
            </a:r>
            <a:r>
              <a:rPr lang="en-US" sz="1900" dirty="0">
                <a:solidFill>
                  <a:schemeClr val="tx1"/>
                </a:solidFill>
              </a:rPr>
              <a:t>. Interviewing Skills Handbook.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Brookhart, S. (2021). </a:t>
            </a:r>
            <a:r>
              <a:rPr lang="en-US" sz="1900" i="1" dirty="0">
                <a:solidFill>
                  <a:schemeClr val="tx1"/>
                </a:solidFill>
              </a:rPr>
              <a:t>Feedback Mechanisms for Professional Improvement</a:t>
            </a:r>
            <a:r>
              <a:rPr lang="en-US" sz="1900" dirty="0">
                <a:solidFill>
                  <a:schemeClr val="tx1"/>
                </a:solidFill>
              </a:rPr>
              <a:t>. Educational Leadership.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Miller, J., &amp; Grant, K. (2020). </a:t>
            </a:r>
            <a:r>
              <a:rPr lang="en-US" sz="1900" i="1" dirty="0">
                <a:solidFill>
                  <a:schemeClr val="tx1"/>
                </a:solidFill>
              </a:rPr>
              <a:t>Professional Development in Health Care</a:t>
            </a:r>
            <a:r>
              <a:rPr lang="en-US" sz="1900" dirty="0">
                <a:solidFill>
                  <a:schemeClr val="tx1"/>
                </a:solidFill>
              </a:rPr>
              <a:t>. Healthcare Management Review.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Cameron, D., &amp; Green, M. (2020). </a:t>
            </a:r>
            <a:r>
              <a:rPr lang="en-US" sz="1900" i="1" dirty="0">
                <a:solidFill>
                  <a:schemeClr val="tx1"/>
                </a:solidFill>
              </a:rPr>
              <a:t>Networking in Health and Social Care</a:t>
            </a:r>
            <a:r>
              <a:rPr lang="en-US" sz="1900" dirty="0">
                <a:solidFill>
                  <a:schemeClr val="tx1"/>
                </a:solidFill>
              </a:rPr>
              <a:t>. Social Care Network.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Adams, R., &amp; Brown, T. (2021). </a:t>
            </a:r>
            <a:r>
              <a:rPr lang="en-US" sz="1900" i="1" dirty="0">
                <a:solidFill>
                  <a:schemeClr val="tx1"/>
                </a:solidFill>
              </a:rPr>
              <a:t>Continuing Education in Health Care</a:t>
            </a:r>
            <a:r>
              <a:rPr lang="en-US" sz="1900" dirty="0">
                <a:solidFill>
                  <a:schemeClr val="tx1"/>
                </a:solidFill>
              </a:rPr>
              <a:t>. Continuing Education Journal.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chemeClr val="tx1"/>
                </a:solidFill>
              </a:rPr>
              <a:t>Smith, A., &amp; Jones, L. (2020). </a:t>
            </a:r>
            <a:r>
              <a:rPr lang="en-US" sz="1900" i="1" dirty="0">
                <a:solidFill>
                  <a:schemeClr val="tx1"/>
                </a:solidFill>
              </a:rPr>
              <a:t>Effective Communication Training Programs</a:t>
            </a:r>
            <a:r>
              <a:rPr lang="en-US" sz="1900" dirty="0">
                <a:solidFill>
                  <a:schemeClr val="tx1"/>
                </a:solidFill>
              </a:rPr>
              <a:t>. Training and Development Quarterly.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430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186</TotalTime>
  <Words>540</Words>
  <Application>Microsoft Office PowerPoint</Application>
  <PresentationFormat>Widescreen</PresentationFormat>
  <Paragraphs>71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Gill Sans MT</vt:lpstr>
      <vt:lpstr>Gallery</vt:lpstr>
      <vt:lpstr>Reflecting on My Interview Experience: A SWOT Analysis</vt:lpstr>
      <vt:lpstr>Reflecting on My Interview Experience: A SWOT Analysis</vt:lpstr>
      <vt:lpstr>Identified Strengths</vt:lpstr>
      <vt:lpstr>Effective Communication Skills</vt:lpstr>
      <vt:lpstr> Preparation and Presentation </vt:lpstr>
      <vt:lpstr>Punctuality and Professionalism</vt:lpstr>
      <vt:lpstr>Identified Weaknesses</vt:lpstr>
      <vt:lpstr> Strategies to Address Weaknesses </vt:lpstr>
      <vt:lpstr>Identified Opportunities</vt:lpstr>
      <vt:lpstr>Strategies to Leverage Opportunities</vt:lpstr>
      <vt:lpstr>Identified Threats</vt:lpstr>
      <vt:lpstr>Strategies to Mitigate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Baluta (2322874)</dc:creator>
  <cp:lastModifiedBy>Alina Baluta (2322874)</cp:lastModifiedBy>
  <cp:revision>4</cp:revision>
  <dcterms:created xsi:type="dcterms:W3CDTF">2024-07-29T12:52:29Z</dcterms:created>
  <dcterms:modified xsi:type="dcterms:W3CDTF">2024-07-29T15:59:04Z</dcterms:modified>
</cp:coreProperties>
</file>