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73" r:id="rId4"/>
    <p:sldId id="269" r:id="rId5"/>
    <p:sldId id="270" r:id="rId6"/>
    <p:sldId id="274" r:id="rId7"/>
    <p:sldId id="281" r:id="rId8"/>
    <p:sldId id="280" r:id="rId9"/>
    <p:sldId id="282" r:id="rId10"/>
    <p:sldId id="283" r:id="rId11"/>
    <p:sldId id="265" r:id="rId12"/>
    <p:sldId id="266" r:id="rId13"/>
    <p:sldId id="276" r:id="rId14"/>
    <p:sldId id="284" r:id="rId15"/>
    <p:sldId id="279"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0CB4E-FE90-1726-FEA3-A4A2009B39FD}" v="68" dt="2026-06-14T08:09:49.381"/>
    <p1510:client id="{22614FD3-C75F-C7E5-36F5-84753B57C3A2}" v="169" dt="2026-06-13T21:31:20.767"/>
    <p1510:client id="{72014C0E-0386-FCDD-E1E7-3000D1AC3AC2}" v="1419" dt="2026-06-14T10:43:22.326"/>
    <p1510:client id="{7C3443EE-D4E7-C76D-C537-8A5B8042A046}" v="5" dt="2026-06-14T08:00:29.339"/>
    <p1510:client id="{971DFEBC-6F04-A7B0-0D2F-869ADCEFA681}" v="16" dt="2026-06-14T17:43:14.960"/>
    <p1510:client id="{C977A0F7-024D-11AD-0380-A4117D86C879}" v="259" dt="2026-06-14T15:30:11.501"/>
    <p1510:client id="{CB2051AD-9BEB-C51E-1EE7-35293A1A2BAA}" v="1510" dt="2026-06-14T10:35:34.686"/>
    <p1510:client id="{EF9B2340-7B03-0263-2006-C12601B8D517}" v="292" dt="2026-06-14T08:54:13.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ran Mahmood (2536762)" userId="S::2536762@student.uwtsd.ac.uk::174abfa1-dac3-47d7-8f94-8b9578fde225" providerId="AD" clId="Web-{176CA8F5-4C64-C615-7497-0E5D5EB22DF7}"/>
    <pc:docChg chg="modSld">
      <pc:chgData name="Kamran Mahmood (2536762)" userId="S::2536762@student.uwtsd.ac.uk::174abfa1-dac3-47d7-8f94-8b9578fde225" providerId="AD" clId="Web-{176CA8F5-4C64-C615-7497-0E5D5EB22DF7}" dt="2026-06-03T17:44:19.168" v="309" actId="20577"/>
      <pc:docMkLst>
        <pc:docMk/>
      </pc:docMkLst>
    </pc:docChg>
  </pc:docChgLst>
  <pc:docChgLst>
    <pc:chgData name="Michelle Karen Finnegan (2537269)" userId="S::2537269@student.uwtsd.ac.uk::c75f4e8b-0c6e-4949-ac55-6b3635694d87" providerId="AD" clId="Web-{5EFF0552-BB4B-5FAF-ABA3-76E0CB891930}"/>
    <pc:docChg chg="modSld">
      <pc:chgData name="Michelle Karen Finnegan (2537269)" userId="S::2537269@student.uwtsd.ac.uk::c75f4e8b-0c6e-4949-ac55-6b3635694d87" providerId="AD" clId="Web-{5EFF0552-BB4B-5FAF-ABA3-76E0CB891930}" dt="2026-06-02T13:06:52.355" v="838" actId="20577"/>
      <pc:docMkLst>
        <pc:docMk/>
      </pc:docMkLst>
    </pc:docChg>
  </pc:docChgLst>
  <pc:docChgLst>
    <pc:chgData name="Sayeedur Islam (2537659)" userId="S::2537659@student.uwtsd.ac.uk::b1e40c61-5237-4a23-96a4-d07a42d2aab7" providerId="AD" clId="Web-{2622843E-C818-F50C-3061-784FD88A2CDF}"/>
    <pc:docChg chg="addSld modSld">
      <pc:chgData name="Sayeedur Islam (2537659)" userId="S::2537659@student.uwtsd.ac.uk::b1e40c61-5237-4a23-96a4-d07a42d2aab7" providerId="AD" clId="Web-{2622843E-C818-F50C-3061-784FD88A2CDF}" dt="2026-05-31T15:51:46.931" v="575" actId="20577"/>
      <pc:docMkLst>
        <pc:docMk/>
      </pc:docMkLst>
      <pc:sldChg chg="modSp new">
        <pc:chgData name="Sayeedur Islam (2537659)" userId="S::2537659@student.uwtsd.ac.uk::b1e40c61-5237-4a23-96a4-d07a42d2aab7" providerId="AD" clId="Web-{2622843E-C818-F50C-3061-784FD88A2CDF}" dt="2026-05-30T12:33:40.124" v="9" actId="14100"/>
        <pc:sldMkLst>
          <pc:docMk/>
          <pc:sldMk cId="1939341887" sldId="264"/>
        </pc:sldMkLst>
        <pc:spChg chg="mod">
          <ac:chgData name="Sayeedur Islam (2537659)" userId="S::2537659@student.uwtsd.ac.uk::b1e40c61-5237-4a23-96a4-d07a42d2aab7" providerId="AD" clId="Web-{2622843E-C818-F50C-3061-784FD88A2CDF}" dt="2026-05-30T12:33:40.124" v="9" actId="14100"/>
          <ac:spMkLst>
            <pc:docMk/>
            <pc:sldMk cId="1939341887" sldId="264"/>
            <ac:spMk id="2" creationId="{0BBF5491-354C-2E82-913A-77849C7BDA24}"/>
          </ac:spMkLst>
        </pc:spChg>
        <pc:spChg chg="mod">
          <ac:chgData name="Sayeedur Islam (2537659)" userId="S::2537659@student.uwtsd.ac.uk::b1e40c61-5237-4a23-96a4-d07a42d2aab7" providerId="AD" clId="Web-{2622843E-C818-F50C-3061-784FD88A2CDF}" dt="2026-05-30T12:33:22.326" v="8" actId="20577"/>
          <ac:spMkLst>
            <pc:docMk/>
            <pc:sldMk cId="1939341887" sldId="264"/>
            <ac:spMk id="3" creationId="{CCC271B2-EB33-9A49-AA02-3ABB75843F0F}"/>
          </ac:spMkLst>
        </pc:spChg>
      </pc:sldChg>
    </pc:docChg>
  </pc:docChgLst>
  <pc:docChgLst>
    <pc:chgData name="Sayeedur Islam (2537659)" userId="S::2537659@student.uwtsd.ac.uk::b1e40c61-5237-4a23-96a4-d07a42d2aab7" providerId="AD" clId="Web-{9AEEE956-5827-184F-D6DE-26B88E0DEEE3}"/>
    <pc:docChg chg="mod addSld modSld">
      <pc:chgData name="Sayeedur Islam (2537659)" userId="S::2537659@student.uwtsd.ac.uk::b1e40c61-5237-4a23-96a4-d07a42d2aab7" providerId="AD" clId="Web-{9AEEE956-5827-184F-D6DE-26B88E0DEEE3}" dt="2026-06-10T16:25:03.606" v="723" actId="20577"/>
      <pc:docMkLst>
        <pc:docMk/>
      </pc:docMkLst>
      <pc:sldChg chg="modSp">
        <pc:chgData name="Sayeedur Islam (2537659)" userId="S::2537659@student.uwtsd.ac.uk::b1e40c61-5237-4a23-96a4-d07a42d2aab7" providerId="AD" clId="Web-{9AEEE956-5827-184F-D6DE-26B88E0DEEE3}" dt="2026-06-10T16:25:03.606" v="723" actId="20577"/>
        <pc:sldMkLst>
          <pc:docMk/>
          <pc:sldMk cId="4130486435" sldId="269"/>
        </pc:sldMkLst>
        <pc:spChg chg="mod">
          <ac:chgData name="Sayeedur Islam (2537659)" userId="S::2537659@student.uwtsd.ac.uk::b1e40c61-5237-4a23-96a4-d07a42d2aab7" providerId="AD" clId="Web-{9AEEE956-5827-184F-D6DE-26B88E0DEEE3}" dt="2026-06-10T16:25:03.606" v="723" actId="20577"/>
          <ac:spMkLst>
            <pc:docMk/>
            <pc:sldMk cId="4130486435" sldId="269"/>
            <ac:spMk id="6" creationId="{6F7EF973-D22A-1362-3172-07BED1B71EB4}"/>
          </ac:spMkLst>
        </pc:spChg>
      </pc:sldChg>
      <pc:sldChg chg="modSp">
        <pc:chgData name="Sayeedur Islam (2537659)" userId="S::2537659@student.uwtsd.ac.uk::b1e40c61-5237-4a23-96a4-d07a42d2aab7" providerId="AD" clId="Web-{9AEEE956-5827-184F-D6DE-26B88E0DEEE3}" dt="2026-06-10T16:11:22.748" v="526" actId="20577"/>
        <pc:sldMkLst>
          <pc:docMk/>
          <pc:sldMk cId="292675176" sldId="270"/>
        </pc:sldMkLst>
        <pc:spChg chg="mod">
          <ac:chgData name="Sayeedur Islam (2537659)" userId="S::2537659@student.uwtsd.ac.uk::b1e40c61-5237-4a23-96a4-d07a42d2aab7" providerId="AD" clId="Web-{9AEEE956-5827-184F-D6DE-26B88E0DEEE3}" dt="2026-06-10T16:11:22.748" v="526" actId="20577"/>
          <ac:spMkLst>
            <pc:docMk/>
            <pc:sldMk cId="292675176" sldId="270"/>
            <ac:spMk id="5" creationId="{3744AC64-B80E-9911-FA7E-3C85631A819C}"/>
          </ac:spMkLst>
        </pc:spChg>
      </pc:sldChg>
      <pc:sldChg chg="modSp">
        <pc:chgData name="Sayeedur Islam (2537659)" userId="S::2537659@student.uwtsd.ac.uk::b1e40c61-5237-4a23-96a4-d07a42d2aab7" providerId="AD" clId="Web-{9AEEE956-5827-184F-D6DE-26B88E0DEEE3}" dt="2026-06-10T15:58:37.970" v="365" actId="20577"/>
        <pc:sldMkLst>
          <pc:docMk/>
          <pc:sldMk cId="3201178392" sldId="272"/>
        </pc:sldMkLst>
        <pc:spChg chg="mod">
          <ac:chgData name="Sayeedur Islam (2537659)" userId="S::2537659@student.uwtsd.ac.uk::b1e40c61-5237-4a23-96a4-d07a42d2aab7" providerId="AD" clId="Web-{9AEEE956-5827-184F-D6DE-26B88E0DEEE3}" dt="2026-06-10T15:58:37.970" v="365" actId="20577"/>
          <ac:spMkLst>
            <pc:docMk/>
            <pc:sldMk cId="3201178392" sldId="272"/>
            <ac:spMk id="2" creationId="{A70632CF-216F-6DF3-C684-A7086DFAD4B8}"/>
          </ac:spMkLst>
        </pc:spChg>
      </pc:sldChg>
      <pc:sldChg chg="addSp delSp modSp new mod modClrScheme chgLayout">
        <pc:chgData name="Sayeedur Islam (2537659)" userId="S::2537659@student.uwtsd.ac.uk::b1e40c61-5237-4a23-96a4-d07a42d2aab7" providerId="AD" clId="Web-{9AEEE956-5827-184F-D6DE-26B88E0DEEE3}" dt="2026-06-10T16:21:41.256" v="661" actId="1076"/>
        <pc:sldMkLst>
          <pc:docMk/>
          <pc:sldMk cId="774833333" sldId="273"/>
        </pc:sldMkLst>
        <pc:spChg chg="mod ord">
          <ac:chgData name="Sayeedur Islam (2537659)" userId="S::2537659@student.uwtsd.ac.uk::b1e40c61-5237-4a23-96a4-d07a42d2aab7" providerId="AD" clId="Web-{9AEEE956-5827-184F-D6DE-26B88E0DEEE3}" dt="2026-06-10T13:36:07.666" v="92" actId="20577"/>
          <ac:spMkLst>
            <pc:docMk/>
            <pc:sldMk cId="774833333" sldId="273"/>
            <ac:spMk id="2" creationId="{C8E05384-FE6D-20F9-3CE7-7E9DC24868A4}"/>
          </ac:spMkLst>
        </pc:spChg>
        <pc:spChg chg="add mod ord">
          <ac:chgData name="Sayeedur Islam (2537659)" userId="S::2537659@student.uwtsd.ac.uk::b1e40c61-5237-4a23-96a4-d07a42d2aab7" providerId="AD" clId="Web-{9AEEE956-5827-184F-D6DE-26B88E0DEEE3}" dt="2026-06-10T13:37:09.639" v="114" actId="20577"/>
          <ac:spMkLst>
            <pc:docMk/>
            <pc:sldMk cId="774833333" sldId="273"/>
            <ac:spMk id="4" creationId="{9962DDD8-72FE-2E46-0F1E-F499EBF86CBB}"/>
          </ac:spMkLst>
        </pc:spChg>
        <pc:graphicFrameChg chg="add del mod ord modGraphic">
          <ac:chgData name="Sayeedur Islam (2537659)" userId="S::2537659@student.uwtsd.ac.uk::b1e40c61-5237-4a23-96a4-d07a42d2aab7" providerId="AD" clId="Web-{9AEEE956-5827-184F-D6DE-26B88E0DEEE3}" dt="2026-06-10T16:21:35.381" v="660" actId="14100"/>
          <ac:graphicFrameMkLst>
            <pc:docMk/>
            <pc:sldMk cId="774833333" sldId="273"/>
            <ac:graphicFrameMk id="12" creationId="{1F8A25AA-7B82-AE58-FD07-A190F0835A84}"/>
          </ac:graphicFrameMkLst>
        </pc:graphicFrameChg>
        <pc:picChg chg="add mod">
          <ac:chgData name="Sayeedur Islam (2537659)" userId="S::2537659@student.uwtsd.ac.uk::b1e40c61-5237-4a23-96a4-d07a42d2aab7" providerId="AD" clId="Web-{9AEEE956-5827-184F-D6DE-26B88E0DEEE3}" dt="2026-06-10T16:21:41.256" v="661" actId="1076"/>
          <ac:picMkLst>
            <pc:docMk/>
            <pc:sldMk cId="774833333" sldId="273"/>
            <ac:picMk id="6" creationId="{97DB8EA8-9185-889F-2559-9C47A7138305}"/>
          </ac:picMkLst>
        </pc:picChg>
      </pc:sldChg>
    </pc:docChg>
  </pc:docChgLst>
  <pc:docChgLst>
    <pc:chgData name="Michelle Karen Finnegan (2537269)" userId="S::2537269@student.uwtsd.ac.uk::c75f4e8b-0c6e-4949-ac55-6b3635694d87" providerId="AD" clId="Web-{22614FD3-C75F-C7E5-36F5-84753B57C3A2}"/>
    <pc:docChg chg="addSld delSld modSld">
      <pc:chgData name="Michelle Karen Finnegan (2537269)" userId="S::2537269@student.uwtsd.ac.uk::c75f4e8b-0c6e-4949-ac55-6b3635694d87" providerId="AD" clId="Web-{22614FD3-C75F-C7E5-36F5-84753B57C3A2}" dt="2026-06-13T21:31:20.767" v="207" actId="20577"/>
      <pc:docMkLst>
        <pc:docMk/>
      </pc:docMkLst>
      <pc:sldChg chg="addSp delSp modSp del">
        <pc:chgData name="Michelle Karen Finnegan (2537269)" userId="S::2537269@student.uwtsd.ac.uk::c75f4e8b-0c6e-4949-ac55-6b3635694d87" providerId="AD" clId="Web-{22614FD3-C75F-C7E5-36F5-84753B57C3A2}" dt="2026-06-13T21:29:49.311" v="193"/>
        <pc:sldMkLst>
          <pc:docMk/>
          <pc:sldMk cId="2636955983" sldId="257"/>
        </pc:sldMkLst>
        <pc:spChg chg="mod">
          <ac:chgData name="Michelle Karen Finnegan (2537269)" userId="S::2537269@student.uwtsd.ac.uk::c75f4e8b-0c6e-4949-ac55-6b3635694d87" providerId="AD" clId="Web-{22614FD3-C75F-C7E5-36F5-84753B57C3A2}" dt="2026-06-13T21:16:07.703" v="60" actId="14100"/>
          <ac:spMkLst>
            <pc:docMk/>
            <pc:sldMk cId="2636955983" sldId="257"/>
            <ac:spMk id="2" creationId="{6039D913-D706-D97A-41C9-A4A8BC3E4E21}"/>
          </ac:spMkLst>
        </pc:spChg>
        <pc:spChg chg="add mod">
          <ac:chgData name="Michelle Karen Finnegan (2537269)" userId="S::2537269@student.uwtsd.ac.uk::c75f4e8b-0c6e-4949-ac55-6b3635694d87" providerId="AD" clId="Web-{22614FD3-C75F-C7E5-36F5-84753B57C3A2}" dt="2026-06-13T21:13:30.837" v="45" actId="14100"/>
          <ac:spMkLst>
            <pc:docMk/>
            <pc:sldMk cId="2636955983" sldId="257"/>
            <ac:spMk id="5830" creationId="{A945EC18-B69F-D9F8-57DA-AADC3D4788FF}"/>
          </ac:spMkLst>
        </pc:spChg>
        <pc:spChg chg="add del mod">
          <ac:chgData name="Michelle Karen Finnegan (2537269)" userId="S::2537269@student.uwtsd.ac.uk::c75f4e8b-0c6e-4949-ac55-6b3635694d87" providerId="AD" clId="Web-{22614FD3-C75F-C7E5-36F5-84753B57C3A2}" dt="2026-06-13T21:14:08.057" v="51"/>
          <ac:spMkLst>
            <pc:docMk/>
            <pc:sldMk cId="2636955983" sldId="257"/>
            <ac:spMk id="5831" creationId="{CFB26AC1-55FA-4A2A-F264-C6D51BF8F4B7}"/>
          </ac:spMkLst>
        </pc:spChg>
        <pc:spChg chg="add del mod">
          <ac:chgData name="Michelle Karen Finnegan (2537269)" userId="S::2537269@student.uwtsd.ac.uk::c75f4e8b-0c6e-4949-ac55-6b3635694d87" providerId="AD" clId="Web-{22614FD3-C75F-C7E5-36F5-84753B57C3A2}" dt="2026-06-13T21:15:10.310" v="58"/>
          <ac:spMkLst>
            <pc:docMk/>
            <pc:sldMk cId="2636955983" sldId="257"/>
            <ac:spMk id="5832" creationId="{595FB894-AE3B-3B1F-D9C4-D41F266EBDF8}"/>
          </ac:spMkLst>
        </pc:spChg>
        <pc:spChg chg="add del mod">
          <ac:chgData name="Michelle Karen Finnegan (2537269)" userId="S::2537269@student.uwtsd.ac.uk::c75f4e8b-0c6e-4949-ac55-6b3635694d87" providerId="AD" clId="Web-{22614FD3-C75F-C7E5-36F5-84753B57C3A2}" dt="2026-06-13T21:16:43.798" v="64"/>
          <ac:spMkLst>
            <pc:docMk/>
            <pc:sldMk cId="2636955983" sldId="257"/>
            <ac:spMk id="5833" creationId="{C287F721-C4F9-1AF8-3A5E-38244E9F79FE}"/>
          </ac:spMkLst>
        </pc:spChg>
        <pc:spChg chg="add del mod">
          <ac:chgData name="Michelle Karen Finnegan (2537269)" userId="S::2537269@student.uwtsd.ac.uk::c75f4e8b-0c6e-4949-ac55-6b3635694d87" providerId="AD" clId="Web-{22614FD3-C75F-C7E5-36F5-84753B57C3A2}" dt="2026-06-13T21:18:51.724" v="67"/>
          <ac:spMkLst>
            <pc:docMk/>
            <pc:sldMk cId="2636955983" sldId="257"/>
            <ac:spMk id="5834" creationId="{9418D92A-60E0-EF69-E2B3-C5DF35A3EAD7}"/>
          </ac:spMkLst>
        </pc:spChg>
        <pc:spChg chg="add mod">
          <ac:chgData name="Michelle Karen Finnegan (2537269)" userId="S::2537269@student.uwtsd.ac.uk::c75f4e8b-0c6e-4949-ac55-6b3635694d87" providerId="AD" clId="Web-{22614FD3-C75F-C7E5-36F5-84753B57C3A2}" dt="2026-06-13T21:21:39.558" v="89" actId="1076"/>
          <ac:spMkLst>
            <pc:docMk/>
            <pc:sldMk cId="2636955983" sldId="257"/>
            <ac:spMk id="5835" creationId="{BE2B4AA5-8B95-EFC5-D300-842663B231BF}"/>
          </ac:spMkLst>
        </pc:spChg>
        <pc:graphicFrameChg chg="del modGraphic">
          <ac:chgData name="Michelle Karen Finnegan (2537269)" userId="S::2537269@student.uwtsd.ac.uk::c75f4e8b-0c6e-4949-ac55-6b3635694d87" providerId="AD" clId="Web-{22614FD3-C75F-C7E5-36F5-84753B57C3A2}" dt="2026-06-13T21:11:57.600" v="38"/>
          <ac:graphicFrameMkLst>
            <pc:docMk/>
            <pc:sldMk cId="2636955983" sldId="257"/>
            <ac:graphicFrameMk id="7" creationId="{0B75B211-4C3D-0017-3C72-9F396C0884A7}"/>
          </ac:graphicFrameMkLst>
        </pc:graphicFrameChg>
      </pc:sldChg>
      <pc:sldChg chg="modSp new">
        <pc:chgData name="Michelle Karen Finnegan (2537269)" userId="S::2537269@student.uwtsd.ac.uk::c75f4e8b-0c6e-4949-ac55-6b3635694d87" providerId="AD" clId="Web-{22614FD3-C75F-C7E5-36F5-84753B57C3A2}" dt="2026-06-13T21:31:20.767" v="207" actId="20577"/>
        <pc:sldMkLst>
          <pc:docMk/>
          <pc:sldMk cId="547734791" sldId="274"/>
        </pc:sldMkLst>
        <pc:spChg chg="mod">
          <ac:chgData name="Michelle Karen Finnegan (2537269)" userId="S::2537269@student.uwtsd.ac.uk::c75f4e8b-0c6e-4949-ac55-6b3635694d87" providerId="AD" clId="Web-{22614FD3-C75F-C7E5-36F5-84753B57C3A2}" dt="2026-06-13T21:28:06.838" v="187" actId="1076"/>
          <ac:spMkLst>
            <pc:docMk/>
            <pc:sldMk cId="547734791" sldId="274"/>
            <ac:spMk id="2" creationId="{27AA8EF8-6246-693D-0A76-940FD14D65C1}"/>
          </ac:spMkLst>
        </pc:spChg>
        <pc:spChg chg="mod">
          <ac:chgData name="Michelle Karen Finnegan (2537269)" userId="S::2537269@student.uwtsd.ac.uk::c75f4e8b-0c6e-4949-ac55-6b3635694d87" providerId="AD" clId="Web-{22614FD3-C75F-C7E5-36F5-84753B57C3A2}" dt="2026-06-13T21:31:20.767" v="207" actId="20577"/>
          <ac:spMkLst>
            <pc:docMk/>
            <pc:sldMk cId="547734791" sldId="274"/>
            <ac:spMk id="3" creationId="{862EA3EF-BC1B-7A43-7EBD-961FB60ABE1F}"/>
          </ac:spMkLst>
        </pc:spChg>
      </pc:sldChg>
    </pc:docChg>
  </pc:docChgLst>
  <pc:docChgLst>
    <pc:chgData name="Roshan Harley (2536199)" userId="S::2536199@student.uwtsd.ac.uk::f51788b1-63b3-444b-91ed-6c192fceab2c" providerId="AD" clId="Web-{EF9B2340-7B03-0263-2006-C12601B8D517}"/>
    <pc:docChg chg="addSld delSld modSld">
      <pc:chgData name="Roshan Harley (2536199)" userId="S::2536199@student.uwtsd.ac.uk::f51788b1-63b3-444b-91ed-6c192fceab2c" providerId="AD" clId="Web-{EF9B2340-7B03-0263-2006-C12601B8D517}" dt="2026-06-14T08:54:13.027" v="234" actId="20577"/>
      <pc:docMkLst>
        <pc:docMk/>
      </pc:docMkLst>
      <pc:sldChg chg="modSp add del">
        <pc:chgData name="Roshan Harley (2536199)" userId="S::2536199@student.uwtsd.ac.uk::f51788b1-63b3-444b-91ed-6c192fceab2c" providerId="AD" clId="Web-{EF9B2340-7B03-0263-2006-C12601B8D517}" dt="2026-06-14T08:53:58.917" v="233" actId="20577"/>
        <pc:sldMkLst>
          <pc:docMk/>
          <pc:sldMk cId="197943987" sldId="265"/>
        </pc:sldMkLst>
        <pc:spChg chg="mod">
          <ac:chgData name="Roshan Harley (2536199)" userId="S::2536199@student.uwtsd.ac.uk::f51788b1-63b3-444b-91ed-6c192fceab2c" providerId="AD" clId="Web-{EF9B2340-7B03-0263-2006-C12601B8D517}" dt="2026-06-14T08:53:58.917" v="233" actId="20577"/>
          <ac:spMkLst>
            <pc:docMk/>
            <pc:sldMk cId="197943987" sldId="265"/>
            <ac:spMk id="4" creationId="{0C72090D-CFC1-F726-53C9-E52D8E230781}"/>
          </ac:spMkLst>
        </pc:spChg>
      </pc:sldChg>
      <pc:sldChg chg="modSp">
        <pc:chgData name="Roshan Harley (2536199)" userId="S::2536199@student.uwtsd.ac.uk::f51788b1-63b3-444b-91ed-6c192fceab2c" providerId="AD" clId="Web-{EF9B2340-7B03-0263-2006-C12601B8D517}" dt="2026-06-14T08:54:13.027" v="234" actId="20577"/>
        <pc:sldMkLst>
          <pc:docMk/>
          <pc:sldMk cId="1028172210" sldId="266"/>
        </pc:sldMkLst>
        <pc:spChg chg="mod">
          <ac:chgData name="Roshan Harley (2536199)" userId="S::2536199@student.uwtsd.ac.uk::f51788b1-63b3-444b-91ed-6c192fceab2c" providerId="AD" clId="Web-{EF9B2340-7B03-0263-2006-C12601B8D517}" dt="2026-06-14T08:54:13.027" v="234" actId="20577"/>
          <ac:spMkLst>
            <pc:docMk/>
            <pc:sldMk cId="1028172210" sldId="266"/>
            <ac:spMk id="4" creationId="{12F349DF-0A8F-648C-EA1C-FC112DF93498}"/>
          </ac:spMkLst>
        </pc:spChg>
      </pc:sldChg>
      <pc:sldChg chg="del">
        <pc:chgData name="Roshan Harley (2536199)" userId="S::2536199@student.uwtsd.ac.uk::f51788b1-63b3-444b-91ed-6c192fceab2c" providerId="AD" clId="Web-{EF9B2340-7B03-0263-2006-C12601B8D517}" dt="2026-06-14T08:40:41.543" v="225"/>
        <pc:sldMkLst>
          <pc:docMk/>
          <pc:sldMk cId="2315657723" sldId="267"/>
        </pc:sldMkLst>
      </pc:sldChg>
      <pc:sldChg chg="del">
        <pc:chgData name="Roshan Harley (2536199)" userId="S::2536199@student.uwtsd.ac.uk::f51788b1-63b3-444b-91ed-6c192fceab2c" providerId="AD" clId="Web-{EF9B2340-7B03-0263-2006-C12601B8D517}" dt="2026-06-14T08:25:40.805" v="96"/>
        <pc:sldMkLst>
          <pc:docMk/>
          <pc:sldMk cId="1354062371" sldId="268"/>
        </pc:sldMkLst>
      </pc:sldChg>
      <pc:sldChg chg="del">
        <pc:chgData name="Roshan Harley (2536199)" userId="S::2536199@student.uwtsd.ac.uk::f51788b1-63b3-444b-91ed-6c192fceab2c" providerId="AD" clId="Web-{EF9B2340-7B03-0263-2006-C12601B8D517}" dt="2026-06-14T08:13:19.386" v="0"/>
        <pc:sldMkLst>
          <pc:docMk/>
          <pc:sldMk cId="1503736017" sldId="275"/>
        </pc:sldMkLst>
      </pc:sldChg>
      <pc:sldChg chg="addSp delSp modSp">
        <pc:chgData name="Roshan Harley (2536199)" userId="S::2536199@student.uwtsd.ac.uk::f51788b1-63b3-444b-91ed-6c192fceab2c" providerId="AD" clId="Web-{EF9B2340-7B03-0263-2006-C12601B8D517}" dt="2026-06-14T08:24:44.006" v="95" actId="20577"/>
        <pc:sldMkLst>
          <pc:docMk/>
          <pc:sldMk cId="3997091859" sldId="276"/>
        </pc:sldMkLst>
        <pc:spChg chg="mod">
          <ac:chgData name="Roshan Harley (2536199)" userId="S::2536199@student.uwtsd.ac.uk::f51788b1-63b3-444b-91ed-6c192fceab2c" providerId="AD" clId="Web-{EF9B2340-7B03-0263-2006-C12601B8D517}" dt="2026-06-14T08:21:41.296" v="44" actId="20577"/>
          <ac:spMkLst>
            <pc:docMk/>
            <pc:sldMk cId="3997091859" sldId="276"/>
            <ac:spMk id="2" creationId="{2C1F8552-0C27-83D9-6586-E8294175DC5B}"/>
          </ac:spMkLst>
        </pc:spChg>
        <pc:spChg chg="mod">
          <ac:chgData name="Roshan Harley (2536199)" userId="S::2536199@student.uwtsd.ac.uk::f51788b1-63b3-444b-91ed-6c192fceab2c" providerId="AD" clId="Web-{EF9B2340-7B03-0263-2006-C12601B8D517}" dt="2026-06-14T08:18:09.319" v="32" actId="14100"/>
          <ac:spMkLst>
            <pc:docMk/>
            <pc:sldMk cId="3997091859" sldId="276"/>
            <ac:spMk id="3" creationId="{310BE75A-F129-A1A6-F92A-4514CA413B52}"/>
          </ac:spMkLst>
        </pc:spChg>
        <pc:spChg chg="mod">
          <ac:chgData name="Roshan Harley (2536199)" userId="S::2536199@student.uwtsd.ac.uk::f51788b1-63b3-444b-91ed-6c192fceab2c" providerId="AD" clId="Web-{EF9B2340-7B03-0263-2006-C12601B8D517}" dt="2026-06-14T08:20:56.903" v="41" actId="14100"/>
          <ac:spMkLst>
            <pc:docMk/>
            <pc:sldMk cId="3997091859" sldId="276"/>
            <ac:spMk id="4" creationId="{9ACEED8F-F15C-2192-3AF4-FF5837373C24}"/>
          </ac:spMkLst>
        </pc:spChg>
        <pc:spChg chg="mod">
          <ac:chgData name="Roshan Harley (2536199)" userId="S::2536199@student.uwtsd.ac.uk::f51788b1-63b3-444b-91ed-6c192fceab2c" providerId="AD" clId="Web-{EF9B2340-7B03-0263-2006-C12601B8D517}" dt="2026-06-14T08:14:55.280" v="15" actId="20577"/>
          <ac:spMkLst>
            <pc:docMk/>
            <pc:sldMk cId="3997091859" sldId="276"/>
            <ac:spMk id="7" creationId="{C8E7C7FF-FB61-2D55-3DC4-83371CC97959}"/>
          </ac:spMkLst>
        </pc:spChg>
        <pc:spChg chg="mod">
          <ac:chgData name="Roshan Harley (2536199)" userId="S::2536199@student.uwtsd.ac.uk::f51788b1-63b3-444b-91ed-6c192fceab2c" providerId="AD" clId="Web-{EF9B2340-7B03-0263-2006-C12601B8D517}" dt="2026-06-14T08:17:07.238" v="27" actId="20577"/>
          <ac:spMkLst>
            <pc:docMk/>
            <pc:sldMk cId="3997091859" sldId="276"/>
            <ac:spMk id="8" creationId="{3ADCB055-E74E-D26F-A8EE-398F1287524D}"/>
          </ac:spMkLst>
        </pc:spChg>
        <pc:spChg chg="add del">
          <ac:chgData name="Roshan Harley (2536199)" userId="S::2536199@student.uwtsd.ac.uk::f51788b1-63b3-444b-91ed-6c192fceab2c" providerId="AD" clId="Web-{EF9B2340-7B03-0263-2006-C12601B8D517}" dt="2026-06-14T08:22:37.595" v="54"/>
          <ac:spMkLst>
            <pc:docMk/>
            <pc:sldMk cId="3997091859" sldId="276"/>
            <ac:spMk id="9" creationId="{F07CDEBE-4DEA-960B-94A2-2611B795382F}"/>
          </ac:spMkLst>
        </pc:spChg>
        <pc:spChg chg="add del">
          <ac:chgData name="Roshan Harley (2536199)" userId="S::2536199@student.uwtsd.ac.uk::f51788b1-63b3-444b-91ed-6c192fceab2c" providerId="AD" clId="Web-{EF9B2340-7B03-0263-2006-C12601B8D517}" dt="2026-06-14T08:22:57.892" v="56"/>
          <ac:spMkLst>
            <pc:docMk/>
            <pc:sldMk cId="3997091859" sldId="276"/>
            <ac:spMk id="10" creationId="{E3B2A411-59C1-BEEC-DF2A-97431CF26DCA}"/>
          </ac:spMkLst>
        </pc:spChg>
        <pc:spChg chg="add mod">
          <ac:chgData name="Roshan Harley (2536199)" userId="S::2536199@student.uwtsd.ac.uk::f51788b1-63b3-444b-91ed-6c192fceab2c" providerId="AD" clId="Web-{EF9B2340-7B03-0263-2006-C12601B8D517}" dt="2026-06-14T08:24:44.006" v="95" actId="20577"/>
          <ac:spMkLst>
            <pc:docMk/>
            <pc:sldMk cId="3997091859" sldId="276"/>
            <ac:spMk id="11" creationId="{583E9FBB-A600-5E1D-44C3-EAD99AD6A25E}"/>
          </ac:spMkLst>
        </pc:spChg>
        <pc:picChg chg="add mod">
          <ac:chgData name="Roshan Harley (2536199)" userId="S::2536199@student.uwtsd.ac.uk::f51788b1-63b3-444b-91ed-6c192fceab2c" providerId="AD" clId="Web-{EF9B2340-7B03-0263-2006-C12601B8D517}" dt="2026-06-14T08:24:18.599" v="90" actId="14100"/>
          <ac:picMkLst>
            <pc:docMk/>
            <pc:sldMk cId="3997091859" sldId="276"/>
            <ac:picMk id="5" creationId="{D5592AF1-8D56-3328-7B86-06DA52A2C21C}"/>
          </ac:picMkLst>
        </pc:picChg>
      </pc:sldChg>
      <pc:sldChg chg="new del">
        <pc:chgData name="Roshan Harley (2536199)" userId="S::2536199@student.uwtsd.ac.uk::f51788b1-63b3-444b-91ed-6c192fceab2c" providerId="AD" clId="Web-{EF9B2340-7B03-0263-2006-C12601B8D517}" dt="2026-06-14T08:37:23.285" v="221"/>
        <pc:sldMkLst>
          <pc:docMk/>
          <pc:sldMk cId="991383074" sldId="277"/>
        </pc:sldMkLst>
      </pc:sldChg>
      <pc:sldChg chg="addSp delSp modSp new del">
        <pc:chgData name="Roshan Harley (2536199)" userId="S::2536199@student.uwtsd.ac.uk::f51788b1-63b3-444b-91ed-6c192fceab2c" providerId="AD" clId="Web-{EF9B2340-7B03-0263-2006-C12601B8D517}" dt="2026-06-14T08:28:58.141" v="134"/>
        <pc:sldMkLst>
          <pc:docMk/>
          <pc:sldMk cId="1453883378" sldId="277"/>
        </pc:sldMkLst>
        <pc:spChg chg="mod">
          <ac:chgData name="Roshan Harley (2536199)" userId="S::2536199@student.uwtsd.ac.uk::f51788b1-63b3-444b-91ed-6c192fceab2c" providerId="AD" clId="Web-{EF9B2340-7B03-0263-2006-C12601B8D517}" dt="2026-06-14T08:27:13.152" v="114" actId="14100"/>
          <ac:spMkLst>
            <pc:docMk/>
            <pc:sldMk cId="1453883378" sldId="277"/>
            <ac:spMk id="2" creationId="{4C503547-88F3-D1F5-6C0A-D91C58284665}"/>
          </ac:spMkLst>
        </pc:spChg>
        <pc:spChg chg="del mod">
          <ac:chgData name="Roshan Harley (2536199)" userId="S::2536199@student.uwtsd.ac.uk::f51788b1-63b3-444b-91ed-6c192fceab2c" providerId="AD" clId="Web-{EF9B2340-7B03-0263-2006-C12601B8D517}" dt="2026-06-14T08:28:49.156" v="133"/>
          <ac:spMkLst>
            <pc:docMk/>
            <pc:sldMk cId="1453883378" sldId="277"/>
            <ac:spMk id="3" creationId="{E27C107F-C8A2-392B-DA12-2B3898E06A95}"/>
          </ac:spMkLst>
        </pc:spChg>
        <pc:spChg chg="mod">
          <ac:chgData name="Roshan Harley (2536199)" userId="S::2536199@student.uwtsd.ac.uk::f51788b1-63b3-444b-91ed-6c192fceab2c" providerId="AD" clId="Web-{EF9B2340-7B03-0263-2006-C12601B8D517}" dt="2026-06-14T08:27:30.669" v="118" actId="14100"/>
          <ac:spMkLst>
            <pc:docMk/>
            <pc:sldMk cId="1453883378" sldId="277"/>
            <ac:spMk id="4" creationId="{02D76FBC-BC0B-7163-2BFC-6FFC7C949C02}"/>
          </ac:spMkLst>
        </pc:spChg>
        <pc:spChg chg="add del mod">
          <ac:chgData name="Roshan Harley (2536199)" userId="S::2536199@student.uwtsd.ac.uk::f51788b1-63b3-444b-91ed-6c192fceab2c" providerId="AD" clId="Web-{EF9B2340-7B03-0263-2006-C12601B8D517}" dt="2026-06-14T08:28:09.920" v="128"/>
          <ac:spMkLst>
            <pc:docMk/>
            <pc:sldMk cId="1453883378" sldId="277"/>
            <ac:spMk id="5" creationId="{B13C17F7-A6FF-ED88-0C83-F9B2BBADD1CE}"/>
          </ac:spMkLst>
        </pc:spChg>
        <pc:spChg chg="add del mod">
          <ac:chgData name="Roshan Harley (2536199)" userId="S::2536199@student.uwtsd.ac.uk::f51788b1-63b3-444b-91ed-6c192fceab2c" providerId="AD" clId="Web-{EF9B2340-7B03-0263-2006-C12601B8D517}" dt="2026-06-14T08:28:05.264" v="125"/>
          <ac:spMkLst>
            <pc:docMk/>
            <pc:sldMk cId="1453883378" sldId="277"/>
            <ac:spMk id="6" creationId="{F75F88CE-33F0-21B5-AC34-35BE8ED5A469}"/>
          </ac:spMkLst>
        </pc:spChg>
        <pc:spChg chg="add del mod">
          <ac:chgData name="Roshan Harley (2536199)" userId="S::2536199@student.uwtsd.ac.uk::f51788b1-63b3-444b-91ed-6c192fceab2c" providerId="AD" clId="Web-{EF9B2340-7B03-0263-2006-C12601B8D517}" dt="2026-06-14T08:28:46.546" v="132"/>
          <ac:spMkLst>
            <pc:docMk/>
            <pc:sldMk cId="1453883378" sldId="277"/>
            <ac:spMk id="7" creationId="{B13C17F7-A6FF-ED88-0C83-F9B2BBADD1CE}"/>
          </ac:spMkLst>
        </pc:spChg>
        <pc:graphicFrameChg chg="add mod ord modGraphic">
          <ac:chgData name="Roshan Harley (2536199)" userId="S::2536199@student.uwtsd.ac.uk::f51788b1-63b3-444b-91ed-6c192fceab2c" providerId="AD" clId="Web-{EF9B2340-7B03-0263-2006-C12601B8D517}" dt="2026-06-14T08:28:49.156" v="133"/>
          <ac:graphicFrameMkLst>
            <pc:docMk/>
            <pc:sldMk cId="1453883378" sldId="277"/>
            <ac:graphicFrameMk id="8" creationId="{F2750E7F-A5BB-8C85-BD54-E2FC5485A38A}"/>
          </ac:graphicFrameMkLst>
        </pc:graphicFrameChg>
      </pc:sldChg>
      <pc:sldChg chg="addSp modSp new del">
        <pc:chgData name="Roshan Harley (2536199)" userId="S::2536199@student.uwtsd.ac.uk::f51788b1-63b3-444b-91ed-6c192fceab2c" providerId="AD" clId="Web-{EF9B2340-7B03-0263-2006-C12601B8D517}" dt="2026-06-14T08:37:26.801" v="222"/>
        <pc:sldMkLst>
          <pc:docMk/>
          <pc:sldMk cId="1608610514" sldId="278"/>
        </pc:sldMkLst>
        <pc:spChg chg="mod">
          <ac:chgData name="Roshan Harley (2536199)" userId="S::2536199@student.uwtsd.ac.uk::f51788b1-63b3-444b-91ed-6c192fceab2c" providerId="AD" clId="Web-{EF9B2340-7B03-0263-2006-C12601B8D517}" dt="2026-06-14T08:29:47.627" v="154" actId="14100"/>
          <ac:spMkLst>
            <pc:docMk/>
            <pc:sldMk cId="1608610514" sldId="278"/>
            <ac:spMk id="2" creationId="{DB359B44-EB3A-EE65-72BD-C8BA26C3EE47}"/>
          </ac:spMkLst>
        </pc:spChg>
        <pc:spChg chg="mod">
          <ac:chgData name="Roshan Harley (2536199)" userId="S::2536199@student.uwtsd.ac.uk::f51788b1-63b3-444b-91ed-6c192fceab2c" providerId="AD" clId="Web-{EF9B2340-7B03-0263-2006-C12601B8D517}" dt="2026-06-14T08:30:05.987" v="157" actId="14100"/>
          <ac:spMkLst>
            <pc:docMk/>
            <pc:sldMk cId="1608610514" sldId="278"/>
            <ac:spMk id="3" creationId="{185C6ECE-54F8-8513-2373-249B15D09FE2}"/>
          </ac:spMkLst>
        </pc:spChg>
        <pc:spChg chg="mod">
          <ac:chgData name="Roshan Harley (2536199)" userId="S::2536199@student.uwtsd.ac.uk::f51788b1-63b3-444b-91ed-6c192fceab2c" providerId="AD" clId="Web-{EF9B2340-7B03-0263-2006-C12601B8D517}" dt="2026-06-14T08:30:09.456" v="158" actId="14100"/>
          <ac:spMkLst>
            <pc:docMk/>
            <pc:sldMk cId="1608610514" sldId="278"/>
            <ac:spMk id="4" creationId="{69ACD6DA-F19F-6CDE-B573-B1A275273CB0}"/>
          </ac:spMkLst>
        </pc:spChg>
        <pc:spChg chg="add mod">
          <ac:chgData name="Roshan Harley (2536199)" userId="S::2536199@student.uwtsd.ac.uk::f51788b1-63b3-444b-91ed-6c192fceab2c" providerId="AD" clId="Web-{EF9B2340-7B03-0263-2006-C12601B8D517}" dt="2026-06-14T08:31:21.568" v="164" actId="20577"/>
          <ac:spMkLst>
            <pc:docMk/>
            <pc:sldMk cId="1608610514" sldId="278"/>
            <ac:spMk id="5" creationId="{B13C17F7-A6FF-ED88-0C83-F9B2BBADD1CE}"/>
          </ac:spMkLst>
        </pc:spChg>
      </pc:sldChg>
      <pc:sldChg chg="addSp delSp modSp new">
        <pc:chgData name="Roshan Harley (2536199)" userId="S::2536199@student.uwtsd.ac.uk::f51788b1-63b3-444b-91ed-6c192fceab2c" providerId="AD" clId="Web-{EF9B2340-7B03-0263-2006-C12601B8D517}" dt="2026-06-14T08:36:04.641" v="220" actId="20577"/>
        <pc:sldMkLst>
          <pc:docMk/>
          <pc:sldMk cId="3381331650" sldId="279"/>
        </pc:sldMkLst>
        <pc:spChg chg="add del mod">
          <ac:chgData name="Roshan Harley (2536199)" userId="S::2536199@student.uwtsd.ac.uk::f51788b1-63b3-444b-91ed-6c192fceab2c" providerId="AD" clId="Web-{EF9B2340-7B03-0263-2006-C12601B8D517}" dt="2026-06-14T08:31:53.975" v="169"/>
          <ac:spMkLst>
            <pc:docMk/>
            <pc:sldMk cId="3381331650" sldId="279"/>
            <ac:spMk id="2" creationId="{99622BF1-3F3B-AAB2-DA70-873C239F0816}"/>
          </ac:spMkLst>
        </pc:spChg>
        <pc:spChg chg="add mod">
          <ac:chgData name="Roshan Harley (2536199)" userId="S::2536199@student.uwtsd.ac.uk::f51788b1-63b3-444b-91ed-6c192fceab2c" providerId="AD" clId="Web-{EF9B2340-7B03-0263-2006-C12601B8D517}" dt="2026-06-14T08:32:37.196" v="191" actId="14100"/>
          <ac:spMkLst>
            <pc:docMk/>
            <pc:sldMk cId="3381331650" sldId="279"/>
            <ac:spMk id="3" creationId="{B38772FC-291C-C0AF-2E14-2D365EEF0ACB}"/>
          </ac:spMkLst>
        </pc:spChg>
        <pc:spChg chg="add">
          <ac:chgData name="Roshan Harley (2536199)" userId="S::2536199@student.uwtsd.ac.uk::f51788b1-63b3-444b-91ed-6c192fceab2c" providerId="AD" clId="Web-{EF9B2340-7B03-0263-2006-C12601B8D517}" dt="2026-06-14T08:32:56.650" v="192"/>
          <ac:spMkLst>
            <pc:docMk/>
            <pc:sldMk cId="3381331650" sldId="279"/>
            <ac:spMk id="4" creationId="{B13C17F7-A6FF-ED88-0C83-F9B2BBADD1CE}"/>
          </ac:spMkLst>
        </pc:spChg>
        <pc:spChg chg="add mod">
          <ac:chgData name="Roshan Harley (2536199)" userId="S::2536199@student.uwtsd.ac.uk::f51788b1-63b3-444b-91ed-6c192fceab2c" providerId="AD" clId="Web-{EF9B2340-7B03-0263-2006-C12601B8D517}" dt="2026-06-14T08:34:50.389" v="212" actId="20577"/>
          <ac:spMkLst>
            <pc:docMk/>
            <pc:sldMk cId="3381331650" sldId="279"/>
            <ac:spMk id="5" creationId="{665BEEA4-3FAF-76B6-B884-3397B9B0CF0C}"/>
          </ac:spMkLst>
        </pc:spChg>
        <pc:spChg chg="add mod">
          <ac:chgData name="Roshan Harley (2536199)" userId="S::2536199@student.uwtsd.ac.uk::f51788b1-63b3-444b-91ed-6c192fceab2c" providerId="AD" clId="Web-{EF9B2340-7B03-0263-2006-C12601B8D517}" dt="2026-06-14T08:36:04.641" v="220" actId="20577"/>
          <ac:spMkLst>
            <pc:docMk/>
            <pc:sldMk cId="3381331650" sldId="279"/>
            <ac:spMk id="6" creationId="{2A3D95BF-45AB-48DF-3474-B61899769BBF}"/>
          </ac:spMkLst>
        </pc:spChg>
      </pc:sldChg>
    </pc:docChg>
  </pc:docChgLst>
  <pc:docChgLst>
    <pc:chgData name="Sayeedur Islam (2537659)" userId="S::2537659@student.uwtsd.ac.uk::b1e40c61-5237-4a23-96a4-d07a42d2aab7" providerId="AD" clId="Web-{9885F18C-C6C2-A9E8-88C0-F0527073CBCB}"/>
    <pc:docChg chg="modSld sldOrd">
      <pc:chgData name="Sayeedur Islam (2537659)" userId="S::2537659@student.uwtsd.ac.uk::b1e40c61-5237-4a23-96a4-d07a42d2aab7" providerId="AD" clId="Web-{9885F18C-C6C2-A9E8-88C0-F0527073CBCB}" dt="2026-06-07T17:28:57.860" v="94"/>
      <pc:docMkLst>
        <pc:docMk/>
      </pc:docMkLst>
    </pc:docChg>
  </pc:docChgLst>
  <pc:docChgLst>
    <pc:chgData name="Roshan Harley (2536199)" userId="S::2536199@student.uwtsd.ac.uk::f51788b1-63b3-444b-91ed-6c192fceab2c" providerId="AD" clId="Web-{0360CB4E-FE90-1726-FEA3-A4A2009B39FD}"/>
    <pc:docChg chg="addSld modSld">
      <pc:chgData name="Roshan Harley (2536199)" userId="S::2536199@student.uwtsd.ac.uk::f51788b1-63b3-444b-91ed-6c192fceab2c" providerId="AD" clId="Web-{0360CB4E-FE90-1726-FEA3-A4A2009B39FD}" dt="2026-06-14T08:09:49.365" v="76"/>
      <pc:docMkLst>
        <pc:docMk/>
      </pc:docMkLst>
      <pc:sldChg chg="modSp">
        <pc:chgData name="Roshan Harley (2536199)" userId="S::2536199@student.uwtsd.ac.uk::f51788b1-63b3-444b-91ed-6c192fceab2c" providerId="AD" clId="Web-{0360CB4E-FE90-1726-FEA3-A4A2009B39FD}" dt="2026-06-14T07:40:54.517" v="16" actId="14100"/>
        <pc:sldMkLst>
          <pc:docMk/>
          <pc:sldMk cId="197943987" sldId="265"/>
        </pc:sldMkLst>
        <pc:spChg chg="mod">
          <ac:chgData name="Roshan Harley (2536199)" userId="S::2536199@student.uwtsd.ac.uk::f51788b1-63b3-444b-91ed-6c192fceab2c" providerId="AD" clId="Web-{0360CB4E-FE90-1726-FEA3-A4A2009B39FD}" dt="2026-06-14T07:40:37.110" v="14" actId="14100"/>
          <ac:spMkLst>
            <pc:docMk/>
            <pc:sldMk cId="197943987" sldId="265"/>
            <ac:spMk id="2" creationId="{DE9315AE-8FAF-A6FA-C886-9E73E771A66F}"/>
          </ac:spMkLst>
        </pc:spChg>
        <pc:spChg chg="mod">
          <ac:chgData name="Roshan Harley (2536199)" userId="S::2536199@student.uwtsd.ac.uk::f51788b1-63b3-444b-91ed-6c192fceab2c" providerId="AD" clId="Web-{0360CB4E-FE90-1726-FEA3-A4A2009B39FD}" dt="2026-06-14T07:39:51.483" v="3" actId="20577"/>
          <ac:spMkLst>
            <pc:docMk/>
            <pc:sldMk cId="197943987" sldId="265"/>
            <ac:spMk id="3" creationId="{95F9FFF8-8E70-ECE5-D0DE-C554AF075C59}"/>
          </ac:spMkLst>
        </pc:spChg>
        <pc:spChg chg="mod">
          <ac:chgData name="Roshan Harley (2536199)" userId="S::2536199@student.uwtsd.ac.uk::f51788b1-63b3-444b-91ed-6c192fceab2c" providerId="AD" clId="Web-{0360CB4E-FE90-1726-FEA3-A4A2009B39FD}" dt="2026-06-14T07:40:54.517" v="16" actId="14100"/>
          <ac:spMkLst>
            <pc:docMk/>
            <pc:sldMk cId="197943987" sldId="265"/>
            <ac:spMk id="4" creationId="{0C72090D-CFC1-F726-53C9-E52D8E230781}"/>
          </ac:spMkLst>
        </pc:spChg>
      </pc:sldChg>
      <pc:sldChg chg="modSp">
        <pc:chgData name="Roshan Harley (2536199)" userId="S::2536199@student.uwtsd.ac.uk::f51788b1-63b3-444b-91ed-6c192fceab2c" providerId="AD" clId="Web-{0360CB4E-FE90-1726-FEA3-A4A2009B39FD}" dt="2026-06-14T07:42:21.396" v="30" actId="14100"/>
        <pc:sldMkLst>
          <pc:docMk/>
          <pc:sldMk cId="1028172210" sldId="266"/>
        </pc:sldMkLst>
        <pc:spChg chg="mod">
          <ac:chgData name="Roshan Harley (2536199)" userId="S::2536199@student.uwtsd.ac.uk::f51788b1-63b3-444b-91ed-6c192fceab2c" providerId="AD" clId="Web-{0360CB4E-FE90-1726-FEA3-A4A2009B39FD}" dt="2026-06-14T07:41:49.879" v="24" actId="14100"/>
          <ac:spMkLst>
            <pc:docMk/>
            <pc:sldMk cId="1028172210" sldId="266"/>
            <ac:spMk id="2" creationId="{15C3CFEC-C9E1-2009-D206-87388CE55AEE}"/>
          </ac:spMkLst>
        </pc:spChg>
        <pc:spChg chg="mod">
          <ac:chgData name="Roshan Harley (2536199)" userId="S::2536199@student.uwtsd.ac.uk::f51788b1-63b3-444b-91ed-6c192fceab2c" providerId="AD" clId="Web-{0360CB4E-FE90-1726-FEA3-A4A2009B39FD}" dt="2026-06-14T07:42:21.396" v="30" actId="14100"/>
          <ac:spMkLst>
            <pc:docMk/>
            <pc:sldMk cId="1028172210" sldId="266"/>
            <ac:spMk id="4" creationId="{12F349DF-0A8F-648C-EA1C-FC112DF93498}"/>
          </ac:spMkLst>
        </pc:spChg>
      </pc:sldChg>
      <pc:sldChg chg="modSp">
        <pc:chgData name="Roshan Harley (2536199)" userId="S::2536199@student.uwtsd.ac.uk::f51788b1-63b3-444b-91ed-6c192fceab2c" providerId="AD" clId="Web-{0360CB4E-FE90-1726-FEA3-A4A2009B39FD}" dt="2026-06-14T07:44:14.432" v="37" actId="1076"/>
        <pc:sldMkLst>
          <pc:docMk/>
          <pc:sldMk cId="1354062371" sldId="268"/>
        </pc:sldMkLst>
        <pc:graphicFrameChg chg="mod modGraphic">
          <ac:chgData name="Roshan Harley (2536199)" userId="S::2536199@student.uwtsd.ac.uk::f51788b1-63b3-444b-91ed-6c192fceab2c" providerId="AD" clId="Web-{0360CB4E-FE90-1726-FEA3-A4A2009B39FD}" dt="2026-06-14T07:44:14.432" v="37" actId="1076"/>
          <ac:graphicFrameMkLst>
            <pc:docMk/>
            <pc:sldMk cId="1354062371" sldId="268"/>
            <ac:graphicFrameMk id="2" creationId="{4142E164-69B0-2D8F-9D19-D3246334E22C}"/>
          </ac:graphicFrameMkLst>
        </pc:graphicFrameChg>
      </pc:sldChg>
      <pc:sldChg chg="addSp delSp modSp new">
        <pc:chgData name="Roshan Harley (2536199)" userId="S::2536199@student.uwtsd.ac.uk::f51788b1-63b3-444b-91ed-6c192fceab2c" providerId="AD" clId="Web-{0360CB4E-FE90-1726-FEA3-A4A2009B39FD}" dt="2026-06-14T08:05:23.529" v="56" actId="14100"/>
        <pc:sldMkLst>
          <pc:docMk/>
          <pc:sldMk cId="1503736017" sldId="275"/>
        </pc:sldMkLst>
        <pc:spChg chg="mod">
          <ac:chgData name="Roshan Harley (2536199)" userId="S::2536199@student.uwtsd.ac.uk::f51788b1-63b3-444b-91ed-6c192fceab2c" providerId="AD" clId="Web-{0360CB4E-FE90-1726-FEA3-A4A2009B39FD}" dt="2026-06-14T08:03:29.916" v="41" actId="14100"/>
          <ac:spMkLst>
            <pc:docMk/>
            <pc:sldMk cId="1503736017" sldId="275"/>
            <ac:spMk id="2" creationId="{DE77790C-2C1C-9827-751E-5C1A5E39F7C2}"/>
          </ac:spMkLst>
        </pc:spChg>
        <pc:spChg chg="mod">
          <ac:chgData name="Roshan Harley (2536199)" userId="S::2536199@student.uwtsd.ac.uk::f51788b1-63b3-444b-91ed-6c192fceab2c" providerId="AD" clId="Web-{0360CB4E-FE90-1726-FEA3-A4A2009B39FD}" dt="2026-06-14T08:05:07.572" v="55" actId="14100"/>
          <ac:spMkLst>
            <pc:docMk/>
            <pc:sldMk cId="1503736017" sldId="275"/>
            <ac:spMk id="3" creationId="{11413537-E727-1B9F-94C6-A209504BDA2B}"/>
          </ac:spMkLst>
        </pc:spChg>
        <pc:spChg chg="del mod">
          <ac:chgData name="Roshan Harley (2536199)" userId="S::2536199@student.uwtsd.ac.uk::f51788b1-63b3-444b-91ed-6c192fceab2c" providerId="AD" clId="Web-{0360CB4E-FE90-1726-FEA3-A4A2009B39FD}" dt="2026-06-14T08:03:41.043" v="45"/>
          <ac:spMkLst>
            <pc:docMk/>
            <pc:sldMk cId="1503736017" sldId="275"/>
            <ac:spMk id="4" creationId="{ADBC5873-EE4F-6B37-3856-913ECB169E36}"/>
          </ac:spMkLst>
        </pc:spChg>
        <pc:graphicFrameChg chg="add mod ord modGraphic">
          <ac:chgData name="Roshan Harley (2536199)" userId="S::2536199@student.uwtsd.ac.uk::f51788b1-63b3-444b-91ed-6c192fceab2c" providerId="AD" clId="Web-{0360CB4E-FE90-1726-FEA3-A4A2009B39FD}" dt="2026-06-14T08:05:23.529" v="56" actId="14100"/>
          <ac:graphicFrameMkLst>
            <pc:docMk/>
            <pc:sldMk cId="1503736017" sldId="275"/>
            <ac:graphicFrameMk id="5" creationId="{B270D90C-D785-134B-A9B7-2296AF384F7E}"/>
          </ac:graphicFrameMkLst>
        </pc:graphicFrameChg>
      </pc:sldChg>
      <pc:sldChg chg="addSp modSp new">
        <pc:chgData name="Roshan Harley (2536199)" userId="S::2536199@student.uwtsd.ac.uk::f51788b1-63b3-444b-91ed-6c192fceab2c" providerId="AD" clId="Web-{0360CB4E-FE90-1726-FEA3-A4A2009B39FD}" dt="2026-06-14T08:09:49.365" v="76"/>
        <pc:sldMkLst>
          <pc:docMk/>
          <pc:sldMk cId="3997091859" sldId="276"/>
        </pc:sldMkLst>
        <pc:spChg chg="mod">
          <ac:chgData name="Roshan Harley (2536199)" userId="S::2536199@student.uwtsd.ac.uk::f51788b1-63b3-444b-91ed-6c192fceab2c" providerId="AD" clId="Web-{0360CB4E-FE90-1726-FEA3-A4A2009B39FD}" dt="2026-06-14T08:06:51.258" v="63" actId="14100"/>
          <ac:spMkLst>
            <pc:docMk/>
            <pc:sldMk cId="3997091859" sldId="276"/>
            <ac:spMk id="2" creationId="{2C1F8552-0C27-83D9-6586-E8294175DC5B}"/>
          </ac:spMkLst>
        </pc:spChg>
        <pc:spChg chg="mod">
          <ac:chgData name="Roshan Harley (2536199)" userId="S::2536199@student.uwtsd.ac.uk::f51788b1-63b3-444b-91ed-6c192fceab2c" providerId="AD" clId="Web-{0360CB4E-FE90-1726-FEA3-A4A2009B39FD}" dt="2026-06-14T08:09:17.879" v="74" actId="14100"/>
          <ac:spMkLst>
            <pc:docMk/>
            <pc:sldMk cId="3997091859" sldId="276"/>
            <ac:spMk id="3" creationId="{310BE75A-F129-A1A6-F92A-4514CA413B52}"/>
          </ac:spMkLst>
        </pc:spChg>
        <pc:spChg chg="mod">
          <ac:chgData name="Roshan Harley (2536199)" userId="S::2536199@student.uwtsd.ac.uk::f51788b1-63b3-444b-91ed-6c192fceab2c" providerId="AD" clId="Web-{0360CB4E-FE90-1726-FEA3-A4A2009B39FD}" dt="2026-06-14T08:07:09.165" v="67" actId="14100"/>
          <ac:spMkLst>
            <pc:docMk/>
            <pc:sldMk cId="3997091859" sldId="276"/>
            <ac:spMk id="4" creationId="{9ACEED8F-F15C-2192-3AF4-FF5837373C24}"/>
          </ac:spMkLst>
        </pc:spChg>
        <pc:spChg chg="add">
          <ac:chgData name="Roshan Harley (2536199)" userId="S::2536199@student.uwtsd.ac.uk::f51788b1-63b3-444b-91ed-6c192fceab2c" providerId="AD" clId="Web-{0360CB4E-FE90-1726-FEA3-A4A2009B39FD}" dt="2026-06-14T08:07:49.794" v="68"/>
          <ac:spMkLst>
            <pc:docMk/>
            <pc:sldMk cId="3997091859" sldId="276"/>
            <ac:spMk id="6" creationId="{39F8A91F-45EE-1FE9-17E9-152504178353}"/>
          </ac:spMkLst>
        </pc:spChg>
        <pc:spChg chg="add">
          <ac:chgData name="Roshan Harley (2536199)" userId="S::2536199@student.uwtsd.ac.uk::f51788b1-63b3-444b-91ed-6c192fceab2c" providerId="AD" clId="Web-{0360CB4E-FE90-1726-FEA3-A4A2009B39FD}" dt="2026-06-14T08:09:49.272" v="75"/>
          <ac:spMkLst>
            <pc:docMk/>
            <pc:sldMk cId="3997091859" sldId="276"/>
            <ac:spMk id="7" creationId="{C8E7C7FF-FB61-2D55-3DC4-83371CC97959}"/>
          </ac:spMkLst>
        </pc:spChg>
        <pc:spChg chg="add">
          <ac:chgData name="Roshan Harley (2536199)" userId="S::2536199@student.uwtsd.ac.uk::f51788b1-63b3-444b-91ed-6c192fceab2c" providerId="AD" clId="Web-{0360CB4E-FE90-1726-FEA3-A4A2009B39FD}" dt="2026-06-14T08:09:49.365" v="76"/>
          <ac:spMkLst>
            <pc:docMk/>
            <pc:sldMk cId="3997091859" sldId="276"/>
            <ac:spMk id="8" creationId="{3ADCB055-E74E-D26F-A8EE-398F1287524D}"/>
          </ac:spMkLst>
        </pc:spChg>
      </pc:sldChg>
    </pc:docChg>
  </pc:docChgLst>
  <pc:docChgLst>
    <pc:chgData name="Sayeedur Islam (2537659)" userId="S::2537659@student.uwtsd.ac.uk::b1e40c61-5237-4a23-96a4-d07a42d2aab7" providerId="AD" clId="Web-{971DFEBC-6F04-A7B0-0D2F-869ADCEFA681}"/>
    <pc:docChg chg="addSld delSld modSld">
      <pc:chgData name="Sayeedur Islam (2537659)" userId="S::2537659@student.uwtsd.ac.uk::b1e40c61-5237-4a23-96a4-d07a42d2aab7" providerId="AD" clId="Web-{971DFEBC-6F04-A7B0-0D2F-869ADCEFA681}" dt="2026-06-14T17:43:14.960" v="15"/>
      <pc:docMkLst>
        <pc:docMk/>
      </pc:docMkLst>
      <pc:sldChg chg="modSp">
        <pc:chgData name="Sayeedur Islam (2537659)" userId="S::2537659@student.uwtsd.ac.uk::b1e40c61-5237-4a23-96a4-d07a42d2aab7" providerId="AD" clId="Web-{971DFEBC-6F04-A7B0-0D2F-869ADCEFA681}" dt="2026-06-14T17:27:52.111" v="14" actId="20577"/>
        <pc:sldMkLst>
          <pc:docMk/>
          <pc:sldMk cId="292675176" sldId="270"/>
        </pc:sldMkLst>
        <pc:spChg chg="mod">
          <ac:chgData name="Sayeedur Islam (2537659)" userId="S::2537659@student.uwtsd.ac.uk::b1e40c61-5237-4a23-96a4-d07a42d2aab7" providerId="AD" clId="Web-{971DFEBC-6F04-A7B0-0D2F-869ADCEFA681}" dt="2026-06-14T17:27:52.111" v="14" actId="20577"/>
          <ac:spMkLst>
            <pc:docMk/>
            <pc:sldMk cId="292675176" sldId="270"/>
            <ac:spMk id="5" creationId="{3744AC64-B80E-9911-FA7E-3C85631A819C}"/>
          </ac:spMkLst>
        </pc:spChg>
      </pc:sldChg>
      <pc:sldChg chg="new del">
        <pc:chgData name="Sayeedur Islam (2537659)" userId="S::2537659@student.uwtsd.ac.uk::b1e40c61-5237-4a23-96a4-d07a42d2aab7" providerId="AD" clId="Web-{971DFEBC-6F04-A7B0-0D2F-869ADCEFA681}" dt="2026-06-14T17:22:59.182" v="1"/>
        <pc:sldMkLst>
          <pc:docMk/>
          <pc:sldMk cId="3173477218" sldId="284"/>
        </pc:sldMkLst>
      </pc:sldChg>
      <pc:sldChg chg="new">
        <pc:chgData name="Sayeedur Islam (2537659)" userId="S::2537659@student.uwtsd.ac.uk::b1e40c61-5237-4a23-96a4-d07a42d2aab7" providerId="AD" clId="Web-{971DFEBC-6F04-A7B0-0D2F-869ADCEFA681}" dt="2026-06-14T17:43:14.960" v="15"/>
        <pc:sldMkLst>
          <pc:docMk/>
          <pc:sldMk cId="3917597165" sldId="284"/>
        </pc:sldMkLst>
      </pc:sldChg>
    </pc:docChg>
  </pc:docChgLst>
  <pc:docChgLst>
    <pc:chgData name="Kamran Mahmood (2536762)" userId="S::2536762@student.uwtsd.ac.uk::174abfa1-dac3-47d7-8f94-8b9578fde225" providerId="AD" clId="Web-{72014C0E-0386-FCDD-E1E7-3000D1AC3AC2}"/>
    <pc:docChg chg="mod addSld delSld modSld addMainMaster delMainMaster">
      <pc:chgData name="Kamran Mahmood (2536762)" userId="S::2536762@student.uwtsd.ac.uk::174abfa1-dac3-47d7-8f94-8b9578fde225" providerId="AD" clId="Web-{72014C0E-0386-FCDD-E1E7-3000D1AC3AC2}" dt="2026-06-14T10:43:22.326" v="1553"/>
      <pc:docMkLst>
        <pc:docMk/>
      </pc:docMkLst>
      <pc:sldChg chg="addSp delSp modSp mod modClrScheme delDesignElem chgLayout">
        <pc:chgData name="Kamran Mahmood (2536762)" userId="S::2536762@student.uwtsd.ac.uk::174abfa1-dac3-47d7-8f94-8b9578fde225" providerId="AD" clId="Web-{72014C0E-0386-FCDD-E1E7-3000D1AC3AC2}" dt="2026-06-14T09:36:33.983" v="632"/>
        <pc:sldMkLst>
          <pc:docMk/>
          <pc:sldMk cId="109857222" sldId="256"/>
        </pc:sldMkLst>
        <pc:spChg chg="mod ord">
          <ac:chgData name="Kamran Mahmood (2536762)" userId="S::2536762@student.uwtsd.ac.uk::174abfa1-dac3-47d7-8f94-8b9578fde225" providerId="AD" clId="Web-{72014C0E-0386-FCDD-E1E7-3000D1AC3AC2}" dt="2026-06-14T09:36:33.983" v="632"/>
          <ac:spMkLst>
            <pc:docMk/>
            <pc:sldMk cId="109857222" sldId="256"/>
            <ac:spMk id="2" creationId="{00000000-0000-0000-0000-000000000000}"/>
          </ac:spMkLst>
        </pc:spChg>
        <pc:spChg chg="mod ord">
          <ac:chgData name="Kamran Mahmood (2536762)" userId="S::2536762@student.uwtsd.ac.uk::174abfa1-dac3-47d7-8f94-8b9578fde225" providerId="AD" clId="Web-{72014C0E-0386-FCDD-E1E7-3000D1AC3AC2}" dt="2026-06-14T09:36:33.983" v="632"/>
          <ac:spMkLst>
            <pc:docMk/>
            <pc:sldMk cId="109857222" sldId="256"/>
            <ac:spMk id="3" creationId="{00000000-0000-0000-0000-000000000000}"/>
          </ac:spMkLst>
        </pc:spChg>
        <pc:spChg chg="add del">
          <ac:chgData name="Kamran Mahmood (2536762)" userId="S::2536762@student.uwtsd.ac.uk::174abfa1-dac3-47d7-8f94-8b9578fde225" providerId="AD" clId="Web-{72014C0E-0386-FCDD-E1E7-3000D1AC3AC2}" dt="2026-06-14T09:36:33.983" v="632"/>
          <ac:spMkLst>
            <pc:docMk/>
            <pc:sldMk cId="109857222" sldId="256"/>
            <ac:spMk id="21" creationId="{54309F57-B331-41A7-9154-15EC2AF45A60}"/>
          </ac:spMkLst>
        </pc:spChg>
        <pc:picChg chg="add del">
          <ac:chgData name="Kamran Mahmood (2536762)" userId="S::2536762@student.uwtsd.ac.uk::174abfa1-dac3-47d7-8f94-8b9578fde225" providerId="AD" clId="Web-{72014C0E-0386-FCDD-E1E7-3000D1AC3AC2}" dt="2026-06-14T09:36:33.983" v="632"/>
          <ac:picMkLst>
            <pc:docMk/>
            <pc:sldMk cId="109857222" sldId="256"/>
            <ac:picMk id="19" creationId="{A17F7527-5AC0-479A-B79F-9CF463410490}"/>
          </ac:picMkLst>
        </pc:picChg>
      </pc:sldChg>
      <pc:sldChg chg="modSp del mod modClrScheme chgLayout">
        <pc:chgData name="Kamran Mahmood (2536762)" userId="S::2536762@student.uwtsd.ac.uk::174abfa1-dac3-47d7-8f94-8b9578fde225" providerId="AD" clId="Web-{72014C0E-0386-FCDD-E1E7-3000D1AC3AC2}" dt="2026-06-14T10:43:22.326" v="1553"/>
        <pc:sldMkLst>
          <pc:docMk/>
          <pc:sldMk cId="1739770762" sldId="259"/>
        </pc:sldMkLst>
        <pc:spChg chg="mod ord">
          <ac:chgData name="Kamran Mahmood (2536762)" userId="S::2536762@student.uwtsd.ac.uk::174abfa1-dac3-47d7-8f94-8b9578fde225" providerId="AD" clId="Web-{72014C0E-0386-FCDD-E1E7-3000D1AC3AC2}" dt="2026-06-14T09:36:33.983" v="632"/>
          <ac:spMkLst>
            <pc:docMk/>
            <pc:sldMk cId="1739770762" sldId="259"/>
            <ac:spMk id="2" creationId="{E51BD7BA-FD99-F734-1830-C30191BD74FE}"/>
          </ac:spMkLst>
        </pc:spChg>
        <pc:graphicFrameChg chg="mod ord">
          <ac:chgData name="Kamran Mahmood (2536762)" userId="S::2536762@student.uwtsd.ac.uk::174abfa1-dac3-47d7-8f94-8b9578fde225" providerId="AD" clId="Web-{72014C0E-0386-FCDD-E1E7-3000D1AC3AC2}" dt="2026-06-14T09:36:33.983" v="632"/>
          <ac:graphicFrameMkLst>
            <pc:docMk/>
            <pc:sldMk cId="1739770762" sldId="259"/>
            <ac:graphicFrameMk id="10" creationId="{9A77C68F-C7E5-E35E-4FC8-611374EF3267}"/>
          </ac:graphicFrameMkLst>
        </pc:graphicFrameChg>
      </pc:sldChg>
      <pc:sldChg chg="addSp delSp modSp mod modClrScheme delDesignElem chgLayout">
        <pc:chgData name="Kamran Mahmood (2536762)" userId="S::2536762@student.uwtsd.ac.uk::174abfa1-dac3-47d7-8f94-8b9578fde225" providerId="AD" clId="Web-{72014C0E-0386-FCDD-E1E7-3000D1AC3AC2}" dt="2026-06-14T09:36:33.983" v="632"/>
        <pc:sldMkLst>
          <pc:docMk/>
          <pc:sldMk cId="1939341887" sldId="264"/>
        </pc:sldMkLst>
        <pc:spChg chg="mod ord">
          <ac:chgData name="Kamran Mahmood (2536762)" userId="S::2536762@student.uwtsd.ac.uk::174abfa1-dac3-47d7-8f94-8b9578fde225" providerId="AD" clId="Web-{72014C0E-0386-FCDD-E1E7-3000D1AC3AC2}" dt="2026-06-14T09:36:33.983" v="632"/>
          <ac:spMkLst>
            <pc:docMk/>
            <pc:sldMk cId="1939341887" sldId="264"/>
            <ac:spMk id="2" creationId="{0BBF5491-354C-2E82-913A-77849C7BDA24}"/>
          </ac:spMkLst>
        </pc:spChg>
        <pc:spChg chg="mod ord">
          <ac:chgData name="Kamran Mahmood (2536762)" userId="S::2536762@student.uwtsd.ac.uk::174abfa1-dac3-47d7-8f94-8b9578fde225" providerId="AD" clId="Web-{72014C0E-0386-FCDD-E1E7-3000D1AC3AC2}" dt="2026-06-14T09:36:33.983" v="632"/>
          <ac:spMkLst>
            <pc:docMk/>
            <pc:sldMk cId="1939341887" sldId="264"/>
            <ac:spMk id="3" creationId="{CCC271B2-EB33-9A49-AA02-3ABB75843F0F}"/>
          </ac:spMkLst>
        </pc:spChg>
        <pc:spChg chg="add del">
          <ac:chgData name="Kamran Mahmood (2536762)" userId="S::2536762@student.uwtsd.ac.uk::174abfa1-dac3-47d7-8f94-8b9578fde225" providerId="AD" clId="Web-{72014C0E-0386-FCDD-E1E7-3000D1AC3AC2}" dt="2026-06-14T09:36:33.983" v="632"/>
          <ac:spMkLst>
            <pc:docMk/>
            <pc:sldMk cId="1939341887" sldId="264"/>
            <ac:spMk id="16" creationId="{CBD94887-6A10-4F62-8EE1-B2BCFA1F380F}"/>
          </ac:spMkLst>
        </pc:spChg>
        <pc:picChg chg="add del">
          <ac:chgData name="Kamran Mahmood (2536762)" userId="S::2536762@student.uwtsd.ac.uk::174abfa1-dac3-47d7-8f94-8b9578fde225" providerId="AD" clId="Web-{72014C0E-0386-FCDD-E1E7-3000D1AC3AC2}" dt="2026-06-14T09:36:33.983" v="632"/>
          <ac:picMkLst>
            <pc:docMk/>
            <pc:sldMk cId="1939341887" sldId="264"/>
            <ac:picMk id="18" creationId="{A3D512BA-228A-4979-9312-ACD246E1099D}"/>
          </ac:picMkLst>
        </pc:picChg>
      </pc:sldChg>
      <pc:sldChg chg="modSp mod modClrScheme chgLayout">
        <pc:chgData name="Kamran Mahmood (2536762)" userId="S::2536762@student.uwtsd.ac.uk::174abfa1-dac3-47d7-8f94-8b9578fde225" providerId="AD" clId="Web-{72014C0E-0386-FCDD-E1E7-3000D1AC3AC2}" dt="2026-06-14T09:36:33.983" v="632"/>
        <pc:sldMkLst>
          <pc:docMk/>
          <pc:sldMk cId="197943987" sldId="265"/>
        </pc:sldMkLst>
        <pc:spChg chg="mod ord">
          <ac:chgData name="Kamran Mahmood (2536762)" userId="S::2536762@student.uwtsd.ac.uk::174abfa1-dac3-47d7-8f94-8b9578fde225" providerId="AD" clId="Web-{72014C0E-0386-FCDD-E1E7-3000D1AC3AC2}" dt="2026-06-14T09:36:33.983" v="632"/>
          <ac:spMkLst>
            <pc:docMk/>
            <pc:sldMk cId="197943987" sldId="265"/>
            <ac:spMk id="2" creationId="{DE9315AE-8FAF-A6FA-C886-9E73E771A66F}"/>
          </ac:spMkLst>
        </pc:spChg>
        <pc:spChg chg="mod ord">
          <ac:chgData name="Kamran Mahmood (2536762)" userId="S::2536762@student.uwtsd.ac.uk::174abfa1-dac3-47d7-8f94-8b9578fde225" providerId="AD" clId="Web-{72014C0E-0386-FCDD-E1E7-3000D1AC3AC2}" dt="2026-06-14T09:36:33.983" v="632"/>
          <ac:spMkLst>
            <pc:docMk/>
            <pc:sldMk cId="197943987" sldId="265"/>
            <ac:spMk id="3" creationId="{95F9FFF8-8E70-ECE5-D0DE-C554AF075C59}"/>
          </ac:spMkLst>
        </pc:spChg>
        <pc:spChg chg="mod ord">
          <ac:chgData name="Kamran Mahmood (2536762)" userId="S::2536762@student.uwtsd.ac.uk::174abfa1-dac3-47d7-8f94-8b9578fde225" providerId="AD" clId="Web-{72014C0E-0386-FCDD-E1E7-3000D1AC3AC2}" dt="2026-06-14T09:36:33.983" v="632"/>
          <ac:spMkLst>
            <pc:docMk/>
            <pc:sldMk cId="197943987" sldId="265"/>
            <ac:spMk id="4" creationId="{0C72090D-CFC1-F726-53C9-E52D8E230781}"/>
          </ac:spMkLst>
        </pc:spChg>
      </pc:sldChg>
      <pc:sldChg chg="modSp mod modClrScheme chgLayout">
        <pc:chgData name="Kamran Mahmood (2536762)" userId="S::2536762@student.uwtsd.ac.uk::174abfa1-dac3-47d7-8f94-8b9578fde225" providerId="AD" clId="Web-{72014C0E-0386-FCDD-E1E7-3000D1AC3AC2}" dt="2026-06-14T09:36:33.983" v="632"/>
        <pc:sldMkLst>
          <pc:docMk/>
          <pc:sldMk cId="1028172210" sldId="266"/>
        </pc:sldMkLst>
        <pc:spChg chg="mod ord">
          <ac:chgData name="Kamran Mahmood (2536762)" userId="S::2536762@student.uwtsd.ac.uk::174abfa1-dac3-47d7-8f94-8b9578fde225" providerId="AD" clId="Web-{72014C0E-0386-FCDD-E1E7-3000D1AC3AC2}" dt="2026-06-14T09:36:33.983" v="632"/>
          <ac:spMkLst>
            <pc:docMk/>
            <pc:sldMk cId="1028172210" sldId="266"/>
            <ac:spMk id="2" creationId="{15C3CFEC-C9E1-2009-D206-87388CE55AEE}"/>
          </ac:spMkLst>
        </pc:spChg>
        <pc:spChg chg="mod ord">
          <ac:chgData name="Kamran Mahmood (2536762)" userId="S::2536762@student.uwtsd.ac.uk::174abfa1-dac3-47d7-8f94-8b9578fde225" providerId="AD" clId="Web-{72014C0E-0386-FCDD-E1E7-3000D1AC3AC2}" dt="2026-06-14T09:36:33.983" v="632"/>
          <ac:spMkLst>
            <pc:docMk/>
            <pc:sldMk cId="1028172210" sldId="266"/>
            <ac:spMk id="4" creationId="{12F349DF-0A8F-648C-EA1C-FC112DF93498}"/>
          </ac:spMkLst>
        </pc:spChg>
        <pc:picChg chg="mod ord">
          <ac:chgData name="Kamran Mahmood (2536762)" userId="S::2536762@student.uwtsd.ac.uk::174abfa1-dac3-47d7-8f94-8b9578fde225" providerId="AD" clId="Web-{72014C0E-0386-FCDD-E1E7-3000D1AC3AC2}" dt="2026-06-14T09:36:33.983" v="632"/>
          <ac:picMkLst>
            <pc:docMk/>
            <pc:sldMk cId="1028172210" sldId="266"/>
            <ac:picMk id="5" creationId="{E2E66832-F8F7-ED08-6E06-D447DBBE2897}"/>
          </ac:picMkLst>
        </pc:picChg>
      </pc:sldChg>
      <pc:sldChg chg="addSp delSp mod modClrScheme delDesignElem chgLayout">
        <pc:chgData name="Kamran Mahmood (2536762)" userId="S::2536762@student.uwtsd.ac.uk::174abfa1-dac3-47d7-8f94-8b9578fde225" providerId="AD" clId="Web-{72014C0E-0386-FCDD-E1E7-3000D1AC3AC2}" dt="2026-06-14T09:36:33.983" v="632"/>
        <pc:sldMkLst>
          <pc:docMk/>
          <pc:sldMk cId="4130486435" sldId="269"/>
        </pc:sldMkLst>
        <pc:grpChg chg="add del">
          <ac:chgData name="Kamran Mahmood (2536762)" userId="S::2536762@student.uwtsd.ac.uk::174abfa1-dac3-47d7-8f94-8b9578fde225" providerId="AD" clId="Web-{72014C0E-0386-FCDD-E1E7-3000D1AC3AC2}" dt="2026-06-14T09:36:33.983" v="632"/>
          <ac:grpSpMkLst>
            <pc:docMk/>
            <pc:sldMk cId="4130486435" sldId="269"/>
            <ac:grpSpMk id="11" creationId="{056AA6D6-1643-44BA-A877-4F4CA45ABA00}"/>
          </ac:grpSpMkLst>
        </pc:grpChg>
        <pc:grpChg chg="add del">
          <ac:chgData name="Kamran Mahmood (2536762)" userId="S::2536762@student.uwtsd.ac.uk::174abfa1-dac3-47d7-8f94-8b9578fde225" providerId="AD" clId="Web-{72014C0E-0386-FCDD-E1E7-3000D1AC3AC2}" dt="2026-06-14T09:36:33.983" v="632"/>
          <ac:grpSpMkLst>
            <pc:docMk/>
            <pc:sldMk cId="4130486435" sldId="269"/>
            <ac:grpSpMk id="93" creationId="{D282CB72-2CDB-42BC-A8ED-72831BCCDA2B}"/>
          </ac:grpSpMkLst>
        </pc:grpChg>
      </pc:sldChg>
      <pc:sldChg chg="modSp mod modClrScheme chgLayout">
        <pc:chgData name="Kamran Mahmood (2536762)" userId="S::2536762@student.uwtsd.ac.uk::174abfa1-dac3-47d7-8f94-8b9578fde225" providerId="AD" clId="Web-{72014C0E-0386-FCDD-E1E7-3000D1AC3AC2}" dt="2026-06-14T09:36:33.983" v="632"/>
        <pc:sldMkLst>
          <pc:docMk/>
          <pc:sldMk cId="292675176" sldId="270"/>
        </pc:sldMkLst>
        <pc:spChg chg="mod ord">
          <ac:chgData name="Kamran Mahmood (2536762)" userId="S::2536762@student.uwtsd.ac.uk::174abfa1-dac3-47d7-8f94-8b9578fde225" providerId="AD" clId="Web-{72014C0E-0386-FCDD-E1E7-3000D1AC3AC2}" dt="2026-06-14T09:36:33.983" v="632"/>
          <ac:spMkLst>
            <pc:docMk/>
            <pc:sldMk cId="292675176" sldId="270"/>
            <ac:spMk id="5" creationId="{3744AC64-B80E-9911-FA7E-3C85631A819C}"/>
          </ac:spMkLst>
        </pc:spChg>
      </pc:sldChg>
      <pc:sldChg chg="mod modClrScheme chgLayout">
        <pc:chgData name="Kamran Mahmood (2536762)" userId="S::2536762@student.uwtsd.ac.uk::174abfa1-dac3-47d7-8f94-8b9578fde225" providerId="AD" clId="Web-{72014C0E-0386-FCDD-E1E7-3000D1AC3AC2}" dt="2026-06-14T09:36:33.983" v="632"/>
        <pc:sldMkLst>
          <pc:docMk/>
          <pc:sldMk cId="3201178392" sldId="272"/>
        </pc:sldMkLst>
      </pc:sldChg>
      <pc:sldChg chg="modSp mod modClrScheme chgLayout">
        <pc:chgData name="Kamran Mahmood (2536762)" userId="S::2536762@student.uwtsd.ac.uk::174abfa1-dac3-47d7-8f94-8b9578fde225" providerId="AD" clId="Web-{72014C0E-0386-FCDD-E1E7-3000D1AC3AC2}" dt="2026-06-14T09:36:33.983" v="632"/>
        <pc:sldMkLst>
          <pc:docMk/>
          <pc:sldMk cId="774833333" sldId="273"/>
        </pc:sldMkLst>
        <pc:spChg chg="mod ord">
          <ac:chgData name="Kamran Mahmood (2536762)" userId="S::2536762@student.uwtsd.ac.uk::174abfa1-dac3-47d7-8f94-8b9578fde225" providerId="AD" clId="Web-{72014C0E-0386-FCDD-E1E7-3000D1AC3AC2}" dt="2026-06-14T09:36:33.983" v="632"/>
          <ac:spMkLst>
            <pc:docMk/>
            <pc:sldMk cId="774833333" sldId="273"/>
            <ac:spMk id="2" creationId="{C8E05384-FE6D-20F9-3CE7-7E9DC24868A4}"/>
          </ac:spMkLst>
        </pc:spChg>
        <pc:spChg chg="mod ord">
          <ac:chgData name="Kamran Mahmood (2536762)" userId="S::2536762@student.uwtsd.ac.uk::174abfa1-dac3-47d7-8f94-8b9578fde225" providerId="AD" clId="Web-{72014C0E-0386-FCDD-E1E7-3000D1AC3AC2}" dt="2026-06-14T09:36:33.983" v="632"/>
          <ac:spMkLst>
            <pc:docMk/>
            <pc:sldMk cId="774833333" sldId="273"/>
            <ac:spMk id="4" creationId="{9962DDD8-72FE-2E46-0F1E-F499EBF86CBB}"/>
          </ac:spMkLst>
        </pc:spChg>
        <pc:graphicFrameChg chg="mod ord">
          <ac:chgData name="Kamran Mahmood (2536762)" userId="S::2536762@student.uwtsd.ac.uk::174abfa1-dac3-47d7-8f94-8b9578fde225" providerId="AD" clId="Web-{72014C0E-0386-FCDD-E1E7-3000D1AC3AC2}" dt="2026-06-14T09:36:33.983" v="632"/>
          <ac:graphicFrameMkLst>
            <pc:docMk/>
            <pc:sldMk cId="774833333" sldId="273"/>
            <ac:graphicFrameMk id="12" creationId="{1F8A25AA-7B82-AE58-FD07-A190F0835A84}"/>
          </ac:graphicFrameMkLst>
        </pc:graphicFrameChg>
      </pc:sldChg>
      <pc:sldChg chg="modSp mod modClrScheme chgLayout">
        <pc:chgData name="Kamran Mahmood (2536762)" userId="S::2536762@student.uwtsd.ac.uk::174abfa1-dac3-47d7-8f94-8b9578fde225" providerId="AD" clId="Web-{72014C0E-0386-FCDD-E1E7-3000D1AC3AC2}" dt="2026-06-14T09:36:33.983" v="632"/>
        <pc:sldMkLst>
          <pc:docMk/>
          <pc:sldMk cId="547734791" sldId="274"/>
        </pc:sldMkLst>
        <pc:spChg chg="mod ord">
          <ac:chgData name="Kamran Mahmood (2536762)" userId="S::2536762@student.uwtsd.ac.uk::174abfa1-dac3-47d7-8f94-8b9578fde225" providerId="AD" clId="Web-{72014C0E-0386-FCDD-E1E7-3000D1AC3AC2}" dt="2026-06-14T09:36:33.983" v="632"/>
          <ac:spMkLst>
            <pc:docMk/>
            <pc:sldMk cId="547734791" sldId="274"/>
            <ac:spMk id="2" creationId="{27AA8EF8-6246-693D-0A76-940FD14D65C1}"/>
          </ac:spMkLst>
        </pc:spChg>
        <pc:spChg chg="mod ord">
          <ac:chgData name="Kamran Mahmood (2536762)" userId="S::2536762@student.uwtsd.ac.uk::174abfa1-dac3-47d7-8f94-8b9578fde225" providerId="AD" clId="Web-{72014C0E-0386-FCDD-E1E7-3000D1AC3AC2}" dt="2026-06-14T09:36:33.983" v="632"/>
          <ac:spMkLst>
            <pc:docMk/>
            <pc:sldMk cId="547734791" sldId="274"/>
            <ac:spMk id="3" creationId="{862EA3EF-BC1B-7A43-7EBD-961FB60ABE1F}"/>
          </ac:spMkLst>
        </pc:spChg>
      </pc:sldChg>
      <pc:sldChg chg="modSp mod modClrScheme chgLayout">
        <pc:chgData name="Kamran Mahmood (2536762)" userId="S::2536762@student.uwtsd.ac.uk::174abfa1-dac3-47d7-8f94-8b9578fde225" providerId="AD" clId="Web-{72014C0E-0386-FCDD-E1E7-3000D1AC3AC2}" dt="2026-06-14T09:36:33.983" v="632"/>
        <pc:sldMkLst>
          <pc:docMk/>
          <pc:sldMk cId="3997091859" sldId="276"/>
        </pc:sldMkLst>
        <pc:spChg chg="mod ord">
          <ac:chgData name="Kamran Mahmood (2536762)" userId="S::2536762@student.uwtsd.ac.uk::174abfa1-dac3-47d7-8f94-8b9578fde225" providerId="AD" clId="Web-{72014C0E-0386-FCDD-E1E7-3000D1AC3AC2}" dt="2026-06-14T09:36:33.983" v="632"/>
          <ac:spMkLst>
            <pc:docMk/>
            <pc:sldMk cId="3997091859" sldId="276"/>
            <ac:spMk id="2" creationId="{2C1F8552-0C27-83D9-6586-E8294175DC5B}"/>
          </ac:spMkLst>
        </pc:spChg>
        <pc:spChg chg="mod ord">
          <ac:chgData name="Kamran Mahmood (2536762)" userId="S::2536762@student.uwtsd.ac.uk::174abfa1-dac3-47d7-8f94-8b9578fde225" providerId="AD" clId="Web-{72014C0E-0386-FCDD-E1E7-3000D1AC3AC2}" dt="2026-06-14T09:36:33.983" v="632"/>
          <ac:spMkLst>
            <pc:docMk/>
            <pc:sldMk cId="3997091859" sldId="276"/>
            <ac:spMk id="3" creationId="{310BE75A-F129-A1A6-F92A-4514CA413B52}"/>
          </ac:spMkLst>
        </pc:spChg>
        <pc:spChg chg="mod ord">
          <ac:chgData name="Kamran Mahmood (2536762)" userId="S::2536762@student.uwtsd.ac.uk::174abfa1-dac3-47d7-8f94-8b9578fde225" providerId="AD" clId="Web-{72014C0E-0386-FCDD-E1E7-3000D1AC3AC2}" dt="2026-06-14T09:36:33.983" v="632"/>
          <ac:spMkLst>
            <pc:docMk/>
            <pc:sldMk cId="3997091859" sldId="276"/>
            <ac:spMk id="4" creationId="{9ACEED8F-F15C-2192-3AF4-FF5837373C24}"/>
          </ac:spMkLst>
        </pc:spChg>
      </pc:sldChg>
      <pc:sldChg chg="mod modClrScheme chgLayout">
        <pc:chgData name="Kamran Mahmood (2536762)" userId="S::2536762@student.uwtsd.ac.uk::174abfa1-dac3-47d7-8f94-8b9578fde225" providerId="AD" clId="Web-{72014C0E-0386-FCDD-E1E7-3000D1AC3AC2}" dt="2026-06-14T09:36:33.983" v="632"/>
        <pc:sldMkLst>
          <pc:docMk/>
          <pc:sldMk cId="3381331650" sldId="279"/>
        </pc:sldMkLst>
      </pc:sldChg>
      <pc:sldChg chg="addSp delSp modSp new mod setBg modClrScheme setClrOvrMap delDesignElem chgLayout">
        <pc:chgData name="Kamran Mahmood (2536762)" userId="S::2536762@student.uwtsd.ac.uk::174abfa1-dac3-47d7-8f94-8b9578fde225" providerId="AD" clId="Web-{72014C0E-0386-FCDD-E1E7-3000D1AC3AC2}" dt="2026-06-14T10:40:00.437" v="1532" actId="14100"/>
        <pc:sldMkLst>
          <pc:docMk/>
          <pc:sldMk cId="1654712460" sldId="280"/>
        </pc:sldMkLst>
        <pc:spChg chg="mod ord">
          <ac:chgData name="Kamran Mahmood (2536762)" userId="S::2536762@student.uwtsd.ac.uk::174abfa1-dac3-47d7-8f94-8b9578fde225" providerId="AD" clId="Web-{72014C0E-0386-FCDD-E1E7-3000D1AC3AC2}" dt="2026-06-14T09:56:21.764" v="780" actId="20577"/>
          <ac:spMkLst>
            <pc:docMk/>
            <pc:sldMk cId="1654712460" sldId="280"/>
            <ac:spMk id="2" creationId="{B6AB7204-96F2-952C-2599-F9745601CD5D}"/>
          </ac:spMkLst>
        </pc:spChg>
        <pc:spChg chg="del mod ord">
          <ac:chgData name="Kamran Mahmood (2536762)" userId="S::2536762@student.uwtsd.ac.uk::174abfa1-dac3-47d7-8f94-8b9578fde225" providerId="AD" clId="Web-{72014C0E-0386-FCDD-E1E7-3000D1AC3AC2}" dt="2026-06-14T09:41:33.549" v="634"/>
          <ac:spMkLst>
            <pc:docMk/>
            <pc:sldMk cId="1654712460" sldId="280"/>
            <ac:spMk id="3" creationId="{E44FF5F4-A30F-0DB7-7DF5-E8438191F64A}"/>
          </ac:spMkLst>
        </pc:spChg>
        <pc:spChg chg="add del">
          <ac:chgData name="Kamran Mahmood (2536762)" userId="S::2536762@student.uwtsd.ac.uk::174abfa1-dac3-47d7-8f94-8b9578fde225" providerId="AD" clId="Web-{72014C0E-0386-FCDD-E1E7-3000D1AC3AC2}" dt="2026-06-14T09:41:33.549" v="634"/>
          <ac:spMkLst>
            <pc:docMk/>
            <pc:sldMk cId="1654712460" sldId="280"/>
            <ac:spMk id="8" creationId="{50E53EDA-3B94-4F6B-9E86-D3BB9EBB9616}"/>
          </ac:spMkLst>
        </pc:spChg>
        <pc:spChg chg="add del">
          <ac:chgData name="Kamran Mahmood (2536762)" userId="S::2536762@student.uwtsd.ac.uk::174abfa1-dac3-47d7-8f94-8b9578fde225" providerId="AD" clId="Web-{72014C0E-0386-FCDD-E1E7-3000D1AC3AC2}" dt="2026-06-14T09:49:52.879" v="664"/>
          <ac:spMkLst>
            <pc:docMk/>
            <pc:sldMk cId="1654712460" sldId="280"/>
            <ac:spMk id="17" creationId="{6BEA78D3-1250-461D-B1C3-A685A63B0B67}"/>
          </ac:spMkLst>
        </pc:spChg>
        <pc:spChg chg="add del">
          <ac:chgData name="Kamran Mahmood (2536762)" userId="S::2536762@student.uwtsd.ac.uk::174abfa1-dac3-47d7-8f94-8b9578fde225" providerId="AD" clId="Web-{72014C0E-0386-FCDD-E1E7-3000D1AC3AC2}" dt="2026-06-14T09:49:52.879" v="664"/>
          <ac:spMkLst>
            <pc:docMk/>
            <pc:sldMk cId="1654712460" sldId="280"/>
            <ac:spMk id="19" creationId="{51EE3020-D2AB-4568-9728-58CB9D91C0A8}"/>
          </ac:spMkLst>
        </pc:spChg>
        <pc:spChg chg="add del">
          <ac:chgData name="Kamran Mahmood (2536762)" userId="S::2536762@student.uwtsd.ac.uk::174abfa1-dac3-47d7-8f94-8b9578fde225" providerId="AD" clId="Web-{72014C0E-0386-FCDD-E1E7-3000D1AC3AC2}" dt="2026-06-14T09:49:52.879" v="664"/>
          <ac:spMkLst>
            <pc:docMk/>
            <pc:sldMk cId="1654712460" sldId="280"/>
            <ac:spMk id="23" creationId="{BE8D5A48-2B03-4F99-8D48-30237E11307A}"/>
          </ac:spMkLst>
        </pc:spChg>
        <pc:graphicFrameChg chg="add mod modGraphic">
          <ac:chgData name="Kamran Mahmood (2536762)" userId="S::2536762@student.uwtsd.ac.uk::174abfa1-dac3-47d7-8f94-8b9578fde225" providerId="AD" clId="Web-{72014C0E-0386-FCDD-E1E7-3000D1AC3AC2}" dt="2026-06-14T10:40:00.437" v="1532" actId="14100"/>
          <ac:graphicFrameMkLst>
            <pc:docMk/>
            <pc:sldMk cId="1654712460" sldId="280"/>
            <ac:graphicFrameMk id="12" creationId="{5E53EC85-CB74-9967-BC90-7F4350611075}"/>
          </ac:graphicFrameMkLst>
        </pc:graphicFrameChg>
        <pc:picChg chg="add del">
          <ac:chgData name="Kamran Mahmood (2536762)" userId="S::2536762@student.uwtsd.ac.uk::174abfa1-dac3-47d7-8f94-8b9578fde225" providerId="AD" clId="Web-{72014C0E-0386-FCDD-E1E7-3000D1AC3AC2}" dt="2026-06-14T09:49:52.879" v="664"/>
          <ac:picMkLst>
            <pc:docMk/>
            <pc:sldMk cId="1654712460" sldId="280"/>
            <ac:picMk id="21" creationId="{1DB7BECE-01F0-4612-854F-D69D86C95635}"/>
          </ac:picMkLst>
        </pc:picChg>
        <pc:cxnChg chg="add del">
          <ac:chgData name="Kamran Mahmood (2536762)" userId="S::2536762@student.uwtsd.ac.uk::174abfa1-dac3-47d7-8f94-8b9578fde225" providerId="AD" clId="Web-{72014C0E-0386-FCDD-E1E7-3000D1AC3AC2}" dt="2026-06-14T09:41:33.549" v="634"/>
          <ac:cxnSpMkLst>
            <pc:docMk/>
            <pc:sldMk cId="1654712460" sldId="280"/>
            <ac:cxnSpMk id="10" creationId="{30EFD79F-7790-479B-B7DB-BD0D8C101DDD}"/>
          </ac:cxnSpMkLst>
        </pc:cxnChg>
      </pc:sldChg>
      <pc:sldChg chg="addSp delSp modSp new mod setBg">
        <pc:chgData name="Kamran Mahmood (2536762)" userId="S::2536762@student.uwtsd.ac.uk::174abfa1-dac3-47d7-8f94-8b9578fde225" providerId="AD" clId="Web-{72014C0E-0386-FCDD-E1E7-3000D1AC3AC2}" dt="2026-06-14T10:41:17.786" v="1552" actId="20577"/>
        <pc:sldMkLst>
          <pc:docMk/>
          <pc:sldMk cId="2463958868" sldId="282"/>
        </pc:sldMkLst>
        <pc:spChg chg="mod">
          <ac:chgData name="Kamran Mahmood (2536762)" userId="S::2536762@student.uwtsd.ac.uk::174abfa1-dac3-47d7-8f94-8b9578fde225" providerId="AD" clId="Web-{72014C0E-0386-FCDD-E1E7-3000D1AC3AC2}" dt="2026-06-14T10:20:58.611" v="1432" actId="20577"/>
          <ac:spMkLst>
            <pc:docMk/>
            <pc:sldMk cId="2463958868" sldId="282"/>
            <ac:spMk id="2" creationId="{EF8D5D23-8F9F-9BF4-46A7-18C1B8B604A3}"/>
          </ac:spMkLst>
        </pc:spChg>
        <pc:spChg chg="del mod">
          <ac:chgData name="Kamran Mahmood (2536762)" userId="S::2536762@student.uwtsd.ac.uk::174abfa1-dac3-47d7-8f94-8b9578fde225" providerId="AD" clId="Web-{72014C0E-0386-FCDD-E1E7-3000D1AC3AC2}" dt="2026-06-14T10:14:00.131" v="1388"/>
          <ac:spMkLst>
            <pc:docMk/>
            <pc:sldMk cId="2463958868" sldId="282"/>
            <ac:spMk id="3" creationId="{7212B41D-457B-E9AC-448B-96703C18824B}"/>
          </ac:spMkLst>
        </pc:spChg>
        <pc:graphicFrameChg chg="add modGraphic">
          <ac:chgData name="Kamran Mahmood (2536762)" userId="S::2536762@student.uwtsd.ac.uk::174abfa1-dac3-47d7-8f94-8b9578fde225" providerId="AD" clId="Web-{72014C0E-0386-FCDD-E1E7-3000D1AC3AC2}" dt="2026-06-14T10:41:17.786" v="1552" actId="20577"/>
          <ac:graphicFrameMkLst>
            <pc:docMk/>
            <pc:sldMk cId="2463958868" sldId="282"/>
            <ac:graphicFrameMk id="5" creationId="{D18A430E-844F-BB72-3FB2-F91094055A52}"/>
          </ac:graphicFrameMkLst>
        </pc:graphicFrameChg>
      </pc:sldChg>
      <pc:sldChg chg="addSp delSp modSp new">
        <pc:chgData name="Kamran Mahmood (2536762)" userId="S::2536762@student.uwtsd.ac.uk::174abfa1-dac3-47d7-8f94-8b9578fde225" providerId="AD" clId="Web-{72014C0E-0386-FCDD-E1E7-3000D1AC3AC2}" dt="2026-06-14T10:28:09.531" v="1459" actId="1076"/>
        <pc:sldMkLst>
          <pc:docMk/>
          <pc:sldMk cId="1060916648" sldId="283"/>
        </pc:sldMkLst>
        <pc:spChg chg="mod">
          <ac:chgData name="Kamran Mahmood (2536762)" userId="S::2536762@student.uwtsd.ac.uk::174abfa1-dac3-47d7-8f94-8b9578fde225" providerId="AD" clId="Web-{72014C0E-0386-FCDD-E1E7-3000D1AC3AC2}" dt="2026-06-14T10:21:11.112" v="1438" actId="20577"/>
          <ac:spMkLst>
            <pc:docMk/>
            <pc:sldMk cId="1060916648" sldId="283"/>
            <ac:spMk id="2" creationId="{EF000738-71DC-7916-CB24-5D8774F7615A}"/>
          </ac:spMkLst>
        </pc:spChg>
        <pc:picChg chg="add del mod">
          <ac:chgData name="Kamran Mahmood (2536762)" userId="S::2536762@student.uwtsd.ac.uk::174abfa1-dac3-47d7-8f94-8b9578fde225" providerId="AD" clId="Web-{72014C0E-0386-FCDD-E1E7-3000D1AC3AC2}" dt="2026-06-14T10:27:46.420" v="1457"/>
          <ac:picMkLst>
            <pc:docMk/>
            <pc:sldMk cId="1060916648" sldId="283"/>
            <ac:picMk id="5" creationId="{8013C13D-FC3A-0938-093B-AC8E946C5284}"/>
          </ac:picMkLst>
        </pc:picChg>
        <pc:picChg chg="add del mod">
          <ac:chgData name="Kamran Mahmood (2536762)" userId="S::2536762@student.uwtsd.ac.uk::174abfa1-dac3-47d7-8f94-8b9578fde225" providerId="AD" clId="Web-{72014C0E-0386-FCDD-E1E7-3000D1AC3AC2}" dt="2026-06-14T10:28:09.531" v="1459" actId="1076"/>
          <ac:picMkLst>
            <pc:docMk/>
            <pc:sldMk cId="1060916648" sldId="283"/>
            <ac:picMk id="7" creationId="{45A22D8E-9E9A-96A9-C280-B36AE3A6CD0D}"/>
          </ac:picMkLst>
        </pc:picChg>
      </pc:sldChg>
      <pc:sldMasterChg chg="add del addSldLayout delSldLayout">
        <pc:chgData name="Kamran Mahmood (2536762)" userId="S::2536762@student.uwtsd.ac.uk::174abfa1-dac3-47d7-8f94-8b9578fde225" providerId="AD" clId="Web-{72014C0E-0386-FCDD-E1E7-3000D1AC3AC2}" dt="2026-06-14T09:36:33.983" v="632"/>
        <pc:sldMasterMkLst>
          <pc:docMk/>
          <pc:sldMasterMk cId="2894175433" sldId="2147483810"/>
        </pc:sldMasterMkLst>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8333538" sldId="2147483811"/>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706835663" sldId="2147483812"/>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702854431" sldId="2147483813"/>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58836036" sldId="2147483814"/>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987912679" sldId="2147483815"/>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04508056" sldId="2147483816"/>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176060031" sldId="2147483817"/>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988102674" sldId="2147483818"/>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95862644" sldId="2147483819"/>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699484601" sldId="2147483820"/>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344294087" sldId="2147483821"/>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273456169" sldId="2147483822"/>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954729853" sldId="2147483823"/>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831051163" sldId="2147483824"/>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115153523" sldId="2147483825"/>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651062955" sldId="2147483826"/>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960233678" sldId="2147483827"/>
          </pc:sldLayoutMkLst>
        </pc:sldLayoutChg>
      </pc:sldMasterChg>
      <pc:sldMasterChg chg="add del addSldLayout delSldLayout modSldLayout">
        <pc:chgData name="Kamran Mahmood (2536762)" userId="S::2536762@student.uwtsd.ac.uk::174abfa1-dac3-47d7-8f94-8b9578fde225" providerId="AD" clId="Web-{72014C0E-0386-FCDD-E1E7-3000D1AC3AC2}" dt="2026-06-14T09:36:33.983" v="632"/>
        <pc:sldMasterMkLst>
          <pc:docMk/>
          <pc:sldMasterMk cId="1691454640" sldId="2147483828"/>
        </pc:sldMasterMkLst>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97871873" sldId="2147483829"/>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07864085" sldId="2147483830"/>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1673899542" sldId="2147483831"/>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825197880" sldId="2147483832"/>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1298804989" sldId="2147483833"/>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3431831996" sldId="2147483834"/>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4204874509" sldId="2147483835"/>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657594632" sldId="2147483836"/>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437653529" sldId="2147483837"/>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983023234" sldId="2147483838"/>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616920819" sldId="2147483839"/>
          </pc:sldLayoutMkLst>
        </pc:sldLayoutChg>
      </pc:sldMasterChg>
    </pc:docChg>
  </pc:docChgLst>
  <pc:docChgLst>
    <pc:chgData name="Roshan Harley (2536199)" userId="S::2536199@student.uwtsd.ac.uk::f51788b1-63b3-444b-91ed-6c192fceab2c" providerId="AD" clId="Web-{F261CFDE-D6CC-C269-581C-F9B7EF64EF51}"/>
    <pc:docChg chg="mod addSld delSld modSld addMainMaster delMainMaster">
      <pc:chgData name="Roshan Harley (2536199)" userId="S::2536199@student.uwtsd.ac.uk::f51788b1-63b3-444b-91ed-6c192fceab2c" providerId="AD" clId="Web-{F261CFDE-D6CC-C269-581C-F9B7EF64EF51}" dt="2026-06-04T11:35:30.520" v="5039" actId="20577"/>
      <pc:docMkLst>
        <pc:docMk/>
      </pc:docMkLst>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09857222" sldId="256"/>
        </pc:sldMkLst>
        <pc:spChg chg="mod ord">
          <ac:chgData name="Roshan Harley (2536199)" userId="S::2536199@student.uwtsd.ac.uk::f51788b1-63b3-444b-91ed-6c192fceab2c" providerId="AD" clId="Web-{F261CFDE-D6CC-C269-581C-F9B7EF64EF51}" dt="2026-06-04T07:54:14.484" v="19"/>
          <ac:spMkLst>
            <pc:docMk/>
            <pc:sldMk cId="109857222" sldId="256"/>
            <ac:spMk id="2" creationId="{00000000-0000-0000-0000-000000000000}"/>
          </ac:spMkLst>
        </pc:spChg>
        <pc:spChg chg="mod ord">
          <ac:chgData name="Roshan Harley (2536199)" userId="S::2536199@student.uwtsd.ac.uk::f51788b1-63b3-444b-91ed-6c192fceab2c" providerId="AD" clId="Web-{F261CFDE-D6CC-C269-581C-F9B7EF64EF51}" dt="2026-06-04T07:54:14.484" v="19"/>
          <ac:spMkLst>
            <pc:docMk/>
            <pc:sldMk cId="109857222" sldId="256"/>
            <ac:spMk id="3" creationId="{00000000-0000-0000-0000-000000000000}"/>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939341887" sldId="264"/>
        </pc:sldMkLst>
        <pc:spChg chg="mod ord">
          <ac:chgData name="Roshan Harley (2536199)" userId="S::2536199@student.uwtsd.ac.uk::f51788b1-63b3-444b-91ed-6c192fceab2c" providerId="AD" clId="Web-{F261CFDE-D6CC-C269-581C-F9B7EF64EF51}" dt="2026-06-04T07:54:14.484" v="19"/>
          <ac:spMkLst>
            <pc:docMk/>
            <pc:sldMk cId="1939341887" sldId="264"/>
            <ac:spMk id="2" creationId="{0BBF5491-354C-2E82-913A-77849C7BDA24}"/>
          </ac:spMkLst>
        </pc:spChg>
        <pc:spChg chg="mod ord">
          <ac:chgData name="Roshan Harley (2536199)" userId="S::2536199@student.uwtsd.ac.uk::f51788b1-63b3-444b-91ed-6c192fceab2c" providerId="AD" clId="Web-{F261CFDE-D6CC-C269-581C-F9B7EF64EF51}" dt="2026-06-04T07:54:14.484" v="19"/>
          <ac:spMkLst>
            <pc:docMk/>
            <pc:sldMk cId="1939341887" sldId="264"/>
            <ac:spMk id="3" creationId="{CCC271B2-EB33-9A49-AA02-3ABB75843F0F}"/>
          </ac:spMkLst>
        </pc:spChg>
      </pc:sldChg>
      <pc:sldChg chg="modSp new">
        <pc:chgData name="Roshan Harley (2536199)" userId="S::2536199@student.uwtsd.ac.uk::f51788b1-63b3-444b-91ed-6c192fceab2c" providerId="AD" clId="Web-{F261CFDE-D6CC-C269-581C-F9B7EF64EF51}" dt="2026-06-04T11:35:30.520" v="5039" actId="20577"/>
        <pc:sldMkLst>
          <pc:docMk/>
          <pc:sldMk cId="197943987" sldId="265"/>
        </pc:sldMkLst>
        <pc:spChg chg="mod">
          <ac:chgData name="Roshan Harley (2536199)" userId="S::2536199@student.uwtsd.ac.uk::f51788b1-63b3-444b-91ed-6c192fceab2c" providerId="AD" clId="Web-{F261CFDE-D6CC-C269-581C-F9B7EF64EF51}" dt="2026-06-04T11:35:30.520" v="5039" actId="20577"/>
          <ac:spMkLst>
            <pc:docMk/>
            <pc:sldMk cId="197943987" sldId="265"/>
            <ac:spMk id="2" creationId="{DE9315AE-8FAF-A6FA-C886-9E73E771A66F}"/>
          </ac:spMkLst>
        </pc:spChg>
        <pc:spChg chg="mod">
          <ac:chgData name="Roshan Harley (2536199)" userId="S::2536199@student.uwtsd.ac.uk::f51788b1-63b3-444b-91ed-6c192fceab2c" providerId="AD" clId="Web-{F261CFDE-D6CC-C269-581C-F9B7EF64EF51}" dt="2026-06-04T09:23:06.915" v="1351" actId="20577"/>
          <ac:spMkLst>
            <pc:docMk/>
            <pc:sldMk cId="197943987" sldId="265"/>
            <ac:spMk id="3" creationId="{95F9FFF8-8E70-ECE5-D0DE-C554AF075C59}"/>
          </ac:spMkLst>
        </pc:spChg>
        <pc:spChg chg="mod">
          <ac:chgData name="Roshan Harley (2536199)" userId="S::2536199@student.uwtsd.ac.uk::f51788b1-63b3-444b-91ed-6c192fceab2c" providerId="AD" clId="Web-{F261CFDE-D6CC-C269-581C-F9B7EF64EF51}" dt="2026-06-04T08:50:22.452" v="716" actId="20577"/>
          <ac:spMkLst>
            <pc:docMk/>
            <pc:sldMk cId="197943987" sldId="265"/>
            <ac:spMk id="4" creationId="{0C72090D-CFC1-F726-53C9-E52D8E230781}"/>
          </ac:spMkLst>
        </pc:spChg>
      </pc:sldChg>
      <pc:sldChg chg="addSp delSp modSp new">
        <pc:chgData name="Roshan Harley (2536199)" userId="S::2536199@student.uwtsd.ac.uk::f51788b1-63b3-444b-91ed-6c192fceab2c" providerId="AD" clId="Web-{F261CFDE-D6CC-C269-581C-F9B7EF64EF51}" dt="2026-06-04T10:58:28.188" v="4358" actId="20577"/>
        <pc:sldMkLst>
          <pc:docMk/>
          <pc:sldMk cId="1028172210" sldId="266"/>
        </pc:sldMkLst>
        <pc:spChg chg="mod">
          <ac:chgData name="Roshan Harley (2536199)" userId="S::2536199@student.uwtsd.ac.uk::f51788b1-63b3-444b-91ed-6c192fceab2c" providerId="AD" clId="Web-{F261CFDE-D6CC-C269-581C-F9B7EF64EF51}" dt="2026-06-04T10:58:28.188" v="4358" actId="20577"/>
          <ac:spMkLst>
            <pc:docMk/>
            <pc:sldMk cId="1028172210" sldId="266"/>
            <ac:spMk id="2" creationId="{15C3CFEC-C9E1-2009-D206-87388CE55AEE}"/>
          </ac:spMkLst>
        </pc:spChg>
        <pc:spChg chg="mod">
          <ac:chgData name="Roshan Harley (2536199)" userId="S::2536199@student.uwtsd.ac.uk::f51788b1-63b3-444b-91ed-6c192fceab2c" providerId="AD" clId="Web-{F261CFDE-D6CC-C269-581C-F9B7EF64EF51}" dt="2026-06-04T09:59:37.200" v="2121" actId="20577"/>
          <ac:spMkLst>
            <pc:docMk/>
            <pc:sldMk cId="1028172210" sldId="266"/>
            <ac:spMk id="4" creationId="{12F349DF-0A8F-648C-EA1C-FC112DF93498}"/>
          </ac:spMkLst>
        </pc:spChg>
        <pc:spChg chg="add mod">
          <ac:chgData name="Roshan Harley (2536199)" userId="S::2536199@student.uwtsd.ac.uk::f51788b1-63b3-444b-91ed-6c192fceab2c" providerId="AD" clId="Web-{F261CFDE-D6CC-C269-581C-F9B7EF64EF51}" dt="2026-06-04T09:35:18.395" v="1384" actId="20577"/>
          <ac:spMkLst>
            <pc:docMk/>
            <pc:sldMk cId="1028172210" sldId="266"/>
            <ac:spMk id="6" creationId="{9CB5969D-23E8-8B5A-B068-2C8A98B2E80D}"/>
          </ac:spMkLst>
        </pc:spChg>
        <pc:picChg chg="add mod ord">
          <ac:chgData name="Roshan Harley (2536199)" userId="S::2536199@student.uwtsd.ac.uk::f51788b1-63b3-444b-91ed-6c192fceab2c" providerId="AD" clId="Web-{F261CFDE-D6CC-C269-581C-F9B7EF64EF51}" dt="2026-06-04T09:33:55.236" v="1359"/>
          <ac:picMkLst>
            <pc:docMk/>
            <pc:sldMk cId="1028172210" sldId="266"/>
            <ac:picMk id="5" creationId="{E2E66832-F8F7-ED08-6E06-D447DBBE2897}"/>
          </ac:picMkLst>
        </pc:picChg>
      </pc:sldChg>
      <pc:sldMasterChg chg="add del addSldLayout delSldLayout">
        <pc:chgData name="Roshan Harley (2536199)" userId="S::2536199@student.uwtsd.ac.uk::f51788b1-63b3-444b-91ed-6c192fceab2c" providerId="AD" clId="Web-{F261CFDE-D6CC-C269-581C-F9B7EF64EF51}" dt="2026-06-04T07:54:14.484" v="19"/>
        <pc:sldMasterMkLst>
          <pc:docMk/>
          <pc:sldMasterMk cId="2894175433" sldId="2147483810"/>
        </pc:sldMasterMkLst>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8333538" sldId="214748381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706835663" sldId="214748381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702854431" sldId="214748381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58836036" sldId="214748381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987912679" sldId="214748381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04508056" sldId="214748381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76060031" sldId="2147483817"/>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988102674" sldId="2147483818"/>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95862644" sldId="2147483819"/>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699484601" sldId="2147483820"/>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344294087" sldId="214748382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273456169" sldId="214748382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954729853" sldId="214748382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831051163" sldId="214748382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15153523" sldId="214748382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651062955" sldId="214748382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960233678" sldId="2147483827"/>
          </pc:sldLayoutMkLst>
        </pc:sldLayoutChg>
      </pc:sldMasterChg>
    </pc:docChg>
  </pc:docChgLst>
  <pc:docChgLst>
    <pc:chgData name="Kamran Mahmood (2536762)" userId="S::2536762@student.uwtsd.ac.uk::174abfa1-dac3-47d7-8f94-8b9578fde225" providerId="AD" clId="Web-{0523DAF3-76EE-23CC-105B-B59C656AB745}"/>
    <pc:docChg chg="modSld">
      <pc:chgData name="Kamran Mahmood (2536762)" userId="S::2536762@student.uwtsd.ac.uk::174abfa1-dac3-47d7-8f94-8b9578fde225" providerId="AD" clId="Web-{0523DAF3-76EE-23CC-105B-B59C656AB745}" dt="2026-05-27T11:21:34.271" v="100" actId="20577"/>
      <pc:docMkLst>
        <pc:docMk/>
      </pc:docMkLst>
    </pc:docChg>
  </pc:docChgLst>
  <pc:docChgLst>
    <pc:chgData name="Kamran Mahmood (2536762)" userId="S::2536762@student.uwtsd.ac.uk::174abfa1-dac3-47d7-8f94-8b9578fde225" providerId="AD" clId="Web-{A9B6C20E-6D3A-5D19-C5F7-A5F9D806BE49}"/>
    <pc:docChg chg="modSld sldOrd">
      <pc:chgData name="Kamran Mahmood (2536762)" userId="S::2536762@student.uwtsd.ac.uk::174abfa1-dac3-47d7-8f94-8b9578fde225" providerId="AD" clId="Web-{A9B6C20E-6D3A-5D19-C5F7-A5F9D806BE49}" dt="2026-06-03T22:48:25.043" v="151" actId="14100"/>
      <pc:docMkLst>
        <pc:docMk/>
      </pc:docMkLst>
      <pc:sldChg chg="addSp modSp mod setBg">
        <pc:chgData name="Kamran Mahmood (2536762)" userId="S::2536762@student.uwtsd.ac.uk::174abfa1-dac3-47d7-8f94-8b9578fde225" providerId="AD" clId="Web-{A9B6C20E-6D3A-5D19-C5F7-A5F9D806BE49}" dt="2026-06-03T22:45:16.128" v="148" actId="1076"/>
        <pc:sldMkLst>
          <pc:docMk/>
          <pc:sldMk cId="109857222" sldId="256"/>
        </pc:sldMkLst>
        <pc:spChg chg="mod">
          <ac:chgData name="Kamran Mahmood (2536762)" userId="S::2536762@student.uwtsd.ac.uk::174abfa1-dac3-47d7-8f94-8b9578fde225" providerId="AD" clId="Web-{A9B6C20E-6D3A-5D19-C5F7-A5F9D806BE49}" dt="2026-06-03T22:45:06.627" v="147"/>
          <ac:spMkLst>
            <pc:docMk/>
            <pc:sldMk cId="109857222" sldId="256"/>
            <ac:spMk id="2" creationId="{00000000-0000-0000-0000-000000000000}"/>
          </ac:spMkLst>
        </pc:spChg>
        <pc:spChg chg="mod">
          <ac:chgData name="Kamran Mahmood (2536762)" userId="S::2536762@student.uwtsd.ac.uk::174abfa1-dac3-47d7-8f94-8b9578fde225" providerId="AD" clId="Web-{A9B6C20E-6D3A-5D19-C5F7-A5F9D806BE49}" dt="2026-06-03T22:45:16.128" v="148" actId="1076"/>
          <ac:spMkLst>
            <pc:docMk/>
            <pc:sldMk cId="109857222" sldId="256"/>
            <ac:spMk id="3" creationId="{00000000-0000-0000-0000-000000000000}"/>
          </ac:spMkLst>
        </pc:spChg>
      </pc:sldChg>
    </pc:docChg>
  </pc:docChgLst>
  <pc:docChgLst>
    <pc:chgData name="Michelle Karen Finnegan (2537269)" userId="S::2537269@student.uwtsd.ac.uk::c75f4e8b-0c6e-4949-ac55-6b3635694d87" providerId="AD" clId="Web-{2FB04D3B-97D2-0C51-30F6-97DA7E6DDEF7}"/>
    <pc:docChg chg="modSld">
      <pc:chgData name="Michelle Karen Finnegan (2537269)" userId="S::2537269@student.uwtsd.ac.uk::c75f4e8b-0c6e-4949-ac55-6b3635694d87" providerId="AD" clId="Web-{2FB04D3B-97D2-0C51-30F6-97DA7E6DDEF7}" dt="2026-06-07T10:48:26.118" v="773" actId="20577"/>
      <pc:docMkLst>
        <pc:docMk/>
      </pc:docMkLst>
    </pc:docChg>
  </pc:docChgLst>
  <pc:docChgLst>
    <pc:chgData name="Michelle Karen Finnegan (2537269)" userId="S::2537269@student.uwtsd.ac.uk::c75f4e8b-0c6e-4949-ac55-6b3635694d87" providerId="AD" clId="Web-{DEE67C01-8A4D-6CC5-73E4-8E3E99FF4024}"/>
    <pc:docChg chg="modSld">
      <pc:chgData name="Michelle Karen Finnegan (2537269)" userId="S::2537269@student.uwtsd.ac.uk::c75f4e8b-0c6e-4949-ac55-6b3635694d87" providerId="AD" clId="Web-{DEE67C01-8A4D-6CC5-73E4-8E3E99FF4024}" dt="2026-05-26T12:19:11.259" v="59" actId="20577"/>
      <pc:docMkLst>
        <pc:docMk/>
      </pc:docMkLst>
    </pc:docChg>
  </pc:docChgLst>
  <pc:docChgLst>
    <pc:chgData name="Kamran Mahmood (2536762)" userId="S::2536762@student.uwtsd.ac.uk::174abfa1-dac3-47d7-8f94-8b9578fde225" providerId="AD" clId="Web-{5D98C908-3833-138D-603B-64C5D390CAA7}"/>
    <pc:docChg chg="modSld">
      <pc:chgData name="Kamran Mahmood (2536762)" userId="S::2536762@student.uwtsd.ac.uk::174abfa1-dac3-47d7-8f94-8b9578fde225" providerId="AD" clId="Web-{5D98C908-3833-138D-603B-64C5D390CAA7}" dt="2026-05-29T16:37:24.388" v="11" actId="20577"/>
      <pc:docMkLst>
        <pc:docMk/>
      </pc:docMkLst>
    </pc:docChg>
  </pc:docChgLst>
  <pc:docChgLst>
    <pc:chgData name="Michelle Karen Finnegan (2537269)" userId="S::2537269@student.uwtsd.ac.uk::c75f4e8b-0c6e-4949-ac55-6b3635694d87" providerId="AD" clId="Web-{CB2051AD-9BEB-C51E-1EE7-35293A1A2BAA}"/>
    <pc:docChg chg="addSld modSld">
      <pc:chgData name="Michelle Karen Finnegan (2537269)" userId="S::2537269@student.uwtsd.ac.uk::c75f4e8b-0c6e-4949-ac55-6b3635694d87" providerId="AD" clId="Web-{CB2051AD-9BEB-C51E-1EE7-35293A1A2BAA}" dt="2026-06-14T10:35:34.686" v="1516" actId="14100"/>
      <pc:docMkLst>
        <pc:docMk/>
      </pc:docMkLst>
      <pc:sldChg chg="modSp">
        <pc:chgData name="Michelle Karen Finnegan (2537269)" userId="S::2537269@student.uwtsd.ac.uk::c75f4e8b-0c6e-4949-ac55-6b3635694d87" providerId="AD" clId="Web-{CB2051AD-9BEB-C51E-1EE7-35293A1A2BAA}" dt="2026-06-14T10:19:58.513" v="1228" actId="20577"/>
        <pc:sldMkLst>
          <pc:docMk/>
          <pc:sldMk cId="547734791" sldId="274"/>
        </pc:sldMkLst>
        <pc:spChg chg="mod">
          <ac:chgData name="Michelle Karen Finnegan (2537269)" userId="S::2537269@student.uwtsd.ac.uk::c75f4e8b-0c6e-4949-ac55-6b3635694d87" providerId="AD" clId="Web-{CB2051AD-9BEB-C51E-1EE7-35293A1A2BAA}" dt="2026-06-14T10:19:58.513" v="1228" actId="20577"/>
          <ac:spMkLst>
            <pc:docMk/>
            <pc:sldMk cId="547734791" sldId="274"/>
            <ac:spMk id="3" creationId="{862EA3EF-BC1B-7A43-7EBD-961FB60ABE1F}"/>
          </ac:spMkLst>
        </pc:spChg>
      </pc:sldChg>
      <pc:sldChg chg="modSp new">
        <pc:chgData name="Michelle Karen Finnegan (2537269)" userId="S::2537269@student.uwtsd.ac.uk::c75f4e8b-0c6e-4949-ac55-6b3635694d87" providerId="AD" clId="Web-{CB2051AD-9BEB-C51E-1EE7-35293A1A2BAA}" dt="2026-06-14T10:35:34.686" v="1516" actId="14100"/>
        <pc:sldMkLst>
          <pc:docMk/>
          <pc:sldMk cId="2893995619" sldId="281"/>
        </pc:sldMkLst>
        <pc:spChg chg="mod">
          <ac:chgData name="Michelle Karen Finnegan (2537269)" userId="S::2537269@student.uwtsd.ac.uk::c75f4e8b-0c6e-4949-ac55-6b3635694d87" providerId="AD" clId="Web-{CB2051AD-9BEB-C51E-1EE7-35293A1A2BAA}" dt="2026-06-14T10:01:11.534" v="638" actId="20577"/>
          <ac:spMkLst>
            <pc:docMk/>
            <pc:sldMk cId="2893995619" sldId="281"/>
            <ac:spMk id="2" creationId="{D5926F36-7029-3AAE-F1F9-51B02FB93C22}"/>
          </ac:spMkLst>
        </pc:spChg>
        <pc:spChg chg="mod">
          <ac:chgData name="Michelle Karen Finnegan (2537269)" userId="S::2537269@student.uwtsd.ac.uk::c75f4e8b-0c6e-4949-ac55-6b3635694d87" providerId="AD" clId="Web-{CB2051AD-9BEB-C51E-1EE7-35293A1A2BAA}" dt="2026-06-14T10:35:34.686" v="1516" actId="14100"/>
          <ac:spMkLst>
            <pc:docMk/>
            <pc:sldMk cId="2893995619" sldId="281"/>
            <ac:spMk id="3" creationId="{CD322AAF-B864-2539-2620-445ECC8E187C}"/>
          </ac:spMkLst>
        </pc:spChg>
      </pc:sldChg>
    </pc:docChg>
  </pc:docChgLst>
  <pc:docChgLst>
    <pc:chgData name="Kamran Mahmood (2536762)" userId="S::2536762@student.uwtsd.ac.uk::174abfa1-dac3-47d7-8f94-8b9578fde225" providerId="AD" clId="Web-{6037830A-64E8-B52A-A091-62AC5C52C5E2}"/>
    <pc:docChg chg="mod modSld addMainMaster delMainMaster">
      <pc:chgData name="Kamran Mahmood (2536762)" userId="S::2536762@student.uwtsd.ac.uk::174abfa1-dac3-47d7-8f94-8b9578fde225" providerId="AD" clId="Web-{6037830A-64E8-B52A-A091-62AC5C52C5E2}" dt="2026-05-29T15:28:07.560" v="13"/>
      <pc:docMkLst>
        <pc:docMk/>
      </pc:docMkLst>
      <pc:sldChg chg="modSp mod modClrScheme chgLayout">
        <pc:chgData name="Kamran Mahmood (2536762)" userId="S::2536762@student.uwtsd.ac.uk::174abfa1-dac3-47d7-8f94-8b9578fde225" providerId="AD" clId="Web-{6037830A-64E8-B52A-A091-62AC5C52C5E2}" dt="2026-05-29T15:28:07.560" v="13"/>
        <pc:sldMkLst>
          <pc:docMk/>
          <pc:sldMk cId="109857222" sldId="256"/>
        </pc:sldMkLst>
        <pc:spChg chg="mod ord">
          <ac:chgData name="Kamran Mahmood (2536762)" userId="S::2536762@student.uwtsd.ac.uk::174abfa1-dac3-47d7-8f94-8b9578fde225" providerId="AD" clId="Web-{6037830A-64E8-B52A-A091-62AC5C52C5E2}" dt="2026-05-29T15:28:07.560" v="13"/>
          <ac:spMkLst>
            <pc:docMk/>
            <pc:sldMk cId="109857222" sldId="256"/>
            <ac:spMk id="2" creationId="{00000000-0000-0000-0000-000000000000}"/>
          </ac:spMkLst>
        </pc:spChg>
        <pc:spChg chg="mod ord">
          <ac:chgData name="Kamran Mahmood (2536762)" userId="S::2536762@student.uwtsd.ac.uk::174abfa1-dac3-47d7-8f94-8b9578fde225" providerId="AD" clId="Web-{6037830A-64E8-B52A-A091-62AC5C52C5E2}" dt="2026-05-29T15:28:07.560" v="13"/>
          <ac:spMkLst>
            <pc:docMk/>
            <pc:sldMk cId="109857222" sldId="256"/>
            <ac:spMk id="3" creationId="{00000000-0000-0000-0000-000000000000}"/>
          </ac:spMkLst>
        </pc:spChg>
      </pc:sldChg>
    </pc:docChg>
  </pc:docChgLst>
  <pc:docChgLst>
    <pc:chgData name="Kamran Mahmood (2536762)" userId="S::2536762@student.uwtsd.ac.uk::174abfa1-dac3-47d7-8f94-8b9578fde225" providerId="AD" clId="Web-{F812C87E-9402-E11A-1C02-2344E2BA4140}"/>
    <pc:docChg chg="modSld">
      <pc:chgData name="Kamran Mahmood (2536762)" userId="S::2536762@student.uwtsd.ac.uk::174abfa1-dac3-47d7-8f94-8b9578fde225" providerId="AD" clId="Web-{F812C87E-9402-E11A-1C02-2344E2BA4140}" dt="2026-06-03T10:22:32.135" v="0" actId="20577"/>
      <pc:docMkLst>
        <pc:docMk/>
      </pc:docMkLst>
    </pc:docChg>
  </pc:docChgLst>
  <pc:docChgLst>
    <pc:chgData name="Roshan Harley (2536199)" userId="S::2536199@student.uwtsd.ac.uk::f51788b1-63b3-444b-91ed-6c192fceab2c" providerId="AD" clId="Web-{7C3443EE-D4E7-C76D-C537-8A5B8042A046}"/>
    <pc:docChg chg="modSld">
      <pc:chgData name="Roshan Harley (2536199)" userId="S::2536199@student.uwtsd.ac.uk::f51788b1-63b3-444b-91ed-6c192fceab2c" providerId="AD" clId="Web-{7C3443EE-D4E7-C76D-C537-8A5B8042A046}" dt="2026-06-14T08:00:29.339" v="4" actId="20577"/>
      <pc:docMkLst>
        <pc:docMk/>
      </pc:docMkLst>
      <pc:sldChg chg="modSp">
        <pc:chgData name="Roshan Harley (2536199)" userId="S::2536199@student.uwtsd.ac.uk::f51788b1-63b3-444b-91ed-6c192fceab2c" providerId="AD" clId="Web-{7C3443EE-D4E7-C76D-C537-8A5B8042A046}" dt="2026-06-14T08:00:29.339" v="4" actId="20577"/>
        <pc:sldMkLst>
          <pc:docMk/>
          <pc:sldMk cId="197943987" sldId="265"/>
        </pc:sldMkLst>
        <pc:spChg chg="mod">
          <ac:chgData name="Roshan Harley (2536199)" userId="S::2536199@student.uwtsd.ac.uk::f51788b1-63b3-444b-91ed-6c192fceab2c" providerId="AD" clId="Web-{7C3443EE-D4E7-C76D-C537-8A5B8042A046}" dt="2026-06-14T08:00:29.339" v="4" actId="20577"/>
          <ac:spMkLst>
            <pc:docMk/>
            <pc:sldMk cId="197943987" sldId="265"/>
            <ac:spMk id="3" creationId="{95F9FFF8-8E70-ECE5-D0DE-C554AF075C59}"/>
          </ac:spMkLst>
        </pc:spChg>
      </pc:sldChg>
    </pc:docChg>
  </pc:docChgLst>
  <pc:docChgLst>
    <pc:chgData name="Michelle Karen Finnegan (2537269)" userId="S::2537269@student.uwtsd.ac.uk::c75f4e8b-0c6e-4949-ac55-6b3635694d87" providerId="AD" clId="Web-{9E04B340-4C35-AA74-61BC-D5FE768D7198}"/>
    <pc:docChg chg="modSld">
      <pc:chgData name="Michelle Karen Finnegan (2537269)" userId="S::2537269@student.uwtsd.ac.uk::c75f4e8b-0c6e-4949-ac55-6b3635694d87" providerId="AD" clId="Web-{9E04B340-4C35-AA74-61BC-D5FE768D7198}" dt="2026-05-26T12:47:35.747" v="464" actId="20577"/>
      <pc:docMkLst>
        <pc:docMk/>
      </pc:docMkLst>
    </pc:docChg>
  </pc:docChgLst>
  <pc:docChgLst>
    <pc:chgData name="Sayeedur Islam (2537659)" userId="S::2537659@student.uwtsd.ac.uk::b1e40c61-5237-4a23-96a4-d07a42d2aab7" providerId="AD" clId="Web-{BC95F4E8-B3E0-BE8D-2541-1346E5FB5119}"/>
    <pc:docChg chg="delSld modSld">
      <pc:chgData name="Sayeedur Islam (2537659)" userId="S::2537659@student.uwtsd.ac.uk::b1e40c61-5237-4a23-96a4-d07a42d2aab7" providerId="AD" clId="Web-{BC95F4E8-B3E0-BE8D-2541-1346E5FB5119}" dt="2026-06-11T13:10:08.840" v="63" actId="20577"/>
      <pc:docMkLst>
        <pc:docMk/>
      </pc:docMkLst>
      <pc:sldChg chg="addSp modSp mod setBg">
        <pc:chgData name="Sayeedur Islam (2537659)" userId="S::2537659@student.uwtsd.ac.uk::b1e40c61-5237-4a23-96a4-d07a42d2aab7" providerId="AD" clId="Web-{BC95F4E8-B3E0-BE8D-2541-1346E5FB5119}" dt="2026-06-11T13:08:56.416" v="57" actId="20577"/>
        <pc:sldMkLst>
          <pc:docMk/>
          <pc:sldMk cId="4130486435" sldId="269"/>
        </pc:sldMkLst>
        <pc:spChg chg="mod">
          <ac:chgData name="Sayeedur Islam (2537659)" userId="S::2537659@student.uwtsd.ac.uk::b1e40c61-5237-4a23-96a4-d07a42d2aab7" providerId="AD" clId="Web-{BC95F4E8-B3E0-BE8D-2541-1346E5FB5119}" dt="2026-06-11T13:08:56.416" v="57" actId="20577"/>
          <ac:spMkLst>
            <pc:docMk/>
            <pc:sldMk cId="4130486435" sldId="269"/>
            <ac:spMk id="6" creationId="{6F7EF973-D22A-1362-3172-07BED1B71EB4}"/>
          </ac:spMkLst>
        </pc:spChg>
        <pc:grpChg chg="add">
          <ac:chgData name="Sayeedur Islam (2537659)" userId="S::2537659@student.uwtsd.ac.uk::b1e40c61-5237-4a23-96a4-d07a42d2aab7" providerId="AD" clId="Web-{BC95F4E8-B3E0-BE8D-2541-1346E5FB5119}" dt="2026-06-11T13:07:37.492" v="49"/>
          <ac:grpSpMkLst>
            <pc:docMk/>
            <pc:sldMk cId="4130486435" sldId="269"/>
            <ac:grpSpMk id="11" creationId="{056AA6D6-1643-44BA-A877-4F4CA45ABA00}"/>
          </ac:grpSpMkLst>
        </pc:grpChg>
        <pc:grpChg chg="add">
          <ac:chgData name="Sayeedur Islam (2537659)" userId="S::2537659@student.uwtsd.ac.uk::b1e40c61-5237-4a23-96a4-d07a42d2aab7" providerId="AD" clId="Web-{BC95F4E8-B3E0-BE8D-2541-1346E5FB5119}" dt="2026-06-11T13:07:37.492" v="49"/>
          <ac:grpSpMkLst>
            <pc:docMk/>
            <pc:sldMk cId="4130486435" sldId="269"/>
            <ac:grpSpMk id="93" creationId="{D282CB72-2CDB-42BC-A8ED-72831BCCDA2B}"/>
          </ac:grpSpMkLst>
        </pc:grpChg>
        <pc:picChg chg="mod">
          <ac:chgData name="Sayeedur Islam (2537659)" userId="S::2537659@student.uwtsd.ac.uk::b1e40c61-5237-4a23-96a4-d07a42d2aab7" providerId="AD" clId="Web-{BC95F4E8-B3E0-BE8D-2541-1346E5FB5119}" dt="2026-06-11T13:07:37.492" v="49"/>
          <ac:picMkLst>
            <pc:docMk/>
            <pc:sldMk cId="4130486435" sldId="269"/>
            <ac:picMk id="2" creationId="{B41E7522-76DB-B211-44D3-12F3DAAFC3B5}"/>
          </ac:picMkLst>
        </pc:picChg>
        <pc:picChg chg="add mod">
          <ac:chgData name="Sayeedur Islam (2537659)" userId="S::2537659@student.uwtsd.ac.uk::b1e40c61-5237-4a23-96a4-d07a42d2aab7" providerId="AD" clId="Web-{BC95F4E8-B3E0-BE8D-2541-1346E5FB5119}" dt="2026-06-11T13:07:37.492" v="49"/>
          <ac:picMkLst>
            <pc:docMk/>
            <pc:sldMk cId="4130486435" sldId="269"/>
            <ac:picMk id="3" creationId="{2B0E1FE2-D101-D1BF-F1B4-FA1356B29BF3}"/>
          </ac:picMkLst>
        </pc:picChg>
      </pc:sldChg>
      <pc:sldChg chg="modSp">
        <pc:chgData name="Sayeedur Islam (2537659)" userId="S::2537659@student.uwtsd.ac.uk::b1e40c61-5237-4a23-96a4-d07a42d2aab7" providerId="AD" clId="Web-{BC95F4E8-B3E0-BE8D-2541-1346E5FB5119}" dt="2026-06-11T13:10:08.840" v="63" actId="20577"/>
        <pc:sldMkLst>
          <pc:docMk/>
          <pc:sldMk cId="774833333" sldId="273"/>
        </pc:sldMkLst>
        <pc:graphicFrameChg chg="modGraphic">
          <ac:chgData name="Sayeedur Islam (2537659)" userId="S::2537659@student.uwtsd.ac.uk::b1e40c61-5237-4a23-96a4-d07a42d2aab7" providerId="AD" clId="Web-{BC95F4E8-B3E0-BE8D-2541-1346E5FB5119}" dt="2026-06-11T13:10:08.840" v="63" actId="20577"/>
          <ac:graphicFrameMkLst>
            <pc:docMk/>
            <pc:sldMk cId="774833333" sldId="273"/>
            <ac:graphicFrameMk id="12" creationId="{1F8A25AA-7B82-AE58-FD07-A190F0835A84}"/>
          </ac:graphicFrameMkLst>
        </pc:graphicFrameChg>
      </pc:sldChg>
    </pc:docChg>
  </pc:docChgLst>
  <pc:docChgLst>
    <pc:chgData name="Sayeedur Islam (2537659)" userId="S::2537659@student.uwtsd.ac.uk::b1e40c61-5237-4a23-96a4-d07a42d2aab7" providerId="AD" clId="Web-{96C5493C-E3B9-AF20-A5F4-7DD382EF5095}"/>
    <pc:docChg chg="modSld sldOrd">
      <pc:chgData name="Sayeedur Islam (2537659)" userId="S::2537659@student.uwtsd.ac.uk::b1e40c61-5237-4a23-96a4-d07a42d2aab7" providerId="AD" clId="Web-{96C5493C-E3B9-AF20-A5F4-7DD382EF5095}" dt="2026-06-06T13:35:14.743" v="823"/>
      <pc:docMkLst>
        <pc:docMk/>
      </pc:docMkLst>
    </pc:docChg>
  </pc:docChgLst>
  <pc:docChgLst>
    <pc:chgData name="Michelle Karen Finnegan (2537269)" userId="S::2537269@student.uwtsd.ac.uk::c75f4e8b-0c6e-4949-ac55-6b3635694d87" providerId="AD" clId="Web-{3493A7C1-A1AE-0AD9-E1E8-FC39B13DF9DB}"/>
    <pc:docChg chg="modSld">
      <pc:chgData name="Michelle Karen Finnegan (2537269)" userId="S::2537269@student.uwtsd.ac.uk::c75f4e8b-0c6e-4949-ac55-6b3635694d87" providerId="AD" clId="Web-{3493A7C1-A1AE-0AD9-E1E8-FC39B13DF9DB}" dt="2026-06-03T17:17:03.124" v="1395" actId="20577"/>
      <pc:docMkLst>
        <pc:docMk/>
      </pc:docMkLst>
    </pc:docChg>
  </pc:docChgLst>
  <pc:docChgLst>
    <pc:chgData name="Kamran Mahmood (2536762)" userId="S::2536762@student.uwtsd.ac.uk::174abfa1-dac3-47d7-8f94-8b9578fde225" providerId="AD" clId="Web-{B7E54FFC-7B28-29B6-1C70-0826B330BC25}"/>
    <pc:docChg chg="mod modSld addMainMaster delMainMaster">
      <pc:chgData name="Kamran Mahmood (2536762)" userId="S::2536762@student.uwtsd.ac.uk::174abfa1-dac3-47d7-8f94-8b9578fde225" providerId="AD" clId="Web-{B7E54FFC-7B28-29B6-1C70-0826B330BC25}" dt="2026-06-02T01:52:16.005" v="221" actId="20577"/>
      <pc:docMkLst>
        <pc:docMk/>
      </pc:docMkLst>
      <pc:sldChg chg="modSp mod modClrScheme chgLayout">
        <pc:chgData name="Kamran Mahmood (2536762)" userId="S::2536762@student.uwtsd.ac.uk::174abfa1-dac3-47d7-8f94-8b9578fde225" providerId="AD" clId="Web-{B7E54FFC-7B28-29B6-1C70-0826B330BC25}" dt="2026-06-02T01:39:12.422" v="100"/>
        <pc:sldMkLst>
          <pc:docMk/>
          <pc:sldMk cId="109857222" sldId="256"/>
        </pc:sldMkLst>
        <pc:spChg chg="mod ord">
          <ac:chgData name="Kamran Mahmood (2536762)" userId="S::2536762@student.uwtsd.ac.uk::174abfa1-dac3-47d7-8f94-8b9578fde225" providerId="AD" clId="Web-{B7E54FFC-7B28-29B6-1C70-0826B330BC25}" dt="2026-06-02T01:39:12.422" v="100"/>
          <ac:spMkLst>
            <pc:docMk/>
            <pc:sldMk cId="109857222" sldId="256"/>
            <ac:spMk id="2" creationId="{00000000-0000-0000-0000-000000000000}"/>
          </ac:spMkLst>
        </pc:spChg>
        <pc:spChg chg="mod ord">
          <ac:chgData name="Kamran Mahmood (2536762)" userId="S::2536762@student.uwtsd.ac.uk::174abfa1-dac3-47d7-8f94-8b9578fde225" providerId="AD" clId="Web-{B7E54FFC-7B28-29B6-1C70-0826B330BC25}" dt="2026-06-02T01:39:12.422" v="100"/>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B7E54FFC-7B28-29B6-1C70-0826B330BC25}" dt="2026-06-02T01:39:12.422" v="100"/>
        <pc:sldMkLst>
          <pc:docMk/>
          <pc:sldMk cId="1939341887" sldId="264"/>
        </pc:sldMkLst>
        <pc:spChg chg="mod ord">
          <ac:chgData name="Kamran Mahmood (2536762)" userId="S::2536762@student.uwtsd.ac.uk::174abfa1-dac3-47d7-8f94-8b9578fde225" providerId="AD" clId="Web-{B7E54FFC-7B28-29B6-1C70-0826B330BC25}" dt="2026-06-02T01:39:12.422" v="100"/>
          <ac:spMkLst>
            <pc:docMk/>
            <pc:sldMk cId="1939341887" sldId="264"/>
            <ac:spMk id="2" creationId="{0BBF5491-354C-2E82-913A-77849C7BDA24}"/>
          </ac:spMkLst>
        </pc:spChg>
        <pc:spChg chg="mod ord">
          <ac:chgData name="Kamran Mahmood (2536762)" userId="S::2536762@student.uwtsd.ac.uk::174abfa1-dac3-47d7-8f94-8b9578fde225" providerId="AD" clId="Web-{B7E54FFC-7B28-29B6-1C70-0826B330BC25}" dt="2026-06-02T01:39:12.422" v="100"/>
          <ac:spMkLst>
            <pc:docMk/>
            <pc:sldMk cId="1939341887" sldId="264"/>
            <ac:spMk id="3" creationId="{CCC271B2-EB33-9A49-AA02-3ABB75843F0F}"/>
          </ac:spMkLst>
        </pc:spChg>
      </pc:sldChg>
      <pc:sldMasterChg chg="add addSldLayout modSldLayout">
        <pc:chgData name="Kamran Mahmood (2536762)" userId="S::2536762@student.uwtsd.ac.uk::174abfa1-dac3-47d7-8f94-8b9578fde225" providerId="AD" clId="Web-{B7E54FFC-7B28-29B6-1C70-0826B330BC25}" dt="2026-06-02T01:39:12.422" v="100"/>
        <pc:sldMasterMkLst>
          <pc:docMk/>
          <pc:sldMasterMk cId="2894175433" sldId="2147483810"/>
        </pc:sldMasterMkLst>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8333538" sldId="214748381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706835663" sldId="214748381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702854431" sldId="214748381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58836036" sldId="214748381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987912679" sldId="214748381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04508056" sldId="214748381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76060031" sldId="2147483817"/>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988102674" sldId="2147483818"/>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95862644" sldId="2147483819"/>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699484601" sldId="2147483820"/>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344294087" sldId="214748382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273456169" sldId="214748382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954729853" sldId="214748382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831051163" sldId="214748382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15153523" sldId="214748382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651062955" sldId="214748382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960233678" sldId="2147483827"/>
          </pc:sldLayoutMkLst>
        </pc:sldLayoutChg>
      </pc:sldMasterChg>
    </pc:docChg>
  </pc:docChgLst>
  <pc:docChgLst>
    <pc:chgData name="Roshan Harley (2536199)" userId="S::2536199@student.uwtsd.ac.uk::f51788b1-63b3-444b-91ed-6c192fceab2c" providerId="AD" clId="Web-{AF7144E6-92CA-1AFC-4B96-64A4CA7BEBDF}"/>
    <pc:docChg chg="delSld modSld">
      <pc:chgData name="Roshan Harley (2536199)" userId="S::2536199@student.uwtsd.ac.uk::f51788b1-63b3-444b-91ed-6c192fceab2c" providerId="AD" clId="Web-{AF7144E6-92CA-1AFC-4B96-64A4CA7BEBDF}" dt="2026-06-02T12:13:28.196" v="81"/>
      <pc:docMkLst>
        <pc:docMk/>
      </pc:docMkLst>
    </pc:docChg>
  </pc:docChgLst>
  <pc:docChgLst>
    <pc:chgData name="Kamran Mahmood (2536762)" userId="S::2536762@student.uwtsd.ac.uk::174abfa1-dac3-47d7-8f94-8b9578fde225" providerId="AD" clId="Web-{715C2ED8-C678-8F46-E403-E01143D1C7AD}"/>
    <pc:docChg chg="modSld">
      <pc:chgData name="Kamran Mahmood (2536762)" userId="S::2536762@student.uwtsd.ac.uk::174abfa1-dac3-47d7-8f94-8b9578fde225" providerId="AD" clId="Web-{715C2ED8-C678-8F46-E403-E01143D1C7AD}" dt="2026-06-03T18:29:09.588" v="167" actId="20577"/>
      <pc:docMkLst>
        <pc:docMk/>
      </pc:docMkLst>
    </pc:docChg>
  </pc:docChgLst>
  <pc:docChgLst>
    <pc:chgData name="Michelle Karen Finnegan (2537269)" userId="S::2537269@student.uwtsd.ac.uk::c75f4e8b-0c6e-4949-ac55-6b3635694d87" providerId="AD" clId="Web-{74D6ECAB-303F-3ACD-7795-238634B271EC}"/>
    <pc:docChg chg="modSld">
      <pc:chgData name="Michelle Karen Finnegan (2537269)" userId="S::2537269@student.uwtsd.ac.uk::c75f4e8b-0c6e-4949-ac55-6b3635694d87" providerId="AD" clId="Web-{74D6ECAB-303F-3ACD-7795-238634B271EC}" dt="2026-05-20T11:48:52.282" v="67" actId="20577"/>
      <pc:docMkLst>
        <pc:docMk/>
      </pc:docMkLst>
    </pc:docChg>
  </pc:docChgLst>
  <pc:docChgLst>
    <pc:chgData name="Roshan Harley (2536199)" userId="S::2536199@student.uwtsd.ac.uk::f51788b1-63b3-444b-91ed-6c192fceab2c" providerId="AD" clId="Web-{405F61A6-BC1D-E6EB-E9C8-C1C0B1BB184F}"/>
    <pc:docChg chg="addSld modSld">
      <pc:chgData name="Roshan Harley (2536199)" userId="S::2536199@student.uwtsd.ac.uk::f51788b1-63b3-444b-91ed-6c192fceab2c" providerId="AD" clId="Web-{405F61A6-BC1D-E6EB-E9C8-C1C0B1BB184F}" dt="2026-06-03T20:28:19.597" v="4109" actId="20577"/>
      <pc:docMkLst>
        <pc:docMk/>
      </pc:docMkLst>
    </pc:docChg>
  </pc:docChgLst>
  <pc:docChgLst>
    <pc:chgData name="Sayeedur Islam (2537659)" userId="S::2537659@student.uwtsd.ac.uk::b1e40c61-5237-4a23-96a4-d07a42d2aab7" providerId="AD" clId="Web-{86744323-3013-99FB-FAB3-55E2D391E334}"/>
    <pc:docChg chg="addSld delSld modSld">
      <pc:chgData name="Sayeedur Islam (2537659)" userId="S::2537659@student.uwtsd.ac.uk::b1e40c61-5237-4a23-96a4-d07a42d2aab7" providerId="AD" clId="Web-{86744323-3013-99FB-FAB3-55E2D391E334}" dt="2026-06-10T11:38:48.998" v="402" actId="20577"/>
      <pc:docMkLst>
        <pc:docMk/>
      </pc:docMkLst>
      <pc:sldChg chg="addSp delSp modSp new">
        <pc:chgData name="Sayeedur Islam (2537659)" userId="S::2537659@student.uwtsd.ac.uk::b1e40c61-5237-4a23-96a4-d07a42d2aab7" providerId="AD" clId="Web-{86744323-3013-99FB-FAB3-55E2D391E334}" dt="2026-06-10T11:38:07.465" v="401" actId="20577"/>
        <pc:sldMkLst>
          <pc:docMk/>
          <pc:sldMk cId="4130486435" sldId="269"/>
        </pc:sldMkLst>
        <pc:spChg chg="add mod">
          <ac:chgData name="Sayeedur Islam (2537659)" userId="S::2537659@student.uwtsd.ac.uk::b1e40c61-5237-4a23-96a4-d07a42d2aab7" providerId="AD" clId="Web-{86744323-3013-99FB-FAB3-55E2D391E334}" dt="2026-06-10T11:38:07.465" v="401" actId="20577"/>
          <ac:spMkLst>
            <pc:docMk/>
            <pc:sldMk cId="4130486435" sldId="269"/>
            <ac:spMk id="6" creationId="{6F7EF973-D22A-1362-3172-07BED1B71EB4}"/>
          </ac:spMkLst>
        </pc:spChg>
      </pc:sldChg>
      <pc:sldChg chg="addSp delSp modSp new">
        <pc:chgData name="Sayeedur Islam (2537659)" userId="S::2537659@student.uwtsd.ac.uk::b1e40c61-5237-4a23-96a4-d07a42d2aab7" providerId="AD" clId="Web-{86744323-3013-99FB-FAB3-55E2D391E334}" dt="2026-06-10T11:01:15.568" v="350"/>
        <pc:sldMkLst>
          <pc:docMk/>
          <pc:sldMk cId="292675176" sldId="270"/>
        </pc:sldMkLst>
        <pc:spChg chg="add mod">
          <ac:chgData name="Sayeedur Islam (2537659)" userId="S::2537659@student.uwtsd.ac.uk::b1e40c61-5237-4a23-96a4-d07a42d2aab7" providerId="AD" clId="Web-{86744323-3013-99FB-FAB3-55E2D391E334}" dt="2026-06-10T11:01:15.568" v="350"/>
          <ac:spMkLst>
            <pc:docMk/>
            <pc:sldMk cId="292675176" sldId="270"/>
            <ac:spMk id="5" creationId="{3744AC64-B80E-9911-FA7E-3C85631A819C}"/>
          </ac:spMkLst>
        </pc:spChg>
      </pc:sldChg>
      <pc:sldChg chg="addSp modSp new">
        <pc:chgData name="Sayeedur Islam (2537659)" userId="S::2537659@student.uwtsd.ac.uk::b1e40c61-5237-4a23-96a4-d07a42d2aab7" providerId="AD" clId="Web-{86744323-3013-99FB-FAB3-55E2D391E334}" dt="2026-06-10T11:26:38.485" v="388" actId="14100"/>
        <pc:sldMkLst>
          <pc:docMk/>
          <pc:sldMk cId="3201178392" sldId="272"/>
        </pc:sldMkLst>
        <pc:spChg chg="add mod">
          <ac:chgData name="Sayeedur Islam (2537659)" userId="S::2537659@student.uwtsd.ac.uk::b1e40c61-5237-4a23-96a4-d07a42d2aab7" providerId="AD" clId="Web-{86744323-3013-99FB-FAB3-55E2D391E334}" dt="2026-06-10T11:26:38.485" v="388" actId="14100"/>
          <ac:spMkLst>
            <pc:docMk/>
            <pc:sldMk cId="3201178392" sldId="272"/>
            <ac:spMk id="2" creationId="{A70632CF-216F-6DF3-C684-A7086DFAD4B8}"/>
          </ac:spMkLst>
        </pc:spChg>
      </pc:sldChg>
    </pc:docChg>
  </pc:docChgLst>
  <pc:docChgLst>
    <pc:chgData name="Sayeedur Islam (2537659)" userId="b1e40c61-5237-4a23-96a4-d07a42d2aab7" providerId="ADAL" clId="{18E290DF-0D8C-4048-9E67-FD5F0E92B735}"/>
    <pc:docChg chg="custSel modSld">
      <pc:chgData name="Sayeedur Islam (2537659)" userId="b1e40c61-5237-4a23-96a4-d07a42d2aab7" providerId="ADAL" clId="{18E290DF-0D8C-4048-9E67-FD5F0E92B735}" dt="2026-05-27T10:35:25.441" v="349" actId="20577"/>
      <pc:docMkLst>
        <pc:docMk/>
      </pc:docMkLst>
    </pc:docChg>
  </pc:docChgLst>
  <pc:docChgLst>
    <pc:chgData name="Kamran Mahmood (2536762)" userId="S::2536762@student.uwtsd.ac.uk::174abfa1-dac3-47d7-8f94-8b9578fde225" providerId="AD" clId="Web-{2C16344A-D0BD-1863-981B-BBFBCAC87997}"/>
    <pc:docChg chg="modSld">
      <pc:chgData name="Kamran Mahmood (2536762)" userId="S::2536762@student.uwtsd.ac.uk::174abfa1-dac3-47d7-8f94-8b9578fde225" providerId="AD" clId="Web-{2C16344A-D0BD-1863-981B-BBFBCAC87997}" dt="2026-06-03T22:08:15.822" v="101" actId="20577"/>
      <pc:docMkLst>
        <pc:docMk/>
      </pc:docMkLst>
      <pc:sldChg chg="modSp">
        <pc:chgData name="Kamran Mahmood (2536762)" userId="S::2536762@student.uwtsd.ac.uk::174abfa1-dac3-47d7-8f94-8b9578fde225" providerId="AD" clId="Web-{2C16344A-D0BD-1863-981B-BBFBCAC87997}" dt="2026-06-03T22:05:04.371" v="91" actId="20577"/>
        <pc:sldMkLst>
          <pc:docMk/>
          <pc:sldMk cId="109857222" sldId="256"/>
        </pc:sldMkLst>
        <pc:spChg chg="mod">
          <ac:chgData name="Kamran Mahmood (2536762)" userId="S::2536762@student.uwtsd.ac.uk::174abfa1-dac3-47d7-8f94-8b9578fde225" providerId="AD" clId="Web-{2C16344A-D0BD-1863-981B-BBFBCAC87997}" dt="2026-06-03T22:05:04.371" v="91" actId="20577"/>
          <ac:spMkLst>
            <pc:docMk/>
            <pc:sldMk cId="109857222" sldId="256"/>
            <ac:spMk id="2" creationId="{00000000-0000-0000-0000-000000000000}"/>
          </ac:spMkLst>
        </pc:spChg>
      </pc:sldChg>
      <pc:sldChg chg="addSp modSp mod setBg">
        <pc:chgData name="Kamran Mahmood (2536762)" userId="S::2536762@student.uwtsd.ac.uk::174abfa1-dac3-47d7-8f94-8b9578fde225" providerId="AD" clId="Web-{2C16344A-D0BD-1863-981B-BBFBCAC87997}" dt="2026-06-03T22:08:15.822" v="101" actId="20577"/>
        <pc:sldMkLst>
          <pc:docMk/>
          <pc:sldMk cId="1939341887" sldId="264"/>
        </pc:sldMkLst>
        <pc:spChg chg="mod">
          <ac:chgData name="Kamran Mahmood (2536762)" userId="S::2536762@student.uwtsd.ac.uk::174abfa1-dac3-47d7-8f94-8b9578fde225" providerId="AD" clId="Web-{2C16344A-D0BD-1863-981B-BBFBCAC87997}" dt="2026-06-03T22:08:15.822" v="101" actId="20577"/>
          <ac:spMkLst>
            <pc:docMk/>
            <pc:sldMk cId="1939341887" sldId="264"/>
            <ac:spMk id="2" creationId="{0BBF5491-354C-2E82-913A-77849C7BDA24}"/>
          </ac:spMkLst>
        </pc:spChg>
        <pc:spChg chg="mod">
          <ac:chgData name="Kamran Mahmood (2536762)" userId="S::2536762@student.uwtsd.ac.uk::174abfa1-dac3-47d7-8f94-8b9578fde225" providerId="AD" clId="Web-{2C16344A-D0BD-1863-981B-BBFBCAC87997}" dt="2026-06-03T22:07:48.695" v="93"/>
          <ac:spMkLst>
            <pc:docMk/>
            <pc:sldMk cId="1939341887" sldId="264"/>
            <ac:spMk id="3" creationId="{CCC271B2-EB33-9A49-AA02-3ABB75843F0F}"/>
          </ac:spMkLst>
        </pc:spChg>
        <pc:picChg chg="add mod ord">
          <ac:chgData name="Kamran Mahmood (2536762)" userId="S::2536762@student.uwtsd.ac.uk::174abfa1-dac3-47d7-8f94-8b9578fde225" providerId="AD" clId="Web-{2C16344A-D0BD-1863-981B-BBFBCAC87997}" dt="2026-06-03T22:07:48.695" v="93"/>
          <ac:picMkLst>
            <pc:docMk/>
            <pc:sldMk cId="1939341887" sldId="264"/>
            <ac:picMk id="4" creationId="{1704BB4B-44B2-F67F-93A0-DB64BF82C641}"/>
          </ac:picMkLst>
        </pc:picChg>
      </pc:sldChg>
    </pc:docChg>
  </pc:docChgLst>
  <pc:docChgLst>
    <pc:chgData name="Kamran Mahmood (2536762)" userId="S::2536762@student.uwtsd.ac.uk::174abfa1-dac3-47d7-8f94-8b9578fde225" providerId="AD" clId="Web-{A51CE219-FD35-3DE6-24A1-3EAB00D8FA53}"/>
    <pc:docChg chg="modSld">
      <pc:chgData name="Kamran Mahmood (2536762)" userId="S::2536762@student.uwtsd.ac.uk::174abfa1-dac3-47d7-8f94-8b9578fde225" providerId="AD" clId="Web-{A51CE219-FD35-3DE6-24A1-3EAB00D8FA53}" dt="2026-06-02T12:31:01.800" v="21" actId="20577"/>
      <pc:docMkLst>
        <pc:docMk/>
      </pc:docMkLst>
    </pc:docChg>
  </pc:docChgLst>
  <pc:docChgLst>
    <pc:chgData name="Sayeedur Islam (2537659)" userId="S::2537659@student.uwtsd.ac.uk::b1e40c61-5237-4a23-96a4-d07a42d2aab7" providerId="AD" clId="Web-{AD7A3F91-C85B-E6F2-AF7F-9A71F1E0718B}"/>
    <pc:docChg chg="modSld">
      <pc:chgData name="Sayeedur Islam (2537659)" userId="S::2537659@student.uwtsd.ac.uk::b1e40c61-5237-4a23-96a4-d07a42d2aab7" providerId="AD" clId="Web-{AD7A3F91-C85B-E6F2-AF7F-9A71F1E0718B}" dt="2026-06-03T08:06:31.620" v="205" actId="20577"/>
      <pc:docMkLst>
        <pc:docMk/>
      </pc:docMkLst>
    </pc:docChg>
  </pc:docChgLst>
  <pc:docChgLst>
    <pc:chgData name="Sayeedur Islam (2537659)" userId="S::2537659@student.uwtsd.ac.uk::b1e40c61-5237-4a23-96a4-d07a42d2aab7" providerId="AD" clId="Web-{8E975F87-3F1B-3E65-02DC-F6C9A5E3F46E}"/>
    <pc:docChg chg="addSld modSld">
      <pc:chgData name="Sayeedur Islam (2537659)" userId="S::2537659@student.uwtsd.ac.uk::b1e40c61-5237-4a23-96a4-d07a42d2aab7" providerId="AD" clId="Web-{8E975F87-3F1B-3E65-02DC-F6C9A5E3F46E}" dt="2026-05-20T11:49:32.511" v="185" actId="20577"/>
      <pc:docMkLst>
        <pc:docMk/>
      </pc:docMkLst>
      <pc:sldChg chg="modSp">
        <pc:chgData name="Sayeedur Islam (2537659)" userId="S::2537659@student.uwtsd.ac.uk::b1e40c61-5237-4a23-96a4-d07a42d2aab7" providerId="AD" clId="Web-{8E975F87-3F1B-3E65-02DC-F6C9A5E3F46E}" dt="2026-05-20T11:29:48.886" v="127" actId="20577"/>
        <pc:sldMkLst>
          <pc:docMk/>
          <pc:sldMk cId="109857222" sldId="256"/>
        </pc:sldMkLst>
        <pc:spChg chg="mod">
          <ac:chgData name="Sayeedur Islam (2537659)" userId="S::2537659@student.uwtsd.ac.uk::b1e40c61-5237-4a23-96a4-d07a42d2aab7" providerId="AD" clId="Web-{8E975F87-3F1B-3E65-02DC-F6C9A5E3F46E}" dt="2026-05-20T11:29:48.886" v="127" actId="20577"/>
          <ac:spMkLst>
            <pc:docMk/>
            <pc:sldMk cId="109857222" sldId="256"/>
            <ac:spMk id="2" creationId="{00000000-0000-0000-0000-000000000000}"/>
          </ac:spMkLst>
        </pc:spChg>
        <pc:spChg chg="mod">
          <ac:chgData name="Sayeedur Islam (2537659)" userId="S::2537659@student.uwtsd.ac.uk::b1e40c61-5237-4a23-96a4-d07a42d2aab7" providerId="AD" clId="Web-{8E975F87-3F1B-3E65-02DC-F6C9A5E3F46E}" dt="2026-05-20T11:29:32.666" v="114" actId="20577"/>
          <ac:spMkLst>
            <pc:docMk/>
            <pc:sldMk cId="109857222" sldId="256"/>
            <ac:spMk id="3" creationId="{00000000-0000-0000-0000-000000000000}"/>
          </ac:spMkLst>
        </pc:spChg>
      </pc:sldChg>
    </pc:docChg>
  </pc:docChgLst>
  <pc:docChgLst>
    <pc:chgData name="Kamran Mahmood (2536762)" userId="S::2536762@student.uwtsd.ac.uk::174abfa1-dac3-47d7-8f94-8b9578fde225" providerId="AD" clId="Web-{55B4CDB1-CEDE-4E5C-A457-5A353C864C95}"/>
    <pc:docChg chg="modSld">
      <pc:chgData name="Kamran Mahmood (2536762)" userId="S::2536762@student.uwtsd.ac.uk::174abfa1-dac3-47d7-8f94-8b9578fde225" providerId="AD" clId="Web-{55B4CDB1-CEDE-4E5C-A457-5A353C864C95}" dt="2026-06-02T10:26:46.353" v="118" actId="14100"/>
      <pc:docMkLst>
        <pc:docMk/>
      </pc:docMkLst>
    </pc:docChg>
  </pc:docChgLst>
  <pc:docChgLst>
    <pc:chgData name="Kamran Mahmood (2536762)" userId="S::2536762@student.uwtsd.ac.uk::174abfa1-dac3-47d7-8f94-8b9578fde225" providerId="AD" clId="Web-{BA14A9C8-2E23-7E77-56EA-C91DBBF9669F}"/>
    <pc:docChg chg="modSld">
      <pc:chgData name="Kamran Mahmood (2536762)" userId="S::2536762@student.uwtsd.ac.uk::174abfa1-dac3-47d7-8f94-8b9578fde225" providerId="AD" clId="Web-{BA14A9C8-2E23-7E77-56EA-C91DBBF9669F}" dt="2026-05-27T10:15:39.821" v="38" actId="20577"/>
      <pc:docMkLst>
        <pc:docMk/>
      </pc:docMkLst>
      <pc:sldChg chg="addSp delSp modSp">
        <pc:chgData name="Kamran Mahmood (2536762)" userId="S::2536762@student.uwtsd.ac.uk::174abfa1-dac3-47d7-8f94-8b9578fde225" providerId="AD" clId="Web-{BA14A9C8-2E23-7E77-56EA-C91DBBF9669F}" dt="2026-05-27T10:15:39.821" v="38" actId="20577"/>
        <pc:sldMkLst>
          <pc:docMk/>
          <pc:sldMk cId="109857222" sldId="256"/>
        </pc:sldMkLst>
        <pc:spChg chg="mod">
          <ac:chgData name="Kamran Mahmood (2536762)" userId="S::2536762@student.uwtsd.ac.uk::174abfa1-dac3-47d7-8f94-8b9578fde225" providerId="AD" clId="Web-{BA14A9C8-2E23-7E77-56EA-C91DBBF9669F}" dt="2026-05-27T10:15:39.821" v="38" actId="20577"/>
          <ac:spMkLst>
            <pc:docMk/>
            <pc:sldMk cId="109857222" sldId="256"/>
            <ac:spMk id="3" creationId="{00000000-0000-0000-0000-000000000000}"/>
          </ac:spMkLst>
        </pc:spChg>
      </pc:sldChg>
    </pc:docChg>
  </pc:docChgLst>
  <pc:docChgLst>
    <pc:chgData name="Roshan Harley (2536199)" userId="S::2536199@student.uwtsd.ac.uk::f51788b1-63b3-444b-91ed-6c192fceab2c" providerId="AD" clId="Web-{8259F5B9-2624-930A-BDE9-F4A52697DC38}"/>
    <pc:docChg chg="modSld">
      <pc:chgData name="Roshan Harley (2536199)" userId="S::2536199@student.uwtsd.ac.uk::f51788b1-63b3-444b-91ed-6c192fceab2c" providerId="AD" clId="Web-{8259F5B9-2624-930A-BDE9-F4A52697DC38}" dt="2026-06-02T13:07:20.633" v="1211" actId="20577"/>
      <pc:docMkLst>
        <pc:docMk/>
      </pc:docMkLst>
    </pc:docChg>
  </pc:docChgLst>
  <pc:docChgLst>
    <pc:chgData name="Kamran Mahmood (2536762)" userId="S::2536762@student.uwtsd.ac.uk::174abfa1-dac3-47d7-8f94-8b9578fde225" providerId="AD" clId="Web-{D1A8B11F-9A6E-D2F8-5202-9166BDD8FDF6}"/>
    <pc:docChg chg="modSld">
      <pc:chgData name="Kamran Mahmood (2536762)" userId="S::2536762@student.uwtsd.ac.uk::174abfa1-dac3-47d7-8f94-8b9578fde225" providerId="AD" clId="Web-{D1A8B11F-9A6E-D2F8-5202-9166BDD8FDF6}" dt="2026-06-03T18:07:56.999" v="0"/>
      <pc:docMkLst>
        <pc:docMk/>
      </pc:docMkLst>
    </pc:docChg>
  </pc:docChgLst>
  <pc:docChgLst>
    <pc:chgData name="Roshan Harley (2536199)" userId="S::2536199@student.uwtsd.ac.uk::f51788b1-63b3-444b-91ed-6c192fceab2c" providerId="AD" clId="Web-{C977A0F7-024D-11AD-0380-A4117D86C879}"/>
    <pc:docChg chg="modSld">
      <pc:chgData name="Roshan Harley (2536199)" userId="S::2536199@student.uwtsd.ac.uk::f51788b1-63b3-444b-91ed-6c192fceab2c" providerId="AD" clId="Web-{C977A0F7-024D-11AD-0380-A4117D86C879}" dt="2026-06-14T15:30:11.501" v="174" actId="20577"/>
      <pc:docMkLst>
        <pc:docMk/>
      </pc:docMkLst>
      <pc:sldChg chg="modSp">
        <pc:chgData name="Roshan Harley (2536199)" userId="S::2536199@student.uwtsd.ac.uk::f51788b1-63b3-444b-91ed-6c192fceab2c" providerId="AD" clId="Web-{C977A0F7-024D-11AD-0380-A4117D86C879}" dt="2026-06-14T15:30:11.501" v="174" actId="20577"/>
        <pc:sldMkLst>
          <pc:docMk/>
          <pc:sldMk cId="109857222" sldId="256"/>
        </pc:sldMkLst>
        <pc:spChg chg="mod">
          <ac:chgData name="Roshan Harley (2536199)" userId="S::2536199@student.uwtsd.ac.uk::f51788b1-63b3-444b-91ed-6c192fceab2c" providerId="AD" clId="Web-{C977A0F7-024D-11AD-0380-A4117D86C879}" dt="2026-06-14T15:30:11.501" v="174" actId="20577"/>
          <ac:spMkLst>
            <pc:docMk/>
            <pc:sldMk cId="109857222" sldId="256"/>
            <ac:spMk id="3" creationId="{00000000-0000-0000-0000-000000000000}"/>
          </ac:spMkLst>
        </pc:spChg>
      </pc:sldChg>
      <pc:sldChg chg="modSp">
        <pc:chgData name="Roshan Harley (2536199)" userId="S::2536199@student.uwtsd.ac.uk::f51788b1-63b3-444b-91ed-6c192fceab2c" providerId="AD" clId="Web-{C977A0F7-024D-11AD-0380-A4117D86C879}" dt="2026-06-14T15:15:08.991" v="1" actId="20577"/>
        <pc:sldMkLst>
          <pc:docMk/>
          <pc:sldMk cId="1028172210" sldId="266"/>
        </pc:sldMkLst>
        <pc:spChg chg="mod">
          <ac:chgData name="Roshan Harley (2536199)" userId="S::2536199@student.uwtsd.ac.uk::f51788b1-63b3-444b-91ed-6c192fceab2c" providerId="AD" clId="Web-{C977A0F7-024D-11AD-0380-A4117D86C879}" dt="2026-06-14T15:15:08.991" v="1" actId="20577"/>
          <ac:spMkLst>
            <pc:docMk/>
            <pc:sldMk cId="1028172210" sldId="266"/>
            <ac:spMk id="2" creationId="{15C3CFEC-C9E1-2009-D206-87388CE55AEE}"/>
          </ac:spMkLst>
        </pc:spChg>
      </pc:sldChg>
      <pc:sldChg chg="addSp delSp modSp">
        <pc:chgData name="Roshan Harley (2536199)" userId="S::2536199@student.uwtsd.ac.uk::f51788b1-63b3-444b-91ed-6c192fceab2c" providerId="AD" clId="Web-{C977A0F7-024D-11AD-0380-A4117D86C879}" dt="2026-06-14T15:28:21.748" v="172" actId="20577"/>
        <pc:sldMkLst>
          <pc:docMk/>
          <pc:sldMk cId="3381331650" sldId="279"/>
        </pc:sldMkLst>
        <pc:spChg chg="mod">
          <ac:chgData name="Roshan Harley (2536199)" userId="S::2536199@student.uwtsd.ac.uk::f51788b1-63b3-444b-91ed-6c192fceab2c" providerId="AD" clId="Web-{C977A0F7-024D-11AD-0380-A4117D86C879}" dt="2026-06-14T15:28:21.748" v="172" actId="20577"/>
          <ac:spMkLst>
            <pc:docMk/>
            <pc:sldMk cId="3381331650" sldId="279"/>
            <ac:spMk id="3" creationId="{B38772FC-291C-C0AF-2E14-2D365EEF0ACB}"/>
          </ac:spMkLst>
        </pc:spChg>
        <pc:spChg chg="add del mod">
          <ac:chgData name="Roshan Harley (2536199)" userId="S::2536199@student.uwtsd.ac.uk::f51788b1-63b3-444b-91ed-6c192fceab2c" providerId="AD" clId="Web-{C977A0F7-024D-11AD-0380-A4117D86C879}" dt="2026-06-14T15:26:46.418" v="138" actId="20577"/>
          <ac:spMkLst>
            <pc:docMk/>
            <pc:sldMk cId="3381331650" sldId="279"/>
            <ac:spMk id="4" creationId="{B13C17F7-A6FF-ED88-0C83-F9B2BBADD1CE}"/>
          </ac:spMkLst>
        </pc:spChg>
      </pc:sldChg>
    </pc:docChg>
  </pc:docChgLst>
  <pc:docChgLst>
    <pc:chgData name="Kamran Mahmood (2536762)" userId="S::2536762@student.uwtsd.ac.uk::174abfa1-dac3-47d7-8f94-8b9578fde225" providerId="AD" clId="Web-{ECD6BD72-6EA6-00CA-E9A9-0C10B4676120}"/>
    <pc:docChg chg="modSld">
      <pc:chgData name="Kamran Mahmood (2536762)" userId="S::2536762@student.uwtsd.ac.uk::174abfa1-dac3-47d7-8f94-8b9578fde225" providerId="AD" clId="Web-{ECD6BD72-6EA6-00CA-E9A9-0C10B4676120}" dt="2026-06-04T12:08:44.936" v="1"/>
      <pc:docMkLst>
        <pc:docMk/>
      </pc:docMkLst>
      <pc:sldChg chg="addSp delSp modSp mod setBg">
        <pc:chgData name="Kamran Mahmood (2536762)" userId="S::2536762@student.uwtsd.ac.uk::174abfa1-dac3-47d7-8f94-8b9578fde225" providerId="AD" clId="Web-{ECD6BD72-6EA6-00CA-E9A9-0C10B4676120}" dt="2026-06-04T12:08:44.936" v="1"/>
        <pc:sldMkLst>
          <pc:docMk/>
          <pc:sldMk cId="1939341887" sldId="264"/>
        </pc:sldMkLst>
        <pc:spChg chg="add">
          <ac:chgData name="Kamran Mahmood (2536762)" userId="S::2536762@student.uwtsd.ac.uk::174abfa1-dac3-47d7-8f94-8b9578fde225" providerId="AD" clId="Web-{ECD6BD72-6EA6-00CA-E9A9-0C10B4676120}" dt="2026-06-04T12:08:44.936" v="1"/>
          <ac:spMkLst>
            <pc:docMk/>
            <pc:sldMk cId="1939341887" sldId="264"/>
            <ac:spMk id="16" creationId="{CBD94887-6A10-4F62-8EE1-B2BCFA1F380F}"/>
          </ac:spMkLst>
        </pc:spChg>
        <pc:picChg chg="mod">
          <ac:chgData name="Kamran Mahmood (2536762)" userId="S::2536762@student.uwtsd.ac.uk::174abfa1-dac3-47d7-8f94-8b9578fde225" providerId="AD" clId="Web-{ECD6BD72-6EA6-00CA-E9A9-0C10B4676120}" dt="2026-06-04T12:08:44.936" v="1"/>
          <ac:picMkLst>
            <pc:docMk/>
            <pc:sldMk cId="1939341887" sldId="264"/>
            <ac:picMk id="4" creationId="{1704BB4B-44B2-F67F-93A0-DB64BF82C641}"/>
          </ac:picMkLst>
        </pc:picChg>
        <pc:picChg chg="add">
          <ac:chgData name="Kamran Mahmood (2536762)" userId="S::2536762@student.uwtsd.ac.uk::174abfa1-dac3-47d7-8f94-8b9578fde225" providerId="AD" clId="Web-{ECD6BD72-6EA6-00CA-E9A9-0C10B4676120}" dt="2026-06-04T12:08:44.936" v="1"/>
          <ac:picMkLst>
            <pc:docMk/>
            <pc:sldMk cId="1939341887" sldId="264"/>
            <ac:picMk id="18" creationId="{A3D512BA-228A-4979-9312-ACD246E1099D}"/>
          </ac:picMkLst>
        </pc:picChg>
      </pc:sldChg>
    </pc:docChg>
  </pc:docChgLst>
  <pc:docChgLst>
    <pc:chgData name="Sayeedur Islam (2537659)" userId="S::2537659@student.uwtsd.ac.uk::b1e40c61-5237-4a23-96a4-d07a42d2aab7" providerId="AD" clId="Web-{B8F9EC64-7615-8DB8-EE17-7B54CBE20693}"/>
    <pc:docChg chg="modSld">
      <pc:chgData name="Sayeedur Islam (2537659)" userId="S::2537659@student.uwtsd.ac.uk::b1e40c61-5237-4a23-96a4-d07a42d2aab7" providerId="AD" clId="Web-{B8F9EC64-7615-8DB8-EE17-7B54CBE20693}" dt="2026-06-10T11:48:59.263" v="67" actId="20577"/>
      <pc:docMkLst>
        <pc:docMk/>
      </pc:docMkLst>
      <pc:sldChg chg="addSp modSp">
        <pc:chgData name="Sayeedur Islam (2537659)" userId="S::2537659@student.uwtsd.ac.uk::b1e40c61-5237-4a23-96a4-d07a42d2aab7" providerId="AD" clId="Web-{B8F9EC64-7615-8DB8-EE17-7B54CBE20693}" dt="2026-06-10T11:48:59.263" v="67" actId="20577"/>
        <pc:sldMkLst>
          <pc:docMk/>
          <pc:sldMk cId="4130486435" sldId="269"/>
        </pc:sldMkLst>
        <pc:spChg chg="mod">
          <ac:chgData name="Sayeedur Islam (2537659)" userId="S::2537659@student.uwtsd.ac.uk::b1e40c61-5237-4a23-96a4-d07a42d2aab7" providerId="AD" clId="Web-{B8F9EC64-7615-8DB8-EE17-7B54CBE20693}" dt="2026-06-10T11:48:59.263" v="67" actId="20577"/>
          <ac:spMkLst>
            <pc:docMk/>
            <pc:sldMk cId="4130486435" sldId="269"/>
            <ac:spMk id="6" creationId="{6F7EF973-D22A-1362-3172-07BED1B71EB4}"/>
          </ac:spMkLst>
        </pc:spChg>
        <pc:picChg chg="add mod">
          <ac:chgData name="Sayeedur Islam (2537659)" userId="S::2537659@student.uwtsd.ac.uk::b1e40c61-5237-4a23-96a4-d07a42d2aab7" providerId="AD" clId="Web-{B8F9EC64-7615-8DB8-EE17-7B54CBE20693}" dt="2026-06-10T11:42:14.641" v="2" actId="1076"/>
          <ac:picMkLst>
            <pc:docMk/>
            <pc:sldMk cId="4130486435" sldId="269"/>
            <ac:picMk id="2" creationId="{B41E7522-76DB-B211-44D3-12F3DAAFC3B5}"/>
          </ac:picMkLst>
        </pc:picChg>
      </pc:sldChg>
    </pc:docChg>
  </pc:docChgLst>
  <pc:docChgLst>
    <pc:chgData name="Roshan Harley (2536199)" userId="S::2536199@student.uwtsd.ac.uk::f51788b1-63b3-444b-91ed-6c192fceab2c" providerId="AD" clId="Web-{DCC151AD-2CB1-283B-08EF-0212D0B456AE}"/>
    <pc:docChg chg="modSld">
      <pc:chgData name="Roshan Harley (2536199)" userId="S::2536199@student.uwtsd.ac.uk::f51788b1-63b3-444b-91ed-6c192fceab2c" providerId="AD" clId="Web-{DCC151AD-2CB1-283B-08EF-0212D0B456AE}" dt="2026-05-20T11:47:26.674" v="19" actId="20577"/>
      <pc:docMkLst>
        <pc:docMk/>
      </pc:docMkLst>
    </pc:docChg>
  </pc:docChgLst>
  <pc:docChgLst>
    <pc:chgData name="Roshan Harley (2536199)" userId="S::2536199@student.uwtsd.ac.uk::f51788b1-63b3-444b-91ed-6c192fceab2c" providerId="AD" clId="Web-{648AF80D-4D3B-6D04-B54B-61618002D76C}"/>
    <pc:docChg chg="addSld modSld">
      <pc:chgData name="Roshan Harley (2536199)" userId="S::2536199@student.uwtsd.ac.uk::f51788b1-63b3-444b-91ed-6c192fceab2c" providerId="AD" clId="Web-{648AF80D-4D3B-6D04-B54B-61618002D76C}" dt="2026-05-26T12:47:54.814" v="473" actId="20577"/>
      <pc:docMkLst>
        <pc:docMk/>
      </pc:docMkLst>
    </pc:docChg>
  </pc:docChgLst>
  <pc:docChgLst>
    <pc:chgData name="Michelle Karen Finnegan (2537269)" userId="S::2537269@student.uwtsd.ac.uk::c75f4e8b-0c6e-4949-ac55-6b3635694d87" providerId="AD" clId="Web-{06943617-24DC-4B87-2358-B5928A66E5DA}"/>
    <pc:docChg chg="modSld">
      <pc:chgData name="Michelle Karen Finnegan (2537269)" userId="S::2537269@student.uwtsd.ac.uk::c75f4e8b-0c6e-4949-ac55-6b3635694d87" providerId="AD" clId="Web-{06943617-24DC-4B87-2358-B5928A66E5DA}" dt="2026-06-06T15:03:52.153" v="36" actId="20577"/>
      <pc:docMkLst>
        <pc:docMk/>
      </pc:docMkLst>
    </pc:docChg>
  </pc:docChgLst>
  <pc:docChgLst>
    <pc:chgData name="Kamran Mahmood (2536762)" userId="S::2536762@student.uwtsd.ac.uk::174abfa1-dac3-47d7-8f94-8b9578fde225" providerId="AD" clId="Web-{A30D479C-3A8D-9700-4B22-78AEEEC19EBD}"/>
    <pc:docChg chg="addSld delSld modSld">
      <pc:chgData name="Kamran Mahmood (2536762)" userId="S::2536762@student.uwtsd.ac.uk::174abfa1-dac3-47d7-8f94-8b9578fde225" providerId="AD" clId="Web-{A30D479C-3A8D-9700-4B22-78AEEEC19EBD}" dt="2026-06-10T10:48:48.235" v="103" actId="20577"/>
      <pc:docMkLst>
        <pc:docMk/>
      </pc:docMkLst>
      <pc:sldChg chg="modSp">
        <pc:chgData name="Kamran Mahmood (2536762)" userId="S::2536762@student.uwtsd.ac.uk::174abfa1-dac3-47d7-8f94-8b9578fde225" providerId="AD" clId="Web-{A30D479C-3A8D-9700-4B22-78AEEEC19EBD}" dt="2026-06-10T09:36:44.016" v="30" actId="20577"/>
        <pc:sldMkLst>
          <pc:docMk/>
          <pc:sldMk cId="4130486435" sldId="269"/>
        </pc:sldMkLst>
      </pc:sldChg>
    </pc:docChg>
  </pc:docChgLst>
  <pc:docChgLst>
    <pc:chgData name="Kamran Mahmood (2536762)" userId="S::2536762@student.uwtsd.ac.uk::174abfa1-dac3-47d7-8f94-8b9578fde225" providerId="AD" clId="Web-{9382649A-100C-1E26-40DA-36AF567ED99E}"/>
    <pc:docChg chg="modSld">
      <pc:chgData name="Kamran Mahmood (2536762)" userId="S::2536762@student.uwtsd.ac.uk::174abfa1-dac3-47d7-8f94-8b9578fde225" providerId="AD" clId="Web-{9382649A-100C-1E26-40DA-36AF567ED99E}" dt="2026-06-02T12:20:18.422" v="2" actId="14100"/>
      <pc:docMkLst>
        <pc:docMk/>
      </pc:docMkLst>
    </pc:docChg>
  </pc:docChgLst>
  <pc:docChgLst>
    <pc:chgData name="Kamran Mahmood (2536762)" userId="S::2536762@student.uwtsd.ac.uk::174abfa1-dac3-47d7-8f94-8b9578fde225" providerId="AD" clId="Web-{25DA22AB-EA5B-3150-FC98-A49D6C315FD4}"/>
    <pc:docChg chg="delSld modSld">
      <pc:chgData name="Kamran Mahmood (2536762)" userId="S::2536762@student.uwtsd.ac.uk::174abfa1-dac3-47d7-8f94-8b9578fde225" providerId="AD" clId="Web-{25DA22AB-EA5B-3150-FC98-A49D6C315FD4}" dt="2026-06-03T18:34:37.002" v="5"/>
      <pc:docMkLst>
        <pc:docMk/>
      </pc:docMkLst>
    </pc:docChg>
  </pc:docChgLst>
  <pc:docChgLst>
    <pc:chgData name="Kamran Mahmood (2536762)" userId="S::2536762@student.uwtsd.ac.uk::174abfa1-dac3-47d7-8f94-8b9578fde225" providerId="AD" clId="Web-{094CC767-D020-979D-86F8-4BC4A432ED11}"/>
    <pc:docChg chg="modSld">
      <pc:chgData name="Kamran Mahmood (2536762)" userId="S::2536762@student.uwtsd.ac.uk::174abfa1-dac3-47d7-8f94-8b9578fde225" providerId="AD" clId="Web-{094CC767-D020-979D-86F8-4BC4A432ED11}" dt="2026-05-28T23:04:45.496" v="27" actId="20577"/>
      <pc:docMkLst>
        <pc:docMk/>
      </pc:docMkLst>
    </pc:docChg>
  </pc:docChgLst>
  <pc:docChgLst>
    <pc:chgData name="Kamran Mahmood (2536762)" userId="S::2536762@student.uwtsd.ac.uk::174abfa1-dac3-47d7-8f94-8b9578fde225" providerId="AD" clId="Web-{F8AD4D22-2CE2-CE8D-CA12-C64E6CF2C286}"/>
    <pc:docChg chg="delSld modSld">
      <pc:chgData name="Kamran Mahmood (2536762)" userId="S::2536762@student.uwtsd.ac.uk::174abfa1-dac3-47d7-8f94-8b9578fde225" providerId="AD" clId="Web-{F8AD4D22-2CE2-CE8D-CA12-C64E6CF2C286}" dt="2026-05-31T15:27:54.599" v="396" actId="20577"/>
      <pc:docMkLst>
        <pc:docMk/>
      </pc:docMkLst>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D728A-E57C-4336-A37D-AFC3E770F95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65E4F532-1DC8-4921-8280-373D19BD83B5}">
      <dgm:prSet custT="1"/>
      <dgm:spPr/>
      <dgm:t>
        <a:bodyPr/>
        <a:lstStyle/>
        <a:p>
          <a:r>
            <a:rPr lang="en-GB" b="1" u="sng">
              <a:solidFill>
                <a:schemeClr val="accent5">
                  <a:lumMod val="49000"/>
                </a:schemeClr>
              </a:solidFill>
            </a:rPr>
            <a:t>Workplace Task:</a:t>
          </a:r>
          <a:endParaRPr lang="en-US">
            <a:solidFill>
              <a:schemeClr val="accent5">
                <a:lumMod val="49000"/>
              </a:schemeClr>
            </a:solidFill>
          </a:endParaRPr>
        </a:p>
      </dgm:t>
    </dgm:pt>
    <dgm:pt modelId="{1D024125-473C-4D9C-B26E-68792A6C5A18}" type="parTrans" cxnId="{D35E0D91-9D7A-425B-A5CD-3D063C8B4EC6}">
      <dgm:prSet/>
      <dgm:spPr/>
      <dgm:t>
        <a:bodyPr/>
        <a:lstStyle/>
        <a:p>
          <a:endParaRPr lang="en-US"/>
        </a:p>
      </dgm:t>
    </dgm:pt>
    <dgm:pt modelId="{54DA7508-6BD1-4E9E-971E-B0D44E95AB9B}" type="sibTrans" cxnId="{D35E0D91-9D7A-425B-A5CD-3D063C8B4EC6}">
      <dgm:prSet/>
      <dgm:spPr/>
      <dgm:t>
        <a:bodyPr/>
        <a:lstStyle/>
        <a:p>
          <a:endParaRPr lang="en-US"/>
        </a:p>
      </dgm:t>
    </dgm:pt>
    <dgm:pt modelId="{061B6F38-1F99-4FE1-BBA4-945E1E3A6B1A}">
      <dgm:prSet custT="0"/>
      <dgm:spPr/>
      <dgm:t>
        <a:bodyPr/>
        <a:lstStyle/>
        <a:p>
          <a:pPr rtl="0"/>
          <a:r>
            <a:rPr lang="en-GB">
              <a:latin typeface="Calibri Light"/>
              <a:ea typeface="Calibri Light"/>
              <a:cs typeface="Calibri Light"/>
            </a:rPr>
            <a:t>The workplace task I have chosen, is securing files &amp; sharing. This involves staff saving files securely and sharing these files when needed within the care home.</a:t>
          </a:r>
          <a:endParaRPr lang="en-US">
            <a:latin typeface="Calibri Light"/>
            <a:ea typeface="Calibri Light"/>
            <a:cs typeface="Calibri Light"/>
          </a:endParaRPr>
        </a:p>
      </dgm:t>
    </dgm:pt>
    <dgm:pt modelId="{45E3FC53-E8D3-43CC-80BD-0A26C7EF0E77}" type="parTrans" cxnId="{EFCEB7E3-330A-408C-BD2E-A04C16E7A89D}">
      <dgm:prSet/>
      <dgm:spPr/>
      <dgm:t>
        <a:bodyPr/>
        <a:lstStyle/>
        <a:p>
          <a:endParaRPr lang="en-US"/>
        </a:p>
      </dgm:t>
    </dgm:pt>
    <dgm:pt modelId="{27AEF2D0-8344-40E8-9CF4-4EBF8CF62CE1}" type="sibTrans" cxnId="{EFCEB7E3-330A-408C-BD2E-A04C16E7A89D}">
      <dgm:prSet/>
      <dgm:spPr/>
      <dgm:t>
        <a:bodyPr/>
        <a:lstStyle/>
        <a:p>
          <a:endParaRPr lang="en-US"/>
        </a:p>
      </dgm:t>
    </dgm:pt>
    <dgm:pt modelId="{BC150AD3-C975-4A60-B366-19FF6404E55F}">
      <dgm:prSet/>
      <dgm:spPr/>
      <dgm:t>
        <a:bodyPr/>
        <a:lstStyle/>
        <a:p>
          <a:pPr rtl="0"/>
          <a:r>
            <a:rPr lang="en-GB">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a:latin typeface="Calibri Light"/>
            <a:ea typeface="Calibri Light"/>
            <a:cs typeface="Calibri Light"/>
          </a:endParaRPr>
        </a:p>
      </dgm:t>
    </dgm:pt>
    <dgm:pt modelId="{A2B1EDC5-E269-4902-9994-8AC10B6E9989}" type="parTrans" cxnId="{CF34881A-27E1-49C6-9BE3-E7F0ADA9EC3E}">
      <dgm:prSet/>
      <dgm:spPr/>
      <dgm:t>
        <a:bodyPr/>
        <a:lstStyle/>
        <a:p>
          <a:endParaRPr lang="en-US"/>
        </a:p>
      </dgm:t>
    </dgm:pt>
    <dgm:pt modelId="{3E7960CA-3687-4F7C-9C00-7A60698A5470}" type="sibTrans" cxnId="{CF34881A-27E1-49C6-9BE3-E7F0ADA9EC3E}">
      <dgm:prSet/>
      <dgm:spPr/>
      <dgm:t>
        <a:bodyPr/>
        <a:lstStyle/>
        <a:p>
          <a:endParaRPr lang="en-US"/>
        </a:p>
      </dgm:t>
    </dgm:pt>
    <dgm:pt modelId="{AC2BF0E3-3D55-48B6-9843-F838D06087DD}" type="pres">
      <dgm:prSet presAssocID="{079D728A-E57C-4336-A37D-AFC3E770F95D}" presName="Name0" presStyleCnt="0">
        <dgm:presLayoutVars>
          <dgm:dir/>
          <dgm:animLvl val="lvl"/>
          <dgm:resizeHandles val="exact"/>
        </dgm:presLayoutVars>
      </dgm:prSet>
      <dgm:spPr/>
    </dgm:pt>
    <dgm:pt modelId="{59081395-84CF-4901-95D3-F6430BCA2D27}" type="pres">
      <dgm:prSet presAssocID="{BC150AD3-C975-4A60-B366-19FF6404E55F}" presName="boxAndChildren" presStyleCnt="0"/>
      <dgm:spPr/>
    </dgm:pt>
    <dgm:pt modelId="{3536A5DD-F8A6-41E3-A358-B975FFF992FE}" type="pres">
      <dgm:prSet presAssocID="{BC150AD3-C975-4A60-B366-19FF6404E55F}" presName="parentTextBox" presStyleLbl="node1" presStyleIdx="0" presStyleCnt="3"/>
      <dgm:spPr/>
    </dgm:pt>
    <dgm:pt modelId="{A7C08FBB-F3E4-4A15-B3AC-856C392D90A1}" type="pres">
      <dgm:prSet presAssocID="{27AEF2D0-8344-40E8-9CF4-4EBF8CF62CE1}" presName="sp" presStyleCnt="0"/>
      <dgm:spPr/>
    </dgm:pt>
    <dgm:pt modelId="{237A48D7-DD9A-4B00-9122-ACF84141D4A6}" type="pres">
      <dgm:prSet presAssocID="{061B6F38-1F99-4FE1-BBA4-945E1E3A6B1A}" presName="arrowAndChildren" presStyleCnt="0"/>
      <dgm:spPr/>
    </dgm:pt>
    <dgm:pt modelId="{FCFA9D65-3FF6-4ADB-80FE-3BAE64C9355B}" type="pres">
      <dgm:prSet presAssocID="{061B6F38-1F99-4FE1-BBA4-945E1E3A6B1A}" presName="parentTextArrow" presStyleLbl="node1" presStyleIdx="1" presStyleCnt="3"/>
      <dgm:spPr/>
    </dgm:pt>
    <dgm:pt modelId="{16006C83-49A1-4450-A19B-BF0E2F6E5892}" type="pres">
      <dgm:prSet presAssocID="{54DA7508-6BD1-4E9E-971E-B0D44E95AB9B}" presName="sp" presStyleCnt="0"/>
      <dgm:spPr/>
    </dgm:pt>
    <dgm:pt modelId="{81BE9453-536C-4ABE-AB16-165CCCB7048D}" type="pres">
      <dgm:prSet presAssocID="{65E4F532-1DC8-4921-8280-373D19BD83B5}" presName="arrowAndChildren" presStyleCnt="0"/>
      <dgm:spPr/>
    </dgm:pt>
    <dgm:pt modelId="{7CF9973E-AA62-4BF9-89B5-59AA2BD3A864}" type="pres">
      <dgm:prSet presAssocID="{65E4F532-1DC8-4921-8280-373D19BD83B5}" presName="parentTextArrow" presStyleLbl="node1" presStyleIdx="2" presStyleCnt="3"/>
      <dgm:spPr/>
    </dgm:pt>
  </dgm:ptLst>
  <dgm:cxnLst>
    <dgm:cxn modelId="{CF34881A-27E1-49C6-9BE3-E7F0ADA9EC3E}" srcId="{079D728A-E57C-4336-A37D-AFC3E770F95D}" destId="{BC150AD3-C975-4A60-B366-19FF6404E55F}" srcOrd="2" destOrd="0" parTransId="{A2B1EDC5-E269-4902-9994-8AC10B6E9989}" sibTransId="{3E7960CA-3687-4F7C-9C00-7A60698A5470}"/>
    <dgm:cxn modelId="{2E92182B-2280-4EEE-8A9C-C7D318C89CD3}" type="presOf" srcId="{061B6F38-1F99-4FE1-BBA4-945E1E3A6B1A}" destId="{FCFA9D65-3FF6-4ADB-80FE-3BAE64C9355B}" srcOrd="0" destOrd="0" presId="urn:microsoft.com/office/officeart/2005/8/layout/process4"/>
    <dgm:cxn modelId="{9ED05C6F-806A-45DF-B89D-18144769E746}" type="presOf" srcId="{079D728A-E57C-4336-A37D-AFC3E770F95D}" destId="{AC2BF0E3-3D55-48B6-9843-F838D06087DD}" srcOrd="0" destOrd="0" presId="urn:microsoft.com/office/officeart/2005/8/layout/process4"/>
    <dgm:cxn modelId="{D35E0D91-9D7A-425B-A5CD-3D063C8B4EC6}" srcId="{079D728A-E57C-4336-A37D-AFC3E770F95D}" destId="{65E4F532-1DC8-4921-8280-373D19BD83B5}" srcOrd="0" destOrd="0" parTransId="{1D024125-473C-4D9C-B26E-68792A6C5A18}" sibTransId="{54DA7508-6BD1-4E9E-971E-B0D44E95AB9B}"/>
    <dgm:cxn modelId="{281FDED0-B212-45CF-84D5-B1BA05B162CB}" type="presOf" srcId="{BC150AD3-C975-4A60-B366-19FF6404E55F}" destId="{3536A5DD-F8A6-41E3-A358-B975FFF992FE}" srcOrd="0" destOrd="0" presId="urn:microsoft.com/office/officeart/2005/8/layout/process4"/>
    <dgm:cxn modelId="{EFCEB7E3-330A-408C-BD2E-A04C16E7A89D}" srcId="{079D728A-E57C-4336-A37D-AFC3E770F95D}" destId="{061B6F38-1F99-4FE1-BBA4-945E1E3A6B1A}" srcOrd="1" destOrd="0" parTransId="{45E3FC53-E8D3-43CC-80BD-0A26C7EF0E77}" sibTransId="{27AEF2D0-8344-40E8-9CF4-4EBF8CF62CE1}"/>
    <dgm:cxn modelId="{76A3C0EE-CCD8-4C35-8956-411F6270EE45}" type="presOf" srcId="{65E4F532-1DC8-4921-8280-373D19BD83B5}" destId="{7CF9973E-AA62-4BF9-89B5-59AA2BD3A864}" srcOrd="0" destOrd="0" presId="urn:microsoft.com/office/officeart/2005/8/layout/process4"/>
    <dgm:cxn modelId="{0C4BF26F-DE1D-4F5A-A000-D0905D8DE5DF}" type="presParOf" srcId="{AC2BF0E3-3D55-48B6-9843-F838D06087DD}" destId="{59081395-84CF-4901-95D3-F6430BCA2D27}" srcOrd="0" destOrd="0" presId="urn:microsoft.com/office/officeart/2005/8/layout/process4"/>
    <dgm:cxn modelId="{E5C00EB4-69A7-4248-AD2D-3E7716EDEBB6}" type="presParOf" srcId="{59081395-84CF-4901-95D3-F6430BCA2D27}" destId="{3536A5DD-F8A6-41E3-A358-B975FFF992FE}" srcOrd="0" destOrd="0" presId="urn:microsoft.com/office/officeart/2005/8/layout/process4"/>
    <dgm:cxn modelId="{DF496780-B6D8-4DB2-94D3-76F1973906B3}" type="presParOf" srcId="{AC2BF0E3-3D55-48B6-9843-F838D06087DD}" destId="{A7C08FBB-F3E4-4A15-B3AC-856C392D90A1}" srcOrd="1" destOrd="0" presId="urn:microsoft.com/office/officeart/2005/8/layout/process4"/>
    <dgm:cxn modelId="{DAE55F9D-82B3-483D-96A8-6DD3D2547975}" type="presParOf" srcId="{AC2BF0E3-3D55-48B6-9843-F838D06087DD}" destId="{237A48D7-DD9A-4B00-9122-ACF84141D4A6}" srcOrd="2" destOrd="0" presId="urn:microsoft.com/office/officeart/2005/8/layout/process4"/>
    <dgm:cxn modelId="{5E45BF2C-9228-4136-B449-23A06F31A162}" type="presParOf" srcId="{237A48D7-DD9A-4B00-9122-ACF84141D4A6}" destId="{FCFA9D65-3FF6-4ADB-80FE-3BAE64C9355B}" srcOrd="0" destOrd="0" presId="urn:microsoft.com/office/officeart/2005/8/layout/process4"/>
    <dgm:cxn modelId="{BADA42B9-9F24-4243-9F96-AA2409D2A905}" type="presParOf" srcId="{AC2BF0E3-3D55-48B6-9843-F838D06087DD}" destId="{16006C83-49A1-4450-A19B-BF0E2F6E5892}" srcOrd="3" destOrd="0" presId="urn:microsoft.com/office/officeart/2005/8/layout/process4"/>
    <dgm:cxn modelId="{7ECA9252-1D9E-470E-BE3D-99E8E7F2D10C}" type="presParOf" srcId="{AC2BF0E3-3D55-48B6-9843-F838D06087DD}" destId="{81BE9453-536C-4ABE-AB16-165CCCB7048D}" srcOrd="4" destOrd="0" presId="urn:microsoft.com/office/officeart/2005/8/layout/process4"/>
    <dgm:cxn modelId="{E7C46A8C-3FBC-4660-8D69-1FE2AA56DDDC}" type="presParOf" srcId="{81BE9453-536C-4ABE-AB16-165CCCB7048D}" destId="{7CF9973E-AA62-4BF9-89B5-59AA2BD3A86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28ADFF-30A2-4932-9F39-360B403D452C}"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438D992-6472-44B6-8705-DB28386F2C79}">
      <dgm:prSet/>
      <dgm:spPr/>
      <dgm:t>
        <a:bodyPr/>
        <a:lstStyle/>
        <a:p>
          <a:pPr rtl="0"/>
          <a:r>
            <a:rPr lang="en-GB">
              <a:solidFill>
                <a:schemeClr val="accent2">
                  <a:lumMod val="76000"/>
                </a:schemeClr>
              </a:solidFill>
            </a:rPr>
            <a:t>Task</a:t>
          </a:r>
          <a:r>
            <a:rPr lang="en-GB"/>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a:latin typeface="Calibri Light" panose="020F0302020204030204"/>
            </a:rPr>
            <a:t> (Royal college of Nursing, 2025)</a:t>
          </a:r>
          <a:endParaRPr lang="en-US"/>
        </a:p>
      </dgm:t>
    </dgm:pt>
    <dgm:pt modelId="{E2CE2370-A35E-46C5-8FB6-A8EF804F78EB}" type="parTrans" cxnId="{B32FD154-84D6-41F3-A454-278093E83E2A}">
      <dgm:prSet/>
      <dgm:spPr/>
      <dgm:t>
        <a:bodyPr/>
        <a:lstStyle/>
        <a:p>
          <a:endParaRPr lang="en-US"/>
        </a:p>
      </dgm:t>
    </dgm:pt>
    <dgm:pt modelId="{20FF94C9-8D8F-4799-9AC0-409E8704B674}" type="sibTrans" cxnId="{B32FD154-84D6-41F3-A454-278093E83E2A}">
      <dgm:prSet/>
      <dgm:spPr/>
      <dgm:t>
        <a:bodyPr/>
        <a:lstStyle/>
        <a:p>
          <a:endParaRPr lang="en-US"/>
        </a:p>
      </dgm:t>
    </dgm:pt>
    <dgm:pt modelId="{02CD5598-A13B-49FC-BC6F-822DDD311038}">
      <dgm:prSet/>
      <dgm:spPr/>
      <dgm:t>
        <a:bodyPr/>
        <a:lstStyle/>
        <a:p>
          <a:pPr rtl="0"/>
          <a:r>
            <a:rPr lang="en-GB">
              <a:solidFill>
                <a:schemeClr val="accent2">
                  <a:lumMod val="76000"/>
                </a:schemeClr>
              </a:solidFill>
            </a:rPr>
            <a:t>Tool</a:t>
          </a:r>
          <a:r>
            <a:rPr lang="en-GB"/>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a:latin typeface="Calibri Light" panose="020F0302020204030204"/>
            </a:rPr>
            <a:t> (Microsoft, 2025)</a:t>
          </a:r>
          <a:endParaRPr lang="en-US"/>
        </a:p>
      </dgm:t>
    </dgm:pt>
    <dgm:pt modelId="{3AE9C12B-71AD-45F4-AF07-498B7C21560B}" type="parTrans" cxnId="{BF5A87BF-2B3A-4347-A2F3-C73D2C4ED370}">
      <dgm:prSet/>
      <dgm:spPr/>
      <dgm:t>
        <a:bodyPr/>
        <a:lstStyle/>
        <a:p>
          <a:endParaRPr lang="en-US"/>
        </a:p>
      </dgm:t>
    </dgm:pt>
    <dgm:pt modelId="{BEFA3FBA-62D8-49ED-BBB6-92021E372B4E}" type="sibTrans" cxnId="{BF5A87BF-2B3A-4347-A2F3-C73D2C4ED370}">
      <dgm:prSet/>
      <dgm:spPr/>
      <dgm:t>
        <a:bodyPr/>
        <a:lstStyle/>
        <a:p>
          <a:endParaRPr lang="en-US"/>
        </a:p>
      </dgm:t>
    </dgm:pt>
    <dgm:pt modelId="{E3B7B5C1-65BA-4E3E-838D-86D5562CAC45}">
      <dgm:prSet/>
      <dgm:spPr/>
      <dgm:t>
        <a:bodyPr/>
        <a:lstStyle/>
        <a:p>
          <a:pPr rtl="0"/>
          <a:r>
            <a:rPr lang="en-GB">
              <a:solidFill>
                <a:schemeClr val="accent2">
                  <a:lumMod val="76000"/>
                </a:schemeClr>
              </a:solidFill>
            </a:rPr>
            <a:t>Purpose</a:t>
          </a:r>
          <a:r>
            <a:rPr lang="en-GB"/>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a:latin typeface="Calibri"/>
              <a:ea typeface="Calibri"/>
              <a:cs typeface="Calibri"/>
            </a:rPr>
            <a:t>needed</a:t>
          </a:r>
          <a:r>
            <a:rPr lang="en-GB"/>
            <a:t>.</a:t>
          </a:r>
          <a:r>
            <a:rPr lang="en-GB">
              <a:latin typeface="Calibri Light" panose="020F0302020204030204"/>
            </a:rPr>
            <a:t> (Microsoft, 2025)</a:t>
          </a:r>
          <a:endParaRPr lang="en-US"/>
        </a:p>
      </dgm:t>
    </dgm:pt>
    <dgm:pt modelId="{B0CF17C2-B75D-4A25-94FE-50F6E7BB2A24}" type="parTrans" cxnId="{E79F27A4-E3D4-4EFF-8D4F-0D2210D68CD7}">
      <dgm:prSet/>
      <dgm:spPr/>
      <dgm:t>
        <a:bodyPr/>
        <a:lstStyle/>
        <a:p>
          <a:endParaRPr lang="en-US"/>
        </a:p>
      </dgm:t>
    </dgm:pt>
    <dgm:pt modelId="{647AEA1D-9F07-4DE3-912C-4A057DF5D57C}" type="sibTrans" cxnId="{E79F27A4-E3D4-4EFF-8D4F-0D2210D68CD7}">
      <dgm:prSet/>
      <dgm:spPr/>
      <dgm:t>
        <a:bodyPr/>
        <a:lstStyle/>
        <a:p>
          <a:endParaRPr lang="en-US"/>
        </a:p>
      </dgm:t>
    </dgm:pt>
    <dgm:pt modelId="{4A22CD0F-19CD-4113-ABE6-63CD0A5498F1}" type="pres">
      <dgm:prSet presAssocID="{9C28ADFF-30A2-4932-9F39-360B403D452C}" presName="root" presStyleCnt="0">
        <dgm:presLayoutVars>
          <dgm:dir/>
          <dgm:resizeHandles val="exact"/>
        </dgm:presLayoutVars>
      </dgm:prSet>
      <dgm:spPr/>
    </dgm:pt>
    <dgm:pt modelId="{23E95B0B-53BC-4577-AFBF-751FF0E1669D}" type="pres">
      <dgm:prSet presAssocID="{B438D992-6472-44B6-8705-DB28386F2C79}" presName="compNode" presStyleCnt="0"/>
      <dgm:spPr/>
    </dgm:pt>
    <dgm:pt modelId="{6D1EEA6C-7AE9-43C3-B4E0-08A11911AD56}" type="pres">
      <dgm:prSet presAssocID="{B438D992-6472-44B6-8705-DB28386F2C79}" presName="bgRect" presStyleLbl="bgShp" presStyleIdx="0" presStyleCnt="3"/>
      <dgm:spPr/>
    </dgm:pt>
    <dgm:pt modelId="{B21AB4AF-9865-4AAA-9ABD-9EDD817E6328}" type="pres">
      <dgm:prSet presAssocID="{B438D992-6472-44B6-8705-DB28386F2C7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8F48082C-49FA-4094-9E4D-8F8F60AA9A47}" type="pres">
      <dgm:prSet presAssocID="{B438D992-6472-44B6-8705-DB28386F2C79}" presName="spaceRect" presStyleCnt="0"/>
      <dgm:spPr/>
    </dgm:pt>
    <dgm:pt modelId="{51F51C82-BFD4-4786-9DBD-FC3927CD062A}" type="pres">
      <dgm:prSet presAssocID="{B438D992-6472-44B6-8705-DB28386F2C79}" presName="parTx" presStyleLbl="revTx" presStyleIdx="0" presStyleCnt="3">
        <dgm:presLayoutVars>
          <dgm:chMax val="0"/>
          <dgm:chPref val="0"/>
        </dgm:presLayoutVars>
      </dgm:prSet>
      <dgm:spPr/>
    </dgm:pt>
    <dgm:pt modelId="{3DA754D2-22A0-4538-9FC9-676FCAA61519}" type="pres">
      <dgm:prSet presAssocID="{20FF94C9-8D8F-4799-9AC0-409E8704B674}" presName="sibTrans" presStyleCnt="0"/>
      <dgm:spPr/>
    </dgm:pt>
    <dgm:pt modelId="{6D77F813-7E5C-410B-AAC9-EF467DBD93CB}" type="pres">
      <dgm:prSet presAssocID="{02CD5598-A13B-49FC-BC6F-822DDD311038}" presName="compNode" presStyleCnt="0"/>
      <dgm:spPr/>
    </dgm:pt>
    <dgm:pt modelId="{956645F3-1293-4189-92F2-B97747441F09}" type="pres">
      <dgm:prSet presAssocID="{02CD5598-A13B-49FC-BC6F-822DDD311038}" presName="bgRect" presStyleLbl="bgShp" presStyleIdx="1" presStyleCnt="3"/>
      <dgm:spPr/>
    </dgm:pt>
    <dgm:pt modelId="{C5114F5A-253C-4976-A448-012D1F8DA116}" type="pres">
      <dgm:prSet presAssocID="{02CD5598-A13B-49FC-BC6F-822DDD3110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D0E19D7A-1809-427F-9BCB-144DCD94C230}" type="pres">
      <dgm:prSet presAssocID="{02CD5598-A13B-49FC-BC6F-822DDD311038}" presName="spaceRect" presStyleCnt="0"/>
      <dgm:spPr/>
    </dgm:pt>
    <dgm:pt modelId="{6AF27CD6-2554-4E0F-971F-EC9F9764DBB0}" type="pres">
      <dgm:prSet presAssocID="{02CD5598-A13B-49FC-BC6F-822DDD311038}" presName="parTx" presStyleLbl="revTx" presStyleIdx="1" presStyleCnt="3">
        <dgm:presLayoutVars>
          <dgm:chMax val="0"/>
          <dgm:chPref val="0"/>
        </dgm:presLayoutVars>
      </dgm:prSet>
      <dgm:spPr/>
    </dgm:pt>
    <dgm:pt modelId="{FF1B35C8-BB6B-4DA5-A390-8032867C0F8B}" type="pres">
      <dgm:prSet presAssocID="{BEFA3FBA-62D8-49ED-BBB6-92021E372B4E}" presName="sibTrans" presStyleCnt="0"/>
      <dgm:spPr/>
    </dgm:pt>
    <dgm:pt modelId="{E9FDAE26-FDD2-4D90-A76F-A7990AD45F2B}" type="pres">
      <dgm:prSet presAssocID="{E3B7B5C1-65BA-4E3E-838D-86D5562CAC45}" presName="compNode" presStyleCnt="0"/>
      <dgm:spPr/>
    </dgm:pt>
    <dgm:pt modelId="{C0DCF84F-1EC7-4E1C-AB9F-DAF0A08A3516}" type="pres">
      <dgm:prSet presAssocID="{E3B7B5C1-65BA-4E3E-838D-86D5562CAC45}" presName="bgRect" presStyleLbl="bgShp" presStyleIdx="2" presStyleCnt="3"/>
      <dgm:spPr/>
    </dgm:pt>
    <dgm:pt modelId="{873B1017-BA44-4A14-B8B4-48889195F541}" type="pres">
      <dgm:prSet presAssocID="{E3B7B5C1-65BA-4E3E-838D-86D5562CAC4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thly calendar"/>
        </a:ext>
      </dgm:extLst>
    </dgm:pt>
    <dgm:pt modelId="{7088EC85-9B53-4C38-BB15-F16ACAAAF978}" type="pres">
      <dgm:prSet presAssocID="{E3B7B5C1-65BA-4E3E-838D-86D5562CAC45}" presName="spaceRect" presStyleCnt="0"/>
      <dgm:spPr/>
    </dgm:pt>
    <dgm:pt modelId="{30B68BCB-40A3-45F5-906E-950D0362B383}" type="pres">
      <dgm:prSet presAssocID="{E3B7B5C1-65BA-4E3E-838D-86D5562CAC45}" presName="parTx" presStyleLbl="revTx" presStyleIdx="2" presStyleCnt="3">
        <dgm:presLayoutVars>
          <dgm:chMax val="0"/>
          <dgm:chPref val="0"/>
        </dgm:presLayoutVars>
      </dgm:prSet>
      <dgm:spPr/>
    </dgm:pt>
  </dgm:ptLst>
  <dgm:cxnLst>
    <dgm:cxn modelId="{B32FD154-84D6-41F3-A454-278093E83E2A}" srcId="{9C28ADFF-30A2-4932-9F39-360B403D452C}" destId="{B438D992-6472-44B6-8705-DB28386F2C79}" srcOrd="0" destOrd="0" parTransId="{E2CE2370-A35E-46C5-8FB6-A8EF804F78EB}" sibTransId="{20FF94C9-8D8F-4799-9AC0-409E8704B674}"/>
    <dgm:cxn modelId="{C1CC207A-9337-4506-9DD9-4385F2A0F811}" type="presOf" srcId="{02CD5598-A13B-49FC-BC6F-822DDD311038}" destId="{6AF27CD6-2554-4E0F-971F-EC9F9764DBB0}" srcOrd="0" destOrd="0" presId="urn:microsoft.com/office/officeart/2018/2/layout/IconVerticalSolidList"/>
    <dgm:cxn modelId="{E79F27A4-E3D4-4EFF-8D4F-0D2210D68CD7}" srcId="{9C28ADFF-30A2-4932-9F39-360B403D452C}" destId="{E3B7B5C1-65BA-4E3E-838D-86D5562CAC45}" srcOrd="2" destOrd="0" parTransId="{B0CF17C2-B75D-4A25-94FE-50F6E7BB2A24}" sibTransId="{647AEA1D-9F07-4DE3-912C-4A057DF5D57C}"/>
    <dgm:cxn modelId="{FA639ABA-01E6-4474-B730-CC7ACF3F35E9}" type="presOf" srcId="{E3B7B5C1-65BA-4E3E-838D-86D5562CAC45}" destId="{30B68BCB-40A3-45F5-906E-950D0362B383}" srcOrd="0" destOrd="0" presId="urn:microsoft.com/office/officeart/2018/2/layout/IconVerticalSolidList"/>
    <dgm:cxn modelId="{E335E2BE-D6C6-42EC-AE5A-CF024FAEE3EE}" type="presOf" srcId="{9C28ADFF-30A2-4932-9F39-360B403D452C}" destId="{4A22CD0F-19CD-4113-ABE6-63CD0A5498F1}" srcOrd="0" destOrd="0" presId="urn:microsoft.com/office/officeart/2018/2/layout/IconVerticalSolidList"/>
    <dgm:cxn modelId="{BF5A87BF-2B3A-4347-A2F3-C73D2C4ED370}" srcId="{9C28ADFF-30A2-4932-9F39-360B403D452C}" destId="{02CD5598-A13B-49FC-BC6F-822DDD311038}" srcOrd="1" destOrd="0" parTransId="{3AE9C12B-71AD-45F4-AF07-498B7C21560B}" sibTransId="{BEFA3FBA-62D8-49ED-BBB6-92021E372B4E}"/>
    <dgm:cxn modelId="{FD7227CB-74DF-493A-9C87-824CADE8D2D7}" type="presOf" srcId="{B438D992-6472-44B6-8705-DB28386F2C79}" destId="{51F51C82-BFD4-4786-9DBD-FC3927CD062A}" srcOrd="0" destOrd="0" presId="urn:microsoft.com/office/officeart/2018/2/layout/IconVerticalSolidList"/>
    <dgm:cxn modelId="{63823CCA-BA6B-4DA5-A60B-59F93786701C}" type="presParOf" srcId="{4A22CD0F-19CD-4113-ABE6-63CD0A5498F1}" destId="{23E95B0B-53BC-4577-AFBF-751FF0E1669D}" srcOrd="0" destOrd="0" presId="urn:microsoft.com/office/officeart/2018/2/layout/IconVerticalSolidList"/>
    <dgm:cxn modelId="{854AD0F4-0FA7-455C-A7D7-7A22F48B4525}" type="presParOf" srcId="{23E95B0B-53BC-4577-AFBF-751FF0E1669D}" destId="{6D1EEA6C-7AE9-43C3-B4E0-08A11911AD56}" srcOrd="0" destOrd="0" presId="urn:microsoft.com/office/officeart/2018/2/layout/IconVerticalSolidList"/>
    <dgm:cxn modelId="{4CB42F94-C832-4330-A4F3-7A307E736326}" type="presParOf" srcId="{23E95B0B-53BC-4577-AFBF-751FF0E1669D}" destId="{B21AB4AF-9865-4AAA-9ABD-9EDD817E6328}" srcOrd="1" destOrd="0" presId="urn:microsoft.com/office/officeart/2018/2/layout/IconVerticalSolidList"/>
    <dgm:cxn modelId="{46FE8CDD-9688-4D5D-82BE-E0D3FFD305FC}" type="presParOf" srcId="{23E95B0B-53BC-4577-AFBF-751FF0E1669D}" destId="{8F48082C-49FA-4094-9E4D-8F8F60AA9A47}" srcOrd="2" destOrd="0" presId="urn:microsoft.com/office/officeart/2018/2/layout/IconVerticalSolidList"/>
    <dgm:cxn modelId="{F265E289-E2F9-413A-B9A8-C72D9EAF5576}" type="presParOf" srcId="{23E95B0B-53BC-4577-AFBF-751FF0E1669D}" destId="{51F51C82-BFD4-4786-9DBD-FC3927CD062A}" srcOrd="3" destOrd="0" presId="urn:microsoft.com/office/officeart/2018/2/layout/IconVerticalSolidList"/>
    <dgm:cxn modelId="{33B175CC-1918-4745-8B20-CE6BC8698FFD}" type="presParOf" srcId="{4A22CD0F-19CD-4113-ABE6-63CD0A5498F1}" destId="{3DA754D2-22A0-4538-9FC9-676FCAA61519}" srcOrd="1" destOrd="0" presId="urn:microsoft.com/office/officeart/2018/2/layout/IconVerticalSolidList"/>
    <dgm:cxn modelId="{DB709DB3-5E72-463D-9AEF-198F0E065FD0}" type="presParOf" srcId="{4A22CD0F-19CD-4113-ABE6-63CD0A5498F1}" destId="{6D77F813-7E5C-410B-AAC9-EF467DBD93CB}" srcOrd="2" destOrd="0" presId="urn:microsoft.com/office/officeart/2018/2/layout/IconVerticalSolidList"/>
    <dgm:cxn modelId="{CD762C92-08E4-4D14-B850-9C9112C26D9E}" type="presParOf" srcId="{6D77F813-7E5C-410B-AAC9-EF467DBD93CB}" destId="{956645F3-1293-4189-92F2-B97747441F09}" srcOrd="0" destOrd="0" presId="urn:microsoft.com/office/officeart/2018/2/layout/IconVerticalSolidList"/>
    <dgm:cxn modelId="{BB6EF34B-225B-40E4-BF13-5A4A45DC72DD}" type="presParOf" srcId="{6D77F813-7E5C-410B-AAC9-EF467DBD93CB}" destId="{C5114F5A-253C-4976-A448-012D1F8DA116}" srcOrd="1" destOrd="0" presId="urn:microsoft.com/office/officeart/2018/2/layout/IconVerticalSolidList"/>
    <dgm:cxn modelId="{2783D572-3712-44E9-9F9D-0630B7FF68E1}" type="presParOf" srcId="{6D77F813-7E5C-410B-AAC9-EF467DBD93CB}" destId="{D0E19D7A-1809-427F-9BCB-144DCD94C230}" srcOrd="2" destOrd="0" presId="urn:microsoft.com/office/officeart/2018/2/layout/IconVerticalSolidList"/>
    <dgm:cxn modelId="{0C9E27E3-2A64-4E0A-9AAD-A495BE4AB64A}" type="presParOf" srcId="{6D77F813-7E5C-410B-AAC9-EF467DBD93CB}" destId="{6AF27CD6-2554-4E0F-971F-EC9F9764DBB0}" srcOrd="3" destOrd="0" presId="urn:microsoft.com/office/officeart/2018/2/layout/IconVerticalSolidList"/>
    <dgm:cxn modelId="{27577B09-8342-4C74-BDAE-DE94FC22A692}" type="presParOf" srcId="{4A22CD0F-19CD-4113-ABE6-63CD0A5498F1}" destId="{FF1B35C8-BB6B-4DA5-A390-8032867C0F8B}" srcOrd="3" destOrd="0" presId="urn:microsoft.com/office/officeart/2018/2/layout/IconVerticalSolidList"/>
    <dgm:cxn modelId="{BD80CED4-DFF2-41AC-93FA-1CF2E2DBD6D6}" type="presParOf" srcId="{4A22CD0F-19CD-4113-ABE6-63CD0A5498F1}" destId="{E9FDAE26-FDD2-4D90-A76F-A7990AD45F2B}" srcOrd="4" destOrd="0" presId="urn:microsoft.com/office/officeart/2018/2/layout/IconVerticalSolidList"/>
    <dgm:cxn modelId="{11552BF1-4ACF-48AB-BC8B-09EF12FE8089}" type="presParOf" srcId="{E9FDAE26-FDD2-4D90-A76F-A7990AD45F2B}" destId="{C0DCF84F-1EC7-4E1C-AB9F-DAF0A08A3516}" srcOrd="0" destOrd="0" presId="urn:microsoft.com/office/officeart/2018/2/layout/IconVerticalSolidList"/>
    <dgm:cxn modelId="{E6C2AD35-0109-4366-9E9D-9C7DED8C5E0F}" type="presParOf" srcId="{E9FDAE26-FDD2-4D90-A76F-A7990AD45F2B}" destId="{873B1017-BA44-4A14-B8B4-48889195F541}" srcOrd="1" destOrd="0" presId="urn:microsoft.com/office/officeart/2018/2/layout/IconVerticalSolidList"/>
    <dgm:cxn modelId="{A5917630-C4B7-4C42-9394-8BA20E2CC05D}" type="presParOf" srcId="{E9FDAE26-FDD2-4D90-A76F-A7990AD45F2B}" destId="{7088EC85-9B53-4C38-BB15-F16ACAAAF978}" srcOrd="2" destOrd="0" presId="urn:microsoft.com/office/officeart/2018/2/layout/IconVerticalSolidList"/>
    <dgm:cxn modelId="{30FF1229-D9D8-47EB-B1FB-A8B62C7B48C6}" type="presParOf" srcId="{E9FDAE26-FDD2-4D90-A76F-A7990AD45F2B}" destId="{30B68BCB-40A3-45F5-906E-950D0362B3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DECC11-27A0-427D-BEFC-686C4B3A63B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CC923E7-04CF-4428-98F8-F97821780288}">
      <dgm:prSet/>
      <dgm:spPr/>
      <dgm:t>
        <a:bodyPr/>
        <a:lstStyle/>
        <a:p>
          <a:pPr algn="ctr" rtl="0">
            <a:lnSpc>
              <a:spcPct val="90000"/>
            </a:lnSpc>
          </a:pPr>
          <a:r>
            <a:rPr lang="en-GB" sz="1900">
              <a:solidFill>
                <a:srgbClr val="F03C0B"/>
              </a:solidFill>
              <a:latin typeface="Calibri"/>
              <a:ea typeface="+mn-ea"/>
              <a:cs typeface="+mn-cs"/>
            </a:rPr>
            <a:t>Efficiency</a:t>
          </a:r>
          <a:r>
            <a:rPr lang="en-GB" sz="19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a:latin typeface="Calibri" panose="020F0502020204030204"/>
            <a:ea typeface="+mn-ea"/>
            <a:cs typeface="+mn-cs"/>
          </a:endParaRPr>
        </a:p>
      </dgm:t>
    </dgm:pt>
    <dgm:pt modelId="{E10D5B96-A13C-4A22-A869-DB8C4530A0F4}" type="parTrans" cxnId="{B04CFD4C-080E-41D5-8C71-77C49B31769A}">
      <dgm:prSet/>
      <dgm:spPr/>
      <dgm:t>
        <a:bodyPr/>
        <a:lstStyle/>
        <a:p>
          <a:endParaRPr lang="en-US"/>
        </a:p>
      </dgm:t>
    </dgm:pt>
    <dgm:pt modelId="{E777C72D-E098-481F-BA0E-E6B6F47C39B3}" type="sibTrans" cxnId="{B04CFD4C-080E-41D5-8C71-77C49B31769A}">
      <dgm:prSet/>
      <dgm:spPr/>
      <dgm:t>
        <a:bodyPr/>
        <a:lstStyle/>
        <a:p>
          <a:endParaRPr lang="en-US"/>
        </a:p>
      </dgm:t>
    </dgm:pt>
    <dgm:pt modelId="{43055675-A8EE-4724-BCAF-29558DA477F1}">
      <dgm:prSet/>
      <dgm:spPr/>
      <dgm:t>
        <a:bodyPr/>
        <a:lstStyle/>
        <a:p>
          <a:pPr algn="ctr" rtl="0">
            <a:lnSpc>
              <a:spcPct val="90000"/>
            </a:lnSpc>
          </a:pPr>
          <a:r>
            <a:rPr lang="en-GB" sz="1900">
              <a:solidFill>
                <a:srgbClr val="F03C0B"/>
              </a:solidFill>
              <a:latin typeface="Calibri" panose="020F0502020204030204"/>
              <a:ea typeface="+mn-ea"/>
              <a:cs typeface="+mn-cs"/>
            </a:rPr>
            <a:t>Advantages and Limitations</a:t>
          </a:r>
          <a:r>
            <a:rPr lang="en-GB" sz="19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a:latin typeface="Calibri" panose="020F0502020204030204"/>
            <a:ea typeface="+mn-ea"/>
            <a:cs typeface="+mn-cs"/>
          </a:endParaRPr>
        </a:p>
      </dgm:t>
    </dgm:pt>
    <dgm:pt modelId="{326048A7-88BC-482B-BA33-F5D66ADC5A3C}" type="parTrans" cxnId="{C0C44F66-E1A9-4170-87D3-00DB2AA6E369}">
      <dgm:prSet/>
      <dgm:spPr/>
      <dgm:t>
        <a:bodyPr/>
        <a:lstStyle/>
        <a:p>
          <a:endParaRPr lang="en-US"/>
        </a:p>
      </dgm:t>
    </dgm:pt>
    <dgm:pt modelId="{87D54792-297D-432B-AB4F-57C9410D9030}" type="sibTrans" cxnId="{C0C44F66-E1A9-4170-87D3-00DB2AA6E369}">
      <dgm:prSet/>
      <dgm:spPr/>
      <dgm:t>
        <a:bodyPr/>
        <a:lstStyle/>
        <a:p>
          <a:endParaRPr lang="en-US"/>
        </a:p>
      </dgm:t>
    </dgm:pt>
    <dgm:pt modelId="{25B18B4D-6B7E-490B-AE76-43B34B99DF40}" type="pres">
      <dgm:prSet presAssocID="{1EDECC11-27A0-427D-BEFC-686C4B3A63B9}" presName="hierChild1" presStyleCnt="0">
        <dgm:presLayoutVars>
          <dgm:chPref val="1"/>
          <dgm:dir/>
          <dgm:animOne val="branch"/>
          <dgm:animLvl val="lvl"/>
          <dgm:resizeHandles/>
        </dgm:presLayoutVars>
      </dgm:prSet>
      <dgm:spPr/>
    </dgm:pt>
    <dgm:pt modelId="{C00E8A73-1301-45EB-9AA7-AF6BB8144A3E}" type="pres">
      <dgm:prSet presAssocID="{ACC923E7-04CF-4428-98F8-F97821780288}" presName="hierRoot1" presStyleCnt="0"/>
      <dgm:spPr/>
    </dgm:pt>
    <dgm:pt modelId="{CA6747F2-9491-40B8-978C-981714FDBC02}" type="pres">
      <dgm:prSet presAssocID="{ACC923E7-04CF-4428-98F8-F97821780288}" presName="composite" presStyleCnt="0"/>
      <dgm:spPr/>
    </dgm:pt>
    <dgm:pt modelId="{7A27EEC6-A396-469A-A72D-0AF63143B44E}" type="pres">
      <dgm:prSet presAssocID="{ACC923E7-04CF-4428-98F8-F97821780288}" presName="background" presStyleLbl="node0" presStyleIdx="0" presStyleCnt="2"/>
      <dgm:spPr/>
    </dgm:pt>
    <dgm:pt modelId="{CEFDF6F7-AB80-4474-88AD-8523834B07F3}" type="pres">
      <dgm:prSet presAssocID="{ACC923E7-04CF-4428-98F8-F97821780288}" presName="text" presStyleLbl="fgAcc0" presStyleIdx="0" presStyleCnt="2">
        <dgm:presLayoutVars>
          <dgm:chPref val="3"/>
        </dgm:presLayoutVars>
      </dgm:prSet>
      <dgm:spPr/>
    </dgm:pt>
    <dgm:pt modelId="{815927F3-AFF5-4874-A7F1-246CC6515A1E}" type="pres">
      <dgm:prSet presAssocID="{ACC923E7-04CF-4428-98F8-F97821780288}" presName="hierChild2" presStyleCnt="0"/>
      <dgm:spPr/>
    </dgm:pt>
    <dgm:pt modelId="{F18F4833-1C7A-43EF-87F2-A703784FE309}" type="pres">
      <dgm:prSet presAssocID="{43055675-A8EE-4724-BCAF-29558DA477F1}" presName="hierRoot1" presStyleCnt="0"/>
      <dgm:spPr/>
    </dgm:pt>
    <dgm:pt modelId="{D336A5CF-3C2C-4147-B974-50D328DD3EB3}" type="pres">
      <dgm:prSet presAssocID="{43055675-A8EE-4724-BCAF-29558DA477F1}" presName="composite" presStyleCnt="0"/>
      <dgm:spPr/>
    </dgm:pt>
    <dgm:pt modelId="{BA0B9607-983F-4221-B528-AC80321292F1}" type="pres">
      <dgm:prSet presAssocID="{43055675-A8EE-4724-BCAF-29558DA477F1}" presName="background" presStyleLbl="node0" presStyleIdx="1" presStyleCnt="2"/>
      <dgm:spPr/>
    </dgm:pt>
    <dgm:pt modelId="{4BCB963B-05C3-4924-8774-42EAE6D0ACB7}" type="pres">
      <dgm:prSet presAssocID="{43055675-A8EE-4724-BCAF-29558DA477F1}" presName="text" presStyleLbl="fgAcc0" presStyleIdx="1" presStyleCnt="2">
        <dgm:presLayoutVars>
          <dgm:chPref val="3"/>
        </dgm:presLayoutVars>
      </dgm:prSet>
      <dgm:spPr/>
    </dgm:pt>
    <dgm:pt modelId="{AA5B1405-B16E-40A1-B65E-C6E71A992DB2}" type="pres">
      <dgm:prSet presAssocID="{43055675-A8EE-4724-BCAF-29558DA477F1}" presName="hierChild2" presStyleCnt="0"/>
      <dgm:spPr/>
    </dgm:pt>
  </dgm:ptLst>
  <dgm:cxnLst>
    <dgm:cxn modelId="{C0C44F66-E1A9-4170-87D3-00DB2AA6E369}" srcId="{1EDECC11-27A0-427D-BEFC-686C4B3A63B9}" destId="{43055675-A8EE-4724-BCAF-29558DA477F1}" srcOrd="1" destOrd="0" parTransId="{326048A7-88BC-482B-BA33-F5D66ADC5A3C}" sibTransId="{87D54792-297D-432B-AB4F-57C9410D9030}"/>
    <dgm:cxn modelId="{B04CFD4C-080E-41D5-8C71-77C49B31769A}" srcId="{1EDECC11-27A0-427D-BEFC-686C4B3A63B9}" destId="{ACC923E7-04CF-4428-98F8-F97821780288}" srcOrd="0" destOrd="0" parTransId="{E10D5B96-A13C-4A22-A869-DB8C4530A0F4}" sibTransId="{E777C72D-E098-481F-BA0E-E6B6F47C39B3}"/>
    <dgm:cxn modelId="{526C8E90-3139-4544-B466-DDD6BF23BF78}" type="presOf" srcId="{43055675-A8EE-4724-BCAF-29558DA477F1}" destId="{4BCB963B-05C3-4924-8774-42EAE6D0ACB7}" srcOrd="0" destOrd="0" presId="urn:microsoft.com/office/officeart/2005/8/layout/hierarchy1"/>
    <dgm:cxn modelId="{C2B58ADA-843C-44EE-B082-AC2DF9911628}" type="presOf" srcId="{1EDECC11-27A0-427D-BEFC-686C4B3A63B9}" destId="{25B18B4D-6B7E-490B-AE76-43B34B99DF40}" srcOrd="0" destOrd="0" presId="urn:microsoft.com/office/officeart/2005/8/layout/hierarchy1"/>
    <dgm:cxn modelId="{FE2404F2-7E78-4A9A-A2A3-F5A10C17F7D9}" type="presOf" srcId="{ACC923E7-04CF-4428-98F8-F97821780288}" destId="{CEFDF6F7-AB80-4474-88AD-8523834B07F3}" srcOrd="0" destOrd="0" presId="urn:microsoft.com/office/officeart/2005/8/layout/hierarchy1"/>
    <dgm:cxn modelId="{0F7B187E-721B-4389-B9AA-788FA3768A91}" type="presParOf" srcId="{25B18B4D-6B7E-490B-AE76-43B34B99DF40}" destId="{C00E8A73-1301-45EB-9AA7-AF6BB8144A3E}" srcOrd="0" destOrd="0" presId="urn:microsoft.com/office/officeart/2005/8/layout/hierarchy1"/>
    <dgm:cxn modelId="{81D78869-647B-4FED-998B-B751AD536052}" type="presParOf" srcId="{C00E8A73-1301-45EB-9AA7-AF6BB8144A3E}" destId="{CA6747F2-9491-40B8-978C-981714FDBC02}" srcOrd="0" destOrd="0" presId="urn:microsoft.com/office/officeart/2005/8/layout/hierarchy1"/>
    <dgm:cxn modelId="{F5E61C7E-683A-4D88-8028-4A1E03FB6092}" type="presParOf" srcId="{CA6747F2-9491-40B8-978C-981714FDBC02}" destId="{7A27EEC6-A396-469A-A72D-0AF63143B44E}" srcOrd="0" destOrd="0" presId="urn:microsoft.com/office/officeart/2005/8/layout/hierarchy1"/>
    <dgm:cxn modelId="{33F8B4B1-5F54-4FA2-9AE4-6F7CBF6F5C1F}" type="presParOf" srcId="{CA6747F2-9491-40B8-978C-981714FDBC02}" destId="{CEFDF6F7-AB80-4474-88AD-8523834B07F3}" srcOrd="1" destOrd="0" presId="urn:microsoft.com/office/officeart/2005/8/layout/hierarchy1"/>
    <dgm:cxn modelId="{B0794D22-9DD5-4F03-9C3F-60E245D07DC6}" type="presParOf" srcId="{C00E8A73-1301-45EB-9AA7-AF6BB8144A3E}" destId="{815927F3-AFF5-4874-A7F1-246CC6515A1E}" srcOrd="1" destOrd="0" presId="urn:microsoft.com/office/officeart/2005/8/layout/hierarchy1"/>
    <dgm:cxn modelId="{E2549890-5707-459B-8775-8902F1B57D6A}" type="presParOf" srcId="{25B18B4D-6B7E-490B-AE76-43B34B99DF40}" destId="{F18F4833-1C7A-43EF-87F2-A703784FE309}" srcOrd="1" destOrd="0" presId="urn:microsoft.com/office/officeart/2005/8/layout/hierarchy1"/>
    <dgm:cxn modelId="{37B58327-346E-4CD6-AC78-B6BB63B25E6A}" type="presParOf" srcId="{F18F4833-1C7A-43EF-87F2-A703784FE309}" destId="{D336A5CF-3C2C-4147-B974-50D328DD3EB3}" srcOrd="0" destOrd="0" presId="urn:microsoft.com/office/officeart/2005/8/layout/hierarchy1"/>
    <dgm:cxn modelId="{2EC76F57-5EB9-48CE-9DFB-E521FF3FC449}" type="presParOf" srcId="{D336A5CF-3C2C-4147-B974-50D328DD3EB3}" destId="{BA0B9607-983F-4221-B528-AC80321292F1}" srcOrd="0" destOrd="0" presId="urn:microsoft.com/office/officeart/2005/8/layout/hierarchy1"/>
    <dgm:cxn modelId="{5B503A31-3649-4C28-B52D-B2C87DF1AD8C}" type="presParOf" srcId="{D336A5CF-3C2C-4147-B974-50D328DD3EB3}" destId="{4BCB963B-05C3-4924-8774-42EAE6D0ACB7}" srcOrd="1" destOrd="0" presId="urn:microsoft.com/office/officeart/2005/8/layout/hierarchy1"/>
    <dgm:cxn modelId="{59C8ED82-8954-4A29-ACB5-554CCA36DF89}" type="presParOf" srcId="{F18F4833-1C7A-43EF-87F2-A703784FE309}" destId="{AA5B1405-B16E-40A1-B65E-C6E71A992DB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6A5DD-F8A6-41E3-A358-B975FFF992FE}">
      <dsp:nvSpPr>
        <dsp:cNvPr id="0" name=""/>
        <dsp:cNvSpPr/>
      </dsp:nvSpPr>
      <dsp:spPr>
        <a:xfrm>
          <a:off x="0" y="4257609"/>
          <a:ext cx="6585968" cy="1397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sz="1900" kern="1200">
            <a:latin typeface="Calibri Light"/>
            <a:ea typeface="Calibri Light"/>
            <a:cs typeface="Calibri Light"/>
          </a:endParaRPr>
        </a:p>
      </dsp:txBody>
      <dsp:txXfrm>
        <a:off x="0" y="4257609"/>
        <a:ext cx="6585968" cy="1397442"/>
      </dsp:txXfrm>
    </dsp:sp>
    <dsp:sp modelId="{FCFA9D65-3FF6-4ADB-80FE-3BAE64C9355B}">
      <dsp:nvSpPr>
        <dsp:cNvPr id="0" name=""/>
        <dsp:cNvSpPr/>
      </dsp:nvSpPr>
      <dsp:spPr>
        <a:xfrm rot="10800000">
          <a:off x="0" y="2129304"/>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workplace task I have chosen, is securing files &amp; sharing. This involves staff saving files securely and sharing these files when needed within the care home.</a:t>
          </a:r>
          <a:endParaRPr lang="en-US" sz="1900" kern="1200">
            <a:latin typeface="Calibri Light"/>
            <a:ea typeface="Calibri Light"/>
            <a:cs typeface="Calibri Light"/>
          </a:endParaRPr>
        </a:p>
      </dsp:txBody>
      <dsp:txXfrm rot="10800000">
        <a:off x="0" y="2129304"/>
        <a:ext cx="6585968" cy="1396529"/>
      </dsp:txXfrm>
    </dsp:sp>
    <dsp:sp modelId="{7CF9973E-AA62-4BF9-89B5-59AA2BD3A864}">
      <dsp:nvSpPr>
        <dsp:cNvPr id="0" name=""/>
        <dsp:cNvSpPr/>
      </dsp:nvSpPr>
      <dsp:spPr>
        <a:xfrm rot="10800000">
          <a:off x="0" y="999"/>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u="sng" kern="1200">
              <a:solidFill>
                <a:schemeClr val="accent5">
                  <a:lumMod val="49000"/>
                </a:schemeClr>
              </a:solidFill>
            </a:rPr>
            <a:t>Workplace Task:</a:t>
          </a:r>
          <a:endParaRPr lang="en-US" sz="3600" kern="1200">
            <a:solidFill>
              <a:schemeClr val="accent5">
                <a:lumMod val="49000"/>
              </a:schemeClr>
            </a:solidFill>
          </a:endParaRPr>
        </a:p>
      </dsp:txBody>
      <dsp:txXfrm rot="10800000">
        <a:off x="0" y="999"/>
        <a:ext cx="6585968" cy="1396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EEA6C-7AE9-43C3-B4E0-08A11911AD56}">
      <dsp:nvSpPr>
        <dsp:cNvPr id="0" name=""/>
        <dsp:cNvSpPr/>
      </dsp:nvSpPr>
      <dsp:spPr>
        <a:xfrm>
          <a:off x="0" y="471"/>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AB4AF-9865-4AAA-9ABD-9EDD817E6328}">
      <dsp:nvSpPr>
        <dsp:cNvPr id="0" name=""/>
        <dsp:cNvSpPr/>
      </dsp:nvSpPr>
      <dsp:spPr>
        <a:xfrm>
          <a:off x="333700" y="248678"/>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F51C82-BFD4-4786-9DBD-FC3927CD062A}">
      <dsp:nvSpPr>
        <dsp:cNvPr id="0" name=""/>
        <dsp:cNvSpPr/>
      </dsp:nvSpPr>
      <dsp:spPr>
        <a:xfrm>
          <a:off x="1274128" y="471"/>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Task</a:t>
          </a:r>
          <a:r>
            <a:rPr lang="en-GB" sz="1500" kern="1200"/>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sz="1500" kern="1200">
              <a:latin typeface="Calibri Light" panose="020F0302020204030204"/>
            </a:rPr>
            <a:t> (Royal college of Nursing, 2025)</a:t>
          </a:r>
          <a:endParaRPr lang="en-US" sz="1500" kern="1200"/>
        </a:p>
      </dsp:txBody>
      <dsp:txXfrm>
        <a:off x="1274128" y="471"/>
        <a:ext cx="9583688" cy="1103141"/>
      </dsp:txXfrm>
    </dsp:sp>
    <dsp:sp modelId="{956645F3-1293-4189-92F2-B97747441F09}">
      <dsp:nvSpPr>
        <dsp:cNvPr id="0" name=""/>
        <dsp:cNvSpPr/>
      </dsp:nvSpPr>
      <dsp:spPr>
        <a:xfrm>
          <a:off x="0" y="1379398"/>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14F5A-253C-4976-A448-012D1F8DA116}">
      <dsp:nvSpPr>
        <dsp:cNvPr id="0" name=""/>
        <dsp:cNvSpPr/>
      </dsp:nvSpPr>
      <dsp:spPr>
        <a:xfrm>
          <a:off x="333700" y="1627605"/>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F27CD6-2554-4E0F-971F-EC9F9764DBB0}">
      <dsp:nvSpPr>
        <dsp:cNvPr id="0" name=""/>
        <dsp:cNvSpPr/>
      </dsp:nvSpPr>
      <dsp:spPr>
        <a:xfrm>
          <a:off x="1274128" y="1379398"/>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Tool</a:t>
          </a:r>
          <a:r>
            <a:rPr lang="en-GB" sz="1500" kern="1200"/>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sz="1500" kern="1200">
              <a:latin typeface="Calibri Light" panose="020F0302020204030204"/>
            </a:rPr>
            <a:t> (Microsoft, 2025)</a:t>
          </a:r>
          <a:endParaRPr lang="en-US" sz="1500" kern="1200"/>
        </a:p>
      </dsp:txBody>
      <dsp:txXfrm>
        <a:off x="1274128" y="1379398"/>
        <a:ext cx="9583688" cy="1103141"/>
      </dsp:txXfrm>
    </dsp:sp>
    <dsp:sp modelId="{C0DCF84F-1EC7-4E1C-AB9F-DAF0A08A3516}">
      <dsp:nvSpPr>
        <dsp:cNvPr id="0" name=""/>
        <dsp:cNvSpPr/>
      </dsp:nvSpPr>
      <dsp:spPr>
        <a:xfrm>
          <a:off x="0" y="2758325"/>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B1017-BA44-4A14-B8B4-48889195F541}">
      <dsp:nvSpPr>
        <dsp:cNvPr id="0" name=""/>
        <dsp:cNvSpPr/>
      </dsp:nvSpPr>
      <dsp:spPr>
        <a:xfrm>
          <a:off x="333700" y="3006532"/>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B68BCB-40A3-45F5-906E-950D0362B383}">
      <dsp:nvSpPr>
        <dsp:cNvPr id="0" name=""/>
        <dsp:cNvSpPr/>
      </dsp:nvSpPr>
      <dsp:spPr>
        <a:xfrm>
          <a:off x="1274128" y="2758325"/>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Purpose</a:t>
          </a:r>
          <a:r>
            <a:rPr lang="en-GB" sz="1500" kern="1200"/>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sz="1500" kern="1200">
              <a:latin typeface="Calibri"/>
              <a:ea typeface="Calibri"/>
              <a:cs typeface="Calibri"/>
            </a:rPr>
            <a:t>needed</a:t>
          </a:r>
          <a:r>
            <a:rPr lang="en-GB" sz="1500" kern="1200"/>
            <a:t>.</a:t>
          </a:r>
          <a:r>
            <a:rPr lang="en-GB" sz="1500" kern="1200">
              <a:latin typeface="Calibri Light" panose="020F0302020204030204"/>
            </a:rPr>
            <a:t> (Microsoft, 2025)</a:t>
          </a:r>
          <a:endParaRPr lang="en-US" sz="1500" kern="1200"/>
        </a:p>
      </dsp:txBody>
      <dsp:txXfrm>
        <a:off x="1274128" y="2758325"/>
        <a:ext cx="9583688" cy="1103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7EEC6-A396-469A-A72D-0AF63143B44E}">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DF6F7-AB80-4474-88AD-8523834B07F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a:ea typeface="+mn-ea"/>
              <a:cs typeface="+mn-cs"/>
            </a:rPr>
            <a:t>Efficiency</a:t>
          </a:r>
          <a:r>
            <a:rPr lang="en-GB" sz="1900" kern="12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kern="1200">
            <a:latin typeface="Calibri"/>
            <a:ea typeface="+mn-ea"/>
            <a:cs typeface="+mn-cs"/>
          </a:endParaRPr>
        </a:p>
      </dsp:txBody>
      <dsp:txXfrm>
        <a:off x="564303" y="623981"/>
        <a:ext cx="4179507" cy="2595049"/>
      </dsp:txXfrm>
    </dsp:sp>
    <dsp:sp modelId="{BA0B9607-983F-4221-B528-AC80321292F1}">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B963B-05C3-4924-8774-42EAE6D0ACB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panose="020F0502020204030204"/>
              <a:ea typeface="+mn-ea"/>
              <a:cs typeface="+mn-cs"/>
            </a:rPr>
            <a:t>Advantages and Limitations</a:t>
          </a:r>
          <a:r>
            <a:rPr lang="en-GB" sz="1900" kern="12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kern="1200">
            <a:latin typeface="Calibri" panose="020F0502020204030204"/>
            <a:ea typeface="+mn-ea"/>
            <a:cs typeface="+mn-cs"/>
          </a:endParaRPr>
        </a:p>
      </dsp:txBody>
      <dsp:txXfrm>
        <a:off x="5869945" y="623981"/>
        <a:ext cx="4179507" cy="25950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3" Type="http://schemas.openxmlformats.org/officeDocument/2006/relationships/hyperlink" Target="https://www.cqc.org.uk/guidance-regulation" TargetMode="External"/><Relationship Id="rId7"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2" Type="http://schemas.openxmlformats.org/officeDocument/2006/relationships/hyperlink" Target="https://portal.igpublish.com/book/PACKT0007035"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5"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10" Type="http://schemas.openxmlformats.org/officeDocument/2006/relationships/hyperlink" Target="https://www.rcn.org.uk/Professional-Development/Nursing-Workforce-Standards" TargetMode="External"/><Relationship Id="rId4"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9" Type="http://schemas.openxmlformats.org/officeDocument/2006/relationships/hyperlink" Target="https://imerseyside.nhs.uk/media/3046/onedrive-file-management-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err="1"/>
              <a:t>Sayeedur</a:t>
            </a:r>
            <a:r>
              <a:rPr lang="en-US" cap="none"/>
              <a:t> Islam 2537659             Tool: Microsoft One Drive</a:t>
            </a:r>
            <a:endParaRPr lang="en-US">
              <a:ea typeface="Calibri" panose="020F0502020204030204"/>
              <a:cs typeface="Calibri" panose="020F0502020204030204"/>
            </a:endParaRPr>
          </a:p>
          <a:p>
            <a:pPr algn="l">
              <a:buFont typeface="Arial"/>
              <a:buChar char="•"/>
            </a:pPr>
            <a:r>
              <a:rPr lang="en-US" cap="none"/>
              <a:t>Roshan Harley 2536199              Tool: Microsoft Teams</a:t>
            </a:r>
            <a:endParaRPr lang="en-US" cap="none">
              <a:ea typeface="Calibri" panose="020F0502020204030204"/>
              <a:cs typeface="Calibri" panose="020F0502020204030204"/>
            </a:endParaRPr>
          </a:p>
          <a:p>
            <a:pPr algn="l">
              <a:buFont typeface="Arial"/>
              <a:buChar char="•"/>
            </a:pPr>
            <a:r>
              <a:rPr lang="en-US" cap="none"/>
              <a:t>Michelle Finnegan 2537269       Tool: Microsoft Word</a:t>
            </a:r>
            <a:endParaRPr lang="en-US" cap="none">
              <a:ea typeface="Calibri" panose="020F0502020204030204"/>
              <a:cs typeface="Calibri" panose="020F0502020204030204"/>
            </a:endParaRPr>
          </a:p>
          <a:p>
            <a:pPr algn="l">
              <a:buFont typeface="Arial"/>
              <a:buChar char="•"/>
            </a:pPr>
            <a:r>
              <a:rPr lang="en-US" cap="none"/>
              <a:t>Kamran Mahmood 2536762      Tool: Microsoft Excel</a:t>
            </a:r>
            <a:endParaRPr lang="en-US" cap="none">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05384-FE6D-20F9-3CE7-7E9DC24868A4}"/>
              </a:ext>
            </a:extLst>
          </p:cNvPr>
          <p:cNvSpPr>
            <a:spLocks noGrp="1"/>
          </p:cNvSpPr>
          <p:nvPr>
            <p:ph type="title"/>
          </p:nvPr>
        </p:nvSpPr>
        <p:spPr>
          <a:xfrm>
            <a:off x="685800" y="1024785"/>
            <a:ext cx="3680885" cy="1371600"/>
          </a:xfrm>
        </p:spPr>
        <p:txBody>
          <a:bodyPr>
            <a:normAutofit fontScale="90000"/>
          </a:bodyPr>
          <a:lstStyle/>
          <a:p>
            <a:r>
              <a:rPr lang="en-GB" sz="3600" b="1">
                <a:solidFill>
                  <a:srgbClr val="FFFF00"/>
                </a:solidFill>
                <a:latin typeface="Arial"/>
                <a:cs typeface="Arial"/>
              </a:rPr>
              <a:t>Secure file storage &amp; Sharing (one drive)</a:t>
            </a:r>
          </a:p>
        </p:txBody>
      </p:sp>
      <p:graphicFrame>
        <p:nvGraphicFramePr>
          <p:cNvPr id="12" name="Content Placeholder 2">
            <a:extLst>
              <a:ext uri="{FF2B5EF4-FFF2-40B4-BE49-F238E27FC236}">
                <a16:creationId xmlns:a16="http://schemas.microsoft.com/office/drawing/2014/main" id="{1F8A25AA-7B82-AE58-FD07-A190F0835A84}"/>
              </a:ext>
            </a:extLst>
          </p:cNvPr>
          <p:cNvGraphicFramePr>
            <a:graphicFrameLocks noGrp="1"/>
          </p:cNvGraphicFramePr>
          <p:nvPr>
            <p:ph idx="1"/>
            <p:extLst>
              <p:ext uri="{D42A27DB-BD31-4B8C-83A1-F6EECF244321}">
                <p14:modId xmlns:p14="http://schemas.microsoft.com/office/powerpoint/2010/main" val="3627510030"/>
              </p:ext>
            </p:extLst>
          </p:nvPr>
        </p:nvGraphicFramePr>
        <p:xfrm>
          <a:off x="4648201" y="609601"/>
          <a:ext cx="6585969" cy="5656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9962DDD8-72FE-2E46-0F1E-F499EBF86CBB}"/>
              </a:ext>
            </a:extLst>
          </p:cNvPr>
          <p:cNvSpPr>
            <a:spLocks noGrp="1"/>
          </p:cNvSpPr>
          <p:nvPr>
            <p:ph type="body" sz="half" idx="2"/>
          </p:nvPr>
        </p:nvSpPr>
        <p:spPr>
          <a:xfrm>
            <a:off x="685800" y="2511405"/>
            <a:ext cx="3853413" cy="3539705"/>
          </a:xfrm>
        </p:spPr>
        <p:txBody>
          <a:bodyPr vert="horz" lIns="91440" tIns="45720" rIns="91440" bIns="45720" rtlCol="0" anchor="t">
            <a:noAutofit/>
          </a:bodyPr>
          <a:lstStyle/>
          <a:p>
            <a:r>
              <a:rPr lang="en-GB" sz="2000" b="1" u="sng">
                <a:latin typeface="Arial"/>
                <a:ea typeface="Calibri"/>
                <a:cs typeface="Arial"/>
              </a:rPr>
              <a:t>Problems at Riverdale Nursing Home:</a:t>
            </a:r>
          </a:p>
          <a:p>
            <a:r>
              <a:rPr lang="en-GB" sz="2000">
                <a:latin typeface="Arial"/>
                <a:ea typeface="Calibri"/>
                <a:cs typeface="Arial"/>
              </a:rPr>
              <a:t>As staff at Riverdale nursing home are working across two separate buildings, they are having confusion on what Microsoft 365application they should use in different workplace tasks (case study– Riverdale nursing home).</a:t>
            </a:r>
            <a:endParaRPr lang="en-US" sz="2000">
              <a:ea typeface="Calibri"/>
              <a:cs typeface="Calibri"/>
            </a:endParaRPr>
          </a:p>
        </p:txBody>
      </p:sp>
      <p:pic>
        <p:nvPicPr>
          <p:cNvPr id="6" name="Picture 5" descr="A person putting a piece of paper in a file cabinet&#10;&#10;AI-generated content may be incorrect.">
            <a:extLst>
              <a:ext uri="{FF2B5EF4-FFF2-40B4-BE49-F238E27FC236}">
                <a16:creationId xmlns:a16="http://schemas.microsoft.com/office/drawing/2014/main" id="{97DB8EA8-9185-889F-2559-9C47A7138305}"/>
              </a:ext>
            </a:extLst>
          </p:cNvPr>
          <p:cNvPicPr>
            <a:picLocks noChangeAspect="1"/>
          </p:cNvPicPr>
          <p:nvPr/>
        </p:nvPicPr>
        <p:blipFill>
          <a:blip r:embed="rId7"/>
          <a:stretch>
            <a:fillRect/>
          </a:stretch>
        </p:blipFill>
        <p:spPr>
          <a:xfrm>
            <a:off x="9761721" y="445700"/>
            <a:ext cx="2114483" cy="1567132"/>
          </a:xfrm>
          <a:prstGeom prst="rect">
            <a:avLst/>
          </a:prstGeom>
        </p:spPr>
      </p:pic>
    </p:spTree>
    <p:extLst>
      <p:ext uri="{BB962C8B-B14F-4D97-AF65-F5344CB8AC3E}">
        <p14:creationId xmlns:p14="http://schemas.microsoft.com/office/powerpoint/2010/main" val="77483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7EF973-D22A-1362-3172-07BED1B71EB4}"/>
              </a:ext>
            </a:extLst>
          </p:cNvPr>
          <p:cNvSpPr txBox="1"/>
          <p:nvPr/>
        </p:nvSpPr>
        <p:spPr>
          <a:xfrm>
            <a:off x="297613" y="1078143"/>
            <a:ext cx="7423007" cy="57769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Aft>
                <a:spcPts val="1000"/>
              </a:spcAft>
              <a:buClr>
                <a:schemeClr val="tx1"/>
              </a:buClr>
              <a:buSzPct val="100000"/>
            </a:pPr>
            <a:r>
              <a:rPr lang="en-US" sz="2000" b="1" u="sng">
                <a:latin typeface="Arial"/>
                <a:cs typeface="Arial"/>
              </a:rPr>
              <a:t>Why OneDrive?</a:t>
            </a:r>
            <a:endParaRPr lang="en-US"/>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The reason why I think that One Drive is suitable for Riverdale</a:t>
            </a:r>
            <a:r>
              <a:rPr lang="en-US" sz="2000">
                <a:latin typeface="Arial"/>
                <a:cs typeface="Arial"/>
              </a:rPr>
              <a:t> Nursing</a:t>
            </a:r>
            <a:r>
              <a:rPr lang="en-US" sz="2000" baseline="0">
                <a:latin typeface="Arial"/>
                <a:cs typeface="Arial"/>
              </a:rPr>
              <a:t> Home to use</a:t>
            </a:r>
            <a:r>
              <a:rPr lang="en-US" sz="2000">
                <a:latin typeface="Arial"/>
                <a:cs typeface="Arial"/>
              </a:rPr>
              <a:t>,</a:t>
            </a:r>
            <a:r>
              <a:rPr lang="en-US" sz="2000" baseline="0">
                <a:latin typeface="Arial"/>
                <a:cs typeface="Arial"/>
              </a:rPr>
              <a:t> is because you can save files to one area</a:t>
            </a:r>
            <a:r>
              <a:rPr lang="en-US" sz="2000">
                <a:latin typeface="Arial"/>
                <a:cs typeface="Arial"/>
              </a:rPr>
              <a:t>,</a:t>
            </a:r>
            <a:r>
              <a:rPr lang="en-US" sz="2000" baseline="0">
                <a:latin typeface="Arial"/>
                <a:cs typeface="Arial"/>
              </a:rPr>
              <a:t> and can send these files via a link instead of having to send them over through email as a new document</a:t>
            </a:r>
            <a:r>
              <a:rPr lang="en-US" sz="2000">
                <a:latin typeface="Arial"/>
                <a:cs typeface="Arial"/>
              </a:rPr>
              <a:t>,</a:t>
            </a:r>
            <a:r>
              <a:rPr lang="en-US" sz="2000" baseline="0">
                <a:latin typeface="Arial"/>
                <a:cs typeface="Arial"/>
              </a:rPr>
              <a:t> which make it </a:t>
            </a:r>
            <a:r>
              <a:rPr lang="en-US" sz="2000">
                <a:latin typeface="Arial"/>
                <a:cs typeface="Arial"/>
              </a:rPr>
              <a:t>easier </a:t>
            </a:r>
            <a:r>
              <a:rPr lang="en-US" sz="2000" baseline="0">
                <a:latin typeface="Arial"/>
                <a:cs typeface="Arial"/>
              </a:rPr>
              <a:t>for someone to edit or even view, which can lead to</a:t>
            </a:r>
            <a:r>
              <a:rPr lang="en-US" sz="2000">
                <a:latin typeface="Arial"/>
                <a:cs typeface="Arial"/>
              </a:rPr>
              <a:t> less</a:t>
            </a:r>
            <a:r>
              <a:rPr lang="en-US" sz="2000" baseline="0">
                <a:latin typeface="Arial"/>
                <a:cs typeface="Arial"/>
              </a:rPr>
              <a:t> confusion and </a:t>
            </a:r>
            <a:r>
              <a:rPr lang="en-US" sz="2000">
                <a:latin typeface="Arial"/>
                <a:cs typeface="Arial"/>
              </a:rPr>
              <a:t>better </a:t>
            </a:r>
            <a:r>
              <a:rPr lang="en-US" sz="2000" baseline="0">
                <a:latin typeface="Arial"/>
                <a:cs typeface="Arial"/>
              </a:rPr>
              <a:t>efficiency</a:t>
            </a:r>
            <a:r>
              <a:rPr lang="en-US" sz="2000">
                <a:latin typeface="Arial"/>
                <a:cs typeface="Arial"/>
              </a:rPr>
              <a:t> (NHS Informatics Merseyside, 2024).</a:t>
            </a:r>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All Staff members should use one drive to save their work documents and files as they will all know where their file can be found rather than using other saving options or multiple files</a:t>
            </a:r>
            <a:r>
              <a:rPr lang="en-US" sz="2000">
                <a:latin typeface="Arial"/>
                <a:cs typeface="Arial"/>
              </a:rPr>
              <a:t>, which will result in less confusion and the need of multiple files. </a:t>
            </a:r>
            <a:r>
              <a:rPr lang="en-US" sz="2000" baseline="0">
                <a:latin typeface="Arial"/>
                <a:cs typeface="Arial"/>
              </a:rPr>
              <a:t>This will</a:t>
            </a:r>
            <a:r>
              <a:rPr lang="en-US" sz="2000">
                <a:latin typeface="Arial"/>
                <a:cs typeface="Arial"/>
              </a:rPr>
              <a:t> improve</a:t>
            </a:r>
            <a:r>
              <a:rPr lang="en-US" sz="2000" baseline="0">
                <a:latin typeface="Arial"/>
                <a:cs typeface="Arial"/>
              </a:rPr>
              <a:t> the efficiency at Riverdale nursing home</a:t>
            </a:r>
            <a:r>
              <a:rPr lang="en-US" sz="2000">
                <a:latin typeface="Arial"/>
                <a:cs typeface="Arial"/>
              </a:rPr>
              <a:t> by being able to find files easily and focusing on the task in hand.</a:t>
            </a:r>
            <a:endParaRPr lang="en-US" sz="2000" baseline="0">
              <a:latin typeface="Arial"/>
              <a:cs typeface="Arial"/>
            </a:endParaRPr>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p:txBody>
      </p:sp>
      <p:pic>
        <p:nvPicPr>
          <p:cNvPr id="2" name="Picture 1" descr="A doctor and an old person&#10;&#10;AI-generated content may be incorrect.">
            <a:extLst>
              <a:ext uri="{FF2B5EF4-FFF2-40B4-BE49-F238E27FC236}">
                <a16:creationId xmlns:a16="http://schemas.microsoft.com/office/drawing/2014/main" id="{B41E7522-76DB-B211-44D3-12F3DAAFC3B5}"/>
              </a:ext>
            </a:extLst>
          </p:cNvPr>
          <p:cNvPicPr>
            <a:picLocks noChangeAspect="1"/>
          </p:cNvPicPr>
          <p:nvPr/>
        </p:nvPicPr>
        <p:blipFill>
          <a:blip r:embed="rId3"/>
          <a:srcRect l="4257" r="14605" b="-1"/>
          <a:stretch>
            <a:fillRect/>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1" name="Group 10">
            <a:extLst>
              <a:ext uri="{FF2B5EF4-FFF2-40B4-BE49-F238E27FC236}">
                <a16:creationId xmlns:a16="http://schemas.microsoft.com/office/drawing/2014/main" id="{056AA6D6-1643-44BA-A877-4F4CA45AB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EB05E0E6-8DE5-449F-B92B-38CE020B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5A6AF8B-7A85-4AB7-8305-001C69FAFD6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C1E5E0CD-C8EF-4741-ADB0-196B2BDA84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3F22C5-6042-4720-B42B-57B67D07F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619AA-5C5E-485C-A637-DB844D45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217A0CA-EAAA-415C-886C-DE3918CA9B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4E5C0A1-DF8B-46D3-A4A6-0BC5E84F68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ACDB08A-379C-426D-AAC2-1C3D6DC324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5ED02F8-D527-4ECD-B25D-7C737B0E8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45C3E9-1C38-4197-8F23-E1C54B7B0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FA98670-1FEB-44BD-8F33-BA68BA3B8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C05A2E6-6095-4BBD-A7BF-CD269EF386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BEE80D-3DDD-4092-B235-958EBDDBA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EF509A-19D5-4196-B027-A6B26AD52A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9B3C1A-6296-4B4A-829B-4A78F8BF39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81C9B4D-BE99-409E-A5EB-2F58FFC10E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9863E5-0368-4A3C-A977-306FE08AE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3CBBF6B-3798-4F18-BDA9-C6D5F97C3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4FFB692-413A-4CE6-A462-0C4306417E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0E3350-1C5C-4B7F-A7C8-D2FC6B027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069DB81-44D7-4348-90E5-5B5F253B3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F34B78-9ED7-445D-9E2E-641CF2DE56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E58818-717F-42AA-ABA3-030DB6D2EB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544C6B7-9877-4EDA-B169-94EE18F16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EFC35AD-5598-4B97-968F-778AFC835A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76DD974-5A70-4E69-9A01-2738FE55FC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6F0A81-E1FF-4FF8-A7CB-5AA0023E6C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FE3AC23-26C0-42DE-83F7-609E1A97A5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CE73B47-BF44-491C-8C03-1662B0B39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88CD3EB-439A-479C-A55C-E230135E5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CF8CF5D-E313-4A3C-AB85-65E824272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20EAF0F-DE0F-4BCF-BC77-C0CB893A50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4CDA3D-3B1C-4403-92D7-8B0BF2275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8DB9EBA-FA7C-454E-95A2-D9C646B39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43CB40B-8089-4BD3-8E5F-F3EAFC25F5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8C9E2EB-DBBE-4860-A052-3D6C65365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B4462FC-F753-4DDF-AF55-56CF1C45A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4187A2E-F386-4CE1-8E82-14E81704A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6584B90-DCE9-4A1F-8027-F622FC7433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C9978CA-58C3-4A80-B7A7-5959134E2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35892F3-AAAB-43C8-B14E-9C99E21F0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E2DF269-639E-46A8-8AD0-D5FEFC435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FBE15EF-878D-4855-8175-CD7595E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221730-D520-4233-8B68-65B51B1CD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AF1ABD0-247F-4C6C-9FE0-E7C78E296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5ECA1D9-3147-483B-9BE4-84C03E8A38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1EDE254-4D75-413B-A783-6EAE3482BC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32D9008-CC75-44A0-AB2D-040A2819F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887061E-9ADA-488E-A9CE-F6D6075CA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43C8FB-2345-4D4F-9DD5-5B5E2F752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28EF7F-C9D2-4FF7-968B-AB0AA827B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93FDB05-86C5-49D9-A7AA-74F9DBCD3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4DE9B38-5845-4424-8B03-820F073493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C9FB5EA-E865-4531-9803-0A8E0DAAF5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CDB9DF2-7C35-456C-809D-02246246A5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03F6D0A-92AC-4B8D-B4B3-AB199B502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FB0C44F-8962-4F5C-97D4-2EB1EE5639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CFD3EA-DF90-47B1-8D55-8791CBB544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93392F0-568E-41F5-9B8C-77725759B6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45F0702-F164-4151-87CC-BDC1D7A54A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8743D70-8AFA-4E91-A2EF-794132871F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713367C-DDF7-4CCA-8CED-50FCD2284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7298F9-6D40-467F-9C09-BC5AE3FE9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0EEA3E3-BB78-45D4-BAFF-C518F5F753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798955-6FF3-423E-BB60-CD0B1D180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78EDA70-8326-4092-B6EE-7AA5E729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B359338-483D-400B-97D0-D78FD767DB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C83602B-B1DD-4B40-8F56-85F3F17B58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03D5316-B177-4774-8FA4-6DB342951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46A48B8-72F4-4A10-BD28-5034372F6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FDC8A8E-ED0A-43B9-A63E-A2ABB78334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0EFC5D7-A723-46CC-A70F-9305E73F81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582486-B463-4836-94D3-374428A77C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810FAD-85A8-4B10-B8C7-B8F486C128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C1D8A25-AAC9-4F67-9E36-1F916AD921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9CD1FF3-9A57-4AC0-B6A4-AF40B6F69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876D95D-E8E9-4C4B-97F4-BFA6B8B1DD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3E386B8-4AB7-4522-8BFB-098A89FF6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8F168C9-990C-4F28-B573-6776F8DAB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3F1B77C-79FE-4D12-9EE5-39DFE9930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D282CB72-2CDB-42BC-A8ED-72831BCCD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6AE46DE4-215D-40F9-8FEE-251D0E353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B36A511B-6F39-4378-BFE0-85909D1F8C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C4363B20-537C-4060-B84C-0597212F6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C9CF70A-424F-4E03-B267-FC1757B706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99FF88E-7E40-42AE-BF4B-9775C7CE04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B2DE5F9B-DD17-4FB1-A4EE-7133EB2A65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35C0419-8339-4116-A4A9-C200E6669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9493C3D-700E-4D22-882C-6891612745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89F2605A-D03A-408D-BD09-2977D756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261DF287-58DB-4C3D-9733-FDF7439899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853230B-D26C-4EB2-A2A0-62316B4572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4462623-FE75-4CD8-AF9B-22DE645890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438A4B8-39EA-46D8-8218-317E1FC8B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A24B522-3D1F-4BA3-A954-6E53DEFAD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B95C6EDD-AA61-43F6-AC00-AF5F37AA2A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7C4D6C9-79C4-4F6C-88BD-E143E4EE6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412E279-820F-434F-9739-1EA3FACEE6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6D3E205-79C6-4C93-8DDB-A63D7C3512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1072693-5C4B-4CE5-A5AD-CFF9A859B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A871115B-BFCB-4C8F-AC06-E56654B44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1448B-DA87-400E-B9EB-F841E40FC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B02678-AFD8-4298-832C-1FAAC15E76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3448AB8-7DE3-4030-A07E-B6DAD7924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EA76B4A-2ADA-46F0-BF22-FA5FD6AF67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77604E79-5CE5-4492-B068-BF3E6AA0FA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BCF3B64-C3BC-4B1D-AD14-A5316CFC0E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B0529B2-3997-448F-9B09-6164F7711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9CB6E0C-BBB7-4D3C-947D-C6AB56622D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251DC9A1-E549-47AA-8058-B43C08DDA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D5DC895-4B0E-43F0-AEF8-63CF985EB5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128213C-AFBB-461D-AF47-FB6E94259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F1CE852-FB44-4D3E-93E9-A2DB024CA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C08A973-DDD5-4B20-A9D9-35D0F40BE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EAA7EBB-2741-4198-9B4A-E33C7485A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F04A650-3F5A-40D7-8B49-386FA8EB2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B73B1BC-20E0-4D78-8E73-BE8E84D7C3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56CDDE9-95A3-46F5-9CBE-38B93DAC4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E20E263-DEE1-4EF6-A99A-5CF2572C0B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36E6B4B-6E9E-495C-B812-607D15F97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BEA991A-5BBD-4A99-BFED-2F06A8C1E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0234511-FFD7-4073-8E37-EDDF78658D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AB0903C-C4BA-4EE0-9C37-403588443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FE78380-3995-4976-8CBC-E0D9D17E72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C79C12A-3B41-422A-9080-DC278B9283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79EAC6D6-1793-43CF-AD89-2C34BEBCA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5122D9-168D-42C8-A7B1-D15347817C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D15531C-A1FE-40E8-A595-516EECD14F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269AE19-E6E0-41F7-AD0E-84C55FC8FE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B3DFCCD-2308-4A84-9CCE-78DE111657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BF66770-F407-4C79-84B7-23B2F78A2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6BBE3F7-4F6E-4EDC-A055-C55FCF97D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8CA2FA0-8608-4F60-886F-58C8955B39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57C750F-CD4B-436E-8E41-8452ECA908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503172-0406-49D1-A974-0464F77DEA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97B3CD0-1E51-4EC2-8ED4-9B9BAD622F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6FAE85F-159C-4B60-8A08-A3ACDBD2D7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B3349D3-C2DA-45BE-9717-A776BC6B7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81870DA-2192-46EB-B76E-EB1AAFA6D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83A305A-F7F0-46D2-B0E6-E906A123BB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3F4BB300-3986-4043-B060-27240D0CD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95745E93-345E-432F-AD52-FCD5FF59F0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E2891DD-5BA2-4B74-9434-FD271E58D0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73AA69-CBF2-43B3-A665-D2C77305E2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96107AD0-2EFD-479C-8FA1-61DF7326C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A9B72EB-A254-4582-BE69-9300E40BAD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506B7E6-DABF-4E81-941B-FE26029FE8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103DA953-47EE-4530-A284-E47FB9AF16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DE9762B8-668D-4A3C-B600-57EA2C7440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43D041AC-6FF5-4DE6-9342-E5364FE68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1FFF888A-DED6-4D8F-9D88-E039A4B87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3B474AA-3B97-4813-89DE-216F7E72A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C1988317-8AAE-4C96-8E2D-545E216AF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41ACB58-E543-45BC-8106-729CAF704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FE33889B-CE49-4EBC-822C-BDCF171C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A6C5E1C-8526-432D-8CF0-6FAECD651C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C272B23-69A2-4EE2-9C62-DDEBD1DB2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410610-AE50-4599-AB0D-6A20E889A4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CC4DA32-48D0-4DD7-A41B-1C5EB02570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E49FDE3-835E-40E6-B182-DA35A1F451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E4C2F0B-066A-4085-847C-EE3969244F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2" descr="Ladders and clouds with ladders and clouds&#10;&#10;AI-generated content may be incorrect.">
            <a:extLst>
              <a:ext uri="{FF2B5EF4-FFF2-40B4-BE49-F238E27FC236}">
                <a16:creationId xmlns:a16="http://schemas.microsoft.com/office/drawing/2014/main" id="{2B0E1FE2-D101-D1BF-F1B4-FA1356B29BF3}"/>
              </a:ext>
            </a:extLst>
          </p:cNvPr>
          <p:cNvPicPr>
            <a:picLocks noChangeAspect="1"/>
          </p:cNvPicPr>
          <p:nvPr/>
        </p:nvPicPr>
        <p:blipFill>
          <a:blip r:embed="rId4"/>
          <a:srcRect l="5264" r="6587" b="1"/>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304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744AC64-B80E-9911-FA7E-3C85631A819C}"/>
              </a:ext>
            </a:extLst>
          </p:cNvPr>
          <p:cNvSpPr>
            <a:spLocks noGrp="1"/>
          </p:cNvSpPr>
          <p:nvPr>
            <p:ph idx="1"/>
          </p:nvPr>
        </p:nvSpPr>
        <p:spPr>
          <a:xfrm>
            <a:off x="110707" y="646823"/>
            <a:ext cx="11856707" cy="6007018"/>
          </a:xfrm>
        </p:spPr>
        <p:txBody>
          <a:bodyPr>
            <a:normAutofit lnSpcReduction="10000"/>
          </a:bodyPr>
          <a:lstStyle/>
          <a:p>
            <a:pPr marL="0" indent="0">
              <a:lnSpc>
                <a:spcPct val="90000"/>
              </a:lnSpc>
              <a:buNone/>
            </a:pPr>
            <a:r>
              <a:rPr lang="en-GB" b="1" u="sng">
                <a:latin typeface="Arial"/>
                <a:cs typeface="Arial"/>
              </a:rPr>
              <a:t>Advantages:</a:t>
            </a:r>
            <a:endParaRPr lang="en-US" b="1" u="sng">
              <a:latin typeface="Arial"/>
              <a:cs typeface="Arial"/>
            </a:endParaRPr>
          </a:p>
          <a:p>
            <a:pPr>
              <a:lnSpc>
                <a:spcPct val="90000"/>
              </a:lnSpc>
              <a:buFont typeface="Wingdings"/>
              <a:buChar char="ü"/>
            </a:pPr>
            <a:r>
              <a:rPr lang="en-GB">
                <a:latin typeface="Arial"/>
                <a:cs typeface="Arial"/>
              </a:rPr>
              <a:t>The advantage of using one drive is that it is easy to use once given training or the knowledge to use it.</a:t>
            </a:r>
            <a:endParaRPr lang="en-US">
              <a:latin typeface="Arial"/>
              <a:cs typeface="Arial"/>
            </a:endParaRPr>
          </a:p>
          <a:p>
            <a:pPr>
              <a:buFont typeface="Wingdings"/>
              <a:buChar char="ü"/>
            </a:pPr>
            <a:r>
              <a:rPr lang="en-GB">
                <a:latin typeface="Arial"/>
                <a:cs typeface="Arial"/>
              </a:rPr>
              <a:t>Shared files can be edited by other staff members making it more efficient to put all information onto one document than having several for each patient (Gaurav, M. et al. 2024 </a:t>
            </a:r>
            <a:r>
              <a:rPr lang="en-GB" i="1">
                <a:latin typeface="Arial"/>
                <a:cs typeface="Arial"/>
              </a:rPr>
              <a:t>Microsoft 365 and SharePoint online cookbook).</a:t>
            </a:r>
            <a:endParaRPr lang="en-GB">
              <a:latin typeface="Arial"/>
              <a:cs typeface="Arial"/>
            </a:endParaRPr>
          </a:p>
          <a:p>
            <a:pPr>
              <a:buClr>
                <a:srgbClr val="FFFFFF"/>
              </a:buClr>
              <a:buFont typeface="Wingdings"/>
              <a:buChar char="ü"/>
            </a:pPr>
            <a:r>
              <a:rPr lang="en-GB">
                <a:latin typeface="Arial"/>
                <a:cs typeface="Arial"/>
              </a:rPr>
              <a:t>Allows multiple members of staff to edit a single piece of document at the same time, instead of having to pass it on 1 by 1 which speeds up processes and not needing multiple files </a:t>
            </a:r>
            <a:r>
              <a:rPr lang="en-GB" sz="2000">
                <a:latin typeface="Arial"/>
                <a:cs typeface="Arial"/>
              </a:rPr>
              <a:t>(NHS </a:t>
            </a:r>
            <a:r>
              <a:rPr lang="en-GB" sz="2000">
                <a:latin typeface="Calibri"/>
                <a:ea typeface="Calibri"/>
                <a:cs typeface="Calibri"/>
              </a:rPr>
              <a:t>Informatics Merseyside, 2024).</a:t>
            </a:r>
            <a:endParaRPr lang="en-GB">
              <a:latin typeface="Arial"/>
              <a:cs typeface="Arial"/>
            </a:endParaRPr>
          </a:p>
          <a:p>
            <a:pPr marL="0" indent="0">
              <a:buNone/>
            </a:pPr>
            <a:r>
              <a:rPr lang="en-GB" b="1" u="sng">
                <a:latin typeface="Arial"/>
                <a:cs typeface="Arial"/>
              </a:rPr>
              <a:t>Limitations:</a:t>
            </a:r>
          </a:p>
          <a:p>
            <a:pPr marL="0" indent="0">
              <a:lnSpc>
                <a:spcPct val="90000"/>
              </a:lnSpc>
              <a:buNone/>
            </a:pPr>
            <a:r>
              <a:rPr lang="en-GB">
                <a:latin typeface="Arial"/>
                <a:cs typeface="Arial"/>
              </a:rPr>
              <a:t>One  limitation would be that staff will need to be trained so they have the knowledge on how to use it and every ones learning capabilities are different which some staff may pick it up very quickly and others may take a bit longer.</a:t>
            </a:r>
            <a:endParaRPr lang="en-US">
              <a:latin typeface="Arial"/>
              <a:cs typeface="Arial"/>
            </a:endParaRPr>
          </a:p>
          <a:p>
            <a:pPr marL="0" indent="0">
              <a:lnSpc>
                <a:spcPct val="90000"/>
              </a:lnSpc>
              <a:buNone/>
            </a:pPr>
            <a:r>
              <a:rPr lang="en-GB">
                <a:latin typeface="Arial"/>
                <a:cs typeface="Arial"/>
              </a:rPr>
              <a:t>Another limitation is that it needs to be connected to the internet, so if the care home has any internet problems, they will struggle to open files.</a:t>
            </a:r>
          </a:p>
          <a:p>
            <a:pPr marL="0" indent="0">
              <a:buNone/>
            </a:pPr>
            <a:endParaRPr lang="en-GB">
              <a:latin typeface="Arial"/>
              <a:ea typeface="Calibri"/>
              <a:cs typeface="Arial"/>
            </a:endParaRPr>
          </a:p>
          <a:p>
            <a:pPr marL="0" indent="0">
              <a:buNone/>
            </a:pPr>
            <a:r>
              <a:rPr lang="en-GB" b="1" u="sng">
                <a:latin typeface="Arial"/>
                <a:cs typeface="Arial"/>
              </a:rPr>
              <a:t>Conclusion:</a:t>
            </a:r>
            <a:endParaRPr lang="en-GB" b="1" u="sng">
              <a:latin typeface="Arial"/>
              <a:ea typeface="Calibri"/>
              <a:cs typeface="Arial"/>
            </a:endParaRPr>
          </a:p>
          <a:p>
            <a:pPr marL="0" indent="0">
              <a:buNone/>
            </a:pPr>
            <a:r>
              <a:rPr lang="en-GB">
                <a:latin typeface="Arial"/>
                <a:ea typeface="Calibri"/>
                <a:cs typeface="Arial"/>
              </a:rPr>
              <a:t>Overall OneDrive will be a crucial and beneficial way for Riverdale Nursing Home moving forward, to help reduce the confusion and mix up of work and will help improve the efficiency of work getting done, prioritising their care to patients within the Nursing Home.</a:t>
            </a:r>
          </a:p>
        </p:txBody>
      </p:sp>
    </p:spTree>
    <p:extLst>
      <p:ext uri="{BB962C8B-B14F-4D97-AF65-F5344CB8AC3E}">
        <p14:creationId xmlns:p14="http://schemas.microsoft.com/office/powerpoint/2010/main" val="29267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8EF8-6246-693D-0A76-940FD14D65C1}"/>
              </a:ext>
            </a:extLst>
          </p:cNvPr>
          <p:cNvSpPr>
            <a:spLocks noGrp="1"/>
          </p:cNvSpPr>
          <p:nvPr>
            <p:ph type="title"/>
          </p:nvPr>
        </p:nvSpPr>
        <p:spPr>
          <a:xfrm>
            <a:off x="173832" y="-152400"/>
            <a:ext cx="5380832" cy="1503891"/>
          </a:xfrm>
        </p:spPr>
        <p:txBody>
          <a:bodyPr/>
          <a:lstStyle/>
          <a:p>
            <a:r>
              <a:rPr lang="en-GB" sz="2400">
                <a:ea typeface="Calibri Light"/>
                <a:cs typeface="Calibri Light"/>
              </a:rPr>
              <a:t>STAFF TRAINING TOOL- USING MICROSOFT WORD</a:t>
            </a:r>
            <a:endParaRPr lang="en-GB" sz="2400"/>
          </a:p>
        </p:txBody>
      </p:sp>
      <p:sp>
        <p:nvSpPr>
          <p:cNvPr id="3" name="Content Placeholder 2">
            <a:extLst>
              <a:ext uri="{FF2B5EF4-FFF2-40B4-BE49-F238E27FC236}">
                <a16:creationId xmlns:a16="http://schemas.microsoft.com/office/drawing/2014/main" id="{862EA3EF-BC1B-7A43-7EBD-961FB60ABE1F}"/>
              </a:ext>
            </a:extLst>
          </p:cNvPr>
          <p:cNvSpPr>
            <a:spLocks noGrp="1"/>
          </p:cNvSpPr>
          <p:nvPr>
            <p:ph idx="1"/>
          </p:nvPr>
        </p:nvSpPr>
        <p:spPr>
          <a:xfrm>
            <a:off x="923926" y="2963598"/>
            <a:ext cx="11024393" cy="2375165"/>
          </a:xfrm>
        </p:spPr>
        <p:txBody>
          <a:bodyPr vert="horz" lIns="91440" tIns="45720" rIns="91440" bIns="45720" rtlCol="0" anchor="ctr">
            <a:noAutofit/>
          </a:bodyPr>
          <a:lstStyle/>
          <a:p>
            <a:r>
              <a:rPr lang="en-GB" sz="2000">
                <a:ea typeface="Calibri"/>
                <a:cs typeface="Calibri"/>
              </a:rPr>
              <a:t>Microsoft word can be a valuable tool for staff training at Riverdale Nursing Home because Word documents can be stored electronically, shared through email or cloud platforms, and accessed remotely, improving accessibility and flexibility (Microsoft, 2024).</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Maintaining </a:t>
            </a:r>
            <a:r>
              <a:rPr lang="en-GB" sz="2000">
                <a:ea typeface="+mn-lt"/>
                <a:cs typeface="+mn-lt"/>
              </a:rPr>
              <a:t>accurate</a:t>
            </a:r>
            <a:r>
              <a:rPr lang="en-GB" sz="2000">
                <a:ea typeface="Calibri"/>
                <a:cs typeface="Calibri"/>
              </a:rPr>
              <a:t> training records is important for demonstrating compliance with regulatory standards in care settings (Regulation 17 and Regulation 18).</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Cost-effective, Easy to use, Accessibility, Record keeping, and continuous improvement ( Microsoft Learn).</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Microsoft Word also supports collaboration. Managers, Trainers, and senior carers can review and edit training documents using Microsoft 365 features. This approach helps maintain </a:t>
            </a:r>
            <a:r>
              <a:rPr lang="en-GB" sz="2000">
                <a:ea typeface="+mn-lt"/>
                <a:cs typeface="+mn-lt"/>
              </a:rPr>
              <a:t>accurate</a:t>
            </a:r>
            <a:r>
              <a:rPr lang="en-GB" sz="2000">
                <a:ea typeface="Calibri"/>
                <a:cs typeface="Calibri"/>
              </a:rPr>
              <a:t> and up-to-date training resources ( Microsoft word Online )</a:t>
            </a:r>
            <a:r>
              <a:rPr lang="en-US" sz="2000">
                <a:ea typeface="Calibri"/>
                <a:cs typeface="Calibri"/>
              </a:rPr>
              <a:t> </a:t>
            </a:r>
            <a:endParaRPr lang="en-GB" sz="2000">
              <a:ea typeface="Calibri"/>
              <a:cs typeface="Calibri"/>
            </a:endParaRPr>
          </a:p>
          <a:p>
            <a:pPr>
              <a:buClr>
                <a:srgbClr val="FFFFFF"/>
              </a:buClr>
            </a:pPr>
            <a:r>
              <a:rPr lang="en-US" sz="2000">
                <a:ea typeface="Calibri"/>
                <a:cs typeface="Calibri"/>
              </a:rPr>
              <a:t>Microsoft Word can be used effectively in Riverdale Nursing Home. Although many employees use word daily. Understanding its advanced features can improve productivity, communication, document quality, and collaboration. Microsoft Word remains one of the most widely used business applications in the UK and is an essential tool for creating professional documents, reports, letters, policies, and meeting notes. (GOV.UK).</a:t>
            </a:r>
          </a:p>
          <a:p>
            <a:pPr>
              <a:buClr>
                <a:srgbClr val="FFFFFF"/>
              </a:buClr>
            </a:pPr>
            <a:endParaRPr lang="en-GB" sz="2000">
              <a:ea typeface="Calibri"/>
              <a:cs typeface="Calibri"/>
            </a:endParaRPr>
          </a:p>
          <a:p>
            <a:pPr>
              <a:buClr>
                <a:srgbClr val="FFFFFF"/>
              </a:buClr>
            </a:pPr>
            <a:endParaRPr lang="en-US" sz="2000">
              <a:ea typeface="Calibri"/>
              <a:cs typeface="Calibri"/>
            </a:endParaRPr>
          </a:p>
          <a:p>
            <a:pPr marL="0" indent="0">
              <a:buClr>
                <a:srgbClr val="FFFFFF"/>
              </a:buClr>
              <a:buNone/>
            </a:pPr>
            <a:endParaRPr lang="en-GB" sz="2000">
              <a:ea typeface="Calibri"/>
              <a:cs typeface="Calibri"/>
            </a:endParaRPr>
          </a:p>
        </p:txBody>
      </p:sp>
    </p:spTree>
    <p:extLst>
      <p:ext uri="{BB962C8B-B14F-4D97-AF65-F5344CB8AC3E}">
        <p14:creationId xmlns:p14="http://schemas.microsoft.com/office/powerpoint/2010/main" val="547734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F36-7029-3AAE-F1F9-51B02FB93C22}"/>
              </a:ext>
            </a:extLst>
          </p:cNvPr>
          <p:cNvSpPr>
            <a:spLocks noGrp="1"/>
          </p:cNvSpPr>
          <p:nvPr>
            <p:ph type="title"/>
          </p:nvPr>
        </p:nvSpPr>
        <p:spPr>
          <a:xfrm>
            <a:off x="412846" y="609600"/>
            <a:ext cx="10404380" cy="728387"/>
          </a:xfrm>
        </p:spPr>
        <p:txBody>
          <a:bodyPr>
            <a:normAutofit fontScale="90000"/>
          </a:bodyPr>
          <a:lstStyle/>
          <a:p>
            <a:r>
              <a:rPr lang="en-GB">
                <a:ea typeface="Calibri Light"/>
                <a:cs typeface="Calibri Light"/>
              </a:rPr>
              <a:t>STAFF TRAINING</a:t>
            </a:r>
            <a:br>
              <a:rPr lang="en-GB">
                <a:ea typeface="Calibri Light"/>
                <a:cs typeface="Calibri Light"/>
              </a:rPr>
            </a:br>
            <a:endParaRPr lang="en-GB">
              <a:ea typeface="Calibri Light"/>
              <a:cs typeface="Calibri Light"/>
            </a:endParaRPr>
          </a:p>
        </p:txBody>
      </p:sp>
      <p:sp>
        <p:nvSpPr>
          <p:cNvPr id="3" name="Content Placeholder 2">
            <a:extLst>
              <a:ext uri="{FF2B5EF4-FFF2-40B4-BE49-F238E27FC236}">
                <a16:creationId xmlns:a16="http://schemas.microsoft.com/office/drawing/2014/main" id="{CD322AAF-B864-2539-2620-445ECC8E187C}"/>
              </a:ext>
            </a:extLst>
          </p:cNvPr>
          <p:cNvSpPr>
            <a:spLocks noGrp="1"/>
          </p:cNvSpPr>
          <p:nvPr>
            <p:ph idx="1"/>
          </p:nvPr>
        </p:nvSpPr>
        <p:spPr>
          <a:xfrm>
            <a:off x="685801" y="1345948"/>
            <a:ext cx="10131425" cy="5184505"/>
          </a:xfrm>
        </p:spPr>
        <p:txBody>
          <a:bodyPr>
            <a:normAutofit fontScale="92500" lnSpcReduction="10000"/>
          </a:bodyPr>
          <a:lstStyle/>
          <a:p>
            <a:pPr marL="0" indent="0">
              <a:buClr>
                <a:srgbClr val="FFFFFF"/>
              </a:buClr>
              <a:buNone/>
            </a:pPr>
            <a:r>
              <a:rPr lang="en-GB" sz="2000">
                <a:ea typeface="Calibri" panose="020F0502020204030204"/>
                <a:cs typeface="Calibri" panose="020F0502020204030204"/>
              </a:rPr>
              <a:t>One of Microsoft Word's key strengths is its ability to produce professional and consistent documents. Employees can use built in templates, styles and formatting tools to create training reports, that follow company standards. </a:t>
            </a:r>
          </a:p>
          <a:p>
            <a:pPr marL="0" indent="0">
              <a:buNone/>
            </a:pPr>
            <a:r>
              <a:rPr lang="en-GB" sz="2000">
                <a:ea typeface="Calibri" panose="020F0502020204030204"/>
                <a:cs typeface="Calibri" panose="020F0502020204030204"/>
              </a:rPr>
              <a:t>Using headings, page numbers, tables, and automatic contents pages helps improve document organisation and makes information easier to find.</a:t>
            </a:r>
          </a:p>
          <a:p>
            <a:pPr marL="0" indent="0">
              <a:buNone/>
            </a:pPr>
            <a:r>
              <a:rPr lang="en-GB" sz="2000">
                <a:ea typeface="Calibri" panose="020F0502020204030204"/>
                <a:cs typeface="Calibri" panose="020F0502020204030204"/>
              </a:rPr>
              <a:t>The UK Government recommends using structured headings and Word styles because they improve readability and accessibility for all users, including those using assistive technologies(GOV.UK).</a:t>
            </a:r>
          </a:p>
          <a:p>
            <a:pPr marL="0" indent="0">
              <a:buNone/>
            </a:pPr>
            <a:endParaRPr lang="en-GB" sz="2000">
              <a:ea typeface="Calibri" panose="020F0502020204030204"/>
              <a:cs typeface="Calibri" panose="020F0502020204030204"/>
            </a:endParaRPr>
          </a:p>
          <a:p>
            <a:pPr marL="0" indent="0">
              <a:buNone/>
            </a:pPr>
            <a:r>
              <a:rPr lang="en-GB" sz="2000">
                <a:ea typeface="Calibri" panose="020F0502020204030204"/>
                <a:cs typeface="Calibri" panose="020F0502020204030204"/>
              </a:rPr>
              <a:t>Microsoft Word can be a useful tool for creating training documents, policies and procedures within Riverdale Nursing Home. However, relying on Word as a primary method of staff training has several limitations that may reduce the effectiveness of learning and staff development.</a:t>
            </a:r>
          </a:p>
          <a:p>
            <a:pPr marL="0" indent="0">
              <a:buNone/>
            </a:pPr>
            <a:r>
              <a:rPr lang="en-GB" sz="2000">
                <a:ea typeface="Calibri" panose="020F0502020204030204"/>
                <a:cs typeface="Calibri" panose="020F0502020204030204"/>
              </a:rPr>
              <a:t>Inspectors from Care Quality Commission (CQC) require clear proof of training completion. Word documents can be easily edited and do not provide secure time stamped audit trails.</a:t>
            </a:r>
            <a:r>
              <a:rPr lang="en-US" sz="2000">
                <a:ea typeface="Calibri" panose="020F0502020204030204"/>
                <a:cs typeface="Calibri" panose="020F0502020204030204"/>
              </a:rPr>
              <a:t> </a:t>
            </a:r>
            <a:endParaRPr lang="en-GB" sz="2000">
              <a:ea typeface="Calibri" panose="020F0502020204030204"/>
              <a:cs typeface="Calibri" panose="020F0502020204030204"/>
            </a:endParaRPr>
          </a:p>
          <a:p>
            <a:pPr>
              <a:buClr>
                <a:srgbClr val="FFFFFF"/>
              </a:buClr>
            </a:pPr>
            <a:r>
              <a:rPr lang="en-US" sz="2000">
                <a:ea typeface="Calibri" panose="020F0502020204030204"/>
                <a:cs typeface="Calibri" panose="020F0502020204030204"/>
              </a:rPr>
              <a:t>Microsoft Word has some limitations as a training </a:t>
            </a:r>
            <a:r>
              <a:rPr lang="en-GB" sz="2000">
                <a:ea typeface="Calibri" panose="020F0502020204030204"/>
                <a:cs typeface="Calibri" panose="020F0502020204030204"/>
              </a:rPr>
              <a:t>tool It primarily supports text-based learning and may not provide the interactivity offered by dedicated e-learning platforms ( Clark and Mayer, 2023)</a:t>
            </a:r>
          </a:p>
        </p:txBody>
      </p:sp>
    </p:spTree>
    <p:extLst>
      <p:ext uri="{BB962C8B-B14F-4D97-AF65-F5344CB8AC3E}">
        <p14:creationId xmlns:p14="http://schemas.microsoft.com/office/powerpoint/2010/main" val="289399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7204-96F2-952C-2599-F9745601CD5D}"/>
              </a:ext>
            </a:extLst>
          </p:cNvPr>
          <p:cNvSpPr>
            <a:spLocks noGrp="1"/>
          </p:cNvSpPr>
          <p:nvPr>
            <p:ph type="title"/>
          </p:nvPr>
        </p:nvSpPr>
        <p:spPr>
          <a:xfrm>
            <a:off x="685801" y="609600"/>
            <a:ext cx="10131425" cy="1456267"/>
          </a:xfrm>
        </p:spPr>
        <p:txBody>
          <a:bodyPr>
            <a:normAutofit/>
          </a:bodyPr>
          <a:lstStyle/>
          <a:p>
            <a:r>
              <a:rPr lang="en-GB"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000" b="1">
                <a:latin typeface="Microsoft Sans Serif"/>
                <a:ea typeface="Microsoft Sans Serif"/>
                <a:cs typeface="Microsoft Sans Serif"/>
              </a:rPr>
            </a:br>
            <a:r>
              <a:rPr lang="en-GB" sz="20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p>
        </p:txBody>
      </p:sp>
      <p:graphicFrame>
        <p:nvGraphicFramePr>
          <p:cNvPr id="12" name="Content Placeholder 2">
            <a:extLst>
              <a:ext uri="{FF2B5EF4-FFF2-40B4-BE49-F238E27FC236}">
                <a16:creationId xmlns:a16="http://schemas.microsoft.com/office/drawing/2014/main" id="{5E53EC85-CB74-9967-BC90-7F4350611075}"/>
              </a:ext>
            </a:extLst>
          </p:cNvPr>
          <p:cNvGraphicFramePr>
            <a:graphicFrameLocks noGrp="1"/>
          </p:cNvGraphicFramePr>
          <p:nvPr>
            <p:ph idx="1"/>
            <p:extLst>
              <p:ext uri="{D42A27DB-BD31-4B8C-83A1-F6EECF244321}">
                <p14:modId xmlns:p14="http://schemas.microsoft.com/office/powerpoint/2010/main" val="841244517"/>
              </p:ext>
            </p:extLst>
          </p:nvPr>
        </p:nvGraphicFramePr>
        <p:xfrm>
          <a:off x="685800" y="2406400"/>
          <a:ext cx="10857817" cy="3861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712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5D23-8F9F-9BF4-46A7-18C1B8B604A3}"/>
              </a:ext>
            </a:extLst>
          </p:cNvPr>
          <p:cNvSpPr>
            <a:spLocks noGrp="1"/>
          </p:cNvSpPr>
          <p:nvPr>
            <p:ph type="title"/>
          </p:nvPr>
        </p:nvSpPr>
        <p:spPr>
          <a:xfrm>
            <a:off x="685801" y="609600"/>
            <a:ext cx="10131425" cy="1456267"/>
          </a:xfrm>
        </p:spPr>
        <p:txBody>
          <a:bodyPr>
            <a:normAutofit/>
          </a:bodyPr>
          <a:lstStyle/>
          <a:p>
            <a:pPr>
              <a:lnSpc>
                <a:spcPct val="90000"/>
              </a:lnSpc>
            </a:pPr>
            <a:r>
              <a:rPr lang="en-GB" sz="33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ea typeface="Calibri Light"/>
              <a:cs typeface="Calibri Light"/>
            </a:endParaRPr>
          </a:p>
        </p:txBody>
      </p:sp>
      <p:graphicFrame>
        <p:nvGraphicFramePr>
          <p:cNvPr id="5" name="Content Placeholder 2">
            <a:extLst>
              <a:ext uri="{FF2B5EF4-FFF2-40B4-BE49-F238E27FC236}">
                <a16:creationId xmlns:a16="http://schemas.microsoft.com/office/drawing/2014/main" id="{D18A430E-844F-BB72-3FB2-F91094055A52}"/>
              </a:ext>
            </a:extLst>
          </p:cNvPr>
          <p:cNvGraphicFramePr>
            <a:graphicFrameLocks noGrp="1"/>
          </p:cNvGraphicFramePr>
          <p:nvPr>
            <p:ph idx="1"/>
            <p:extLst>
              <p:ext uri="{D42A27DB-BD31-4B8C-83A1-F6EECF244321}">
                <p14:modId xmlns:p14="http://schemas.microsoft.com/office/powerpoint/2010/main" val="173387393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58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00738-71DC-7916-CB24-5D8774F7615A}"/>
              </a:ext>
            </a:extLst>
          </p:cNvPr>
          <p:cNvSpPr>
            <a:spLocks noGrp="1"/>
          </p:cNvSpPr>
          <p:nvPr>
            <p:ph type="title"/>
          </p:nvPr>
        </p:nvSpPr>
        <p:spPr/>
        <p:txBody>
          <a:bodyPr/>
          <a:lstStyle/>
          <a:p>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u="sng"/>
          </a:p>
        </p:txBody>
      </p:sp>
      <p:sp>
        <p:nvSpPr>
          <p:cNvPr id="3" name="Content Placeholder 2">
            <a:extLst>
              <a:ext uri="{FF2B5EF4-FFF2-40B4-BE49-F238E27FC236}">
                <a16:creationId xmlns:a16="http://schemas.microsoft.com/office/drawing/2014/main" id="{B420BE4D-5228-09AF-BE27-2FC1E037E52E}"/>
              </a:ext>
            </a:extLst>
          </p:cNvPr>
          <p:cNvSpPr>
            <a:spLocks noGrp="1"/>
          </p:cNvSpPr>
          <p:nvPr>
            <p:ph idx="1"/>
          </p:nvPr>
        </p:nvSpPr>
        <p:spPr/>
        <p:txBody>
          <a:bodyPr/>
          <a:lstStyle/>
          <a:p>
            <a:endParaRPr lang="en-GB"/>
          </a:p>
        </p:txBody>
      </p:sp>
      <p:pic>
        <p:nvPicPr>
          <p:cNvPr id="5" name="Picture 4" descr="A calendar with days and hours&#10;&#10;AI-generated content may be incorrect.">
            <a:extLst>
              <a:ext uri="{FF2B5EF4-FFF2-40B4-BE49-F238E27FC236}">
                <a16:creationId xmlns:a16="http://schemas.microsoft.com/office/drawing/2014/main" id="{8013C13D-FC3A-0938-093B-AC8E946C5284}"/>
              </a:ext>
            </a:extLst>
          </p:cNvPr>
          <p:cNvPicPr>
            <a:picLocks noChangeAspect="1"/>
          </p:cNvPicPr>
          <p:nvPr/>
        </p:nvPicPr>
        <p:blipFill>
          <a:blip r:embed="rId2"/>
          <a:stretch>
            <a:fillRect/>
          </a:stretch>
        </p:blipFill>
        <p:spPr>
          <a:xfrm>
            <a:off x="1590150" y="3202183"/>
            <a:ext cx="8321889" cy="1844433"/>
          </a:xfrm>
          <a:prstGeom prst="rect">
            <a:avLst/>
          </a:prstGeom>
        </p:spPr>
      </p:pic>
      <p:pic>
        <p:nvPicPr>
          <p:cNvPr id="7" name="Picture 6">
            <a:extLst>
              <a:ext uri="{FF2B5EF4-FFF2-40B4-BE49-F238E27FC236}">
                <a16:creationId xmlns:a16="http://schemas.microsoft.com/office/drawing/2014/main" id="{45A22D8E-9E9A-96A9-C280-B36AE3A6CD0D}"/>
              </a:ext>
            </a:extLst>
          </p:cNvPr>
          <p:cNvPicPr>
            <a:picLocks noChangeAspect="1"/>
          </p:cNvPicPr>
          <p:nvPr/>
        </p:nvPicPr>
        <p:blipFill>
          <a:blip r:embed="rId3"/>
          <a:stretch>
            <a:fillRect/>
          </a:stretch>
        </p:blipFill>
        <p:spPr>
          <a:xfrm>
            <a:off x="2602953" y="2520771"/>
            <a:ext cx="6295934" cy="685087"/>
          </a:xfrm>
          <a:prstGeom prst="rect">
            <a:avLst/>
          </a:prstGeom>
        </p:spPr>
      </p:pic>
    </p:spTree>
    <p:extLst>
      <p:ext uri="{BB962C8B-B14F-4D97-AF65-F5344CB8AC3E}">
        <p14:creationId xmlns:p14="http://schemas.microsoft.com/office/powerpoint/2010/main" val="106091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074210"/>
            <a:ext cx="3680885" cy="96678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a:xfrm>
            <a:off x="4648201" y="609601"/>
            <a:ext cx="6514307" cy="5181600"/>
          </a:xfrm>
        </p:spPr>
        <p:txBody>
          <a:bodyPr vert="horz" lIns="91440" tIns="45720" rIns="91440" bIns="45720" rtlCol="0" anchor="ctr">
            <a:noAutofit/>
          </a:bodyPr>
          <a:lstStyle/>
          <a:p>
            <a:endParaRPr lang="en-GB">
              <a:ea typeface="Calibri"/>
              <a:cs typeface="Calibri"/>
            </a:endParaRPr>
          </a:p>
          <a:p>
            <a:pPr>
              <a:buClr>
                <a:srgbClr val="FFFFFF"/>
              </a:buClr>
            </a:pPr>
            <a:endParaRPr lang="en-GB" sz="2000">
              <a:ea typeface="Calibri"/>
              <a:cs typeface="Calibri"/>
            </a:endParaRPr>
          </a:p>
          <a:p>
            <a:pPr>
              <a:buClr>
                <a:srgbClr val="FFFFFF"/>
              </a:buClr>
            </a:pPr>
            <a:r>
              <a:rPr lang="en-GB" sz="2000">
                <a:ea typeface="Calibri"/>
                <a:cs typeface="Calibri"/>
              </a:rPr>
              <a:t>NHS England (2025) states that</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can be a useful tool as you can "organise meetings with up to 250 attendees." So, it would be a useful tool for a nursing home with a large number of staff. The meetings can be held on </a:t>
            </a:r>
            <a:r>
              <a:rPr lang="en-GB" sz="2000" b="1">
                <a:solidFill>
                  <a:srgbClr val="FF0000"/>
                </a:solidFill>
                <a:ea typeface="Calibri"/>
                <a:cs typeface="Calibri"/>
              </a:rPr>
              <a:t>MS Teams</a:t>
            </a:r>
            <a:r>
              <a:rPr lang="en-GB" sz="2000">
                <a:ea typeface="Calibri"/>
                <a:cs typeface="Calibri"/>
              </a:rPr>
              <a:t> and staff can watch the meetings, regardless of which shift they are on. Meetings can also be recorded. </a:t>
            </a:r>
          </a:p>
          <a:p>
            <a:pPr>
              <a:buClr>
                <a:srgbClr val="FFFFFF"/>
              </a:buClr>
            </a:pPr>
            <a:r>
              <a:rPr lang="en-GB" sz="2000" b="1">
                <a:solidFill>
                  <a:srgbClr val="FF0000"/>
                </a:solidFill>
                <a:ea typeface="Calibri"/>
                <a:cs typeface="Calibri"/>
              </a:rPr>
              <a:t>MS Teams</a:t>
            </a:r>
            <a:r>
              <a:rPr lang="en-GB" sz="2000">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sz="2000">
                <a:ea typeface="Calibri"/>
                <a:cs typeface="Calibri"/>
              </a:rPr>
              <a:t>Paper notes and written down instructions which can be misplaced, can now be replaced with </a:t>
            </a:r>
            <a:r>
              <a:rPr lang="en-GB" sz="2000" b="1">
                <a:solidFill>
                  <a:srgbClr val="FF0000"/>
                </a:solidFill>
                <a:ea typeface="Calibri"/>
                <a:cs typeface="Calibri"/>
              </a:rPr>
              <a:t>MS Teams</a:t>
            </a:r>
            <a:r>
              <a:rPr lang="en-GB" sz="2000">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2029091"/>
            <a:ext cx="3680885" cy="3364705"/>
          </a:xfrm>
        </p:spPr>
        <p:txBody>
          <a:bodyPr vert="horz" lIns="91440" tIns="45720" rIns="91440" bIns="45720" rtlCol="0" anchor="t">
            <a:noAutofit/>
          </a:bodyPr>
          <a:lstStyle/>
          <a:p>
            <a:pPr marL="285750" indent="-285750" algn="ctr">
              <a:buChar char="•"/>
            </a:pPr>
            <a:r>
              <a:rPr lang="en-GB" sz="2000" b="1">
                <a:solidFill>
                  <a:srgbClr val="FF0000"/>
                </a:solidFill>
                <a:ea typeface="Calibri"/>
                <a:cs typeface="Calibri"/>
              </a:rPr>
              <a:t>MS Teams</a:t>
            </a:r>
            <a:r>
              <a:rPr lang="en-GB" sz="2000">
                <a:ea typeface="Calibri"/>
                <a:cs typeface="Calibri"/>
              </a:rPr>
              <a:t> will improve communication, efficiency and organisation.  It would bridge the gap between the 2 buildings and make communication more centralised.</a:t>
            </a:r>
            <a:endParaRPr lang="en-US"/>
          </a:p>
          <a:p>
            <a:pPr marL="285750" indent="-285750" algn="ctr">
              <a:buClr>
                <a:srgbClr val="FFFFFF"/>
              </a:buClr>
              <a:buChar char="•"/>
            </a:pPr>
            <a:r>
              <a:rPr lang="en-GB" sz="2000">
                <a:ea typeface="Calibri"/>
                <a:cs typeface="Calibri"/>
              </a:rPr>
              <a:t>This is why I chose</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794288"/>
          </a:xfrm>
        </p:spPr>
        <p:txBody>
          <a:bodyPr>
            <a:normAutofit fontScale="90000"/>
          </a:bodyPr>
          <a:lstStyle/>
          <a:p>
            <a:pPr algn="ctr"/>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endParaRPr lang="en-US"/>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1721646"/>
            <a:ext cx="6164653" cy="3886446"/>
          </a:xfrm>
        </p:spPr>
        <p:txBody>
          <a:bodyPr vert="horz" lIns="91440" tIns="45720" rIns="91440" bIns="45720" rtlCol="0" anchor="t">
            <a:noAutofit/>
          </a:bodyPr>
          <a:lstStyle/>
          <a:p>
            <a:pPr marL="285750" indent="-285750" algn="ctr">
              <a:buChar char="•"/>
            </a:pPr>
            <a:r>
              <a:rPr lang="en-GB" sz="2000">
                <a:ea typeface="Calibri" panose="020F0502020204030204"/>
                <a:cs typeface="Calibri" panose="020F0502020204030204"/>
              </a:rPr>
              <a:t> It 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breaches if lost."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will eliminate this risk. </a:t>
            </a:r>
            <a:endParaRPr lang="en-US"/>
          </a:p>
          <a:p>
            <a:pPr marL="285750" indent="-285750" algn="ctr">
              <a:buClr>
                <a:srgbClr val="FFFFFF"/>
              </a:buClr>
              <a:buChar char="•"/>
            </a:pPr>
            <a:endParaRPr lang="en-GB" sz="2000">
              <a:ea typeface="Calibri" panose="020F0502020204030204"/>
              <a:cs typeface="Calibri" panose="020F0502020204030204"/>
            </a:endParaRPr>
          </a:p>
          <a:p>
            <a:pPr marL="285750" indent="-285750" algn="ctr">
              <a:buClr>
                <a:srgbClr val="FFFFFF"/>
              </a:buClr>
              <a:buChar char="•"/>
            </a:pPr>
            <a:r>
              <a:rPr lang="en-GB" sz="2000">
                <a:ea typeface="Calibri" panose="020F0502020204030204"/>
                <a:cs typeface="Calibri" panose="020F0502020204030204"/>
              </a:rPr>
              <a:t>There are also handy tools integrated into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8552-0C27-83D9-6586-E8294175DC5B}"/>
              </a:ext>
            </a:extLst>
          </p:cNvPr>
          <p:cNvSpPr>
            <a:spLocks noGrp="1"/>
          </p:cNvSpPr>
          <p:nvPr>
            <p:ph type="title"/>
          </p:nvPr>
        </p:nvSpPr>
        <p:spPr>
          <a:xfrm>
            <a:off x="685801" y="407194"/>
            <a:ext cx="10131425" cy="801423"/>
          </a:xfrm>
        </p:spPr>
        <p:txBody>
          <a:bodyPr/>
          <a:lstStyle/>
          <a:p>
            <a:r>
              <a:rPr lang="en-GB" sz="3200" b="1" u="sng">
                <a:latin typeface="Franklin Gothic Demi Cond"/>
              </a:rPr>
              <a:t>   LIMITATIONS OF </a:t>
            </a:r>
            <a:r>
              <a:rPr lang="en-GB" sz="3200" b="1" u="sng">
                <a:solidFill>
                  <a:srgbClr val="FF0000"/>
                </a:solidFill>
                <a:latin typeface="Franklin Gothic Demi Cond"/>
              </a:rPr>
              <a:t>MICROSOFT TEAMS</a:t>
            </a:r>
            <a:r>
              <a:rPr lang="en-GB" sz="3200" b="1" u="sng">
                <a:latin typeface="Franklin Gothic Demi Cond"/>
              </a:rPr>
              <a:t> WITHIN A NURSING HOME</a:t>
            </a:r>
            <a:endParaRPr lang="en-US"/>
          </a:p>
        </p:txBody>
      </p:sp>
      <p:sp>
        <p:nvSpPr>
          <p:cNvPr id="3" name="Content Placeholder 2">
            <a:extLst>
              <a:ext uri="{FF2B5EF4-FFF2-40B4-BE49-F238E27FC236}">
                <a16:creationId xmlns:a16="http://schemas.microsoft.com/office/drawing/2014/main" id="{310BE75A-F129-A1A6-F92A-4514CA413B52}"/>
              </a:ext>
            </a:extLst>
          </p:cNvPr>
          <p:cNvSpPr>
            <a:spLocks noGrp="1"/>
          </p:cNvSpPr>
          <p:nvPr>
            <p:ph sz="half" idx="1"/>
          </p:nvPr>
        </p:nvSpPr>
        <p:spPr>
          <a:xfrm>
            <a:off x="685802" y="1927754"/>
            <a:ext cx="5066771" cy="5601757"/>
          </a:xfrm>
        </p:spPr>
        <p:txBody>
          <a:bodyPr>
            <a:normAutofit lnSpcReduction="10000"/>
          </a:bodyPr>
          <a:lstStyle/>
          <a:p>
            <a:r>
              <a:rPr lang="en-GB" sz="20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2000" b="1">
                <a:solidFill>
                  <a:srgbClr val="FF0000"/>
                </a:solidFill>
                <a:ea typeface="Calibri"/>
                <a:cs typeface="Calibri"/>
              </a:rPr>
              <a:t>MS Teams</a:t>
            </a:r>
            <a:endParaRPr lang="en-GB"/>
          </a:p>
        </p:txBody>
      </p:sp>
      <p:sp>
        <p:nvSpPr>
          <p:cNvPr id="4" name="Content Placeholder 3">
            <a:extLst>
              <a:ext uri="{FF2B5EF4-FFF2-40B4-BE49-F238E27FC236}">
                <a16:creationId xmlns:a16="http://schemas.microsoft.com/office/drawing/2014/main" id="{9ACEED8F-F15C-2192-3AF4-FF5837373C24}"/>
              </a:ext>
            </a:extLst>
          </p:cNvPr>
          <p:cNvSpPr>
            <a:spLocks noGrp="1"/>
          </p:cNvSpPr>
          <p:nvPr>
            <p:ph sz="half" idx="2"/>
          </p:nvPr>
        </p:nvSpPr>
        <p:spPr>
          <a:xfrm>
            <a:off x="6095739" y="1364250"/>
            <a:ext cx="5388237" cy="3355388"/>
          </a:xfrm>
        </p:spPr>
        <p:txBody>
          <a:bodyPr>
            <a:normAutofit lnSpcReduction="10000"/>
          </a:bodyPr>
          <a:lstStyle/>
          <a:p>
            <a:pPr marL="342900" indent="-342900" algn="ctr">
              <a:spcBef>
                <a:spcPct val="20000"/>
              </a:spcBef>
              <a:spcAft>
                <a:spcPts val="600"/>
              </a:spcAft>
            </a:pPr>
            <a:r>
              <a:rPr lang="en-GB" sz="2000">
                <a:latin typeface="Century Gothic"/>
              </a:rPr>
              <a:t>Another potential limitation is staff having to use their own personal devices to access</a:t>
            </a:r>
            <a:r>
              <a:rPr lang="en-GB" sz="2000" b="1">
                <a:latin typeface="Century Gothic"/>
              </a:rPr>
              <a:t> </a:t>
            </a:r>
            <a:r>
              <a:rPr lang="en-GB" sz="2000" b="1">
                <a:solidFill>
                  <a:srgbClr val="FF0000"/>
                </a:solidFill>
                <a:latin typeface="Century Gothic"/>
              </a:rPr>
              <a:t>MS Teams</a:t>
            </a:r>
            <a:r>
              <a:rPr lang="en-GB" sz="2000">
                <a:solidFill>
                  <a:srgbClr val="FF0000"/>
                </a:solidFill>
                <a:latin typeface="Century Gothic"/>
              </a:rPr>
              <a:t>,</a:t>
            </a:r>
            <a:r>
              <a:rPr lang="en-GB" sz="2000">
                <a:latin typeface="Century Gothic"/>
              </a:rPr>
              <a:t> which would require a lot of data usage</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Staff would have to keep their personal devices charged</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Some staff may potentially waste time on their own personal device looking at personal messages or checking Apps</a:t>
            </a:r>
            <a:endParaRPr lang="en-GB">
              <a:ea typeface="Calibri"/>
              <a:cs typeface="Calibri"/>
            </a:endParaRPr>
          </a:p>
        </p:txBody>
      </p:sp>
      <p:sp>
        <p:nvSpPr>
          <p:cNvPr id="6" name="Content Placeholder 2">
            <a:extLst>
              <a:ext uri="{FF2B5EF4-FFF2-40B4-BE49-F238E27FC236}">
                <a16:creationId xmlns:a16="http://schemas.microsoft.com/office/drawing/2014/main" id="{39F8A91F-45EE-1FE9-17E9-152504178353}"/>
              </a:ext>
            </a:extLst>
          </p:cNvPr>
          <p:cNvSpPr txBox="1">
            <a:spLocks/>
          </p:cNvSpPr>
          <p:nvPr/>
        </p:nvSpPr>
        <p:spPr>
          <a:xfrm>
            <a:off x="685802" y="1549776"/>
            <a:ext cx="5066771" cy="1495880"/>
          </a:xfrm>
          <a:prstGeom prst="rect">
            <a:avLst/>
          </a:prstGeom>
        </p:spPr>
        <p:txBody>
          <a:bodyPr vert="horz" lIns="91440" tIns="45720" rIns="91440" bIns="45720" rtlCol="0" anchor="ctr">
            <a:normAutofit fontScale="92500" lnSpcReduction="2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lgn="ctr"/>
            <a:r>
              <a:rPr lang="en-GB" sz="2400">
                <a:latin typeface="Century Gothic"/>
              </a:rPr>
              <a:t>As we have learnt, </a:t>
            </a:r>
            <a:r>
              <a:rPr lang="en-GB" sz="2400" b="1">
                <a:solidFill>
                  <a:srgbClr val="FF0000"/>
                </a:solidFill>
                <a:latin typeface="Century Gothic"/>
              </a:rPr>
              <a:t>MS Teams</a:t>
            </a:r>
            <a:r>
              <a:rPr lang="en-GB" sz="2400" b="1">
                <a:latin typeface="Century Gothic"/>
              </a:rPr>
              <a:t> </a:t>
            </a:r>
            <a:r>
              <a:rPr lang="en-GB" sz="2400">
                <a:latin typeface="Century Gothic"/>
              </a:rPr>
              <a:t>can be extremely advantageous in a care home setting, but we must be aware of the potential limitations it  may come with.</a:t>
            </a:r>
            <a:endParaRPr lang="en-GB">
              <a:ea typeface="Calibri" panose="020F0502020204030204"/>
              <a:cs typeface="Calibri" panose="020F0502020204030204"/>
            </a:endParaRPr>
          </a:p>
        </p:txBody>
      </p:sp>
      <p:sp>
        <p:nvSpPr>
          <p:cNvPr id="7" name="Content Placeholder 3">
            <a:extLst>
              <a:ext uri="{FF2B5EF4-FFF2-40B4-BE49-F238E27FC236}">
                <a16:creationId xmlns:a16="http://schemas.microsoft.com/office/drawing/2014/main" id="{C8E7C7FF-FB61-2D55-3DC4-83371CC97959}"/>
              </a:ext>
            </a:extLst>
          </p:cNvPr>
          <p:cNvSpPr>
            <a:spLocks noGrp="1"/>
          </p:cNvSpPr>
          <p:nvPr/>
        </p:nvSpPr>
        <p:spPr>
          <a:xfrm>
            <a:off x="6095740" y="1499131"/>
            <a:ext cx="4959611" cy="299428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Arial,Sans-Serif"/>
            </a:pPr>
            <a:r>
              <a:rPr lang="en-GB" sz="2000">
                <a:ea typeface="Calibri"/>
                <a:cs typeface="Calibri"/>
              </a:rPr>
              <a:t>.</a:t>
            </a:r>
            <a:endParaRPr lang="en-US" sz="2000">
              <a:ea typeface="Calibri"/>
              <a:cs typeface="Calibri"/>
            </a:endParaRPr>
          </a:p>
          <a:p>
            <a:pPr marL="0" indent="0">
              <a:buClr>
                <a:srgbClr val="FFFFFF"/>
              </a:buClr>
              <a:buNone/>
            </a:pPr>
            <a:endParaRPr lang="en-GB">
              <a:ea typeface="Calibri"/>
              <a:cs typeface="Calibri"/>
            </a:endParaRPr>
          </a:p>
        </p:txBody>
      </p:sp>
      <p:sp>
        <p:nvSpPr>
          <p:cNvPr id="8" name="Content Placeholder 3">
            <a:extLst>
              <a:ext uri="{FF2B5EF4-FFF2-40B4-BE49-F238E27FC236}">
                <a16:creationId xmlns:a16="http://schemas.microsoft.com/office/drawing/2014/main" id="{3ADCB055-E74E-D26F-A8EE-398F1287524D}"/>
              </a:ext>
            </a:extLst>
          </p:cNvPr>
          <p:cNvSpPr>
            <a:spLocks noGrp="1"/>
          </p:cNvSpPr>
          <p:nvPr/>
        </p:nvSpPr>
        <p:spPr>
          <a:xfrm>
            <a:off x="6333865" y="1213381"/>
            <a:ext cx="4721486" cy="3958693"/>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Wingdings 3"/>
            </a:pPr>
            <a:endParaRPr lang="en-GB" sz="1600">
              <a:solidFill>
                <a:srgbClr val="103553"/>
              </a:solidFill>
              <a:ea typeface="Calibri"/>
              <a:cs typeface="Calibri"/>
            </a:endParaRPr>
          </a:p>
        </p:txBody>
      </p:sp>
      <p:pic>
        <p:nvPicPr>
          <p:cNvPr id="5" name="Picture 4" descr="A person holding a phone&#10;&#10;AI-generated content may be incorrect.">
            <a:extLst>
              <a:ext uri="{FF2B5EF4-FFF2-40B4-BE49-F238E27FC236}">
                <a16:creationId xmlns:a16="http://schemas.microsoft.com/office/drawing/2014/main" id="{D5592AF1-8D56-3328-7B86-06DA52A2C21C}"/>
              </a:ext>
            </a:extLst>
          </p:cNvPr>
          <p:cNvPicPr>
            <a:picLocks noChangeAspect="1"/>
          </p:cNvPicPr>
          <p:nvPr/>
        </p:nvPicPr>
        <p:blipFill>
          <a:blip r:embed="rId2"/>
          <a:stretch>
            <a:fillRect/>
          </a:stretch>
        </p:blipFill>
        <p:spPr>
          <a:xfrm>
            <a:off x="7430424" y="4705811"/>
            <a:ext cx="3244825" cy="1720010"/>
          </a:xfrm>
          <a:prstGeom prst="rect">
            <a:avLst/>
          </a:prstGeom>
        </p:spPr>
      </p:pic>
      <p:sp>
        <p:nvSpPr>
          <p:cNvPr id="11" name="TextBox 10">
            <a:extLst>
              <a:ext uri="{FF2B5EF4-FFF2-40B4-BE49-F238E27FC236}">
                <a16:creationId xmlns:a16="http://schemas.microsoft.com/office/drawing/2014/main" id="{583E9FBB-A600-5E1D-44C3-EAD99AD6A25E}"/>
              </a:ext>
            </a:extLst>
          </p:cNvPr>
          <p:cNvSpPr txBox="1"/>
          <p:nvPr/>
        </p:nvSpPr>
        <p:spPr>
          <a:xfrm>
            <a:off x="7441499" y="6519845"/>
            <a:ext cx="29697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err="1">
                <a:ea typeface="Calibri"/>
                <a:cs typeface="Calibri"/>
              </a:rPr>
              <a:t>Woma</a:t>
            </a:r>
            <a:r>
              <a:rPr lang="en-GB" sz="1600">
                <a:ea typeface="Calibri"/>
                <a:cs typeface="Calibri"/>
              </a:rPr>
              <a:t>n on phone (</a:t>
            </a:r>
            <a:r>
              <a:rPr lang="en-GB" sz="1600" err="1">
                <a:ea typeface="Calibri"/>
                <a:cs typeface="Calibri"/>
              </a:rPr>
              <a:t>stoc</a:t>
            </a:r>
            <a:r>
              <a:rPr lang="en-GB" sz="1600">
                <a:ea typeface="Calibri"/>
                <a:cs typeface="Calibri"/>
              </a:rPr>
              <a:t>k image)</a:t>
            </a:r>
            <a:endParaRPr lang="en-US"/>
          </a:p>
        </p:txBody>
      </p:sp>
    </p:spTree>
    <p:extLst>
      <p:ext uri="{BB962C8B-B14F-4D97-AF65-F5344CB8AC3E}">
        <p14:creationId xmlns:p14="http://schemas.microsoft.com/office/powerpoint/2010/main" val="399709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695F3-8681-D498-0136-00CFE41857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6533939-C080-B047-B3AB-8F0534ED7CCA}"/>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CBDD634F-C462-FB41-FF7C-A8A00F856F4F}"/>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917597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8772FC-291C-C0AF-2E14-2D365EEF0ACB}"/>
              </a:ext>
            </a:extLst>
          </p:cNvPr>
          <p:cNvSpPr txBox="1"/>
          <p:nvPr/>
        </p:nvSpPr>
        <p:spPr>
          <a:xfrm>
            <a:off x="2983492" y="597090"/>
            <a:ext cx="60126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baseline="0">
                <a:solidFill>
                  <a:srgbClr val="FFFFFF"/>
                </a:solidFill>
                <a:latin typeface="Franklin Gothic Demi Cond"/>
              </a:rPr>
              <a:t> </a:t>
            </a:r>
            <a:r>
              <a:rPr lang="en-GB" sz="3600" b="1">
                <a:solidFill>
                  <a:srgbClr val="FFFFFF"/>
                </a:solidFill>
                <a:latin typeface="Franklin Gothic Demi Cond"/>
              </a:rPr>
              <a:t>     </a:t>
            </a:r>
            <a:r>
              <a:rPr lang="en-GB" sz="3200" b="1">
                <a:solidFill>
                  <a:srgbClr val="FFFFFF"/>
                </a:solidFill>
                <a:latin typeface="Franklin Gothic Demi Cond"/>
              </a:rPr>
              <a:t>CONCLUSION: </a:t>
            </a:r>
            <a:r>
              <a:rPr lang="en-GB" sz="3200" b="1">
                <a:solidFill>
                  <a:srgbClr val="FF0000"/>
                </a:solidFill>
                <a:latin typeface="Franklin Gothic Demi Cond"/>
              </a:rPr>
              <a:t>MS TEAMS</a:t>
            </a:r>
            <a:endParaRPr lang="en-GB" sz="3200" b="1" u="sng">
              <a:solidFill>
                <a:srgbClr val="FF0000"/>
              </a:solidFill>
              <a:latin typeface="Franklin Gothic Demi Cond"/>
            </a:endParaRPr>
          </a:p>
          <a:p>
            <a:pPr algn="ctr"/>
            <a:endParaRPr lang="en-GB"/>
          </a:p>
        </p:txBody>
      </p:sp>
      <p:sp>
        <p:nvSpPr>
          <p:cNvPr id="4" name="TextBox 13">
            <a:extLst>
              <a:ext uri="{FF2B5EF4-FFF2-40B4-BE49-F238E27FC236}">
                <a16:creationId xmlns:a16="http://schemas.microsoft.com/office/drawing/2014/main" id="{B13C17F7-A6FF-ED88-0C83-F9B2BBADD1CE}"/>
              </a:ext>
            </a:extLst>
          </p:cNvPr>
          <p:cNvSpPr txBox="1"/>
          <p:nvPr/>
        </p:nvSpPr>
        <p:spPr>
          <a:xfrm>
            <a:off x="591403" y="1359090"/>
            <a:ext cx="4799463" cy="529375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sz="2000" b="1" baseline="0">
                <a:solidFill>
                  <a:srgbClr val="FF0000"/>
                </a:solidFill>
                <a:latin typeface="Calibri"/>
                <a:ea typeface="Segoe UI"/>
                <a:cs typeface="Segoe UI"/>
              </a:rPr>
              <a:t>MS Teams</a:t>
            </a:r>
            <a:r>
              <a:rPr lang="en-GB" sz="2000" baseline="0">
                <a:solidFill>
                  <a:srgbClr val="FFFFFF"/>
                </a:solidFill>
                <a:latin typeface="Calibri"/>
                <a:ea typeface="Segoe UI"/>
                <a:cs typeface="Segoe UI"/>
              </a:rPr>
              <a:t> has many </a:t>
            </a:r>
            <a:r>
              <a:rPr lang="en-GB" sz="2000">
                <a:solidFill>
                  <a:srgbClr val="FFFFFF"/>
                </a:solidFill>
                <a:latin typeface="Calibri"/>
                <a:ea typeface="Segoe UI"/>
                <a:cs typeface="Segoe UI"/>
              </a:rPr>
              <a:t>more advantages</a:t>
            </a:r>
            <a:r>
              <a:rPr lang="en-GB" sz="2000" baseline="0">
                <a:solidFill>
                  <a:srgbClr val="FFFFFF"/>
                </a:solidFill>
                <a:latin typeface="Calibri"/>
                <a:ea typeface="Segoe UI"/>
                <a:cs typeface="Segoe UI"/>
              </a:rPr>
              <a:t> than disadvantages within a care home setting as it can help fix the broken communication between the staff at Riverdale as it will become more stream-lined and centralised.</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It will be good for time management as their will be no need for handwritten notes and instructions which can be time consuming</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Important messages should no longer be missed</a:t>
            </a:r>
            <a:r>
              <a:rPr lang="en-GB" sz="2000">
                <a:solidFill>
                  <a:srgbClr val="FFFFFF"/>
                </a:solidFill>
                <a:latin typeface="Calibri"/>
                <a:ea typeface="Segoe UI"/>
                <a:cs typeface="Segoe UI"/>
              </a:rPr>
              <a:t> and work</a:t>
            </a:r>
            <a:r>
              <a:rPr lang="en-GB" sz="2000" baseline="0">
                <a:solidFill>
                  <a:srgbClr val="FFFFFF"/>
                </a:solidFill>
                <a:latin typeface="Calibri"/>
                <a:ea typeface="Segoe UI"/>
                <a:cs typeface="Segoe UI"/>
              </a:rPr>
              <a:t> will no longer be duplicated</a:t>
            </a:r>
            <a:r>
              <a:rPr lang="en-GB" sz="2000">
                <a:solidFill>
                  <a:srgbClr val="FFFFFF"/>
                </a:solidFill>
                <a:latin typeface="Calibri"/>
                <a:ea typeface="Segoe UI"/>
                <a:cs typeface="Segoe UI"/>
              </a:rPr>
              <a:t>.</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a:solidFill>
                  <a:srgbClr val="FFFFFF"/>
                </a:solidFill>
                <a:latin typeface="Calibri"/>
                <a:ea typeface="Segoe UI"/>
                <a:cs typeface="Segoe UI"/>
              </a:rPr>
              <a:t>Staff</a:t>
            </a:r>
            <a:r>
              <a:rPr lang="en-GB" sz="2000" baseline="0">
                <a:solidFill>
                  <a:srgbClr val="FFFFFF"/>
                </a:solidFill>
                <a:latin typeface="Calibri"/>
                <a:ea typeface="Segoe UI"/>
                <a:cs typeface="Segoe UI"/>
              </a:rPr>
              <a:t> can feel confident knowing that personal information  is kept private and secure.</a:t>
            </a:r>
            <a:r>
              <a:rPr sz="2000">
                <a:latin typeface="Calibri"/>
                <a:ea typeface="Calibri"/>
                <a:cs typeface="Calibri"/>
              </a:rPr>
              <a:t>​</a:t>
            </a:r>
            <a:endParaRPr lang="en-GB" sz="2000">
              <a:ea typeface="Calibri" panose="020F0502020204030204"/>
              <a:cs typeface="Calibri" panose="020F0502020204030204"/>
            </a:endParaRPr>
          </a:p>
          <a:p>
            <a:pPr algn="ctr"/>
            <a:endParaRPr lang="en-GB"/>
          </a:p>
        </p:txBody>
      </p:sp>
      <p:sp>
        <p:nvSpPr>
          <p:cNvPr id="5" name="TextBox 4">
            <a:extLst>
              <a:ext uri="{FF2B5EF4-FFF2-40B4-BE49-F238E27FC236}">
                <a16:creationId xmlns:a16="http://schemas.microsoft.com/office/drawing/2014/main" id="{665BEEA4-3FAF-76B6-B884-3397B9B0CF0C}"/>
              </a:ext>
            </a:extLst>
          </p:cNvPr>
          <p:cNvSpPr txBox="1"/>
          <p:nvPr/>
        </p:nvSpPr>
        <p:spPr>
          <a:xfrm>
            <a:off x="5652447" y="1211239"/>
            <a:ext cx="54477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solidFill>
                <a:srgbClr val="FFFFFF"/>
              </a:solidFill>
              <a:latin typeface="Calibri"/>
              <a:ea typeface="Arial"/>
              <a:cs typeface="Arial"/>
            </a:endParaRPr>
          </a:p>
          <a:p>
            <a:pPr algn="ctr"/>
            <a:r>
              <a:rPr lang="en-GB" sz="2000" baseline="0">
                <a:solidFill>
                  <a:srgbClr val="FFFFFF"/>
                </a:solidFill>
                <a:latin typeface="Calibri"/>
                <a:ea typeface="Arial"/>
                <a:cs typeface="Arial"/>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and health outcomes at every part of the patient journey"</a:t>
            </a:r>
            <a:endParaRPr lang="en-GB">
              <a:ea typeface="Calibri"/>
              <a:cs typeface="Calibri"/>
            </a:endParaRPr>
          </a:p>
          <a:p>
            <a:pPr algn="ctr"/>
            <a:endParaRPr lang="en-GB"/>
          </a:p>
        </p:txBody>
      </p:sp>
      <p:sp>
        <p:nvSpPr>
          <p:cNvPr id="6" name="TextBox 5">
            <a:extLst>
              <a:ext uri="{FF2B5EF4-FFF2-40B4-BE49-F238E27FC236}">
                <a16:creationId xmlns:a16="http://schemas.microsoft.com/office/drawing/2014/main" id="{2A3D95BF-45AB-48DF-3474-B61899769BBF}"/>
              </a:ext>
            </a:extLst>
          </p:cNvPr>
          <p:cNvSpPr txBox="1"/>
          <p:nvPr/>
        </p:nvSpPr>
        <p:spPr>
          <a:xfrm>
            <a:off x="5652448" y="4350223"/>
            <a:ext cx="5447729"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solidFill>
                  <a:srgbClr val="FFFFFF"/>
                </a:solidFill>
                <a:latin typeface="Century Gothic"/>
                <a:ea typeface="Arial"/>
                <a:cs typeface="Arial"/>
              </a:rPr>
              <a:t>This shows that </a:t>
            </a:r>
            <a:r>
              <a:rPr lang="en-GB" sz="2200" b="1" baseline="0">
                <a:solidFill>
                  <a:srgbClr val="FF0000"/>
                </a:solidFill>
                <a:latin typeface="Century Gothic"/>
                <a:ea typeface="Arial"/>
                <a:cs typeface="Arial"/>
              </a:rPr>
              <a:t>MS Teams</a:t>
            </a:r>
            <a:r>
              <a:rPr lang="en-GB" sz="2200" b="1" baseline="0">
                <a:solidFill>
                  <a:srgbClr val="FFFFFF"/>
                </a:solidFill>
                <a:latin typeface="Century Gothic"/>
                <a:ea typeface="Arial"/>
                <a:cs typeface="Arial"/>
              </a:rPr>
              <a:t> would be crucially important at Riverdale Nursing Home and would be beneficial to both staff and patients</a:t>
            </a:r>
            <a:endParaRPr lang="en-GB">
              <a:ea typeface="Calibri" panose="020F0502020204030204"/>
              <a:cs typeface="Calibri" panose="020F0502020204030204"/>
            </a:endParaRPr>
          </a:p>
          <a:p>
            <a:pPr algn="ctr"/>
            <a:endParaRPr lang="en-GB"/>
          </a:p>
        </p:txBody>
      </p:sp>
    </p:spTree>
    <p:extLst>
      <p:ext uri="{BB962C8B-B14F-4D97-AF65-F5344CB8AC3E}">
        <p14:creationId xmlns:p14="http://schemas.microsoft.com/office/powerpoint/2010/main" val="33813316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632CF-216F-6DF3-C684-A7086DFAD4B8}"/>
              </a:ext>
            </a:extLst>
          </p:cNvPr>
          <p:cNvSpPr txBox="1"/>
          <p:nvPr/>
        </p:nvSpPr>
        <p:spPr>
          <a:xfrm>
            <a:off x="215660" y="337868"/>
            <a:ext cx="1160252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 action="ppaction://noaction"/>
              </a:rPr>
              <a:t>Centric Consulting https://centricconsulting.com › blog › microsoft-teams-in-healthcare...Microsoft Teams in Healthcare Streamlines Patient Care Workflows</a:t>
            </a:r>
            <a:r>
              <a:rPr lang="en-US">
                <a:latin typeface="Arial"/>
              </a:rPr>
              <a:t>​</a:t>
            </a:r>
          </a:p>
          <a:p>
            <a:endParaRPr lang="en-US"/>
          </a:p>
          <a:p>
            <a:r>
              <a:t>Gaurav M, Sudeep G, Nate C, Scott B, Mark K. 2024 </a:t>
            </a:r>
            <a:r>
              <a:rPr i="1"/>
              <a:t>Microsoft 365 &amp; SharePoint online Cookbook. </a:t>
            </a:r>
            <a:r>
              <a:rPr err="1"/>
              <a:t>Packt</a:t>
            </a:r>
            <a:r>
              <a:t> Publishing. </a:t>
            </a:r>
            <a:r>
              <a:rPr lang="en-US">
                <a:hlinkClick r:id="rId2"/>
              </a:rPr>
              <a:t>Microsoft 365 and SharePoint online cookbook : a complete guide to Microsoft Office 365 apps including SharePoint, Power Platform, Copilot and more, second edition-</a:t>
            </a:r>
            <a:r>
              <a:rPr lang="en-US" err="1">
                <a:hlinkClick r:id="rId2"/>
              </a:rPr>
              <a:t>iG</a:t>
            </a:r>
            <a:r>
              <a:rPr lang="en-US">
                <a:hlinkClick r:id="rId2"/>
              </a:rPr>
              <a:t> Library - </a:t>
            </a:r>
            <a:r>
              <a:rPr lang="en-US" err="1">
                <a:hlinkClick r:id="rId2"/>
              </a:rPr>
              <a:t>iG</a:t>
            </a:r>
            <a:r>
              <a:rPr lang="en-US">
                <a:hlinkClick r:id="rId2"/>
              </a:rPr>
              <a:t> Publishing eBook Platform</a:t>
            </a:r>
            <a:r>
              <a:rPr lang="en-US">
                <a:latin typeface="Arial"/>
              </a:rPr>
              <a:t>​</a:t>
            </a:r>
            <a:endParaRPr lang="en-US">
              <a:latin typeface="Arial"/>
              <a:cs typeface="Arial"/>
            </a:endParaRPr>
          </a:p>
          <a:p>
            <a:r>
              <a:rPr lang="en-GB">
                <a:hlinkClick r:id="rId3"/>
              </a:rPr>
              <a:t>Guidance and regulation - Care Quality Commission</a:t>
            </a:r>
            <a:r>
              <a:t> </a:t>
            </a:r>
            <a:br>
              <a:rPr lang="en-US"/>
            </a:br>
            <a:r>
              <a:rPr lang="en-US">
                <a:latin typeface="Arial"/>
              </a:rPr>
              <a:t>​</a:t>
            </a:r>
          </a:p>
          <a:p>
            <a:r>
              <a:rPr lang="en-US">
                <a:hlinkClick r:id="rId4"/>
              </a:rPr>
              <a:t>https://centricconsulting.com › blog › microsoft-teams-in-healthcare...</a:t>
            </a:r>
            <a:r>
              <a:rPr lang="en-US">
                <a:latin typeface="Arial"/>
              </a:rPr>
              <a:t>​</a:t>
            </a:r>
          </a:p>
          <a:p>
            <a:r>
              <a:rPr lang="en-US">
                <a:hlinkClick r:id="rId5"/>
              </a:rPr>
              <a:t>https://www.england.nhs.uk › long-read › microsoft-teams-and-remote-working</a:t>
            </a:r>
            <a:r>
              <a:rPr lang="en-US"/>
              <a:t> (ROSH)</a:t>
            </a:r>
            <a:r>
              <a:rPr lang="en-US">
                <a:latin typeface="Arial"/>
              </a:rPr>
              <a:t>​</a:t>
            </a:r>
          </a:p>
          <a:p>
            <a:r>
              <a:t>Microsoft (2024) </a:t>
            </a:r>
            <a:r>
              <a:rPr i="1"/>
              <a:t>Collaborate on Word documents with real-time co-authoring</a:t>
            </a:r>
            <a:r>
              <a:t>. Available at: </a:t>
            </a:r>
            <a:r>
              <a:rPr>
                <a:hlinkClick r:id="rId6"/>
              </a:rPr>
              <a:t>support.microsoft.com</a:t>
            </a:r>
            <a:r>
              <a:rPr>
                <a:latin typeface="Segoe UI Symbol"/>
                <a:ea typeface="Segoe UI Symbol"/>
                <a:cs typeface="Segoe UI Symbol"/>
              </a:rPr>
              <a:t>⁠</a:t>
            </a:r>
            <a:r>
              <a:t> (Accessed: 7 June 2026).</a:t>
            </a:r>
            <a:r>
              <a:rPr>
                <a:latin typeface="Arial"/>
                <a:ea typeface="Arial"/>
                <a:cs typeface="Arial"/>
              </a:rPr>
              <a:t>​</a:t>
            </a:r>
          </a:p>
          <a:p>
            <a:r>
              <a:rPr lang="en-US">
                <a:hlinkClick r:id="rId7"/>
              </a:rPr>
              <a:t>Microsoft Teams and remote working - NHS England</a:t>
            </a:r>
            <a:r>
              <a:rPr lang="en-US">
                <a:latin typeface="Arial"/>
              </a:rPr>
              <a:t>​</a:t>
            </a:r>
          </a:p>
          <a:p>
            <a:r>
              <a:rPr lang="en-US">
                <a:hlinkClick r:id="rId8"/>
              </a:rPr>
              <a:t>Microsoft Teams in Healthcare Streamlines Patient Care Workflows</a:t>
            </a:r>
            <a:r>
              <a:rPr lang="en-US">
                <a:latin typeface="Arial"/>
              </a:rPr>
              <a:t>​</a:t>
            </a:r>
          </a:p>
          <a:p>
            <a:r>
              <a:rPr lang="en-US">
                <a:hlinkClick r:id="rId5"/>
              </a:rPr>
              <a:t>NHS England</a:t>
            </a:r>
            <a:r>
              <a:rPr lang="en-US">
                <a:latin typeface="Arial"/>
              </a:rPr>
              <a:t>​</a:t>
            </a:r>
          </a:p>
          <a:p>
            <a:r>
              <a:rPr lang="en-US">
                <a:latin typeface="Arial"/>
                <a:cs typeface="Arial"/>
              </a:rPr>
              <a:t>NHS Informatics Merseyside (27 November 2024) Training Guide One Drive File Management. Available at: </a:t>
            </a:r>
            <a:r>
              <a:rPr lang="en-US">
                <a:ea typeface="+mn-lt"/>
                <a:cs typeface="+mn-lt"/>
                <a:hlinkClick r:id="rId9"/>
              </a:rPr>
              <a:t>onedrive-file-management-20.pdf</a:t>
            </a:r>
            <a:r>
              <a:rPr lang="en-US">
                <a:latin typeface="Arial"/>
                <a:cs typeface="Arial"/>
              </a:rPr>
              <a:t> (Accessed: 10/06/2026).</a:t>
            </a:r>
          </a:p>
          <a:p>
            <a:r>
              <a:rPr lang="en-US"/>
              <a:t>Royal College of Nursing (2025) </a:t>
            </a:r>
            <a:r>
              <a:rPr lang="en-US" i="1"/>
              <a:t>Nursing Workforce Standards</a:t>
            </a:r>
            <a:r>
              <a:rPr lang="en-US"/>
              <a:t>. Available at: </a:t>
            </a:r>
            <a:r>
              <a:rPr lang="en-US">
                <a:hlinkClick r:id="rId10"/>
              </a:rPr>
              <a:t>https://www.rcn.org.uk/Professional-Development/Nursing-Workforce-Standards</a:t>
            </a:r>
            <a:r>
              <a:rPr lang="en-US"/>
              <a:t> (Accessed: 03 June 2026)</a:t>
            </a:r>
            <a:r>
              <a:rPr lang="en-US">
                <a:latin typeface="Arial"/>
              </a:rPr>
              <a:t>​</a:t>
            </a:r>
          </a:p>
          <a:p>
            <a:r>
              <a:rPr lang="en-US"/>
              <a:t>ScienceDirect https://www.sciencedirect.com › science › article › </a:t>
            </a:r>
            <a:r>
              <a:rPr lang="en-US" err="1"/>
              <a:t>pii</a:t>
            </a:r>
            <a:r>
              <a:rPr lang="en-US"/>
              <a:t> Being a ‘Teams’ player: a quality improvement project expanding the </a:t>
            </a:r>
            <a:endParaRPr lang="en-US">
              <a:ea typeface="Calibri"/>
              <a:cs typeface="Calibri"/>
            </a:endParaRPr>
          </a:p>
          <a:p>
            <a:pPr algn="ctr"/>
            <a:endParaRPr lang="en-GB"/>
          </a:p>
        </p:txBody>
      </p:sp>
    </p:spTree>
    <p:extLst>
      <p:ext uri="{BB962C8B-B14F-4D97-AF65-F5344CB8AC3E}">
        <p14:creationId xmlns:p14="http://schemas.microsoft.com/office/powerpoint/2010/main" val="3201178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Celestial</vt:lpstr>
      <vt:lpstr>Module code: LCHS4007 Digital skills and research methods Lecturer: Bianca Dodgen</vt:lpstr>
      <vt:lpstr> Case Study: Riverdale nursing home</vt:lpstr>
      <vt:lpstr>Secure file storage &amp; Sharing (one drive)</vt:lpstr>
      <vt:lpstr>PowerPoint Presentation</vt:lpstr>
      <vt:lpstr>PowerPoint Presentation</vt:lpstr>
      <vt:lpstr>STAFF TRAINING TOOL- USING MICROSOFT WORD</vt:lpstr>
      <vt:lpstr>STAFF TRAINING </vt:lpstr>
      <vt:lpstr>  STAFF SCHEDULING/ROTAS For Riverdale nursing home                                               Microsoft Excel</vt:lpstr>
      <vt:lpstr>  STAFF SCHEDULING/ROTAS FOR RIVERDALE NURSING HOME                                       MICROSOFT EXCEL</vt:lpstr>
      <vt:lpstr>  STAFF SCHEDULING/ROTAS FOR RIVERDALE NURSING HOME                                       MICROSOFT EXCEL</vt:lpstr>
      <vt:lpstr>                 STAFF                              COMMUNICATION     TOOL: MICROSOFT TEAMS </vt:lpstr>
      <vt:lpstr>   Ms teams and staff communication  more advantages for the nursing home          </vt:lpstr>
      <vt:lpstr>   LIMITATIONS OF MICROSOFT TEAMS WITHIN A NURSING HOME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2026-05-20T11:19:22Z</dcterms:created>
  <dcterms:modified xsi:type="dcterms:W3CDTF">2026-06-14T17:43:15Z</dcterms:modified>
</cp:coreProperties>
</file>