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61" r:id="rId3"/>
    <p:sldId id="257" r:id="rId4"/>
    <p:sldId id="259" r:id="rId5"/>
    <p:sldId id="268" r:id="rId6"/>
    <p:sldId id="258" r:id="rId7"/>
    <p:sldId id="265" r:id="rId8"/>
    <p:sldId id="260" r:id="rId9"/>
    <p:sldId id="266" r:id="rId10"/>
    <p:sldId id="262" r:id="rId11"/>
    <p:sldId id="263" r:id="rId12"/>
    <p:sldId id="264" r:id="rId13"/>
    <p:sldId id="26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0AAA7F-F158-E8D9-C8FD-6EBCAC032270}" v="861" dt="2020-01-12T16:10:19.875"/>
    <p1510:client id="{13307A05-D0B2-1E1C-CA5C-93F96C589394}" v="5872" dt="2020-01-11T19:00:09.155"/>
    <p1510:client id="{7AAC074B-BE92-4A3A-E110-B915D15C544F}" v="32" dt="2020-01-12T18:31:50.289"/>
    <p1510:client id="{823F47C5-CBDD-8F93-F4D2-AF415CBD8843}" v="331" dt="2020-01-14T20:18:24.037"/>
    <p1510:client id="{AF3E6FCE-D24F-BF65-9B07-00DFFC7028E3}" v="1" dt="2020-01-09T17:25:12.096"/>
    <p1510:client id="{BDCD9FA2-6252-D4E5-1A2F-7AB10E1CAF59}" v="88" dt="2020-01-06T18:11:24.133"/>
    <p1510:client id="{D4D450AC-E202-1791-6016-3687A1CE62C0}" v="869" dt="2020-01-07T18:52:37.016"/>
    <p1510:client id="{DC5DC815-25D6-9ACD-38F0-A579F9DDE028}" v="45" dt="2020-01-06T17:50:36.918"/>
    <p1510:client id="{DDA23021-DAF4-D426-7986-0FA44BA61E07}" v="1409" dt="2020-01-17T19:59:40.7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anna Cresci (1807252)" userId="S::1807252@student.uwtsd.ac.uk::50abe21a-dd5c-4e7b-9f83-8b9b97b39799" providerId="AD" clId="Web-{AF3E6FCE-D24F-BF65-9B07-00DFFC7028E3}"/>
    <pc:docChg chg="modSld">
      <pc:chgData name="Leanna Cresci (1807252)" userId="S::1807252@student.uwtsd.ac.uk::50abe21a-dd5c-4e7b-9f83-8b9b97b39799" providerId="AD" clId="Web-{AF3E6FCE-D24F-BF65-9B07-00DFFC7028E3}" dt="2020-01-09T17:25:12.096" v="0" actId="14100"/>
      <pc:docMkLst>
        <pc:docMk/>
      </pc:docMkLst>
      <pc:sldChg chg="modSp">
        <pc:chgData name="Leanna Cresci (1807252)" userId="S::1807252@student.uwtsd.ac.uk::50abe21a-dd5c-4e7b-9f83-8b9b97b39799" providerId="AD" clId="Web-{AF3E6FCE-D24F-BF65-9B07-00DFFC7028E3}" dt="2020-01-09T17:25:12.096" v="0" actId="14100"/>
        <pc:sldMkLst>
          <pc:docMk/>
          <pc:sldMk cId="2872021610" sldId="259"/>
        </pc:sldMkLst>
        <pc:spChg chg="mod">
          <ac:chgData name="Leanna Cresci (1807252)" userId="S::1807252@student.uwtsd.ac.uk::50abe21a-dd5c-4e7b-9f83-8b9b97b39799" providerId="AD" clId="Web-{AF3E6FCE-D24F-BF65-9B07-00DFFC7028E3}" dt="2020-01-09T17:25:12.096" v="0" actId="14100"/>
          <ac:spMkLst>
            <pc:docMk/>
            <pc:sldMk cId="2872021610" sldId="259"/>
            <ac:spMk id="2" creationId="{79198168-D4F1-42FE-84F5-1ED812271EFE}"/>
          </ac:spMkLst>
        </pc:spChg>
      </pc:sldChg>
    </pc:docChg>
  </pc:docChgLst>
  <pc:docChgLst>
    <pc:chgData name="Leanna Cresci (1807252)" userId="S::1807252@student.uwtsd.ac.uk::50abe21a-dd5c-4e7b-9f83-8b9b97b39799" providerId="AD" clId="Web-{DC5DC815-25D6-9ACD-38F0-A579F9DDE028}"/>
    <pc:docChg chg="addSld modSld addMainMaster delMainMaster">
      <pc:chgData name="Leanna Cresci (1807252)" userId="S::1807252@student.uwtsd.ac.uk::50abe21a-dd5c-4e7b-9f83-8b9b97b39799" providerId="AD" clId="Web-{DC5DC815-25D6-9ACD-38F0-A579F9DDE028}" dt="2020-01-06T17:50:36.918" v="44"/>
      <pc:docMkLst>
        <pc:docMk/>
      </pc:docMkLst>
      <pc:sldChg chg="delSp modSp mod modClrScheme chgLayout">
        <pc:chgData name="Leanna Cresci (1807252)" userId="S::1807252@student.uwtsd.ac.uk::50abe21a-dd5c-4e7b-9f83-8b9b97b39799" providerId="AD" clId="Web-{DC5DC815-25D6-9ACD-38F0-A579F9DDE028}" dt="2020-01-06T17:49:25.325" v="43"/>
        <pc:sldMkLst>
          <pc:docMk/>
          <pc:sldMk cId="109857222" sldId="256"/>
        </pc:sldMkLst>
        <pc:spChg chg="mod ord">
          <ac:chgData name="Leanna Cresci (1807252)" userId="S::1807252@student.uwtsd.ac.uk::50abe21a-dd5c-4e7b-9f83-8b9b97b39799" providerId="AD" clId="Web-{DC5DC815-25D6-9ACD-38F0-A579F9DDE028}" dt="2020-01-06T17:49:25.325" v="43"/>
          <ac:spMkLst>
            <pc:docMk/>
            <pc:sldMk cId="109857222" sldId="256"/>
            <ac:spMk id="2" creationId="{00000000-0000-0000-0000-000000000000}"/>
          </ac:spMkLst>
        </pc:spChg>
        <pc:spChg chg="del">
          <ac:chgData name="Leanna Cresci (1807252)" userId="S::1807252@student.uwtsd.ac.uk::50abe21a-dd5c-4e7b-9f83-8b9b97b39799" providerId="AD" clId="Web-{DC5DC815-25D6-9ACD-38F0-A579F9DDE028}" dt="2020-01-06T17:49:09.106" v="41"/>
          <ac:spMkLst>
            <pc:docMk/>
            <pc:sldMk cId="109857222" sldId="256"/>
            <ac:spMk id="3" creationId="{00000000-0000-0000-0000-000000000000}"/>
          </ac:spMkLst>
        </pc:spChg>
      </pc:sldChg>
      <pc:sldChg chg="new">
        <pc:chgData name="Leanna Cresci (1807252)" userId="S::1807252@student.uwtsd.ac.uk::50abe21a-dd5c-4e7b-9f83-8b9b97b39799" providerId="AD" clId="Web-{DC5DC815-25D6-9ACD-38F0-A579F9DDE028}" dt="2020-01-06T17:50:36.918" v="44"/>
        <pc:sldMkLst>
          <pc:docMk/>
          <pc:sldMk cId="788822350" sldId="257"/>
        </pc:sldMkLst>
      </pc:sldChg>
      <pc:sldMasterChg chg="del delSldLayout">
        <pc:chgData name="Leanna Cresci (1807252)" userId="S::1807252@student.uwtsd.ac.uk::50abe21a-dd5c-4e7b-9f83-8b9b97b39799" providerId="AD" clId="Web-{DC5DC815-25D6-9ACD-38F0-A579F9DDE028}" dt="2020-01-06T17:49:25.325" v="43"/>
        <pc:sldMasterMkLst>
          <pc:docMk/>
          <pc:sldMasterMk cId="2460954070" sldId="2147483660"/>
        </pc:sldMasterMkLst>
        <pc:sldLayoutChg chg="del">
          <pc:chgData name="Leanna Cresci (1807252)" userId="S::1807252@student.uwtsd.ac.uk::50abe21a-dd5c-4e7b-9f83-8b9b97b39799" providerId="AD" clId="Web-{DC5DC815-25D6-9ACD-38F0-A579F9DDE028}" dt="2020-01-06T17:49:25.325" v="43"/>
          <pc:sldLayoutMkLst>
            <pc:docMk/>
            <pc:sldMasterMk cId="2460954070" sldId="2147483660"/>
            <pc:sldLayoutMk cId="2385387890" sldId="2147483661"/>
          </pc:sldLayoutMkLst>
        </pc:sldLayoutChg>
        <pc:sldLayoutChg chg="del">
          <pc:chgData name="Leanna Cresci (1807252)" userId="S::1807252@student.uwtsd.ac.uk::50abe21a-dd5c-4e7b-9f83-8b9b97b39799" providerId="AD" clId="Web-{DC5DC815-25D6-9ACD-38F0-A579F9DDE028}" dt="2020-01-06T17:49:25.325" v="43"/>
          <pc:sldLayoutMkLst>
            <pc:docMk/>
            <pc:sldMasterMk cId="2460954070" sldId="2147483660"/>
            <pc:sldLayoutMk cId="949138452" sldId="2147483662"/>
          </pc:sldLayoutMkLst>
        </pc:sldLayoutChg>
        <pc:sldLayoutChg chg="del">
          <pc:chgData name="Leanna Cresci (1807252)" userId="S::1807252@student.uwtsd.ac.uk::50abe21a-dd5c-4e7b-9f83-8b9b97b39799" providerId="AD" clId="Web-{DC5DC815-25D6-9ACD-38F0-A579F9DDE028}" dt="2020-01-06T17:49:25.325" v="43"/>
          <pc:sldLayoutMkLst>
            <pc:docMk/>
            <pc:sldMasterMk cId="2460954070" sldId="2147483660"/>
            <pc:sldLayoutMk cId="2591524520" sldId="2147483663"/>
          </pc:sldLayoutMkLst>
        </pc:sldLayoutChg>
        <pc:sldLayoutChg chg="del">
          <pc:chgData name="Leanna Cresci (1807252)" userId="S::1807252@student.uwtsd.ac.uk::50abe21a-dd5c-4e7b-9f83-8b9b97b39799" providerId="AD" clId="Web-{DC5DC815-25D6-9ACD-38F0-A579F9DDE028}" dt="2020-01-06T17:49:25.325" v="43"/>
          <pc:sldLayoutMkLst>
            <pc:docMk/>
            <pc:sldMasterMk cId="2460954070" sldId="2147483660"/>
            <pc:sldLayoutMk cId="1203092039" sldId="2147483664"/>
          </pc:sldLayoutMkLst>
        </pc:sldLayoutChg>
        <pc:sldLayoutChg chg="del">
          <pc:chgData name="Leanna Cresci (1807252)" userId="S::1807252@student.uwtsd.ac.uk::50abe21a-dd5c-4e7b-9f83-8b9b97b39799" providerId="AD" clId="Web-{DC5DC815-25D6-9ACD-38F0-A579F9DDE028}" dt="2020-01-06T17:49:25.325" v="43"/>
          <pc:sldLayoutMkLst>
            <pc:docMk/>
            <pc:sldMasterMk cId="2460954070" sldId="2147483660"/>
            <pc:sldLayoutMk cId="3733172339" sldId="2147483665"/>
          </pc:sldLayoutMkLst>
        </pc:sldLayoutChg>
        <pc:sldLayoutChg chg="del">
          <pc:chgData name="Leanna Cresci (1807252)" userId="S::1807252@student.uwtsd.ac.uk::50abe21a-dd5c-4e7b-9f83-8b9b97b39799" providerId="AD" clId="Web-{DC5DC815-25D6-9ACD-38F0-A579F9DDE028}" dt="2020-01-06T17:49:25.325" v="43"/>
          <pc:sldLayoutMkLst>
            <pc:docMk/>
            <pc:sldMasterMk cId="2460954070" sldId="2147483660"/>
            <pc:sldLayoutMk cId="3210312558" sldId="2147483666"/>
          </pc:sldLayoutMkLst>
        </pc:sldLayoutChg>
        <pc:sldLayoutChg chg="del">
          <pc:chgData name="Leanna Cresci (1807252)" userId="S::1807252@student.uwtsd.ac.uk::50abe21a-dd5c-4e7b-9f83-8b9b97b39799" providerId="AD" clId="Web-{DC5DC815-25D6-9ACD-38F0-A579F9DDE028}" dt="2020-01-06T17:49:25.325" v="43"/>
          <pc:sldLayoutMkLst>
            <pc:docMk/>
            <pc:sldMasterMk cId="2460954070" sldId="2147483660"/>
            <pc:sldLayoutMk cId="3146388984" sldId="2147483667"/>
          </pc:sldLayoutMkLst>
        </pc:sldLayoutChg>
        <pc:sldLayoutChg chg="del">
          <pc:chgData name="Leanna Cresci (1807252)" userId="S::1807252@student.uwtsd.ac.uk::50abe21a-dd5c-4e7b-9f83-8b9b97b39799" providerId="AD" clId="Web-{DC5DC815-25D6-9ACD-38F0-A579F9DDE028}" dt="2020-01-06T17:49:25.325" v="43"/>
          <pc:sldLayoutMkLst>
            <pc:docMk/>
            <pc:sldMasterMk cId="2460954070" sldId="2147483660"/>
            <pc:sldLayoutMk cId="3171841454" sldId="2147483668"/>
          </pc:sldLayoutMkLst>
        </pc:sldLayoutChg>
        <pc:sldLayoutChg chg="del">
          <pc:chgData name="Leanna Cresci (1807252)" userId="S::1807252@student.uwtsd.ac.uk::50abe21a-dd5c-4e7b-9f83-8b9b97b39799" providerId="AD" clId="Web-{DC5DC815-25D6-9ACD-38F0-A579F9DDE028}" dt="2020-01-06T17:49:25.325" v="43"/>
          <pc:sldLayoutMkLst>
            <pc:docMk/>
            <pc:sldMasterMk cId="2460954070" sldId="2147483660"/>
            <pc:sldLayoutMk cId="1718958274" sldId="2147483669"/>
          </pc:sldLayoutMkLst>
        </pc:sldLayoutChg>
        <pc:sldLayoutChg chg="del">
          <pc:chgData name="Leanna Cresci (1807252)" userId="S::1807252@student.uwtsd.ac.uk::50abe21a-dd5c-4e7b-9f83-8b9b97b39799" providerId="AD" clId="Web-{DC5DC815-25D6-9ACD-38F0-A579F9DDE028}" dt="2020-01-06T17:49:25.325" v="43"/>
          <pc:sldLayoutMkLst>
            <pc:docMk/>
            <pc:sldMasterMk cId="2460954070" sldId="2147483660"/>
            <pc:sldLayoutMk cId="2202905451" sldId="2147483670"/>
          </pc:sldLayoutMkLst>
        </pc:sldLayoutChg>
        <pc:sldLayoutChg chg="del">
          <pc:chgData name="Leanna Cresci (1807252)" userId="S::1807252@student.uwtsd.ac.uk::50abe21a-dd5c-4e7b-9f83-8b9b97b39799" providerId="AD" clId="Web-{DC5DC815-25D6-9ACD-38F0-A579F9DDE028}" dt="2020-01-06T17:49:25.325" v="43"/>
          <pc:sldLayoutMkLst>
            <pc:docMk/>
            <pc:sldMasterMk cId="2460954070" sldId="2147483660"/>
            <pc:sldLayoutMk cId="3479445657" sldId="2147483671"/>
          </pc:sldLayoutMkLst>
        </pc:sldLayoutChg>
      </pc:sldMasterChg>
      <pc:sldMasterChg chg="add addSldLayout modSldLayout">
        <pc:chgData name="Leanna Cresci (1807252)" userId="S::1807252@student.uwtsd.ac.uk::50abe21a-dd5c-4e7b-9f83-8b9b97b39799" providerId="AD" clId="Web-{DC5DC815-25D6-9ACD-38F0-A579F9DDE028}" dt="2020-01-06T17:49:25.325" v="43"/>
        <pc:sldMasterMkLst>
          <pc:docMk/>
          <pc:sldMasterMk cId="2682119966" sldId="2147483672"/>
        </pc:sldMasterMkLst>
        <pc:sldLayoutChg chg="add mod replId">
          <pc:chgData name="Leanna Cresci (1807252)" userId="S::1807252@student.uwtsd.ac.uk::50abe21a-dd5c-4e7b-9f83-8b9b97b39799" providerId="AD" clId="Web-{DC5DC815-25D6-9ACD-38F0-A579F9DDE028}" dt="2020-01-06T17:49:25.325" v="43"/>
          <pc:sldLayoutMkLst>
            <pc:docMk/>
            <pc:sldMasterMk cId="2682119966" sldId="2147483672"/>
            <pc:sldLayoutMk cId="3380657616" sldId="2147483673"/>
          </pc:sldLayoutMkLst>
        </pc:sldLayoutChg>
        <pc:sldLayoutChg chg="add mod replId">
          <pc:chgData name="Leanna Cresci (1807252)" userId="S::1807252@student.uwtsd.ac.uk::50abe21a-dd5c-4e7b-9f83-8b9b97b39799" providerId="AD" clId="Web-{DC5DC815-25D6-9ACD-38F0-A579F9DDE028}" dt="2020-01-06T17:49:25.325" v="43"/>
          <pc:sldLayoutMkLst>
            <pc:docMk/>
            <pc:sldMasterMk cId="2682119966" sldId="2147483672"/>
            <pc:sldLayoutMk cId="3976994577" sldId="2147483674"/>
          </pc:sldLayoutMkLst>
        </pc:sldLayoutChg>
        <pc:sldLayoutChg chg="add mod replId">
          <pc:chgData name="Leanna Cresci (1807252)" userId="S::1807252@student.uwtsd.ac.uk::50abe21a-dd5c-4e7b-9f83-8b9b97b39799" providerId="AD" clId="Web-{DC5DC815-25D6-9ACD-38F0-A579F9DDE028}" dt="2020-01-06T17:49:25.325" v="43"/>
          <pc:sldLayoutMkLst>
            <pc:docMk/>
            <pc:sldMasterMk cId="2682119966" sldId="2147483672"/>
            <pc:sldLayoutMk cId="3997590702" sldId="2147483675"/>
          </pc:sldLayoutMkLst>
        </pc:sldLayoutChg>
        <pc:sldLayoutChg chg="add mod replId">
          <pc:chgData name="Leanna Cresci (1807252)" userId="S::1807252@student.uwtsd.ac.uk::50abe21a-dd5c-4e7b-9f83-8b9b97b39799" providerId="AD" clId="Web-{DC5DC815-25D6-9ACD-38F0-A579F9DDE028}" dt="2020-01-06T17:49:25.325" v="43"/>
          <pc:sldLayoutMkLst>
            <pc:docMk/>
            <pc:sldMasterMk cId="2682119966" sldId="2147483672"/>
            <pc:sldLayoutMk cId="72063276" sldId="2147483676"/>
          </pc:sldLayoutMkLst>
        </pc:sldLayoutChg>
        <pc:sldLayoutChg chg="add mod replId">
          <pc:chgData name="Leanna Cresci (1807252)" userId="S::1807252@student.uwtsd.ac.uk::50abe21a-dd5c-4e7b-9f83-8b9b97b39799" providerId="AD" clId="Web-{DC5DC815-25D6-9ACD-38F0-A579F9DDE028}" dt="2020-01-06T17:49:25.325" v="43"/>
          <pc:sldLayoutMkLst>
            <pc:docMk/>
            <pc:sldMasterMk cId="2682119966" sldId="2147483672"/>
            <pc:sldLayoutMk cId="2080194188" sldId="2147483677"/>
          </pc:sldLayoutMkLst>
        </pc:sldLayoutChg>
        <pc:sldLayoutChg chg="add mod replId">
          <pc:chgData name="Leanna Cresci (1807252)" userId="S::1807252@student.uwtsd.ac.uk::50abe21a-dd5c-4e7b-9f83-8b9b97b39799" providerId="AD" clId="Web-{DC5DC815-25D6-9ACD-38F0-A579F9DDE028}" dt="2020-01-06T17:49:25.325" v="43"/>
          <pc:sldLayoutMkLst>
            <pc:docMk/>
            <pc:sldMasterMk cId="2682119966" sldId="2147483672"/>
            <pc:sldLayoutMk cId="3631307316" sldId="2147483678"/>
          </pc:sldLayoutMkLst>
        </pc:sldLayoutChg>
        <pc:sldLayoutChg chg="add mod replId">
          <pc:chgData name="Leanna Cresci (1807252)" userId="S::1807252@student.uwtsd.ac.uk::50abe21a-dd5c-4e7b-9f83-8b9b97b39799" providerId="AD" clId="Web-{DC5DC815-25D6-9ACD-38F0-A579F9DDE028}" dt="2020-01-06T17:49:25.325" v="43"/>
          <pc:sldLayoutMkLst>
            <pc:docMk/>
            <pc:sldMasterMk cId="2682119966" sldId="2147483672"/>
            <pc:sldLayoutMk cId="2202371895" sldId="2147483679"/>
          </pc:sldLayoutMkLst>
        </pc:sldLayoutChg>
        <pc:sldLayoutChg chg="add mod replId">
          <pc:chgData name="Leanna Cresci (1807252)" userId="S::1807252@student.uwtsd.ac.uk::50abe21a-dd5c-4e7b-9f83-8b9b97b39799" providerId="AD" clId="Web-{DC5DC815-25D6-9ACD-38F0-A579F9DDE028}" dt="2020-01-06T17:49:25.325" v="43"/>
          <pc:sldLayoutMkLst>
            <pc:docMk/>
            <pc:sldMasterMk cId="2682119966" sldId="2147483672"/>
            <pc:sldLayoutMk cId="2102825197" sldId="2147483680"/>
          </pc:sldLayoutMkLst>
        </pc:sldLayoutChg>
        <pc:sldLayoutChg chg="add mod replId">
          <pc:chgData name="Leanna Cresci (1807252)" userId="S::1807252@student.uwtsd.ac.uk::50abe21a-dd5c-4e7b-9f83-8b9b97b39799" providerId="AD" clId="Web-{DC5DC815-25D6-9ACD-38F0-A579F9DDE028}" dt="2020-01-06T17:49:25.325" v="43"/>
          <pc:sldLayoutMkLst>
            <pc:docMk/>
            <pc:sldMasterMk cId="2682119966" sldId="2147483672"/>
            <pc:sldLayoutMk cId="710939761" sldId="2147483681"/>
          </pc:sldLayoutMkLst>
        </pc:sldLayoutChg>
        <pc:sldLayoutChg chg="add mod replId">
          <pc:chgData name="Leanna Cresci (1807252)" userId="S::1807252@student.uwtsd.ac.uk::50abe21a-dd5c-4e7b-9f83-8b9b97b39799" providerId="AD" clId="Web-{DC5DC815-25D6-9ACD-38F0-A579F9DDE028}" dt="2020-01-06T17:49:25.325" v="43"/>
          <pc:sldLayoutMkLst>
            <pc:docMk/>
            <pc:sldMasterMk cId="2682119966" sldId="2147483672"/>
            <pc:sldLayoutMk cId="2763053888" sldId="2147483682"/>
          </pc:sldLayoutMkLst>
        </pc:sldLayoutChg>
        <pc:sldLayoutChg chg="add mod replId">
          <pc:chgData name="Leanna Cresci (1807252)" userId="S::1807252@student.uwtsd.ac.uk::50abe21a-dd5c-4e7b-9f83-8b9b97b39799" providerId="AD" clId="Web-{DC5DC815-25D6-9ACD-38F0-A579F9DDE028}" dt="2020-01-06T17:49:25.325" v="43"/>
          <pc:sldLayoutMkLst>
            <pc:docMk/>
            <pc:sldMasterMk cId="2682119966" sldId="2147483672"/>
            <pc:sldLayoutMk cId="1738368052" sldId="2147483683"/>
          </pc:sldLayoutMkLst>
        </pc:sldLayoutChg>
      </pc:sldMasterChg>
    </pc:docChg>
  </pc:docChgLst>
  <pc:docChgLst>
    <pc:chgData name="Leanna Cresci (1807252)" userId="S::1807252@student.uwtsd.ac.uk::50abe21a-dd5c-4e7b-9f83-8b9b97b39799" providerId="AD" clId="Web-{BDCD9FA2-6252-D4E5-1A2F-7AB10E1CAF59}"/>
    <pc:docChg chg="modSld">
      <pc:chgData name="Leanna Cresci (1807252)" userId="S::1807252@student.uwtsd.ac.uk::50abe21a-dd5c-4e7b-9f83-8b9b97b39799" providerId="AD" clId="Web-{BDCD9FA2-6252-D4E5-1A2F-7AB10E1CAF59}" dt="2020-01-06T18:11:24.133" v="85" actId="20577"/>
      <pc:docMkLst>
        <pc:docMk/>
      </pc:docMkLst>
      <pc:sldChg chg="addSp modSp">
        <pc:chgData name="Leanna Cresci (1807252)" userId="S::1807252@student.uwtsd.ac.uk::50abe21a-dd5c-4e7b-9f83-8b9b97b39799" providerId="AD" clId="Web-{BDCD9FA2-6252-D4E5-1A2F-7AB10E1CAF59}" dt="2020-01-06T18:04:41.194" v="27" actId="14100"/>
        <pc:sldMkLst>
          <pc:docMk/>
          <pc:sldMk cId="109857222" sldId="256"/>
        </pc:sldMkLst>
        <pc:picChg chg="add mod">
          <ac:chgData name="Leanna Cresci (1807252)" userId="S::1807252@student.uwtsd.ac.uk::50abe21a-dd5c-4e7b-9f83-8b9b97b39799" providerId="AD" clId="Web-{BDCD9FA2-6252-D4E5-1A2F-7AB10E1CAF59}" dt="2020-01-06T18:04:41.194" v="27" actId="14100"/>
          <ac:picMkLst>
            <pc:docMk/>
            <pc:sldMk cId="109857222" sldId="256"/>
            <ac:picMk id="3" creationId="{2CDD3CA0-407F-4FB9-8552-2B0C40080DE7}"/>
          </ac:picMkLst>
        </pc:picChg>
      </pc:sldChg>
      <pc:sldChg chg="addSp modSp">
        <pc:chgData name="Leanna Cresci (1807252)" userId="S::1807252@student.uwtsd.ac.uk::50abe21a-dd5c-4e7b-9f83-8b9b97b39799" providerId="AD" clId="Web-{BDCD9FA2-6252-D4E5-1A2F-7AB10E1CAF59}" dt="2020-01-06T18:11:24.117" v="84" actId="20577"/>
        <pc:sldMkLst>
          <pc:docMk/>
          <pc:sldMk cId="788822350" sldId="257"/>
        </pc:sldMkLst>
        <pc:spChg chg="mod">
          <ac:chgData name="Leanna Cresci (1807252)" userId="S::1807252@student.uwtsd.ac.uk::50abe21a-dd5c-4e7b-9f83-8b9b97b39799" providerId="AD" clId="Web-{BDCD9FA2-6252-D4E5-1A2F-7AB10E1CAF59}" dt="2020-01-06T18:02:00.897" v="22" actId="20577"/>
          <ac:spMkLst>
            <pc:docMk/>
            <pc:sldMk cId="788822350" sldId="257"/>
            <ac:spMk id="2" creationId="{BF01846D-4789-4CB7-B5AE-EB6016B17FC7}"/>
          </ac:spMkLst>
        </pc:spChg>
        <pc:spChg chg="mod">
          <ac:chgData name="Leanna Cresci (1807252)" userId="S::1807252@student.uwtsd.ac.uk::50abe21a-dd5c-4e7b-9f83-8b9b97b39799" providerId="AD" clId="Web-{BDCD9FA2-6252-D4E5-1A2F-7AB10E1CAF59}" dt="2020-01-06T18:07:16.960" v="30" actId="20577"/>
          <ac:spMkLst>
            <pc:docMk/>
            <pc:sldMk cId="788822350" sldId="257"/>
            <ac:spMk id="3" creationId="{1AF57CB3-E977-4F8A-AA2C-E1ED8413F28C}"/>
          </ac:spMkLst>
        </pc:spChg>
        <pc:spChg chg="add mod">
          <ac:chgData name="Leanna Cresci (1807252)" userId="S::1807252@student.uwtsd.ac.uk::50abe21a-dd5c-4e7b-9f83-8b9b97b39799" providerId="AD" clId="Web-{BDCD9FA2-6252-D4E5-1A2F-7AB10E1CAF59}" dt="2020-01-06T18:11:24.117" v="84" actId="20577"/>
          <ac:spMkLst>
            <pc:docMk/>
            <pc:sldMk cId="788822350" sldId="257"/>
            <ac:spMk id="4" creationId="{18034EAD-7027-429A-B417-DDF14527E210}"/>
          </ac:spMkLst>
        </pc:spChg>
      </pc:sldChg>
    </pc:docChg>
  </pc:docChgLst>
  <pc:docChgLst>
    <pc:chgData name="Leanna Cresci (1807252)" userId="S::1807252@student.uwtsd.ac.uk::50abe21a-dd5c-4e7b-9f83-8b9b97b39799" providerId="AD" clId="Web-{13307A05-D0B2-1E1C-CA5C-93F96C589394}"/>
    <pc:docChg chg="addSld delSld modSld addMainMaster delMainMaster">
      <pc:chgData name="Leanna Cresci (1807252)" userId="S::1807252@student.uwtsd.ac.uk::50abe21a-dd5c-4e7b-9f83-8b9b97b39799" providerId="AD" clId="Web-{13307A05-D0B2-1E1C-CA5C-93F96C589394}" dt="2020-01-11T19:00:09.155" v="5861" actId="20577"/>
      <pc:docMkLst>
        <pc:docMk/>
      </pc:docMkLst>
      <pc:sldChg chg="modSp mod modClrScheme chgLayout">
        <pc:chgData name="Leanna Cresci (1807252)" userId="S::1807252@student.uwtsd.ac.uk::50abe21a-dd5c-4e7b-9f83-8b9b97b39799" providerId="AD" clId="Web-{13307A05-D0B2-1E1C-CA5C-93F96C589394}" dt="2020-01-11T17:35:02.210" v="1318"/>
        <pc:sldMkLst>
          <pc:docMk/>
          <pc:sldMk cId="109857222" sldId="256"/>
        </pc:sldMkLst>
        <pc:spChg chg="mod ord">
          <ac:chgData name="Leanna Cresci (1807252)" userId="S::1807252@student.uwtsd.ac.uk::50abe21a-dd5c-4e7b-9f83-8b9b97b39799" providerId="AD" clId="Web-{13307A05-D0B2-1E1C-CA5C-93F96C589394}" dt="2020-01-11T17:35:02.210" v="1318"/>
          <ac:spMkLst>
            <pc:docMk/>
            <pc:sldMk cId="109857222" sldId="256"/>
            <ac:spMk id="2" creationId="{00000000-0000-0000-0000-000000000000}"/>
          </ac:spMkLst>
        </pc:spChg>
      </pc:sldChg>
      <pc:sldChg chg="modSp mod modClrScheme chgLayout">
        <pc:chgData name="Leanna Cresci (1807252)" userId="S::1807252@student.uwtsd.ac.uk::50abe21a-dd5c-4e7b-9f83-8b9b97b39799" providerId="AD" clId="Web-{13307A05-D0B2-1E1C-CA5C-93F96C589394}" dt="2020-01-11T17:41:20.729" v="1704" actId="20577"/>
        <pc:sldMkLst>
          <pc:docMk/>
          <pc:sldMk cId="788822350" sldId="257"/>
        </pc:sldMkLst>
        <pc:spChg chg="mod ord">
          <ac:chgData name="Leanna Cresci (1807252)" userId="S::1807252@student.uwtsd.ac.uk::50abe21a-dd5c-4e7b-9f83-8b9b97b39799" providerId="AD" clId="Web-{13307A05-D0B2-1E1C-CA5C-93F96C589394}" dt="2020-01-11T17:35:02.210" v="1318"/>
          <ac:spMkLst>
            <pc:docMk/>
            <pc:sldMk cId="788822350" sldId="257"/>
            <ac:spMk id="2" creationId="{BF01846D-4789-4CB7-B5AE-EB6016B17FC7}"/>
          </ac:spMkLst>
        </pc:spChg>
        <pc:spChg chg="mod">
          <ac:chgData name="Leanna Cresci (1807252)" userId="S::1807252@student.uwtsd.ac.uk::50abe21a-dd5c-4e7b-9f83-8b9b97b39799" providerId="AD" clId="Web-{13307A05-D0B2-1E1C-CA5C-93F96C589394}" dt="2020-01-11T17:41:20.729" v="1704" actId="20577"/>
          <ac:spMkLst>
            <pc:docMk/>
            <pc:sldMk cId="788822350" sldId="257"/>
            <ac:spMk id="4" creationId="{18034EAD-7027-429A-B417-DDF14527E210}"/>
          </ac:spMkLst>
        </pc:spChg>
      </pc:sldChg>
      <pc:sldChg chg="modSp mod modClrScheme chgLayout">
        <pc:chgData name="Leanna Cresci (1807252)" userId="S::1807252@student.uwtsd.ac.uk::50abe21a-dd5c-4e7b-9f83-8b9b97b39799" providerId="AD" clId="Web-{13307A05-D0B2-1E1C-CA5C-93F96C589394}" dt="2020-01-11T18:27:11.580" v="4593" actId="20577"/>
        <pc:sldMkLst>
          <pc:docMk/>
          <pc:sldMk cId="2793313546" sldId="258"/>
        </pc:sldMkLst>
        <pc:spChg chg="mod ord">
          <ac:chgData name="Leanna Cresci (1807252)" userId="S::1807252@student.uwtsd.ac.uk::50abe21a-dd5c-4e7b-9f83-8b9b97b39799" providerId="AD" clId="Web-{13307A05-D0B2-1E1C-CA5C-93F96C589394}" dt="2020-01-11T17:35:02.210" v="1318"/>
          <ac:spMkLst>
            <pc:docMk/>
            <pc:sldMk cId="2793313546" sldId="258"/>
            <ac:spMk id="2" creationId="{34A2E597-4BA3-4181-AC39-784A487F65E2}"/>
          </ac:spMkLst>
        </pc:spChg>
        <pc:spChg chg="mod ord">
          <ac:chgData name="Leanna Cresci (1807252)" userId="S::1807252@student.uwtsd.ac.uk::50abe21a-dd5c-4e7b-9f83-8b9b97b39799" providerId="AD" clId="Web-{13307A05-D0B2-1E1C-CA5C-93F96C589394}" dt="2020-01-11T17:35:02.210" v="1318"/>
          <ac:spMkLst>
            <pc:docMk/>
            <pc:sldMk cId="2793313546" sldId="258"/>
            <ac:spMk id="4" creationId="{BFAF3F0C-A053-4D41-B7CD-130CA3B9965B}"/>
          </ac:spMkLst>
        </pc:spChg>
        <pc:spChg chg="mod">
          <ac:chgData name="Leanna Cresci (1807252)" userId="S::1807252@student.uwtsd.ac.uk::50abe21a-dd5c-4e7b-9f83-8b9b97b39799" providerId="AD" clId="Web-{13307A05-D0B2-1E1C-CA5C-93F96C589394}" dt="2020-01-11T18:27:11.580" v="4593" actId="20577"/>
          <ac:spMkLst>
            <pc:docMk/>
            <pc:sldMk cId="2793313546" sldId="258"/>
            <ac:spMk id="10" creationId="{4FBB3CB6-66C3-4AF4-B9D5-EBFE0E0901CB}"/>
          </ac:spMkLst>
        </pc:spChg>
        <pc:picChg chg="mod ord">
          <ac:chgData name="Leanna Cresci (1807252)" userId="S::1807252@student.uwtsd.ac.uk::50abe21a-dd5c-4e7b-9f83-8b9b97b39799" providerId="AD" clId="Web-{13307A05-D0B2-1E1C-CA5C-93F96C589394}" dt="2020-01-11T17:35:02.210" v="1318"/>
          <ac:picMkLst>
            <pc:docMk/>
            <pc:sldMk cId="2793313546" sldId="258"/>
            <ac:picMk id="5" creationId="{92741E47-3039-4F1F-9F18-B1A4FF6E3EE2}"/>
          </ac:picMkLst>
        </pc:picChg>
      </pc:sldChg>
      <pc:sldChg chg="addSp modSp mod modClrScheme chgLayout">
        <pc:chgData name="Leanna Cresci (1807252)" userId="S::1807252@student.uwtsd.ac.uk::50abe21a-dd5c-4e7b-9f83-8b9b97b39799" providerId="AD" clId="Web-{13307A05-D0B2-1E1C-CA5C-93F96C589394}" dt="2020-01-11T17:59:39.149" v="2892" actId="1076"/>
        <pc:sldMkLst>
          <pc:docMk/>
          <pc:sldMk cId="2872021610" sldId="259"/>
        </pc:sldMkLst>
        <pc:spChg chg="mod">
          <ac:chgData name="Leanna Cresci (1807252)" userId="S::1807252@student.uwtsd.ac.uk::50abe21a-dd5c-4e7b-9f83-8b9b97b39799" providerId="AD" clId="Web-{13307A05-D0B2-1E1C-CA5C-93F96C589394}" dt="2020-01-09T17:58:11.697" v="35" actId="14100"/>
          <ac:spMkLst>
            <pc:docMk/>
            <pc:sldMk cId="2872021610" sldId="259"/>
            <ac:spMk id="2" creationId="{79198168-D4F1-42FE-84F5-1ED812271EFE}"/>
          </ac:spMkLst>
        </pc:spChg>
        <pc:spChg chg="add mod">
          <ac:chgData name="Leanna Cresci (1807252)" userId="S::1807252@student.uwtsd.ac.uk::50abe21a-dd5c-4e7b-9f83-8b9b97b39799" providerId="AD" clId="Web-{13307A05-D0B2-1E1C-CA5C-93F96C589394}" dt="2020-01-09T18:05:50.511" v="570" actId="1076"/>
          <ac:spMkLst>
            <pc:docMk/>
            <pc:sldMk cId="2872021610" sldId="259"/>
            <ac:spMk id="3" creationId="{3124B115-3646-4CFC-9840-7A849E8E281A}"/>
          </ac:spMkLst>
        </pc:spChg>
        <pc:spChg chg="add mod">
          <ac:chgData name="Leanna Cresci (1807252)" userId="S::1807252@student.uwtsd.ac.uk::50abe21a-dd5c-4e7b-9f83-8b9b97b39799" providerId="AD" clId="Web-{13307A05-D0B2-1E1C-CA5C-93F96C589394}" dt="2020-01-09T18:06:07.355" v="573" actId="1076"/>
          <ac:spMkLst>
            <pc:docMk/>
            <pc:sldMk cId="2872021610" sldId="259"/>
            <ac:spMk id="4" creationId="{DAA20C62-DB0E-4CF6-A518-710BC63A2A58}"/>
          </ac:spMkLst>
        </pc:spChg>
        <pc:spChg chg="add mod">
          <ac:chgData name="Leanna Cresci (1807252)" userId="S::1807252@student.uwtsd.ac.uk::50abe21a-dd5c-4e7b-9f83-8b9b97b39799" providerId="AD" clId="Web-{13307A05-D0B2-1E1C-CA5C-93F96C589394}" dt="2020-01-09T18:02:01.886" v="340" actId="1076"/>
          <ac:spMkLst>
            <pc:docMk/>
            <pc:sldMk cId="2872021610" sldId="259"/>
            <ac:spMk id="5" creationId="{F3952445-5187-4B03-870E-7829AE51E00A}"/>
          </ac:spMkLst>
        </pc:spChg>
        <pc:spChg chg="add mod">
          <ac:chgData name="Leanna Cresci (1807252)" userId="S::1807252@student.uwtsd.ac.uk::50abe21a-dd5c-4e7b-9f83-8b9b97b39799" providerId="AD" clId="Web-{13307A05-D0B2-1E1C-CA5C-93F96C589394}" dt="2020-01-09T18:03:58.605" v="552" actId="1076"/>
          <ac:spMkLst>
            <pc:docMk/>
            <pc:sldMk cId="2872021610" sldId="259"/>
            <ac:spMk id="6" creationId="{D37C25B2-81E5-4763-8366-A4419B770052}"/>
          </ac:spMkLst>
        </pc:spChg>
        <pc:spChg chg="add mod">
          <ac:chgData name="Leanna Cresci (1807252)" userId="S::1807252@student.uwtsd.ac.uk::50abe21a-dd5c-4e7b-9f83-8b9b97b39799" providerId="AD" clId="Web-{13307A05-D0B2-1E1C-CA5C-93F96C589394}" dt="2020-01-09T18:05:13.042" v="563" actId="1076"/>
          <ac:spMkLst>
            <pc:docMk/>
            <pc:sldMk cId="2872021610" sldId="259"/>
            <ac:spMk id="9" creationId="{07A24DB6-8DD0-4503-A88D-D690E0444EF4}"/>
          </ac:spMkLst>
        </pc:spChg>
        <pc:spChg chg="add mod">
          <ac:chgData name="Leanna Cresci (1807252)" userId="S::1807252@student.uwtsd.ac.uk::50abe21a-dd5c-4e7b-9f83-8b9b97b39799" providerId="AD" clId="Web-{13307A05-D0B2-1E1C-CA5C-93F96C589394}" dt="2020-01-11T17:59:39.149" v="2892" actId="1076"/>
          <ac:spMkLst>
            <pc:docMk/>
            <pc:sldMk cId="2872021610" sldId="259"/>
            <ac:spMk id="13" creationId="{AC8507F1-EAEC-462A-A0C7-B5E55612300E}"/>
          </ac:spMkLst>
        </pc:spChg>
        <pc:picChg chg="add mod">
          <ac:chgData name="Leanna Cresci (1807252)" userId="S::1807252@student.uwtsd.ac.uk::50abe21a-dd5c-4e7b-9f83-8b9b97b39799" providerId="AD" clId="Web-{13307A05-D0B2-1E1C-CA5C-93F96C589394}" dt="2020-01-09T18:06:13.777" v="574" actId="1076"/>
          <ac:picMkLst>
            <pc:docMk/>
            <pc:sldMk cId="2872021610" sldId="259"/>
            <ac:picMk id="7" creationId="{201BB088-DA1A-4F67-B8E0-CFD52818D667}"/>
          </ac:picMkLst>
        </pc:picChg>
        <pc:picChg chg="add mod">
          <ac:chgData name="Leanna Cresci (1807252)" userId="S::1807252@student.uwtsd.ac.uk::50abe21a-dd5c-4e7b-9f83-8b9b97b39799" providerId="AD" clId="Web-{13307A05-D0B2-1E1C-CA5C-93F96C589394}" dt="2020-01-09T18:06:00.402" v="572" actId="14100"/>
          <ac:picMkLst>
            <pc:docMk/>
            <pc:sldMk cId="2872021610" sldId="259"/>
            <ac:picMk id="11" creationId="{2C2754A0-B118-477F-A3A6-6197762FCFB3}"/>
          </ac:picMkLst>
        </pc:picChg>
      </pc:sldChg>
      <pc:sldChg chg="addSp delSp modSp new mod setBg modClrScheme chgLayout">
        <pc:chgData name="Leanna Cresci (1807252)" userId="S::1807252@student.uwtsd.ac.uk::50abe21a-dd5c-4e7b-9f83-8b9b97b39799" providerId="AD" clId="Web-{13307A05-D0B2-1E1C-CA5C-93F96C589394}" dt="2020-01-11T17:58:12.852" v="2889" actId="20577"/>
        <pc:sldMkLst>
          <pc:docMk/>
          <pc:sldMk cId="3399788068" sldId="260"/>
        </pc:sldMkLst>
        <pc:spChg chg="mod ord">
          <ac:chgData name="Leanna Cresci (1807252)" userId="S::1807252@student.uwtsd.ac.uk::50abe21a-dd5c-4e7b-9f83-8b9b97b39799" providerId="AD" clId="Web-{13307A05-D0B2-1E1C-CA5C-93F96C589394}" dt="2020-01-11T17:35:02.210" v="1318"/>
          <ac:spMkLst>
            <pc:docMk/>
            <pc:sldMk cId="3399788068" sldId="260"/>
            <ac:spMk id="2" creationId="{667FB507-470A-4644-A436-26A307F68BEB}"/>
          </ac:spMkLst>
        </pc:spChg>
        <pc:spChg chg="del mod">
          <ac:chgData name="Leanna Cresci (1807252)" userId="S::1807252@student.uwtsd.ac.uk::50abe21a-dd5c-4e7b-9f83-8b9b97b39799" providerId="AD" clId="Web-{13307A05-D0B2-1E1C-CA5C-93F96C589394}" dt="2020-01-09T18:35:48.891" v="1289"/>
          <ac:spMkLst>
            <pc:docMk/>
            <pc:sldMk cId="3399788068" sldId="260"/>
            <ac:spMk id="3" creationId="{CE5123AA-AD02-4EC1-A7B0-95A4ADEF9B0B}"/>
          </ac:spMkLst>
        </pc:spChg>
        <pc:spChg chg="add mod">
          <ac:chgData name="Leanna Cresci (1807252)" userId="S::1807252@student.uwtsd.ac.uk::50abe21a-dd5c-4e7b-9f83-8b9b97b39799" providerId="AD" clId="Web-{13307A05-D0B2-1E1C-CA5C-93F96C589394}" dt="2020-01-11T17:58:12.852" v="2889" actId="20577"/>
          <ac:spMkLst>
            <pc:docMk/>
            <pc:sldMk cId="3399788068" sldId="260"/>
            <ac:spMk id="4" creationId="{7F31BC71-1963-4A58-9BEB-BEB7B9D55036}"/>
          </ac:spMkLst>
        </pc:spChg>
        <pc:spChg chg="add mod">
          <ac:chgData name="Leanna Cresci (1807252)" userId="S::1807252@student.uwtsd.ac.uk::50abe21a-dd5c-4e7b-9f83-8b9b97b39799" providerId="AD" clId="Web-{13307A05-D0B2-1E1C-CA5C-93F96C589394}" dt="2020-01-11T17:42:48.137" v="1747" actId="1076"/>
          <ac:spMkLst>
            <pc:docMk/>
            <pc:sldMk cId="3399788068" sldId="260"/>
            <ac:spMk id="7" creationId="{2B444219-4B5B-434A-A2DA-EB2993C40005}"/>
          </ac:spMkLst>
        </pc:spChg>
        <pc:picChg chg="add mod ord">
          <ac:chgData name="Leanna Cresci (1807252)" userId="S::1807252@student.uwtsd.ac.uk::50abe21a-dd5c-4e7b-9f83-8b9b97b39799" providerId="AD" clId="Web-{13307A05-D0B2-1E1C-CA5C-93F96C589394}" dt="2020-01-11T17:42:37.668" v="1745" actId="1076"/>
          <ac:picMkLst>
            <pc:docMk/>
            <pc:sldMk cId="3399788068" sldId="260"/>
            <ac:picMk id="5" creationId="{FC08D394-E28A-4805-9D7D-1C171D4CE1A6}"/>
          </ac:picMkLst>
        </pc:picChg>
      </pc:sldChg>
      <pc:sldChg chg="addSp modSp new mod setBg modClrScheme chgLayout">
        <pc:chgData name="Leanna Cresci (1807252)" userId="S::1807252@student.uwtsd.ac.uk::50abe21a-dd5c-4e7b-9f83-8b9b97b39799" providerId="AD" clId="Web-{13307A05-D0B2-1E1C-CA5C-93F96C589394}" dt="2020-01-11T17:57:47.180" v="2884" actId="20577"/>
        <pc:sldMkLst>
          <pc:docMk/>
          <pc:sldMk cId="3345814616" sldId="261"/>
        </pc:sldMkLst>
        <pc:spChg chg="add mod">
          <ac:chgData name="Leanna Cresci (1807252)" userId="S::1807252@student.uwtsd.ac.uk::50abe21a-dd5c-4e7b-9f83-8b9b97b39799" providerId="AD" clId="Web-{13307A05-D0B2-1E1C-CA5C-93F96C589394}" dt="2020-01-11T17:37:28.491" v="1389" actId="14100"/>
          <ac:spMkLst>
            <pc:docMk/>
            <pc:sldMk cId="3345814616" sldId="261"/>
            <ac:spMk id="2" creationId="{6F5B7D1B-F854-4B3C-B0B9-9A510B8638D9}"/>
          </ac:spMkLst>
        </pc:spChg>
        <pc:spChg chg="add mod">
          <ac:chgData name="Leanna Cresci (1807252)" userId="S::1807252@student.uwtsd.ac.uk::50abe21a-dd5c-4e7b-9f83-8b9b97b39799" providerId="AD" clId="Web-{13307A05-D0B2-1E1C-CA5C-93F96C589394}" dt="2020-01-11T17:57:47.180" v="2884" actId="20577"/>
          <ac:spMkLst>
            <pc:docMk/>
            <pc:sldMk cId="3345814616" sldId="261"/>
            <ac:spMk id="3" creationId="{161EE5DA-44C5-41EC-8358-65D0CA11784D}"/>
          </ac:spMkLst>
        </pc:spChg>
      </pc:sldChg>
      <pc:sldChg chg="addSp modSp new">
        <pc:chgData name="Leanna Cresci (1807252)" userId="S::1807252@student.uwtsd.ac.uk::50abe21a-dd5c-4e7b-9f83-8b9b97b39799" providerId="AD" clId="Web-{13307A05-D0B2-1E1C-CA5C-93F96C589394}" dt="2020-01-11T18:12:41.487" v="3826" actId="14100"/>
        <pc:sldMkLst>
          <pc:docMk/>
          <pc:sldMk cId="1619579466" sldId="262"/>
        </pc:sldMkLst>
        <pc:spChg chg="mod">
          <ac:chgData name="Leanna Cresci (1807252)" userId="S::1807252@student.uwtsd.ac.uk::50abe21a-dd5c-4e7b-9f83-8b9b97b39799" providerId="AD" clId="Web-{13307A05-D0B2-1E1C-CA5C-93F96C589394}" dt="2020-01-11T17:54:51.695" v="2722" actId="20577"/>
          <ac:spMkLst>
            <pc:docMk/>
            <pc:sldMk cId="1619579466" sldId="262"/>
            <ac:spMk id="2" creationId="{6BD7C7BB-3675-47A4-A742-D2478EA4B511}"/>
          </ac:spMkLst>
        </pc:spChg>
        <pc:spChg chg="add mod">
          <ac:chgData name="Leanna Cresci (1807252)" userId="S::1807252@student.uwtsd.ac.uk::50abe21a-dd5c-4e7b-9f83-8b9b97b39799" providerId="AD" clId="Web-{13307A05-D0B2-1E1C-CA5C-93F96C589394}" dt="2020-01-11T18:12:41.487" v="3826" actId="14100"/>
          <ac:spMkLst>
            <pc:docMk/>
            <pc:sldMk cId="1619579466" sldId="262"/>
            <ac:spMk id="3" creationId="{F863E0D1-A5DA-4302-ABD3-ADD02CB9568C}"/>
          </ac:spMkLst>
        </pc:spChg>
      </pc:sldChg>
      <pc:sldChg chg="addSp modSp new">
        <pc:chgData name="Leanna Cresci (1807252)" userId="S::1807252@student.uwtsd.ac.uk::50abe21a-dd5c-4e7b-9f83-8b9b97b39799" providerId="AD" clId="Web-{13307A05-D0B2-1E1C-CA5C-93F96C589394}" dt="2020-01-11T18:12:20.898" v="3820" actId="14100"/>
        <pc:sldMkLst>
          <pc:docMk/>
          <pc:sldMk cId="2114804249" sldId="263"/>
        </pc:sldMkLst>
        <pc:spChg chg="mod">
          <ac:chgData name="Leanna Cresci (1807252)" userId="S::1807252@student.uwtsd.ac.uk::50abe21a-dd5c-4e7b-9f83-8b9b97b39799" providerId="AD" clId="Web-{13307A05-D0B2-1E1C-CA5C-93F96C589394}" dt="2020-01-11T18:01:39.743" v="2927" actId="20577"/>
          <ac:spMkLst>
            <pc:docMk/>
            <pc:sldMk cId="2114804249" sldId="263"/>
            <ac:spMk id="2" creationId="{3408FD7A-FF40-4A2B-943B-E3A3C6AE2757}"/>
          </ac:spMkLst>
        </pc:spChg>
        <pc:spChg chg="add mod">
          <ac:chgData name="Leanna Cresci (1807252)" userId="S::1807252@student.uwtsd.ac.uk::50abe21a-dd5c-4e7b-9f83-8b9b97b39799" providerId="AD" clId="Web-{13307A05-D0B2-1E1C-CA5C-93F96C589394}" dt="2020-01-11T18:11:14.518" v="3811" actId="20577"/>
          <ac:spMkLst>
            <pc:docMk/>
            <pc:sldMk cId="2114804249" sldId="263"/>
            <ac:spMk id="3" creationId="{C0071A7B-3E07-4E65-BDC9-8DBD3B002AE6}"/>
          </ac:spMkLst>
        </pc:spChg>
        <pc:spChg chg="add mod">
          <ac:chgData name="Leanna Cresci (1807252)" userId="S::1807252@student.uwtsd.ac.uk::50abe21a-dd5c-4e7b-9f83-8b9b97b39799" providerId="AD" clId="Web-{13307A05-D0B2-1E1C-CA5C-93F96C589394}" dt="2020-01-11T18:12:14.284" v="3818" actId="1076"/>
          <ac:spMkLst>
            <pc:docMk/>
            <pc:sldMk cId="2114804249" sldId="263"/>
            <ac:spMk id="6" creationId="{75B4BA66-A8BA-4AD7-8E02-D72189FDBF56}"/>
          </ac:spMkLst>
        </pc:spChg>
        <pc:picChg chg="add mod">
          <ac:chgData name="Leanna Cresci (1807252)" userId="S::1807252@student.uwtsd.ac.uk::50abe21a-dd5c-4e7b-9f83-8b9b97b39799" providerId="AD" clId="Web-{13307A05-D0B2-1E1C-CA5C-93F96C589394}" dt="2020-01-11T18:12:20.898" v="3820" actId="14100"/>
          <ac:picMkLst>
            <pc:docMk/>
            <pc:sldMk cId="2114804249" sldId="263"/>
            <ac:picMk id="4" creationId="{CB9D89F6-498D-423A-90C0-A276C91956ED}"/>
          </ac:picMkLst>
        </pc:picChg>
      </pc:sldChg>
      <pc:sldChg chg="addSp modSp new">
        <pc:chgData name="Leanna Cresci (1807252)" userId="S::1807252@student.uwtsd.ac.uk::50abe21a-dd5c-4e7b-9f83-8b9b97b39799" providerId="AD" clId="Web-{13307A05-D0B2-1E1C-CA5C-93F96C589394}" dt="2020-01-11T18:26:31.377" v="4591" actId="1076"/>
        <pc:sldMkLst>
          <pc:docMk/>
          <pc:sldMk cId="473220770" sldId="264"/>
        </pc:sldMkLst>
        <pc:spChg chg="mod">
          <ac:chgData name="Leanna Cresci (1807252)" userId="S::1807252@student.uwtsd.ac.uk::50abe21a-dd5c-4e7b-9f83-8b9b97b39799" providerId="AD" clId="Web-{13307A05-D0B2-1E1C-CA5C-93F96C589394}" dt="2020-01-11T18:19:38.299" v="3942" actId="20577"/>
          <ac:spMkLst>
            <pc:docMk/>
            <pc:sldMk cId="473220770" sldId="264"/>
            <ac:spMk id="2" creationId="{80ED9327-6B71-4C44-A59F-3AA0ADC83D16}"/>
          </ac:spMkLst>
        </pc:spChg>
        <pc:spChg chg="add mod">
          <ac:chgData name="Leanna Cresci (1807252)" userId="S::1807252@student.uwtsd.ac.uk::50abe21a-dd5c-4e7b-9f83-8b9b97b39799" providerId="AD" clId="Web-{13307A05-D0B2-1E1C-CA5C-93F96C589394}" dt="2020-01-11T18:26:31.377" v="4591" actId="1076"/>
          <ac:spMkLst>
            <pc:docMk/>
            <pc:sldMk cId="473220770" sldId="264"/>
            <ac:spMk id="3" creationId="{838670D4-50A0-4714-80A1-3D9F0E9A4090}"/>
          </ac:spMkLst>
        </pc:spChg>
      </pc:sldChg>
      <pc:sldChg chg="new del">
        <pc:chgData name="Leanna Cresci (1807252)" userId="S::1807252@student.uwtsd.ac.uk::50abe21a-dd5c-4e7b-9f83-8b9b97b39799" providerId="AD" clId="Web-{13307A05-D0B2-1E1C-CA5C-93F96C589394}" dt="2020-01-11T18:18:16.424" v="3828"/>
        <pc:sldMkLst>
          <pc:docMk/>
          <pc:sldMk cId="531012729" sldId="264"/>
        </pc:sldMkLst>
      </pc:sldChg>
      <pc:sldChg chg="addSp modSp new mod setBg">
        <pc:chgData name="Leanna Cresci (1807252)" userId="S::1807252@student.uwtsd.ac.uk::50abe21a-dd5c-4e7b-9f83-8b9b97b39799" providerId="AD" clId="Web-{13307A05-D0B2-1E1C-CA5C-93F96C589394}" dt="2020-01-11T18:44:17.952" v="5626" actId="14100"/>
        <pc:sldMkLst>
          <pc:docMk/>
          <pc:sldMk cId="2377522546" sldId="265"/>
        </pc:sldMkLst>
        <pc:spChg chg="add mod">
          <ac:chgData name="Leanna Cresci (1807252)" userId="S::1807252@student.uwtsd.ac.uk::50abe21a-dd5c-4e7b-9f83-8b9b97b39799" providerId="AD" clId="Web-{13307A05-D0B2-1E1C-CA5C-93F96C589394}" dt="2020-01-11T18:39:35.030" v="5296" actId="1076"/>
          <ac:spMkLst>
            <pc:docMk/>
            <pc:sldMk cId="2377522546" sldId="265"/>
            <ac:spMk id="2" creationId="{6A13106E-ECDE-4195-8045-B57F536443F1}"/>
          </ac:spMkLst>
        </pc:spChg>
        <pc:spChg chg="add mod">
          <ac:chgData name="Leanna Cresci (1807252)" userId="S::1807252@student.uwtsd.ac.uk::50abe21a-dd5c-4e7b-9f83-8b9b97b39799" providerId="AD" clId="Web-{13307A05-D0B2-1E1C-CA5C-93F96C589394}" dt="2020-01-11T18:34:35.024" v="5136" actId="1076"/>
          <ac:spMkLst>
            <pc:docMk/>
            <pc:sldMk cId="2377522546" sldId="265"/>
            <ac:spMk id="3" creationId="{6DB4D5A9-721A-49E2-A1B1-EBBA03C6BB94}"/>
          </ac:spMkLst>
        </pc:spChg>
        <pc:spChg chg="add mod">
          <ac:chgData name="Leanna Cresci (1807252)" userId="S::1807252@student.uwtsd.ac.uk::50abe21a-dd5c-4e7b-9f83-8b9b97b39799" providerId="AD" clId="Web-{13307A05-D0B2-1E1C-CA5C-93F96C589394}" dt="2020-01-11T18:36:50.869" v="5170" actId="1076"/>
          <ac:spMkLst>
            <pc:docMk/>
            <pc:sldMk cId="2377522546" sldId="265"/>
            <ac:spMk id="4" creationId="{C4E8B5C1-8580-45C8-AD16-F0DD1E40DD49}"/>
          </ac:spMkLst>
        </pc:spChg>
        <pc:spChg chg="add mod">
          <ac:chgData name="Leanna Cresci (1807252)" userId="S::1807252@student.uwtsd.ac.uk::50abe21a-dd5c-4e7b-9f83-8b9b97b39799" providerId="AD" clId="Web-{13307A05-D0B2-1E1C-CA5C-93F96C589394}" dt="2020-01-11T18:38:52.874" v="5288" actId="1076"/>
          <ac:spMkLst>
            <pc:docMk/>
            <pc:sldMk cId="2377522546" sldId="265"/>
            <ac:spMk id="9" creationId="{0FA9E0F5-91E0-481A-94E5-0D17DE655A66}"/>
          </ac:spMkLst>
        </pc:spChg>
        <pc:spChg chg="add mod">
          <ac:chgData name="Leanna Cresci (1807252)" userId="S::1807252@student.uwtsd.ac.uk::50abe21a-dd5c-4e7b-9f83-8b9b97b39799" providerId="AD" clId="Web-{13307A05-D0B2-1E1C-CA5C-93F96C589394}" dt="2020-01-11T18:41:21.733" v="5466" actId="1076"/>
          <ac:spMkLst>
            <pc:docMk/>
            <pc:sldMk cId="2377522546" sldId="265"/>
            <ac:spMk id="12" creationId="{D4462D9A-0092-4F17-A306-DB6769DEB0AC}"/>
          </ac:spMkLst>
        </pc:spChg>
        <pc:spChg chg="add mod">
          <ac:chgData name="Leanna Cresci (1807252)" userId="S::1807252@student.uwtsd.ac.uk::50abe21a-dd5c-4e7b-9f83-8b9b97b39799" providerId="AD" clId="Web-{13307A05-D0B2-1E1C-CA5C-93F96C589394}" dt="2020-01-11T18:43:55.858" v="5621" actId="1076"/>
          <ac:spMkLst>
            <pc:docMk/>
            <pc:sldMk cId="2377522546" sldId="265"/>
            <ac:spMk id="15" creationId="{1BFEC552-DBAD-44DE-A259-F5F84A746BC6}"/>
          </ac:spMkLst>
        </pc:spChg>
        <pc:picChg chg="add mod">
          <ac:chgData name="Leanna Cresci (1807252)" userId="S::1807252@student.uwtsd.ac.uk::50abe21a-dd5c-4e7b-9f83-8b9b97b39799" providerId="AD" clId="Web-{13307A05-D0B2-1E1C-CA5C-93F96C589394}" dt="2020-01-11T18:37:14.557" v="5174" actId="14100"/>
          <ac:picMkLst>
            <pc:docMk/>
            <pc:sldMk cId="2377522546" sldId="265"/>
            <ac:picMk id="5" creationId="{A7841846-7521-480D-B992-BCDD9BCA9483}"/>
          </ac:picMkLst>
        </pc:picChg>
        <pc:picChg chg="add mod">
          <ac:chgData name="Leanna Cresci (1807252)" userId="S::1807252@student.uwtsd.ac.uk::50abe21a-dd5c-4e7b-9f83-8b9b97b39799" providerId="AD" clId="Web-{13307A05-D0B2-1E1C-CA5C-93F96C589394}" dt="2020-01-11T18:39:44.858" v="5299" actId="1076"/>
          <ac:picMkLst>
            <pc:docMk/>
            <pc:sldMk cId="2377522546" sldId="265"/>
            <ac:picMk id="7" creationId="{3B8729F8-E411-49D9-A440-D478A0451C60}"/>
          </ac:picMkLst>
        </pc:picChg>
        <pc:picChg chg="add mod">
          <ac:chgData name="Leanna Cresci (1807252)" userId="S::1807252@student.uwtsd.ac.uk::50abe21a-dd5c-4e7b-9f83-8b9b97b39799" providerId="AD" clId="Web-{13307A05-D0B2-1E1C-CA5C-93F96C589394}" dt="2020-01-11T18:39:23.061" v="5295" actId="14100"/>
          <ac:picMkLst>
            <pc:docMk/>
            <pc:sldMk cId="2377522546" sldId="265"/>
            <ac:picMk id="10" creationId="{89A7A7E1-B025-4966-8B69-050AFB33F130}"/>
          </ac:picMkLst>
        </pc:picChg>
        <pc:picChg chg="add mod">
          <ac:chgData name="Leanna Cresci (1807252)" userId="S::1807252@student.uwtsd.ac.uk::50abe21a-dd5c-4e7b-9f83-8b9b97b39799" providerId="AD" clId="Web-{13307A05-D0B2-1E1C-CA5C-93F96C589394}" dt="2020-01-11T18:41:28.139" v="5468" actId="1076"/>
          <ac:picMkLst>
            <pc:docMk/>
            <pc:sldMk cId="2377522546" sldId="265"/>
            <ac:picMk id="13" creationId="{2C3CAB26-2276-4C43-9C77-2283E21E9C9B}"/>
          </ac:picMkLst>
        </pc:picChg>
        <pc:picChg chg="add mod">
          <ac:chgData name="Leanna Cresci (1807252)" userId="S::1807252@student.uwtsd.ac.uk::50abe21a-dd5c-4e7b-9f83-8b9b97b39799" providerId="AD" clId="Web-{13307A05-D0B2-1E1C-CA5C-93F96C589394}" dt="2020-01-11T18:44:17.952" v="5626" actId="14100"/>
          <ac:picMkLst>
            <pc:docMk/>
            <pc:sldMk cId="2377522546" sldId="265"/>
            <ac:picMk id="16" creationId="{F045C913-07FA-47D2-AF9A-61CE4E06E79C}"/>
          </ac:picMkLst>
        </pc:picChg>
      </pc:sldChg>
      <pc:sldChg chg="addSp modSp new">
        <pc:chgData name="Leanna Cresci (1807252)" userId="S::1807252@student.uwtsd.ac.uk::50abe21a-dd5c-4e7b-9f83-8b9b97b39799" providerId="AD" clId="Web-{13307A05-D0B2-1E1C-CA5C-93F96C589394}" dt="2020-01-11T18:59:17.670" v="5859" actId="20577"/>
        <pc:sldMkLst>
          <pc:docMk/>
          <pc:sldMk cId="2256857414" sldId="266"/>
        </pc:sldMkLst>
        <pc:spChg chg="mod">
          <ac:chgData name="Leanna Cresci (1807252)" userId="S::1807252@student.uwtsd.ac.uk::50abe21a-dd5c-4e7b-9f83-8b9b97b39799" providerId="AD" clId="Web-{13307A05-D0B2-1E1C-CA5C-93F96C589394}" dt="2020-01-11T18:49:34.815" v="5654" actId="20577"/>
          <ac:spMkLst>
            <pc:docMk/>
            <pc:sldMk cId="2256857414" sldId="266"/>
            <ac:spMk id="2" creationId="{8B033981-5239-4F89-ACE0-BC8E96126F89}"/>
          </ac:spMkLst>
        </pc:spChg>
        <pc:spChg chg="add mod">
          <ac:chgData name="Leanna Cresci (1807252)" userId="S::1807252@student.uwtsd.ac.uk::50abe21a-dd5c-4e7b-9f83-8b9b97b39799" providerId="AD" clId="Web-{13307A05-D0B2-1E1C-CA5C-93F96C589394}" dt="2020-01-11T18:59:17.670" v="5859" actId="20577"/>
          <ac:spMkLst>
            <pc:docMk/>
            <pc:sldMk cId="2256857414" sldId="266"/>
            <ac:spMk id="3" creationId="{8A0F0408-A5CF-468F-8671-8022EAA30546}"/>
          </ac:spMkLst>
        </pc:spChg>
      </pc:sldChg>
      <pc:sldMasterChg chg="del delSldLayout">
        <pc:chgData name="Leanna Cresci (1807252)" userId="S::1807252@student.uwtsd.ac.uk::50abe21a-dd5c-4e7b-9f83-8b9b97b39799" providerId="AD" clId="Web-{13307A05-D0B2-1E1C-CA5C-93F96C589394}" dt="2020-01-11T17:34:59.960" v="1317"/>
        <pc:sldMasterMkLst>
          <pc:docMk/>
          <pc:sldMasterMk cId="2682119966" sldId="2147483672"/>
        </pc:sldMasterMkLst>
        <pc:sldLayoutChg chg="del">
          <pc:chgData name="Leanna Cresci (1807252)" userId="S::1807252@student.uwtsd.ac.uk::50abe21a-dd5c-4e7b-9f83-8b9b97b39799" providerId="AD" clId="Web-{13307A05-D0B2-1E1C-CA5C-93F96C589394}" dt="2020-01-11T17:34:59.960" v="1317"/>
          <pc:sldLayoutMkLst>
            <pc:docMk/>
            <pc:sldMasterMk cId="2682119966" sldId="2147483672"/>
            <pc:sldLayoutMk cId="3380657616" sldId="2147483673"/>
          </pc:sldLayoutMkLst>
        </pc:sldLayoutChg>
        <pc:sldLayoutChg chg="del">
          <pc:chgData name="Leanna Cresci (1807252)" userId="S::1807252@student.uwtsd.ac.uk::50abe21a-dd5c-4e7b-9f83-8b9b97b39799" providerId="AD" clId="Web-{13307A05-D0B2-1E1C-CA5C-93F96C589394}" dt="2020-01-11T17:34:59.960" v="1317"/>
          <pc:sldLayoutMkLst>
            <pc:docMk/>
            <pc:sldMasterMk cId="2682119966" sldId="2147483672"/>
            <pc:sldLayoutMk cId="3976994577" sldId="2147483674"/>
          </pc:sldLayoutMkLst>
        </pc:sldLayoutChg>
        <pc:sldLayoutChg chg="del">
          <pc:chgData name="Leanna Cresci (1807252)" userId="S::1807252@student.uwtsd.ac.uk::50abe21a-dd5c-4e7b-9f83-8b9b97b39799" providerId="AD" clId="Web-{13307A05-D0B2-1E1C-CA5C-93F96C589394}" dt="2020-01-11T17:34:59.960" v="1317"/>
          <pc:sldLayoutMkLst>
            <pc:docMk/>
            <pc:sldMasterMk cId="2682119966" sldId="2147483672"/>
            <pc:sldLayoutMk cId="3997590702" sldId="2147483675"/>
          </pc:sldLayoutMkLst>
        </pc:sldLayoutChg>
        <pc:sldLayoutChg chg="del">
          <pc:chgData name="Leanna Cresci (1807252)" userId="S::1807252@student.uwtsd.ac.uk::50abe21a-dd5c-4e7b-9f83-8b9b97b39799" providerId="AD" clId="Web-{13307A05-D0B2-1E1C-CA5C-93F96C589394}" dt="2020-01-11T17:34:59.960" v="1317"/>
          <pc:sldLayoutMkLst>
            <pc:docMk/>
            <pc:sldMasterMk cId="2682119966" sldId="2147483672"/>
            <pc:sldLayoutMk cId="72063276" sldId="2147483676"/>
          </pc:sldLayoutMkLst>
        </pc:sldLayoutChg>
        <pc:sldLayoutChg chg="del">
          <pc:chgData name="Leanna Cresci (1807252)" userId="S::1807252@student.uwtsd.ac.uk::50abe21a-dd5c-4e7b-9f83-8b9b97b39799" providerId="AD" clId="Web-{13307A05-D0B2-1E1C-CA5C-93F96C589394}" dt="2020-01-11T17:34:59.960" v="1317"/>
          <pc:sldLayoutMkLst>
            <pc:docMk/>
            <pc:sldMasterMk cId="2682119966" sldId="2147483672"/>
            <pc:sldLayoutMk cId="2080194188" sldId="2147483677"/>
          </pc:sldLayoutMkLst>
        </pc:sldLayoutChg>
        <pc:sldLayoutChg chg="del">
          <pc:chgData name="Leanna Cresci (1807252)" userId="S::1807252@student.uwtsd.ac.uk::50abe21a-dd5c-4e7b-9f83-8b9b97b39799" providerId="AD" clId="Web-{13307A05-D0B2-1E1C-CA5C-93F96C589394}" dt="2020-01-11T17:34:59.960" v="1317"/>
          <pc:sldLayoutMkLst>
            <pc:docMk/>
            <pc:sldMasterMk cId="2682119966" sldId="2147483672"/>
            <pc:sldLayoutMk cId="3631307316" sldId="2147483678"/>
          </pc:sldLayoutMkLst>
        </pc:sldLayoutChg>
        <pc:sldLayoutChg chg="del">
          <pc:chgData name="Leanna Cresci (1807252)" userId="S::1807252@student.uwtsd.ac.uk::50abe21a-dd5c-4e7b-9f83-8b9b97b39799" providerId="AD" clId="Web-{13307A05-D0B2-1E1C-CA5C-93F96C589394}" dt="2020-01-11T17:34:59.960" v="1317"/>
          <pc:sldLayoutMkLst>
            <pc:docMk/>
            <pc:sldMasterMk cId="2682119966" sldId="2147483672"/>
            <pc:sldLayoutMk cId="2202371895" sldId="2147483679"/>
          </pc:sldLayoutMkLst>
        </pc:sldLayoutChg>
        <pc:sldLayoutChg chg="del">
          <pc:chgData name="Leanna Cresci (1807252)" userId="S::1807252@student.uwtsd.ac.uk::50abe21a-dd5c-4e7b-9f83-8b9b97b39799" providerId="AD" clId="Web-{13307A05-D0B2-1E1C-CA5C-93F96C589394}" dt="2020-01-11T17:34:59.960" v="1317"/>
          <pc:sldLayoutMkLst>
            <pc:docMk/>
            <pc:sldMasterMk cId="2682119966" sldId="2147483672"/>
            <pc:sldLayoutMk cId="2102825197" sldId="2147483680"/>
          </pc:sldLayoutMkLst>
        </pc:sldLayoutChg>
        <pc:sldLayoutChg chg="del">
          <pc:chgData name="Leanna Cresci (1807252)" userId="S::1807252@student.uwtsd.ac.uk::50abe21a-dd5c-4e7b-9f83-8b9b97b39799" providerId="AD" clId="Web-{13307A05-D0B2-1E1C-CA5C-93F96C589394}" dt="2020-01-11T17:34:59.960" v="1317"/>
          <pc:sldLayoutMkLst>
            <pc:docMk/>
            <pc:sldMasterMk cId="2682119966" sldId="2147483672"/>
            <pc:sldLayoutMk cId="710939761" sldId="2147483681"/>
          </pc:sldLayoutMkLst>
        </pc:sldLayoutChg>
        <pc:sldLayoutChg chg="del">
          <pc:chgData name="Leanna Cresci (1807252)" userId="S::1807252@student.uwtsd.ac.uk::50abe21a-dd5c-4e7b-9f83-8b9b97b39799" providerId="AD" clId="Web-{13307A05-D0B2-1E1C-CA5C-93F96C589394}" dt="2020-01-11T17:34:59.960" v="1317"/>
          <pc:sldLayoutMkLst>
            <pc:docMk/>
            <pc:sldMasterMk cId="2682119966" sldId="2147483672"/>
            <pc:sldLayoutMk cId="2763053888" sldId="2147483682"/>
          </pc:sldLayoutMkLst>
        </pc:sldLayoutChg>
        <pc:sldLayoutChg chg="del">
          <pc:chgData name="Leanna Cresci (1807252)" userId="S::1807252@student.uwtsd.ac.uk::50abe21a-dd5c-4e7b-9f83-8b9b97b39799" providerId="AD" clId="Web-{13307A05-D0B2-1E1C-CA5C-93F96C589394}" dt="2020-01-11T17:34:59.960" v="1317"/>
          <pc:sldLayoutMkLst>
            <pc:docMk/>
            <pc:sldMasterMk cId="2682119966" sldId="2147483672"/>
            <pc:sldLayoutMk cId="1738368052" sldId="2147483683"/>
          </pc:sldLayoutMkLst>
        </pc:sldLayoutChg>
      </pc:sldMasterChg>
      <pc:sldMasterChg chg="add del addSldLayout delSldLayout modSldLayout">
        <pc:chgData name="Leanna Cresci (1807252)" userId="S::1807252@student.uwtsd.ac.uk::50abe21a-dd5c-4e7b-9f83-8b9b97b39799" providerId="AD" clId="Web-{13307A05-D0B2-1E1C-CA5C-93F96C589394}" dt="2020-01-11T17:35:02.210" v="1318"/>
        <pc:sldMasterMkLst>
          <pc:docMk/>
          <pc:sldMasterMk cId="1292855639" sldId="2147483684"/>
        </pc:sldMasterMkLst>
        <pc:sldLayoutChg chg="add del mod replId">
          <pc:chgData name="Leanna Cresci (1807252)" userId="S::1807252@student.uwtsd.ac.uk::50abe21a-dd5c-4e7b-9f83-8b9b97b39799" providerId="AD" clId="Web-{13307A05-D0B2-1E1C-CA5C-93F96C589394}" dt="2020-01-11T17:35:02.210" v="1318"/>
          <pc:sldLayoutMkLst>
            <pc:docMk/>
            <pc:sldMasterMk cId="1292855639" sldId="2147483684"/>
            <pc:sldLayoutMk cId="3244625946" sldId="2147483685"/>
          </pc:sldLayoutMkLst>
        </pc:sldLayoutChg>
        <pc:sldLayoutChg chg="add del mod replId">
          <pc:chgData name="Leanna Cresci (1807252)" userId="S::1807252@student.uwtsd.ac.uk::50abe21a-dd5c-4e7b-9f83-8b9b97b39799" providerId="AD" clId="Web-{13307A05-D0B2-1E1C-CA5C-93F96C589394}" dt="2020-01-11T17:35:02.210" v="1318"/>
          <pc:sldLayoutMkLst>
            <pc:docMk/>
            <pc:sldMasterMk cId="1292855639" sldId="2147483684"/>
            <pc:sldLayoutMk cId="2418973792" sldId="2147483686"/>
          </pc:sldLayoutMkLst>
        </pc:sldLayoutChg>
        <pc:sldLayoutChg chg="add del mod replId">
          <pc:chgData name="Leanna Cresci (1807252)" userId="S::1807252@student.uwtsd.ac.uk::50abe21a-dd5c-4e7b-9f83-8b9b97b39799" providerId="AD" clId="Web-{13307A05-D0B2-1E1C-CA5C-93F96C589394}" dt="2020-01-11T17:35:02.210" v="1318"/>
          <pc:sldLayoutMkLst>
            <pc:docMk/>
            <pc:sldMasterMk cId="1292855639" sldId="2147483684"/>
            <pc:sldLayoutMk cId="213712975" sldId="2147483687"/>
          </pc:sldLayoutMkLst>
        </pc:sldLayoutChg>
        <pc:sldLayoutChg chg="add del mod replId">
          <pc:chgData name="Leanna Cresci (1807252)" userId="S::1807252@student.uwtsd.ac.uk::50abe21a-dd5c-4e7b-9f83-8b9b97b39799" providerId="AD" clId="Web-{13307A05-D0B2-1E1C-CA5C-93F96C589394}" dt="2020-01-11T17:35:02.210" v="1318"/>
          <pc:sldLayoutMkLst>
            <pc:docMk/>
            <pc:sldMasterMk cId="1292855639" sldId="2147483684"/>
            <pc:sldLayoutMk cId="2300738902" sldId="2147483688"/>
          </pc:sldLayoutMkLst>
        </pc:sldLayoutChg>
        <pc:sldLayoutChg chg="add del mod replId">
          <pc:chgData name="Leanna Cresci (1807252)" userId="S::1807252@student.uwtsd.ac.uk::50abe21a-dd5c-4e7b-9f83-8b9b97b39799" providerId="AD" clId="Web-{13307A05-D0B2-1E1C-CA5C-93F96C589394}" dt="2020-01-11T17:35:02.210" v="1318"/>
          <pc:sldLayoutMkLst>
            <pc:docMk/>
            <pc:sldMasterMk cId="1292855639" sldId="2147483684"/>
            <pc:sldLayoutMk cId="305006174" sldId="2147483689"/>
          </pc:sldLayoutMkLst>
        </pc:sldLayoutChg>
        <pc:sldLayoutChg chg="add del mod replId">
          <pc:chgData name="Leanna Cresci (1807252)" userId="S::1807252@student.uwtsd.ac.uk::50abe21a-dd5c-4e7b-9f83-8b9b97b39799" providerId="AD" clId="Web-{13307A05-D0B2-1E1C-CA5C-93F96C589394}" dt="2020-01-11T17:35:02.210" v="1318"/>
          <pc:sldLayoutMkLst>
            <pc:docMk/>
            <pc:sldMasterMk cId="1292855639" sldId="2147483684"/>
            <pc:sldLayoutMk cId="1189178941" sldId="2147483690"/>
          </pc:sldLayoutMkLst>
        </pc:sldLayoutChg>
        <pc:sldLayoutChg chg="add del mod replId">
          <pc:chgData name="Leanna Cresci (1807252)" userId="S::1807252@student.uwtsd.ac.uk::50abe21a-dd5c-4e7b-9f83-8b9b97b39799" providerId="AD" clId="Web-{13307A05-D0B2-1E1C-CA5C-93F96C589394}" dt="2020-01-11T17:35:02.210" v="1318"/>
          <pc:sldLayoutMkLst>
            <pc:docMk/>
            <pc:sldMasterMk cId="1292855639" sldId="2147483684"/>
            <pc:sldLayoutMk cId="3730329310" sldId="2147483691"/>
          </pc:sldLayoutMkLst>
        </pc:sldLayoutChg>
        <pc:sldLayoutChg chg="add del mod replId">
          <pc:chgData name="Leanna Cresci (1807252)" userId="S::1807252@student.uwtsd.ac.uk::50abe21a-dd5c-4e7b-9f83-8b9b97b39799" providerId="AD" clId="Web-{13307A05-D0B2-1E1C-CA5C-93F96C589394}" dt="2020-01-11T17:35:02.210" v="1318"/>
          <pc:sldLayoutMkLst>
            <pc:docMk/>
            <pc:sldMasterMk cId="1292855639" sldId="2147483684"/>
            <pc:sldLayoutMk cId="877052613" sldId="2147483692"/>
          </pc:sldLayoutMkLst>
        </pc:sldLayoutChg>
        <pc:sldLayoutChg chg="add del mod replId">
          <pc:chgData name="Leanna Cresci (1807252)" userId="S::1807252@student.uwtsd.ac.uk::50abe21a-dd5c-4e7b-9f83-8b9b97b39799" providerId="AD" clId="Web-{13307A05-D0B2-1E1C-CA5C-93F96C589394}" dt="2020-01-11T17:35:02.210" v="1318"/>
          <pc:sldLayoutMkLst>
            <pc:docMk/>
            <pc:sldMasterMk cId="1292855639" sldId="2147483684"/>
            <pc:sldLayoutMk cId="4234275156" sldId="2147483693"/>
          </pc:sldLayoutMkLst>
        </pc:sldLayoutChg>
        <pc:sldLayoutChg chg="add del mod replId">
          <pc:chgData name="Leanna Cresci (1807252)" userId="S::1807252@student.uwtsd.ac.uk::50abe21a-dd5c-4e7b-9f83-8b9b97b39799" providerId="AD" clId="Web-{13307A05-D0B2-1E1C-CA5C-93F96C589394}" dt="2020-01-11T17:35:02.210" v="1318"/>
          <pc:sldLayoutMkLst>
            <pc:docMk/>
            <pc:sldMasterMk cId="1292855639" sldId="2147483684"/>
            <pc:sldLayoutMk cId="3012336860" sldId="2147483694"/>
          </pc:sldLayoutMkLst>
        </pc:sldLayoutChg>
        <pc:sldLayoutChg chg="add del mod replId">
          <pc:chgData name="Leanna Cresci (1807252)" userId="S::1807252@student.uwtsd.ac.uk::50abe21a-dd5c-4e7b-9f83-8b9b97b39799" providerId="AD" clId="Web-{13307A05-D0B2-1E1C-CA5C-93F96C589394}" dt="2020-01-11T17:35:02.210" v="1318"/>
          <pc:sldLayoutMkLst>
            <pc:docMk/>
            <pc:sldMasterMk cId="1292855639" sldId="2147483684"/>
            <pc:sldLayoutMk cId="1351171798" sldId="2147483695"/>
          </pc:sldLayoutMkLst>
        </pc:sldLayoutChg>
      </pc:sldMasterChg>
      <pc:sldMasterChg chg="add addSldLayout modSldLayout">
        <pc:chgData name="Leanna Cresci (1807252)" userId="S::1807252@student.uwtsd.ac.uk::50abe21a-dd5c-4e7b-9f83-8b9b97b39799" providerId="AD" clId="Web-{13307A05-D0B2-1E1C-CA5C-93F96C589394}" dt="2020-01-11T17:35:02.210" v="1318"/>
        <pc:sldMasterMkLst>
          <pc:docMk/>
          <pc:sldMasterMk cId="1297970755" sldId="2147483696"/>
        </pc:sldMasterMkLst>
        <pc:sldLayoutChg chg="add mod replId">
          <pc:chgData name="Leanna Cresci (1807252)" userId="S::1807252@student.uwtsd.ac.uk::50abe21a-dd5c-4e7b-9f83-8b9b97b39799" providerId="AD" clId="Web-{13307A05-D0B2-1E1C-CA5C-93F96C589394}" dt="2020-01-11T17:35:02.210" v="1318"/>
          <pc:sldLayoutMkLst>
            <pc:docMk/>
            <pc:sldMasterMk cId="1297970755" sldId="2147483696"/>
            <pc:sldLayoutMk cId="2925088667" sldId="2147483697"/>
          </pc:sldLayoutMkLst>
        </pc:sldLayoutChg>
        <pc:sldLayoutChg chg="add mod replId">
          <pc:chgData name="Leanna Cresci (1807252)" userId="S::1807252@student.uwtsd.ac.uk::50abe21a-dd5c-4e7b-9f83-8b9b97b39799" providerId="AD" clId="Web-{13307A05-D0B2-1E1C-CA5C-93F96C589394}" dt="2020-01-11T17:35:02.210" v="1318"/>
          <pc:sldLayoutMkLst>
            <pc:docMk/>
            <pc:sldMasterMk cId="1297970755" sldId="2147483696"/>
            <pc:sldLayoutMk cId="1158240956" sldId="2147483698"/>
          </pc:sldLayoutMkLst>
        </pc:sldLayoutChg>
        <pc:sldLayoutChg chg="add mod replId">
          <pc:chgData name="Leanna Cresci (1807252)" userId="S::1807252@student.uwtsd.ac.uk::50abe21a-dd5c-4e7b-9f83-8b9b97b39799" providerId="AD" clId="Web-{13307A05-D0B2-1E1C-CA5C-93F96C589394}" dt="2020-01-11T17:35:02.210" v="1318"/>
          <pc:sldLayoutMkLst>
            <pc:docMk/>
            <pc:sldMasterMk cId="1297970755" sldId="2147483696"/>
            <pc:sldLayoutMk cId="1947452749" sldId="2147483699"/>
          </pc:sldLayoutMkLst>
        </pc:sldLayoutChg>
        <pc:sldLayoutChg chg="add mod replId">
          <pc:chgData name="Leanna Cresci (1807252)" userId="S::1807252@student.uwtsd.ac.uk::50abe21a-dd5c-4e7b-9f83-8b9b97b39799" providerId="AD" clId="Web-{13307A05-D0B2-1E1C-CA5C-93F96C589394}" dt="2020-01-11T17:35:02.210" v="1318"/>
          <pc:sldLayoutMkLst>
            <pc:docMk/>
            <pc:sldMasterMk cId="1297970755" sldId="2147483696"/>
            <pc:sldLayoutMk cId="1356724848" sldId="2147483700"/>
          </pc:sldLayoutMkLst>
        </pc:sldLayoutChg>
        <pc:sldLayoutChg chg="add mod replId">
          <pc:chgData name="Leanna Cresci (1807252)" userId="S::1807252@student.uwtsd.ac.uk::50abe21a-dd5c-4e7b-9f83-8b9b97b39799" providerId="AD" clId="Web-{13307A05-D0B2-1E1C-CA5C-93F96C589394}" dt="2020-01-11T17:35:02.210" v="1318"/>
          <pc:sldLayoutMkLst>
            <pc:docMk/>
            <pc:sldMasterMk cId="1297970755" sldId="2147483696"/>
            <pc:sldLayoutMk cId="3942734484" sldId="2147483701"/>
          </pc:sldLayoutMkLst>
        </pc:sldLayoutChg>
        <pc:sldLayoutChg chg="add mod replId">
          <pc:chgData name="Leanna Cresci (1807252)" userId="S::1807252@student.uwtsd.ac.uk::50abe21a-dd5c-4e7b-9f83-8b9b97b39799" providerId="AD" clId="Web-{13307A05-D0B2-1E1C-CA5C-93F96C589394}" dt="2020-01-11T17:35:02.210" v="1318"/>
          <pc:sldLayoutMkLst>
            <pc:docMk/>
            <pc:sldMasterMk cId="1297970755" sldId="2147483696"/>
            <pc:sldLayoutMk cId="718658560" sldId="2147483702"/>
          </pc:sldLayoutMkLst>
        </pc:sldLayoutChg>
        <pc:sldLayoutChg chg="add mod replId">
          <pc:chgData name="Leanna Cresci (1807252)" userId="S::1807252@student.uwtsd.ac.uk::50abe21a-dd5c-4e7b-9f83-8b9b97b39799" providerId="AD" clId="Web-{13307A05-D0B2-1E1C-CA5C-93F96C589394}" dt="2020-01-11T17:35:02.210" v="1318"/>
          <pc:sldLayoutMkLst>
            <pc:docMk/>
            <pc:sldMasterMk cId="1297970755" sldId="2147483696"/>
            <pc:sldLayoutMk cId="996829863" sldId="2147483703"/>
          </pc:sldLayoutMkLst>
        </pc:sldLayoutChg>
        <pc:sldLayoutChg chg="add mod replId">
          <pc:chgData name="Leanna Cresci (1807252)" userId="S::1807252@student.uwtsd.ac.uk::50abe21a-dd5c-4e7b-9f83-8b9b97b39799" providerId="AD" clId="Web-{13307A05-D0B2-1E1C-CA5C-93F96C589394}" dt="2020-01-11T17:35:02.210" v="1318"/>
          <pc:sldLayoutMkLst>
            <pc:docMk/>
            <pc:sldMasterMk cId="1297970755" sldId="2147483696"/>
            <pc:sldLayoutMk cId="265559297" sldId="2147483704"/>
          </pc:sldLayoutMkLst>
        </pc:sldLayoutChg>
        <pc:sldLayoutChg chg="add mod replId">
          <pc:chgData name="Leanna Cresci (1807252)" userId="S::1807252@student.uwtsd.ac.uk::50abe21a-dd5c-4e7b-9f83-8b9b97b39799" providerId="AD" clId="Web-{13307A05-D0B2-1E1C-CA5C-93F96C589394}" dt="2020-01-11T17:35:02.210" v="1318"/>
          <pc:sldLayoutMkLst>
            <pc:docMk/>
            <pc:sldMasterMk cId="1297970755" sldId="2147483696"/>
            <pc:sldLayoutMk cId="3336204278" sldId="2147483705"/>
          </pc:sldLayoutMkLst>
        </pc:sldLayoutChg>
        <pc:sldLayoutChg chg="add mod replId">
          <pc:chgData name="Leanna Cresci (1807252)" userId="S::1807252@student.uwtsd.ac.uk::50abe21a-dd5c-4e7b-9f83-8b9b97b39799" providerId="AD" clId="Web-{13307A05-D0B2-1E1C-CA5C-93F96C589394}" dt="2020-01-11T17:35:02.210" v="1318"/>
          <pc:sldLayoutMkLst>
            <pc:docMk/>
            <pc:sldMasterMk cId="1297970755" sldId="2147483696"/>
            <pc:sldLayoutMk cId="3303854819" sldId="2147483706"/>
          </pc:sldLayoutMkLst>
        </pc:sldLayoutChg>
        <pc:sldLayoutChg chg="add mod replId">
          <pc:chgData name="Leanna Cresci (1807252)" userId="S::1807252@student.uwtsd.ac.uk::50abe21a-dd5c-4e7b-9f83-8b9b97b39799" providerId="AD" clId="Web-{13307A05-D0B2-1E1C-CA5C-93F96C589394}" dt="2020-01-11T17:35:02.210" v="1318"/>
          <pc:sldLayoutMkLst>
            <pc:docMk/>
            <pc:sldMasterMk cId="1297970755" sldId="2147483696"/>
            <pc:sldLayoutMk cId="2788405646" sldId="2147483707"/>
          </pc:sldLayoutMkLst>
        </pc:sldLayoutChg>
      </pc:sldMasterChg>
    </pc:docChg>
  </pc:docChgLst>
  <pc:docChgLst>
    <pc:chgData name="Leanna Cresci (1807252)" userId="S::1807252@student.uwtsd.ac.uk::50abe21a-dd5c-4e7b-9f83-8b9b97b39799" providerId="AD" clId="Web-{823F47C5-CBDD-8F93-F4D2-AF415CBD8843}"/>
    <pc:docChg chg="addSld modSld">
      <pc:chgData name="Leanna Cresci (1807252)" userId="S::1807252@student.uwtsd.ac.uk::50abe21a-dd5c-4e7b-9f83-8b9b97b39799" providerId="AD" clId="Web-{823F47C5-CBDD-8F93-F4D2-AF415CBD8843}" dt="2020-01-14T20:18:24.037" v="330" actId="20577"/>
      <pc:docMkLst>
        <pc:docMk/>
      </pc:docMkLst>
      <pc:sldChg chg="modSp">
        <pc:chgData name="Leanna Cresci (1807252)" userId="S::1807252@student.uwtsd.ac.uk::50abe21a-dd5c-4e7b-9f83-8b9b97b39799" providerId="AD" clId="Web-{823F47C5-CBDD-8F93-F4D2-AF415CBD8843}" dt="2020-01-14T18:09:10.599" v="45" actId="20577"/>
        <pc:sldMkLst>
          <pc:docMk/>
          <pc:sldMk cId="788822350" sldId="257"/>
        </pc:sldMkLst>
        <pc:spChg chg="mod">
          <ac:chgData name="Leanna Cresci (1807252)" userId="S::1807252@student.uwtsd.ac.uk::50abe21a-dd5c-4e7b-9f83-8b9b97b39799" providerId="AD" clId="Web-{823F47C5-CBDD-8F93-F4D2-AF415CBD8843}" dt="2020-01-14T18:09:10.599" v="45" actId="20577"/>
          <ac:spMkLst>
            <pc:docMk/>
            <pc:sldMk cId="788822350" sldId="257"/>
            <ac:spMk id="4" creationId="{18034EAD-7027-429A-B417-DDF14527E210}"/>
          </ac:spMkLst>
        </pc:spChg>
      </pc:sldChg>
      <pc:sldChg chg="modSp">
        <pc:chgData name="Leanna Cresci (1807252)" userId="S::1807252@student.uwtsd.ac.uk::50abe21a-dd5c-4e7b-9f83-8b9b97b39799" providerId="AD" clId="Web-{823F47C5-CBDD-8F93-F4D2-AF415CBD8843}" dt="2020-01-14T20:16:24.348" v="267" actId="20577"/>
        <pc:sldMkLst>
          <pc:docMk/>
          <pc:sldMk cId="2872021610" sldId="259"/>
        </pc:sldMkLst>
        <pc:spChg chg="mod">
          <ac:chgData name="Leanna Cresci (1807252)" userId="S::1807252@student.uwtsd.ac.uk::50abe21a-dd5c-4e7b-9f83-8b9b97b39799" providerId="AD" clId="Web-{823F47C5-CBDD-8F93-F4D2-AF415CBD8843}" dt="2020-01-14T20:16:24.348" v="267" actId="20577"/>
          <ac:spMkLst>
            <pc:docMk/>
            <pc:sldMk cId="2872021610" sldId="259"/>
            <ac:spMk id="3" creationId="{3124B115-3646-4CFC-9840-7A849E8E281A}"/>
          </ac:spMkLst>
        </pc:spChg>
      </pc:sldChg>
      <pc:sldChg chg="addSp modSp new">
        <pc:chgData name="Leanna Cresci (1807252)" userId="S::1807252@student.uwtsd.ac.uk::50abe21a-dd5c-4e7b-9f83-8b9b97b39799" providerId="AD" clId="Web-{823F47C5-CBDD-8F93-F4D2-AF415CBD8843}" dt="2020-01-14T20:17:32.349" v="329" actId="20577"/>
        <pc:sldMkLst>
          <pc:docMk/>
          <pc:sldMk cId="2766047929" sldId="267"/>
        </pc:sldMkLst>
        <pc:spChg chg="add mod">
          <ac:chgData name="Leanna Cresci (1807252)" userId="S::1807252@student.uwtsd.ac.uk::50abe21a-dd5c-4e7b-9f83-8b9b97b39799" providerId="AD" clId="Web-{823F47C5-CBDD-8F93-F4D2-AF415CBD8843}" dt="2020-01-14T20:17:32.349" v="329" actId="20577"/>
          <ac:spMkLst>
            <pc:docMk/>
            <pc:sldMk cId="2766047929" sldId="267"/>
            <ac:spMk id="2" creationId="{1C38FBB4-895A-4EB7-9010-88A6F4E423FF}"/>
          </ac:spMkLst>
        </pc:spChg>
      </pc:sldChg>
    </pc:docChg>
  </pc:docChgLst>
  <pc:docChgLst>
    <pc:chgData name="Leanna Cresci (1807252)" userId="S::1807252@student.uwtsd.ac.uk::50abe21a-dd5c-4e7b-9f83-8b9b97b39799" providerId="AD" clId="Web-{100AAA7F-F158-E8D9-C8FD-6EBCAC032270}"/>
    <pc:docChg chg="modSld">
      <pc:chgData name="Leanna Cresci (1807252)" userId="S::1807252@student.uwtsd.ac.uk::50abe21a-dd5c-4e7b-9f83-8b9b97b39799" providerId="AD" clId="Web-{100AAA7F-F158-E8D9-C8FD-6EBCAC032270}" dt="2020-01-12T16:10:19.875" v="860"/>
      <pc:docMkLst>
        <pc:docMk/>
      </pc:docMkLst>
      <pc:sldChg chg="modTransition">
        <pc:chgData name="Leanna Cresci (1807252)" userId="S::1807252@student.uwtsd.ac.uk::50abe21a-dd5c-4e7b-9f83-8b9b97b39799" providerId="AD" clId="Web-{100AAA7F-F158-E8D9-C8FD-6EBCAC032270}" dt="2020-01-12T16:09:54.985" v="850"/>
        <pc:sldMkLst>
          <pc:docMk/>
          <pc:sldMk cId="109857222" sldId="256"/>
        </pc:sldMkLst>
      </pc:sldChg>
      <pc:sldChg chg="modTransition">
        <pc:chgData name="Leanna Cresci (1807252)" userId="S::1807252@student.uwtsd.ac.uk::50abe21a-dd5c-4e7b-9f83-8b9b97b39799" providerId="AD" clId="Web-{100AAA7F-F158-E8D9-C8FD-6EBCAC032270}" dt="2020-01-12T16:10:03.360" v="852"/>
        <pc:sldMkLst>
          <pc:docMk/>
          <pc:sldMk cId="788822350" sldId="257"/>
        </pc:sldMkLst>
      </pc:sldChg>
      <pc:sldChg chg="modTransition">
        <pc:chgData name="Leanna Cresci (1807252)" userId="S::1807252@student.uwtsd.ac.uk::50abe21a-dd5c-4e7b-9f83-8b9b97b39799" providerId="AD" clId="Web-{100AAA7F-F158-E8D9-C8FD-6EBCAC032270}" dt="2020-01-12T16:10:07.641" v="854"/>
        <pc:sldMkLst>
          <pc:docMk/>
          <pc:sldMk cId="2793313546" sldId="258"/>
        </pc:sldMkLst>
      </pc:sldChg>
      <pc:sldChg chg="modTransition">
        <pc:chgData name="Leanna Cresci (1807252)" userId="S::1807252@student.uwtsd.ac.uk::50abe21a-dd5c-4e7b-9f83-8b9b97b39799" providerId="AD" clId="Web-{100AAA7F-F158-E8D9-C8FD-6EBCAC032270}" dt="2020-01-12T16:10:05.531" v="853"/>
        <pc:sldMkLst>
          <pc:docMk/>
          <pc:sldMk cId="2872021610" sldId="259"/>
        </pc:sldMkLst>
      </pc:sldChg>
      <pc:sldChg chg="modTransition">
        <pc:chgData name="Leanna Cresci (1807252)" userId="S::1807252@student.uwtsd.ac.uk::50abe21a-dd5c-4e7b-9f83-8b9b97b39799" providerId="AD" clId="Web-{100AAA7F-F158-E8D9-C8FD-6EBCAC032270}" dt="2020-01-12T16:10:11.719" v="856"/>
        <pc:sldMkLst>
          <pc:docMk/>
          <pc:sldMk cId="3399788068" sldId="260"/>
        </pc:sldMkLst>
      </pc:sldChg>
      <pc:sldChg chg="modSp modTransition">
        <pc:chgData name="Leanna Cresci (1807252)" userId="S::1807252@student.uwtsd.ac.uk::50abe21a-dd5c-4e7b-9f83-8b9b97b39799" providerId="AD" clId="Web-{100AAA7F-F158-E8D9-C8FD-6EBCAC032270}" dt="2020-01-12T16:10:01.422" v="851"/>
        <pc:sldMkLst>
          <pc:docMk/>
          <pc:sldMk cId="3345814616" sldId="261"/>
        </pc:sldMkLst>
        <pc:spChg chg="mod">
          <ac:chgData name="Leanna Cresci (1807252)" userId="S::1807252@student.uwtsd.ac.uk::50abe21a-dd5c-4e7b-9f83-8b9b97b39799" providerId="AD" clId="Web-{100AAA7F-F158-E8D9-C8FD-6EBCAC032270}" dt="2020-01-12T16:06:41.344" v="575" actId="20577"/>
          <ac:spMkLst>
            <pc:docMk/>
            <pc:sldMk cId="3345814616" sldId="261"/>
            <ac:spMk id="3" creationId="{161EE5DA-44C5-41EC-8358-65D0CA11784D}"/>
          </ac:spMkLst>
        </pc:spChg>
      </pc:sldChg>
      <pc:sldChg chg="modTransition">
        <pc:chgData name="Leanna Cresci (1807252)" userId="S::1807252@student.uwtsd.ac.uk::50abe21a-dd5c-4e7b-9f83-8b9b97b39799" providerId="AD" clId="Web-{100AAA7F-F158-E8D9-C8FD-6EBCAC032270}" dt="2020-01-12T16:10:15.844" v="858"/>
        <pc:sldMkLst>
          <pc:docMk/>
          <pc:sldMk cId="1619579466" sldId="262"/>
        </pc:sldMkLst>
      </pc:sldChg>
      <pc:sldChg chg="modTransition">
        <pc:chgData name="Leanna Cresci (1807252)" userId="S::1807252@student.uwtsd.ac.uk::50abe21a-dd5c-4e7b-9f83-8b9b97b39799" providerId="AD" clId="Web-{100AAA7F-F158-E8D9-C8FD-6EBCAC032270}" dt="2020-01-12T16:10:17.953" v="859"/>
        <pc:sldMkLst>
          <pc:docMk/>
          <pc:sldMk cId="2114804249" sldId="263"/>
        </pc:sldMkLst>
      </pc:sldChg>
      <pc:sldChg chg="modSp modTransition">
        <pc:chgData name="Leanna Cresci (1807252)" userId="S::1807252@student.uwtsd.ac.uk::50abe21a-dd5c-4e7b-9f83-8b9b97b39799" providerId="AD" clId="Web-{100AAA7F-F158-E8D9-C8FD-6EBCAC032270}" dt="2020-01-12T16:10:19.875" v="860"/>
        <pc:sldMkLst>
          <pc:docMk/>
          <pc:sldMk cId="473220770" sldId="264"/>
        </pc:sldMkLst>
        <pc:spChg chg="mod">
          <ac:chgData name="Leanna Cresci (1807252)" userId="S::1807252@student.uwtsd.ac.uk::50abe21a-dd5c-4e7b-9f83-8b9b97b39799" providerId="AD" clId="Web-{100AAA7F-F158-E8D9-C8FD-6EBCAC032270}" dt="2020-01-12T16:09:43.969" v="847" actId="20577"/>
          <ac:spMkLst>
            <pc:docMk/>
            <pc:sldMk cId="473220770" sldId="264"/>
            <ac:spMk id="3" creationId="{838670D4-50A0-4714-80A1-3D9F0E9A4090}"/>
          </ac:spMkLst>
        </pc:spChg>
      </pc:sldChg>
      <pc:sldChg chg="modTransition">
        <pc:chgData name="Leanna Cresci (1807252)" userId="S::1807252@student.uwtsd.ac.uk::50abe21a-dd5c-4e7b-9f83-8b9b97b39799" providerId="AD" clId="Web-{100AAA7F-F158-E8D9-C8FD-6EBCAC032270}" dt="2020-01-12T16:10:09.828" v="855"/>
        <pc:sldMkLst>
          <pc:docMk/>
          <pc:sldMk cId="2377522546" sldId="265"/>
        </pc:sldMkLst>
      </pc:sldChg>
      <pc:sldChg chg="modSp modTransition">
        <pc:chgData name="Leanna Cresci (1807252)" userId="S::1807252@student.uwtsd.ac.uk::50abe21a-dd5c-4e7b-9f83-8b9b97b39799" providerId="AD" clId="Web-{100AAA7F-F158-E8D9-C8FD-6EBCAC032270}" dt="2020-01-12T16:10:14.016" v="857"/>
        <pc:sldMkLst>
          <pc:docMk/>
          <pc:sldMk cId="2256857414" sldId="266"/>
        </pc:sldMkLst>
        <pc:spChg chg="mod">
          <ac:chgData name="Leanna Cresci (1807252)" userId="S::1807252@student.uwtsd.ac.uk::50abe21a-dd5c-4e7b-9f83-8b9b97b39799" providerId="AD" clId="Web-{100AAA7F-F158-E8D9-C8FD-6EBCAC032270}" dt="2020-01-12T16:04:25.189" v="454" actId="20577"/>
          <ac:spMkLst>
            <pc:docMk/>
            <pc:sldMk cId="2256857414" sldId="266"/>
            <ac:spMk id="3" creationId="{8A0F0408-A5CF-468F-8671-8022EAA30546}"/>
          </ac:spMkLst>
        </pc:spChg>
      </pc:sldChg>
    </pc:docChg>
  </pc:docChgLst>
  <pc:docChgLst>
    <pc:chgData name="Leanna Cresci (1807252)" userId="S::1807252@student.uwtsd.ac.uk::50abe21a-dd5c-4e7b-9f83-8b9b97b39799" providerId="AD" clId="Web-{7AAC074B-BE92-4A3A-E110-B915D15C544F}"/>
    <pc:docChg chg="modSld">
      <pc:chgData name="Leanna Cresci (1807252)" userId="S::1807252@student.uwtsd.ac.uk::50abe21a-dd5c-4e7b-9f83-8b9b97b39799" providerId="AD" clId="Web-{7AAC074B-BE92-4A3A-E110-B915D15C544F}" dt="2020-01-12T18:31:50.289" v="31" actId="20577"/>
      <pc:docMkLst>
        <pc:docMk/>
      </pc:docMkLst>
      <pc:sldChg chg="modSp">
        <pc:chgData name="Leanna Cresci (1807252)" userId="S::1807252@student.uwtsd.ac.uk::50abe21a-dd5c-4e7b-9f83-8b9b97b39799" providerId="AD" clId="Web-{7AAC074B-BE92-4A3A-E110-B915D15C544F}" dt="2020-01-12T16:23:43.758" v="26" actId="20577"/>
        <pc:sldMkLst>
          <pc:docMk/>
          <pc:sldMk cId="3345814616" sldId="261"/>
        </pc:sldMkLst>
        <pc:spChg chg="mod">
          <ac:chgData name="Leanna Cresci (1807252)" userId="S::1807252@student.uwtsd.ac.uk::50abe21a-dd5c-4e7b-9f83-8b9b97b39799" providerId="AD" clId="Web-{7AAC074B-BE92-4A3A-E110-B915D15C544F}" dt="2020-01-12T16:23:43.758" v="26" actId="20577"/>
          <ac:spMkLst>
            <pc:docMk/>
            <pc:sldMk cId="3345814616" sldId="261"/>
            <ac:spMk id="3" creationId="{161EE5DA-44C5-41EC-8358-65D0CA11784D}"/>
          </ac:spMkLst>
        </pc:spChg>
      </pc:sldChg>
      <pc:sldChg chg="modSp">
        <pc:chgData name="Leanna Cresci (1807252)" userId="S::1807252@student.uwtsd.ac.uk::50abe21a-dd5c-4e7b-9f83-8b9b97b39799" providerId="AD" clId="Web-{7AAC074B-BE92-4A3A-E110-B915D15C544F}" dt="2020-01-12T18:31:50.289" v="30" actId="20577"/>
        <pc:sldMkLst>
          <pc:docMk/>
          <pc:sldMk cId="2256857414" sldId="266"/>
        </pc:sldMkLst>
        <pc:spChg chg="mod">
          <ac:chgData name="Leanna Cresci (1807252)" userId="S::1807252@student.uwtsd.ac.uk::50abe21a-dd5c-4e7b-9f83-8b9b97b39799" providerId="AD" clId="Web-{7AAC074B-BE92-4A3A-E110-B915D15C544F}" dt="2020-01-12T18:31:50.289" v="30" actId="20577"/>
          <ac:spMkLst>
            <pc:docMk/>
            <pc:sldMk cId="2256857414" sldId="266"/>
            <ac:spMk id="3" creationId="{8A0F0408-A5CF-468F-8671-8022EAA30546}"/>
          </ac:spMkLst>
        </pc:spChg>
      </pc:sldChg>
    </pc:docChg>
  </pc:docChgLst>
  <pc:docChgLst>
    <pc:chgData name="Leanna Cresci (1807252)" userId="S::1807252@student.uwtsd.ac.uk::50abe21a-dd5c-4e7b-9f83-8b9b97b39799" providerId="AD" clId="Web-{DDA23021-DAF4-D426-7986-0FA44BA61E07}"/>
    <pc:docChg chg="addSld modSld">
      <pc:chgData name="Leanna Cresci (1807252)" userId="S::1807252@student.uwtsd.ac.uk::50abe21a-dd5c-4e7b-9f83-8b9b97b39799" providerId="AD" clId="Web-{DDA23021-DAF4-D426-7986-0FA44BA61E07}" dt="2020-01-17T19:59:40.720" v="1412" actId="20577"/>
      <pc:docMkLst>
        <pc:docMk/>
      </pc:docMkLst>
      <pc:sldChg chg="addSp delSp modSp mod setBg setClrOvrMap">
        <pc:chgData name="Leanna Cresci (1807252)" userId="S::1807252@student.uwtsd.ac.uk::50abe21a-dd5c-4e7b-9f83-8b9b97b39799" providerId="AD" clId="Web-{DDA23021-DAF4-D426-7986-0FA44BA61E07}" dt="2020-01-14T20:31:36.389" v="365"/>
        <pc:sldMkLst>
          <pc:docMk/>
          <pc:sldMk cId="109857222" sldId="256"/>
        </pc:sldMkLst>
        <pc:spChg chg="mod ord">
          <ac:chgData name="Leanna Cresci (1807252)" userId="S::1807252@student.uwtsd.ac.uk::50abe21a-dd5c-4e7b-9f83-8b9b97b39799" providerId="AD" clId="Web-{DDA23021-DAF4-D426-7986-0FA44BA61E07}" dt="2020-01-14T20:31:36.389" v="365"/>
          <ac:spMkLst>
            <pc:docMk/>
            <pc:sldMk cId="109857222" sldId="256"/>
            <ac:spMk id="2" creationId="{00000000-0000-0000-0000-000000000000}"/>
          </ac:spMkLst>
        </pc:spChg>
        <pc:spChg chg="add mod">
          <ac:chgData name="Leanna Cresci (1807252)" userId="S::1807252@student.uwtsd.ac.uk::50abe21a-dd5c-4e7b-9f83-8b9b97b39799" providerId="AD" clId="Web-{DDA23021-DAF4-D426-7986-0FA44BA61E07}" dt="2020-01-14T20:31:36.389" v="365"/>
          <ac:spMkLst>
            <pc:docMk/>
            <pc:sldMk cId="109857222" sldId="256"/>
            <ac:spMk id="6" creationId="{414C65EF-F14C-4408-BD89-5034D0270165}"/>
          </ac:spMkLst>
        </pc:spChg>
        <pc:spChg chg="add del">
          <ac:chgData name="Leanna Cresci (1807252)" userId="S::1807252@student.uwtsd.ac.uk::50abe21a-dd5c-4e7b-9f83-8b9b97b39799" providerId="AD" clId="Web-{DDA23021-DAF4-D426-7986-0FA44BA61E07}" dt="2020-01-14T20:31:36.374" v="364"/>
          <ac:spMkLst>
            <pc:docMk/>
            <pc:sldMk cId="109857222" sldId="256"/>
            <ac:spMk id="8" creationId="{0F2F231C-9E36-40B0-A4AD-D3AD1E81F065}"/>
          </ac:spMkLst>
        </pc:spChg>
        <pc:spChg chg="add del">
          <ac:chgData name="Leanna Cresci (1807252)" userId="S::1807252@student.uwtsd.ac.uk::50abe21a-dd5c-4e7b-9f83-8b9b97b39799" providerId="AD" clId="Web-{DDA23021-DAF4-D426-7986-0FA44BA61E07}" dt="2020-01-14T20:31:36.374" v="364"/>
          <ac:spMkLst>
            <pc:docMk/>
            <pc:sldMk cId="109857222" sldId="256"/>
            <ac:spMk id="9" creationId="{AC80E3FC-06A2-4801-8281-7E4E063B73F9}"/>
          </ac:spMkLst>
        </pc:spChg>
        <pc:spChg chg="add">
          <ac:chgData name="Leanna Cresci (1807252)" userId="S::1807252@student.uwtsd.ac.uk::50abe21a-dd5c-4e7b-9f83-8b9b97b39799" providerId="AD" clId="Web-{DDA23021-DAF4-D426-7986-0FA44BA61E07}" dt="2020-01-14T20:31:36.389" v="365"/>
          <ac:spMkLst>
            <pc:docMk/>
            <pc:sldMk cId="109857222" sldId="256"/>
            <ac:spMk id="10" creationId="{BC512124-0D13-4ED9-80B7-52AE15B6B41F}"/>
          </ac:spMkLst>
        </pc:spChg>
        <pc:spChg chg="add del">
          <ac:chgData name="Leanna Cresci (1807252)" userId="S::1807252@student.uwtsd.ac.uk::50abe21a-dd5c-4e7b-9f83-8b9b97b39799" providerId="AD" clId="Web-{DDA23021-DAF4-D426-7986-0FA44BA61E07}" dt="2020-01-14T20:31:32.342" v="362"/>
          <ac:spMkLst>
            <pc:docMk/>
            <pc:sldMk cId="109857222" sldId="256"/>
            <ac:spMk id="11" creationId="{EB8AA617-0537-4ED7-91B6-66511A647507}"/>
          </ac:spMkLst>
        </pc:spChg>
        <pc:spChg chg="add">
          <ac:chgData name="Leanna Cresci (1807252)" userId="S::1807252@student.uwtsd.ac.uk::50abe21a-dd5c-4e7b-9f83-8b9b97b39799" providerId="AD" clId="Web-{DDA23021-DAF4-D426-7986-0FA44BA61E07}" dt="2020-01-14T20:31:36.389" v="365"/>
          <ac:spMkLst>
            <pc:docMk/>
            <pc:sldMk cId="109857222" sldId="256"/>
            <ac:spMk id="12" creationId="{D4ABACDC-BD54-40F3-9047-8298C77C2DD6}"/>
          </ac:spMkLst>
        </pc:spChg>
        <pc:spChg chg="add del">
          <ac:chgData name="Leanna Cresci (1807252)" userId="S::1807252@student.uwtsd.ac.uk::50abe21a-dd5c-4e7b-9f83-8b9b97b39799" providerId="AD" clId="Web-{DDA23021-DAF4-D426-7986-0FA44BA61E07}" dt="2020-01-14T20:31:32.342" v="362"/>
          <ac:spMkLst>
            <pc:docMk/>
            <pc:sldMk cId="109857222" sldId="256"/>
            <ac:spMk id="13" creationId="{C2E8BF1F-CE61-45C5-92AC-552D23176C03}"/>
          </ac:spMkLst>
        </pc:spChg>
        <pc:spChg chg="add">
          <ac:chgData name="Leanna Cresci (1807252)" userId="S::1807252@student.uwtsd.ac.uk::50abe21a-dd5c-4e7b-9f83-8b9b97b39799" providerId="AD" clId="Web-{DDA23021-DAF4-D426-7986-0FA44BA61E07}" dt="2020-01-14T20:31:36.389" v="365"/>
          <ac:spMkLst>
            <pc:docMk/>
            <pc:sldMk cId="109857222" sldId="256"/>
            <ac:spMk id="14" creationId="{B76CB7CA-05C2-4EE8-A97F-B5F3A4F89DA4}"/>
          </ac:spMkLst>
        </pc:spChg>
        <pc:spChg chg="add del">
          <ac:chgData name="Leanna Cresci (1807252)" userId="S::1807252@student.uwtsd.ac.uk::50abe21a-dd5c-4e7b-9f83-8b9b97b39799" providerId="AD" clId="Web-{DDA23021-DAF4-D426-7986-0FA44BA61E07}" dt="2020-01-14T20:31:36.374" v="364"/>
          <ac:spMkLst>
            <pc:docMk/>
            <pc:sldMk cId="109857222" sldId="256"/>
            <ac:spMk id="15" creationId="{6993D2C4-33A7-4A1E-B168-F4C7A6922AE9}"/>
          </ac:spMkLst>
        </pc:spChg>
        <pc:spChg chg="add del">
          <ac:chgData name="Leanna Cresci (1807252)" userId="S::1807252@student.uwtsd.ac.uk::50abe21a-dd5c-4e7b-9f83-8b9b97b39799" providerId="AD" clId="Web-{DDA23021-DAF4-D426-7986-0FA44BA61E07}" dt="2020-01-14T20:31:36.374" v="364"/>
          <ac:spMkLst>
            <pc:docMk/>
            <pc:sldMk cId="109857222" sldId="256"/>
            <ac:spMk id="17" creationId="{9A66981E-645D-4036-BB9A-5E14E16438FD}"/>
          </ac:spMkLst>
        </pc:spChg>
        <pc:spChg chg="add del">
          <ac:chgData name="Leanna Cresci (1807252)" userId="S::1807252@student.uwtsd.ac.uk::50abe21a-dd5c-4e7b-9f83-8b9b97b39799" providerId="AD" clId="Web-{DDA23021-DAF4-D426-7986-0FA44BA61E07}" dt="2020-01-14T20:31:36.374" v="364"/>
          <ac:spMkLst>
            <pc:docMk/>
            <pc:sldMk cId="109857222" sldId="256"/>
            <ac:spMk id="19" creationId="{4554E15C-DA50-4F0F-A416-E3B088C75711}"/>
          </ac:spMkLst>
        </pc:spChg>
        <pc:picChg chg="mod">
          <ac:chgData name="Leanna Cresci (1807252)" userId="S::1807252@student.uwtsd.ac.uk::50abe21a-dd5c-4e7b-9f83-8b9b97b39799" providerId="AD" clId="Web-{DDA23021-DAF4-D426-7986-0FA44BA61E07}" dt="2020-01-14T20:31:36.389" v="365"/>
          <ac:picMkLst>
            <pc:docMk/>
            <pc:sldMk cId="109857222" sldId="256"/>
            <ac:picMk id="3" creationId="{2CDD3CA0-407F-4FB9-8552-2B0C40080DE7}"/>
          </ac:picMkLst>
        </pc:picChg>
        <pc:picChg chg="add mod">
          <ac:chgData name="Leanna Cresci (1807252)" userId="S::1807252@student.uwtsd.ac.uk::50abe21a-dd5c-4e7b-9f83-8b9b97b39799" providerId="AD" clId="Web-{DDA23021-DAF4-D426-7986-0FA44BA61E07}" dt="2020-01-14T20:31:36.389" v="365"/>
          <ac:picMkLst>
            <pc:docMk/>
            <pc:sldMk cId="109857222" sldId="256"/>
            <ac:picMk id="4" creationId="{8D938A40-F667-4ABC-AD64-9933344DE86E}"/>
          </ac:picMkLst>
        </pc:picChg>
      </pc:sldChg>
      <pc:sldChg chg="modSp">
        <pc:chgData name="Leanna Cresci (1807252)" userId="S::1807252@student.uwtsd.ac.uk::50abe21a-dd5c-4e7b-9f83-8b9b97b39799" providerId="AD" clId="Web-{DDA23021-DAF4-D426-7986-0FA44BA61E07}" dt="2020-01-17T19:28:43.372" v="1401" actId="20577"/>
        <pc:sldMkLst>
          <pc:docMk/>
          <pc:sldMk cId="2793313546" sldId="258"/>
        </pc:sldMkLst>
        <pc:spChg chg="mod">
          <ac:chgData name="Leanna Cresci (1807252)" userId="S::1807252@student.uwtsd.ac.uk::50abe21a-dd5c-4e7b-9f83-8b9b97b39799" providerId="AD" clId="Web-{DDA23021-DAF4-D426-7986-0FA44BA61E07}" dt="2020-01-17T19:28:43.372" v="1401" actId="20577"/>
          <ac:spMkLst>
            <pc:docMk/>
            <pc:sldMk cId="2793313546" sldId="258"/>
            <ac:spMk id="10" creationId="{4FBB3CB6-66C3-4AF4-B9D5-EBFE0E0901CB}"/>
          </ac:spMkLst>
        </pc:spChg>
      </pc:sldChg>
      <pc:sldChg chg="addSp delSp modSp">
        <pc:chgData name="Leanna Cresci (1807252)" userId="S::1807252@student.uwtsd.ac.uk::50abe21a-dd5c-4e7b-9f83-8b9b97b39799" providerId="AD" clId="Web-{DDA23021-DAF4-D426-7986-0FA44BA61E07}" dt="2020-01-17T19:27:58.434" v="1348"/>
        <pc:sldMkLst>
          <pc:docMk/>
          <pc:sldMk cId="2872021610" sldId="259"/>
        </pc:sldMkLst>
        <pc:spChg chg="mod">
          <ac:chgData name="Leanna Cresci (1807252)" userId="S::1807252@student.uwtsd.ac.uk::50abe21a-dd5c-4e7b-9f83-8b9b97b39799" providerId="AD" clId="Web-{DDA23021-DAF4-D426-7986-0FA44BA61E07}" dt="2020-01-17T19:24:09.644" v="1174" actId="1076"/>
          <ac:spMkLst>
            <pc:docMk/>
            <pc:sldMk cId="2872021610" sldId="259"/>
            <ac:spMk id="4" creationId="{DAA20C62-DB0E-4CF6-A518-710BC63A2A58}"/>
          </ac:spMkLst>
        </pc:spChg>
        <pc:spChg chg="add mod">
          <ac:chgData name="Leanna Cresci (1807252)" userId="S::1807252@student.uwtsd.ac.uk::50abe21a-dd5c-4e7b-9f83-8b9b97b39799" providerId="AD" clId="Web-{DDA23021-DAF4-D426-7986-0FA44BA61E07}" dt="2020-01-17T19:27:58.434" v="1348"/>
          <ac:spMkLst>
            <pc:docMk/>
            <pc:sldMk cId="2872021610" sldId="259"/>
            <ac:spMk id="7" creationId="{94D28573-2601-471D-B2A7-45EFDD856A9B}"/>
          </ac:spMkLst>
        </pc:spChg>
        <pc:spChg chg="add del mod">
          <ac:chgData name="Leanna Cresci (1807252)" userId="S::1807252@student.uwtsd.ac.uk::50abe21a-dd5c-4e7b-9f83-8b9b97b39799" providerId="AD" clId="Web-{DDA23021-DAF4-D426-7986-0FA44BA61E07}" dt="2020-01-17T19:26:23.090" v="1344"/>
          <ac:spMkLst>
            <pc:docMk/>
            <pc:sldMk cId="2872021610" sldId="259"/>
            <ac:spMk id="8" creationId="{169783F1-C4E7-46BE-A62B-28D2A7B81F9B}"/>
          </ac:spMkLst>
        </pc:spChg>
        <pc:spChg chg="del">
          <ac:chgData name="Leanna Cresci (1807252)" userId="S::1807252@student.uwtsd.ac.uk::50abe21a-dd5c-4e7b-9f83-8b9b97b39799" providerId="AD" clId="Web-{DDA23021-DAF4-D426-7986-0FA44BA61E07}" dt="2020-01-14T20:27:38.309" v="243"/>
          <ac:spMkLst>
            <pc:docMk/>
            <pc:sldMk cId="2872021610" sldId="259"/>
            <ac:spMk id="9" creationId="{07A24DB6-8DD0-4503-A88D-D690E0444EF4}"/>
          </ac:spMkLst>
        </pc:spChg>
        <pc:spChg chg="add del mod">
          <ac:chgData name="Leanna Cresci (1807252)" userId="S::1807252@student.uwtsd.ac.uk::50abe21a-dd5c-4e7b-9f83-8b9b97b39799" providerId="AD" clId="Web-{DDA23021-DAF4-D426-7986-0FA44BA61E07}" dt="2020-01-17T19:27:43.840" v="1347"/>
          <ac:spMkLst>
            <pc:docMk/>
            <pc:sldMk cId="2872021610" sldId="259"/>
            <ac:spMk id="9" creationId="{4510EDE2-ADA9-4808-A372-411220770A08}"/>
          </ac:spMkLst>
        </pc:spChg>
        <pc:picChg chg="del">
          <ac:chgData name="Leanna Cresci (1807252)" userId="S::1807252@student.uwtsd.ac.uk::50abe21a-dd5c-4e7b-9f83-8b9b97b39799" providerId="AD" clId="Web-{DDA23021-DAF4-D426-7986-0FA44BA61E07}" dt="2020-01-14T20:27:38.309" v="243"/>
          <ac:picMkLst>
            <pc:docMk/>
            <pc:sldMk cId="2872021610" sldId="259"/>
            <ac:picMk id="7" creationId="{201BB088-DA1A-4F67-B8E0-CFD52818D667}"/>
          </ac:picMkLst>
        </pc:picChg>
      </pc:sldChg>
      <pc:sldChg chg="modSp">
        <pc:chgData name="Leanna Cresci (1807252)" userId="S::1807252@student.uwtsd.ac.uk::50abe21a-dd5c-4e7b-9f83-8b9b97b39799" providerId="AD" clId="Web-{DDA23021-DAF4-D426-7986-0FA44BA61E07}" dt="2020-01-17T18:28:53.149" v="537" actId="20577"/>
        <pc:sldMkLst>
          <pc:docMk/>
          <pc:sldMk cId="2114804249" sldId="263"/>
        </pc:sldMkLst>
        <pc:spChg chg="mod">
          <ac:chgData name="Leanna Cresci (1807252)" userId="S::1807252@student.uwtsd.ac.uk::50abe21a-dd5c-4e7b-9f83-8b9b97b39799" providerId="AD" clId="Web-{DDA23021-DAF4-D426-7986-0FA44BA61E07}" dt="2020-01-17T18:28:53.149" v="537" actId="20577"/>
          <ac:spMkLst>
            <pc:docMk/>
            <pc:sldMk cId="2114804249" sldId="263"/>
            <ac:spMk id="3" creationId="{C0071A7B-3E07-4E65-BDC9-8DBD3B002AE6}"/>
          </ac:spMkLst>
        </pc:spChg>
        <pc:spChg chg="mod">
          <ac:chgData name="Leanna Cresci (1807252)" userId="S::1807252@student.uwtsd.ac.uk::50abe21a-dd5c-4e7b-9f83-8b9b97b39799" providerId="AD" clId="Web-{DDA23021-DAF4-D426-7986-0FA44BA61E07}" dt="2020-01-17T18:28:33.508" v="529" actId="1076"/>
          <ac:spMkLst>
            <pc:docMk/>
            <pc:sldMk cId="2114804249" sldId="263"/>
            <ac:spMk id="6" creationId="{75B4BA66-A8BA-4AD7-8E02-D72189FDBF56}"/>
          </ac:spMkLst>
        </pc:spChg>
        <pc:picChg chg="mod">
          <ac:chgData name="Leanna Cresci (1807252)" userId="S::1807252@student.uwtsd.ac.uk::50abe21a-dd5c-4e7b-9f83-8b9b97b39799" providerId="AD" clId="Web-{DDA23021-DAF4-D426-7986-0FA44BA61E07}" dt="2020-01-17T18:28:28.461" v="528" actId="1076"/>
          <ac:picMkLst>
            <pc:docMk/>
            <pc:sldMk cId="2114804249" sldId="263"/>
            <ac:picMk id="4" creationId="{CB9D89F6-498D-423A-90C0-A276C91956ED}"/>
          </ac:picMkLst>
        </pc:picChg>
      </pc:sldChg>
      <pc:sldChg chg="modSp">
        <pc:chgData name="Leanna Cresci (1807252)" userId="S::1807252@student.uwtsd.ac.uk::50abe21a-dd5c-4e7b-9f83-8b9b97b39799" providerId="AD" clId="Web-{DDA23021-DAF4-D426-7986-0FA44BA61E07}" dt="2020-01-17T19:58:03.251" v="1403" actId="20577"/>
        <pc:sldMkLst>
          <pc:docMk/>
          <pc:sldMk cId="473220770" sldId="264"/>
        </pc:sldMkLst>
        <pc:spChg chg="mod">
          <ac:chgData name="Leanna Cresci (1807252)" userId="S::1807252@student.uwtsd.ac.uk::50abe21a-dd5c-4e7b-9f83-8b9b97b39799" providerId="AD" clId="Web-{DDA23021-DAF4-D426-7986-0FA44BA61E07}" dt="2020-01-17T19:58:03.251" v="1403" actId="20577"/>
          <ac:spMkLst>
            <pc:docMk/>
            <pc:sldMk cId="473220770" sldId="264"/>
            <ac:spMk id="3" creationId="{838670D4-50A0-4714-80A1-3D9F0E9A4090}"/>
          </ac:spMkLst>
        </pc:spChg>
      </pc:sldChg>
      <pc:sldChg chg="modSp">
        <pc:chgData name="Leanna Cresci (1807252)" userId="S::1807252@student.uwtsd.ac.uk::50abe21a-dd5c-4e7b-9f83-8b9b97b39799" providerId="AD" clId="Web-{DDA23021-DAF4-D426-7986-0FA44BA61E07}" dt="2020-01-17T18:26:13.837" v="520" actId="20577"/>
        <pc:sldMkLst>
          <pc:docMk/>
          <pc:sldMk cId="2256857414" sldId="266"/>
        </pc:sldMkLst>
        <pc:spChg chg="mod">
          <ac:chgData name="Leanna Cresci (1807252)" userId="S::1807252@student.uwtsd.ac.uk::50abe21a-dd5c-4e7b-9f83-8b9b97b39799" providerId="AD" clId="Web-{DDA23021-DAF4-D426-7986-0FA44BA61E07}" dt="2020-01-17T18:26:13.837" v="520" actId="20577"/>
          <ac:spMkLst>
            <pc:docMk/>
            <pc:sldMk cId="2256857414" sldId="266"/>
            <ac:spMk id="3" creationId="{8A0F0408-A5CF-468F-8671-8022EAA30546}"/>
          </ac:spMkLst>
        </pc:spChg>
      </pc:sldChg>
      <pc:sldChg chg="modSp">
        <pc:chgData name="Leanna Cresci (1807252)" userId="S::1807252@student.uwtsd.ac.uk::50abe21a-dd5c-4e7b-9f83-8b9b97b39799" providerId="AD" clId="Web-{DDA23021-DAF4-D426-7986-0FA44BA61E07}" dt="2020-01-17T19:59:35.392" v="1410" actId="20577"/>
        <pc:sldMkLst>
          <pc:docMk/>
          <pc:sldMk cId="2766047929" sldId="267"/>
        </pc:sldMkLst>
        <pc:spChg chg="mod">
          <ac:chgData name="Leanna Cresci (1807252)" userId="S::1807252@student.uwtsd.ac.uk::50abe21a-dd5c-4e7b-9f83-8b9b97b39799" providerId="AD" clId="Web-{DDA23021-DAF4-D426-7986-0FA44BA61E07}" dt="2020-01-17T19:59:35.392" v="1410" actId="20577"/>
          <ac:spMkLst>
            <pc:docMk/>
            <pc:sldMk cId="2766047929" sldId="267"/>
            <ac:spMk id="2" creationId="{1C38FBB4-895A-4EB7-9010-88A6F4E423FF}"/>
          </ac:spMkLst>
        </pc:spChg>
      </pc:sldChg>
      <pc:sldChg chg="addSp modSp new">
        <pc:chgData name="Leanna Cresci (1807252)" userId="S::1807252@student.uwtsd.ac.uk::50abe21a-dd5c-4e7b-9f83-8b9b97b39799" providerId="AD" clId="Web-{DDA23021-DAF4-D426-7986-0FA44BA61E07}" dt="2020-01-17T19:12:50.578" v="1143" actId="20577"/>
        <pc:sldMkLst>
          <pc:docMk/>
          <pc:sldMk cId="3816457009" sldId="268"/>
        </pc:sldMkLst>
        <pc:spChg chg="add mod">
          <ac:chgData name="Leanna Cresci (1807252)" userId="S::1807252@student.uwtsd.ac.uk::50abe21a-dd5c-4e7b-9f83-8b9b97b39799" providerId="AD" clId="Web-{DDA23021-DAF4-D426-7986-0FA44BA61E07}" dt="2020-01-17T19:10:23.500" v="1058" actId="20577"/>
          <ac:spMkLst>
            <pc:docMk/>
            <pc:sldMk cId="3816457009" sldId="268"/>
            <ac:spMk id="2" creationId="{CFD665C8-3867-420D-B40D-47BAFDEE0980}"/>
          </ac:spMkLst>
        </pc:spChg>
        <pc:spChg chg="add mod">
          <ac:chgData name="Leanna Cresci (1807252)" userId="S::1807252@student.uwtsd.ac.uk::50abe21a-dd5c-4e7b-9f83-8b9b97b39799" providerId="AD" clId="Web-{DDA23021-DAF4-D426-7986-0FA44BA61E07}" dt="2020-01-17T19:12:50.578" v="1143" actId="20577"/>
          <ac:spMkLst>
            <pc:docMk/>
            <pc:sldMk cId="3816457009" sldId="268"/>
            <ac:spMk id="3" creationId="{1770C7BA-9E23-41E5-B5E4-5BD192CEE80D}"/>
          </ac:spMkLst>
        </pc:spChg>
      </pc:sldChg>
    </pc:docChg>
  </pc:docChgLst>
  <pc:docChgLst>
    <pc:chgData name="Leanna Cresci (1807252)" userId="S::1807252@student.uwtsd.ac.uk::50abe21a-dd5c-4e7b-9f83-8b9b97b39799" providerId="AD" clId="Web-{D4D450AC-E202-1791-6016-3687A1CE62C0}"/>
    <pc:docChg chg="addSld modSld">
      <pc:chgData name="Leanna Cresci (1807252)" userId="S::1807252@student.uwtsd.ac.uk::50abe21a-dd5c-4e7b-9f83-8b9b97b39799" providerId="AD" clId="Web-{D4D450AC-E202-1791-6016-3687A1CE62C0}" dt="2020-01-07T18:52:37.016" v="867" actId="20577"/>
      <pc:docMkLst>
        <pc:docMk/>
      </pc:docMkLst>
      <pc:sldChg chg="delSp modSp">
        <pc:chgData name="Leanna Cresci (1807252)" userId="S::1807252@student.uwtsd.ac.uk::50abe21a-dd5c-4e7b-9f83-8b9b97b39799" providerId="AD" clId="Web-{D4D450AC-E202-1791-6016-3687A1CE62C0}" dt="2020-01-07T18:41:01.705" v="270" actId="20577"/>
        <pc:sldMkLst>
          <pc:docMk/>
          <pc:sldMk cId="788822350" sldId="257"/>
        </pc:sldMkLst>
        <pc:spChg chg="del">
          <ac:chgData name="Leanna Cresci (1807252)" userId="S::1807252@student.uwtsd.ac.uk::50abe21a-dd5c-4e7b-9f83-8b9b97b39799" providerId="AD" clId="Web-{D4D450AC-E202-1791-6016-3687A1CE62C0}" dt="2020-01-07T18:38:47.237" v="187"/>
          <ac:spMkLst>
            <pc:docMk/>
            <pc:sldMk cId="788822350" sldId="257"/>
            <ac:spMk id="3" creationId="{1AF57CB3-E977-4F8A-AA2C-E1ED8413F28C}"/>
          </ac:spMkLst>
        </pc:spChg>
        <pc:spChg chg="mod">
          <ac:chgData name="Leanna Cresci (1807252)" userId="S::1807252@student.uwtsd.ac.uk::50abe21a-dd5c-4e7b-9f83-8b9b97b39799" providerId="AD" clId="Web-{D4D450AC-E202-1791-6016-3687A1CE62C0}" dt="2020-01-07T18:41:01.705" v="270" actId="20577"/>
          <ac:spMkLst>
            <pc:docMk/>
            <pc:sldMk cId="788822350" sldId="257"/>
            <ac:spMk id="4" creationId="{18034EAD-7027-429A-B417-DDF14527E210}"/>
          </ac:spMkLst>
        </pc:spChg>
      </pc:sldChg>
      <pc:sldChg chg="addSp delSp modSp new">
        <pc:chgData name="Leanna Cresci (1807252)" userId="S::1807252@student.uwtsd.ac.uk::50abe21a-dd5c-4e7b-9f83-8b9b97b39799" providerId="AD" clId="Web-{D4D450AC-E202-1791-6016-3687A1CE62C0}" dt="2020-01-07T18:50:06.876" v="711" actId="20577"/>
        <pc:sldMkLst>
          <pc:docMk/>
          <pc:sldMk cId="2793313546" sldId="258"/>
        </pc:sldMkLst>
        <pc:spChg chg="mod">
          <ac:chgData name="Leanna Cresci (1807252)" userId="S::1807252@student.uwtsd.ac.uk::50abe21a-dd5c-4e7b-9f83-8b9b97b39799" providerId="AD" clId="Web-{D4D450AC-E202-1791-6016-3687A1CE62C0}" dt="2020-01-07T18:45:37.251" v="362" actId="20577"/>
          <ac:spMkLst>
            <pc:docMk/>
            <pc:sldMk cId="2793313546" sldId="258"/>
            <ac:spMk id="2" creationId="{34A2E597-4BA3-4181-AC39-784A487F65E2}"/>
          </ac:spMkLst>
        </pc:spChg>
        <pc:spChg chg="del">
          <ac:chgData name="Leanna Cresci (1807252)" userId="S::1807252@student.uwtsd.ac.uk::50abe21a-dd5c-4e7b-9f83-8b9b97b39799" providerId="AD" clId="Web-{D4D450AC-E202-1791-6016-3687A1CE62C0}" dt="2020-01-07T18:43:57.002" v="278"/>
          <ac:spMkLst>
            <pc:docMk/>
            <pc:sldMk cId="2793313546" sldId="258"/>
            <ac:spMk id="3" creationId="{5C1FF8ED-0B47-4CCB-AC50-51B8863D2BDD}"/>
          </ac:spMkLst>
        </pc:spChg>
        <pc:spChg chg="mod">
          <ac:chgData name="Leanna Cresci (1807252)" userId="S::1807252@student.uwtsd.ac.uk::50abe21a-dd5c-4e7b-9f83-8b9b97b39799" providerId="AD" clId="Web-{D4D450AC-E202-1791-6016-3687A1CE62C0}" dt="2020-01-07T18:45:44.142" v="364" actId="14100"/>
          <ac:spMkLst>
            <pc:docMk/>
            <pc:sldMk cId="2793313546" sldId="258"/>
            <ac:spMk id="4" creationId="{BFAF3F0C-A053-4D41-B7CD-130CA3B9965B}"/>
          </ac:spMkLst>
        </pc:spChg>
        <pc:spChg chg="add mod">
          <ac:chgData name="Leanna Cresci (1807252)" userId="S::1807252@student.uwtsd.ac.uk::50abe21a-dd5c-4e7b-9f83-8b9b97b39799" providerId="AD" clId="Web-{D4D450AC-E202-1791-6016-3687A1CE62C0}" dt="2020-01-07T18:44:03.939" v="285" actId="14100"/>
          <ac:spMkLst>
            <pc:docMk/>
            <pc:sldMk cId="2793313546" sldId="258"/>
            <ac:spMk id="7" creationId="{60C537A7-6E1B-41D7-BC33-F95042557FF1}"/>
          </ac:spMkLst>
        </pc:spChg>
        <pc:spChg chg="add mod">
          <ac:chgData name="Leanna Cresci (1807252)" userId="S::1807252@student.uwtsd.ac.uk::50abe21a-dd5c-4e7b-9f83-8b9b97b39799" providerId="AD" clId="Web-{D4D450AC-E202-1791-6016-3687A1CE62C0}" dt="2020-01-07T18:45:25.704" v="349" actId="20577"/>
          <ac:spMkLst>
            <pc:docMk/>
            <pc:sldMk cId="2793313546" sldId="258"/>
            <ac:spMk id="9" creationId="{66AD8093-CF5D-4E68-BE70-4B8B5615893F}"/>
          </ac:spMkLst>
        </pc:spChg>
        <pc:spChg chg="add mod">
          <ac:chgData name="Leanna Cresci (1807252)" userId="S::1807252@student.uwtsd.ac.uk::50abe21a-dd5c-4e7b-9f83-8b9b97b39799" providerId="AD" clId="Web-{D4D450AC-E202-1791-6016-3687A1CE62C0}" dt="2020-01-07T18:50:06.876" v="711" actId="20577"/>
          <ac:spMkLst>
            <pc:docMk/>
            <pc:sldMk cId="2793313546" sldId="258"/>
            <ac:spMk id="10" creationId="{4FBB3CB6-66C3-4AF4-B9D5-EBFE0E0901CB}"/>
          </ac:spMkLst>
        </pc:spChg>
        <pc:picChg chg="add mod ord modCrop">
          <ac:chgData name="Leanna Cresci (1807252)" userId="S::1807252@student.uwtsd.ac.uk::50abe21a-dd5c-4e7b-9f83-8b9b97b39799" providerId="AD" clId="Web-{D4D450AC-E202-1791-6016-3687A1CE62C0}" dt="2020-01-07T18:44:26.939" v="290" actId="14100"/>
          <ac:picMkLst>
            <pc:docMk/>
            <pc:sldMk cId="2793313546" sldId="258"/>
            <ac:picMk id="5" creationId="{92741E47-3039-4F1F-9F18-B1A4FF6E3EE2}"/>
          </ac:picMkLst>
        </pc:picChg>
      </pc:sldChg>
      <pc:sldChg chg="addSp modSp new">
        <pc:chgData name="Leanna Cresci (1807252)" userId="S::1807252@student.uwtsd.ac.uk::50abe21a-dd5c-4e7b-9f83-8b9b97b39799" providerId="AD" clId="Web-{D4D450AC-E202-1791-6016-3687A1CE62C0}" dt="2020-01-07T18:52:37.016" v="866" actId="20577"/>
        <pc:sldMkLst>
          <pc:docMk/>
          <pc:sldMk cId="2872021610" sldId="259"/>
        </pc:sldMkLst>
        <pc:spChg chg="add mod">
          <ac:chgData name="Leanna Cresci (1807252)" userId="S::1807252@student.uwtsd.ac.uk::50abe21a-dd5c-4e7b-9f83-8b9b97b39799" providerId="AD" clId="Web-{D4D450AC-E202-1791-6016-3687A1CE62C0}" dt="2020-01-07T18:52:37.016" v="866" actId="20577"/>
          <ac:spMkLst>
            <pc:docMk/>
            <pc:sldMk cId="2872021610" sldId="259"/>
            <ac:spMk id="2" creationId="{79198168-D4F1-42FE-84F5-1ED812271EF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dirty="0"/>
              <a:t>Click to edit Master title style</a:t>
            </a:r>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edit Master subtitle style</a:t>
            </a:r>
          </a:p>
        </p:txBody>
      </p:sp>
      <p:sp>
        <p:nvSpPr>
          <p:cNvPr id="4" name="Date Placeholder 3"/>
          <p:cNvSpPr>
            <a:spLocks noGrp="1"/>
          </p:cNvSpPr>
          <p:nvPr>
            <p:ph type="dt" sz="half" idx="10"/>
          </p:nvPr>
        </p:nvSpPr>
        <p:spPr/>
        <p:txBody>
          <a:bodyPr/>
          <a:lstStyle/>
          <a:p>
            <a:fld id="{5586B75A-687E-405C-8A0B-8D00578BA2C3}" type="datetimeFigureOut">
              <a:rPr lang="en-US" dirty="0"/>
              <a:pPr/>
              <a:t>1/17/2020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2925088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586B75A-687E-405C-8A0B-8D00578BA2C3}" type="datetimeFigureOut">
              <a:rPr lang="en-US" dirty="0"/>
              <a:pPr/>
              <a:t>1/17/2020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1582409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dirty="0"/>
              <a:t>Click to edit Master title style</a:t>
            </a:r>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1/17/2020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9474527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Date Placeholder 7"/>
          <p:cNvSpPr>
            <a:spLocks noGrp="1"/>
          </p:cNvSpPr>
          <p:nvPr>
            <p:ph type="dt" sz="half" idx="10"/>
          </p:nvPr>
        </p:nvSpPr>
        <p:spPr/>
        <p:txBody>
          <a:bodyPr/>
          <a:lstStyle/>
          <a:p>
            <a:fld id="{5586B75A-687E-405C-8A0B-8D00578BA2C3}" type="datetimeFigureOut">
              <a:rPr lang="en-US" dirty="0"/>
              <a:pPr/>
              <a:t>1/17/2020</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3567248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t>Click to edit Master title style</a:t>
            </a:r>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Date Placeholder 1"/>
          <p:cNvSpPr>
            <a:spLocks noGrp="1"/>
          </p:cNvSpPr>
          <p:nvPr>
            <p:ph type="dt" sz="half" idx="10"/>
          </p:nvPr>
        </p:nvSpPr>
        <p:spPr/>
        <p:txBody>
          <a:bodyPr/>
          <a:lstStyle/>
          <a:p>
            <a:fld id="{5586B75A-687E-405C-8A0B-8D00578BA2C3}" type="datetimeFigureOut">
              <a:rPr lang="en-US" dirty="0"/>
              <a:pPr/>
              <a:t>1/17/2020</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39427344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Click to edit Master title style</a:t>
            </a:r>
          </a:p>
        </p:txBody>
      </p:sp>
      <p:sp>
        <p:nvSpPr>
          <p:cNvPr id="2" name="Date Placeholder 1"/>
          <p:cNvSpPr>
            <a:spLocks noGrp="1"/>
          </p:cNvSpPr>
          <p:nvPr>
            <p:ph type="dt" sz="half" idx="10"/>
          </p:nvPr>
        </p:nvSpPr>
        <p:spPr/>
        <p:txBody>
          <a:bodyPr/>
          <a:lstStyle/>
          <a:p>
            <a:fld id="{5586B75A-687E-405C-8A0B-8D00578BA2C3}" type="datetimeFigureOut">
              <a:rPr lang="en-US" dirty="0"/>
              <a:pPr/>
              <a:t>1/17/2020</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7186585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1/17/2020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9968298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dirty="0"/>
              <a:t>Click to edit Master title style</a:t>
            </a:r>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1/17/2020</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2655592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dirty="0"/>
              <a:t>Click to edit Master title style</a:t>
            </a:r>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1/17/2020</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33362042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586B75A-687E-405C-8A0B-8D00578BA2C3}" type="datetimeFigureOut">
              <a:rPr lang="en-US" dirty="0"/>
              <a:pPr/>
              <a:t>1/17/2020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33038548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586B75A-687E-405C-8A0B-8D00578BA2C3}" type="datetimeFigureOut">
              <a:rPr lang="en-US" dirty="0"/>
              <a:pPr/>
              <a:t>1/17/2020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2788405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dirty="0"/>
              <a:t>Click to edit Master title style</a:t>
            </a:r>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1/17/2020</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1297970755"/>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hyperlink" Target="https://creativecommons.org/licenses/by-nd/3.0/" TargetMode="External"/><Relationship Id="rId4" Type="http://schemas.openxmlformats.org/officeDocument/2006/relationships/hyperlink" Target="http://theconversation.com/toy-catalogues-put-a-nerf-gun-to-a-mothers-head-21158"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exploreandexpress-sheila.blogspot.com/2013/04/godly-play-and-special-needs-children.html" TargetMode="External"/><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hyperlink" Target="https://creativecommons.org/licenses/by-nc-nd/3.0/"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s://en.wikipedia.org/wiki/Play_Therapy" TargetMode="External"/><Relationship Id="rId2" Type="http://schemas.openxmlformats.org/officeDocument/2006/relationships/image" Target="../media/image4.jpeg"/><Relationship Id="rId1" Type="http://schemas.openxmlformats.org/officeDocument/2006/relationships/slideLayout" Target="../slideLayouts/slideLayout9.xml"/><Relationship Id="rId4" Type="http://schemas.openxmlformats.org/officeDocument/2006/relationships/hyperlink" Target="https://creativecommons.org/licenses/by-sa/3.0/"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sv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hyperlink" Target="https://psychlopaedia.org/learning-and-development/teaching-children-how-to-cope-with-lifes-challenges/" TargetMode="External"/><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hyperlink" Target="https://creativecommons.org/licenses/by-nc-nd/3.0/"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hyperlink" Target="https://childdevelopmentresources.wordpress.com/tag/physiotherapist/" TargetMode="External"/><Relationship Id="rId2" Type="http://schemas.openxmlformats.org/officeDocument/2006/relationships/image" Target="../media/image10.jpeg"/><Relationship Id="rId1" Type="http://schemas.openxmlformats.org/officeDocument/2006/relationships/slideLayout" Target="../slideLayouts/slideLayout6.xml"/><Relationship Id="rId4" Type="http://schemas.openxmlformats.org/officeDocument/2006/relationships/hyperlink" Target="https://creativecommons.org/licenses/by-nc-nd/3.0/"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hyperlink" Target="https://upload.wikimedia.org/wikipedia/commons/thumb/c/c2/Sandspiel1.jpg/1200px-Sandspiel1.jpg" TargetMode="External"/><Relationship Id="rId3" Type="http://schemas.openxmlformats.org/officeDocument/2006/relationships/hyperlink" Target="https://www.prospects.ac.uk/job-profiles/play-therapist" TargetMode="External"/><Relationship Id="rId7" Type="http://schemas.openxmlformats.org/officeDocument/2006/relationships/hyperlink" Target="https://62e528761d0685343e1c-f3d1b99a743ffa4142d9d7f1978d9686.ssl.cf2.rackcdn.com/files/37294/width237/gq6m7svh-1386637045.jpg" TargetMode="External"/><Relationship Id="rId2" Type="http://schemas.openxmlformats.org/officeDocument/2006/relationships/hyperlink" Target="https://www.bapt.info/play-therapy/" TargetMode="External"/><Relationship Id="rId1" Type="http://schemas.openxmlformats.org/officeDocument/2006/relationships/slideLayout" Target="../slideLayouts/slideLayout7.xml"/><Relationship Id="rId6" Type="http://schemas.openxmlformats.org/officeDocument/2006/relationships/hyperlink" Target="https://res.cloudinary.com/psychlopaedia/image/upload/w_1200,h_500,c_fill,g_face/q_40/remote/2016/09/89506247_children-lying-in-circle-on-grass_web.jpg" TargetMode="External"/><Relationship Id="rId5" Type="http://schemas.openxmlformats.org/officeDocument/2006/relationships/hyperlink" Target="https://childdevelopmentresources.files.wordpress.com/2011/04/istock_000014510075large.jpg" TargetMode="External"/><Relationship Id="rId4" Type="http://schemas.openxmlformats.org/officeDocument/2006/relationships/hyperlink" Target="https://www.swansea.ac.uk/postgraduate/taught/humanandhealthsciences/developmental-and-therapeutic-pla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10">
            <a:extLst>
              <a:ext uri="{FF2B5EF4-FFF2-40B4-BE49-F238E27FC236}">
                <a16:creationId xmlns:a16="http://schemas.microsoft.com/office/drawing/2014/main" id="{BC512124-0D13-4ED9-80B7-52AE15B6B4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orbel" panose="020B0503020204020204"/>
              <a:ea typeface="+mn-ea"/>
              <a:cs typeface="+mn-cs"/>
            </a:endParaRPr>
          </a:p>
        </p:txBody>
      </p:sp>
      <p:pic>
        <p:nvPicPr>
          <p:cNvPr id="3" name="Picture 3" descr="A picture containing person, indoor, girl, little&#10;&#10;Description generated with very high confidence">
            <a:extLst>
              <a:ext uri="{FF2B5EF4-FFF2-40B4-BE49-F238E27FC236}">
                <a16:creationId xmlns:a16="http://schemas.microsoft.com/office/drawing/2014/main" id="{2CDD3CA0-407F-4FB9-8552-2B0C40080DE7}"/>
              </a:ext>
            </a:extLst>
          </p:cNvPr>
          <p:cNvPicPr>
            <a:picLocks noChangeAspect="1"/>
          </p:cNvPicPr>
          <p:nvPr/>
        </p:nvPicPr>
        <p:blipFill rotWithShape="1">
          <a:blip r:embed="rId2">
            <a:alphaModFix amt="35000"/>
          </a:blip>
          <a:srcRect l="2283" r="8784"/>
          <a:stretch/>
        </p:blipFill>
        <p:spPr>
          <a:xfrm>
            <a:off x="20" y="10"/>
            <a:ext cx="6099028" cy="6857990"/>
          </a:xfrm>
          <a:prstGeom prst="rect">
            <a:avLst/>
          </a:prstGeom>
        </p:spPr>
      </p:pic>
      <p:pic>
        <p:nvPicPr>
          <p:cNvPr id="4" name="Picture 4" descr="A person holding a toy&#10;&#10;Description generated with high confidence">
            <a:extLst>
              <a:ext uri="{FF2B5EF4-FFF2-40B4-BE49-F238E27FC236}">
                <a16:creationId xmlns:a16="http://schemas.microsoft.com/office/drawing/2014/main" id="{8D938A40-F667-4ABC-AD64-9933344DE86E}"/>
              </a:ext>
            </a:extLst>
          </p:cNvPr>
          <p:cNvPicPr>
            <a:picLocks noChangeAspect="1"/>
          </p:cNvPicPr>
          <p:nvPr/>
        </p:nvPicPr>
        <p:blipFill rotWithShape="1">
          <a:blip r:embed="rId3">
            <a:alphaModFix amt="35000"/>
            <a:extLst>
              <a:ext uri="{837473B0-CC2E-450A-ABE3-18F120FF3D39}">
                <a1611:picAttrSrcUrl xmlns:a1611="http://schemas.microsoft.com/office/drawing/2016/11/main" r:id="rId4"/>
              </a:ext>
            </a:extLst>
          </a:blip>
          <a:srcRect t="946" b="24195"/>
          <a:stretch/>
        </p:blipFill>
        <p:spPr>
          <a:xfrm>
            <a:off x="6099786" y="10"/>
            <a:ext cx="6092214" cy="6857990"/>
          </a:xfrm>
          <a:prstGeom prst="rect">
            <a:avLst/>
          </a:prstGeom>
        </p:spPr>
      </p:pic>
      <p:sp>
        <p:nvSpPr>
          <p:cNvPr id="2" name="Title 1"/>
          <p:cNvSpPr>
            <a:spLocks noGrp="1"/>
          </p:cNvSpPr>
          <p:nvPr>
            <p:ph type="ctrTitle"/>
          </p:nvPr>
        </p:nvSpPr>
        <p:spPr>
          <a:xfrm>
            <a:off x="1069847" y="758952"/>
            <a:ext cx="9055227" cy="3794760"/>
          </a:xfrm>
        </p:spPr>
        <p:txBody>
          <a:bodyPr>
            <a:normAutofit/>
          </a:bodyPr>
          <a:lstStyle/>
          <a:p>
            <a:r>
              <a:rPr lang="en-US" sz="6200">
                <a:ln w="15875">
                  <a:solidFill>
                    <a:srgbClr val="FFFFFF"/>
                  </a:solidFill>
                </a:ln>
                <a:noFill/>
                <a:cs typeface="Calibri Light"/>
              </a:rPr>
              <a:t>MA Developmental and Therapeutic Play </a:t>
            </a:r>
            <a:br>
              <a:rPr lang="en-US" sz="6200">
                <a:ln w="15875">
                  <a:solidFill>
                    <a:srgbClr val="FFFFFF"/>
                  </a:solidFill>
                </a:ln>
                <a:noFill/>
                <a:cs typeface="Calibri Light"/>
              </a:rPr>
            </a:br>
            <a:br>
              <a:rPr lang="en-US" sz="6200">
                <a:ln w="15875">
                  <a:solidFill>
                    <a:srgbClr val="FFFFFF"/>
                  </a:solidFill>
                </a:ln>
                <a:noFill/>
                <a:cs typeface="Calibri Light"/>
              </a:rPr>
            </a:br>
            <a:r>
              <a:rPr lang="en-US" sz="6200">
                <a:ln w="15875">
                  <a:solidFill>
                    <a:srgbClr val="FFFFFF"/>
                  </a:solidFill>
                </a:ln>
                <a:noFill/>
                <a:cs typeface="Calibri Light"/>
              </a:rPr>
              <a:t>Leanna Cresci</a:t>
            </a:r>
          </a:p>
        </p:txBody>
      </p:sp>
      <p:sp>
        <p:nvSpPr>
          <p:cNvPr id="12" name="Rectangle 12">
            <a:extLst>
              <a:ext uri="{FF2B5EF4-FFF2-40B4-BE49-F238E27FC236}">
                <a16:creationId xmlns:a16="http://schemas.microsoft.com/office/drawing/2014/main" id="{D4ABACDC-BD54-40F3-9047-8298C77C2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58952"/>
            <a:ext cx="384048" cy="5330952"/>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4">
            <a:extLst>
              <a:ext uri="{FF2B5EF4-FFF2-40B4-BE49-F238E27FC236}">
                <a16:creationId xmlns:a16="http://schemas.microsoft.com/office/drawing/2014/main" id="{B76CB7CA-05C2-4EE8-A97F-B5F3A4F89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21442"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5">
            <a:extLst>
              <a:ext uri="{FF2B5EF4-FFF2-40B4-BE49-F238E27FC236}">
                <a16:creationId xmlns:a16="http://schemas.microsoft.com/office/drawing/2014/main" id="{414C65EF-F14C-4408-BD89-5034D0270165}"/>
              </a:ext>
            </a:extLst>
          </p:cNvPr>
          <p:cNvSpPr txBox="1"/>
          <p:nvPr/>
        </p:nvSpPr>
        <p:spPr>
          <a:xfrm>
            <a:off x="9798396" y="6657945"/>
            <a:ext cx="2393604"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4">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a:extLst>
                    <a:ext uri="{A12FA001-AC4F-418D-AE19-62706E023703}">
                      <ahyp:hlinkClr xmlns:ahyp="http://schemas.microsoft.com/office/drawing/2018/hyperlinkcolor" val="tx"/>
                    </a:ext>
                  </a:extLst>
                </a:hlinkClick>
              </a:rPr>
              <a:t>CC BY-ND</a:t>
            </a:r>
            <a:r>
              <a:rPr lang="en-US" sz="700">
                <a:solidFill>
                  <a:srgbClr val="FFFFFF"/>
                </a:solidFill>
              </a:rPr>
              <a:t>.</a:t>
            </a: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5B7D1B-F854-4B3C-B0B9-9A510B8638D9}"/>
              </a:ext>
            </a:extLst>
          </p:cNvPr>
          <p:cNvSpPr txBox="1"/>
          <p:nvPr/>
        </p:nvSpPr>
        <p:spPr>
          <a:xfrm>
            <a:off x="307383" y="191145"/>
            <a:ext cx="10957299"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latin typeface="Aharoni"/>
                <a:cs typeface="Aharoni"/>
              </a:rPr>
              <a:t>What I am going to be discussing during today's presentation:</a:t>
            </a:r>
            <a:endParaRPr lang="en-US" sz="2800" dirty="0"/>
          </a:p>
        </p:txBody>
      </p:sp>
      <p:sp>
        <p:nvSpPr>
          <p:cNvPr id="3" name="TextBox 2">
            <a:extLst>
              <a:ext uri="{FF2B5EF4-FFF2-40B4-BE49-F238E27FC236}">
                <a16:creationId xmlns:a16="http://schemas.microsoft.com/office/drawing/2014/main" id="{161EE5DA-44C5-41EC-8358-65D0CA11784D}"/>
              </a:ext>
            </a:extLst>
          </p:cNvPr>
          <p:cNvSpPr txBox="1"/>
          <p:nvPr/>
        </p:nvSpPr>
        <p:spPr>
          <a:xfrm>
            <a:off x="230699" y="902291"/>
            <a:ext cx="11680554" cy="532453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latin typeface="Abadi"/>
                <a:cs typeface="Aharoni"/>
              </a:rPr>
              <a:t>- My background in Early Years</a:t>
            </a:r>
          </a:p>
          <a:p>
            <a:endParaRPr lang="en-US" sz="2000" dirty="0">
              <a:latin typeface="Abadi"/>
              <a:cs typeface="Aharoni"/>
            </a:endParaRPr>
          </a:p>
          <a:p>
            <a:r>
              <a:rPr lang="en-US" sz="2000" dirty="0">
                <a:latin typeface="Abadi"/>
                <a:cs typeface="Aharoni"/>
              </a:rPr>
              <a:t>- What I have studied during my BA in Early Years Education and Care</a:t>
            </a:r>
          </a:p>
          <a:p>
            <a:endParaRPr lang="en-US" sz="2000" dirty="0">
              <a:latin typeface="Abadi"/>
              <a:cs typeface="Aharoni"/>
            </a:endParaRPr>
          </a:p>
          <a:p>
            <a:r>
              <a:rPr lang="en-US" sz="2000" dirty="0">
                <a:latin typeface="Abadi"/>
                <a:cs typeface="Aharoni"/>
              </a:rPr>
              <a:t>-What is play therapy?</a:t>
            </a:r>
          </a:p>
          <a:p>
            <a:endParaRPr lang="en-US" sz="2000" dirty="0">
              <a:latin typeface="Abadi"/>
              <a:cs typeface="Aharoni"/>
            </a:endParaRPr>
          </a:p>
          <a:p>
            <a:r>
              <a:rPr lang="en-US" sz="2000" dirty="0">
                <a:latin typeface="Abadi"/>
                <a:cs typeface="Aharoni"/>
              </a:rPr>
              <a:t>-BAPT (British Association of Play Therapy) </a:t>
            </a:r>
          </a:p>
          <a:p>
            <a:endParaRPr lang="en-US" sz="2000" dirty="0">
              <a:latin typeface="Abadi"/>
              <a:cs typeface="Aharoni"/>
            </a:endParaRPr>
          </a:p>
          <a:p>
            <a:r>
              <a:rPr lang="en-US" sz="2000" dirty="0">
                <a:latin typeface="Abadi"/>
                <a:cs typeface="Aharoni"/>
              </a:rPr>
              <a:t>-What I did to get on to the MA in Developmental and Therapeutic Play</a:t>
            </a:r>
          </a:p>
          <a:p>
            <a:endParaRPr lang="en-US" sz="2000" dirty="0">
              <a:latin typeface="Abadi"/>
              <a:cs typeface="Aharoni"/>
            </a:endParaRPr>
          </a:p>
          <a:p>
            <a:r>
              <a:rPr lang="en-US" sz="2000" dirty="0">
                <a:latin typeface="Abadi"/>
                <a:cs typeface="Aharoni"/>
              </a:rPr>
              <a:t>-What I can offer the MA course/ play therapy industry</a:t>
            </a:r>
          </a:p>
          <a:p>
            <a:endParaRPr lang="en-US" sz="2000" dirty="0">
              <a:latin typeface="Abadi"/>
              <a:cs typeface="Aharoni"/>
            </a:endParaRPr>
          </a:p>
          <a:p>
            <a:r>
              <a:rPr lang="en-US" sz="2000" dirty="0">
                <a:latin typeface="Abadi"/>
                <a:cs typeface="Aharoni"/>
              </a:rPr>
              <a:t>-Why I chose a future within Play Therapy</a:t>
            </a:r>
          </a:p>
          <a:p>
            <a:endParaRPr lang="en-US" sz="2000" dirty="0">
              <a:latin typeface="Abadi"/>
              <a:cs typeface="Aharoni"/>
            </a:endParaRPr>
          </a:p>
          <a:p>
            <a:r>
              <a:rPr lang="en-US" sz="2000" dirty="0">
                <a:latin typeface="Abadi"/>
                <a:cs typeface="Aharoni"/>
              </a:rPr>
              <a:t>- About the MA course</a:t>
            </a:r>
          </a:p>
          <a:p>
            <a:endParaRPr lang="en-US" sz="2000" dirty="0">
              <a:latin typeface="Abadi"/>
              <a:cs typeface="Aharoni"/>
            </a:endParaRPr>
          </a:p>
          <a:p>
            <a:r>
              <a:rPr lang="en-US" sz="2000" dirty="0">
                <a:latin typeface="Abadi"/>
                <a:cs typeface="Aharoni"/>
              </a:rPr>
              <a:t>-My plans for the future </a:t>
            </a:r>
          </a:p>
        </p:txBody>
      </p:sp>
    </p:spTree>
    <p:extLst>
      <p:ext uri="{BB962C8B-B14F-4D97-AF65-F5344CB8AC3E}">
        <p14:creationId xmlns:p14="http://schemas.microsoft.com/office/powerpoint/2010/main" val="33458146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1846D-4789-4CB7-B5AE-EB6016B17FC7}"/>
              </a:ext>
            </a:extLst>
          </p:cNvPr>
          <p:cNvSpPr>
            <a:spLocks noGrp="1"/>
          </p:cNvSpPr>
          <p:nvPr>
            <p:ph type="title"/>
          </p:nvPr>
        </p:nvSpPr>
        <p:spPr/>
        <p:txBody>
          <a:bodyPr/>
          <a:lstStyle/>
          <a:p>
            <a:r>
              <a:rPr lang="en-US" dirty="0"/>
              <a:t>My background in Early Years</a:t>
            </a:r>
          </a:p>
        </p:txBody>
      </p:sp>
      <p:sp>
        <p:nvSpPr>
          <p:cNvPr id="4" name="TextBox 3">
            <a:extLst>
              <a:ext uri="{FF2B5EF4-FFF2-40B4-BE49-F238E27FC236}">
                <a16:creationId xmlns:a16="http://schemas.microsoft.com/office/drawing/2014/main" id="{18034EAD-7027-429A-B417-DDF14527E210}"/>
              </a:ext>
            </a:extLst>
          </p:cNvPr>
          <p:cNvSpPr txBox="1"/>
          <p:nvPr/>
        </p:nvSpPr>
        <p:spPr>
          <a:xfrm>
            <a:off x="3631721" y="856891"/>
            <a:ext cx="8105953" cy="50783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lgn="just">
              <a:buFont typeface="Arial"/>
              <a:buChar char="•"/>
            </a:pPr>
            <a:r>
              <a:rPr lang="en-US" sz="2400" dirty="0">
                <a:latin typeface="Cavolini"/>
              </a:rPr>
              <a:t> I am an Early Years practitioner  that has just started a role as a nursery nurse. Up until recently I was a teaching assistant for 3 years. </a:t>
            </a:r>
          </a:p>
          <a:p>
            <a:pPr marL="342900" indent="-342900" algn="just">
              <a:buFont typeface="Arial"/>
              <a:buChar char="•"/>
            </a:pPr>
            <a:endParaRPr lang="en-US" sz="2400" dirty="0">
              <a:latin typeface="Cavolini"/>
            </a:endParaRPr>
          </a:p>
          <a:p>
            <a:pPr marL="342900" indent="-342900" algn="just">
              <a:buFont typeface="Arial"/>
              <a:buChar char="•"/>
            </a:pPr>
            <a:r>
              <a:rPr lang="en-US" sz="2400" dirty="0">
                <a:latin typeface="Cavolini"/>
              </a:rPr>
              <a:t>I became a teaching assistant after completing a level 3 in childcare and advanced </a:t>
            </a:r>
            <a:r>
              <a:rPr lang="en-US" sz="2400" dirty="0" err="1">
                <a:latin typeface="Cavolini"/>
              </a:rPr>
              <a:t>playwork</a:t>
            </a:r>
            <a:r>
              <a:rPr lang="en-US" sz="2400" dirty="0">
                <a:latin typeface="Cavolini"/>
              </a:rPr>
              <a:t>. This is when I found my passion for children learning through play. </a:t>
            </a:r>
          </a:p>
          <a:p>
            <a:pPr marL="342900" indent="-342900" algn="just">
              <a:buFont typeface="Arial"/>
              <a:buChar char="•"/>
            </a:pPr>
            <a:endParaRPr lang="en-US" sz="2400" dirty="0">
              <a:latin typeface="Cavolini"/>
            </a:endParaRPr>
          </a:p>
          <a:p>
            <a:pPr marL="342900" indent="-342900" algn="just">
              <a:buFont typeface="Arial"/>
              <a:buChar char="•"/>
            </a:pPr>
            <a:r>
              <a:rPr lang="en-US" sz="2400" dirty="0">
                <a:latin typeface="Cavolini"/>
              </a:rPr>
              <a:t>I am due to graduate from my undergraduate course in 2020.</a:t>
            </a:r>
          </a:p>
          <a:p>
            <a:pPr marL="342900" indent="-342900" algn="just">
              <a:buFont typeface="Arial"/>
              <a:buChar char="•"/>
            </a:pPr>
            <a:endParaRPr lang="en-US" sz="2400" dirty="0">
              <a:latin typeface="Cavolini"/>
            </a:endParaRPr>
          </a:p>
          <a:p>
            <a:pPr marL="342900" indent="-342900" algn="just">
              <a:buFont typeface="Arial"/>
              <a:buChar char="•"/>
            </a:pPr>
            <a:endParaRPr lang="en-US" sz="2400" dirty="0">
              <a:latin typeface="Cavolini"/>
            </a:endParaRPr>
          </a:p>
          <a:p>
            <a:pPr algn="just"/>
            <a:endParaRPr lang="en-US" sz="2400" dirty="0">
              <a:latin typeface="Cavolini"/>
            </a:endParaRPr>
          </a:p>
          <a:p>
            <a:endParaRPr lang="en-US" dirty="0">
              <a:latin typeface="Corbel" panose="020B0503020204020204"/>
            </a:endParaRPr>
          </a:p>
          <a:p>
            <a:endParaRPr lang="en-US" dirty="0">
              <a:latin typeface="Corbel" panose="020B0503020204020204"/>
            </a:endParaRPr>
          </a:p>
        </p:txBody>
      </p:sp>
    </p:spTree>
    <p:extLst>
      <p:ext uri="{BB962C8B-B14F-4D97-AF65-F5344CB8AC3E}">
        <p14:creationId xmlns:p14="http://schemas.microsoft.com/office/powerpoint/2010/main" val="78882235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9198168-D4F1-42FE-84F5-1ED812271EFE}"/>
              </a:ext>
            </a:extLst>
          </p:cNvPr>
          <p:cNvSpPr txBox="1"/>
          <p:nvPr/>
        </p:nvSpPr>
        <p:spPr>
          <a:xfrm>
            <a:off x="181155" y="166778"/>
            <a:ext cx="6049993" cy="923330"/>
          </a:xfrm>
          <a:prstGeom prst="rect">
            <a:avLst/>
          </a:prstGeom>
        </p:spPr>
        <p:style>
          <a:lnRef idx="2">
            <a:schemeClr val="accent2"/>
          </a:lnRef>
          <a:fillRef idx="1">
            <a:schemeClr val="lt1"/>
          </a:fillRef>
          <a:effectRef idx="0">
            <a:schemeClr val="accent2"/>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Aharoni"/>
                <a:cs typeface="Aharoni"/>
              </a:rPr>
              <a:t>During my university course I have studied all areas of children's learning, development and needs but the part I have found most interesting is the play aspect. </a:t>
            </a:r>
            <a:endParaRPr lang="en-US">
              <a:latin typeface="Aharoni"/>
              <a:cs typeface="Aharoni"/>
            </a:endParaRPr>
          </a:p>
        </p:txBody>
      </p:sp>
      <p:sp>
        <p:nvSpPr>
          <p:cNvPr id="3" name="TextBox 2">
            <a:extLst>
              <a:ext uri="{FF2B5EF4-FFF2-40B4-BE49-F238E27FC236}">
                <a16:creationId xmlns:a16="http://schemas.microsoft.com/office/drawing/2014/main" id="{3124B115-3646-4CFC-9840-7A849E8E281A}"/>
              </a:ext>
            </a:extLst>
          </p:cNvPr>
          <p:cNvSpPr txBox="1"/>
          <p:nvPr/>
        </p:nvSpPr>
        <p:spPr>
          <a:xfrm>
            <a:off x="9454551" y="80513"/>
            <a:ext cx="2743200" cy="2308324"/>
          </a:xfrm>
          <a:prstGeom prst="rect">
            <a:avLst/>
          </a:prstGeom>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Aharoni"/>
                <a:cs typeface="Aharoni"/>
              </a:rPr>
              <a:t>I started looking in to play therapy when deciding on what to do next. I found websites </a:t>
            </a:r>
            <a:r>
              <a:rPr lang="en-US">
                <a:latin typeface="Aharoni"/>
                <a:cs typeface="Aharoni"/>
              </a:rPr>
              <a:t>such a prospects </a:t>
            </a:r>
            <a:r>
              <a:rPr lang="en-US" dirty="0">
                <a:latin typeface="Aharoni"/>
                <a:cs typeface="Aharoni"/>
              </a:rPr>
              <a:t>useful as it told me exactly what I needed to know about the role.</a:t>
            </a:r>
          </a:p>
        </p:txBody>
      </p:sp>
      <p:sp>
        <p:nvSpPr>
          <p:cNvPr id="4" name="TextBox 3">
            <a:extLst>
              <a:ext uri="{FF2B5EF4-FFF2-40B4-BE49-F238E27FC236}">
                <a16:creationId xmlns:a16="http://schemas.microsoft.com/office/drawing/2014/main" id="{DAA20C62-DB0E-4CF6-A518-710BC63A2A58}"/>
              </a:ext>
            </a:extLst>
          </p:cNvPr>
          <p:cNvSpPr txBox="1"/>
          <p:nvPr/>
        </p:nvSpPr>
        <p:spPr>
          <a:xfrm>
            <a:off x="841614" y="1848030"/>
            <a:ext cx="4727275" cy="1477328"/>
          </a:xfrm>
          <a:prstGeom prst="rect">
            <a:avLst/>
          </a:prstGeom>
        </p:spPr>
        <p:style>
          <a:lnRef idx="2">
            <a:schemeClr val="accent3"/>
          </a:lnRef>
          <a:fillRef idx="1">
            <a:schemeClr val="lt1"/>
          </a:fillRef>
          <a:effectRef idx="0">
            <a:schemeClr val="accent3"/>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Aharoni"/>
                <a:cs typeface="Aharoni"/>
              </a:rPr>
              <a:t>My degree has taught me how to be resilient and reflective which is a vital part of being a play therapist, therefore I felt I have gained the skills to take on such a career.</a:t>
            </a:r>
          </a:p>
        </p:txBody>
      </p:sp>
      <p:sp>
        <p:nvSpPr>
          <p:cNvPr id="5" name="TextBox 4">
            <a:extLst>
              <a:ext uri="{FF2B5EF4-FFF2-40B4-BE49-F238E27FC236}">
                <a16:creationId xmlns:a16="http://schemas.microsoft.com/office/drawing/2014/main" id="{F3952445-5187-4B03-870E-7829AE51E00A}"/>
              </a:ext>
            </a:extLst>
          </p:cNvPr>
          <p:cNvSpPr txBox="1"/>
          <p:nvPr/>
        </p:nvSpPr>
        <p:spPr>
          <a:xfrm>
            <a:off x="5498980" y="539833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dirty="0"/>
          </a:p>
        </p:txBody>
      </p:sp>
      <p:sp>
        <p:nvSpPr>
          <p:cNvPr id="6" name="TextBox 5">
            <a:extLst>
              <a:ext uri="{FF2B5EF4-FFF2-40B4-BE49-F238E27FC236}">
                <a16:creationId xmlns:a16="http://schemas.microsoft.com/office/drawing/2014/main" id="{D37C25B2-81E5-4763-8366-A4419B770052}"/>
              </a:ext>
            </a:extLst>
          </p:cNvPr>
          <p:cNvSpPr txBox="1"/>
          <p:nvPr/>
        </p:nvSpPr>
        <p:spPr>
          <a:xfrm>
            <a:off x="5584346" y="4664195"/>
            <a:ext cx="5719313" cy="1477328"/>
          </a:xfrm>
          <a:prstGeom prst="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Aharoni"/>
                <a:cs typeface="Aharoni"/>
              </a:rPr>
              <a:t>I decided to join groups on social media that look in to play therapy and where play therapists themselves can post about their experiences. Reading their opinions only made me want to carry out the course even more.</a:t>
            </a:r>
          </a:p>
        </p:txBody>
      </p:sp>
      <p:pic>
        <p:nvPicPr>
          <p:cNvPr id="11" name="Picture 11" descr="A picture containing indoor, person, child, cabinet&#10;&#10;Description generated with very high confidence">
            <a:extLst>
              <a:ext uri="{FF2B5EF4-FFF2-40B4-BE49-F238E27FC236}">
                <a16:creationId xmlns:a16="http://schemas.microsoft.com/office/drawing/2014/main" id="{2C2754A0-B118-477F-A3A6-6197762FCFB3}"/>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564701" y="344094"/>
            <a:ext cx="2743200" cy="3941322"/>
          </a:xfrm>
          <a:prstGeom prst="rect">
            <a:avLst/>
          </a:prstGeom>
        </p:spPr>
      </p:pic>
      <p:sp>
        <p:nvSpPr>
          <p:cNvPr id="13" name="TextBox 12">
            <a:extLst>
              <a:ext uri="{FF2B5EF4-FFF2-40B4-BE49-F238E27FC236}">
                <a16:creationId xmlns:a16="http://schemas.microsoft.com/office/drawing/2014/main" id="{AC8507F1-EAEC-462A-A0C7-B5E55612300E}"/>
              </a:ext>
            </a:extLst>
          </p:cNvPr>
          <p:cNvSpPr txBox="1"/>
          <p:nvPr/>
        </p:nvSpPr>
        <p:spPr>
          <a:xfrm>
            <a:off x="7628626" y="4349706"/>
            <a:ext cx="2743200" cy="317500"/>
          </a:xfrm>
          <a:prstGeom prst="rect">
            <a:avLst/>
          </a:prstGeom>
        </p:spPr>
        <p:txBody>
          <a:bodyPr>
            <a:normAutofit fontScale="47500" lnSpcReduction="20000"/>
          </a:bodyPr>
          <a:lstStyle/>
          <a:p>
            <a:r>
              <a:rPr lang="en-US">
                <a:hlinkClick r:id="rId3"/>
              </a:rPr>
              <a:t>This Photo</a:t>
            </a:r>
            <a:r>
              <a:rPr lang="en-US"/>
              <a:t> by Unknown author is licensed under </a:t>
            </a:r>
            <a:r>
              <a:rPr lang="en-US">
                <a:hlinkClick r:id="rId4"/>
              </a:rPr>
              <a:t>CC BY-NC-ND</a:t>
            </a:r>
            <a:r>
              <a:rPr lang="en-US"/>
              <a:t>.</a:t>
            </a:r>
          </a:p>
        </p:txBody>
      </p:sp>
      <p:sp>
        <p:nvSpPr>
          <p:cNvPr id="7" name="TextBox 6">
            <a:extLst>
              <a:ext uri="{FF2B5EF4-FFF2-40B4-BE49-F238E27FC236}">
                <a16:creationId xmlns:a16="http://schemas.microsoft.com/office/drawing/2014/main" id="{94D28573-2601-471D-B2A7-45EFDD856A9B}"/>
              </a:ext>
            </a:extLst>
          </p:cNvPr>
          <p:cNvSpPr txBox="1"/>
          <p:nvPr/>
        </p:nvSpPr>
        <p:spPr>
          <a:xfrm>
            <a:off x="1316966" y="3962400"/>
            <a:ext cx="2743200" cy="2585323"/>
          </a:xfrm>
          <a:prstGeom prst="rect">
            <a:avLst/>
          </a:prstGeom>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Arial Black"/>
              </a:rPr>
              <a:t>I attened an open evening to ensure I was happy with my chosen university. I found this helpful and reassuring that I was </a:t>
            </a:r>
            <a:r>
              <a:rPr lang="en-US">
                <a:latin typeface="Arial Black"/>
              </a:rPr>
              <a:t>choosing the correct course for me.</a:t>
            </a:r>
            <a:endParaRPr lang="en-US" dirty="0">
              <a:latin typeface="Arial Black"/>
            </a:endParaRPr>
          </a:p>
        </p:txBody>
      </p:sp>
    </p:spTree>
    <p:extLst>
      <p:ext uri="{BB962C8B-B14F-4D97-AF65-F5344CB8AC3E}">
        <p14:creationId xmlns:p14="http://schemas.microsoft.com/office/powerpoint/2010/main" val="287202161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D665C8-3867-420D-B40D-47BAFDEE0980}"/>
              </a:ext>
            </a:extLst>
          </p:cNvPr>
          <p:cNvSpPr txBox="1"/>
          <p:nvPr/>
        </p:nvSpPr>
        <p:spPr>
          <a:xfrm>
            <a:off x="267419" y="138023"/>
            <a:ext cx="6251276"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endParaRPr lang="en-US" dirty="0"/>
          </a:p>
          <a:p>
            <a:endParaRPr lang="en-US" dirty="0"/>
          </a:p>
          <a:p>
            <a:endParaRPr lang="en-US" dirty="0"/>
          </a:p>
        </p:txBody>
      </p:sp>
      <p:sp>
        <p:nvSpPr>
          <p:cNvPr id="3" name="Speech Bubble: Oval 2">
            <a:extLst>
              <a:ext uri="{FF2B5EF4-FFF2-40B4-BE49-F238E27FC236}">
                <a16:creationId xmlns:a16="http://schemas.microsoft.com/office/drawing/2014/main" id="{1770C7BA-9E23-41E5-B5E4-5BD192CEE80D}"/>
              </a:ext>
            </a:extLst>
          </p:cNvPr>
          <p:cNvSpPr/>
          <p:nvPr/>
        </p:nvSpPr>
        <p:spPr>
          <a:xfrm>
            <a:off x="1253705" y="218450"/>
            <a:ext cx="9675959" cy="5880338"/>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latin typeface="Arial"/>
                <a:cs typeface="Arial"/>
              </a:rPr>
              <a:t>         </a:t>
            </a:r>
            <a:r>
              <a:rPr lang="en-US" sz="2000" dirty="0">
                <a:latin typeface="Arial"/>
                <a:cs typeface="Arial"/>
              </a:rPr>
              <a:t>                 </a:t>
            </a:r>
            <a:endParaRPr lang="en-US" sz="2000" dirty="0">
              <a:latin typeface="Corbel" panose="020B0503020204020204"/>
              <a:cs typeface="Arial"/>
            </a:endParaRPr>
          </a:p>
          <a:p>
            <a:endParaRPr lang="en-US" dirty="0">
              <a:latin typeface="Arial"/>
              <a:cs typeface="Arial"/>
            </a:endParaRPr>
          </a:p>
          <a:p>
            <a:endParaRPr lang="en-US" dirty="0">
              <a:latin typeface="Arial"/>
              <a:cs typeface="Arial"/>
            </a:endParaRPr>
          </a:p>
          <a:p>
            <a:r>
              <a:rPr lang="en-US" dirty="0">
                <a:latin typeface="Arial"/>
                <a:cs typeface="Arial"/>
              </a:rPr>
              <a:t>                              </a:t>
            </a:r>
            <a:endParaRPr lang="en-US" dirty="0">
              <a:latin typeface="Corbel" panose="020B0503020204020204"/>
              <a:cs typeface="Arial"/>
            </a:endParaRPr>
          </a:p>
          <a:p>
            <a:endParaRPr lang="en-US" dirty="0">
              <a:latin typeface="Arial"/>
              <a:cs typeface="Arial"/>
            </a:endParaRPr>
          </a:p>
          <a:p>
            <a:endParaRPr lang="en-US" dirty="0">
              <a:latin typeface="Arial"/>
              <a:cs typeface="Arial"/>
            </a:endParaRPr>
          </a:p>
          <a:p>
            <a:endParaRPr lang="en-US" dirty="0">
              <a:latin typeface="Arial"/>
              <a:cs typeface="Arial"/>
            </a:endParaRPr>
          </a:p>
          <a:p>
            <a:endParaRPr lang="en-US" dirty="0">
              <a:latin typeface="Arial"/>
              <a:cs typeface="Arial"/>
            </a:endParaRPr>
          </a:p>
          <a:p>
            <a:endParaRPr lang="en-US" dirty="0">
              <a:latin typeface="Arial"/>
              <a:cs typeface="Arial"/>
            </a:endParaRPr>
          </a:p>
          <a:p>
            <a:r>
              <a:rPr lang="en-US">
                <a:latin typeface="Arial"/>
                <a:cs typeface="Arial"/>
              </a:rPr>
              <a:t>                              What my BA has taught me:</a:t>
            </a:r>
            <a:r>
              <a:rPr lang="en-US" dirty="0">
                <a:latin typeface="Corbel"/>
                <a:cs typeface="Arial"/>
              </a:rPr>
              <a:t>  </a:t>
            </a:r>
            <a:r>
              <a:rPr lang="en-US" dirty="0">
                <a:ea typeface="+mn-lt"/>
                <a:cs typeface="+mn-lt"/>
              </a:rPr>
              <a:t>   </a:t>
            </a:r>
            <a:endParaRPr lang="en-US">
              <a:ea typeface="+mn-lt"/>
              <a:cs typeface="+mn-lt"/>
            </a:endParaRPr>
          </a:p>
          <a:p>
            <a:pPr marL="285750" indent="-285750">
              <a:buFont typeface="Arial,Sans-Serif"/>
              <a:buChar char="•"/>
            </a:pPr>
            <a:endParaRPr lang="en-US" dirty="0">
              <a:latin typeface="Arial"/>
              <a:cs typeface="Arial"/>
            </a:endParaRPr>
          </a:p>
          <a:p>
            <a:pPr marL="285750" indent="-285750">
              <a:buFont typeface="Arial,Sans-Serif"/>
              <a:buChar char="•"/>
            </a:pPr>
            <a:endParaRPr lang="en-US" dirty="0">
              <a:latin typeface="Arial"/>
              <a:cs typeface="Arial"/>
            </a:endParaRPr>
          </a:p>
          <a:p>
            <a:pPr marL="285750" indent="-285750">
              <a:buFont typeface="Arial,Sans-Serif"/>
              <a:buChar char="•"/>
            </a:pPr>
            <a:r>
              <a:rPr lang="en-US">
                <a:latin typeface="Arial"/>
                <a:cs typeface="Arial"/>
              </a:rPr>
              <a:t>That thinking critically is not always a negative thing to do</a:t>
            </a:r>
            <a:endParaRPr lang="en-US" dirty="0">
              <a:ea typeface="+mn-lt"/>
              <a:cs typeface="+mn-lt"/>
            </a:endParaRPr>
          </a:p>
          <a:p>
            <a:endParaRPr lang="en-US" dirty="0">
              <a:ea typeface="+mn-lt"/>
              <a:cs typeface="+mn-lt"/>
            </a:endParaRPr>
          </a:p>
          <a:p>
            <a:pPr marL="285750" indent="-285750">
              <a:buFont typeface="Arial,Sans-Serif"/>
              <a:buChar char="•"/>
            </a:pPr>
            <a:r>
              <a:rPr lang="en-US">
                <a:latin typeface="Arial"/>
                <a:cs typeface="Arial"/>
              </a:rPr>
              <a:t>To take notice of feedback</a:t>
            </a:r>
            <a:endParaRPr lang="en-US" dirty="0">
              <a:ea typeface="+mn-lt"/>
              <a:cs typeface="+mn-lt"/>
            </a:endParaRPr>
          </a:p>
          <a:p>
            <a:endParaRPr lang="en-US" dirty="0">
              <a:ea typeface="+mn-lt"/>
              <a:cs typeface="+mn-lt"/>
            </a:endParaRPr>
          </a:p>
          <a:p>
            <a:pPr marL="285750" indent="-285750">
              <a:buFont typeface="Arial,Sans-Serif"/>
              <a:buChar char="•"/>
            </a:pPr>
            <a:r>
              <a:rPr lang="en-US">
                <a:latin typeface="Arial"/>
                <a:cs typeface="Arial"/>
              </a:rPr>
              <a:t>To work well under pressure and within tight time scales</a:t>
            </a:r>
            <a:endParaRPr lang="en-US" dirty="0">
              <a:ea typeface="+mn-lt"/>
              <a:cs typeface="+mn-lt"/>
            </a:endParaRPr>
          </a:p>
          <a:p>
            <a:endParaRPr lang="en-US" dirty="0">
              <a:ea typeface="+mn-lt"/>
              <a:cs typeface="+mn-lt"/>
            </a:endParaRPr>
          </a:p>
          <a:p>
            <a:pPr marL="285750" indent="-285750">
              <a:buFont typeface="Arial,Sans-Serif"/>
              <a:buChar char="•"/>
            </a:pPr>
            <a:r>
              <a:rPr lang="en-US">
                <a:latin typeface="Arial"/>
                <a:cs typeface="Arial"/>
              </a:rPr>
              <a:t>The importance of safeguarding</a:t>
            </a:r>
            <a:endParaRPr lang="en-US" dirty="0">
              <a:ea typeface="+mn-lt"/>
              <a:cs typeface="+mn-lt"/>
            </a:endParaRPr>
          </a:p>
          <a:p>
            <a:endParaRPr lang="en-US" dirty="0">
              <a:ea typeface="+mn-lt"/>
              <a:cs typeface="+mn-lt"/>
            </a:endParaRPr>
          </a:p>
          <a:p>
            <a:pPr marL="285750" indent="-285750">
              <a:buFont typeface="Arial,Sans-Serif"/>
              <a:buChar char="•"/>
            </a:pPr>
            <a:r>
              <a:rPr lang="en-US">
                <a:latin typeface="Arial"/>
                <a:cs typeface="Arial"/>
              </a:rPr>
              <a:t>How to become confident speaking in front of others</a:t>
            </a:r>
            <a:endParaRPr lang="en-US" dirty="0">
              <a:ea typeface="+mn-lt"/>
              <a:cs typeface="+mn-lt"/>
            </a:endParaRPr>
          </a:p>
          <a:p>
            <a:endParaRPr lang="en-US" dirty="0">
              <a:ea typeface="+mn-lt"/>
              <a:cs typeface="+mn-lt"/>
            </a:endParaRPr>
          </a:p>
          <a:p>
            <a:pPr marL="285750" indent="-285750">
              <a:buFont typeface="Arial,Sans-Serif"/>
              <a:buChar char="•"/>
            </a:pPr>
            <a:r>
              <a:rPr lang="en-US">
                <a:latin typeface="Arial"/>
                <a:cs typeface="Arial"/>
              </a:rPr>
              <a:t>To work as part of a team and independently</a:t>
            </a:r>
            <a:endParaRPr lang="en-US" dirty="0">
              <a:ea typeface="+mn-lt"/>
              <a:cs typeface="+mn-lt"/>
            </a:endParaRPr>
          </a:p>
          <a:p>
            <a:endParaRPr lang="en-US" dirty="0">
              <a:ea typeface="+mn-lt"/>
              <a:cs typeface="+mn-lt"/>
            </a:endParaRPr>
          </a:p>
          <a:p>
            <a:r>
              <a:rPr lang="en-US">
                <a:latin typeface="Arial"/>
                <a:cs typeface="Arial"/>
              </a:rPr>
              <a:t>This is to name just a few but all of which are important and enable me to take on a masters course next year...</a:t>
            </a:r>
            <a:endParaRPr lang="en-US" dirty="0">
              <a:ea typeface="+mn-lt"/>
              <a:cs typeface="+mn-lt"/>
            </a:endParaRPr>
          </a:p>
          <a:p>
            <a:pPr algn="ctr"/>
            <a:endParaRPr lang="en-US" dirty="0"/>
          </a:p>
        </p:txBody>
      </p:sp>
    </p:spTree>
    <p:extLst>
      <p:ext uri="{BB962C8B-B14F-4D97-AF65-F5344CB8AC3E}">
        <p14:creationId xmlns:p14="http://schemas.microsoft.com/office/powerpoint/2010/main" val="38164570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A2E597-4BA3-4181-AC39-784A487F65E2}"/>
              </a:ext>
            </a:extLst>
          </p:cNvPr>
          <p:cNvSpPr>
            <a:spLocks noGrp="1"/>
          </p:cNvSpPr>
          <p:nvPr>
            <p:ph type="title"/>
          </p:nvPr>
        </p:nvSpPr>
        <p:spPr/>
        <p:txBody>
          <a:bodyPr>
            <a:normAutofit/>
          </a:bodyPr>
          <a:lstStyle/>
          <a:p>
            <a:r>
              <a:rPr lang="en-US"/>
              <a:t>What is play therapy?</a:t>
            </a:r>
            <a:endParaRPr lang="en-US" dirty="0"/>
          </a:p>
        </p:txBody>
      </p:sp>
      <p:pic>
        <p:nvPicPr>
          <p:cNvPr id="5" name="Picture 5" descr="A picture containing person, table, indoor, food&#10;&#10;Description generated with very high confidence">
            <a:extLst>
              <a:ext uri="{FF2B5EF4-FFF2-40B4-BE49-F238E27FC236}">
                <a16:creationId xmlns:a16="http://schemas.microsoft.com/office/drawing/2014/main" id="{92741E47-3039-4F1F-9F18-B1A4FF6E3EE2}"/>
              </a:ext>
            </a:extLst>
          </p:cNvPr>
          <p:cNvPicPr>
            <a:picLocks noGrp="1" noChangeAspect="1"/>
          </p:cNvPicPr>
          <p:nvPr>
            <p:ph type="pic" idx="1"/>
          </p:nvPr>
        </p:nvPicPr>
        <p:blipFill rotWithShape="1">
          <a:blip r:embed="rId2">
            <a:extLst>
              <a:ext uri="{837473B0-CC2E-450A-ABE3-18F120FF3D39}">
                <a1611:picAttrSrcUrl xmlns:a1611="http://schemas.microsoft.com/office/drawing/2016/11/main" r:id="rId3"/>
              </a:ext>
            </a:extLst>
          </a:blip>
          <a:srcRect t="734" b="734"/>
          <a:stretch/>
        </p:blipFill>
        <p:spPr>
          <a:xfrm>
            <a:off x="263850" y="3786663"/>
            <a:ext cx="2824364" cy="2009783"/>
          </a:xfrm>
        </p:spPr>
      </p:pic>
      <p:sp>
        <p:nvSpPr>
          <p:cNvPr id="4" name="Text Placeholder 3">
            <a:extLst>
              <a:ext uri="{FF2B5EF4-FFF2-40B4-BE49-F238E27FC236}">
                <a16:creationId xmlns:a16="http://schemas.microsoft.com/office/drawing/2014/main" id="{BFAF3F0C-A053-4D41-B7CD-130CA3B9965B}"/>
              </a:ext>
            </a:extLst>
          </p:cNvPr>
          <p:cNvSpPr>
            <a:spLocks noGrp="1"/>
          </p:cNvSpPr>
          <p:nvPr>
            <p:ph type="body" sz="half" idx="2"/>
          </p:nvPr>
        </p:nvSpPr>
        <p:spPr>
          <a:xfrm>
            <a:off x="270409" y="3780555"/>
            <a:ext cx="2834640" cy="2020652"/>
          </a:xfrm>
        </p:spPr>
        <p:txBody>
          <a:bodyPr/>
          <a:lstStyle/>
          <a:p>
            <a:endParaRPr lang="en-US"/>
          </a:p>
        </p:txBody>
      </p:sp>
      <p:sp>
        <p:nvSpPr>
          <p:cNvPr id="7" name="TextBox 6">
            <a:extLst>
              <a:ext uri="{FF2B5EF4-FFF2-40B4-BE49-F238E27FC236}">
                <a16:creationId xmlns:a16="http://schemas.microsoft.com/office/drawing/2014/main" id="{60C537A7-6E1B-41D7-BC33-F95042557FF1}"/>
              </a:ext>
            </a:extLst>
          </p:cNvPr>
          <p:cNvSpPr txBox="1"/>
          <p:nvPr/>
        </p:nvSpPr>
        <p:spPr>
          <a:xfrm>
            <a:off x="-800429" y="6327625"/>
            <a:ext cx="3313263" cy="144972"/>
          </a:xfrm>
          <a:prstGeom prst="rect">
            <a:avLst/>
          </a:prstGeom>
        </p:spPr>
        <p:txBody>
          <a:bodyPr>
            <a:normAutofit fontScale="25000" lnSpcReduction="20000"/>
          </a:bodyPr>
          <a:lstStyle/>
          <a:p>
            <a:r>
              <a:rPr lang="en-US">
                <a:hlinkClick r:id="rId3"/>
              </a:rPr>
              <a:t>This Photo</a:t>
            </a:r>
            <a:r>
              <a:rPr lang="en-US"/>
              <a:t> by Unknown author is licensed under </a:t>
            </a:r>
            <a:r>
              <a:rPr lang="en-US">
                <a:hlinkClick r:id="rId4"/>
              </a:rPr>
              <a:t>CC BY-SA</a:t>
            </a:r>
            <a:r>
              <a:rPr lang="en-US"/>
              <a:t>.</a:t>
            </a:r>
          </a:p>
        </p:txBody>
      </p:sp>
      <p:sp>
        <p:nvSpPr>
          <p:cNvPr id="9" name="TextBox 8">
            <a:extLst>
              <a:ext uri="{FF2B5EF4-FFF2-40B4-BE49-F238E27FC236}">
                <a16:creationId xmlns:a16="http://schemas.microsoft.com/office/drawing/2014/main" id="{66AD8093-CF5D-4E68-BE70-4B8B5615893F}"/>
              </a:ext>
            </a:extLst>
          </p:cNvPr>
          <p:cNvSpPr txBox="1"/>
          <p:nvPr/>
        </p:nvSpPr>
        <p:spPr>
          <a:xfrm>
            <a:off x="353683" y="114443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latin typeface="Cavolini"/>
            </a:endParaRPr>
          </a:p>
        </p:txBody>
      </p:sp>
      <p:sp>
        <p:nvSpPr>
          <p:cNvPr id="10" name="TextBox 9">
            <a:extLst>
              <a:ext uri="{FF2B5EF4-FFF2-40B4-BE49-F238E27FC236}">
                <a16:creationId xmlns:a16="http://schemas.microsoft.com/office/drawing/2014/main" id="{4FBB3CB6-66C3-4AF4-B9D5-EBFE0E0901CB}"/>
              </a:ext>
            </a:extLst>
          </p:cNvPr>
          <p:cNvSpPr txBox="1"/>
          <p:nvPr/>
        </p:nvSpPr>
        <p:spPr>
          <a:xfrm>
            <a:off x="3501426" y="784105"/>
            <a:ext cx="8249728" cy="6186309"/>
          </a:xfrm>
          <a:prstGeom prst="rect">
            <a:avLst/>
          </a:prstGeom>
        </p:spPr>
        <p:style>
          <a:lnRef idx="2">
            <a:schemeClr val="accent4"/>
          </a:lnRef>
          <a:fillRef idx="1">
            <a:schemeClr val="lt1"/>
          </a:fillRef>
          <a:effectRef idx="0">
            <a:schemeClr val="accent4"/>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Aharoni"/>
                <a:cs typeface="Aharoni"/>
              </a:rPr>
              <a:t>Play therapy is a response to children's mental health needs. Play therapy is unique as children can explain their feelings through play. </a:t>
            </a:r>
          </a:p>
          <a:p>
            <a:endParaRPr lang="en-US" sz="2400" dirty="0">
              <a:latin typeface="Aharoni"/>
              <a:cs typeface="Aharoni"/>
            </a:endParaRPr>
          </a:p>
          <a:p>
            <a:r>
              <a:rPr lang="en-US" sz="2400" dirty="0">
                <a:latin typeface="Aharoni"/>
                <a:cs typeface="Aharoni"/>
              </a:rPr>
              <a:t>It can be carried out in all sorts of settings such as an educational setting, a hospital and at home.</a:t>
            </a:r>
          </a:p>
          <a:p>
            <a:endParaRPr lang="en-US" sz="2400" dirty="0">
              <a:latin typeface="Aharoni"/>
              <a:cs typeface="Aharoni"/>
            </a:endParaRPr>
          </a:p>
          <a:p>
            <a:r>
              <a:rPr lang="en-US" sz="2400" dirty="0">
                <a:latin typeface="Aharoni"/>
                <a:cs typeface="Aharoni"/>
              </a:rPr>
              <a:t>According to the British Association of Play Therapists (2014) play is vital to children's development and play therapy can help them understand their muddled feelings in a way that they don't feel pressured to try and explain them verbally.</a:t>
            </a:r>
          </a:p>
          <a:p>
            <a:endParaRPr lang="en-US" sz="2400" dirty="0">
              <a:latin typeface="Aharoni"/>
              <a:cs typeface="Aharoni"/>
            </a:endParaRPr>
          </a:p>
          <a:p>
            <a:r>
              <a:rPr lang="en-US" sz="2400" dirty="0">
                <a:latin typeface="Aharoni"/>
                <a:cs typeface="Aharoni"/>
              </a:rPr>
              <a:t>In order to become a play therapist you must complete </a:t>
            </a:r>
            <a:r>
              <a:rPr lang="en-US" sz="2400">
                <a:latin typeface="Aharoni"/>
                <a:cs typeface="Aharoni"/>
              </a:rPr>
              <a:t>the MA course.</a:t>
            </a:r>
            <a:endParaRPr lang="en-US" sz="2400" dirty="0">
              <a:latin typeface="Aharoni"/>
              <a:cs typeface="Aharoni"/>
            </a:endParaRPr>
          </a:p>
          <a:p>
            <a:endParaRPr lang="en-US"/>
          </a:p>
          <a:p>
            <a:endParaRPr lang="en-US" dirty="0"/>
          </a:p>
        </p:txBody>
      </p:sp>
    </p:spTree>
    <p:extLst>
      <p:ext uri="{BB962C8B-B14F-4D97-AF65-F5344CB8AC3E}">
        <p14:creationId xmlns:p14="http://schemas.microsoft.com/office/powerpoint/2010/main" val="279331354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A13106E-ECDE-4195-8045-B57F536443F1}"/>
              </a:ext>
            </a:extLst>
          </p:cNvPr>
          <p:cNvSpPr txBox="1"/>
          <p:nvPr/>
        </p:nvSpPr>
        <p:spPr>
          <a:xfrm>
            <a:off x="681925" y="475281"/>
            <a:ext cx="5416657" cy="1477328"/>
          </a:xfrm>
          <a:prstGeom prst="rect">
            <a:avLst/>
          </a:prstGeom>
        </p:spPr>
        <p:style>
          <a:lnRef idx="2">
            <a:schemeClr val="accent4"/>
          </a:lnRef>
          <a:fillRef idx="1">
            <a:schemeClr val="lt1"/>
          </a:fillRef>
          <a:effectRef idx="0">
            <a:schemeClr val="accent4"/>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BAPT stands for The British Association of Play Therapists. It is a charity that was formed In 2006 and it gives support </a:t>
            </a:r>
            <a:r>
              <a:rPr lang="en-US"/>
              <a:t>to Play Therapists that are registered under them and to families seeking help from a Play Therapist. </a:t>
            </a:r>
          </a:p>
        </p:txBody>
      </p:sp>
      <p:sp>
        <p:nvSpPr>
          <p:cNvPr id="3" name="TextBox 2">
            <a:extLst>
              <a:ext uri="{FF2B5EF4-FFF2-40B4-BE49-F238E27FC236}">
                <a16:creationId xmlns:a16="http://schemas.microsoft.com/office/drawing/2014/main" id="{6DB4D5A9-721A-49E2-A1B1-EBBA03C6BB94}"/>
              </a:ext>
            </a:extLst>
          </p:cNvPr>
          <p:cNvSpPr txBox="1"/>
          <p:nvPr/>
        </p:nvSpPr>
        <p:spPr>
          <a:xfrm>
            <a:off x="8832258" y="1948427"/>
            <a:ext cx="2743199" cy="1754326"/>
          </a:xfrm>
          <a:prstGeom prst="rect">
            <a:avLst/>
          </a:prstGeom>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On their webite you can </a:t>
            </a:r>
            <a:r>
              <a:rPr lang="en-US"/>
              <a:t>search for a Play Therapist that works in your area. You can read up on their background and how they can help. </a:t>
            </a:r>
            <a:endParaRPr lang="en-US" dirty="0"/>
          </a:p>
        </p:txBody>
      </p:sp>
      <p:sp>
        <p:nvSpPr>
          <p:cNvPr id="4" name="TextBox 3">
            <a:extLst>
              <a:ext uri="{FF2B5EF4-FFF2-40B4-BE49-F238E27FC236}">
                <a16:creationId xmlns:a16="http://schemas.microsoft.com/office/drawing/2014/main" id="{C4E8B5C1-8580-45C8-AD16-F0DD1E40DD49}"/>
              </a:ext>
            </a:extLst>
          </p:cNvPr>
          <p:cNvSpPr txBox="1"/>
          <p:nvPr/>
        </p:nvSpPr>
        <p:spPr>
          <a:xfrm>
            <a:off x="4893913" y="3382827"/>
            <a:ext cx="2743199"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5400">
                <a:latin typeface="Aharoni"/>
                <a:cs typeface="Aharoni"/>
              </a:rPr>
              <a:t>BAPT</a:t>
            </a:r>
            <a:endParaRPr lang="en-US" sz="5400" dirty="0">
              <a:latin typeface="Aharoni"/>
              <a:cs typeface="Aharoni"/>
            </a:endParaRPr>
          </a:p>
        </p:txBody>
      </p:sp>
      <p:pic>
        <p:nvPicPr>
          <p:cNvPr id="5" name="Graphic 5" descr="Line arrow Slight curve">
            <a:extLst>
              <a:ext uri="{FF2B5EF4-FFF2-40B4-BE49-F238E27FC236}">
                <a16:creationId xmlns:a16="http://schemas.microsoft.com/office/drawing/2014/main" id="{A7841846-7521-480D-B992-BCDD9BCA948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1080000">
            <a:off x="7057538" y="3381706"/>
            <a:ext cx="1521416" cy="914400"/>
          </a:xfrm>
          <a:prstGeom prst="rect">
            <a:avLst/>
          </a:prstGeom>
        </p:spPr>
      </p:pic>
      <p:pic>
        <p:nvPicPr>
          <p:cNvPr id="7" name="Graphic 7" descr="Line arrow Clockwise curve">
            <a:extLst>
              <a:ext uri="{FF2B5EF4-FFF2-40B4-BE49-F238E27FC236}">
                <a16:creationId xmlns:a16="http://schemas.microsoft.com/office/drawing/2014/main" id="{3B8729F8-E411-49D9-A440-D478A0451C6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1320000">
            <a:off x="3843579" y="2222716"/>
            <a:ext cx="914400" cy="1198535"/>
          </a:xfrm>
          <a:prstGeom prst="rect">
            <a:avLst/>
          </a:prstGeom>
        </p:spPr>
      </p:pic>
      <p:sp>
        <p:nvSpPr>
          <p:cNvPr id="9" name="TextBox 8">
            <a:extLst>
              <a:ext uri="{FF2B5EF4-FFF2-40B4-BE49-F238E27FC236}">
                <a16:creationId xmlns:a16="http://schemas.microsoft.com/office/drawing/2014/main" id="{0FA9E0F5-91E0-481A-94E5-0D17DE655A66}"/>
              </a:ext>
            </a:extLst>
          </p:cNvPr>
          <p:cNvSpPr txBox="1"/>
          <p:nvPr/>
        </p:nvSpPr>
        <p:spPr>
          <a:xfrm>
            <a:off x="7955635" y="5450075"/>
            <a:ext cx="2743199" cy="1200329"/>
          </a:xfrm>
          <a:prstGeom prst="rect">
            <a:avLst/>
          </a:prstGeom>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Practitioners can find resources to aid their sessions with the children </a:t>
            </a:r>
            <a:r>
              <a:rPr lang="en-US"/>
              <a:t>they are working with.</a:t>
            </a:r>
          </a:p>
        </p:txBody>
      </p:sp>
      <p:pic>
        <p:nvPicPr>
          <p:cNvPr id="10" name="Graphic 10" descr="Line arrow Slight curve">
            <a:extLst>
              <a:ext uri="{FF2B5EF4-FFF2-40B4-BE49-F238E27FC236}">
                <a16:creationId xmlns:a16="http://schemas.microsoft.com/office/drawing/2014/main" id="{89A7A7E1-B025-4966-8B69-050AFB33F13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2400000">
            <a:off x="6116277" y="4506389"/>
            <a:ext cx="1676399" cy="914400"/>
          </a:xfrm>
          <a:prstGeom prst="rect">
            <a:avLst/>
          </a:prstGeom>
        </p:spPr>
      </p:pic>
      <p:sp>
        <p:nvSpPr>
          <p:cNvPr id="12" name="TextBox 11">
            <a:extLst>
              <a:ext uri="{FF2B5EF4-FFF2-40B4-BE49-F238E27FC236}">
                <a16:creationId xmlns:a16="http://schemas.microsoft.com/office/drawing/2014/main" id="{D4462D9A-0092-4F17-A306-DB6769DEB0AC}"/>
              </a:ext>
            </a:extLst>
          </p:cNvPr>
          <p:cNvSpPr txBox="1"/>
          <p:nvPr/>
        </p:nvSpPr>
        <p:spPr>
          <a:xfrm>
            <a:off x="736815" y="4301424"/>
            <a:ext cx="2743199" cy="1200329"/>
          </a:xfrm>
          <a:prstGeom prst="rect">
            <a:avLst/>
          </a:prstGeom>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They provide jounral articles including research that has been done in to </a:t>
            </a:r>
            <a:r>
              <a:rPr lang="en-US"/>
              <a:t>Play Therapy.</a:t>
            </a:r>
          </a:p>
        </p:txBody>
      </p:sp>
      <p:pic>
        <p:nvPicPr>
          <p:cNvPr id="13" name="Graphic 13" descr="Line arrow Clockwise curve">
            <a:extLst>
              <a:ext uri="{FF2B5EF4-FFF2-40B4-BE49-F238E27FC236}">
                <a16:creationId xmlns:a16="http://schemas.microsoft.com/office/drawing/2014/main" id="{2C3CAB26-2276-4C43-9C77-2283E21E9C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15780000">
            <a:off x="3919338" y="4041266"/>
            <a:ext cx="914400" cy="1353518"/>
          </a:xfrm>
          <a:prstGeom prst="rect">
            <a:avLst/>
          </a:prstGeom>
        </p:spPr>
      </p:pic>
      <p:sp>
        <p:nvSpPr>
          <p:cNvPr id="15" name="TextBox 14">
            <a:extLst>
              <a:ext uri="{FF2B5EF4-FFF2-40B4-BE49-F238E27FC236}">
                <a16:creationId xmlns:a16="http://schemas.microsoft.com/office/drawing/2014/main" id="{1BFEC552-DBAD-44DE-A259-F5F84A746BC6}"/>
              </a:ext>
            </a:extLst>
          </p:cNvPr>
          <p:cNvSpPr txBox="1"/>
          <p:nvPr/>
        </p:nvSpPr>
        <p:spPr>
          <a:xfrm>
            <a:off x="7591586" y="229890"/>
            <a:ext cx="2743199" cy="1200329"/>
          </a:xfrm>
          <a:prstGeom prst="rect">
            <a:avLst/>
          </a:prstGeom>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Once qualified you can register as a play therapist to access many useful </a:t>
            </a:r>
            <a:r>
              <a:rPr lang="en-US"/>
              <a:t>resources and advice.</a:t>
            </a:r>
          </a:p>
        </p:txBody>
      </p:sp>
      <p:pic>
        <p:nvPicPr>
          <p:cNvPr id="16" name="Graphic 16" descr="Line arrow Slight curve">
            <a:extLst>
              <a:ext uri="{FF2B5EF4-FFF2-40B4-BE49-F238E27FC236}">
                <a16:creationId xmlns:a16="http://schemas.microsoft.com/office/drawing/2014/main" id="{F045C913-07FA-47D2-AF9A-61CE4E06E79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4140000">
            <a:off x="6580228" y="2093807"/>
            <a:ext cx="1560162" cy="888570"/>
          </a:xfrm>
          <a:prstGeom prst="rect">
            <a:avLst/>
          </a:prstGeom>
        </p:spPr>
      </p:pic>
    </p:spTree>
    <p:extLst>
      <p:ext uri="{BB962C8B-B14F-4D97-AF65-F5344CB8AC3E}">
        <p14:creationId xmlns:p14="http://schemas.microsoft.com/office/powerpoint/2010/main" val="23775225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7FB507-470A-4644-A436-26A307F68BEB}"/>
              </a:ext>
            </a:extLst>
          </p:cNvPr>
          <p:cNvSpPr>
            <a:spLocks noGrp="1"/>
          </p:cNvSpPr>
          <p:nvPr>
            <p:ph type="title"/>
          </p:nvPr>
        </p:nvSpPr>
        <p:spPr/>
        <p:txBody>
          <a:bodyPr vert="horz" lIns="91440" tIns="45720" rIns="91440" bIns="45720" rtlCol="0" anchor="ctr">
            <a:normAutofit/>
          </a:bodyPr>
          <a:lstStyle/>
          <a:p>
            <a:r>
              <a:rPr lang="en-US" dirty="0"/>
              <a:t>What I need to do next...</a:t>
            </a:r>
          </a:p>
        </p:txBody>
      </p:sp>
      <p:pic>
        <p:nvPicPr>
          <p:cNvPr id="5" name="Picture 5" descr="A person holding a baby&#10;&#10;Description generated with high confidence">
            <a:extLst>
              <a:ext uri="{FF2B5EF4-FFF2-40B4-BE49-F238E27FC236}">
                <a16:creationId xmlns:a16="http://schemas.microsoft.com/office/drawing/2014/main" id="{FC08D394-E28A-4805-9D7D-1C171D4CE1A6}"/>
              </a:ext>
            </a:extLst>
          </p:cNvPr>
          <p:cNvPicPr>
            <a:picLocks noGrp="1" noChangeAspect="1"/>
          </p:cNvPicPr>
          <p:nvPr>
            <p:ph idx="1"/>
          </p:nvPr>
        </p:nvPicPr>
        <p:blipFill>
          <a:blip r:embed="rId2">
            <a:extLst>
              <a:ext uri="{837473B0-CC2E-450A-ABE3-18F120FF3D39}">
                <a1611:picAttrSrcUrl xmlns:a1611="http://schemas.microsoft.com/office/drawing/2016/11/main" r:id="rId3"/>
              </a:ext>
            </a:extLst>
          </a:blip>
          <a:stretch>
            <a:fillRect/>
          </a:stretch>
        </p:blipFill>
        <p:spPr>
          <a:xfrm>
            <a:off x="3868738" y="3424237"/>
            <a:ext cx="7315200" cy="3048000"/>
          </a:xfrm>
          <a:prstGeom prst="rect">
            <a:avLst/>
          </a:prstGeom>
        </p:spPr>
      </p:pic>
      <p:sp>
        <p:nvSpPr>
          <p:cNvPr id="4" name="TextBox 3">
            <a:extLst>
              <a:ext uri="{FF2B5EF4-FFF2-40B4-BE49-F238E27FC236}">
                <a16:creationId xmlns:a16="http://schemas.microsoft.com/office/drawing/2014/main" id="{7F31BC71-1963-4A58-9BEB-BEB7B9D55036}"/>
              </a:ext>
            </a:extLst>
          </p:cNvPr>
          <p:cNvSpPr txBox="1"/>
          <p:nvPr/>
        </p:nvSpPr>
        <p:spPr>
          <a:xfrm>
            <a:off x="3869268" y="864108"/>
            <a:ext cx="7315200" cy="2998765"/>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indent="-182880">
              <a:lnSpc>
                <a:spcPct val="90000"/>
              </a:lnSpc>
              <a:spcAft>
                <a:spcPts val="600"/>
              </a:spcAft>
              <a:buClr>
                <a:schemeClr val="accent1"/>
              </a:buClr>
              <a:buFont typeface="Wingdings 2" pitchFamily="18" charset="2"/>
              <a:buChar char=""/>
            </a:pPr>
            <a:r>
              <a:rPr lang="en-US" dirty="0">
                <a:latin typeface="Aharoni"/>
                <a:cs typeface="Aharoni"/>
              </a:rPr>
              <a:t>The next step after graduating from my undergraduate at UWTSD is to carry out my MA in developmental and therapeutic play at Swansea University.</a:t>
            </a:r>
          </a:p>
          <a:p>
            <a:pPr indent="-182880">
              <a:lnSpc>
                <a:spcPct val="90000"/>
              </a:lnSpc>
              <a:spcAft>
                <a:spcPts val="600"/>
              </a:spcAft>
              <a:buClr>
                <a:schemeClr val="accent1"/>
              </a:buClr>
              <a:buFont typeface="Wingdings 2" pitchFamily="18" charset="2"/>
              <a:buChar char=""/>
            </a:pPr>
            <a:endParaRPr lang="en-US" dirty="0">
              <a:latin typeface="Aharoni"/>
              <a:cs typeface="Aharoni"/>
            </a:endParaRPr>
          </a:p>
          <a:p>
            <a:pPr indent="-182880">
              <a:lnSpc>
                <a:spcPct val="90000"/>
              </a:lnSpc>
              <a:spcAft>
                <a:spcPts val="600"/>
              </a:spcAft>
              <a:buClr>
                <a:schemeClr val="accent1"/>
              </a:buClr>
              <a:buFont typeface="Wingdings 2" pitchFamily="18" charset="2"/>
              <a:buChar char=""/>
            </a:pPr>
            <a:r>
              <a:rPr lang="en-US" dirty="0">
                <a:latin typeface="Aharoni"/>
                <a:cs typeface="Aharoni"/>
              </a:rPr>
              <a:t>I researched the course in much detail. I then got in contact with the course leader in order to have my questions answered.</a:t>
            </a:r>
          </a:p>
          <a:p>
            <a:pPr indent="-182880">
              <a:lnSpc>
                <a:spcPct val="90000"/>
              </a:lnSpc>
              <a:spcAft>
                <a:spcPts val="600"/>
              </a:spcAft>
              <a:buClr>
                <a:schemeClr val="accent1"/>
              </a:buClr>
              <a:buFont typeface="Wingdings 2" pitchFamily="18" charset="2"/>
              <a:buChar char=""/>
            </a:pPr>
            <a:endParaRPr lang="en-US" dirty="0">
              <a:latin typeface="Aharoni"/>
              <a:cs typeface="Aharoni"/>
            </a:endParaRPr>
          </a:p>
          <a:p>
            <a:pPr indent="-182880">
              <a:lnSpc>
                <a:spcPct val="90000"/>
              </a:lnSpc>
              <a:spcAft>
                <a:spcPts val="600"/>
              </a:spcAft>
              <a:buClr>
                <a:schemeClr val="accent1"/>
              </a:buClr>
              <a:buFont typeface="Wingdings 2" pitchFamily="18" charset="2"/>
              <a:buChar char=""/>
            </a:pPr>
            <a:r>
              <a:rPr lang="en-US" dirty="0">
                <a:latin typeface="Aharoni"/>
                <a:cs typeface="Aharoni"/>
              </a:rPr>
              <a:t>I decided to apply for the course</a:t>
            </a:r>
            <a:r>
              <a:rPr lang="en-US">
                <a:latin typeface="Aharoni"/>
                <a:cs typeface="Aharoni"/>
              </a:rPr>
              <a:t> and I have since been accepted to start in September 2020. </a:t>
            </a:r>
          </a:p>
          <a:p>
            <a:pPr indent="-182880">
              <a:lnSpc>
                <a:spcPct val="90000"/>
              </a:lnSpc>
              <a:spcAft>
                <a:spcPts val="600"/>
              </a:spcAft>
              <a:buClr>
                <a:schemeClr val="accent1"/>
              </a:buClr>
              <a:buFont typeface="Wingdings 2" pitchFamily="18" charset="2"/>
              <a:buChar char=""/>
            </a:pPr>
            <a:endParaRPr lang="en-US">
              <a:solidFill>
                <a:schemeClr val="tx1">
                  <a:lumMod val="65000"/>
                  <a:lumOff val="35000"/>
                </a:schemeClr>
              </a:solidFill>
            </a:endParaRPr>
          </a:p>
        </p:txBody>
      </p:sp>
      <p:sp>
        <p:nvSpPr>
          <p:cNvPr id="7" name="TextBox 6">
            <a:extLst>
              <a:ext uri="{FF2B5EF4-FFF2-40B4-BE49-F238E27FC236}">
                <a16:creationId xmlns:a16="http://schemas.microsoft.com/office/drawing/2014/main" id="{2B444219-4B5B-434A-A2DA-EB2993C40005}"/>
              </a:ext>
            </a:extLst>
          </p:cNvPr>
          <p:cNvSpPr txBox="1"/>
          <p:nvPr/>
        </p:nvSpPr>
        <p:spPr>
          <a:xfrm>
            <a:off x="8551274" y="6190351"/>
            <a:ext cx="2539477"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BY-NC-ND</a:t>
            </a:r>
            <a:r>
              <a:rPr lang="en-US" sz="700">
                <a:solidFill>
                  <a:srgbClr val="FFFFFF"/>
                </a:solidFill>
              </a:rPr>
              <a:t>.</a:t>
            </a:r>
          </a:p>
        </p:txBody>
      </p:sp>
    </p:spTree>
    <p:extLst>
      <p:ext uri="{BB962C8B-B14F-4D97-AF65-F5344CB8AC3E}">
        <p14:creationId xmlns:p14="http://schemas.microsoft.com/office/powerpoint/2010/main" val="339978806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33981-5239-4F89-ACE0-BC8E96126F89}"/>
              </a:ext>
            </a:extLst>
          </p:cNvPr>
          <p:cNvSpPr>
            <a:spLocks noGrp="1"/>
          </p:cNvSpPr>
          <p:nvPr>
            <p:ph type="title"/>
          </p:nvPr>
        </p:nvSpPr>
        <p:spPr/>
        <p:txBody>
          <a:bodyPr/>
          <a:lstStyle/>
          <a:p>
            <a:r>
              <a:rPr lang="en-US"/>
              <a:t>About the course...</a:t>
            </a:r>
          </a:p>
        </p:txBody>
      </p:sp>
      <p:sp>
        <p:nvSpPr>
          <p:cNvPr id="3" name="TextBox 2">
            <a:extLst>
              <a:ext uri="{FF2B5EF4-FFF2-40B4-BE49-F238E27FC236}">
                <a16:creationId xmlns:a16="http://schemas.microsoft.com/office/drawing/2014/main" id="{8A0F0408-A5CF-468F-8671-8022EAA30546}"/>
              </a:ext>
            </a:extLst>
          </p:cNvPr>
          <p:cNvSpPr txBox="1"/>
          <p:nvPr/>
        </p:nvSpPr>
        <p:spPr>
          <a:xfrm>
            <a:off x="3510366" y="753323"/>
            <a:ext cx="8150059" cy="59400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000">
                <a:latin typeface="Aharoni"/>
                <a:cs typeface="Aharoni"/>
              </a:rPr>
              <a:t>The course is carried out at Swansea University's singleton campus.</a:t>
            </a:r>
            <a:endParaRPr lang="en-US" sz="2000"/>
          </a:p>
          <a:p>
            <a:pPr marL="285750" indent="-285750">
              <a:buFont typeface="Arial"/>
              <a:buChar char="•"/>
            </a:pPr>
            <a:r>
              <a:rPr lang="en-US" sz="2000" dirty="0">
                <a:latin typeface="Aharoni"/>
                <a:cs typeface="Aharoni"/>
              </a:rPr>
              <a:t> It takes 1 year to complete. The entry requirements include a 2:2 at undergraduate level and some experience of working with children. </a:t>
            </a:r>
            <a:endParaRPr lang="en-US" sz="2000"/>
          </a:p>
          <a:p>
            <a:pPr marL="285750" indent="-285750">
              <a:buFont typeface="Arial"/>
              <a:buChar char="•"/>
            </a:pPr>
            <a:r>
              <a:rPr lang="en-US" sz="2000" dirty="0">
                <a:latin typeface="Aharoni"/>
                <a:cs typeface="Aharoni"/>
              </a:rPr>
              <a:t>There are 5 modules </a:t>
            </a:r>
            <a:r>
              <a:rPr lang="en-US" sz="2000">
                <a:latin typeface="Aharoni"/>
                <a:cs typeface="Aharoni"/>
              </a:rPr>
              <a:t>including</a:t>
            </a:r>
            <a:r>
              <a:rPr lang="en-US" sz="2000" dirty="0">
                <a:latin typeface="Aharoni"/>
                <a:cs typeface="Aharoni"/>
              </a:rPr>
              <a:t>:</a:t>
            </a:r>
          </a:p>
          <a:p>
            <a:r>
              <a:rPr lang="en-US" sz="2000">
                <a:latin typeface="Aharoni"/>
                <a:cs typeface="Aharoni"/>
              </a:rPr>
              <a:t>-Play theory and practice </a:t>
            </a:r>
            <a:endParaRPr lang="en-US" sz="2000" dirty="0">
              <a:latin typeface="Aharoni"/>
              <a:cs typeface="Aharoni"/>
            </a:endParaRPr>
          </a:p>
          <a:p>
            <a:r>
              <a:rPr lang="en-US" sz="2000">
                <a:latin typeface="Aharoni"/>
                <a:cs typeface="Aharoni"/>
              </a:rPr>
              <a:t>-Researching childhood</a:t>
            </a:r>
            <a:endParaRPr lang="en-US" sz="2000" dirty="0">
              <a:latin typeface="Aharoni"/>
              <a:cs typeface="Aharoni"/>
            </a:endParaRPr>
          </a:p>
          <a:p>
            <a:r>
              <a:rPr lang="en-US" sz="2000">
                <a:latin typeface="Aharoni"/>
                <a:cs typeface="Aharoni"/>
              </a:rPr>
              <a:t>-Perspectives on play</a:t>
            </a:r>
            <a:endParaRPr lang="en-US" sz="2000" dirty="0">
              <a:latin typeface="Aharoni"/>
              <a:cs typeface="Aharoni"/>
            </a:endParaRPr>
          </a:p>
          <a:p>
            <a:r>
              <a:rPr lang="en-US" sz="2000">
                <a:latin typeface="Aharoni"/>
                <a:cs typeface="Aharoni"/>
              </a:rPr>
              <a:t>-Understanding and observing child development </a:t>
            </a:r>
            <a:endParaRPr lang="en-US" sz="2000" dirty="0">
              <a:latin typeface="Aharoni"/>
              <a:cs typeface="Aharoni"/>
            </a:endParaRPr>
          </a:p>
          <a:p>
            <a:r>
              <a:rPr lang="en-US" sz="2000">
                <a:latin typeface="Aharoni"/>
                <a:cs typeface="Aharoni"/>
              </a:rPr>
              <a:t>-Therapeutic work with children  </a:t>
            </a:r>
            <a:endParaRPr lang="en-US" sz="2000" dirty="0">
              <a:latin typeface="Aharoni"/>
              <a:cs typeface="Aharoni"/>
            </a:endParaRPr>
          </a:p>
          <a:p>
            <a:endParaRPr lang="en-US" sz="2000" dirty="0">
              <a:latin typeface="Aharoni"/>
              <a:cs typeface="Aharoni"/>
            </a:endParaRPr>
          </a:p>
          <a:p>
            <a:pPr marL="285750" indent="-285750">
              <a:buFont typeface="Arial"/>
              <a:buChar char="•"/>
            </a:pPr>
            <a:r>
              <a:rPr lang="en-US" sz="2000" dirty="0">
                <a:latin typeface="Aharoni"/>
                <a:cs typeface="Aharoni"/>
              </a:rPr>
              <a:t>You are also required to produce a 20,000 word dissertation throughout the duration of the course. </a:t>
            </a:r>
          </a:p>
          <a:p>
            <a:pPr marL="285750" indent="-285750">
              <a:buFont typeface="Arial"/>
              <a:buChar char="•"/>
            </a:pPr>
            <a:endParaRPr lang="en-US" sz="2000" dirty="0">
              <a:latin typeface="Aharoni"/>
              <a:cs typeface="Aharoni"/>
            </a:endParaRPr>
          </a:p>
          <a:p>
            <a:pPr marL="285750" indent="-285750">
              <a:buFont typeface="Arial"/>
              <a:buChar char="•"/>
            </a:pPr>
            <a:endParaRPr lang="en-US" sz="2000" dirty="0">
              <a:latin typeface="Aharoni"/>
              <a:cs typeface="Aharoni"/>
            </a:endParaRPr>
          </a:p>
          <a:p>
            <a:r>
              <a:rPr lang="en-US" sz="2000" dirty="0">
                <a:latin typeface="Aharoni"/>
                <a:cs typeface="Aharoni"/>
              </a:rPr>
              <a:t>With regards to employability the University services provide workshops and career fairs to help find you employment after graduation. </a:t>
            </a:r>
          </a:p>
        </p:txBody>
      </p:sp>
    </p:spTree>
    <p:extLst>
      <p:ext uri="{BB962C8B-B14F-4D97-AF65-F5344CB8AC3E}">
        <p14:creationId xmlns:p14="http://schemas.microsoft.com/office/powerpoint/2010/main" val="22568574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7C7BB-3675-47A4-A742-D2478EA4B511}"/>
              </a:ext>
            </a:extLst>
          </p:cNvPr>
          <p:cNvSpPr>
            <a:spLocks noGrp="1"/>
          </p:cNvSpPr>
          <p:nvPr>
            <p:ph type="title"/>
          </p:nvPr>
        </p:nvSpPr>
        <p:spPr/>
        <p:txBody>
          <a:bodyPr/>
          <a:lstStyle/>
          <a:p>
            <a:r>
              <a:rPr lang="en-US" dirty="0"/>
              <a:t>What I can </a:t>
            </a:r>
            <a:r>
              <a:rPr lang="en-US"/>
              <a:t>offer the course/ </a:t>
            </a:r>
            <a:r>
              <a:rPr lang="en-US" dirty="0"/>
              <a:t>play therapy industry </a:t>
            </a:r>
          </a:p>
        </p:txBody>
      </p:sp>
      <p:sp>
        <p:nvSpPr>
          <p:cNvPr id="3" name="TextBox 2">
            <a:extLst>
              <a:ext uri="{FF2B5EF4-FFF2-40B4-BE49-F238E27FC236}">
                <a16:creationId xmlns:a16="http://schemas.microsoft.com/office/drawing/2014/main" id="{F863E0D1-A5DA-4302-ABD3-ADD02CB9568C}"/>
              </a:ext>
            </a:extLst>
          </p:cNvPr>
          <p:cNvSpPr txBox="1"/>
          <p:nvPr/>
        </p:nvSpPr>
        <p:spPr>
          <a:xfrm>
            <a:off x="3562027" y="539857"/>
            <a:ext cx="8206351" cy="6309420"/>
          </a:xfrm>
          <a:prstGeom prst="rect">
            <a:avLst/>
          </a:prstGeom>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000" dirty="0">
              <a:latin typeface="Aharoni"/>
              <a:cs typeface="Aharoni"/>
            </a:endParaRPr>
          </a:p>
          <a:p>
            <a:r>
              <a:rPr lang="en-US" sz="2000">
                <a:latin typeface="Aharoni"/>
                <a:cs typeface="Aharoni"/>
              </a:rPr>
              <a:t>I believe it takes a nurturing and empathetic practitioner to </a:t>
            </a:r>
            <a:r>
              <a:rPr lang="en-US" sz="2000" dirty="0">
                <a:latin typeface="Aharoni"/>
                <a:cs typeface="Aharoni"/>
              </a:rPr>
              <a:t>understand the needs of children that require the use of play </a:t>
            </a:r>
            <a:r>
              <a:rPr lang="en-US" sz="2000">
                <a:latin typeface="Aharoni"/>
                <a:cs typeface="Aharoni"/>
              </a:rPr>
              <a:t>therapy, I strongly believe I carry out these values.</a:t>
            </a:r>
            <a:endParaRPr lang="en-US" sz="2000" dirty="0">
              <a:latin typeface="Aharoni"/>
              <a:cs typeface="Aharoni"/>
            </a:endParaRPr>
          </a:p>
          <a:p>
            <a:endParaRPr lang="en-US" sz="2000" dirty="0">
              <a:latin typeface="Aharoni"/>
              <a:cs typeface="Aharoni"/>
            </a:endParaRPr>
          </a:p>
          <a:p>
            <a:r>
              <a:rPr lang="en-US" sz="2000" dirty="0">
                <a:latin typeface="Aharoni"/>
                <a:cs typeface="Aharoni"/>
              </a:rPr>
              <a:t> I believe I have the knowledge and understanding it takes to be able to help children. </a:t>
            </a:r>
          </a:p>
          <a:p>
            <a:endParaRPr lang="en-US" sz="2000" dirty="0">
              <a:latin typeface="Aharoni"/>
              <a:cs typeface="Aharoni"/>
            </a:endParaRPr>
          </a:p>
          <a:p>
            <a:r>
              <a:rPr lang="en-US" sz="2000">
                <a:latin typeface="Aharoni"/>
                <a:cs typeface="Aharoni"/>
              </a:rPr>
              <a:t>With my background in eduaction and an </a:t>
            </a:r>
            <a:r>
              <a:rPr lang="en-US" sz="2000" dirty="0">
                <a:latin typeface="Aharoni"/>
                <a:cs typeface="Aharoni"/>
              </a:rPr>
              <a:t>undergradte degree in Early Years I have gained both hands on and academic </a:t>
            </a:r>
            <a:r>
              <a:rPr lang="en-US" sz="2000">
                <a:latin typeface="Aharoni"/>
                <a:cs typeface="Aharoni"/>
              </a:rPr>
              <a:t>knowledge on how to help children in all aspects of their development. </a:t>
            </a:r>
            <a:endParaRPr lang="en-US" sz="2000" dirty="0">
              <a:latin typeface="Aharoni"/>
              <a:cs typeface="Aharoni"/>
            </a:endParaRPr>
          </a:p>
          <a:p>
            <a:endParaRPr lang="en-US" sz="2000" dirty="0">
              <a:latin typeface="Aharoni"/>
              <a:cs typeface="Aharoni"/>
            </a:endParaRPr>
          </a:p>
          <a:p>
            <a:r>
              <a:rPr lang="en-US" sz="2000" dirty="0">
                <a:latin typeface="Aharoni"/>
                <a:cs typeface="Aharoni"/>
              </a:rPr>
              <a:t>I am happy to work independently and as part of a team which </a:t>
            </a:r>
            <a:r>
              <a:rPr lang="en-US" sz="2000">
                <a:latin typeface="Aharoni"/>
                <a:cs typeface="Aharoni"/>
              </a:rPr>
              <a:t>is required when working as a play therapist.</a:t>
            </a:r>
            <a:endParaRPr lang="en-US" sz="2000" dirty="0">
              <a:latin typeface="Aharoni"/>
              <a:cs typeface="Aharoni"/>
            </a:endParaRPr>
          </a:p>
          <a:p>
            <a:endParaRPr lang="en-US" sz="2000" dirty="0">
              <a:latin typeface="Aharoni"/>
              <a:cs typeface="Aharoni"/>
            </a:endParaRPr>
          </a:p>
          <a:p>
            <a:r>
              <a:rPr lang="en-US" sz="2000" dirty="0">
                <a:latin typeface="Aharoni"/>
                <a:cs typeface="Aharoni"/>
              </a:rPr>
              <a:t>I am aware of the importance of needing strong relationships with the parents of the children I am working with and I have </a:t>
            </a:r>
            <a:r>
              <a:rPr lang="en-US" sz="2000">
                <a:latin typeface="Aharoni"/>
                <a:cs typeface="Aharoni"/>
              </a:rPr>
              <a:t>experience doing so. </a:t>
            </a:r>
          </a:p>
          <a:p>
            <a:endParaRPr lang="en-US" sz="2400" dirty="0"/>
          </a:p>
        </p:txBody>
      </p:sp>
    </p:spTree>
    <p:extLst>
      <p:ext uri="{BB962C8B-B14F-4D97-AF65-F5344CB8AC3E}">
        <p14:creationId xmlns:p14="http://schemas.microsoft.com/office/powerpoint/2010/main" val="16195794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8FD7A-FF40-4A2B-943B-E3A3C6AE2757}"/>
              </a:ext>
            </a:extLst>
          </p:cNvPr>
          <p:cNvSpPr>
            <a:spLocks noGrp="1"/>
          </p:cNvSpPr>
          <p:nvPr>
            <p:ph type="title"/>
          </p:nvPr>
        </p:nvSpPr>
        <p:spPr/>
        <p:txBody>
          <a:bodyPr/>
          <a:lstStyle/>
          <a:p>
            <a:r>
              <a:rPr lang="en-US"/>
              <a:t>Why I've decided on a future within Play Therapy...</a:t>
            </a:r>
          </a:p>
        </p:txBody>
      </p:sp>
      <p:sp>
        <p:nvSpPr>
          <p:cNvPr id="3" name="TextBox 2">
            <a:extLst>
              <a:ext uri="{FF2B5EF4-FFF2-40B4-BE49-F238E27FC236}">
                <a16:creationId xmlns:a16="http://schemas.microsoft.com/office/drawing/2014/main" id="{C0071A7B-3E07-4E65-BDC9-8DBD3B002AE6}"/>
              </a:ext>
            </a:extLst>
          </p:cNvPr>
          <p:cNvSpPr txBox="1"/>
          <p:nvPr/>
        </p:nvSpPr>
        <p:spPr>
          <a:xfrm>
            <a:off x="3471620" y="1121044"/>
            <a:ext cx="8283843"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Aharoni"/>
                <a:cs typeface="Aharoni"/>
              </a:rPr>
              <a:t>Deciding on what to do next was a decision that took a lot of research.</a:t>
            </a:r>
            <a:endParaRPr lang="en-US"/>
          </a:p>
          <a:p>
            <a:endParaRPr lang="en-US" dirty="0"/>
          </a:p>
          <a:p>
            <a:r>
              <a:rPr lang="en-US" dirty="0">
                <a:latin typeface="Aharoni"/>
                <a:cs typeface="Aharoni"/>
              </a:rPr>
              <a:t>I chose this route as it makes me feel excited for my future. It has made me have a positive outlook on what is ahead of me and it involes being hands on helping children which is what I have always been inspired to do. </a:t>
            </a:r>
          </a:p>
          <a:p>
            <a:endParaRPr lang="en-US" dirty="0">
              <a:latin typeface="Aharoni"/>
              <a:cs typeface="Aharoni"/>
            </a:endParaRPr>
          </a:p>
          <a:p>
            <a:r>
              <a:rPr lang="en-US">
                <a:latin typeface="Aharoni"/>
                <a:cs typeface="Aharoni"/>
              </a:rPr>
              <a:t>During my research I discovered that Play Therapy is becoming more </a:t>
            </a:r>
            <a:r>
              <a:rPr lang="en-US" dirty="0">
                <a:latin typeface="Aharoni"/>
                <a:cs typeface="Aharoni"/>
              </a:rPr>
              <a:t>recognised and professionals are now trying to promote it as they have seen the results it can have on children's development. </a:t>
            </a:r>
            <a:endParaRPr lang="en-US" dirty="0">
              <a:latin typeface="Corbel" panose="020B0503020204020204"/>
              <a:cs typeface="Aharoni"/>
            </a:endParaRPr>
          </a:p>
          <a:p>
            <a:endParaRPr lang="en-US" dirty="0">
              <a:latin typeface="Aharoni"/>
              <a:cs typeface="Aharoni"/>
            </a:endParaRPr>
          </a:p>
          <a:p>
            <a:r>
              <a:rPr lang="en-US">
                <a:latin typeface="Aharoni"/>
                <a:cs typeface="Aharoni"/>
              </a:rPr>
              <a:t>I have also realised </a:t>
            </a:r>
            <a:r>
              <a:rPr lang="en-US" dirty="0">
                <a:latin typeface="Aharoni"/>
                <a:cs typeface="Aharoni"/>
              </a:rPr>
              <a:t>the demand for Play therapists, especially in our country. </a:t>
            </a:r>
            <a:endParaRPr lang="en-US"/>
          </a:p>
          <a:p>
            <a:endParaRPr lang="en-US" dirty="0">
              <a:latin typeface="Aharoni"/>
              <a:cs typeface="Aharoni"/>
            </a:endParaRPr>
          </a:p>
        </p:txBody>
      </p:sp>
      <p:pic>
        <p:nvPicPr>
          <p:cNvPr id="4" name="Picture 4" descr="A picture containing person, indoor, child, bedroom&#10;&#10;Description generated with very high confidence">
            <a:extLst>
              <a:ext uri="{FF2B5EF4-FFF2-40B4-BE49-F238E27FC236}">
                <a16:creationId xmlns:a16="http://schemas.microsoft.com/office/drawing/2014/main" id="{CB9D89F6-498D-423A-90C0-A276C91956ED}"/>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4104468" y="4683278"/>
            <a:ext cx="6251274" cy="1964507"/>
          </a:xfrm>
          <a:prstGeom prst="rect">
            <a:avLst/>
          </a:prstGeom>
        </p:spPr>
      </p:pic>
      <p:sp>
        <p:nvSpPr>
          <p:cNvPr id="6" name="TextBox 5">
            <a:extLst>
              <a:ext uri="{FF2B5EF4-FFF2-40B4-BE49-F238E27FC236}">
                <a16:creationId xmlns:a16="http://schemas.microsoft.com/office/drawing/2014/main" id="{75B4BA66-A8BA-4AD7-8E02-D72189FDBF56}"/>
              </a:ext>
            </a:extLst>
          </p:cNvPr>
          <p:cNvSpPr txBox="1"/>
          <p:nvPr/>
        </p:nvSpPr>
        <p:spPr>
          <a:xfrm>
            <a:off x="1963947" y="6322713"/>
            <a:ext cx="2743200" cy="317500"/>
          </a:xfrm>
          <a:prstGeom prst="rect">
            <a:avLst/>
          </a:prstGeom>
        </p:spPr>
        <p:txBody>
          <a:bodyPr>
            <a:normAutofit fontScale="47500" lnSpcReduction="20000"/>
          </a:bodyPr>
          <a:lstStyle/>
          <a:p>
            <a:r>
              <a:rPr lang="en-US">
                <a:hlinkClick r:id="rId3"/>
              </a:rPr>
              <a:t>This Photo</a:t>
            </a:r>
            <a:r>
              <a:rPr lang="en-US"/>
              <a:t> by Unknown author is licensed under </a:t>
            </a:r>
            <a:r>
              <a:rPr lang="en-US">
                <a:hlinkClick r:id="rId4"/>
              </a:rPr>
              <a:t>CC BY-NC-ND</a:t>
            </a:r>
            <a:r>
              <a:rPr lang="en-US"/>
              <a:t>.</a:t>
            </a:r>
          </a:p>
        </p:txBody>
      </p:sp>
    </p:spTree>
    <p:extLst>
      <p:ext uri="{BB962C8B-B14F-4D97-AF65-F5344CB8AC3E}">
        <p14:creationId xmlns:p14="http://schemas.microsoft.com/office/powerpoint/2010/main" val="21148042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ED9327-6B71-4C44-A59F-3AA0ADC83D16}"/>
              </a:ext>
            </a:extLst>
          </p:cNvPr>
          <p:cNvSpPr>
            <a:spLocks noGrp="1"/>
          </p:cNvSpPr>
          <p:nvPr>
            <p:ph type="title"/>
          </p:nvPr>
        </p:nvSpPr>
        <p:spPr/>
        <p:txBody>
          <a:bodyPr/>
          <a:lstStyle/>
          <a:p>
            <a:r>
              <a:rPr lang="en-US"/>
              <a:t>My plans for the future...</a:t>
            </a:r>
          </a:p>
        </p:txBody>
      </p:sp>
      <p:sp>
        <p:nvSpPr>
          <p:cNvPr id="3" name="TextBox 2">
            <a:extLst>
              <a:ext uri="{FF2B5EF4-FFF2-40B4-BE49-F238E27FC236}">
                <a16:creationId xmlns:a16="http://schemas.microsoft.com/office/drawing/2014/main" id="{838670D4-50A0-4714-80A1-3D9F0E9A4090}"/>
              </a:ext>
            </a:extLst>
          </p:cNvPr>
          <p:cNvSpPr txBox="1"/>
          <p:nvPr/>
        </p:nvSpPr>
        <p:spPr>
          <a:xfrm>
            <a:off x="3394129" y="1172704"/>
            <a:ext cx="8374249" cy="49552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latin typeface="Aharoni"/>
                <a:cs typeface="Aharoni"/>
              </a:rPr>
              <a:t>My </a:t>
            </a:r>
            <a:r>
              <a:rPr lang="en-US" sz="2000">
                <a:latin typeface="Aharoni"/>
                <a:cs typeface="Aharoni"/>
              </a:rPr>
              <a:t>plan for the future</a:t>
            </a:r>
            <a:r>
              <a:rPr lang="en-US" sz="2000" dirty="0">
                <a:latin typeface="Aharoni"/>
                <a:cs typeface="Aharoni"/>
              </a:rPr>
              <a:t> is to complete my BA in Early Years in July 2020 and complete the MA in Developmental and Therapeutic play by September 2021 and my hope is to achieve a position within the NHS as a registered play therapist shortly after.</a:t>
            </a:r>
            <a:endParaRPr lang="en-US" sz="2000">
              <a:latin typeface="Corbel" panose="020B0503020204020204"/>
              <a:cs typeface="Aharoni"/>
            </a:endParaRPr>
          </a:p>
          <a:p>
            <a:endParaRPr lang="en-US" sz="2000" dirty="0">
              <a:latin typeface="Aharoni"/>
              <a:cs typeface="Aharoni"/>
            </a:endParaRPr>
          </a:p>
          <a:p>
            <a:r>
              <a:rPr lang="en-US" sz="2000" dirty="0">
                <a:latin typeface="Aharoni"/>
                <a:cs typeface="Aharoni"/>
              </a:rPr>
              <a:t>My hope is to one day become self-employed and work in all types of settings such as schools, hospitals and the home environment. I have researched how to become registered to work on a self-employed basis. </a:t>
            </a:r>
          </a:p>
          <a:p>
            <a:endParaRPr lang="en-US" sz="2000" dirty="0">
              <a:latin typeface="Aharoni"/>
              <a:cs typeface="Aharoni"/>
            </a:endParaRPr>
          </a:p>
          <a:p>
            <a:r>
              <a:rPr lang="en-US" sz="2000" dirty="0">
                <a:latin typeface="Aharoni"/>
                <a:cs typeface="Aharoni"/>
              </a:rPr>
              <a:t>I plan on achieving the above by using the skills and values I have </a:t>
            </a:r>
            <a:r>
              <a:rPr lang="en-US" sz="2000">
                <a:latin typeface="Aharoni"/>
                <a:cs typeface="Aharoni"/>
              </a:rPr>
              <a:t>inherited throughout the duration of my undergraduate course. It </a:t>
            </a:r>
            <a:r>
              <a:rPr lang="en-US" sz="2000" dirty="0">
                <a:latin typeface="Aharoni"/>
                <a:cs typeface="Aharoni"/>
              </a:rPr>
              <a:t>has taught me theory, critical thinking, team-work, resilience, time keeping, working under pressure, this is just naming a few. </a:t>
            </a:r>
          </a:p>
          <a:p>
            <a:endParaRPr lang="en-US" dirty="0">
              <a:latin typeface="Aharoni"/>
              <a:cs typeface="Aharoni"/>
            </a:endParaRPr>
          </a:p>
          <a:p>
            <a:endParaRPr lang="en-US" dirty="0">
              <a:latin typeface="Aharoni"/>
              <a:cs typeface="Aharoni"/>
            </a:endParaRPr>
          </a:p>
        </p:txBody>
      </p:sp>
    </p:spTree>
    <p:extLst>
      <p:ext uri="{BB962C8B-B14F-4D97-AF65-F5344CB8AC3E}">
        <p14:creationId xmlns:p14="http://schemas.microsoft.com/office/powerpoint/2010/main" val="47322077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C38FBB4-895A-4EB7-9010-88A6F4E423FF}"/>
              </a:ext>
            </a:extLst>
          </p:cNvPr>
          <p:cNvSpPr txBox="1"/>
          <p:nvPr/>
        </p:nvSpPr>
        <p:spPr>
          <a:xfrm>
            <a:off x="368060" y="-767751"/>
            <a:ext cx="10377577" cy="89562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t>REFERENCE LIST</a:t>
            </a:r>
            <a:r>
              <a:rPr lang="en-US" sz="9600" dirty="0"/>
              <a:t> </a:t>
            </a:r>
            <a:r>
              <a:rPr lang="en-US" sz="1600" dirty="0"/>
              <a:t>:</a:t>
            </a:r>
          </a:p>
          <a:p>
            <a:r>
              <a:rPr lang="en-US" sz="1600">
                <a:ea typeface="+mn-lt"/>
                <a:cs typeface="+mn-lt"/>
              </a:rPr>
              <a:t>BAPT (2014) Play Therapy. Available at: </a:t>
            </a:r>
            <a:r>
              <a:rPr lang="en-US" sz="1600" dirty="0">
                <a:ea typeface="+mn-lt"/>
                <a:cs typeface="+mn-lt"/>
                <a:hlinkClick r:id="rId2"/>
              </a:rPr>
              <a:t>https://www.bapt.info/play-therapy/</a:t>
            </a:r>
            <a:r>
              <a:rPr lang="en-US" sz="1600">
                <a:ea typeface="+mn-lt"/>
                <a:cs typeface="+mn-lt"/>
              </a:rPr>
              <a:t> [Accessed: 13th Jan 2020] </a:t>
            </a:r>
            <a:endParaRPr lang="en-US"/>
          </a:p>
          <a:p>
            <a:endParaRPr lang="en-US" sz="1600" dirty="0"/>
          </a:p>
          <a:p>
            <a:r>
              <a:rPr lang="en-US" sz="1600">
                <a:ea typeface="+mn-lt"/>
                <a:cs typeface="+mn-lt"/>
              </a:rPr>
              <a:t>Prospects (2020) Play Therapy. Available at: </a:t>
            </a:r>
            <a:r>
              <a:rPr lang="en-US" sz="1600" dirty="0">
                <a:ea typeface="+mn-lt"/>
                <a:cs typeface="+mn-lt"/>
                <a:hlinkClick r:id="rId3"/>
              </a:rPr>
              <a:t>https://www.prospects.ac.uk/job-profiles/play-therapist</a:t>
            </a:r>
            <a:r>
              <a:rPr lang="en-US" sz="1600">
                <a:ea typeface="+mn-lt"/>
                <a:cs typeface="+mn-lt"/>
              </a:rPr>
              <a:t> [Accessed: 12th Jan 2020] </a:t>
            </a:r>
            <a:endParaRPr lang="en-US">
              <a:ea typeface="+mn-lt"/>
              <a:cs typeface="+mn-lt"/>
            </a:endParaRPr>
          </a:p>
          <a:p>
            <a:endParaRPr lang="en-US" sz="1600" dirty="0">
              <a:ea typeface="+mn-lt"/>
              <a:cs typeface="+mn-lt"/>
            </a:endParaRPr>
          </a:p>
          <a:p>
            <a:r>
              <a:rPr lang="en-US" sz="1600" dirty="0"/>
              <a:t>Swansea University (no date) Developmental and Therapeutic Play. Available at: </a:t>
            </a:r>
            <a:r>
              <a:rPr lang="en-US" sz="1600" dirty="0">
                <a:ea typeface="+mn-lt"/>
                <a:cs typeface="+mn-lt"/>
                <a:hlinkClick r:id="rId4"/>
              </a:rPr>
              <a:t>https://www.swansea.ac.uk/postgraduate/taught/humanandhealthsciences/developmental-and-therapeutic-play/</a:t>
            </a:r>
            <a:r>
              <a:rPr lang="en-US" sz="1600" dirty="0">
                <a:ea typeface="+mn-lt"/>
                <a:cs typeface="+mn-lt"/>
              </a:rPr>
              <a:t> [Accessed: 14th Jan 2020]</a:t>
            </a:r>
          </a:p>
          <a:p>
            <a:endParaRPr lang="en-US" sz="1600" dirty="0"/>
          </a:p>
          <a:p>
            <a:r>
              <a:rPr lang="en-US" sz="1600"/>
              <a:t>Image of adults observing (no date) Available </a:t>
            </a:r>
            <a:r>
              <a:rPr lang="en-US" sz="1600" dirty="0"/>
              <a:t>at: </a:t>
            </a:r>
            <a:r>
              <a:rPr lang="en-US" sz="1600" dirty="0">
                <a:ea typeface="+mn-lt"/>
                <a:cs typeface="+mn-lt"/>
                <a:hlinkClick r:id="rId5"/>
              </a:rPr>
              <a:t>https://childdevelopmentresources.files.wordpress.com/2011/04/istock_000014510075large.jpg</a:t>
            </a:r>
            <a:r>
              <a:rPr lang="en-US" sz="1600" dirty="0">
                <a:ea typeface="+mn-lt"/>
                <a:cs typeface="+mn-lt"/>
              </a:rPr>
              <a:t> [online image] Accessed: 14th Jan 2020] </a:t>
            </a:r>
          </a:p>
          <a:p>
            <a:endParaRPr lang="en-US" sz="1600" dirty="0"/>
          </a:p>
          <a:p>
            <a:r>
              <a:rPr lang="en-US" sz="1600" dirty="0"/>
              <a:t>Image of children laying happily (no date) Available at: </a:t>
            </a:r>
            <a:r>
              <a:rPr lang="en-US" sz="1600" dirty="0">
                <a:ea typeface="+mn-lt"/>
                <a:cs typeface="+mn-lt"/>
                <a:hlinkClick r:id="rId6"/>
              </a:rPr>
              <a:t>https://res.cloudinary.com/psychlopaedia/image/upload/w_1200,h_500,c_fill,g_face/q_40/remote/2016/09/89506247_children-lying-in-circle-on-grass_web.jpg</a:t>
            </a:r>
            <a:r>
              <a:rPr lang="en-US" sz="1600" dirty="0">
                <a:ea typeface="+mn-lt"/>
                <a:cs typeface="+mn-lt"/>
              </a:rPr>
              <a:t>  [online image] [Accessed: 14th Jan 2020] </a:t>
            </a:r>
            <a:endParaRPr lang="en-US" sz="1600" dirty="0"/>
          </a:p>
          <a:p>
            <a:endParaRPr lang="en-US" sz="1600" dirty="0">
              <a:ea typeface="+mn-lt"/>
              <a:cs typeface="+mn-lt"/>
            </a:endParaRPr>
          </a:p>
          <a:p>
            <a:r>
              <a:rPr lang="en-US" sz="1600">
                <a:ea typeface="+mn-lt"/>
                <a:cs typeface="+mn-lt"/>
              </a:rPr>
              <a:t>Image of girl playing happily (no date) Available at: </a:t>
            </a:r>
            <a:r>
              <a:rPr lang="en-US" sz="1600" dirty="0">
                <a:ea typeface="+mn-lt"/>
                <a:cs typeface="+mn-lt"/>
                <a:hlinkClick r:id="rId7"/>
              </a:rPr>
              <a:t>https://62e528761d0685343e1c-f3d1b99a743ffa4142d9d7f1978d9686.ssl.cf2.rackcdn.com/files/37294/width237/gq6m7svh-1386637045.jpg</a:t>
            </a:r>
            <a:r>
              <a:rPr lang="en-US" sz="1600">
                <a:ea typeface="+mn-lt"/>
                <a:cs typeface="+mn-lt"/>
              </a:rPr>
              <a:t> [online image] [Accessed: 14th Jan 2020] </a:t>
            </a:r>
            <a:endParaRPr lang="en-US"/>
          </a:p>
          <a:p>
            <a:endParaRPr lang="en-US" sz="1600" dirty="0"/>
          </a:p>
          <a:p>
            <a:r>
              <a:rPr lang="en-US" sz="1600" dirty="0"/>
              <a:t>Image of </a:t>
            </a:r>
            <a:r>
              <a:rPr lang="en-US" sz="1600" dirty="0" err="1"/>
              <a:t>sandtray</a:t>
            </a:r>
            <a:r>
              <a:rPr lang="en-US" sz="1600" dirty="0"/>
              <a:t> for play therapy (no date) Available at: </a:t>
            </a:r>
            <a:r>
              <a:rPr lang="en-US" sz="1600" dirty="0">
                <a:ea typeface="+mn-lt"/>
                <a:cs typeface="+mn-lt"/>
                <a:hlinkClick r:id="rId8"/>
              </a:rPr>
              <a:t>https://upload.wikimedia.org/wikipedia/commons/thumb/c/c2/Sandspiel1.jpg/1200px-Sandspiel1.jpg</a:t>
            </a:r>
            <a:r>
              <a:rPr lang="en-US" sz="1600" dirty="0">
                <a:ea typeface="+mn-lt"/>
                <a:cs typeface="+mn-lt"/>
              </a:rPr>
              <a:t> [online image] [Accessed: 14th Jan 2020] </a:t>
            </a:r>
            <a:endParaRPr lang="en-US" sz="1600" dirty="0"/>
          </a:p>
          <a:p>
            <a:endParaRPr lang="en-US" sz="1600" dirty="0"/>
          </a:p>
          <a:p>
            <a:endParaRPr lang="en-US" sz="1600" dirty="0"/>
          </a:p>
          <a:p>
            <a:endParaRPr lang="en-US" sz="1600" dirty="0"/>
          </a:p>
          <a:p>
            <a:endParaRPr lang="en-US" sz="1600" dirty="0"/>
          </a:p>
          <a:p>
            <a:endParaRPr lang="en-US" sz="1600" dirty="0"/>
          </a:p>
          <a:p>
            <a:endParaRPr lang="en-US" sz="1600" dirty="0"/>
          </a:p>
        </p:txBody>
      </p:sp>
    </p:spTree>
    <p:extLst>
      <p:ext uri="{BB962C8B-B14F-4D97-AF65-F5344CB8AC3E}">
        <p14:creationId xmlns:p14="http://schemas.microsoft.com/office/powerpoint/2010/main" val="2766047929"/>
      </p:ext>
    </p:extLst>
  </p:cSld>
  <p:clrMapOvr>
    <a:masterClrMapping/>
  </p:clrMapOvr>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Frame</vt:lpstr>
      <vt:lpstr>MA Developmental and Therapeutic Play   Leanna Cresci</vt:lpstr>
      <vt:lpstr>PowerPoint Presentation</vt:lpstr>
      <vt:lpstr>My background in Early Years</vt:lpstr>
      <vt:lpstr>PowerPoint Presentation</vt:lpstr>
      <vt:lpstr>PowerPoint Presentation</vt:lpstr>
      <vt:lpstr>What is play therapy?</vt:lpstr>
      <vt:lpstr>PowerPoint Presentation</vt:lpstr>
      <vt:lpstr>What I need to do next...</vt:lpstr>
      <vt:lpstr>About the course...</vt:lpstr>
      <vt:lpstr>What I can offer the course/ play therapy industry </vt:lpstr>
      <vt:lpstr>Why I've decided on a future within Play Therapy...</vt:lpstr>
      <vt:lpstr>My plans for the future...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1416</cp:revision>
  <dcterms:created xsi:type="dcterms:W3CDTF">2020-01-06T17:47:57Z</dcterms:created>
  <dcterms:modified xsi:type="dcterms:W3CDTF">2020-01-17T19:59:42Z</dcterms:modified>
</cp:coreProperties>
</file>