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7" r:id="rId6"/>
    <p:sldMasterId id="2147483695" r:id="rId7"/>
    <p:sldMasterId id="2147483707" r:id="rId8"/>
  </p:sldMasterIdLst>
  <p:notesMasterIdLst>
    <p:notesMasterId r:id="rId38"/>
  </p:notesMasterIdLst>
  <p:sldIdLst>
    <p:sldId id="257" r:id="rId9"/>
    <p:sldId id="277" r:id="rId10"/>
    <p:sldId id="258" r:id="rId11"/>
    <p:sldId id="256" r:id="rId12"/>
    <p:sldId id="259" r:id="rId13"/>
    <p:sldId id="260" r:id="rId14"/>
    <p:sldId id="261" r:id="rId15"/>
    <p:sldId id="263"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8" r:id="rId30"/>
    <p:sldId id="279" r:id="rId31"/>
    <p:sldId id="280" r:id="rId32"/>
    <p:sldId id="281" r:id="rId33"/>
    <p:sldId id="282" r:id="rId34"/>
    <p:sldId id="283" r:id="rId35"/>
    <p:sldId id="284" r:id="rId36"/>
    <p:sldId id="28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6B926-D34D-47A8-948B-C729EAD5B000}" v="6" dt="2026-06-13T12:55:05.209"/>
    <p1510:client id="{637D222A-7545-67A4-DB1B-8D722E399E71}" v="24" dt="2026-06-13T13:04:57.362"/>
    <p1510:client id="{BF50563C-9D5A-A8CE-4E61-D538AE343DDF}" v="59" dt="2026-06-13T14:32:22.492"/>
    <p1510:client id="{F88DB043-C791-4E2D-9F85-1E393A407DC1}" v="563" dt="2026-06-13T13:58:03.7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presProps" Target="presProps.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F30FB7-2F45-4046-9358-DC6034D8ECA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916444-A534-4FE4-B926-4883C65AA972}">
      <dgm:prSet/>
      <dgm:spPr/>
      <dgm:t>
        <a:bodyPr/>
        <a:lstStyle/>
        <a:p>
          <a:r>
            <a:rPr lang="en-GB"/>
            <a:t>This is a presentation of the group’s recommendation for Riverdale Nursing home as part of the Digital skills and Research Methods module.</a:t>
          </a:r>
          <a:endParaRPr lang="en-US"/>
        </a:p>
      </dgm:t>
    </dgm:pt>
    <dgm:pt modelId="{5A9D56F8-60ED-472D-A5E1-F071435B187B}" type="parTrans" cxnId="{CB3A369E-FBD8-4A52-B747-A9C701C2319D}">
      <dgm:prSet/>
      <dgm:spPr/>
      <dgm:t>
        <a:bodyPr/>
        <a:lstStyle/>
        <a:p>
          <a:endParaRPr lang="en-US"/>
        </a:p>
      </dgm:t>
    </dgm:pt>
    <dgm:pt modelId="{625AF62E-0C7B-4AA8-ADF4-CD4A9F286552}" type="sibTrans" cxnId="{CB3A369E-FBD8-4A52-B747-A9C701C2319D}">
      <dgm:prSet/>
      <dgm:spPr/>
      <dgm:t>
        <a:bodyPr/>
        <a:lstStyle/>
        <a:p>
          <a:endParaRPr lang="en-US"/>
        </a:p>
      </dgm:t>
    </dgm:pt>
    <dgm:pt modelId="{15CE80A9-D5D5-4FB7-ADE7-4E47E24D7234}">
      <dgm:prSet/>
      <dgm:spPr/>
      <dgm:t>
        <a:bodyPr/>
        <a:lstStyle/>
        <a:p>
          <a:r>
            <a:rPr lang="en-GB"/>
            <a:t>In this presentation, we will explore the benefits that could arise from adopting Microsoft 365 tools for use at Riverdale Nursing home.</a:t>
          </a:r>
          <a:endParaRPr lang="en-US"/>
        </a:p>
      </dgm:t>
    </dgm:pt>
    <dgm:pt modelId="{7424FB26-ABB7-4D9B-9A63-7E82274DF5E6}" type="parTrans" cxnId="{A2FA9A6B-A253-444B-80E3-EC55B108BD6F}">
      <dgm:prSet/>
      <dgm:spPr/>
      <dgm:t>
        <a:bodyPr/>
        <a:lstStyle/>
        <a:p>
          <a:endParaRPr lang="en-US"/>
        </a:p>
      </dgm:t>
    </dgm:pt>
    <dgm:pt modelId="{CA789508-E75B-41E4-A01C-652379A17E19}" type="sibTrans" cxnId="{A2FA9A6B-A253-444B-80E3-EC55B108BD6F}">
      <dgm:prSet/>
      <dgm:spPr/>
      <dgm:t>
        <a:bodyPr/>
        <a:lstStyle/>
        <a:p>
          <a:endParaRPr lang="en-US"/>
        </a:p>
      </dgm:t>
    </dgm:pt>
    <dgm:pt modelId="{9E3408A6-B1C0-4EA2-AEBA-1090C812D5DF}" type="pres">
      <dgm:prSet presAssocID="{50F30FB7-2F45-4046-9358-DC6034D8ECA0}" presName="root" presStyleCnt="0">
        <dgm:presLayoutVars>
          <dgm:dir/>
          <dgm:resizeHandles val="exact"/>
        </dgm:presLayoutVars>
      </dgm:prSet>
      <dgm:spPr/>
    </dgm:pt>
    <dgm:pt modelId="{9ABA59CE-6399-4ACC-A190-5AB11555DA93}" type="pres">
      <dgm:prSet presAssocID="{44916444-A534-4FE4-B926-4883C65AA972}" presName="compNode" presStyleCnt="0"/>
      <dgm:spPr/>
    </dgm:pt>
    <dgm:pt modelId="{54A3F9E8-345F-4390-9B37-304AD4B777BB}" type="pres">
      <dgm:prSet presAssocID="{44916444-A534-4FE4-B926-4883C65AA972}"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95046ED7-091E-42EB-83BF-DEC75BEF220B}" type="pres">
      <dgm:prSet presAssocID="{44916444-A534-4FE4-B926-4883C65AA972}" presName="spaceRect" presStyleCnt="0"/>
      <dgm:spPr/>
    </dgm:pt>
    <dgm:pt modelId="{5CC6E5CB-8947-432A-9BA8-CA2F511517C9}" type="pres">
      <dgm:prSet presAssocID="{44916444-A534-4FE4-B926-4883C65AA972}" presName="textRect" presStyleLbl="revTx" presStyleIdx="0" presStyleCnt="2">
        <dgm:presLayoutVars>
          <dgm:chMax val="1"/>
          <dgm:chPref val="1"/>
        </dgm:presLayoutVars>
      </dgm:prSet>
      <dgm:spPr/>
    </dgm:pt>
    <dgm:pt modelId="{A6083C7E-990D-4E4F-A517-3EB316A59CE7}" type="pres">
      <dgm:prSet presAssocID="{625AF62E-0C7B-4AA8-ADF4-CD4A9F286552}" presName="sibTrans" presStyleCnt="0"/>
      <dgm:spPr/>
    </dgm:pt>
    <dgm:pt modelId="{AE82F3EC-7095-4E65-AD89-01269665F9CC}" type="pres">
      <dgm:prSet presAssocID="{15CE80A9-D5D5-4FB7-ADE7-4E47E24D7234}" presName="compNode" presStyleCnt="0"/>
      <dgm:spPr/>
    </dgm:pt>
    <dgm:pt modelId="{B491ACA9-E5C4-4EC3-B4EF-A2E9224EBD80}" type="pres">
      <dgm:prSet presAssocID="{15CE80A9-D5D5-4FB7-ADE7-4E47E24D723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beat"/>
        </a:ext>
      </dgm:extLst>
    </dgm:pt>
    <dgm:pt modelId="{38C5EF18-AD72-414E-B60F-D3DF999CF6F3}" type="pres">
      <dgm:prSet presAssocID="{15CE80A9-D5D5-4FB7-ADE7-4E47E24D7234}" presName="spaceRect" presStyleCnt="0"/>
      <dgm:spPr/>
    </dgm:pt>
    <dgm:pt modelId="{E572652B-29D5-4199-A00D-8979051A0AEA}" type="pres">
      <dgm:prSet presAssocID="{15CE80A9-D5D5-4FB7-ADE7-4E47E24D7234}" presName="textRect" presStyleLbl="revTx" presStyleIdx="1" presStyleCnt="2">
        <dgm:presLayoutVars>
          <dgm:chMax val="1"/>
          <dgm:chPref val="1"/>
        </dgm:presLayoutVars>
      </dgm:prSet>
      <dgm:spPr/>
    </dgm:pt>
  </dgm:ptLst>
  <dgm:cxnLst>
    <dgm:cxn modelId="{A2FA9A6B-A253-444B-80E3-EC55B108BD6F}" srcId="{50F30FB7-2F45-4046-9358-DC6034D8ECA0}" destId="{15CE80A9-D5D5-4FB7-ADE7-4E47E24D7234}" srcOrd="1" destOrd="0" parTransId="{7424FB26-ABB7-4D9B-9A63-7E82274DF5E6}" sibTransId="{CA789508-E75B-41E4-A01C-652379A17E19}"/>
    <dgm:cxn modelId="{CB3A369E-FBD8-4A52-B747-A9C701C2319D}" srcId="{50F30FB7-2F45-4046-9358-DC6034D8ECA0}" destId="{44916444-A534-4FE4-B926-4883C65AA972}" srcOrd="0" destOrd="0" parTransId="{5A9D56F8-60ED-472D-A5E1-F071435B187B}" sibTransId="{625AF62E-0C7B-4AA8-ADF4-CD4A9F286552}"/>
    <dgm:cxn modelId="{173C05DF-0C27-4C35-8812-3B9E3FBD8DA5}" type="presOf" srcId="{50F30FB7-2F45-4046-9358-DC6034D8ECA0}" destId="{9E3408A6-B1C0-4EA2-AEBA-1090C812D5DF}" srcOrd="0" destOrd="0" presId="urn:microsoft.com/office/officeart/2018/2/layout/IconLabelList"/>
    <dgm:cxn modelId="{44DF47F8-F4A7-45D5-BFA3-09D1C1CCA3E2}" type="presOf" srcId="{44916444-A534-4FE4-B926-4883C65AA972}" destId="{5CC6E5CB-8947-432A-9BA8-CA2F511517C9}" srcOrd="0" destOrd="0" presId="urn:microsoft.com/office/officeart/2018/2/layout/IconLabelList"/>
    <dgm:cxn modelId="{D681A4FB-823D-4892-9CE8-03BBBAD2A390}" type="presOf" srcId="{15CE80A9-D5D5-4FB7-ADE7-4E47E24D7234}" destId="{E572652B-29D5-4199-A00D-8979051A0AEA}" srcOrd="0" destOrd="0" presId="urn:microsoft.com/office/officeart/2018/2/layout/IconLabelList"/>
    <dgm:cxn modelId="{2669C26A-6E24-4F11-BA99-8AB56E1607B0}" type="presParOf" srcId="{9E3408A6-B1C0-4EA2-AEBA-1090C812D5DF}" destId="{9ABA59CE-6399-4ACC-A190-5AB11555DA93}" srcOrd="0" destOrd="0" presId="urn:microsoft.com/office/officeart/2018/2/layout/IconLabelList"/>
    <dgm:cxn modelId="{32FC70FB-8E42-4AD5-B793-39A72B80F3A0}" type="presParOf" srcId="{9ABA59CE-6399-4ACC-A190-5AB11555DA93}" destId="{54A3F9E8-345F-4390-9B37-304AD4B777BB}" srcOrd="0" destOrd="0" presId="urn:microsoft.com/office/officeart/2018/2/layout/IconLabelList"/>
    <dgm:cxn modelId="{BCF833CF-73CD-4A70-BADE-A55B535C4572}" type="presParOf" srcId="{9ABA59CE-6399-4ACC-A190-5AB11555DA93}" destId="{95046ED7-091E-42EB-83BF-DEC75BEF220B}" srcOrd="1" destOrd="0" presId="urn:microsoft.com/office/officeart/2018/2/layout/IconLabelList"/>
    <dgm:cxn modelId="{88A76BD3-6F77-4756-B03D-DA9A22369C38}" type="presParOf" srcId="{9ABA59CE-6399-4ACC-A190-5AB11555DA93}" destId="{5CC6E5CB-8947-432A-9BA8-CA2F511517C9}" srcOrd="2" destOrd="0" presId="urn:microsoft.com/office/officeart/2018/2/layout/IconLabelList"/>
    <dgm:cxn modelId="{20149409-102F-49A0-915F-8C16B1AD16A4}" type="presParOf" srcId="{9E3408A6-B1C0-4EA2-AEBA-1090C812D5DF}" destId="{A6083C7E-990D-4E4F-A517-3EB316A59CE7}" srcOrd="1" destOrd="0" presId="urn:microsoft.com/office/officeart/2018/2/layout/IconLabelList"/>
    <dgm:cxn modelId="{3937D0A1-04B3-4F38-8223-EF2CE7D3C097}" type="presParOf" srcId="{9E3408A6-B1C0-4EA2-AEBA-1090C812D5DF}" destId="{AE82F3EC-7095-4E65-AD89-01269665F9CC}" srcOrd="2" destOrd="0" presId="urn:microsoft.com/office/officeart/2018/2/layout/IconLabelList"/>
    <dgm:cxn modelId="{638C7846-934F-472E-A738-8D8A272E2947}" type="presParOf" srcId="{AE82F3EC-7095-4E65-AD89-01269665F9CC}" destId="{B491ACA9-E5C4-4EC3-B4EF-A2E9224EBD80}" srcOrd="0" destOrd="0" presId="urn:microsoft.com/office/officeart/2018/2/layout/IconLabelList"/>
    <dgm:cxn modelId="{559B1D08-A8D5-4E30-A925-1C6C275D8D1E}" type="presParOf" srcId="{AE82F3EC-7095-4E65-AD89-01269665F9CC}" destId="{38C5EF18-AD72-414E-B60F-D3DF999CF6F3}" srcOrd="1" destOrd="0" presId="urn:microsoft.com/office/officeart/2018/2/layout/IconLabelList"/>
    <dgm:cxn modelId="{12F0BEAB-B50A-483E-A63C-1E18396C0401}" type="presParOf" srcId="{AE82F3EC-7095-4E65-AD89-01269665F9CC}" destId="{E572652B-29D5-4199-A00D-8979051A0AE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11DA28-2E38-4F17-A636-E26B5EADFD7D}" type="doc">
      <dgm:prSet loTypeId="urn:microsoft.com/office/officeart/2005/8/layout/hierarchy1" loCatId="hierarchy" qsTypeId="urn:microsoft.com/office/officeart/2005/8/quickstyle/simple4" qsCatId="simple" csTypeId="urn:microsoft.com/office/officeart/2005/8/colors/accent0_3" csCatId="mainScheme"/>
      <dgm:spPr/>
      <dgm:t>
        <a:bodyPr/>
        <a:lstStyle/>
        <a:p>
          <a:endParaRPr lang="en-US"/>
        </a:p>
      </dgm:t>
    </dgm:pt>
    <dgm:pt modelId="{43534903-E104-4D78-8B60-308370168A77}">
      <dgm:prSet/>
      <dgm:spPr/>
      <dgm:t>
        <a:bodyPr/>
        <a:lstStyle/>
        <a:p>
          <a:r>
            <a:rPr lang="en-GB"/>
            <a:t>WORD  Use for care-document templates, incident forms.</a:t>
          </a:r>
          <a:endParaRPr lang="en-US"/>
        </a:p>
      </dgm:t>
    </dgm:pt>
    <dgm:pt modelId="{99140EB8-3DC3-4919-84AD-C5CC232EA4A4}" type="parTrans" cxnId="{832AD0DA-E884-4364-8A1B-17A0E92F7CC5}">
      <dgm:prSet/>
      <dgm:spPr/>
      <dgm:t>
        <a:bodyPr/>
        <a:lstStyle/>
        <a:p>
          <a:endParaRPr lang="en-US"/>
        </a:p>
      </dgm:t>
    </dgm:pt>
    <dgm:pt modelId="{780B88FB-D9B5-4912-AE34-138FA3665988}" type="sibTrans" cxnId="{832AD0DA-E884-4364-8A1B-17A0E92F7CC5}">
      <dgm:prSet/>
      <dgm:spPr/>
      <dgm:t>
        <a:bodyPr/>
        <a:lstStyle/>
        <a:p>
          <a:endParaRPr lang="en-US"/>
        </a:p>
      </dgm:t>
    </dgm:pt>
    <dgm:pt modelId="{25DCF316-4E72-4C63-B9C8-7A7093322ABE}">
      <dgm:prSet/>
      <dgm:spPr/>
      <dgm:t>
        <a:bodyPr/>
        <a:lstStyle/>
        <a:p>
          <a:r>
            <a:rPr lang="en-GB"/>
            <a:t>EXCEL  Use for rotas, staffing checks and shift planning.</a:t>
          </a:r>
          <a:endParaRPr lang="en-US"/>
        </a:p>
      </dgm:t>
    </dgm:pt>
    <dgm:pt modelId="{D75B12FB-7F2D-47F3-98CD-8760ECBDA89F}" type="parTrans" cxnId="{0C3FADFD-18EE-402F-9AAF-1565A932A3DC}">
      <dgm:prSet/>
      <dgm:spPr/>
      <dgm:t>
        <a:bodyPr/>
        <a:lstStyle/>
        <a:p>
          <a:endParaRPr lang="en-US"/>
        </a:p>
      </dgm:t>
    </dgm:pt>
    <dgm:pt modelId="{302600E8-676D-4DF8-B62B-7FC5CA8DB195}" type="sibTrans" cxnId="{0C3FADFD-18EE-402F-9AAF-1565A932A3DC}">
      <dgm:prSet/>
      <dgm:spPr/>
      <dgm:t>
        <a:bodyPr/>
        <a:lstStyle/>
        <a:p>
          <a:endParaRPr lang="en-US"/>
        </a:p>
      </dgm:t>
    </dgm:pt>
    <dgm:pt modelId="{E807FBD5-2CD4-4AF8-A9D4-501977F31815}">
      <dgm:prSet/>
      <dgm:spPr/>
      <dgm:t>
        <a:bodyPr/>
        <a:lstStyle/>
        <a:p>
          <a:r>
            <a:rPr lang="en-GB"/>
            <a:t>POWERPOINT  Use for staff training.</a:t>
          </a:r>
          <a:endParaRPr lang="en-US"/>
        </a:p>
      </dgm:t>
    </dgm:pt>
    <dgm:pt modelId="{E6AB2211-D5CF-47CA-90CD-1BC914CF72BD}" type="parTrans" cxnId="{464A5677-1FA5-42F3-81D2-16A5202A5C6E}">
      <dgm:prSet/>
      <dgm:spPr/>
      <dgm:t>
        <a:bodyPr/>
        <a:lstStyle/>
        <a:p>
          <a:endParaRPr lang="en-US"/>
        </a:p>
      </dgm:t>
    </dgm:pt>
    <dgm:pt modelId="{22241C44-D427-4B67-9827-AB56FFB3B3B9}" type="sibTrans" cxnId="{464A5677-1FA5-42F3-81D2-16A5202A5C6E}">
      <dgm:prSet/>
      <dgm:spPr/>
      <dgm:t>
        <a:bodyPr/>
        <a:lstStyle/>
        <a:p>
          <a:endParaRPr lang="en-US"/>
        </a:p>
      </dgm:t>
    </dgm:pt>
    <dgm:pt modelId="{68FC3CE3-058C-4FF8-8AE4-1B1E16751F9F}" type="pres">
      <dgm:prSet presAssocID="{0211DA28-2E38-4F17-A636-E26B5EADFD7D}" presName="hierChild1" presStyleCnt="0">
        <dgm:presLayoutVars>
          <dgm:chPref val="1"/>
          <dgm:dir/>
          <dgm:animOne val="branch"/>
          <dgm:animLvl val="lvl"/>
          <dgm:resizeHandles/>
        </dgm:presLayoutVars>
      </dgm:prSet>
      <dgm:spPr/>
    </dgm:pt>
    <dgm:pt modelId="{CDB97FDD-DDD7-4E36-BBDA-18529E898F93}" type="pres">
      <dgm:prSet presAssocID="{43534903-E104-4D78-8B60-308370168A77}" presName="hierRoot1" presStyleCnt="0"/>
      <dgm:spPr/>
    </dgm:pt>
    <dgm:pt modelId="{C73E0125-168F-4579-B82F-4795EA63EA24}" type="pres">
      <dgm:prSet presAssocID="{43534903-E104-4D78-8B60-308370168A77}" presName="composite" presStyleCnt="0"/>
      <dgm:spPr/>
    </dgm:pt>
    <dgm:pt modelId="{C2A402F1-EAB8-41C6-8313-B66E36E385C5}" type="pres">
      <dgm:prSet presAssocID="{43534903-E104-4D78-8B60-308370168A77}" presName="background" presStyleLbl="node0" presStyleIdx="0" presStyleCnt="3"/>
      <dgm:spPr/>
    </dgm:pt>
    <dgm:pt modelId="{80979F1A-3A97-451C-970B-2FFDB0B53AD7}" type="pres">
      <dgm:prSet presAssocID="{43534903-E104-4D78-8B60-308370168A77}" presName="text" presStyleLbl="fgAcc0" presStyleIdx="0" presStyleCnt="3">
        <dgm:presLayoutVars>
          <dgm:chPref val="3"/>
        </dgm:presLayoutVars>
      </dgm:prSet>
      <dgm:spPr/>
    </dgm:pt>
    <dgm:pt modelId="{81BB8F9D-14F4-4973-9E91-FDE1FF6513D8}" type="pres">
      <dgm:prSet presAssocID="{43534903-E104-4D78-8B60-308370168A77}" presName="hierChild2" presStyleCnt="0"/>
      <dgm:spPr/>
    </dgm:pt>
    <dgm:pt modelId="{DEF0008F-FA73-42ED-9B74-698581E44C9E}" type="pres">
      <dgm:prSet presAssocID="{25DCF316-4E72-4C63-B9C8-7A7093322ABE}" presName="hierRoot1" presStyleCnt="0"/>
      <dgm:spPr/>
    </dgm:pt>
    <dgm:pt modelId="{63FF2C2D-F989-4F68-991F-4BADFB02F352}" type="pres">
      <dgm:prSet presAssocID="{25DCF316-4E72-4C63-B9C8-7A7093322ABE}" presName="composite" presStyleCnt="0"/>
      <dgm:spPr/>
    </dgm:pt>
    <dgm:pt modelId="{7155EC82-13E9-4311-8E28-06AD4F283058}" type="pres">
      <dgm:prSet presAssocID="{25DCF316-4E72-4C63-B9C8-7A7093322ABE}" presName="background" presStyleLbl="node0" presStyleIdx="1" presStyleCnt="3"/>
      <dgm:spPr/>
    </dgm:pt>
    <dgm:pt modelId="{22FCA7EB-A184-4CA4-86E6-A0DC06B6C9E3}" type="pres">
      <dgm:prSet presAssocID="{25DCF316-4E72-4C63-B9C8-7A7093322ABE}" presName="text" presStyleLbl="fgAcc0" presStyleIdx="1" presStyleCnt="3">
        <dgm:presLayoutVars>
          <dgm:chPref val="3"/>
        </dgm:presLayoutVars>
      </dgm:prSet>
      <dgm:spPr/>
    </dgm:pt>
    <dgm:pt modelId="{60362B77-3B0B-4282-87C8-95BF23023784}" type="pres">
      <dgm:prSet presAssocID="{25DCF316-4E72-4C63-B9C8-7A7093322ABE}" presName="hierChild2" presStyleCnt="0"/>
      <dgm:spPr/>
    </dgm:pt>
    <dgm:pt modelId="{5824B561-854E-460E-B47A-C6EF41A12097}" type="pres">
      <dgm:prSet presAssocID="{E807FBD5-2CD4-4AF8-A9D4-501977F31815}" presName="hierRoot1" presStyleCnt="0"/>
      <dgm:spPr/>
    </dgm:pt>
    <dgm:pt modelId="{6BDA422B-7C17-42DC-82A2-C81EEC2B38E2}" type="pres">
      <dgm:prSet presAssocID="{E807FBD5-2CD4-4AF8-A9D4-501977F31815}" presName="composite" presStyleCnt="0"/>
      <dgm:spPr/>
    </dgm:pt>
    <dgm:pt modelId="{2743F31C-4D5B-4193-9603-438ED9B25BEF}" type="pres">
      <dgm:prSet presAssocID="{E807FBD5-2CD4-4AF8-A9D4-501977F31815}" presName="background" presStyleLbl="node0" presStyleIdx="2" presStyleCnt="3"/>
      <dgm:spPr/>
    </dgm:pt>
    <dgm:pt modelId="{CFF8D7F8-1E65-4482-A7B2-4CC72CCCA0E3}" type="pres">
      <dgm:prSet presAssocID="{E807FBD5-2CD4-4AF8-A9D4-501977F31815}" presName="text" presStyleLbl="fgAcc0" presStyleIdx="2" presStyleCnt="3">
        <dgm:presLayoutVars>
          <dgm:chPref val="3"/>
        </dgm:presLayoutVars>
      </dgm:prSet>
      <dgm:spPr/>
    </dgm:pt>
    <dgm:pt modelId="{4E121A0A-CC80-441C-BE80-86504B59751B}" type="pres">
      <dgm:prSet presAssocID="{E807FBD5-2CD4-4AF8-A9D4-501977F31815}" presName="hierChild2" presStyleCnt="0"/>
      <dgm:spPr/>
    </dgm:pt>
  </dgm:ptLst>
  <dgm:cxnLst>
    <dgm:cxn modelId="{B60FF217-7998-4236-A5C3-ED4CFC9B32CF}" type="presOf" srcId="{43534903-E104-4D78-8B60-308370168A77}" destId="{80979F1A-3A97-451C-970B-2FFDB0B53AD7}" srcOrd="0" destOrd="0" presId="urn:microsoft.com/office/officeart/2005/8/layout/hierarchy1"/>
    <dgm:cxn modelId="{E137C136-C240-4650-8C6E-D1E48CDF9887}" type="presOf" srcId="{E807FBD5-2CD4-4AF8-A9D4-501977F31815}" destId="{CFF8D7F8-1E65-4482-A7B2-4CC72CCCA0E3}" srcOrd="0" destOrd="0" presId="urn:microsoft.com/office/officeart/2005/8/layout/hierarchy1"/>
    <dgm:cxn modelId="{C414416F-454F-4265-9E96-44EAC6A22E28}" type="presOf" srcId="{0211DA28-2E38-4F17-A636-E26B5EADFD7D}" destId="{68FC3CE3-058C-4FF8-8AE4-1B1E16751F9F}" srcOrd="0" destOrd="0" presId="urn:microsoft.com/office/officeart/2005/8/layout/hierarchy1"/>
    <dgm:cxn modelId="{464A5677-1FA5-42F3-81D2-16A5202A5C6E}" srcId="{0211DA28-2E38-4F17-A636-E26B5EADFD7D}" destId="{E807FBD5-2CD4-4AF8-A9D4-501977F31815}" srcOrd="2" destOrd="0" parTransId="{E6AB2211-D5CF-47CA-90CD-1BC914CF72BD}" sibTransId="{22241C44-D427-4B67-9827-AB56FFB3B3B9}"/>
    <dgm:cxn modelId="{832AD0DA-E884-4364-8A1B-17A0E92F7CC5}" srcId="{0211DA28-2E38-4F17-A636-E26B5EADFD7D}" destId="{43534903-E104-4D78-8B60-308370168A77}" srcOrd="0" destOrd="0" parTransId="{99140EB8-3DC3-4919-84AD-C5CC232EA4A4}" sibTransId="{780B88FB-D9B5-4912-AE34-138FA3665988}"/>
    <dgm:cxn modelId="{9BCA97DC-5FE5-4051-9252-FFFFA06E5C77}" type="presOf" srcId="{25DCF316-4E72-4C63-B9C8-7A7093322ABE}" destId="{22FCA7EB-A184-4CA4-86E6-A0DC06B6C9E3}" srcOrd="0" destOrd="0" presId="urn:microsoft.com/office/officeart/2005/8/layout/hierarchy1"/>
    <dgm:cxn modelId="{0C3FADFD-18EE-402F-9AAF-1565A932A3DC}" srcId="{0211DA28-2E38-4F17-A636-E26B5EADFD7D}" destId="{25DCF316-4E72-4C63-B9C8-7A7093322ABE}" srcOrd="1" destOrd="0" parTransId="{D75B12FB-7F2D-47F3-98CD-8760ECBDA89F}" sibTransId="{302600E8-676D-4DF8-B62B-7FC5CA8DB195}"/>
    <dgm:cxn modelId="{E7DE9AF1-E141-4585-AE79-B78C4D03A74D}" type="presParOf" srcId="{68FC3CE3-058C-4FF8-8AE4-1B1E16751F9F}" destId="{CDB97FDD-DDD7-4E36-BBDA-18529E898F93}" srcOrd="0" destOrd="0" presId="urn:microsoft.com/office/officeart/2005/8/layout/hierarchy1"/>
    <dgm:cxn modelId="{C621F189-48AA-4C57-B76E-666792BF01BD}" type="presParOf" srcId="{CDB97FDD-DDD7-4E36-BBDA-18529E898F93}" destId="{C73E0125-168F-4579-B82F-4795EA63EA24}" srcOrd="0" destOrd="0" presId="urn:microsoft.com/office/officeart/2005/8/layout/hierarchy1"/>
    <dgm:cxn modelId="{6FBB1404-6E63-4B7E-B1C4-751DDC40E757}" type="presParOf" srcId="{C73E0125-168F-4579-B82F-4795EA63EA24}" destId="{C2A402F1-EAB8-41C6-8313-B66E36E385C5}" srcOrd="0" destOrd="0" presId="urn:microsoft.com/office/officeart/2005/8/layout/hierarchy1"/>
    <dgm:cxn modelId="{57B8E82F-615C-46E4-80E0-D6E7C103ED7B}" type="presParOf" srcId="{C73E0125-168F-4579-B82F-4795EA63EA24}" destId="{80979F1A-3A97-451C-970B-2FFDB0B53AD7}" srcOrd="1" destOrd="0" presId="urn:microsoft.com/office/officeart/2005/8/layout/hierarchy1"/>
    <dgm:cxn modelId="{67BACAFE-4BB6-41DD-B4FC-DC8466B5A637}" type="presParOf" srcId="{CDB97FDD-DDD7-4E36-BBDA-18529E898F93}" destId="{81BB8F9D-14F4-4973-9E91-FDE1FF6513D8}" srcOrd="1" destOrd="0" presId="urn:microsoft.com/office/officeart/2005/8/layout/hierarchy1"/>
    <dgm:cxn modelId="{5D14B0A1-DEC4-431B-BC0D-9CD398247400}" type="presParOf" srcId="{68FC3CE3-058C-4FF8-8AE4-1B1E16751F9F}" destId="{DEF0008F-FA73-42ED-9B74-698581E44C9E}" srcOrd="1" destOrd="0" presId="urn:microsoft.com/office/officeart/2005/8/layout/hierarchy1"/>
    <dgm:cxn modelId="{5C0391ED-CFAE-45E0-868E-B7F630C3ED07}" type="presParOf" srcId="{DEF0008F-FA73-42ED-9B74-698581E44C9E}" destId="{63FF2C2D-F989-4F68-991F-4BADFB02F352}" srcOrd="0" destOrd="0" presId="urn:microsoft.com/office/officeart/2005/8/layout/hierarchy1"/>
    <dgm:cxn modelId="{0EECB6A3-7FAC-4327-A7FC-4E6D4D53676B}" type="presParOf" srcId="{63FF2C2D-F989-4F68-991F-4BADFB02F352}" destId="{7155EC82-13E9-4311-8E28-06AD4F283058}" srcOrd="0" destOrd="0" presId="urn:microsoft.com/office/officeart/2005/8/layout/hierarchy1"/>
    <dgm:cxn modelId="{685CDEDF-1FCE-42B0-ADBB-CDBECC4581F7}" type="presParOf" srcId="{63FF2C2D-F989-4F68-991F-4BADFB02F352}" destId="{22FCA7EB-A184-4CA4-86E6-A0DC06B6C9E3}" srcOrd="1" destOrd="0" presId="urn:microsoft.com/office/officeart/2005/8/layout/hierarchy1"/>
    <dgm:cxn modelId="{D1C3BE5E-3EE4-472D-90A9-724DDC0FB6E8}" type="presParOf" srcId="{DEF0008F-FA73-42ED-9B74-698581E44C9E}" destId="{60362B77-3B0B-4282-87C8-95BF23023784}" srcOrd="1" destOrd="0" presId="urn:microsoft.com/office/officeart/2005/8/layout/hierarchy1"/>
    <dgm:cxn modelId="{E6D7B4B0-CDAC-47F8-A6A6-63BEBE674E00}" type="presParOf" srcId="{68FC3CE3-058C-4FF8-8AE4-1B1E16751F9F}" destId="{5824B561-854E-460E-B47A-C6EF41A12097}" srcOrd="2" destOrd="0" presId="urn:microsoft.com/office/officeart/2005/8/layout/hierarchy1"/>
    <dgm:cxn modelId="{9CD8FD69-508D-483B-A92D-E7F7AC9639B4}" type="presParOf" srcId="{5824B561-854E-460E-B47A-C6EF41A12097}" destId="{6BDA422B-7C17-42DC-82A2-C81EEC2B38E2}" srcOrd="0" destOrd="0" presId="urn:microsoft.com/office/officeart/2005/8/layout/hierarchy1"/>
    <dgm:cxn modelId="{A88DD017-7940-4516-ABDE-5AB973317C0B}" type="presParOf" srcId="{6BDA422B-7C17-42DC-82A2-C81EEC2B38E2}" destId="{2743F31C-4D5B-4193-9603-438ED9B25BEF}" srcOrd="0" destOrd="0" presId="urn:microsoft.com/office/officeart/2005/8/layout/hierarchy1"/>
    <dgm:cxn modelId="{BC6F9DC5-AB8B-4989-888F-4417F01CB441}" type="presParOf" srcId="{6BDA422B-7C17-42DC-82A2-C81EEC2B38E2}" destId="{CFF8D7F8-1E65-4482-A7B2-4CC72CCCA0E3}" srcOrd="1" destOrd="0" presId="urn:microsoft.com/office/officeart/2005/8/layout/hierarchy1"/>
    <dgm:cxn modelId="{33F84C17-DCBB-420D-BC7C-BB448F9CEF87}" type="presParOf" srcId="{5824B561-854E-460E-B47A-C6EF41A12097}" destId="{4E121A0A-CC80-441C-BE80-86504B59751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3F9E8-345F-4390-9B37-304AD4B777BB}">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C6E5CB-8947-432A-9BA8-CA2F511517C9}">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This is a presentation of the group’s recommendation for Riverdale Nursing home as part of the Digital skills and Research Methods module.</a:t>
          </a:r>
          <a:endParaRPr lang="en-US" sz="1500" kern="1200"/>
        </a:p>
      </dsp:txBody>
      <dsp:txXfrm>
        <a:off x="765914" y="2943510"/>
        <a:ext cx="4320000" cy="720000"/>
      </dsp:txXfrm>
    </dsp:sp>
    <dsp:sp modelId="{B491ACA9-E5C4-4EC3-B4EF-A2E9224EBD80}">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72652B-29D5-4199-A00D-8979051A0AEA}">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In this presentation, we will explore the benefits that could arise from adopting Microsoft 365 tools for use at Riverdale Nursing home.</a:t>
          </a:r>
          <a:endParaRPr lang="en-US" sz="1500" kern="120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402F1-EAB8-41C6-8313-B66E36E385C5}">
      <dsp:nvSpPr>
        <dsp:cNvPr id="0" name=""/>
        <dsp:cNvSpPr/>
      </dsp:nvSpPr>
      <dsp:spPr>
        <a:xfrm>
          <a:off x="0"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0979F1A-3A97-451C-970B-2FFDB0B53AD7}">
      <dsp:nvSpPr>
        <dsp:cNvPr id="0" name=""/>
        <dsp:cNvSpPr/>
      </dsp:nvSpPr>
      <dsp:spPr>
        <a:xfrm>
          <a:off x="14915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WORD  Use for care-document templates, incident forms.</a:t>
          </a:r>
          <a:endParaRPr lang="en-US" sz="1200" kern="1200"/>
        </a:p>
      </dsp:txBody>
      <dsp:txXfrm>
        <a:off x="174122" y="1446394"/>
        <a:ext cx="1292464" cy="802489"/>
      </dsp:txXfrm>
    </dsp:sp>
    <dsp:sp modelId="{7155EC82-13E9-4311-8E28-06AD4F283058}">
      <dsp:nvSpPr>
        <dsp:cNvPr id="0" name=""/>
        <dsp:cNvSpPr/>
      </dsp:nvSpPr>
      <dsp:spPr>
        <a:xfrm>
          <a:off x="1640709"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2FCA7EB-A184-4CA4-86E6-A0DC06B6C9E3}">
      <dsp:nvSpPr>
        <dsp:cNvPr id="0" name=""/>
        <dsp:cNvSpPr/>
      </dsp:nvSpPr>
      <dsp:spPr>
        <a:xfrm>
          <a:off x="178986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EXCEL  Use for rotas, staffing checks and shift planning.</a:t>
          </a:r>
          <a:endParaRPr lang="en-US" sz="1200" kern="1200"/>
        </a:p>
      </dsp:txBody>
      <dsp:txXfrm>
        <a:off x="1814832" y="1446394"/>
        <a:ext cx="1292464" cy="802489"/>
      </dsp:txXfrm>
    </dsp:sp>
    <dsp:sp modelId="{2743F31C-4D5B-4193-9603-438ED9B25BEF}">
      <dsp:nvSpPr>
        <dsp:cNvPr id="0" name=""/>
        <dsp:cNvSpPr/>
      </dsp:nvSpPr>
      <dsp:spPr>
        <a:xfrm>
          <a:off x="3281419"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FF8D7F8-1E65-4482-A7B2-4CC72CCCA0E3}">
      <dsp:nvSpPr>
        <dsp:cNvPr id="0" name=""/>
        <dsp:cNvSpPr/>
      </dsp:nvSpPr>
      <dsp:spPr>
        <a:xfrm>
          <a:off x="343057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POWERPOINT  Use for staff training.</a:t>
          </a:r>
          <a:endParaRPr lang="en-US" sz="1200" kern="1200"/>
        </a:p>
      </dsp:txBody>
      <dsp:txXfrm>
        <a:off x="3455542" y="1446394"/>
        <a:ext cx="1292464" cy="80248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7"/>
    </inkml:context>
    <inkml:brush xml:id="br0">
      <inkml:brushProperty name="width" value="0.1" units="cm"/>
      <inkml:brushProperty name="height" value="0.1" units="cm"/>
      <inkml:brushProperty name="color" value="#FFFFFF"/>
    </inkml:brush>
  </inkml:definitions>
  <inkml:trace contextRef="#ctx0" brushRef="#br0">6869 2604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8"/>
    </inkml:context>
    <inkml:brush xml:id="br0">
      <inkml:brushProperty name="width" value="0.1" units="cm"/>
      <inkml:brushProperty name="height" value="0.1" units="cm"/>
      <inkml:brushProperty name="color" value="#FFFFFF"/>
    </inkml:brush>
  </inkml:definitions>
  <inkml:trace contextRef="#ctx0" brushRef="#br0">7144 2604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9"/>
    </inkml:context>
    <inkml:brush xml:id="br0">
      <inkml:brushProperty name="width" value="0.1" units="cm"/>
      <inkml:brushProperty name="height" value="0.1" units="cm"/>
      <inkml:brushProperty name="color" value="#FFFFFF"/>
    </inkml:brush>
  </inkml:definitions>
  <inkml:trace contextRef="#ctx0" brushRef="#br0">7017 2879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0"/>
    </inkml:context>
    <inkml:brush xml:id="br0">
      <inkml:brushProperty name="width" value="0.1" units="cm"/>
      <inkml:brushProperty name="height" value="0.1" units="cm"/>
      <inkml:brushProperty name="color" value="#FFFFFF"/>
    </inkml:brush>
  </inkml:definitions>
  <inkml:trace contextRef="#ctx0" brushRef="#br0">7504 2752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1"/>
    </inkml:context>
    <inkml:brush xml:id="br0">
      <inkml:brushProperty name="width" value="0.1" units="cm"/>
      <inkml:brushProperty name="height" value="0.1" units="cm"/>
      <inkml:brushProperty name="color" value="#FFFFFF"/>
    </inkml:brush>
  </inkml:definitions>
  <inkml:trace contextRef="#ctx0" brushRef="#br0">22574 2815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49"/>
    </inkml:context>
    <inkml:brush xml:id="br0">
      <inkml:brushProperty name="width" value="0.1" units="cm"/>
      <inkml:brushProperty name="height" value="0.1" units="cm"/>
      <inkml:brushProperty name="color" value="#FFFFFF"/>
    </inkml:brush>
  </inkml:definitions>
  <inkml:trace contextRef="#ctx0" brushRef="#br0">14573 6922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0"/>
    </inkml:context>
    <inkml:brush xml:id="br0">
      <inkml:brushProperty name="width" value="0.1" units="cm"/>
      <inkml:brushProperty name="height" value="0.1" units="cm"/>
      <inkml:brushProperty name="color" value="#FFFFFF"/>
    </inkml:brush>
  </inkml:definitions>
  <inkml:trace contextRef="#ctx0" brushRef="#br0">13240 6731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1"/>
    </inkml:context>
    <inkml:brush xml:id="br0">
      <inkml:brushProperty name="width" value="0.1" units="cm"/>
      <inkml:brushProperty name="height" value="0.1" units="cm"/>
      <inkml:brushProperty name="color" value="#FFFFFF"/>
    </inkml:brush>
  </inkml:definitions>
  <inkml:trace contextRef="#ctx0" brushRef="#br0">11525 6943 16383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2"/>
    </inkml:context>
    <inkml:brush xml:id="br0">
      <inkml:brushProperty name="width" value="0.1" units="cm"/>
      <inkml:brushProperty name="height" value="0.1" units="cm"/>
      <inkml:brushProperty name="color" value="#FFFFFF"/>
    </inkml:brush>
  </inkml:definitions>
  <inkml:trace contextRef="#ctx0" brushRef="#br0">16182 6922 16383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3"/>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4"/>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5"/>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6"/>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7"/>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8"/>
    </inkml:context>
    <inkml:brush xml:id="br0">
      <inkml:brushProperty name="width" value="0.1" units="cm"/>
      <inkml:brushProperty name="height" value="0.1" units="cm"/>
      <inkml:brushProperty name="color" value="#FFFFFF"/>
    </inkml:brush>
  </inkml:definitions>
  <inkml:trace contextRef="#ctx0" brushRef="#br0">10954 7324 16383 0 0,'0'0'0'0'0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9"/>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0"/>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1"/>
    </inkml:context>
    <inkml:brush xml:id="br0">
      <inkml:brushProperty name="width" value="0.1" units="cm"/>
      <inkml:brushProperty name="height" value="0.1" units="cm"/>
      <inkml:brushProperty name="color" value="#FFFFFF"/>
    </inkml:brush>
  </inkml:definitions>
  <inkml:trace contextRef="#ctx0" brushRef="#br0">13251 6024 16383 0 0,'-16'-10'0'0'0,"-15"-4"0"0"0,-14-10 0 0 0,-15-1 0 0 0,-7-7 0 0 0,-9-3 0 0 0,-7 4 0 0 0,-5-3 0 0 0,1-1 0 0 0,0 6 0 0 0,5 1 0 0 0,-1 7 0 0 0,-7 1 0 0 0,-19 4 0 0 0,-19 5 0 0 0,-24-2 0 0 0,-23 3 0 0 0,-19 2 0 0 0,-3 2 0 0 0,11 3 0 0 0,5 2 0 0 0,23 0 0 0 0,17 1 0 0 0,12 1 0 0 0,11-1 0 0 0,5 1 0 0 0,6-1 0 0 0,10 0 0 0 0,6 1 0 0 0,8-1 0 0 0,7 0 0 0 0,12 0 0 0 0,11 0 0 0 0,4-6 0 0 0,5-1 0 0 0,-1 1 0 0 0,3 0 0 0 0,2 2 0 0 0,3 2 0 0 0,3 1 0 0 0,2 0 0 0 0,0 1 0 0 0,1 0 0 0 0,1 1 0 0 0,-1-1 0 0 0,1 0 0 0 0,-1 0 0 0 0,0 0 0 0 0,5 11 0 0 0,2 3 0 0 0,0 5 0 0 0,-2 4 0 0 0,-1-2 0 0 0,3-4 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2"/>
    </inkml:context>
    <inkml:brush xml:id="br0">
      <inkml:brushProperty name="width" value="0.1" units="cm"/>
      <inkml:brushProperty name="height" value="0.1" units="cm"/>
      <inkml:brushProperty name="color" value="#FFFFFF"/>
    </inkml:brush>
  </inkml:definitions>
  <inkml:trace contextRef="#ctx0" brushRef="#br0">14743 6879 16383 0 0,'0'0'0'0'0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3"/>
    </inkml:context>
    <inkml:brush xml:id="br0">
      <inkml:brushProperty name="width" value="0.1" units="cm"/>
      <inkml:brushProperty name="height" value="0.1" units="cm"/>
      <inkml:brushProperty name="color" value="#FFFFFF"/>
    </inkml:brush>
  </inkml:definitions>
  <inkml:trace contextRef="#ctx0" brushRef="#br0">12605 7112 16383 0 0,'0'0'0'0'0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4"/>
    </inkml:context>
    <inkml:brush xml:id="br0">
      <inkml:brushProperty name="width" value="0.1" units="cm"/>
      <inkml:brushProperty name="height" value="0.1" units="cm"/>
      <inkml:brushProperty name="color" value="#FFFFFF"/>
    </inkml:brush>
  </inkml:definitions>
  <inkml:trace contextRef="#ctx0" brushRef="#br0">14256 6922 16383 0 0,'0'0'0'0'0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5"/>
    </inkml:context>
    <inkml:brush xml:id="br0">
      <inkml:brushProperty name="width" value="0.1" units="cm"/>
      <inkml:brushProperty name="height" value="0.1" units="cm"/>
      <inkml:brushProperty name="color" value="#FFFFFF"/>
    </inkml:brush>
  </inkml:definitions>
  <inkml:trace contextRef="#ctx0" brushRef="#br0">15822 6710 16383 0 0,'0'0'0'0'0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6"/>
    </inkml:context>
    <inkml:brush xml:id="br0">
      <inkml:brushProperty name="width" value="0.1" units="cm"/>
      <inkml:brushProperty name="height" value="0.1" units="cm"/>
      <inkml:brushProperty name="color" value="#FFFFFF"/>
    </inkml:brush>
  </inkml:definitions>
  <inkml:trace contextRef="#ctx0" brushRef="#br0">14446 6773 16383 0 0,'0'0'0'0'0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7"/>
    </inkml:context>
    <inkml:brush xml:id="br0">
      <inkml:brushProperty name="width" value="0.1" units="cm"/>
      <inkml:brushProperty name="height" value="0.1" units="cm"/>
      <inkml:brushProperty name="color" value="#FFFFFF"/>
    </inkml:brush>
  </inkml:definitions>
  <inkml:trace contextRef="#ctx0" brushRef="#br0">21749 5482 16383 0 0,'0'0'0'0'0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8"/>
    </inkml:context>
    <inkml:brush xml:id="br0">
      <inkml:brushProperty name="width" value="0.1" units="cm"/>
      <inkml:brushProperty name="height" value="0.1" units="cm"/>
      <inkml:brushProperty name="color" value="#FFFFFF"/>
    </inkml:brush>
  </inkml:definitions>
  <inkml:trace contextRef="#ctx0" brushRef="#br0">25411 1037 16383 0 0,'0'0'0'0'0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9"/>
    </inkml:context>
    <inkml:brush xml:id="br0">
      <inkml:brushProperty name="width" value="0.1" units="cm"/>
      <inkml:brushProperty name="height" value="0.1" units="cm"/>
      <inkml:brushProperty name="color" value="#FFFFFF"/>
    </inkml:brush>
  </inkml:definitions>
  <inkml:trace contextRef="#ctx0" brushRef="#br0">14298 6943 16383 0 0,'0'5'0'0'0,"0"13"0"0"0,11 13 0 0 0,13 18 0 0 0,9 21 0 0 0,4 10 0 0 0,0 7 0 0 0,5 4 0 0 0,6-2 0 0 0,-5-1 0 0 0,1-4 0 0 0,-3-12 0 0 0,3 4 0 0 0,0-2 0 0 0,2 4 0 0 0,4 4 0 0 0,-1-1 0 0 0,2 1 0 0 0,-3-3 0 0 0,-4-9 0 0 0,-9-6 0 0 0,-12-9 0 0 0,-3-8 0 0 0,0-12 0 0 0,-4-7 0 0 0,-4-3 0 0 0,1 0 0 0 0,-2 0 0 0 0,-3 2 0 0 0,3-3 0 0 0,5-13 0 0 0,-1-6 0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0"/>
    </inkml:context>
    <inkml:brush xml:id="br0">
      <inkml:brushProperty name="width" value="0.1" units="cm"/>
      <inkml:brushProperty name="height" value="0.1" units="cm"/>
      <inkml:brushProperty name="color" value="#FFFFFF"/>
    </inkml:brush>
  </inkml:definitions>
  <inkml:trace contextRef="#ctx0" brushRef="#br0">14340 6900 16383 0 0,'0'11'0'0'0,"6"8"0"0"0,6 12 0 0 0,7 12 0 0 0,6 8 0 0 0,3 1 0 0 0,-3-3 0 0 0,-5 1 0 0 0,-1-3 0 0 0,1-4 0 0 0,-2-4 0 0 0,0-4 0 0 0,4 4 0 0 0,-3-1 0 0 0,0 0 0 0 0,-2-2 0 0 0,1-2 0 0 0,3-1 0 0 0,-3 4 0 0 0,2-4 0 0 0,-3-3 0 0 0,-5 0 0 0 0,2-6 0 0 0,-2-2 0 0 0,-4 1 0 0 0,4-3 0 0 0,3-1 0 0 0,6-2 0 0 0,9-5 0 0 0,0-4 0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1"/>
    </inkml:context>
    <inkml:brush xml:id="br0">
      <inkml:brushProperty name="width" value="0.1" units="cm"/>
      <inkml:brushProperty name="height" value="0.1" units="cm"/>
      <inkml:brushProperty name="color" value="#FFFFFF"/>
    </inkml:brush>
  </inkml:definitions>
  <inkml:trace contextRef="#ctx0" brushRef="#br0">11208 6223 16383 0 0,'0'0'0'0'0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2"/>
    </inkml:context>
    <inkml:brush xml:id="br0">
      <inkml:brushProperty name="width" value="0.1" units="cm"/>
      <inkml:brushProperty name="height" value="0.1" units="cm"/>
      <inkml:brushProperty name="color" value="#FFFFFF"/>
    </inkml:brush>
  </inkml:definitions>
  <inkml:trace contextRef="#ctx0" brushRef="#br0">15505 6308 16383 0 0,'0'0'0'0'0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3"/>
    </inkml:context>
    <inkml:brush xml:id="br0">
      <inkml:brushProperty name="width" value="0.1" units="cm"/>
      <inkml:brushProperty name="height" value="0.1" units="cm"/>
      <inkml:brushProperty name="color" value="#FFFFFF"/>
    </inkml:brush>
  </inkml:definitions>
  <inkml:trace contextRef="#ctx0" brushRef="#br0">24564 8551 16383 0 0,'0'0'0'0'0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4"/>
    </inkml:context>
    <inkml:brush xml:id="br0">
      <inkml:brushProperty name="width" value="0.1" units="cm"/>
      <inkml:brushProperty name="height" value="0.1" units="cm"/>
      <inkml:brushProperty name="color" value="#FFFFFF"/>
    </inkml:brush>
  </inkml:definitions>
  <inkml:trace contextRef="#ctx0" brushRef="#br0">15526 9567 16383 0 0,'0'0'0'0'0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5"/>
    </inkml:context>
    <inkml:brush xml:id="br0">
      <inkml:brushProperty name="width" value="0.1" units="cm"/>
      <inkml:brushProperty name="height" value="0.1" units="cm"/>
      <inkml:brushProperty name="color" value="#FFFFFF"/>
    </inkml:brush>
  </inkml:definitions>
  <inkml:trace contextRef="#ctx0" brushRef="#br0">11483 5313 16383 0 0,'0'0'0'0'0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6"/>
    </inkml:context>
    <inkml:brush xml:id="br0">
      <inkml:brushProperty name="width" value="0.1" units="cm"/>
      <inkml:brushProperty name="height" value="0.1" units="cm"/>
      <inkml:brushProperty name="color" value="#FFFFFF"/>
    </inkml:brush>
  </inkml:definitions>
  <inkml:trace contextRef="#ctx0" brushRef="#br0">12901 6498 16383 0 0,'0'0'0'0'0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7"/>
    </inkml:context>
    <inkml:brush xml:id="br0">
      <inkml:brushProperty name="width" value="0.1" units="cm"/>
      <inkml:brushProperty name="height" value="0.1" units="cm"/>
      <inkml:brushProperty name="color" value="#FFFFFF"/>
    </inkml:brush>
  </inkml:definitions>
  <inkml:trace contextRef="#ctx0" brushRef="#br0">15907 9546 16383 0 0,'0'0'0'0'0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8"/>
    </inkml:context>
    <inkml:brush xml:id="br0">
      <inkml:brushProperty name="width" value="0.1" units="cm"/>
      <inkml:brushProperty name="height" value="0.1" units="cm"/>
      <inkml:brushProperty name="color" value="#FFFFFF"/>
    </inkml:brush>
  </inkml:definitions>
  <inkml:trace contextRef="#ctx0" brushRef="#br0">21114 6244 16383 0 0,'0'0'0'0'0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9"/>
    </inkml:context>
    <inkml:brush xml:id="br0">
      <inkml:brushProperty name="width" value="0.1" units="cm"/>
      <inkml:brushProperty name="height" value="0.1" units="cm"/>
      <inkml:brushProperty name="color" value="#FFFFFF"/>
    </inkml:brush>
  </inkml:definitions>
  <inkml:trace contextRef="#ctx0" brushRef="#br0">21071 7281 16383 0 0,'0'0'0'0'0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0"/>
    </inkml:context>
    <inkml:brush xml:id="br0">
      <inkml:brushProperty name="width" value="0.1" units="cm"/>
      <inkml:brushProperty name="height" value="0.1" units="cm"/>
      <inkml:brushProperty name="color" value="#FFFFFF"/>
    </inkml:brush>
  </inkml:definitions>
  <inkml:trace contextRef="#ctx0" brushRef="#br0">17198 9292 16383 0 0,'0'0'0'0'0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1"/>
    </inkml:context>
    <inkml:brush xml:id="br0">
      <inkml:brushProperty name="width" value="0.1" units="cm"/>
      <inkml:brushProperty name="height" value="0.1" units="cm"/>
      <inkml:brushProperty name="color" value="#FFFFFF"/>
    </inkml:brush>
  </inkml:definitions>
  <inkml:trace contextRef="#ctx0" brushRef="#br0">16711 6625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1C594F-AEE6-4823-91A3-9B774BECE6D6}"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8F301-35ED-413F-80B2-C9DE05115BF0}" type="slidenum">
              <a:rPr lang="en-GB" smtClean="0"/>
              <a:t>‹#›</a:t>
            </a:fld>
            <a:endParaRPr lang="en-GB"/>
          </a:p>
        </p:txBody>
      </p:sp>
    </p:spTree>
    <p:extLst>
      <p:ext uri="{BB962C8B-B14F-4D97-AF65-F5344CB8AC3E}">
        <p14:creationId xmlns:p14="http://schemas.microsoft.com/office/powerpoint/2010/main" val="3736001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18F301-35ED-413F-80B2-C9DE05115BF0}" type="slidenum">
              <a:rPr lang="en-GB" smtClean="0"/>
              <a:t>4</a:t>
            </a:fld>
            <a:endParaRPr lang="en-GB"/>
          </a:p>
        </p:txBody>
      </p:sp>
    </p:spTree>
    <p:extLst>
      <p:ext uri="{BB962C8B-B14F-4D97-AF65-F5344CB8AC3E}">
        <p14:creationId xmlns:p14="http://schemas.microsoft.com/office/powerpoint/2010/main" val="1986005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a:latin typeface="Calibri"/>
                <a:ea typeface="Calibri"/>
                <a:cs typeface="Calibri"/>
              </a:rPr>
              <a:t>                  According to </a:t>
            </a:r>
            <a:r>
              <a:rPr lang="en-US" err="1">
                <a:latin typeface="Calibri"/>
                <a:ea typeface="Calibri"/>
                <a:cs typeface="Calibri"/>
              </a:rPr>
              <a:t>NHSmail</a:t>
            </a:r>
            <a:r>
              <a:rPr lang="en-US">
                <a:latin typeface="Calibri"/>
                <a:ea typeface="Calibri"/>
                <a:cs typeface="Calibri"/>
              </a:rPr>
              <a:t> Support(2024),</a:t>
            </a:r>
            <a:r>
              <a:rPr lang="en-US" err="1">
                <a:latin typeface="Calibri"/>
                <a:ea typeface="Calibri"/>
                <a:cs typeface="Calibri"/>
              </a:rPr>
              <a:t>NHSmail</a:t>
            </a:r>
            <a:r>
              <a:rPr lang="en-US">
                <a:latin typeface="Calibri"/>
                <a:ea typeface="Calibri"/>
                <a:cs typeface="Calibri"/>
              </a:rPr>
              <a:t> uses Microsoft 365 services, including outlook , to </a:t>
            </a:r>
            <a:r>
              <a:rPr lang="en-US" err="1">
                <a:latin typeface="Calibri"/>
                <a:ea typeface="Calibri"/>
                <a:cs typeface="Calibri"/>
              </a:rPr>
              <a:t>supportsecure</a:t>
            </a:r>
            <a:r>
              <a:rPr lang="en-US">
                <a:latin typeface="Calibri"/>
                <a:ea typeface="Calibri"/>
                <a:cs typeface="Calibri"/>
              </a:rPr>
              <a:t> email communication and collaboration  across heath and social </a:t>
            </a:r>
            <a:r>
              <a:rPr lang="en-US" err="1">
                <a:latin typeface="Calibri"/>
                <a:ea typeface="Calibri"/>
                <a:cs typeface="Calibri"/>
              </a:rPr>
              <a:t>organisations</a:t>
            </a:r>
            <a:r>
              <a:rPr lang="en-US">
                <a:latin typeface="Calibri"/>
                <a:ea typeface="Calibri"/>
                <a:cs typeface="Calibri"/>
              </a:rPr>
              <a:t>. </a:t>
            </a:r>
          </a:p>
        </p:txBody>
      </p:sp>
      <p:sp>
        <p:nvSpPr>
          <p:cNvPr id="4" name="Espace réservé du numéro de diapositive 3"/>
          <p:cNvSpPr>
            <a:spLocks noGrp="1"/>
          </p:cNvSpPr>
          <p:nvPr>
            <p:ph type="sldNum" sz="quarter" idx="5"/>
          </p:nvPr>
        </p:nvSpPr>
        <p:spPr/>
        <p:txBody>
          <a:bodyPr/>
          <a:lstStyle/>
          <a:p>
            <a:fld id="{0918F301-35ED-413F-80B2-C9DE05115BF0}" type="slidenum">
              <a:rPr lang="en-GB" smtClean="0"/>
              <a:t>7</a:t>
            </a:fld>
            <a:endParaRPr lang="en-GB"/>
          </a:p>
        </p:txBody>
      </p:sp>
    </p:spTree>
    <p:extLst>
      <p:ext uri="{BB962C8B-B14F-4D97-AF65-F5344CB8AC3E}">
        <p14:creationId xmlns:p14="http://schemas.microsoft.com/office/powerpoint/2010/main" val="2498699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CE9DB0-ACA4-4847-9E8A-87301346AF3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91623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22C9D6-9EA4-B200-6919-7A9AF9E827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C206AF-9A8D-67E5-6C4A-E156CF72DE6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7141734-A001-04CB-7BE2-A1D62214A3BE}"/>
              </a:ext>
            </a:extLst>
          </p:cNvPr>
          <p:cNvSpPr txBox="1">
            <a:spLocks noGrp="1"/>
          </p:cNvSpPr>
          <p:nvPr>
            <p:ph type="sldNum" sz="quarter" idx="8"/>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299A3B-371C-4281-932D-390AB512AED2}"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00A29-C813-522F-2AE8-3B3FEEE296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036397-9E0F-A2EB-DC9A-25C7197691B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958D00A-06C2-8E7C-B1CB-B8767079193F}"/>
              </a:ext>
            </a:extLst>
          </p:cNvPr>
          <p:cNvSpPr txBox="1">
            <a:spLocks noGrp="1"/>
          </p:cNvSpPr>
          <p:nvPr>
            <p:ph type="sldNum" sz="quarter" idx="8"/>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EBA85C-6C11-4D7A-8849-165DD3D56C3F}"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64517-C0D5-84B5-4808-7FF04C2A9FC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86D4181-A048-3E4C-4FC8-6783BB8F7F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FE9D593-8DE3-CB6B-9294-541B6B8C9D1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1FFD1465-EDDD-F393-60EA-B58EF26F1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BD9F0-3F7A-2F4C-8ED5-B7C127C64F41}"/>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846294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4DE92-2343-7580-8C1D-6B90F2ADD59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48C090-BB98-3AB4-46A5-77B1ACCB74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D3A9A6B-46FC-3539-CE03-D8DFABD9BAB8}"/>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0E5D56C1-B4D1-010F-F932-6AA2CA78FC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2D36F-0E3E-E87D-E2A0-D138933A380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261014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D991F-C71A-D2B4-BF51-9BE59896ACA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9C978CE-C537-7BC7-3E5D-F89E595399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809CF0-4B4A-C42D-EC1E-217BDE25981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2830D115-94FB-74BD-E1EA-DC235F3B36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657A7A-59D0-9F41-3C96-EFB049F1B69C}"/>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82562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BFF9-5621-E256-A28E-C1539DE7FE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5778B1-FC3C-923B-BFBF-2B71515B2F4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6993292-D5E1-198A-18B0-66D1DD7218C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7B52535-74B2-7B24-B316-A85B25D9DE6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7BB81D1A-3F0D-F889-89B4-8EBD509629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BD154-5C94-EC26-195F-81A4A90C1A7D}"/>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973293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2ADBC-06D7-34D0-E302-47249BF3D8F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314DBD5-8EDB-B478-6919-7F79721C1B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89DF9D-BFB8-939C-5624-259D662BA21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9EB1CF8-A711-A455-59D4-E692F544B8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1E18ECE-C348-3944-8952-C19F14CE6E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3170611-8FCC-8822-3F00-B21FA9AAB76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8" name="Footer Placeholder 7">
            <a:extLst>
              <a:ext uri="{FF2B5EF4-FFF2-40B4-BE49-F238E27FC236}">
                <a16:creationId xmlns:a16="http://schemas.microsoft.com/office/drawing/2014/main" id="{FBC5AF51-F485-829D-73BE-A146121ED2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D0AA04-CE93-FD3E-B7B5-AB7BFAE6377B}"/>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4068646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9CDD1-ABA8-4230-FC92-DDB99EDF67A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75B5393-C2EB-401F-F586-55D3FBD83152}"/>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4" name="Footer Placeholder 3">
            <a:extLst>
              <a:ext uri="{FF2B5EF4-FFF2-40B4-BE49-F238E27FC236}">
                <a16:creationId xmlns:a16="http://schemas.microsoft.com/office/drawing/2014/main" id="{AD708F01-AE22-36D8-3E58-28A8132163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8A0A28-2708-EC42-34C3-505FF6D404DF}"/>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242697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804C32-9B18-071E-878D-8409091479B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3" name="Footer Placeholder 2">
            <a:extLst>
              <a:ext uri="{FF2B5EF4-FFF2-40B4-BE49-F238E27FC236}">
                <a16:creationId xmlns:a16="http://schemas.microsoft.com/office/drawing/2014/main" id="{E70A22EC-F892-4A33-B5F5-87763B0282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C69B46-777F-62C4-A7D3-36403ACBEF16}"/>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462012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AF017-538E-3D6C-3EE9-D6483CBA54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A20D855-9452-A941-C4E8-DDA4FC1503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E002842-9737-E04B-5DAB-6ECA16590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A7D7C3-D40B-AEA6-15FE-E2A339ABBDE2}"/>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8832DECB-A22D-75B3-3A32-36453E128E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2DE6D8-A600-F6BE-D21E-C44A2D55E85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1365448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29C43-C398-AD8B-52FC-8B98B93810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575C53-2B97-4BAF-E27A-C8A7C9D78E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685FAF-B0BD-33C4-0EAB-659E64BB52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A7D156-F5E6-3008-7B9C-7E8F85D8EA58}"/>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8642F2A0-5016-B44B-E548-41CE876203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86BA0B-6EB5-3C67-3C71-07D81A878395}"/>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335682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9671B-609E-D7BB-08F7-051A14D3BEF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D035BD-C7B2-0495-7FB6-16580265828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358D2D-0D1B-F827-19B5-0C9A94415C2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DAFA0953-0D0F-3FB7-782D-2F1E82AE75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C0A6DE-E1EA-BA42-8426-FD3A478205F1}"/>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497509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C2F9E8-3DD3-BAA9-D9B0-495331F4408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B57137C-DFB2-01EA-5225-D729A6D94A4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EC598A-2831-A4F1-584B-C7061E83A80E}"/>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E6E1B028-3A40-8298-5267-8E001AF591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CA8A5F-C2DA-86D9-3AE2-11E037EF10F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333755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7A652801-C7C4-283B-ABF0-621A2B54ACFA}"/>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DEC76F30-BCB4-EFDC-456B-6FCEBA5BFF0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B90C83D4-DF50-0FF9-9530-325BE1BD83C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E8580831-5641-80D8-1476-68BE2CB5933D}"/>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438A4A60-72CA-091B-E761-4E193C8A2B0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E0830BEF-8FB9-267D-EDA9-8B504B322EEB}"/>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20EFE879-DC03-2BC6-43B0-2527B3DC3602}"/>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744D9ED6-C341-0982-7984-3782B429AA0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E2350AF2-A870-EA00-CCE7-8A0DA4CB6A2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753D3DC8-1916-7975-F78C-4935F6459DB3}"/>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1408A81C-4878-3C11-95DA-FB7E549CD2C1}"/>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7A2C86DF-B4F2-AFF9-D994-BD12D9B3FB3A}"/>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9E33F7CC-6B82-EA2F-710A-34402109B3A2}"/>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A93E207F-92BF-838F-0A05-ED826AD05C81}"/>
              </a:ext>
            </a:extLst>
          </p:cNvPr>
          <p:cNvSpPr txBox="1">
            <a:spLocks noGrp="1"/>
          </p:cNvSpPr>
          <p:nvPr>
            <p:ph type="dt" sz="half" idx="7"/>
          </p:nvPr>
        </p:nvSpPr>
        <p:spPr/>
        <p:txBody>
          <a:bodyPr/>
          <a:lstStyle>
            <a:lvl1pPr>
              <a:defRPr/>
            </a:lvl1pPr>
          </a:lstStyle>
          <a:p>
            <a:pPr lvl="0"/>
            <a:fld id="{35375EE0-57CB-4638-8B16-972E55EFCA3D}" type="datetime1">
              <a:rPr lang="en-GB"/>
              <a:pPr lvl="0"/>
              <a:t>13/06/2026</a:t>
            </a:fld>
            <a:endParaRPr lang="en-GB"/>
          </a:p>
        </p:txBody>
      </p:sp>
      <p:sp>
        <p:nvSpPr>
          <p:cNvPr id="16" name="Footer Placeholder 4">
            <a:extLst>
              <a:ext uri="{FF2B5EF4-FFF2-40B4-BE49-F238E27FC236}">
                <a16:creationId xmlns:a16="http://schemas.microsoft.com/office/drawing/2014/main" id="{899C4909-7F17-07ED-2BED-393335E7FC8B}"/>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1833A012-2D8C-4EA1-831C-38FF688F5232}"/>
              </a:ext>
            </a:extLst>
          </p:cNvPr>
          <p:cNvSpPr txBox="1">
            <a:spLocks noGrp="1"/>
          </p:cNvSpPr>
          <p:nvPr>
            <p:ph type="sldNum" sz="quarter" idx="8"/>
          </p:nvPr>
        </p:nvSpPr>
        <p:spPr/>
        <p:txBody>
          <a:bodyPr/>
          <a:lstStyle>
            <a:lvl1pPr>
              <a:defRPr/>
            </a:lvl1pPr>
          </a:lstStyle>
          <a:p>
            <a:pPr lvl="0"/>
            <a:fld id="{94598D48-683E-4973-8203-826044A203E1}" type="slidenum">
              <a:t>‹#›</a:t>
            </a:fld>
            <a:endParaRPr lang="en-GB"/>
          </a:p>
        </p:txBody>
      </p:sp>
    </p:spTree>
    <p:extLst>
      <p:ext uri="{BB962C8B-B14F-4D97-AF65-F5344CB8AC3E}">
        <p14:creationId xmlns:p14="http://schemas.microsoft.com/office/powerpoint/2010/main" val="78189065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178B8-2078-8147-CDE6-5FD052E472B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A877DB5-A915-426C-C020-ED5DE52C672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17249D-2FD0-6740-4510-4E8907C9AB0C}"/>
              </a:ext>
            </a:extLst>
          </p:cNvPr>
          <p:cNvSpPr txBox="1">
            <a:spLocks noGrp="1"/>
          </p:cNvSpPr>
          <p:nvPr>
            <p:ph type="dt" sz="half" idx="7"/>
          </p:nvPr>
        </p:nvSpPr>
        <p:spPr/>
        <p:txBody>
          <a:bodyPr/>
          <a:lstStyle>
            <a:lvl1pPr>
              <a:defRPr/>
            </a:lvl1pPr>
          </a:lstStyle>
          <a:p>
            <a:pPr lvl="0"/>
            <a:fld id="{397B112D-2B1E-4B4B-8D71-37581D005254}" type="datetime1">
              <a:rPr lang="en-GB"/>
              <a:pPr lvl="0"/>
              <a:t>13/06/2026</a:t>
            </a:fld>
            <a:endParaRPr lang="en-GB"/>
          </a:p>
        </p:txBody>
      </p:sp>
      <p:sp>
        <p:nvSpPr>
          <p:cNvPr id="5" name="Footer Placeholder 4">
            <a:extLst>
              <a:ext uri="{FF2B5EF4-FFF2-40B4-BE49-F238E27FC236}">
                <a16:creationId xmlns:a16="http://schemas.microsoft.com/office/drawing/2014/main" id="{141A265B-3D7E-9C0C-EA3D-CF378007F7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72F08DD-DED4-66CB-2C0F-5FF7076F9F80}"/>
              </a:ext>
            </a:extLst>
          </p:cNvPr>
          <p:cNvSpPr txBox="1">
            <a:spLocks noGrp="1"/>
          </p:cNvSpPr>
          <p:nvPr>
            <p:ph type="sldNum" sz="quarter" idx="8"/>
          </p:nvPr>
        </p:nvSpPr>
        <p:spPr/>
        <p:txBody>
          <a:bodyPr/>
          <a:lstStyle>
            <a:lvl1pPr>
              <a:defRPr/>
            </a:lvl1pPr>
          </a:lstStyle>
          <a:p>
            <a:pPr lvl="0"/>
            <a:fld id="{F2A8B0CB-3E80-4166-BD63-2087E299CEA4}" type="slidenum">
              <a:t>‹#›</a:t>
            </a:fld>
            <a:endParaRPr lang="en-GB"/>
          </a:p>
        </p:txBody>
      </p:sp>
    </p:spTree>
    <p:extLst>
      <p:ext uri="{BB962C8B-B14F-4D97-AF65-F5344CB8AC3E}">
        <p14:creationId xmlns:p14="http://schemas.microsoft.com/office/powerpoint/2010/main" val="276514518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2635E-D26B-AE8A-4CB1-EE77F09E9802}"/>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FD239C8-42E9-8174-B9E8-2E4F8DB1388C}"/>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C2347C6C-9A40-635D-5AD5-06DEF4373644}"/>
              </a:ext>
            </a:extLst>
          </p:cNvPr>
          <p:cNvSpPr txBox="1">
            <a:spLocks noGrp="1"/>
          </p:cNvSpPr>
          <p:nvPr>
            <p:ph type="dt" sz="half" idx="7"/>
          </p:nvPr>
        </p:nvSpPr>
        <p:spPr/>
        <p:txBody>
          <a:bodyPr/>
          <a:lstStyle>
            <a:lvl1pPr>
              <a:defRPr/>
            </a:lvl1pPr>
          </a:lstStyle>
          <a:p>
            <a:pPr lvl="0"/>
            <a:fld id="{F7945310-4FFA-49C2-9BE9-FD8A66A96FC8}" type="datetime1">
              <a:rPr lang="en-GB"/>
              <a:pPr lvl="0"/>
              <a:t>13/06/2026</a:t>
            </a:fld>
            <a:endParaRPr lang="en-GB"/>
          </a:p>
        </p:txBody>
      </p:sp>
      <p:sp>
        <p:nvSpPr>
          <p:cNvPr id="5" name="Footer Placeholder 4">
            <a:extLst>
              <a:ext uri="{FF2B5EF4-FFF2-40B4-BE49-F238E27FC236}">
                <a16:creationId xmlns:a16="http://schemas.microsoft.com/office/drawing/2014/main" id="{5484CF4A-0986-34AB-A0DF-E5AC39F116E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15D7D9D-702A-851B-416D-0A416E7E8A6F}"/>
              </a:ext>
            </a:extLst>
          </p:cNvPr>
          <p:cNvSpPr txBox="1">
            <a:spLocks noGrp="1"/>
          </p:cNvSpPr>
          <p:nvPr>
            <p:ph type="sldNum" sz="quarter" idx="8"/>
          </p:nvPr>
        </p:nvSpPr>
        <p:spPr/>
        <p:txBody>
          <a:bodyPr/>
          <a:lstStyle>
            <a:lvl1pPr>
              <a:defRPr/>
            </a:lvl1pPr>
          </a:lstStyle>
          <a:p>
            <a:pPr lvl="0"/>
            <a:fld id="{AE44270B-C118-4635-8AE1-FCC1C0CB53BC}" type="slidenum">
              <a:t>‹#›</a:t>
            </a:fld>
            <a:endParaRPr lang="en-GB"/>
          </a:p>
        </p:txBody>
      </p:sp>
    </p:spTree>
    <p:extLst>
      <p:ext uri="{BB962C8B-B14F-4D97-AF65-F5344CB8AC3E}">
        <p14:creationId xmlns:p14="http://schemas.microsoft.com/office/powerpoint/2010/main" val="1872050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1D005-640E-AC08-4B65-368C62122B5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4D26C251-CF4D-FFEF-D29A-C96AD6875509}"/>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5455DD2-7F75-D354-89B7-4CB4D2B09F87}"/>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1E191D-F333-F8B5-6289-19D12034E195}"/>
              </a:ext>
            </a:extLst>
          </p:cNvPr>
          <p:cNvSpPr txBox="1">
            <a:spLocks noGrp="1"/>
          </p:cNvSpPr>
          <p:nvPr>
            <p:ph type="dt" sz="half" idx="7"/>
          </p:nvPr>
        </p:nvSpPr>
        <p:spPr/>
        <p:txBody>
          <a:bodyPr/>
          <a:lstStyle>
            <a:lvl1pPr>
              <a:defRPr/>
            </a:lvl1pPr>
          </a:lstStyle>
          <a:p>
            <a:pPr lvl="0"/>
            <a:fld id="{24553B64-3D35-4C4F-B6BE-E22F00BAABEC}" type="datetime1">
              <a:rPr lang="en-GB"/>
              <a:pPr lvl="0"/>
              <a:t>13/06/2026</a:t>
            </a:fld>
            <a:endParaRPr lang="en-GB"/>
          </a:p>
        </p:txBody>
      </p:sp>
      <p:sp>
        <p:nvSpPr>
          <p:cNvPr id="6" name="Footer Placeholder 5">
            <a:extLst>
              <a:ext uri="{FF2B5EF4-FFF2-40B4-BE49-F238E27FC236}">
                <a16:creationId xmlns:a16="http://schemas.microsoft.com/office/drawing/2014/main" id="{6E30279D-16E4-C792-1A56-7ADB3DF41B6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573A796-76AE-C6E5-AF76-3348AD472C2C}"/>
              </a:ext>
            </a:extLst>
          </p:cNvPr>
          <p:cNvSpPr txBox="1">
            <a:spLocks noGrp="1"/>
          </p:cNvSpPr>
          <p:nvPr>
            <p:ph type="sldNum" sz="quarter" idx="8"/>
          </p:nvPr>
        </p:nvSpPr>
        <p:spPr/>
        <p:txBody>
          <a:bodyPr/>
          <a:lstStyle>
            <a:lvl1pPr>
              <a:defRPr/>
            </a:lvl1pPr>
          </a:lstStyle>
          <a:p>
            <a:pPr lvl="0"/>
            <a:fld id="{B6E3BB55-8374-4173-BFC8-F7225B0D2310}" type="slidenum">
              <a:t>‹#›</a:t>
            </a:fld>
            <a:endParaRPr lang="en-GB"/>
          </a:p>
        </p:txBody>
      </p:sp>
    </p:spTree>
    <p:extLst>
      <p:ext uri="{BB962C8B-B14F-4D97-AF65-F5344CB8AC3E}">
        <p14:creationId xmlns:p14="http://schemas.microsoft.com/office/powerpoint/2010/main" val="11957324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42D9B-440A-BAF3-8185-6F66F728457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3AC0242-2F6F-E3FE-BC40-B4596B38EC06}"/>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0AF0057B-FD53-C0E9-C5A8-35E6D3F1FD13}"/>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EF87DCA-74A3-7891-EA11-CB5581299D58}"/>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3A3BC5A2-4F04-F337-BC80-9BC743F28E21}"/>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B3504DD-D2CD-255B-510B-338A1B33B357}"/>
              </a:ext>
            </a:extLst>
          </p:cNvPr>
          <p:cNvSpPr txBox="1">
            <a:spLocks noGrp="1"/>
          </p:cNvSpPr>
          <p:nvPr>
            <p:ph type="dt" sz="half" idx="7"/>
          </p:nvPr>
        </p:nvSpPr>
        <p:spPr/>
        <p:txBody>
          <a:bodyPr/>
          <a:lstStyle>
            <a:lvl1pPr>
              <a:defRPr/>
            </a:lvl1pPr>
          </a:lstStyle>
          <a:p>
            <a:pPr lvl="0"/>
            <a:fld id="{47C4C406-69AE-49C2-A8F5-9AA80BA73F7D}" type="datetime1">
              <a:rPr lang="en-GB"/>
              <a:pPr lvl="0"/>
              <a:t>13/06/2026</a:t>
            </a:fld>
            <a:endParaRPr lang="en-GB"/>
          </a:p>
        </p:txBody>
      </p:sp>
      <p:sp>
        <p:nvSpPr>
          <p:cNvPr id="8" name="Footer Placeholder 7">
            <a:extLst>
              <a:ext uri="{FF2B5EF4-FFF2-40B4-BE49-F238E27FC236}">
                <a16:creationId xmlns:a16="http://schemas.microsoft.com/office/drawing/2014/main" id="{B7530FDF-FC17-235C-3B9E-30624E2160E3}"/>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0EB069F-45D4-A324-CD9C-428586F3F38E}"/>
              </a:ext>
            </a:extLst>
          </p:cNvPr>
          <p:cNvSpPr txBox="1">
            <a:spLocks noGrp="1"/>
          </p:cNvSpPr>
          <p:nvPr>
            <p:ph type="sldNum" sz="quarter" idx="8"/>
          </p:nvPr>
        </p:nvSpPr>
        <p:spPr/>
        <p:txBody>
          <a:bodyPr/>
          <a:lstStyle>
            <a:lvl1pPr>
              <a:defRPr/>
            </a:lvl1pPr>
          </a:lstStyle>
          <a:p>
            <a:pPr lvl="0"/>
            <a:fld id="{D93B5FE6-A5E7-46F2-9CD6-31183A0E1F78}" type="slidenum">
              <a:t>‹#›</a:t>
            </a:fld>
            <a:endParaRPr lang="en-GB"/>
          </a:p>
        </p:txBody>
      </p:sp>
    </p:spTree>
    <p:extLst>
      <p:ext uri="{BB962C8B-B14F-4D97-AF65-F5344CB8AC3E}">
        <p14:creationId xmlns:p14="http://schemas.microsoft.com/office/powerpoint/2010/main" val="20165700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36CD9-7AF7-B4F8-C0B7-7229A61ADEF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CE981E1-6BCC-CAD5-DC25-0CC48417C5C0}"/>
              </a:ext>
            </a:extLst>
          </p:cNvPr>
          <p:cNvSpPr txBox="1">
            <a:spLocks noGrp="1"/>
          </p:cNvSpPr>
          <p:nvPr>
            <p:ph type="dt" sz="half" idx="7"/>
          </p:nvPr>
        </p:nvSpPr>
        <p:spPr/>
        <p:txBody>
          <a:bodyPr/>
          <a:lstStyle>
            <a:lvl1pPr>
              <a:defRPr/>
            </a:lvl1pPr>
          </a:lstStyle>
          <a:p>
            <a:pPr lvl="0"/>
            <a:fld id="{C6A79C27-85D2-4007-AF77-1C5D6FEEB7C9}" type="datetime1">
              <a:rPr lang="en-GB"/>
              <a:pPr lvl="0"/>
              <a:t>13/06/2026</a:t>
            </a:fld>
            <a:endParaRPr lang="en-GB"/>
          </a:p>
        </p:txBody>
      </p:sp>
      <p:sp>
        <p:nvSpPr>
          <p:cNvPr id="4" name="Footer Placeholder 3">
            <a:extLst>
              <a:ext uri="{FF2B5EF4-FFF2-40B4-BE49-F238E27FC236}">
                <a16:creationId xmlns:a16="http://schemas.microsoft.com/office/drawing/2014/main" id="{45470F60-B4A5-AF03-6AC4-2D50BFB2086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1DCD5DA-BB9E-387D-3B2A-423936DF7125}"/>
              </a:ext>
            </a:extLst>
          </p:cNvPr>
          <p:cNvSpPr txBox="1">
            <a:spLocks noGrp="1"/>
          </p:cNvSpPr>
          <p:nvPr>
            <p:ph type="sldNum" sz="quarter" idx="8"/>
          </p:nvPr>
        </p:nvSpPr>
        <p:spPr/>
        <p:txBody>
          <a:bodyPr/>
          <a:lstStyle>
            <a:lvl1pPr>
              <a:defRPr/>
            </a:lvl1pPr>
          </a:lstStyle>
          <a:p>
            <a:pPr lvl="0"/>
            <a:fld id="{EE2A8B41-BAAD-4547-9648-6D26F34E0249}" type="slidenum">
              <a:t>‹#›</a:t>
            </a:fld>
            <a:endParaRPr lang="en-GB"/>
          </a:p>
        </p:txBody>
      </p:sp>
    </p:spTree>
    <p:extLst>
      <p:ext uri="{BB962C8B-B14F-4D97-AF65-F5344CB8AC3E}">
        <p14:creationId xmlns:p14="http://schemas.microsoft.com/office/powerpoint/2010/main" val="26724079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478163-4D37-17B0-596F-5C0F382FBD4B}"/>
              </a:ext>
            </a:extLst>
          </p:cNvPr>
          <p:cNvSpPr txBox="1">
            <a:spLocks noGrp="1"/>
          </p:cNvSpPr>
          <p:nvPr>
            <p:ph type="dt" sz="half" idx="7"/>
          </p:nvPr>
        </p:nvSpPr>
        <p:spPr/>
        <p:txBody>
          <a:bodyPr/>
          <a:lstStyle>
            <a:lvl1pPr>
              <a:defRPr/>
            </a:lvl1pPr>
          </a:lstStyle>
          <a:p>
            <a:pPr lvl="0"/>
            <a:fld id="{41E249D2-067E-46F5-98A1-6F3B4F5D90F7}" type="datetime1">
              <a:rPr lang="en-GB"/>
              <a:pPr lvl="0"/>
              <a:t>13/06/2026</a:t>
            </a:fld>
            <a:endParaRPr lang="en-GB"/>
          </a:p>
        </p:txBody>
      </p:sp>
      <p:sp>
        <p:nvSpPr>
          <p:cNvPr id="3" name="Footer Placeholder 2">
            <a:extLst>
              <a:ext uri="{FF2B5EF4-FFF2-40B4-BE49-F238E27FC236}">
                <a16:creationId xmlns:a16="http://schemas.microsoft.com/office/drawing/2014/main" id="{459C804F-A0EB-965A-27AF-9484FFD74E1E}"/>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26FD892-21C7-BAB2-1301-77EA101D9365}"/>
              </a:ext>
            </a:extLst>
          </p:cNvPr>
          <p:cNvSpPr txBox="1">
            <a:spLocks noGrp="1"/>
          </p:cNvSpPr>
          <p:nvPr>
            <p:ph type="sldNum" sz="quarter" idx="8"/>
          </p:nvPr>
        </p:nvSpPr>
        <p:spPr/>
        <p:txBody>
          <a:bodyPr/>
          <a:lstStyle>
            <a:lvl1pPr>
              <a:defRPr/>
            </a:lvl1pPr>
          </a:lstStyle>
          <a:p>
            <a:pPr lvl="0"/>
            <a:fld id="{C0083CCD-565A-4F91-A24D-7EC0D8F56F7D}" type="slidenum">
              <a:t>‹#›</a:t>
            </a:fld>
            <a:endParaRPr lang="en-GB"/>
          </a:p>
        </p:txBody>
      </p:sp>
    </p:spTree>
    <p:extLst>
      <p:ext uri="{BB962C8B-B14F-4D97-AF65-F5344CB8AC3E}">
        <p14:creationId xmlns:p14="http://schemas.microsoft.com/office/powerpoint/2010/main" val="41685245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44F7-9B66-768B-5706-20DC57F97ED9}"/>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18BC9E96-B367-93D9-2D5F-51FAF51FB59E}"/>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84F6D02-806B-1E13-4F8C-9DE4CF159CE3}"/>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0845D39B-512F-450D-FE06-36E61B309106}"/>
              </a:ext>
            </a:extLst>
          </p:cNvPr>
          <p:cNvSpPr txBox="1">
            <a:spLocks noGrp="1"/>
          </p:cNvSpPr>
          <p:nvPr>
            <p:ph type="dt" sz="half" idx="7"/>
          </p:nvPr>
        </p:nvSpPr>
        <p:spPr/>
        <p:txBody>
          <a:bodyPr/>
          <a:lstStyle>
            <a:lvl1pPr>
              <a:defRPr/>
            </a:lvl1pPr>
          </a:lstStyle>
          <a:p>
            <a:pPr lvl="0"/>
            <a:fld id="{BD6CB7C4-E8C0-481F-8EAB-1237963F603B}" type="datetime1">
              <a:rPr lang="en-GB"/>
              <a:pPr lvl="0"/>
              <a:t>13/06/2026</a:t>
            </a:fld>
            <a:endParaRPr lang="en-GB"/>
          </a:p>
        </p:txBody>
      </p:sp>
      <p:sp>
        <p:nvSpPr>
          <p:cNvPr id="6" name="Footer Placeholder 5">
            <a:extLst>
              <a:ext uri="{FF2B5EF4-FFF2-40B4-BE49-F238E27FC236}">
                <a16:creationId xmlns:a16="http://schemas.microsoft.com/office/drawing/2014/main" id="{27A92E98-B357-64C6-98FD-2DA40E30147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DB7973D-5369-B215-13D0-1D2682AE9599}"/>
              </a:ext>
            </a:extLst>
          </p:cNvPr>
          <p:cNvSpPr txBox="1">
            <a:spLocks noGrp="1"/>
          </p:cNvSpPr>
          <p:nvPr>
            <p:ph type="sldNum" sz="quarter" idx="8"/>
          </p:nvPr>
        </p:nvSpPr>
        <p:spPr/>
        <p:txBody>
          <a:bodyPr/>
          <a:lstStyle>
            <a:lvl1pPr>
              <a:defRPr/>
            </a:lvl1pPr>
          </a:lstStyle>
          <a:p>
            <a:pPr lvl="0"/>
            <a:fld id="{CDF0ADA7-B7D5-43DC-8177-29C5B04D46C9}" type="slidenum">
              <a:t>‹#›</a:t>
            </a:fld>
            <a:endParaRPr lang="en-GB"/>
          </a:p>
        </p:txBody>
      </p:sp>
    </p:spTree>
    <p:extLst>
      <p:ext uri="{BB962C8B-B14F-4D97-AF65-F5344CB8AC3E}">
        <p14:creationId xmlns:p14="http://schemas.microsoft.com/office/powerpoint/2010/main" val="36852897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5D831-A105-FDE4-DE08-9A2B5E6F2B9A}"/>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DED5F7B1-C368-490E-F976-5DE38182F98F}"/>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866AF483-4396-9634-B29C-3870344BE6A0}"/>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158A3445-14D3-8C9F-1E2A-A0A3F86FF387}"/>
              </a:ext>
            </a:extLst>
          </p:cNvPr>
          <p:cNvSpPr txBox="1">
            <a:spLocks noGrp="1"/>
          </p:cNvSpPr>
          <p:nvPr>
            <p:ph type="dt" sz="half" idx="7"/>
          </p:nvPr>
        </p:nvSpPr>
        <p:spPr/>
        <p:txBody>
          <a:bodyPr/>
          <a:lstStyle>
            <a:lvl1pPr>
              <a:defRPr/>
            </a:lvl1pPr>
          </a:lstStyle>
          <a:p>
            <a:pPr lvl="0"/>
            <a:fld id="{C48022AE-FF15-4B42-9B25-E026774261CA}" type="datetime1">
              <a:rPr lang="en-GB"/>
              <a:pPr lvl="0"/>
              <a:t>13/06/2026</a:t>
            </a:fld>
            <a:endParaRPr lang="en-GB"/>
          </a:p>
        </p:txBody>
      </p:sp>
      <p:sp>
        <p:nvSpPr>
          <p:cNvPr id="6" name="Footer Placeholder 5">
            <a:extLst>
              <a:ext uri="{FF2B5EF4-FFF2-40B4-BE49-F238E27FC236}">
                <a16:creationId xmlns:a16="http://schemas.microsoft.com/office/drawing/2014/main" id="{3C0C1E87-BFE2-23CA-E512-C36CC94B2A1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B8CFFDB-C9A0-DF5B-48FB-D127BD60F913}"/>
              </a:ext>
            </a:extLst>
          </p:cNvPr>
          <p:cNvSpPr txBox="1">
            <a:spLocks noGrp="1"/>
          </p:cNvSpPr>
          <p:nvPr>
            <p:ph type="sldNum" sz="quarter" idx="8"/>
          </p:nvPr>
        </p:nvSpPr>
        <p:spPr/>
        <p:txBody>
          <a:bodyPr/>
          <a:lstStyle>
            <a:lvl1pPr>
              <a:defRPr/>
            </a:lvl1pPr>
          </a:lstStyle>
          <a:p>
            <a:pPr lvl="0"/>
            <a:fld id="{B02F35AB-149F-4559-BA5C-4FD2038FAB7F}" type="slidenum">
              <a:t>‹#›</a:t>
            </a:fld>
            <a:endParaRPr lang="en-GB"/>
          </a:p>
        </p:txBody>
      </p:sp>
    </p:spTree>
    <p:extLst>
      <p:ext uri="{BB962C8B-B14F-4D97-AF65-F5344CB8AC3E}">
        <p14:creationId xmlns:p14="http://schemas.microsoft.com/office/powerpoint/2010/main" val="40966722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63FB0-8C97-D412-6790-36BAA8C2683F}"/>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AEC85CE-21F3-4617-EC58-6C194968CAAB}"/>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823CAEF4-D2FB-C5D0-CDC5-B9EE3B8AAB09}"/>
              </a:ext>
            </a:extLst>
          </p:cNvPr>
          <p:cNvSpPr txBox="1">
            <a:spLocks noGrp="1"/>
          </p:cNvSpPr>
          <p:nvPr>
            <p:ph type="dt" sz="half" idx="7"/>
          </p:nvPr>
        </p:nvSpPr>
        <p:spPr/>
        <p:txBody>
          <a:bodyPr/>
          <a:lstStyle>
            <a:lvl1pPr>
              <a:defRPr/>
            </a:lvl1pPr>
          </a:lstStyle>
          <a:p>
            <a:pPr lvl="0"/>
            <a:fld id="{36BF7243-9CA3-465B-A3A8-702621F13883}" type="datetime1">
              <a:rPr lang="en-GB"/>
              <a:pPr lvl="0"/>
              <a:t>13/06/2026</a:t>
            </a:fld>
            <a:endParaRPr lang="en-GB"/>
          </a:p>
        </p:txBody>
      </p:sp>
      <p:sp>
        <p:nvSpPr>
          <p:cNvPr id="5" name="Footer Placeholder 4">
            <a:extLst>
              <a:ext uri="{FF2B5EF4-FFF2-40B4-BE49-F238E27FC236}">
                <a16:creationId xmlns:a16="http://schemas.microsoft.com/office/drawing/2014/main" id="{CE982DAB-5205-0106-61A4-3FBE29D624A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844520D-0632-072F-2448-DBD86B5EFF71}"/>
              </a:ext>
            </a:extLst>
          </p:cNvPr>
          <p:cNvSpPr txBox="1">
            <a:spLocks noGrp="1"/>
          </p:cNvSpPr>
          <p:nvPr>
            <p:ph type="sldNum" sz="quarter" idx="8"/>
          </p:nvPr>
        </p:nvSpPr>
        <p:spPr/>
        <p:txBody>
          <a:bodyPr/>
          <a:lstStyle>
            <a:lvl1pPr>
              <a:defRPr/>
            </a:lvl1pPr>
          </a:lstStyle>
          <a:p>
            <a:pPr lvl="0"/>
            <a:fld id="{7A9EAFB3-D3E2-4B1A-B1C4-A23F90DCC007}" type="slidenum">
              <a:t>‹#›</a:t>
            </a:fld>
            <a:endParaRPr lang="en-GB"/>
          </a:p>
        </p:txBody>
      </p:sp>
    </p:spTree>
    <p:extLst>
      <p:ext uri="{BB962C8B-B14F-4D97-AF65-F5344CB8AC3E}">
        <p14:creationId xmlns:p14="http://schemas.microsoft.com/office/powerpoint/2010/main" val="36967915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0B4A7-1790-4CAD-E026-DBF3263BC961}"/>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208CBDDA-5E4A-FD1E-B1B9-B283E896BB58}"/>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B7255FAD-CBEC-C5A0-46A3-A873B500E376}"/>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7256DE23-1E37-4604-015D-421C77078DA7}"/>
              </a:ext>
            </a:extLst>
          </p:cNvPr>
          <p:cNvSpPr txBox="1">
            <a:spLocks noGrp="1"/>
          </p:cNvSpPr>
          <p:nvPr>
            <p:ph type="dt" sz="half" idx="7"/>
          </p:nvPr>
        </p:nvSpPr>
        <p:spPr/>
        <p:txBody>
          <a:bodyPr/>
          <a:lstStyle>
            <a:lvl1pPr>
              <a:defRPr/>
            </a:lvl1pPr>
          </a:lstStyle>
          <a:p>
            <a:pPr lvl="0"/>
            <a:fld id="{0C93077F-925E-46AD-A6E1-6218FE48CDC2}" type="datetime1">
              <a:rPr lang="en-GB"/>
              <a:pPr lvl="0"/>
              <a:t>13/06/2026</a:t>
            </a:fld>
            <a:endParaRPr lang="en-GB"/>
          </a:p>
        </p:txBody>
      </p:sp>
      <p:sp>
        <p:nvSpPr>
          <p:cNvPr id="6" name="Footer Placeholder 4">
            <a:extLst>
              <a:ext uri="{FF2B5EF4-FFF2-40B4-BE49-F238E27FC236}">
                <a16:creationId xmlns:a16="http://schemas.microsoft.com/office/drawing/2014/main" id="{5275E94C-AA5B-C490-8BC7-0112588EF3DA}"/>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E06960D-63E5-4FAA-849A-4589FA3E03F5}"/>
              </a:ext>
            </a:extLst>
          </p:cNvPr>
          <p:cNvSpPr txBox="1">
            <a:spLocks noGrp="1"/>
          </p:cNvSpPr>
          <p:nvPr>
            <p:ph type="sldNum" sz="quarter" idx="8"/>
          </p:nvPr>
        </p:nvSpPr>
        <p:spPr/>
        <p:txBody>
          <a:bodyPr/>
          <a:lstStyle>
            <a:lvl1pPr>
              <a:defRPr/>
            </a:lvl1pPr>
          </a:lstStyle>
          <a:p>
            <a:pPr lvl="0"/>
            <a:fld id="{035D4EBF-4061-4B71-8566-7F59C377C7F2}" type="slidenum">
              <a:t>‹#›</a:t>
            </a:fld>
            <a:endParaRPr lang="en-GB"/>
          </a:p>
        </p:txBody>
      </p:sp>
      <p:sp>
        <p:nvSpPr>
          <p:cNvPr id="8" name="TextBox 19">
            <a:extLst>
              <a:ext uri="{FF2B5EF4-FFF2-40B4-BE49-F238E27FC236}">
                <a16:creationId xmlns:a16="http://schemas.microsoft.com/office/drawing/2014/main" id="{210759EE-85C5-28A5-0F7C-EF7705B184C5}"/>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564BD511-FF7F-2190-412F-C2D826E6585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7280124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A634A-D811-8590-A702-FDB77EBE3891}"/>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48C26BC-5118-32DE-EAE6-955E548BD2E5}"/>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7E225206-1CB2-6707-7107-D0821961971F}"/>
              </a:ext>
            </a:extLst>
          </p:cNvPr>
          <p:cNvSpPr txBox="1">
            <a:spLocks noGrp="1"/>
          </p:cNvSpPr>
          <p:nvPr>
            <p:ph type="dt" sz="half" idx="7"/>
          </p:nvPr>
        </p:nvSpPr>
        <p:spPr/>
        <p:txBody>
          <a:bodyPr/>
          <a:lstStyle>
            <a:lvl1pPr>
              <a:defRPr/>
            </a:lvl1pPr>
          </a:lstStyle>
          <a:p>
            <a:pPr lvl="0"/>
            <a:fld id="{9EDC9105-3DE0-4BCB-A2EF-1D004120CBF5}" type="datetime1">
              <a:rPr lang="en-GB"/>
              <a:pPr lvl="0"/>
              <a:t>13/06/2026</a:t>
            </a:fld>
            <a:endParaRPr lang="en-GB"/>
          </a:p>
        </p:txBody>
      </p:sp>
      <p:sp>
        <p:nvSpPr>
          <p:cNvPr id="5" name="Footer Placeholder 4">
            <a:extLst>
              <a:ext uri="{FF2B5EF4-FFF2-40B4-BE49-F238E27FC236}">
                <a16:creationId xmlns:a16="http://schemas.microsoft.com/office/drawing/2014/main" id="{081DC07C-A1D5-136E-AB8E-A07CD2B990A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E319EB-1CFD-BA3E-C2A3-7B77EBD4CC2B}"/>
              </a:ext>
            </a:extLst>
          </p:cNvPr>
          <p:cNvSpPr txBox="1">
            <a:spLocks noGrp="1"/>
          </p:cNvSpPr>
          <p:nvPr>
            <p:ph type="sldNum" sz="quarter" idx="8"/>
          </p:nvPr>
        </p:nvSpPr>
        <p:spPr/>
        <p:txBody>
          <a:bodyPr/>
          <a:lstStyle>
            <a:lvl1pPr>
              <a:defRPr/>
            </a:lvl1pPr>
          </a:lstStyle>
          <a:p>
            <a:pPr lvl="0"/>
            <a:fld id="{5BAF3DDB-4157-46B2-A0B3-841522058CA2}" type="slidenum">
              <a:t>‹#›</a:t>
            </a:fld>
            <a:endParaRPr lang="en-GB"/>
          </a:p>
        </p:txBody>
      </p:sp>
    </p:spTree>
    <p:extLst>
      <p:ext uri="{BB962C8B-B14F-4D97-AF65-F5344CB8AC3E}">
        <p14:creationId xmlns:p14="http://schemas.microsoft.com/office/powerpoint/2010/main" val="24742101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3AC19-D6FE-C87F-EDA7-0482DB73304E}"/>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CE27B4B6-F11E-10B2-F167-CD64F15C1245}"/>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1E38D162-0644-69CF-F220-F8537464490B}"/>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561BDB78-2F5A-CD73-DA66-2DD5A945F235}"/>
              </a:ext>
            </a:extLst>
          </p:cNvPr>
          <p:cNvSpPr txBox="1">
            <a:spLocks noGrp="1"/>
          </p:cNvSpPr>
          <p:nvPr>
            <p:ph type="dt" sz="half" idx="7"/>
          </p:nvPr>
        </p:nvSpPr>
        <p:spPr/>
        <p:txBody>
          <a:bodyPr/>
          <a:lstStyle>
            <a:lvl1pPr>
              <a:defRPr/>
            </a:lvl1pPr>
          </a:lstStyle>
          <a:p>
            <a:pPr lvl="0"/>
            <a:fld id="{E063D22C-FBB6-49A2-84E4-6EE8A765CFA0}" type="datetime1">
              <a:rPr lang="en-GB"/>
              <a:pPr lvl="0"/>
              <a:t>13/06/2026</a:t>
            </a:fld>
            <a:endParaRPr lang="en-GB"/>
          </a:p>
        </p:txBody>
      </p:sp>
      <p:sp>
        <p:nvSpPr>
          <p:cNvPr id="6" name="Footer Placeholder 4">
            <a:extLst>
              <a:ext uri="{FF2B5EF4-FFF2-40B4-BE49-F238E27FC236}">
                <a16:creationId xmlns:a16="http://schemas.microsoft.com/office/drawing/2014/main" id="{5CC532B9-0C6E-C10E-1C4D-A68836CA8AEE}"/>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3971ABB8-9B0C-B6A5-8CDC-CA05CFEDDFE7}"/>
              </a:ext>
            </a:extLst>
          </p:cNvPr>
          <p:cNvSpPr txBox="1">
            <a:spLocks noGrp="1"/>
          </p:cNvSpPr>
          <p:nvPr>
            <p:ph type="sldNum" sz="quarter" idx="8"/>
          </p:nvPr>
        </p:nvSpPr>
        <p:spPr/>
        <p:txBody>
          <a:bodyPr/>
          <a:lstStyle>
            <a:lvl1pPr>
              <a:defRPr/>
            </a:lvl1pPr>
          </a:lstStyle>
          <a:p>
            <a:pPr lvl="0"/>
            <a:fld id="{8C30A173-465A-4C07-B3D2-009EEBD2A0ED}" type="slidenum">
              <a:t>‹#›</a:t>
            </a:fld>
            <a:endParaRPr lang="en-GB"/>
          </a:p>
        </p:txBody>
      </p:sp>
      <p:sp>
        <p:nvSpPr>
          <p:cNvPr id="8" name="TextBox 23">
            <a:extLst>
              <a:ext uri="{FF2B5EF4-FFF2-40B4-BE49-F238E27FC236}">
                <a16:creationId xmlns:a16="http://schemas.microsoft.com/office/drawing/2014/main" id="{B5815186-3844-D60B-7E6F-C8FC559AB468}"/>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34F44333-F225-4814-B8B6-9D0D6A39623C}"/>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30298722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257A-F684-D9DD-234A-B255A7E35AB0}"/>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F0CA979C-9C33-23C3-B2AF-3A37E4653AED}"/>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F058CA56-397B-1CD2-87DE-0480890A738E}"/>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9FEC3E50-07A7-F057-48D9-2FBE6F019534}"/>
              </a:ext>
            </a:extLst>
          </p:cNvPr>
          <p:cNvSpPr txBox="1">
            <a:spLocks noGrp="1"/>
          </p:cNvSpPr>
          <p:nvPr>
            <p:ph type="dt" sz="half" idx="7"/>
          </p:nvPr>
        </p:nvSpPr>
        <p:spPr/>
        <p:txBody>
          <a:bodyPr/>
          <a:lstStyle>
            <a:lvl1pPr>
              <a:defRPr/>
            </a:lvl1pPr>
          </a:lstStyle>
          <a:p>
            <a:pPr lvl="0"/>
            <a:fld id="{080989D0-0BA5-443B-B229-44F9D683D82C}" type="datetime1">
              <a:rPr lang="en-GB"/>
              <a:pPr lvl="0"/>
              <a:t>13/06/2026</a:t>
            </a:fld>
            <a:endParaRPr lang="en-GB"/>
          </a:p>
        </p:txBody>
      </p:sp>
      <p:sp>
        <p:nvSpPr>
          <p:cNvPr id="6" name="Footer Placeholder 4">
            <a:extLst>
              <a:ext uri="{FF2B5EF4-FFF2-40B4-BE49-F238E27FC236}">
                <a16:creationId xmlns:a16="http://schemas.microsoft.com/office/drawing/2014/main" id="{0DB3E7BD-3EC6-262B-B4D7-99132A862C0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CF8188E-F523-1776-FD94-9FF3E3F03AC6}"/>
              </a:ext>
            </a:extLst>
          </p:cNvPr>
          <p:cNvSpPr txBox="1">
            <a:spLocks noGrp="1"/>
          </p:cNvSpPr>
          <p:nvPr>
            <p:ph type="sldNum" sz="quarter" idx="8"/>
          </p:nvPr>
        </p:nvSpPr>
        <p:spPr/>
        <p:txBody>
          <a:bodyPr/>
          <a:lstStyle>
            <a:lvl1pPr>
              <a:defRPr/>
            </a:lvl1pPr>
          </a:lstStyle>
          <a:p>
            <a:pPr lvl="0"/>
            <a:fld id="{D1EE9521-7DE2-448D-8C6F-43D6ED181431}" type="slidenum">
              <a:t>‹#›</a:t>
            </a:fld>
            <a:endParaRPr lang="en-GB"/>
          </a:p>
        </p:txBody>
      </p:sp>
    </p:spTree>
    <p:extLst>
      <p:ext uri="{BB962C8B-B14F-4D97-AF65-F5344CB8AC3E}">
        <p14:creationId xmlns:p14="http://schemas.microsoft.com/office/powerpoint/2010/main" val="37646169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D7AE-22BE-C39F-8875-ED182190A5F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DF86314-6FE3-7CA9-EFAC-05D62DA4002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4B7773-6D4B-4DA1-6917-B32409FCB2BF}"/>
              </a:ext>
            </a:extLst>
          </p:cNvPr>
          <p:cNvSpPr txBox="1">
            <a:spLocks noGrp="1"/>
          </p:cNvSpPr>
          <p:nvPr>
            <p:ph type="dt" sz="half" idx="7"/>
          </p:nvPr>
        </p:nvSpPr>
        <p:spPr/>
        <p:txBody>
          <a:bodyPr/>
          <a:lstStyle>
            <a:lvl1pPr>
              <a:defRPr/>
            </a:lvl1pPr>
          </a:lstStyle>
          <a:p>
            <a:pPr lvl="0"/>
            <a:fld id="{DA2F8F95-4F0C-495A-8D76-76D6F7615FF4}" type="datetime1">
              <a:rPr lang="en-GB"/>
              <a:pPr lvl="0"/>
              <a:t>13/06/2026</a:t>
            </a:fld>
            <a:endParaRPr lang="en-GB"/>
          </a:p>
        </p:txBody>
      </p:sp>
      <p:sp>
        <p:nvSpPr>
          <p:cNvPr id="5" name="Footer Placeholder 4">
            <a:extLst>
              <a:ext uri="{FF2B5EF4-FFF2-40B4-BE49-F238E27FC236}">
                <a16:creationId xmlns:a16="http://schemas.microsoft.com/office/drawing/2014/main" id="{477B6376-EE8D-AA84-348B-26DE1736C67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EA8DC1A-B0C5-6FDD-15C9-6546D6BE3990}"/>
              </a:ext>
            </a:extLst>
          </p:cNvPr>
          <p:cNvSpPr txBox="1">
            <a:spLocks noGrp="1"/>
          </p:cNvSpPr>
          <p:nvPr>
            <p:ph type="sldNum" sz="quarter" idx="8"/>
          </p:nvPr>
        </p:nvSpPr>
        <p:spPr/>
        <p:txBody>
          <a:bodyPr/>
          <a:lstStyle>
            <a:lvl1pPr>
              <a:defRPr/>
            </a:lvl1pPr>
          </a:lstStyle>
          <a:p>
            <a:pPr lvl="0"/>
            <a:fld id="{D2CFE2CA-1BFF-4A59-8CFE-43583E2F650E}" type="slidenum">
              <a:t>‹#›</a:t>
            </a:fld>
            <a:endParaRPr lang="en-GB"/>
          </a:p>
        </p:txBody>
      </p:sp>
    </p:spTree>
    <p:extLst>
      <p:ext uri="{BB962C8B-B14F-4D97-AF65-F5344CB8AC3E}">
        <p14:creationId xmlns:p14="http://schemas.microsoft.com/office/powerpoint/2010/main" val="34809326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CE7811-CBBD-F700-B5B7-5FA49614421C}"/>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798D39C8-E49B-2AB4-9968-39AD6ED218E7}"/>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632BF1-35CD-6E4F-6CAF-495A09DF386A}"/>
              </a:ext>
            </a:extLst>
          </p:cNvPr>
          <p:cNvSpPr txBox="1">
            <a:spLocks noGrp="1"/>
          </p:cNvSpPr>
          <p:nvPr>
            <p:ph type="dt" sz="half" idx="7"/>
          </p:nvPr>
        </p:nvSpPr>
        <p:spPr/>
        <p:txBody>
          <a:bodyPr/>
          <a:lstStyle>
            <a:lvl1pPr>
              <a:defRPr/>
            </a:lvl1pPr>
          </a:lstStyle>
          <a:p>
            <a:pPr lvl="0"/>
            <a:fld id="{13F7E4FB-0B2E-4589-B525-155231C38925}" type="datetime1">
              <a:rPr lang="en-GB"/>
              <a:pPr lvl="0"/>
              <a:t>13/06/2026</a:t>
            </a:fld>
            <a:endParaRPr lang="en-GB"/>
          </a:p>
        </p:txBody>
      </p:sp>
      <p:sp>
        <p:nvSpPr>
          <p:cNvPr id="5" name="Footer Placeholder 4">
            <a:extLst>
              <a:ext uri="{FF2B5EF4-FFF2-40B4-BE49-F238E27FC236}">
                <a16:creationId xmlns:a16="http://schemas.microsoft.com/office/drawing/2014/main" id="{F325F023-B265-52C9-9D57-9028BB466FB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FA423A6-8C07-6EEE-EC70-4AED4C1881C6}"/>
              </a:ext>
            </a:extLst>
          </p:cNvPr>
          <p:cNvSpPr txBox="1">
            <a:spLocks noGrp="1"/>
          </p:cNvSpPr>
          <p:nvPr>
            <p:ph type="sldNum" sz="quarter" idx="8"/>
          </p:nvPr>
        </p:nvSpPr>
        <p:spPr/>
        <p:txBody>
          <a:bodyPr/>
          <a:lstStyle>
            <a:lvl1pPr>
              <a:defRPr/>
            </a:lvl1pPr>
          </a:lstStyle>
          <a:p>
            <a:pPr lvl="0"/>
            <a:fld id="{3F5D2AC0-A3D3-4B12-BE2D-218EC62D230D}" type="slidenum">
              <a:t>‹#›</a:t>
            </a:fld>
            <a:endParaRPr lang="en-GB"/>
          </a:p>
        </p:txBody>
      </p:sp>
    </p:spTree>
    <p:extLst>
      <p:ext uri="{BB962C8B-B14F-4D97-AF65-F5344CB8AC3E}">
        <p14:creationId xmlns:p14="http://schemas.microsoft.com/office/powerpoint/2010/main" val="23144540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6F7C-C6A3-A1D5-51BF-4451264967AC}"/>
              </a:ext>
            </a:extLst>
          </p:cNvPr>
          <p:cNvSpPr txBox="1">
            <a:spLocks noGrp="1"/>
          </p:cNvSpPr>
          <p:nvPr>
            <p:ph type="ctrTitle"/>
          </p:nvPr>
        </p:nvSpPr>
        <p:spPr>
          <a:xfrm>
            <a:off x="684208" y="685800"/>
            <a:ext cx="8001000" cy="2971800"/>
          </a:xfrm>
        </p:spPr>
        <p:txBody>
          <a:bodyPr anchor="b"/>
          <a:lstStyle>
            <a:lvl1pPr>
              <a:defRPr sz="4800"/>
            </a:lvl1pPr>
          </a:lstStyle>
          <a:p>
            <a:pPr lvl="0"/>
            <a:r>
              <a:rPr lang="en-US"/>
              <a:t>Click to edit Master title style</a:t>
            </a:r>
          </a:p>
        </p:txBody>
      </p:sp>
      <p:sp>
        <p:nvSpPr>
          <p:cNvPr id="3" name="Subtitle 2">
            <a:extLst>
              <a:ext uri="{FF2B5EF4-FFF2-40B4-BE49-F238E27FC236}">
                <a16:creationId xmlns:a16="http://schemas.microsoft.com/office/drawing/2014/main" id="{AD686391-114B-657C-8CF1-F5C2CC739B97}"/>
              </a:ext>
            </a:extLst>
          </p:cNvPr>
          <p:cNvSpPr txBox="1">
            <a:spLocks noGrp="1"/>
          </p:cNvSpPr>
          <p:nvPr>
            <p:ph type="subTitle" idx="1"/>
          </p:nvPr>
        </p:nvSpPr>
        <p:spPr>
          <a:xfrm>
            <a:off x="684208" y="3843863"/>
            <a:ext cx="6400800" cy="1947333"/>
          </a:xfrm>
        </p:spPr>
        <p:txBody>
          <a:bodyPr anchor="t"/>
          <a:lstStyle>
            <a:lvl1pPr marL="0" indent="0">
              <a:buNone/>
              <a:defRPr sz="2100"/>
            </a:lvl1pPr>
          </a:lstStyle>
          <a:p>
            <a:pPr lvl="0"/>
            <a:r>
              <a:rPr lang="en-US"/>
              <a:t>Click to edit Master subtitle style</a:t>
            </a:r>
          </a:p>
        </p:txBody>
      </p:sp>
      <p:sp>
        <p:nvSpPr>
          <p:cNvPr id="4" name="Date Placeholder 3">
            <a:extLst>
              <a:ext uri="{FF2B5EF4-FFF2-40B4-BE49-F238E27FC236}">
                <a16:creationId xmlns:a16="http://schemas.microsoft.com/office/drawing/2014/main" id="{706C1173-A2AD-A49E-28E4-611AAB2623F7}"/>
              </a:ext>
            </a:extLst>
          </p:cNvPr>
          <p:cNvSpPr txBox="1">
            <a:spLocks noGrp="1"/>
          </p:cNvSpPr>
          <p:nvPr>
            <p:ph type="dt" sz="half" idx="7"/>
          </p:nvPr>
        </p:nvSpPr>
        <p:spPr/>
        <p:txBody>
          <a:bodyPr/>
          <a:lstStyle>
            <a:lvl1pPr>
              <a:defRPr/>
            </a:lvl1pPr>
          </a:lstStyle>
          <a:p>
            <a:pPr lvl="0"/>
            <a:fld id="{DFB1157B-8CDA-435E-A707-63A51FD0E3DD}" type="datetime1">
              <a:rPr lang="en-US"/>
              <a:pPr lvl="0"/>
              <a:t>6/13/2026</a:t>
            </a:fld>
            <a:endParaRPr lang="en-US"/>
          </a:p>
        </p:txBody>
      </p:sp>
      <p:sp>
        <p:nvSpPr>
          <p:cNvPr id="5" name="Footer Placeholder 4">
            <a:extLst>
              <a:ext uri="{FF2B5EF4-FFF2-40B4-BE49-F238E27FC236}">
                <a16:creationId xmlns:a16="http://schemas.microsoft.com/office/drawing/2014/main" id="{14DEA2D1-59A8-3A66-CA3A-9CC6A807F9F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3972895-DD3E-3B98-6978-48C24B40F869}"/>
              </a:ext>
            </a:extLst>
          </p:cNvPr>
          <p:cNvSpPr txBox="1">
            <a:spLocks noGrp="1"/>
          </p:cNvSpPr>
          <p:nvPr>
            <p:ph type="sldNum" sz="quarter" idx="8"/>
          </p:nvPr>
        </p:nvSpPr>
        <p:spPr/>
        <p:txBody>
          <a:bodyPr/>
          <a:lstStyle>
            <a:lvl1pPr>
              <a:defRPr/>
            </a:lvl1pPr>
          </a:lstStyle>
          <a:p>
            <a:pPr lvl="0"/>
            <a:fld id="{CFD95887-C118-47F9-A582-D3296BFBA47D}" type="slidenum">
              <a:t>‹#›</a:t>
            </a:fld>
            <a:endParaRPr lang="en-US"/>
          </a:p>
        </p:txBody>
      </p:sp>
      <p:cxnSp>
        <p:nvCxnSpPr>
          <p:cNvPr id="7" name="Straight Connector 15">
            <a:extLst>
              <a:ext uri="{FF2B5EF4-FFF2-40B4-BE49-F238E27FC236}">
                <a16:creationId xmlns:a16="http://schemas.microsoft.com/office/drawing/2014/main" id="{587B3B9A-55B2-84C1-310F-3CD4D74F40C1}"/>
              </a:ext>
            </a:extLst>
          </p:cNvPr>
          <p:cNvCxnSpPr/>
          <p:nvPr/>
        </p:nvCxnSpPr>
        <p:spPr>
          <a:xfrm flipH="1">
            <a:off x="8228008" y="8467"/>
            <a:ext cx="3810003" cy="3810003"/>
          </a:xfrm>
          <a:prstGeom prst="straightConnector1">
            <a:avLst/>
          </a:prstGeom>
          <a:noFill/>
          <a:ln w="12701" cap="rnd">
            <a:solidFill>
              <a:srgbClr val="FFFFFF"/>
            </a:solidFill>
            <a:prstDash val="solid"/>
          </a:ln>
        </p:spPr>
      </p:cxnSp>
      <p:cxnSp>
        <p:nvCxnSpPr>
          <p:cNvPr id="8" name="Straight Connector 16">
            <a:extLst>
              <a:ext uri="{FF2B5EF4-FFF2-40B4-BE49-F238E27FC236}">
                <a16:creationId xmlns:a16="http://schemas.microsoft.com/office/drawing/2014/main" id="{811ED242-0A3D-6DC5-5F1B-3C7EE643190A}"/>
              </a:ext>
            </a:extLst>
          </p:cNvPr>
          <p:cNvCxnSpPr/>
          <p:nvPr/>
        </p:nvCxnSpPr>
        <p:spPr>
          <a:xfrm flipH="1">
            <a:off x="6108173" y="91540"/>
            <a:ext cx="6080650" cy="6080660"/>
          </a:xfrm>
          <a:prstGeom prst="straightConnector1">
            <a:avLst/>
          </a:prstGeom>
          <a:noFill/>
          <a:ln w="12701" cap="rnd">
            <a:solidFill>
              <a:srgbClr val="FFFFFF"/>
            </a:solidFill>
            <a:prstDash val="solid"/>
          </a:ln>
        </p:spPr>
      </p:cxnSp>
      <p:cxnSp>
        <p:nvCxnSpPr>
          <p:cNvPr id="9" name="Straight Connector 18">
            <a:extLst>
              <a:ext uri="{FF2B5EF4-FFF2-40B4-BE49-F238E27FC236}">
                <a16:creationId xmlns:a16="http://schemas.microsoft.com/office/drawing/2014/main" id="{C18F036D-F6AF-1614-BED2-9A9EDB8FAF7C}"/>
              </a:ext>
            </a:extLst>
          </p:cNvPr>
          <p:cNvCxnSpPr/>
          <p:nvPr/>
        </p:nvCxnSpPr>
        <p:spPr>
          <a:xfrm flipH="1">
            <a:off x="7235820" y="228600"/>
            <a:ext cx="4953003" cy="4953003"/>
          </a:xfrm>
          <a:prstGeom prst="straightConnector1">
            <a:avLst/>
          </a:prstGeom>
          <a:noFill/>
          <a:ln w="12701" cap="rnd">
            <a:solidFill>
              <a:srgbClr val="FFFFFF"/>
            </a:solidFill>
            <a:prstDash val="solid"/>
          </a:ln>
        </p:spPr>
      </p:cxnSp>
      <p:cxnSp>
        <p:nvCxnSpPr>
          <p:cNvPr id="10" name="Straight Connector 20">
            <a:extLst>
              <a:ext uri="{FF2B5EF4-FFF2-40B4-BE49-F238E27FC236}">
                <a16:creationId xmlns:a16="http://schemas.microsoft.com/office/drawing/2014/main" id="{1F3BA143-BF4E-7AC8-6CA7-3F0580C37EC5}"/>
              </a:ext>
            </a:extLst>
          </p:cNvPr>
          <p:cNvCxnSpPr/>
          <p:nvPr/>
        </p:nvCxnSpPr>
        <p:spPr>
          <a:xfrm flipH="1">
            <a:off x="7335838" y="32278"/>
            <a:ext cx="4852985" cy="4852986"/>
          </a:xfrm>
          <a:prstGeom prst="straightConnector1">
            <a:avLst/>
          </a:prstGeom>
          <a:noFill/>
          <a:ln w="31747" cap="rnd">
            <a:solidFill>
              <a:srgbClr val="FFFFFF"/>
            </a:solidFill>
            <a:prstDash val="solid"/>
          </a:ln>
        </p:spPr>
      </p:cxnSp>
      <p:cxnSp>
        <p:nvCxnSpPr>
          <p:cNvPr id="11" name="Straight Connector 22">
            <a:extLst>
              <a:ext uri="{FF2B5EF4-FFF2-40B4-BE49-F238E27FC236}">
                <a16:creationId xmlns:a16="http://schemas.microsoft.com/office/drawing/2014/main" id="{526AB54D-2EF9-1471-F878-DD2171920811}"/>
              </a:ext>
            </a:extLst>
          </p:cNvPr>
          <p:cNvCxnSpPr/>
          <p:nvPr/>
        </p:nvCxnSpPr>
        <p:spPr>
          <a:xfrm flipH="1">
            <a:off x="7845423" y="609603"/>
            <a:ext cx="4343400" cy="4343400"/>
          </a:xfrm>
          <a:prstGeom prst="straightConnector1">
            <a:avLst/>
          </a:prstGeom>
          <a:noFill/>
          <a:ln w="31747" cap="rnd">
            <a:solidFill>
              <a:srgbClr val="FFFFFF"/>
            </a:solidFill>
            <a:prstDash val="solid"/>
          </a:ln>
        </p:spPr>
      </p:cxnSp>
    </p:spTree>
    <p:extLst>
      <p:ext uri="{BB962C8B-B14F-4D97-AF65-F5344CB8AC3E}">
        <p14:creationId xmlns:p14="http://schemas.microsoft.com/office/powerpoint/2010/main" val="1085294742"/>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36AFC94-642B-9BDB-EC7C-E17CA733AC5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C1B7C023-CEF5-3429-A409-4E3B8BACCA66}"/>
              </a:ext>
            </a:extLst>
          </p:cNvPr>
          <p:cNvSpPr txBox="1">
            <a:spLocks noGrp="1"/>
          </p:cNvSpPr>
          <p:nvPr>
            <p:ph type="dt" sz="half" idx="7"/>
          </p:nvPr>
        </p:nvSpPr>
        <p:spPr/>
        <p:txBody>
          <a:bodyPr/>
          <a:lstStyle>
            <a:lvl1pPr>
              <a:defRPr/>
            </a:lvl1pPr>
          </a:lstStyle>
          <a:p>
            <a:pPr lvl="0"/>
            <a:fld id="{4A467679-1416-49EB-A5D7-5E9A5FA664AE}" type="datetime1">
              <a:rPr lang="en-US"/>
              <a:pPr lvl="0"/>
              <a:t>6/13/2026</a:t>
            </a:fld>
            <a:endParaRPr lang="en-US"/>
          </a:p>
        </p:txBody>
      </p:sp>
      <p:sp>
        <p:nvSpPr>
          <p:cNvPr id="4" name="Footer Placeholder 4">
            <a:extLst>
              <a:ext uri="{FF2B5EF4-FFF2-40B4-BE49-F238E27FC236}">
                <a16:creationId xmlns:a16="http://schemas.microsoft.com/office/drawing/2014/main" id="{917DCC37-145E-10E2-B7F2-38C511D324C5}"/>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036016A5-872D-96A7-273F-BC4612FE7B58}"/>
              </a:ext>
            </a:extLst>
          </p:cNvPr>
          <p:cNvSpPr txBox="1">
            <a:spLocks noGrp="1"/>
          </p:cNvSpPr>
          <p:nvPr>
            <p:ph type="sldNum" sz="quarter" idx="8"/>
          </p:nvPr>
        </p:nvSpPr>
        <p:spPr/>
        <p:txBody>
          <a:bodyPr/>
          <a:lstStyle>
            <a:lvl1pPr>
              <a:defRPr/>
            </a:lvl1pPr>
          </a:lstStyle>
          <a:p>
            <a:pPr lvl="0"/>
            <a:fld id="{FA32B023-9D1A-4D94-B8FE-EA5BA10FF124}" type="slidenum">
              <a:t>‹#›</a:t>
            </a:fld>
            <a:endParaRPr lang="en-US"/>
          </a:p>
        </p:txBody>
      </p:sp>
    </p:spTree>
    <p:extLst>
      <p:ext uri="{BB962C8B-B14F-4D97-AF65-F5344CB8AC3E}">
        <p14:creationId xmlns:p14="http://schemas.microsoft.com/office/powerpoint/2010/main" val="1871686652"/>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0767DB8-73ED-940C-0E73-68435AE983D6}"/>
              </a:ext>
            </a:extLst>
          </p:cNvPr>
          <p:cNvSpPr txBox="1">
            <a:spLocks noGrp="1"/>
          </p:cNvSpPr>
          <p:nvPr>
            <p:ph type="body" idx="1"/>
          </p:nvPr>
        </p:nvSpPr>
        <p:spPr>
          <a:xfrm>
            <a:off x="684208" y="4495803"/>
            <a:ext cx="8534396" cy="1498601"/>
          </a:xfrm>
        </p:spPr>
        <p:txBody>
          <a:bodyPr anchor="t"/>
          <a:lstStyle>
            <a:lvl1pPr marL="0" indent="0">
              <a:spcBef>
                <a:spcPts val="400"/>
              </a:spcBef>
              <a:buNone/>
              <a:defRPr sz="1800"/>
            </a:lvl1pPr>
          </a:lstStyle>
          <a:p>
            <a:pPr lvl="0"/>
            <a:r>
              <a:rPr lang="en-US"/>
              <a:t>Click to edit Master text styles</a:t>
            </a:r>
          </a:p>
        </p:txBody>
      </p:sp>
      <p:sp>
        <p:nvSpPr>
          <p:cNvPr id="3" name="Date Placeholder 3">
            <a:extLst>
              <a:ext uri="{FF2B5EF4-FFF2-40B4-BE49-F238E27FC236}">
                <a16:creationId xmlns:a16="http://schemas.microsoft.com/office/drawing/2014/main" id="{30089564-E991-E283-E426-6DFEB806CB33}"/>
              </a:ext>
            </a:extLst>
          </p:cNvPr>
          <p:cNvSpPr txBox="1">
            <a:spLocks noGrp="1"/>
          </p:cNvSpPr>
          <p:nvPr>
            <p:ph type="dt" sz="half" idx="7"/>
          </p:nvPr>
        </p:nvSpPr>
        <p:spPr/>
        <p:txBody>
          <a:bodyPr/>
          <a:lstStyle>
            <a:lvl1pPr>
              <a:defRPr/>
            </a:lvl1pPr>
          </a:lstStyle>
          <a:p>
            <a:pPr lvl="0"/>
            <a:fld id="{BBDB55DE-9753-4AF5-A3F6-1218559A0B32}" type="datetime1">
              <a:rPr lang="en-US"/>
              <a:pPr lvl="0"/>
              <a:t>6/13/2026</a:t>
            </a:fld>
            <a:endParaRPr lang="en-US"/>
          </a:p>
        </p:txBody>
      </p:sp>
      <p:sp>
        <p:nvSpPr>
          <p:cNvPr id="4" name="Footer Placeholder 4">
            <a:extLst>
              <a:ext uri="{FF2B5EF4-FFF2-40B4-BE49-F238E27FC236}">
                <a16:creationId xmlns:a16="http://schemas.microsoft.com/office/drawing/2014/main" id="{C628FA01-DB46-D4F3-2680-342DE436B13A}"/>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F98686D4-6A5F-3FAA-B8A4-BE3FE8A4ACC7}"/>
              </a:ext>
            </a:extLst>
          </p:cNvPr>
          <p:cNvSpPr txBox="1">
            <a:spLocks noGrp="1"/>
          </p:cNvSpPr>
          <p:nvPr>
            <p:ph type="sldNum" sz="quarter" idx="8"/>
          </p:nvPr>
        </p:nvSpPr>
        <p:spPr/>
        <p:txBody>
          <a:bodyPr/>
          <a:lstStyle>
            <a:lvl1pPr>
              <a:defRPr/>
            </a:lvl1pPr>
          </a:lstStyle>
          <a:p>
            <a:pPr lvl="0"/>
            <a:fld id="{1EAB5C57-3F37-48B7-B73C-D211F2DA982A}" type="slidenum">
              <a:t>‹#›</a:t>
            </a:fld>
            <a:endParaRPr lang="en-US"/>
          </a:p>
        </p:txBody>
      </p:sp>
    </p:spTree>
    <p:extLst>
      <p:ext uri="{BB962C8B-B14F-4D97-AF65-F5344CB8AC3E}">
        <p14:creationId xmlns:p14="http://schemas.microsoft.com/office/powerpoint/2010/main" val="30982503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E139181-5029-47C5-81E5-4CF6219B6DC3}"/>
              </a:ext>
            </a:extLst>
          </p:cNvPr>
          <p:cNvSpPr txBox="1">
            <a:spLocks noGrp="1"/>
          </p:cNvSpPr>
          <p:nvPr>
            <p:ph idx="1"/>
          </p:nvPr>
        </p:nvSpPr>
        <p:spPr>
          <a:xfrm>
            <a:off x="684208" y="685800"/>
            <a:ext cx="4937659"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44CD4EA6-344C-A2BC-06C5-38693E578BA2}"/>
              </a:ext>
            </a:extLst>
          </p:cNvPr>
          <p:cNvSpPr txBox="1">
            <a:spLocks noGrp="1"/>
          </p:cNvSpPr>
          <p:nvPr>
            <p:ph idx="2"/>
          </p:nvPr>
        </p:nvSpPr>
        <p:spPr>
          <a:xfrm>
            <a:off x="5808131" y="685800"/>
            <a:ext cx="4934477"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45F7A4A8-31D0-23C6-D1AE-0D8A05F63A4E}"/>
              </a:ext>
            </a:extLst>
          </p:cNvPr>
          <p:cNvSpPr txBox="1">
            <a:spLocks noGrp="1"/>
          </p:cNvSpPr>
          <p:nvPr>
            <p:ph type="dt" sz="half" idx="7"/>
          </p:nvPr>
        </p:nvSpPr>
        <p:spPr/>
        <p:txBody>
          <a:bodyPr/>
          <a:lstStyle>
            <a:lvl1pPr>
              <a:defRPr/>
            </a:lvl1pPr>
          </a:lstStyle>
          <a:p>
            <a:pPr lvl="0"/>
            <a:fld id="{443F2BFB-BD13-4BDA-95CF-0A635A861245}" type="datetime1">
              <a:rPr lang="en-US"/>
              <a:pPr lvl="0"/>
              <a:t>6/13/2026</a:t>
            </a:fld>
            <a:endParaRPr lang="en-US"/>
          </a:p>
        </p:txBody>
      </p:sp>
      <p:sp>
        <p:nvSpPr>
          <p:cNvPr id="5" name="Footer Placeholder 5">
            <a:extLst>
              <a:ext uri="{FF2B5EF4-FFF2-40B4-BE49-F238E27FC236}">
                <a16:creationId xmlns:a16="http://schemas.microsoft.com/office/drawing/2014/main" id="{B8C75A5D-9D19-6289-60DF-68F5F030D95A}"/>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4382CD22-9A77-6BFB-6088-FECCB57B444C}"/>
              </a:ext>
            </a:extLst>
          </p:cNvPr>
          <p:cNvSpPr txBox="1">
            <a:spLocks noGrp="1"/>
          </p:cNvSpPr>
          <p:nvPr>
            <p:ph type="sldNum" sz="quarter" idx="8"/>
          </p:nvPr>
        </p:nvSpPr>
        <p:spPr/>
        <p:txBody>
          <a:bodyPr/>
          <a:lstStyle>
            <a:lvl1pPr>
              <a:defRPr/>
            </a:lvl1pPr>
          </a:lstStyle>
          <a:p>
            <a:pPr lvl="0"/>
            <a:fld id="{79803DAF-6677-46BF-BED1-B857B7273ED9}" type="slidenum">
              <a:t>‹#›</a:t>
            </a:fld>
            <a:endParaRPr lang="en-US"/>
          </a:p>
        </p:txBody>
      </p:sp>
    </p:spTree>
    <p:extLst>
      <p:ext uri="{BB962C8B-B14F-4D97-AF65-F5344CB8AC3E}">
        <p14:creationId xmlns:p14="http://schemas.microsoft.com/office/powerpoint/2010/main" val="358593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4A34D6F-B5AC-7A05-B4CC-5D0BF4999D4B}"/>
              </a:ext>
            </a:extLst>
          </p:cNvPr>
          <p:cNvSpPr txBox="1">
            <a:spLocks noGrp="1"/>
          </p:cNvSpPr>
          <p:nvPr>
            <p:ph type="body" idx="1"/>
          </p:nvPr>
        </p:nvSpPr>
        <p:spPr>
          <a:xfrm>
            <a:off x="972080" y="685800"/>
            <a:ext cx="4649788"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3" name="Content Placeholder 3">
            <a:extLst>
              <a:ext uri="{FF2B5EF4-FFF2-40B4-BE49-F238E27FC236}">
                <a16:creationId xmlns:a16="http://schemas.microsoft.com/office/drawing/2014/main" id="{FFCD27A9-0D19-4CA7-C068-0EFED3BA83E2}"/>
              </a:ext>
            </a:extLst>
          </p:cNvPr>
          <p:cNvSpPr txBox="1">
            <a:spLocks noGrp="1"/>
          </p:cNvSpPr>
          <p:nvPr>
            <p:ph idx="2"/>
          </p:nvPr>
        </p:nvSpPr>
        <p:spPr>
          <a:xfrm>
            <a:off x="684208" y="1270531"/>
            <a:ext cx="4937659"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73A563A9-50ED-B7EE-1A18-BEA6A8F1D7A3}"/>
              </a:ext>
            </a:extLst>
          </p:cNvPr>
          <p:cNvSpPr txBox="1">
            <a:spLocks noGrp="1"/>
          </p:cNvSpPr>
          <p:nvPr>
            <p:ph type="body" idx="3"/>
          </p:nvPr>
        </p:nvSpPr>
        <p:spPr>
          <a:xfrm>
            <a:off x="6079068" y="685800"/>
            <a:ext cx="4665131"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5" name="Content Placeholder 5">
            <a:extLst>
              <a:ext uri="{FF2B5EF4-FFF2-40B4-BE49-F238E27FC236}">
                <a16:creationId xmlns:a16="http://schemas.microsoft.com/office/drawing/2014/main" id="{45474368-C0CF-6FE1-D4A6-AEEA313CA130}"/>
              </a:ext>
            </a:extLst>
          </p:cNvPr>
          <p:cNvSpPr txBox="1">
            <a:spLocks noGrp="1"/>
          </p:cNvSpPr>
          <p:nvPr>
            <p:ph idx="4"/>
          </p:nvPr>
        </p:nvSpPr>
        <p:spPr>
          <a:xfrm>
            <a:off x="5806540" y="1262064"/>
            <a:ext cx="4929192"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85844A9C-490E-A7FC-600E-5A7F8FA208FE}"/>
              </a:ext>
            </a:extLst>
          </p:cNvPr>
          <p:cNvSpPr txBox="1">
            <a:spLocks noGrp="1"/>
          </p:cNvSpPr>
          <p:nvPr>
            <p:ph type="dt" sz="half" idx="7"/>
          </p:nvPr>
        </p:nvSpPr>
        <p:spPr/>
        <p:txBody>
          <a:bodyPr/>
          <a:lstStyle>
            <a:lvl1pPr>
              <a:defRPr/>
            </a:lvl1pPr>
          </a:lstStyle>
          <a:p>
            <a:pPr lvl="0"/>
            <a:fld id="{395D1539-2397-46B3-ADB8-8ADECBEB2F71}" type="datetime1">
              <a:rPr lang="en-US"/>
              <a:pPr lvl="0"/>
              <a:t>6/13/2026</a:t>
            </a:fld>
            <a:endParaRPr lang="en-US"/>
          </a:p>
        </p:txBody>
      </p:sp>
      <p:sp>
        <p:nvSpPr>
          <p:cNvPr id="7" name="Footer Placeholder 7">
            <a:extLst>
              <a:ext uri="{FF2B5EF4-FFF2-40B4-BE49-F238E27FC236}">
                <a16:creationId xmlns:a16="http://schemas.microsoft.com/office/drawing/2014/main" id="{F3D07D7F-C9D6-64AC-0F85-CAEA34DF282A}"/>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FC82CE91-66CD-26DE-E1A9-E891F41EEE66}"/>
              </a:ext>
            </a:extLst>
          </p:cNvPr>
          <p:cNvSpPr txBox="1">
            <a:spLocks noGrp="1"/>
          </p:cNvSpPr>
          <p:nvPr>
            <p:ph type="sldNum" sz="quarter" idx="8"/>
          </p:nvPr>
        </p:nvSpPr>
        <p:spPr/>
        <p:txBody>
          <a:bodyPr/>
          <a:lstStyle>
            <a:lvl1pPr>
              <a:defRPr/>
            </a:lvl1pPr>
          </a:lstStyle>
          <a:p>
            <a:pPr lvl="0"/>
            <a:fld id="{5D7F6018-66B9-4AA1-9BD0-28573BC68625}" type="slidenum">
              <a:t>‹#›</a:t>
            </a:fld>
            <a:endParaRPr lang="en-US"/>
          </a:p>
        </p:txBody>
      </p:sp>
    </p:spTree>
    <p:extLst>
      <p:ext uri="{BB962C8B-B14F-4D97-AF65-F5344CB8AC3E}">
        <p14:creationId xmlns:p14="http://schemas.microsoft.com/office/powerpoint/2010/main" val="40158923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5D79AB13-3BCF-604B-C425-51D67477A935}"/>
              </a:ext>
            </a:extLst>
          </p:cNvPr>
          <p:cNvSpPr txBox="1">
            <a:spLocks noGrp="1"/>
          </p:cNvSpPr>
          <p:nvPr>
            <p:ph type="dt" sz="half" idx="7"/>
          </p:nvPr>
        </p:nvSpPr>
        <p:spPr/>
        <p:txBody>
          <a:bodyPr/>
          <a:lstStyle>
            <a:lvl1pPr>
              <a:defRPr/>
            </a:lvl1pPr>
          </a:lstStyle>
          <a:p>
            <a:pPr lvl="0"/>
            <a:fld id="{2C5CE460-E044-4AC6-8994-0FC5B0151B8E}" type="datetime1">
              <a:rPr lang="en-US"/>
              <a:pPr lvl="0"/>
              <a:t>6/13/2026</a:t>
            </a:fld>
            <a:endParaRPr lang="en-US"/>
          </a:p>
        </p:txBody>
      </p:sp>
      <p:sp>
        <p:nvSpPr>
          <p:cNvPr id="3" name="Footer Placeholder 3">
            <a:extLst>
              <a:ext uri="{FF2B5EF4-FFF2-40B4-BE49-F238E27FC236}">
                <a16:creationId xmlns:a16="http://schemas.microsoft.com/office/drawing/2014/main" id="{324DF728-046D-C8D8-E026-679625A9ED53}"/>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484F24F6-7813-13A2-E54C-CCE68A3A455D}"/>
              </a:ext>
            </a:extLst>
          </p:cNvPr>
          <p:cNvSpPr txBox="1">
            <a:spLocks noGrp="1"/>
          </p:cNvSpPr>
          <p:nvPr>
            <p:ph type="sldNum" sz="quarter" idx="8"/>
          </p:nvPr>
        </p:nvSpPr>
        <p:spPr/>
        <p:txBody>
          <a:bodyPr/>
          <a:lstStyle>
            <a:lvl1pPr>
              <a:defRPr/>
            </a:lvl1pPr>
          </a:lstStyle>
          <a:p>
            <a:pPr lvl="0"/>
            <a:fld id="{B24B7EF9-387A-454D-BECD-FA745CE3933E}" type="slidenum">
              <a:t>‹#›</a:t>
            </a:fld>
            <a:endParaRPr lang="en-US"/>
          </a:p>
        </p:txBody>
      </p:sp>
    </p:spTree>
    <p:extLst>
      <p:ext uri="{BB962C8B-B14F-4D97-AF65-F5344CB8AC3E}">
        <p14:creationId xmlns:p14="http://schemas.microsoft.com/office/powerpoint/2010/main" val="8081113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7D542CE3-9D3C-99D3-D25B-7D45FC5CC77A}"/>
              </a:ext>
            </a:extLst>
          </p:cNvPr>
          <p:cNvSpPr txBox="1">
            <a:spLocks noGrp="1"/>
          </p:cNvSpPr>
          <p:nvPr>
            <p:ph type="ftr" sz="quarter" idx="9"/>
          </p:nvPr>
        </p:nvSpPr>
        <p:spPr/>
        <p:txBody>
          <a:bodyPr/>
          <a:lstStyle>
            <a:lvl1pPr>
              <a:defRPr/>
            </a:lvl1pPr>
          </a:lstStyle>
          <a:p>
            <a:pPr lvl="0"/>
            <a:endParaRPr lang="en-US"/>
          </a:p>
        </p:txBody>
      </p:sp>
      <p:sp>
        <p:nvSpPr>
          <p:cNvPr id="3" name="Slide Number Placeholder 3">
            <a:extLst>
              <a:ext uri="{FF2B5EF4-FFF2-40B4-BE49-F238E27FC236}">
                <a16:creationId xmlns:a16="http://schemas.microsoft.com/office/drawing/2014/main" id="{F6132015-77A2-30CB-5B58-932098CE27DB}"/>
              </a:ext>
            </a:extLst>
          </p:cNvPr>
          <p:cNvSpPr txBox="1">
            <a:spLocks noGrp="1"/>
          </p:cNvSpPr>
          <p:nvPr>
            <p:ph type="sldNum" sz="quarter" idx="8"/>
          </p:nvPr>
        </p:nvSpPr>
        <p:spPr/>
        <p:txBody>
          <a:bodyPr/>
          <a:lstStyle>
            <a:lvl1pPr>
              <a:defRPr/>
            </a:lvl1pPr>
          </a:lstStyle>
          <a:p>
            <a:pPr lvl="0"/>
            <a:fld id="{120BE4BD-4E02-47B0-856B-308120535A51}" type="slidenum">
              <a:t>‹#›</a:t>
            </a:fld>
            <a:endParaRPr lang="en-US"/>
          </a:p>
        </p:txBody>
      </p:sp>
    </p:spTree>
    <p:extLst>
      <p:ext uri="{BB962C8B-B14F-4D97-AF65-F5344CB8AC3E}">
        <p14:creationId xmlns:p14="http://schemas.microsoft.com/office/powerpoint/2010/main" val="1039817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43D46F7-554A-823E-800F-24CE7E7AD505}"/>
              </a:ext>
            </a:extLst>
          </p:cNvPr>
          <p:cNvSpPr txBox="1">
            <a:spLocks noGrp="1"/>
          </p:cNvSpPr>
          <p:nvPr>
            <p:ph idx="1"/>
          </p:nvPr>
        </p:nvSpPr>
        <p:spPr>
          <a:xfrm>
            <a:off x="684208" y="685800"/>
            <a:ext cx="5943600" cy="53086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1BEB07B9-F277-A639-9E56-DEABDD088D8F}"/>
              </a:ext>
            </a:extLst>
          </p:cNvPr>
          <p:cNvSpPr txBox="1">
            <a:spLocks noGrp="1"/>
          </p:cNvSpPr>
          <p:nvPr>
            <p:ph type="body" idx="2"/>
          </p:nvPr>
        </p:nvSpPr>
        <p:spPr>
          <a:xfrm>
            <a:off x="7085008" y="2209803"/>
            <a:ext cx="3657600" cy="2091269"/>
          </a:xfrm>
        </p:spPr>
        <p:txBody>
          <a:bodyPr anchor="t"/>
          <a:lstStyle>
            <a:lvl1pPr marL="0" indent="0">
              <a:spcBef>
                <a:spcPts val="400"/>
              </a:spcBef>
              <a:buNone/>
              <a:defRPr sz="1600"/>
            </a:lvl1pPr>
          </a:lstStyle>
          <a:p>
            <a:pPr lvl="0"/>
            <a:r>
              <a:rPr lang="en-US"/>
              <a:t>Click to edit Master text styles</a:t>
            </a:r>
          </a:p>
        </p:txBody>
      </p:sp>
      <p:sp>
        <p:nvSpPr>
          <p:cNvPr id="4" name="Date Placeholder 4">
            <a:extLst>
              <a:ext uri="{FF2B5EF4-FFF2-40B4-BE49-F238E27FC236}">
                <a16:creationId xmlns:a16="http://schemas.microsoft.com/office/drawing/2014/main" id="{6080E534-9B33-793B-881D-1093332E818D}"/>
              </a:ext>
            </a:extLst>
          </p:cNvPr>
          <p:cNvSpPr txBox="1">
            <a:spLocks noGrp="1"/>
          </p:cNvSpPr>
          <p:nvPr>
            <p:ph type="dt" sz="half" idx="7"/>
          </p:nvPr>
        </p:nvSpPr>
        <p:spPr/>
        <p:txBody>
          <a:bodyPr/>
          <a:lstStyle>
            <a:lvl1pPr>
              <a:defRPr/>
            </a:lvl1pPr>
          </a:lstStyle>
          <a:p>
            <a:pPr lvl="0"/>
            <a:fld id="{BF68F947-31A7-4C3B-900B-142F735B8D3B}" type="datetime1">
              <a:rPr lang="en-US"/>
              <a:pPr lvl="0"/>
              <a:t>6/13/2026</a:t>
            </a:fld>
            <a:endParaRPr lang="en-US"/>
          </a:p>
        </p:txBody>
      </p:sp>
      <p:sp>
        <p:nvSpPr>
          <p:cNvPr id="5" name="Footer Placeholder 5">
            <a:extLst>
              <a:ext uri="{FF2B5EF4-FFF2-40B4-BE49-F238E27FC236}">
                <a16:creationId xmlns:a16="http://schemas.microsoft.com/office/drawing/2014/main" id="{BE9A2170-2D98-A983-A2ED-A27C56AD2D61}"/>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546C7C2E-6AD2-9158-5DDE-FAED35548719}"/>
              </a:ext>
            </a:extLst>
          </p:cNvPr>
          <p:cNvSpPr txBox="1">
            <a:spLocks noGrp="1"/>
          </p:cNvSpPr>
          <p:nvPr>
            <p:ph type="sldNum" sz="quarter" idx="8"/>
          </p:nvPr>
        </p:nvSpPr>
        <p:spPr/>
        <p:txBody>
          <a:bodyPr/>
          <a:lstStyle>
            <a:lvl1pPr>
              <a:defRPr/>
            </a:lvl1pPr>
          </a:lstStyle>
          <a:p>
            <a:pPr lvl="0"/>
            <a:fld id="{62790BB2-E0B5-4B66-B134-4D617C3C9759}" type="slidenum">
              <a:t>‹#›</a:t>
            </a:fld>
            <a:endParaRPr lang="en-US"/>
          </a:p>
        </p:txBody>
      </p:sp>
    </p:spTree>
    <p:extLst>
      <p:ext uri="{BB962C8B-B14F-4D97-AF65-F5344CB8AC3E}">
        <p14:creationId xmlns:p14="http://schemas.microsoft.com/office/powerpoint/2010/main" val="2269918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F5D35E11-57B1-EF7C-0EBD-7798B660E095}"/>
              </a:ext>
            </a:extLst>
          </p:cNvPr>
          <p:cNvSpPr txBox="1">
            <a:spLocks noGrp="1"/>
          </p:cNvSpPr>
          <p:nvPr>
            <p:ph type="pic" idx="1"/>
          </p:nvPr>
        </p:nvSpPr>
        <p:spPr>
          <a:xfrm>
            <a:off x="989015" y="914400"/>
            <a:ext cx="3280976" cy="4572000"/>
          </a:xfrm>
          <a:ln w="15873">
            <a:solidFill>
              <a:srgbClr val="FFFFFF">
                <a:alpha val="40000"/>
              </a:srgbClr>
            </a:solidFill>
            <a:prstDash val="solid"/>
          </a:ln>
        </p:spPr>
        <p:txBody>
          <a:bodyPr anchor="t" anchorCtr="1"/>
          <a:lstStyle>
            <a:lvl1pPr marL="0" indent="0" algn="ctr">
              <a:spcBef>
                <a:spcPts val="400"/>
              </a:spcBef>
              <a:buNone/>
              <a:defRPr sz="1600"/>
            </a:lvl1pPr>
          </a:lstStyle>
          <a:p>
            <a:pPr lvl="0"/>
            <a:endParaRPr lang="en-US"/>
          </a:p>
        </p:txBody>
      </p:sp>
      <p:sp>
        <p:nvSpPr>
          <p:cNvPr id="3" name="Text Placeholder 3">
            <a:extLst>
              <a:ext uri="{FF2B5EF4-FFF2-40B4-BE49-F238E27FC236}">
                <a16:creationId xmlns:a16="http://schemas.microsoft.com/office/drawing/2014/main" id="{26EAA792-68B2-9555-489D-A1BFC021D3CA}"/>
              </a:ext>
            </a:extLst>
          </p:cNvPr>
          <p:cNvSpPr txBox="1">
            <a:spLocks noGrp="1"/>
          </p:cNvSpPr>
          <p:nvPr>
            <p:ph type="body" idx="2"/>
          </p:nvPr>
        </p:nvSpPr>
        <p:spPr>
          <a:xfrm>
            <a:off x="4722811" y="2777069"/>
            <a:ext cx="6021388" cy="2048932"/>
          </a:xfrm>
        </p:spPr>
        <p:txBody>
          <a:bodyPr anchor="t"/>
          <a:lstStyle>
            <a:lvl1pPr marL="0" indent="0">
              <a:spcBef>
                <a:spcPts val="400"/>
              </a:spcBef>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57A62C25-2C7E-27B8-3586-C4C1CC2B4DD7}"/>
              </a:ext>
            </a:extLst>
          </p:cNvPr>
          <p:cNvSpPr txBox="1">
            <a:spLocks noGrp="1"/>
          </p:cNvSpPr>
          <p:nvPr>
            <p:ph type="dt" sz="half" idx="7"/>
          </p:nvPr>
        </p:nvSpPr>
        <p:spPr/>
        <p:txBody>
          <a:bodyPr/>
          <a:lstStyle>
            <a:lvl1pPr>
              <a:defRPr/>
            </a:lvl1pPr>
          </a:lstStyle>
          <a:p>
            <a:pPr lvl="0"/>
            <a:fld id="{937D8F55-74B6-4713-8295-C5F55400BCA3}" type="datetime1">
              <a:rPr lang="en-US"/>
              <a:pPr lvl="0"/>
              <a:t>6/13/2026</a:t>
            </a:fld>
            <a:endParaRPr lang="en-US"/>
          </a:p>
        </p:txBody>
      </p:sp>
      <p:sp>
        <p:nvSpPr>
          <p:cNvPr id="5" name="Footer Placeholder 5">
            <a:extLst>
              <a:ext uri="{FF2B5EF4-FFF2-40B4-BE49-F238E27FC236}">
                <a16:creationId xmlns:a16="http://schemas.microsoft.com/office/drawing/2014/main" id="{375AB609-6306-4DB1-AD30-08E86D6ACE7E}"/>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B0878B72-14CF-E86E-4216-CB9496E8A5B6}"/>
              </a:ext>
            </a:extLst>
          </p:cNvPr>
          <p:cNvSpPr txBox="1">
            <a:spLocks noGrp="1"/>
          </p:cNvSpPr>
          <p:nvPr>
            <p:ph type="sldNum" sz="quarter" idx="8"/>
          </p:nvPr>
        </p:nvSpPr>
        <p:spPr/>
        <p:txBody>
          <a:bodyPr/>
          <a:lstStyle>
            <a:lvl1pPr>
              <a:defRPr/>
            </a:lvl1pPr>
          </a:lstStyle>
          <a:p>
            <a:pPr lvl="0"/>
            <a:fld id="{EFD37110-981D-4B6B-8D1F-136E591DCB3E}" type="slidenum">
              <a:t>‹#›</a:t>
            </a:fld>
            <a:endParaRPr lang="en-US"/>
          </a:p>
        </p:txBody>
      </p:sp>
    </p:spTree>
    <p:extLst>
      <p:ext uri="{BB962C8B-B14F-4D97-AF65-F5344CB8AC3E}">
        <p14:creationId xmlns:p14="http://schemas.microsoft.com/office/powerpoint/2010/main" val="29783818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3A488574-6919-1C69-18DC-9DF0301C6D63}"/>
              </a:ext>
            </a:extLst>
          </p:cNvPr>
          <p:cNvSpPr txBox="1">
            <a:spLocks noGrp="1"/>
          </p:cNvSpPr>
          <p:nvPr>
            <p:ph type="pic" idx="4294967295"/>
          </p:nvPr>
        </p:nvSpPr>
        <p:spPr>
          <a:xfrm>
            <a:off x="685800" y="533396"/>
            <a:ext cx="10818815" cy="3124203"/>
          </a:xfrm>
          <a:ln w="15873">
            <a:solidFill>
              <a:srgbClr val="FFFFFF">
                <a:alpha val="40000"/>
              </a:srgbClr>
            </a:solidFill>
            <a:prstDash val="solid"/>
          </a:ln>
        </p:spPr>
        <p:txBody>
          <a:bodyPr anchor="t" anchorCtr="1"/>
          <a:lstStyle>
            <a:lvl1pPr marL="0" indent="0" algn="ctr">
              <a:spcBef>
                <a:spcPts val="400"/>
              </a:spcBef>
              <a:buNone/>
              <a:defRPr sz="1600"/>
            </a:lvl1pPr>
          </a:lstStyle>
          <a:p>
            <a:pPr lvl="0"/>
            <a:endParaRPr lang="en-US"/>
          </a:p>
        </p:txBody>
      </p:sp>
      <p:sp>
        <p:nvSpPr>
          <p:cNvPr id="3" name="Text Placeholder 9">
            <a:extLst>
              <a:ext uri="{FF2B5EF4-FFF2-40B4-BE49-F238E27FC236}">
                <a16:creationId xmlns:a16="http://schemas.microsoft.com/office/drawing/2014/main" id="{8A86BCA9-4CDB-FBA6-F88A-7CBED9991D3B}"/>
              </a:ext>
            </a:extLst>
          </p:cNvPr>
          <p:cNvSpPr txBox="1">
            <a:spLocks noGrp="1"/>
          </p:cNvSpPr>
          <p:nvPr>
            <p:ph type="body" idx="4294967295"/>
          </p:nvPr>
        </p:nvSpPr>
        <p:spPr>
          <a:xfrm>
            <a:off x="914400" y="3843863"/>
            <a:ext cx="8304205" cy="457200"/>
          </a:xfrm>
        </p:spPr>
        <p:txBody>
          <a:bodyPr anchor="t"/>
          <a:lstStyle>
            <a:lvl1pPr marL="0" indent="0">
              <a:spcBef>
                <a:spcPts val="400"/>
              </a:spcBef>
              <a:buNone/>
              <a:defRPr sz="1600"/>
            </a:lvl1pPr>
          </a:lstStyle>
          <a:p>
            <a:pPr lvl="0"/>
            <a:r>
              <a:rPr lang="en-US"/>
              <a:t>Click to edit Master text styles</a:t>
            </a:r>
          </a:p>
        </p:txBody>
      </p:sp>
      <p:sp>
        <p:nvSpPr>
          <p:cNvPr id="4" name="Date Placeholder 2">
            <a:extLst>
              <a:ext uri="{FF2B5EF4-FFF2-40B4-BE49-F238E27FC236}">
                <a16:creationId xmlns:a16="http://schemas.microsoft.com/office/drawing/2014/main" id="{934E61AA-5636-F9AF-F7CE-478F5D76D077}"/>
              </a:ext>
            </a:extLst>
          </p:cNvPr>
          <p:cNvSpPr txBox="1">
            <a:spLocks noGrp="1"/>
          </p:cNvSpPr>
          <p:nvPr>
            <p:ph type="dt" sz="half" idx="7"/>
          </p:nvPr>
        </p:nvSpPr>
        <p:spPr/>
        <p:txBody>
          <a:bodyPr/>
          <a:lstStyle>
            <a:lvl1pPr>
              <a:defRPr/>
            </a:lvl1pPr>
          </a:lstStyle>
          <a:p>
            <a:pPr lvl="0"/>
            <a:fld id="{6861B63F-3B9F-43EC-8E14-E592D66A6CE6}" type="datetime1">
              <a:rPr lang="en-US"/>
              <a:pPr lvl="0"/>
              <a:t>6/13/2026</a:t>
            </a:fld>
            <a:endParaRPr lang="en-US"/>
          </a:p>
        </p:txBody>
      </p:sp>
      <p:sp>
        <p:nvSpPr>
          <p:cNvPr id="5" name="Footer Placeholder 3">
            <a:extLst>
              <a:ext uri="{FF2B5EF4-FFF2-40B4-BE49-F238E27FC236}">
                <a16:creationId xmlns:a16="http://schemas.microsoft.com/office/drawing/2014/main" id="{E34160D8-25C9-4380-0563-AB3B0CBD878B}"/>
              </a:ext>
            </a:extLst>
          </p:cNvPr>
          <p:cNvSpPr txBox="1">
            <a:spLocks noGrp="1"/>
          </p:cNvSpPr>
          <p:nvPr>
            <p:ph type="ftr" sz="quarter" idx="9"/>
          </p:nvPr>
        </p:nvSpPr>
        <p:spPr/>
        <p:txBody>
          <a:bodyPr/>
          <a:lstStyle>
            <a:lvl1pPr>
              <a:defRPr/>
            </a:lvl1pPr>
          </a:lstStyle>
          <a:p>
            <a:pPr lvl="0"/>
            <a:endParaRPr lang="en-US"/>
          </a:p>
        </p:txBody>
      </p:sp>
      <p:sp>
        <p:nvSpPr>
          <p:cNvPr id="6" name="Slide Number Placeholder 4">
            <a:extLst>
              <a:ext uri="{FF2B5EF4-FFF2-40B4-BE49-F238E27FC236}">
                <a16:creationId xmlns:a16="http://schemas.microsoft.com/office/drawing/2014/main" id="{91AC369F-23DF-047F-E811-12C9D13BF7B4}"/>
              </a:ext>
            </a:extLst>
          </p:cNvPr>
          <p:cNvSpPr txBox="1">
            <a:spLocks noGrp="1"/>
          </p:cNvSpPr>
          <p:nvPr>
            <p:ph type="sldNum" sz="quarter" idx="8"/>
          </p:nvPr>
        </p:nvSpPr>
        <p:spPr/>
        <p:txBody>
          <a:bodyPr/>
          <a:lstStyle>
            <a:lvl1pPr>
              <a:defRPr/>
            </a:lvl1pPr>
          </a:lstStyle>
          <a:p>
            <a:pPr lvl="0"/>
            <a:fld id="{11593DD2-3AB2-496A-9BA6-87B87DE2615D}" type="slidenum">
              <a:t>‹#›</a:t>
            </a:fld>
            <a:endParaRPr lang="en-US"/>
          </a:p>
        </p:txBody>
      </p:sp>
    </p:spTree>
    <p:extLst>
      <p:ext uri="{BB962C8B-B14F-4D97-AF65-F5344CB8AC3E}">
        <p14:creationId xmlns:p14="http://schemas.microsoft.com/office/powerpoint/2010/main" val="28102058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66980446-CD45-7AAE-6F9B-7BD3FBCD74FA}"/>
              </a:ext>
            </a:extLst>
          </p:cNvPr>
          <p:cNvSpPr txBox="1">
            <a:spLocks noGrp="1"/>
          </p:cNvSpPr>
          <p:nvPr>
            <p:ph type="body" idx="4294967295"/>
          </p:nvPr>
        </p:nvSpPr>
        <p:spPr>
          <a:xfrm>
            <a:off x="684208" y="4114800"/>
            <a:ext cx="8535988" cy="1879604"/>
          </a:xfrm>
        </p:spPr>
        <p:txBody>
          <a:bodyPr/>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EA713F09-5B3F-6761-100A-7CDB9A98F6D2}"/>
              </a:ext>
            </a:extLst>
          </p:cNvPr>
          <p:cNvSpPr txBox="1">
            <a:spLocks noGrp="1"/>
          </p:cNvSpPr>
          <p:nvPr>
            <p:ph type="dt" sz="half" idx="7"/>
          </p:nvPr>
        </p:nvSpPr>
        <p:spPr/>
        <p:txBody>
          <a:bodyPr/>
          <a:lstStyle>
            <a:lvl1pPr>
              <a:defRPr/>
            </a:lvl1pPr>
          </a:lstStyle>
          <a:p>
            <a:pPr lvl="0"/>
            <a:fld id="{117CBFD5-BB7F-4587-B6CC-4BC2719876A0}" type="datetime1">
              <a:rPr lang="en-US"/>
              <a:pPr lvl="0"/>
              <a:t>6/13/2026</a:t>
            </a:fld>
            <a:endParaRPr lang="en-US"/>
          </a:p>
        </p:txBody>
      </p:sp>
      <p:sp>
        <p:nvSpPr>
          <p:cNvPr id="4" name="Footer Placeholder 4">
            <a:extLst>
              <a:ext uri="{FF2B5EF4-FFF2-40B4-BE49-F238E27FC236}">
                <a16:creationId xmlns:a16="http://schemas.microsoft.com/office/drawing/2014/main" id="{7E6E9C42-79F4-B1AD-E52F-4DC5E2BADC8C}"/>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CC733C30-6B1C-9C63-BFB9-665A761FB93B}"/>
              </a:ext>
            </a:extLst>
          </p:cNvPr>
          <p:cNvSpPr txBox="1">
            <a:spLocks noGrp="1"/>
          </p:cNvSpPr>
          <p:nvPr>
            <p:ph type="sldNum" sz="quarter" idx="8"/>
          </p:nvPr>
        </p:nvSpPr>
        <p:spPr/>
        <p:txBody>
          <a:bodyPr/>
          <a:lstStyle>
            <a:lvl1pPr>
              <a:defRPr/>
            </a:lvl1pPr>
          </a:lstStyle>
          <a:p>
            <a:pPr lvl="0"/>
            <a:fld id="{34C3FAA4-E46C-4B1F-AB12-90B70523145D}" type="slidenum">
              <a:t>‹#›</a:t>
            </a:fld>
            <a:endParaRPr lang="en-US"/>
          </a:p>
        </p:txBody>
      </p:sp>
    </p:spTree>
    <p:extLst>
      <p:ext uri="{BB962C8B-B14F-4D97-AF65-F5344CB8AC3E}">
        <p14:creationId xmlns:p14="http://schemas.microsoft.com/office/powerpoint/2010/main" val="24277256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547008FD-3D25-9BEA-2FA7-849A9F4895B0}"/>
              </a:ext>
            </a:extLst>
          </p:cNvPr>
          <p:cNvSpPr txBox="1">
            <a:spLocks noGrp="1"/>
          </p:cNvSpPr>
          <p:nvPr>
            <p:ph type="body" idx="4294967295"/>
          </p:nvPr>
        </p:nvSpPr>
        <p:spPr>
          <a:xfrm>
            <a:off x="1446215" y="3429000"/>
            <a:ext cx="8534396" cy="381003"/>
          </a:xfrm>
        </p:spPr>
        <p:txBody>
          <a:bodyPr/>
          <a:lstStyle>
            <a:lvl1pPr marL="0" indent="0">
              <a:buNone/>
              <a:defRPr/>
            </a:lvl1pPr>
          </a:lstStyle>
          <a:p>
            <a:pPr lvl="0"/>
            <a:r>
              <a:rPr lang="en-US"/>
              <a:t>Click to edit Master text styles</a:t>
            </a:r>
          </a:p>
        </p:txBody>
      </p:sp>
      <p:sp>
        <p:nvSpPr>
          <p:cNvPr id="3" name="Text Placeholder 2">
            <a:extLst>
              <a:ext uri="{FF2B5EF4-FFF2-40B4-BE49-F238E27FC236}">
                <a16:creationId xmlns:a16="http://schemas.microsoft.com/office/drawing/2014/main" id="{C01A0272-82DD-28F7-B4AE-8489786B98F0}"/>
              </a:ext>
            </a:extLst>
          </p:cNvPr>
          <p:cNvSpPr txBox="1">
            <a:spLocks noGrp="1"/>
          </p:cNvSpPr>
          <p:nvPr>
            <p:ph type="body" idx="4294967295"/>
          </p:nvPr>
        </p:nvSpPr>
        <p:spPr>
          <a:xfrm>
            <a:off x="684208" y="4301063"/>
            <a:ext cx="8534396" cy="1684864"/>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29A9E86C-3CE0-4AF0-8E39-AD6C66108453}"/>
              </a:ext>
            </a:extLst>
          </p:cNvPr>
          <p:cNvSpPr txBox="1">
            <a:spLocks noGrp="1"/>
          </p:cNvSpPr>
          <p:nvPr>
            <p:ph type="dt" sz="half" idx="7"/>
          </p:nvPr>
        </p:nvSpPr>
        <p:spPr/>
        <p:txBody>
          <a:bodyPr/>
          <a:lstStyle>
            <a:lvl1pPr>
              <a:defRPr/>
            </a:lvl1pPr>
          </a:lstStyle>
          <a:p>
            <a:pPr lvl="0"/>
            <a:fld id="{A9323AC4-FFB9-4681-956E-CAB68E78EAB0}" type="datetime1">
              <a:rPr lang="en-US"/>
              <a:pPr lvl="0"/>
              <a:t>6/13/2026</a:t>
            </a:fld>
            <a:endParaRPr lang="en-US"/>
          </a:p>
        </p:txBody>
      </p:sp>
      <p:sp>
        <p:nvSpPr>
          <p:cNvPr id="5" name="Footer Placeholder 4">
            <a:extLst>
              <a:ext uri="{FF2B5EF4-FFF2-40B4-BE49-F238E27FC236}">
                <a16:creationId xmlns:a16="http://schemas.microsoft.com/office/drawing/2014/main" id="{4CAE970B-48BE-413B-96C6-DA9A9B467FA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D72CF8E-66B0-179F-943C-1DEB99243308}"/>
              </a:ext>
            </a:extLst>
          </p:cNvPr>
          <p:cNvSpPr txBox="1">
            <a:spLocks noGrp="1"/>
          </p:cNvSpPr>
          <p:nvPr>
            <p:ph type="sldNum" sz="quarter" idx="8"/>
          </p:nvPr>
        </p:nvSpPr>
        <p:spPr/>
        <p:txBody>
          <a:bodyPr/>
          <a:lstStyle>
            <a:lvl1pPr>
              <a:defRPr/>
            </a:lvl1pPr>
          </a:lstStyle>
          <a:p>
            <a:pPr lvl="0"/>
            <a:fld id="{DFFC0502-7F04-4F25-B7C6-ABB101DC0C62}" type="slidenum">
              <a:t>‹#›</a:t>
            </a:fld>
            <a:endParaRPr lang="en-US"/>
          </a:p>
        </p:txBody>
      </p:sp>
      <p:sp>
        <p:nvSpPr>
          <p:cNvPr id="7" name="TextBox 13">
            <a:extLst>
              <a:ext uri="{FF2B5EF4-FFF2-40B4-BE49-F238E27FC236}">
                <a16:creationId xmlns:a16="http://schemas.microsoft.com/office/drawing/2014/main" id="{DDD9F3B6-3D8B-62B6-AE72-6F88AF2F4626}"/>
              </a:ext>
            </a:extLst>
          </p:cNvPr>
          <p:cNvSpPr txBox="1"/>
          <p:nvPr/>
        </p:nvSpPr>
        <p:spPr>
          <a:xfrm>
            <a:off x="531815" y="81222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8" name="TextBox 14">
            <a:extLst>
              <a:ext uri="{FF2B5EF4-FFF2-40B4-BE49-F238E27FC236}">
                <a16:creationId xmlns:a16="http://schemas.microsoft.com/office/drawing/2014/main" id="{AD95CCEC-63E5-66FB-F224-984F21B5EC3C}"/>
              </a:ext>
            </a:extLst>
          </p:cNvPr>
          <p:cNvSpPr txBox="1"/>
          <p:nvPr/>
        </p:nvSpPr>
        <p:spPr>
          <a:xfrm>
            <a:off x="10285408" y="2768602"/>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36330354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062FD8D4-A2FB-B8D3-AFE9-6664A16E4F21}"/>
              </a:ext>
            </a:extLst>
          </p:cNvPr>
          <p:cNvSpPr txBox="1">
            <a:spLocks noGrp="1"/>
          </p:cNvSpPr>
          <p:nvPr>
            <p:ph type="body" idx="4294967295"/>
          </p:nvPr>
        </p:nvSpPr>
        <p:spPr>
          <a:xfrm>
            <a:off x="684208" y="5132984"/>
            <a:ext cx="8535988" cy="860395"/>
          </a:xfrm>
        </p:spPr>
        <p:txBody>
          <a:bodyPr anchor="t"/>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39B74FF3-B4AB-D373-FCCC-4CBEC14A4BDE}"/>
              </a:ext>
            </a:extLst>
          </p:cNvPr>
          <p:cNvSpPr txBox="1">
            <a:spLocks noGrp="1"/>
          </p:cNvSpPr>
          <p:nvPr>
            <p:ph type="dt" sz="half" idx="7"/>
          </p:nvPr>
        </p:nvSpPr>
        <p:spPr/>
        <p:txBody>
          <a:bodyPr/>
          <a:lstStyle>
            <a:lvl1pPr>
              <a:defRPr/>
            </a:lvl1pPr>
          </a:lstStyle>
          <a:p>
            <a:pPr lvl="0"/>
            <a:fld id="{E955E580-026A-43DE-9C3A-61859284FE15}" type="datetime1">
              <a:rPr lang="en-US"/>
              <a:pPr lvl="0"/>
              <a:t>6/13/2026</a:t>
            </a:fld>
            <a:endParaRPr lang="en-US"/>
          </a:p>
        </p:txBody>
      </p:sp>
      <p:sp>
        <p:nvSpPr>
          <p:cNvPr id="4" name="Footer Placeholder 4">
            <a:extLst>
              <a:ext uri="{FF2B5EF4-FFF2-40B4-BE49-F238E27FC236}">
                <a16:creationId xmlns:a16="http://schemas.microsoft.com/office/drawing/2014/main" id="{28C8369D-DAC5-2F57-11AD-C2E096CEB94A}"/>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07E36025-0F5C-DFE4-A0BB-A0F2DDA9098E}"/>
              </a:ext>
            </a:extLst>
          </p:cNvPr>
          <p:cNvSpPr txBox="1">
            <a:spLocks noGrp="1"/>
          </p:cNvSpPr>
          <p:nvPr>
            <p:ph type="sldNum" sz="quarter" idx="8"/>
          </p:nvPr>
        </p:nvSpPr>
        <p:spPr/>
        <p:txBody>
          <a:bodyPr/>
          <a:lstStyle>
            <a:lvl1pPr>
              <a:defRPr/>
            </a:lvl1pPr>
          </a:lstStyle>
          <a:p>
            <a:pPr lvl="0"/>
            <a:fld id="{B04439B7-15A9-46CE-A93F-C55BEC485878}" type="slidenum">
              <a:t>‹#›</a:t>
            </a:fld>
            <a:endParaRPr lang="en-US"/>
          </a:p>
        </p:txBody>
      </p:sp>
    </p:spTree>
    <p:extLst>
      <p:ext uri="{BB962C8B-B14F-4D97-AF65-F5344CB8AC3E}">
        <p14:creationId xmlns:p14="http://schemas.microsoft.com/office/powerpoint/2010/main" val="1254981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9C8E3F83-015C-C705-5669-5C4C54C06CFA}"/>
              </a:ext>
            </a:extLst>
          </p:cNvPr>
          <p:cNvSpPr txBox="1">
            <a:spLocks noGrp="1"/>
          </p:cNvSpPr>
          <p:nvPr>
            <p:ph type="body" idx="4294967295"/>
          </p:nvPr>
        </p:nvSpPr>
        <p:spPr>
          <a:xfrm>
            <a:off x="684208" y="3928536"/>
            <a:ext cx="8534396" cy="1049868"/>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780160C8-C642-C292-D569-6374FF4BE517}"/>
              </a:ext>
            </a:extLst>
          </p:cNvPr>
          <p:cNvSpPr txBox="1">
            <a:spLocks noGrp="1"/>
          </p:cNvSpPr>
          <p:nvPr>
            <p:ph type="body" idx="4294967295"/>
          </p:nvPr>
        </p:nvSpPr>
        <p:spPr>
          <a:xfrm>
            <a:off x="684208" y="4978395"/>
            <a:ext cx="8534396" cy="1015998"/>
          </a:xfrm>
        </p:spPr>
        <p:txBody>
          <a:bodyPr anchor="t"/>
          <a:lstStyle>
            <a:lvl1pPr marL="0" indent="0">
              <a:spcBef>
                <a:spcPts val="40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BC5CFC65-B511-C786-2DC8-0675D1544572}"/>
              </a:ext>
            </a:extLst>
          </p:cNvPr>
          <p:cNvSpPr txBox="1">
            <a:spLocks noGrp="1"/>
          </p:cNvSpPr>
          <p:nvPr>
            <p:ph type="dt" sz="half" idx="7"/>
          </p:nvPr>
        </p:nvSpPr>
        <p:spPr/>
        <p:txBody>
          <a:bodyPr/>
          <a:lstStyle>
            <a:lvl1pPr>
              <a:defRPr/>
            </a:lvl1pPr>
          </a:lstStyle>
          <a:p>
            <a:pPr lvl="0"/>
            <a:fld id="{645D88AE-91F9-465D-829C-329A0A99DE51}" type="datetime1">
              <a:rPr lang="en-US"/>
              <a:pPr lvl="0"/>
              <a:t>6/13/2026</a:t>
            </a:fld>
            <a:endParaRPr lang="en-US"/>
          </a:p>
        </p:txBody>
      </p:sp>
      <p:sp>
        <p:nvSpPr>
          <p:cNvPr id="5" name="Footer Placeholder 4">
            <a:extLst>
              <a:ext uri="{FF2B5EF4-FFF2-40B4-BE49-F238E27FC236}">
                <a16:creationId xmlns:a16="http://schemas.microsoft.com/office/drawing/2014/main" id="{30E9D4E2-6E7C-14D7-5DF3-EDD10B74AD1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167E2E8-2317-DC1E-B450-F681230DF4E8}"/>
              </a:ext>
            </a:extLst>
          </p:cNvPr>
          <p:cNvSpPr txBox="1">
            <a:spLocks noGrp="1"/>
          </p:cNvSpPr>
          <p:nvPr>
            <p:ph type="sldNum" sz="quarter" idx="8"/>
          </p:nvPr>
        </p:nvSpPr>
        <p:spPr/>
        <p:txBody>
          <a:bodyPr/>
          <a:lstStyle>
            <a:lvl1pPr>
              <a:defRPr/>
            </a:lvl1pPr>
          </a:lstStyle>
          <a:p>
            <a:pPr lvl="0"/>
            <a:fld id="{4792CEF6-DC72-4076-9435-6CF58D08B30E}" type="slidenum">
              <a:t>‹#›</a:t>
            </a:fld>
            <a:endParaRPr lang="en-US"/>
          </a:p>
        </p:txBody>
      </p:sp>
      <p:sp>
        <p:nvSpPr>
          <p:cNvPr id="7" name="TextBox 10">
            <a:extLst>
              <a:ext uri="{FF2B5EF4-FFF2-40B4-BE49-F238E27FC236}">
                <a16:creationId xmlns:a16="http://schemas.microsoft.com/office/drawing/2014/main" id="{EF7C680C-87AF-862A-AED7-457381037698}"/>
              </a:ext>
            </a:extLst>
          </p:cNvPr>
          <p:cNvSpPr txBox="1"/>
          <p:nvPr/>
        </p:nvSpPr>
        <p:spPr>
          <a:xfrm>
            <a:off x="531815" y="81222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8" name="TextBox 11">
            <a:extLst>
              <a:ext uri="{FF2B5EF4-FFF2-40B4-BE49-F238E27FC236}">
                <a16:creationId xmlns:a16="http://schemas.microsoft.com/office/drawing/2014/main" id="{7A40B386-0EED-8359-A282-A32602A5CE8A}"/>
              </a:ext>
            </a:extLst>
          </p:cNvPr>
          <p:cNvSpPr txBox="1"/>
          <p:nvPr/>
        </p:nvSpPr>
        <p:spPr>
          <a:xfrm>
            <a:off x="10285408" y="2768602"/>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1436057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820D56B8-AA49-2404-4BDE-576AD192E97E}"/>
              </a:ext>
            </a:extLst>
          </p:cNvPr>
          <p:cNvSpPr txBox="1">
            <a:spLocks noGrp="1"/>
          </p:cNvSpPr>
          <p:nvPr>
            <p:ph type="body" idx="4294967295"/>
          </p:nvPr>
        </p:nvSpPr>
        <p:spPr>
          <a:xfrm>
            <a:off x="684208" y="3928536"/>
            <a:ext cx="8534396" cy="838203"/>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4E677A46-8882-2AA7-0788-81EEB6A8705F}"/>
              </a:ext>
            </a:extLst>
          </p:cNvPr>
          <p:cNvSpPr txBox="1">
            <a:spLocks noGrp="1"/>
          </p:cNvSpPr>
          <p:nvPr>
            <p:ph type="body" idx="4294967295"/>
          </p:nvPr>
        </p:nvSpPr>
        <p:spPr>
          <a:xfrm>
            <a:off x="684208" y="4766730"/>
            <a:ext cx="8534396" cy="1227664"/>
          </a:xfrm>
        </p:spPr>
        <p:txBody>
          <a:bodyPr anchor="t"/>
          <a:lstStyle>
            <a:lvl1pPr marL="0" indent="0">
              <a:spcBef>
                <a:spcPts val="40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EFB31C26-71FA-D3DE-682C-0635446D86B9}"/>
              </a:ext>
            </a:extLst>
          </p:cNvPr>
          <p:cNvSpPr txBox="1">
            <a:spLocks noGrp="1"/>
          </p:cNvSpPr>
          <p:nvPr>
            <p:ph type="dt" sz="half" idx="7"/>
          </p:nvPr>
        </p:nvSpPr>
        <p:spPr/>
        <p:txBody>
          <a:bodyPr/>
          <a:lstStyle>
            <a:lvl1pPr>
              <a:defRPr/>
            </a:lvl1pPr>
          </a:lstStyle>
          <a:p>
            <a:pPr lvl="0"/>
            <a:fld id="{404696CE-8F33-48F9-AECE-B43D0470E691}" type="datetime1">
              <a:rPr lang="en-US"/>
              <a:pPr lvl="0"/>
              <a:t>6/13/2026</a:t>
            </a:fld>
            <a:endParaRPr lang="en-US"/>
          </a:p>
        </p:txBody>
      </p:sp>
      <p:sp>
        <p:nvSpPr>
          <p:cNvPr id="5" name="Footer Placeholder 4">
            <a:extLst>
              <a:ext uri="{FF2B5EF4-FFF2-40B4-BE49-F238E27FC236}">
                <a16:creationId xmlns:a16="http://schemas.microsoft.com/office/drawing/2014/main" id="{40771DAB-6D5F-7EFD-CE9F-BC56AD7807E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F511BC2-86B5-398D-FF63-BF688F6A8505}"/>
              </a:ext>
            </a:extLst>
          </p:cNvPr>
          <p:cNvSpPr txBox="1">
            <a:spLocks noGrp="1"/>
          </p:cNvSpPr>
          <p:nvPr>
            <p:ph type="sldNum" sz="quarter" idx="8"/>
          </p:nvPr>
        </p:nvSpPr>
        <p:spPr/>
        <p:txBody>
          <a:bodyPr/>
          <a:lstStyle>
            <a:lvl1pPr>
              <a:defRPr/>
            </a:lvl1pPr>
          </a:lstStyle>
          <a:p>
            <a:pPr lvl="0"/>
            <a:fld id="{2C6CA1AF-24E2-4B8B-9AE3-0305DB54E7DA}" type="slidenum">
              <a:t>‹#›</a:t>
            </a:fld>
            <a:endParaRPr lang="en-US"/>
          </a:p>
        </p:txBody>
      </p:sp>
    </p:spTree>
    <p:extLst>
      <p:ext uri="{BB962C8B-B14F-4D97-AF65-F5344CB8AC3E}">
        <p14:creationId xmlns:p14="http://schemas.microsoft.com/office/powerpoint/2010/main" val="34617907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B4D14DF7-623D-6144-2011-59CE3ECFB6FF}"/>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AD50ED91-2973-78F8-1CC0-B621F5E14A4B}"/>
              </a:ext>
            </a:extLst>
          </p:cNvPr>
          <p:cNvSpPr txBox="1">
            <a:spLocks noGrp="1"/>
          </p:cNvSpPr>
          <p:nvPr>
            <p:ph type="dt" sz="half" idx="7"/>
          </p:nvPr>
        </p:nvSpPr>
        <p:spPr/>
        <p:txBody>
          <a:bodyPr/>
          <a:lstStyle>
            <a:lvl1pPr>
              <a:defRPr/>
            </a:lvl1pPr>
          </a:lstStyle>
          <a:p>
            <a:pPr lvl="0"/>
            <a:fld id="{C6C39D4F-FE45-4525-9594-7AE748FF4B9C}" type="datetime1">
              <a:rPr lang="en-US"/>
              <a:pPr lvl="0"/>
              <a:t>6/13/2026</a:t>
            </a:fld>
            <a:endParaRPr lang="en-US"/>
          </a:p>
        </p:txBody>
      </p:sp>
      <p:sp>
        <p:nvSpPr>
          <p:cNvPr id="4" name="Footer Placeholder 4">
            <a:extLst>
              <a:ext uri="{FF2B5EF4-FFF2-40B4-BE49-F238E27FC236}">
                <a16:creationId xmlns:a16="http://schemas.microsoft.com/office/drawing/2014/main" id="{60AEDD21-D040-B276-AE94-36326C12FF56}"/>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39576EA1-B796-FAD5-1921-DF424F40BEBB}"/>
              </a:ext>
            </a:extLst>
          </p:cNvPr>
          <p:cNvSpPr txBox="1">
            <a:spLocks noGrp="1"/>
          </p:cNvSpPr>
          <p:nvPr>
            <p:ph type="sldNum" sz="quarter" idx="8"/>
          </p:nvPr>
        </p:nvSpPr>
        <p:spPr/>
        <p:txBody>
          <a:bodyPr/>
          <a:lstStyle>
            <a:lvl1pPr>
              <a:defRPr/>
            </a:lvl1pPr>
          </a:lstStyle>
          <a:p>
            <a:pPr lvl="0"/>
            <a:fld id="{52D79EDA-3305-431B-9231-20A70FD7AC2C}" type="slidenum">
              <a:t>‹#›</a:t>
            </a:fld>
            <a:endParaRPr lang="en-US"/>
          </a:p>
        </p:txBody>
      </p:sp>
    </p:spTree>
    <p:extLst>
      <p:ext uri="{BB962C8B-B14F-4D97-AF65-F5344CB8AC3E}">
        <p14:creationId xmlns:p14="http://schemas.microsoft.com/office/powerpoint/2010/main" val="23112063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7B892A15-8A14-7A51-F3C3-1296D678FAE4}"/>
              </a:ext>
            </a:extLst>
          </p:cNvPr>
          <p:cNvSpPr txBox="1">
            <a:spLocks noGrp="1"/>
          </p:cNvSpPr>
          <p:nvPr>
            <p:ph type="body" orient="vert" idx="1"/>
          </p:nvPr>
        </p:nvSpPr>
        <p:spPr>
          <a:xfrm>
            <a:off x="685800" y="685800"/>
            <a:ext cx="7823204" cy="5308604"/>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B2917483-4E2F-8D29-BD91-C92EA9AEFF92}"/>
              </a:ext>
            </a:extLst>
          </p:cNvPr>
          <p:cNvSpPr txBox="1">
            <a:spLocks noGrp="1"/>
          </p:cNvSpPr>
          <p:nvPr>
            <p:ph type="dt" sz="half" idx="7"/>
          </p:nvPr>
        </p:nvSpPr>
        <p:spPr/>
        <p:txBody>
          <a:bodyPr/>
          <a:lstStyle>
            <a:lvl1pPr>
              <a:defRPr/>
            </a:lvl1pPr>
          </a:lstStyle>
          <a:p>
            <a:pPr lvl="0"/>
            <a:fld id="{7825EC4C-236F-4EBA-933C-0B7E606FCA7D}" type="datetime1">
              <a:rPr lang="en-US"/>
              <a:pPr lvl="0"/>
              <a:t>6/13/2026</a:t>
            </a:fld>
            <a:endParaRPr lang="en-US"/>
          </a:p>
        </p:txBody>
      </p:sp>
      <p:sp>
        <p:nvSpPr>
          <p:cNvPr id="4" name="Footer Placeholder 4">
            <a:extLst>
              <a:ext uri="{FF2B5EF4-FFF2-40B4-BE49-F238E27FC236}">
                <a16:creationId xmlns:a16="http://schemas.microsoft.com/office/drawing/2014/main" id="{2DA9AC8B-9024-3C17-4EDD-A35DDC515965}"/>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E902B82D-8C88-BDF6-049D-9E201C09E7B0}"/>
              </a:ext>
            </a:extLst>
          </p:cNvPr>
          <p:cNvSpPr txBox="1">
            <a:spLocks noGrp="1"/>
          </p:cNvSpPr>
          <p:nvPr>
            <p:ph type="sldNum" sz="quarter" idx="8"/>
          </p:nvPr>
        </p:nvSpPr>
        <p:spPr/>
        <p:txBody>
          <a:bodyPr/>
          <a:lstStyle>
            <a:lvl1pPr>
              <a:defRPr/>
            </a:lvl1pPr>
          </a:lstStyle>
          <a:p>
            <a:pPr lvl="0"/>
            <a:fld id="{5D086DCF-9BAC-4774-827E-35FB1ECA4435}" type="slidenum">
              <a:t>‹#›</a:t>
            </a:fld>
            <a:endParaRPr lang="en-US"/>
          </a:p>
        </p:txBody>
      </p:sp>
    </p:spTree>
    <p:extLst>
      <p:ext uri="{BB962C8B-B14F-4D97-AF65-F5344CB8AC3E}">
        <p14:creationId xmlns:p14="http://schemas.microsoft.com/office/powerpoint/2010/main" val="211163182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CB9B5-B969-B0C9-E570-8910FE47D675}"/>
              </a:ext>
            </a:extLst>
          </p:cNvPr>
          <p:cNvSpPr txBox="1">
            <a:spLocks noGrp="1"/>
          </p:cNvSpPr>
          <p:nvPr>
            <p:ph type="ctrTitle"/>
          </p:nvPr>
        </p:nvSpPr>
        <p:spPr>
          <a:xfrm>
            <a:off x="521208" y="978408"/>
            <a:ext cx="11155680" cy="3429000"/>
          </a:xfrm>
        </p:spPr>
        <p:txBody>
          <a:bodyPr/>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96354A60-5835-E3CE-71DF-FA442700C8C4}"/>
              </a:ext>
            </a:extLst>
          </p:cNvPr>
          <p:cNvSpPr txBox="1">
            <a:spLocks noGrp="1"/>
          </p:cNvSpPr>
          <p:nvPr>
            <p:ph type="subTitle" idx="1"/>
          </p:nvPr>
        </p:nvSpPr>
        <p:spPr>
          <a:xfrm>
            <a:off x="521208" y="4480560"/>
            <a:ext cx="7104888" cy="1399032"/>
          </a:xfrm>
        </p:spPr>
        <p:txBody>
          <a:bodyPr anchor="b"/>
          <a:lstStyle>
            <a:lvl1pPr marL="0" indent="0">
              <a:buNone/>
              <a:defRPr sz="2200" i="1"/>
            </a:lvl1pPr>
          </a:lstStyle>
          <a:p>
            <a:pPr lvl="0"/>
            <a:r>
              <a:rPr lang="en-US"/>
              <a:t>Click to edit Master subtitle style</a:t>
            </a:r>
          </a:p>
        </p:txBody>
      </p:sp>
      <p:sp>
        <p:nvSpPr>
          <p:cNvPr id="4" name="Date Placeholder 3">
            <a:extLst>
              <a:ext uri="{FF2B5EF4-FFF2-40B4-BE49-F238E27FC236}">
                <a16:creationId xmlns:a16="http://schemas.microsoft.com/office/drawing/2014/main" id="{05F80E34-48F3-F027-4F1E-845404687D21}"/>
              </a:ext>
            </a:extLst>
          </p:cNvPr>
          <p:cNvSpPr txBox="1">
            <a:spLocks noGrp="1"/>
          </p:cNvSpPr>
          <p:nvPr>
            <p:ph type="dt" sz="half" idx="7"/>
          </p:nvPr>
        </p:nvSpPr>
        <p:spPr/>
        <p:txBody>
          <a:bodyPr/>
          <a:lstStyle>
            <a:lvl1pPr>
              <a:defRPr/>
            </a:lvl1pPr>
          </a:lstStyle>
          <a:p>
            <a:pPr lvl="0"/>
            <a:fld id="{754D13D0-0E98-440F-B336-35374EA68B00}" type="datetime1">
              <a:rPr lang="en-US"/>
              <a:pPr lvl="0"/>
              <a:t>6/13/2026</a:t>
            </a:fld>
            <a:endParaRPr lang="en-US"/>
          </a:p>
        </p:txBody>
      </p:sp>
      <p:sp>
        <p:nvSpPr>
          <p:cNvPr id="5" name="Footer Placeholder 4">
            <a:extLst>
              <a:ext uri="{FF2B5EF4-FFF2-40B4-BE49-F238E27FC236}">
                <a16:creationId xmlns:a16="http://schemas.microsoft.com/office/drawing/2014/main" id="{5605F388-D4B5-96B1-BB71-A586110EE73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8B08070-5634-B43B-4EF3-A19536C21995}"/>
              </a:ext>
            </a:extLst>
          </p:cNvPr>
          <p:cNvSpPr txBox="1">
            <a:spLocks noGrp="1"/>
          </p:cNvSpPr>
          <p:nvPr>
            <p:ph type="sldNum" sz="quarter" idx="8"/>
          </p:nvPr>
        </p:nvSpPr>
        <p:spPr/>
        <p:txBody>
          <a:bodyPr/>
          <a:lstStyle>
            <a:lvl1pPr>
              <a:defRPr/>
            </a:lvl1pPr>
          </a:lstStyle>
          <a:p>
            <a:pPr lvl="0"/>
            <a:fld id="{75FED56B-4D59-42E2-ADAF-2C60442FEC96}" type="slidenum">
              <a:t>‹#›</a:t>
            </a:fld>
            <a:endParaRPr lang="en-US"/>
          </a:p>
        </p:txBody>
      </p:sp>
    </p:spTree>
    <p:extLst>
      <p:ext uri="{BB962C8B-B14F-4D97-AF65-F5344CB8AC3E}">
        <p14:creationId xmlns:p14="http://schemas.microsoft.com/office/powerpoint/2010/main" val="2249578128"/>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9F6637F-E9E5-5C8A-258D-1243B059C11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8E1AB94F-0644-C890-A638-2CC425F32E20}"/>
              </a:ext>
            </a:extLst>
          </p:cNvPr>
          <p:cNvSpPr txBox="1">
            <a:spLocks noGrp="1"/>
          </p:cNvSpPr>
          <p:nvPr>
            <p:ph type="dt" sz="half" idx="7"/>
          </p:nvPr>
        </p:nvSpPr>
        <p:spPr/>
        <p:txBody>
          <a:bodyPr/>
          <a:lstStyle>
            <a:lvl1pPr>
              <a:defRPr/>
            </a:lvl1pPr>
          </a:lstStyle>
          <a:p>
            <a:pPr lvl="0"/>
            <a:fld id="{4C1F7AD6-3C85-430C-9AE2-01BCF26103E3}" type="datetime1">
              <a:rPr lang="en-US"/>
              <a:pPr lvl="0"/>
              <a:t>6/13/2026</a:t>
            </a:fld>
            <a:endParaRPr lang="en-US"/>
          </a:p>
        </p:txBody>
      </p:sp>
      <p:sp>
        <p:nvSpPr>
          <p:cNvPr id="4" name="Footer Placeholder 4">
            <a:extLst>
              <a:ext uri="{FF2B5EF4-FFF2-40B4-BE49-F238E27FC236}">
                <a16:creationId xmlns:a16="http://schemas.microsoft.com/office/drawing/2014/main" id="{89DFA64A-902F-C1C9-42A2-FA5CF953C91C}"/>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1B5233EE-A29F-DFEA-CE4B-651F89455CBA}"/>
              </a:ext>
            </a:extLst>
          </p:cNvPr>
          <p:cNvSpPr txBox="1">
            <a:spLocks noGrp="1"/>
          </p:cNvSpPr>
          <p:nvPr>
            <p:ph type="sldNum" sz="quarter" idx="8"/>
          </p:nvPr>
        </p:nvSpPr>
        <p:spPr/>
        <p:txBody>
          <a:bodyPr/>
          <a:lstStyle>
            <a:lvl1pPr>
              <a:defRPr/>
            </a:lvl1pPr>
          </a:lstStyle>
          <a:p>
            <a:pPr lvl="0"/>
            <a:fld id="{22F4D19A-6A83-424B-92AE-9EE6147CD19E}" type="slidenum">
              <a:t>‹#›</a:t>
            </a:fld>
            <a:endParaRPr lang="en-US"/>
          </a:p>
        </p:txBody>
      </p:sp>
    </p:spTree>
    <p:extLst>
      <p:ext uri="{BB962C8B-B14F-4D97-AF65-F5344CB8AC3E}">
        <p14:creationId xmlns:p14="http://schemas.microsoft.com/office/powerpoint/2010/main" val="77625487"/>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05F8E-9046-C51D-2FFD-FEBEC37386AA}"/>
              </a:ext>
            </a:extLst>
          </p:cNvPr>
          <p:cNvSpPr txBox="1">
            <a:spLocks noGrp="1"/>
          </p:cNvSpPr>
          <p:nvPr>
            <p:ph type="title"/>
          </p:nvPr>
        </p:nvSpPr>
        <p:spPr>
          <a:xfrm>
            <a:off x="521208" y="978408"/>
            <a:ext cx="5020056" cy="4288536"/>
          </a:xfrm>
        </p:spPr>
        <p:txBody>
          <a:bodyPr/>
          <a:lstStyle>
            <a:lvl1pP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40F425BC-EBE3-44DB-AF31-56CC00F381B8}"/>
              </a:ext>
            </a:extLst>
          </p:cNvPr>
          <p:cNvSpPr txBox="1">
            <a:spLocks noGrp="1"/>
          </p:cNvSpPr>
          <p:nvPr>
            <p:ph type="body" idx="1"/>
          </p:nvPr>
        </p:nvSpPr>
        <p:spPr>
          <a:xfrm>
            <a:off x="521208" y="5266944"/>
            <a:ext cx="5020056" cy="1088136"/>
          </a:xfrm>
        </p:spPr>
        <p:txBody>
          <a:bodyPr anchor="b"/>
          <a:lstStyle>
            <a:lvl1pPr marL="0" indent="0">
              <a:buNone/>
              <a:defRPr sz="2200" i="1">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FE2719C-2652-B57B-89CF-959A580906E4}"/>
              </a:ext>
            </a:extLst>
          </p:cNvPr>
          <p:cNvSpPr txBox="1">
            <a:spLocks noGrp="1"/>
          </p:cNvSpPr>
          <p:nvPr>
            <p:ph type="dt" sz="half" idx="7"/>
          </p:nvPr>
        </p:nvSpPr>
        <p:spPr/>
        <p:txBody>
          <a:bodyPr/>
          <a:lstStyle>
            <a:lvl1pPr>
              <a:defRPr/>
            </a:lvl1pPr>
          </a:lstStyle>
          <a:p>
            <a:pPr lvl="0"/>
            <a:fld id="{E7F59942-488F-4812-999F-7E233474EB54}" type="datetime1">
              <a:rPr lang="en-US"/>
              <a:pPr lvl="0"/>
              <a:t>6/13/2026</a:t>
            </a:fld>
            <a:endParaRPr lang="en-US"/>
          </a:p>
        </p:txBody>
      </p:sp>
      <p:sp>
        <p:nvSpPr>
          <p:cNvPr id="5" name="Footer Placeholder 4">
            <a:extLst>
              <a:ext uri="{FF2B5EF4-FFF2-40B4-BE49-F238E27FC236}">
                <a16:creationId xmlns:a16="http://schemas.microsoft.com/office/drawing/2014/main" id="{4CACFEC4-0E61-0F49-72FF-FB687A88CE6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C07788C-B394-E81A-8AED-5022A691C660}"/>
              </a:ext>
            </a:extLst>
          </p:cNvPr>
          <p:cNvSpPr txBox="1">
            <a:spLocks noGrp="1"/>
          </p:cNvSpPr>
          <p:nvPr>
            <p:ph type="sldNum" sz="quarter" idx="8"/>
          </p:nvPr>
        </p:nvSpPr>
        <p:spPr/>
        <p:txBody>
          <a:bodyPr/>
          <a:lstStyle>
            <a:lvl1pPr>
              <a:defRPr/>
            </a:lvl1pPr>
          </a:lstStyle>
          <a:p>
            <a:pPr lvl="0"/>
            <a:fld id="{37EAFAA8-3082-417A-A971-406A2D56B4AB}" type="slidenum">
              <a:t>‹#›</a:t>
            </a:fld>
            <a:endParaRPr lang="en-US"/>
          </a:p>
        </p:txBody>
      </p:sp>
      <p:sp>
        <p:nvSpPr>
          <p:cNvPr id="7" name="Rectangle 6">
            <a:extLst>
              <a:ext uri="{FF2B5EF4-FFF2-40B4-BE49-F238E27FC236}">
                <a16:creationId xmlns:a16="http://schemas.microsoft.com/office/drawing/2014/main" id="{06F11BC8-FD74-7CF0-B4FD-66A4A6325D48}"/>
              </a:ext>
            </a:extLst>
          </p:cNvPr>
          <p:cNvSpPr/>
          <p:nvPr/>
        </p:nvSpPr>
        <p:spPr>
          <a:xfrm>
            <a:off x="517870" y="508086"/>
            <a:ext cx="502118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3493032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85493E4-69BE-C302-F831-0976202F3DC1}"/>
              </a:ext>
            </a:extLst>
          </p:cNvPr>
          <p:cNvSpPr txBox="1">
            <a:spLocks noGrp="1"/>
          </p:cNvSpPr>
          <p:nvPr>
            <p:ph idx="1"/>
          </p:nvPr>
        </p:nvSpPr>
        <p:spPr>
          <a:xfrm>
            <a:off x="521208"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1AFEF1C7-A041-4A2D-B452-E224CDBEF4F3}"/>
              </a:ext>
            </a:extLst>
          </p:cNvPr>
          <p:cNvSpPr txBox="1">
            <a:spLocks noGrp="1"/>
          </p:cNvSpPr>
          <p:nvPr>
            <p:ph idx="2"/>
          </p:nvPr>
        </p:nvSpPr>
        <p:spPr>
          <a:xfrm>
            <a:off x="6519672"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4F3BB637-46CF-4D93-780B-E6F6DC7C82E4}"/>
              </a:ext>
            </a:extLst>
          </p:cNvPr>
          <p:cNvSpPr txBox="1">
            <a:spLocks noGrp="1"/>
          </p:cNvSpPr>
          <p:nvPr>
            <p:ph type="dt" sz="half" idx="7"/>
          </p:nvPr>
        </p:nvSpPr>
        <p:spPr/>
        <p:txBody>
          <a:bodyPr/>
          <a:lstStyle>
            <a:lvl1pPr>
              <a:defRPr/>
            </a:lvl1pPr>
          </a:lstStyle>
          <a:p>
            <a:pPr lvl="0"/>
            <a:fld id="{8CCA113A-02F6-409F-8AE1-CD5FA08258BA}" type="datetime1">
              <a:rPr lang="en-US"/>
              <a:pPr lvl="0"/>
              <a:t>6/13/2026</a:t>
            </a:fld>
            <a:endParaRPr lang="en-US"/>
          </a:p>
        </p:txBody>
      </p:sp>
      <p:sp>
        <p:nvSpPr>
          <p:cNvPr id="5" name="Footer Placeholder 5">
            <a:extLst>
              <a:ext uri="{FF2B5EF4-FFF2-40B4-BE49-F238E27FC236}">
                <a16:creationId xmlns:a16="http://schemas.microsoft.com/office/drawing/2014/main" id="{494CD6B8-35A3-9418-358B-627E37F091BC}"/>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B7CC8A8F-B2DC-8806-5BD8-2A27496CA6E2}"/>
              </a:ext>
            </a:extLst>
          </p:cNvPr>
          <p:cNvSpPr txBox="1">
            <a:spLocks noGrp="1"/>
          </p:cNvSpPr>
          <p:nvPr>
            <p:ph type="sldNum" sz="quarter" idx="8"/>
          </p:nvPr>
        </p:nvSpPr>
        <p:spPr/>
        <p:txBody>
          <a:bodyPr/>
          <a:lstStyle>
            <a:lvl1pPr>
              <a:defRPr/>
            </a:lvl1pPr>
          </a:lstStyle>
          <a:p>
            <a:pPr lvl="0"/>
            <a:fld id="{C6E83CCE-6697-4D58-B618-E84E89DDB3AF}" type="slidenum">
              <a:t>‹#›</a:t>
            </a:fld>
            <a:endParaRPr lang="en-US"/>
          </a:p>
        </p:txBody>
      </p:sp>
    </p:spTree>
    <p:extLst>
      <p:ext uri="{BB962C8B-B14F-4D97-AF65-F5344CB8AC3E}">
        <p14:creationId xmlns:p14="http://schemas.microsoft.com/office/powerpoint/2010/main" val="8490354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750EA11D-D503-F9F1-F911-1A19EBD49D2B}"/>
              </a:ext>
            </a:extLst>
          </p:cNvPr>
          <p:cNvSpPr txBox="1">
            <a:spLocks noGrp="1"/>
          </p:cNvSpPr>
          <p:nvPr>
            <p:ph type="body" idx="1"/>
          </p:nvPr>
        </p:nvSpPr>
        <p:spPr>
          <a:xfrm>
            <a:off x="521208" y="2340864"/>
            <a:ext cx="5166359" cy="658368"/>
          </a:xfrm>
        </p:spPr>
        <p:txBody>
          <a:bodyPr anchor="b"/>
          <a:lstStyle>
            <a:lvl1pPr marL="0" indent="0">
              <a:buNone/>
              <a:defRPr sz="2200" i="1"/>
            </a:lvl1pPr>
          </a:lstStyle>
          <a:p>
            <a:pPr lvl="0"/>
            <a:r>
              <a:rPr lang="en-US"/>
              <a:t>Click to edit Master text styles</a:t>
            </a:r>
          </a:p>
        </p:txBody>
      </p:sp>
      <p:sp>
        <p:nvSpPr>
          <p:cNvPr id="3" name="Content Placeholder 3">
            <a:extLst>
              <a:ext uri="{FF2B5EF4-FFF2-40B4-BE49-F238E27FC236}">
                <a16:creationId xmlns:a16="http://schemas.microsoft.com/office/drawing/2014/main" id="{2BE21BE9-9D6E-90D3-7220-D454A9B923E7}"/>
              </a:ext>
            </a:extLst>
          </p:cNvPr>
          <p:cNvSpPr txBox="1">
            <a:spLocks noGrp="1"/>
          </p:cNvSpPr>
          <p:nvPr>
            <p:ph idx="2"/>
          </p:nvPr>
        </p:nvSpPr>
        <p:spPr>
          <a:xfrm>
            <a:off x="521208"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46B937DB-B70F-8E25-3367-43292A214FCC}"/>
              </a:ext>
            </a:extLst>
          </p:cNvPr>
          <p:cNvSpPr txBox="1">
            <a:spLocks noGrp="1"/>
          </p:cNvSpPr>
          <p:nvPr>
            <p:ph type="body" idx="3"/>
          </p:nvPr>
        </p:nvSpPr>
        <p:spPr>
          <a:xfrm>
            <a:off x="6519672" y="2340864"/>
            <a:ext cx="5166359" cy="658368"/>
          </a:xfrm>
        </p:spPr>
        <p:txBody>
          <a:bodyPr anchor="b"/>
          <a:lstStyle>
            <a:lvl1pPr marL="0" indent="0">
              <a:buNone/>
              <a:defRPr sz="2200" i="1"/>
            </a:lvl1pPr>
          </a:lstStyle>
          <a:p>
            <a:pPr lvl="0"/>
            <a:r>
              <a:rPr lang="en-US"/>
              <a:t>Click to edit Master text styles</a:t>
            </a:r>
          </a:p>
        </p:txBody>
      </p:sp>
      <p:sp>
        <p:nvSpPr>
          <p:cNvPr id="5" name="Content Placeholder 5">
            <a:extLst>
              <a:ext uri="{FF2B5EF4-FFF2-40B4-BE49-F238E27FC236}">
                <a16:creationId xmlns:a16="http://schemas.microsoft.com/office/drawing/2014/main" id="{5B57AC2C-E62E-EB02-92AD-F7359B6FF68A}"/>
              </a:ext>
            </a:extLst>
          </p:cNvPr>
          <p:cNvSpPr txBox="1">
            <a:spLocks noGrp="1"/>
          </p:cNvSpPr>
          <p:nvPr>
            <p:ph idx="4"/>
          </p:nvPr>
        </p:nvSpPr>
        <p:spPr>
          <a:xfrm>
            <a:off x="6519672"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87DF599E-9D63-9369-3F7E-50F874B355B6}"/>
              </a:ext>
            </a:extLst>
          </p:cNvPr>
          <p:cNvSpPr txBox="1">
            <a:spLocks noGrp="1"/>
          </p:cNvSpPr>
          <p:nvPr>
            <p:ph type="dt" sz="half" idx="7"/>
          </p:nvPr>
        </p:nvSpPr>
        <p:spPr/>
        <p:txBody>
          <a:bodyPr/>
          <a:lstStyle>
            <a:lvl1pPr>
              <a:defRPr/>
            </a:lvl1pPr>
          </a:lstStyle>
          <a:p>
            <a:pPr lvl="0"/>
            <a:fld id="{C9E2EBDE-6304-437C-B417-00C4B1EBE7E3}" type="datetime1">
              <a:rPr lang="en-US"/>
              <a:pPr lvl="0"/>
              <a:t>6/13/2026</a:t>
            </a:fld>
            <a:endParaRPr lang="en-US"/>
          </a:p>
        </p:txBody>
      </p:sp>
      <p:sp>
        <p:nvSpPr>
          <p:cNvPr id="7" name="Footer Placeholder 7">
            <a:extLst>
              <a:ext uri="{FF2B5EF4-FFF2-40B4-BE49-F238E27FC236}">
                <a16:creationId xmlns:a16="http://schemas.microsoft.com/office/drawing/2014/main" id="{8CD6D07D-1C90-D78F-CDB6-46E3C8321594}"/>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D64E074A-4C26-AE77-8D51-C08E30B8F1E9}"/>
              </a:ext>
            </a:extLst>
          </p:cNvPr>
          <p:cNvSpPr txBox="1">
            <a:spLocks noGrp="1"/>
          </p:cNvSpPr>
          <p:nvPr>
            <p:ph type="sldNum" sz="quarter" idx="8"/>
          </p:nvPr>
        </p:nvSpPr>
        <p:spPr/>
        <p:txBody>
          <a:bodyPr/>
          <a:lstStyle>
            <a:lvl1pPr>
              <a:defRPr/>
            </a:lvl1pPr>
          </a:lstStyle>
          <a:p>
            <a:pPr lvl="0"/>
            <a:fld id="{5649AF52-1F2C-40E5-B691-69A31ADFAC14}" type="slidenum">
              <a:t>‹#›</a:t>
            </a:fld>
            <a:endParaRPr lang="en-US"/>
          </a:p>
        </p:txBody>
      </p:sp>
    </p:spTree>
    <p:extLst>
      <p:ext uri="{BB962C8B-B14F-4D97-AF65-F5344CB8AC3E}">
        <p14:creationId xmlns:p14="http://schemas.microsoft.com/office/powerpoint/2010/main" val="10113994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42A6C59D-6A5A-81ED-4E77-16318A23BA46}"/>
              </a:ext>
            </a:extLst>
          </p:cNvPr>
          <p:cNvSpPr txBox="1">
            <a:spLocks noGrp="1"/>
          </p:cNvSpPr>
          <p:nvPr>
            <p:ph type="dt" sz="half" idx="7"/>
          </p:nvPr>
        </p:nvSpPr>
        <p:spPr/>
        <p:txBody>
          <a:bodyPr/>
          <a:lstStyle>
            <a:lvl1pPr>
              <a:defRPr/>
            </a:lvl1pPr>
          </a:lstStyle>
          <a:p>
            <a:pPr lvl="0"/>
            <a:fld id="{1944BDE2-D75B-4C78-A459-BFECA04BA48A}" type="datetime1">
              <a:rPr lang="en-US"/>
              <a:pPr lvl="0"/>
              <a:t>6/13/2026</a:t>
            </a:fld>
            <a:endParaRPr lang="en-US"/>
          </a:p>
        </p:txBody>
      </p:sp>
      <p:sp>
        <p:nvSpPr>
          <p:cNvPr id="3" name="Footer Placeholder 3">
            <a:extLst>
              <a:ext uri="{FF2B5EF4-FFF2-40B4-BE49-F238E27FC236}">
                <a16:creationId xmlns:a16="http://schemas.microsoft.com/office/drawing/2014/main" id="{6DDB1E82-2358-BEA5-4C08-43CBF4839BE5}"/>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6D294D88-FF19-2A3B-3C14-11C4E619CECB}"/>
              </a:ext>
            </a:extLst>
          </p:cNvPr>
          <p:cNvSpPr txBox="1">
            <a:spLocks noGrp="1"/>
          </p:cNvSpPr>
          <p:nvPr>
            <p:ph type="sldNum" sz="quarter" idx="8"/>
          </p:nvPr>
        </p:nvSpPr>
        <p:spPr/>
        <p:txBody>
          <a:bodyPr/>
          <a:lstStyle>
            <a:lvl1pPr>
              <a:defRPr/>
            </a:lvl1pPr>
          </a:lstStyle>
          <a:p>
            <a:pPr lvl="0"/>
            <a:fld id="{FF8D28B0-6391-4F18-801C-7C6D4CFA8975}" type="slidenum">
              <a:t>‹#›</a:t>
            </a:fld>
            <a:endParaRPr lang="en-US"/>
          </a:p>
        </p:txBody>
      </p:sp>
    </p:spTree>
    <p:extLst>
      <p:ext uri="{BB962C8B-B14F-4D97-AF65-F5344CB8AC3E}">
        <p14:creationId xmlns:p14="http://schemas.microsoft.com/office/powerpoint/2010/main" val="21852774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9A079D-E7AB-6923-FADC-2C4FF1DD698D}"/>
              </a:ext>
            </a:extLst>
          </p:cNvPr>
          <p:cNvSpPr txBox="1">
            <a:spLocks noGrp="1"/>
          </p:cNvSpPr>
          <p:nvPr>
            <p:ph type="dt" sz="half" idx="7"/>
          </p:nvPr>
        </p:nvSpPr>
        <p:spPr/>
        <p:txBody>
          <a:bodyPr/>
          <a:lstStyle>
            <a:lvl1pPr>
              <a:defRPr/>
            </a:lvl1pPr>
          </a:lstStyle>
          <a:p>
            <a:pPr lvl="0"/>
            <a:fld id="{D999CB1A-C738-4176-908C-F914AAA92C07}" type="datetime1">
              <a:rPr lang="en-US"/>
              <a:pPr lvl="0"/>
              <a:t>6/13/2026</a:t>
            </a:fld>
            <a:endParaRPr lang="en-US"/>
          </a:p>
        </p:txBody>
      </p:sp>
      <p:sp>
        <p:nvSpPr>
          <p:cNvPr id="3" name="Footer Placeholder 2">
            <a:extLst>
              <a:ext uri="{FF2B5EF4-FFF2-40B4-BE49-F238E27FC236}">
                <a16:creationId xmlns:a16="http://schemas.microsoft.com/office/drawing/2014/main" id="{A62288BE-92C8-8798-9918-1CE60387C263}"/>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C839DD81-8A13-9121-32BC-EA46709B3B5B}"/>
              </a:ext>
            </a:extLst>
          </p:cNvPr>
          <p:cNvSpPr txBox="1">
            <a:spLocks noGrp="1"/>
          </p:cNvSpPr>
          <p:nvPr>
            <p:ph type="sldNum" sz="quarter" idx="8"/>
          </p:nvPr>
        </p:nvSpPr>
        <p:spPr/>
        <p:txBody>
          <a:bodyPr/>
          <a:lstStyle>
            <a:lvl1pPr>
              <a:defRPr/>
            </a:lvl1pPr>
          </a:lstStyle>
          <a:p>
            <a:pPr lvl="0"/>
            <a:fld id="{8BEC8FDE-9ABD-41DE-9DA1-AE8A318E722F}" type="slidenum">
              <a:t>‹#›</a:t>
            </a:fld>
            <a:endParaRPr lang="en-US"/>
          </a:p>
        </p:txBody>
      </p:sp>
    </p:spTree>
    <p:extLst>
      <p:ext uri="{BB962C8B-B14F-4D97-AF65-F5344CB8AC3E}">
        <p14:creationId xmlns:p14="http://schemas.microsoft.com/office/powerpoint/2010/main" val="1183778684"/>
      </p:ext>
    </p:extLst>
  </p:cSld>
  <p:clrMapOvr>
    <a:masterClrMapping/>
  </p:clrMapOvr>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6013700-5097-036B-D352-CEB4E178FAC4}"/>
              </a:ext>
            </a:extLst>
          </p:cNvPr>
          <p:cNvSpPr txBox="1">
            <a:spLocks noGrp="1"/>
          </p:cNvSpPr>
          <p:nvPr>
            <p:ph idx="1"/>
          </p:nvPr>
        </p:nvSpPr>
        <p:spPr>
          <a:xfrm>
            <a:off x="6519672" y="987423"/>
            <a:ext cx="5166359" cy="5358383"/>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DA8F5C53-28A4-B9F8-6289-94A8B112C60B}"/>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4" name="Date Placeholder 4">
            <a:extLst>
              <a:ext uri="{FF2B5EF4-FFF2-40B4-BE49-F238E27FC236}">
                <a16:creationId xmlns:a16="http://schemas.microsoft.com/office/drawing/2014/main" id="{56C7050B-D579-E754-D3A6-E745EDE25BD7}"/>
              </a:ext>
            </a:extLst>
          </p:cNvPr>
          <p:cNvSpPr txBox="1">
            <a:spLocks noGrp="1"/>
          </p:cNvSpPr>
          <p:nvPr>
            <p:ph type="dt" sz="half" idx="7"/>
          </p:nvPr>
        </p:nvSpPr>
        <p:spPr/>
        <p:txBody>
          <a:bodyPr/>
          <a:lstStyle>
            <a:lvl1pPr>
              <a:defRPr/>
            </a:lvl1pPr>
          </a:lstStyle>
          <a:p>
            <a:pPr lvl="0"/>
            <a:fld id="{624DDD88-726D-4052-B3C0-E6EB257EB54E}" type="datetime1">
              <a:rPr lang="en-US"/>
              <a:pPr lvl="0"/>
              <a:t>6/13/2026</a:t>
            </a:fld>
            <a:endParaRPr lang="en-US"/>
          </a:p>
        </p:txBody>
      </p:sp>
      <p:sp>
        <p:nvSpPr>
          <p:cNvPr id="5" name="Footer Placeholder 5">
            <a:extLst>
              <a:ext uri="{FF2B5EF4-FFF2-40B4-BE49-F238E27FC236}">
                <a16:creationId xmlns:a16="http://schemas.microsoft.com/office/drawing/2014/main" id="{C51C0E57-8578-1DE3-B231-ECA9566D00BE}"/>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04AF042E-5E58-C861-327E-17CC3E9D14EB}"/>
              </a:ext>
            </a:extLst>
          </p:cNvPr>
          <p:cNvSpPr txBox="1">
            <a:spLocks noGrp="1"/>
          </p:cNvSpPr>
          <p:nvPr>
            <p:ph type="sldNum" sz="quarter" idx="8"/>
          </p:nvPr>
        </p:nvSpPr>
        <p:spPr/>
        <p:txBody>
          <a:bodyPr/>
          <a:lstStyle>
            <a:lvl1pPr>
              <a:defRPr/>
            </a:lvl1pPr>
          </a:lstStyle>
          <a:p>
            <a:pPr lvl="0"/>
            <a:fld id="{D3A37F36-12F8-47B8-8D4C-69440C317D92}" type="slidenum">
              <a:t>‹#›</a:t>
            </a:fld>
            <a:endParaRPr lang="en-US"/>
          </a:p>
        </p:txBody>
      </p:sp>
    </p:spTree>
    <p:extLst>
      <p:ext uri="{BB962C8B-B14F-4D97-AF65-F5344CB8AC3E}">
        <p14:creationId xmlns:p14="http://schemas.microsoft.com/office/powerpoint/2010/main" val="40472261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2A4A713C-F8B4-CB61-B54A-2C07187FB00E}"/>
              </a:ext>
            </a:extLst>
          </p:cNvPr>
          <p:cNvSpPr txBox="1">
            <a:spLocks noGrp="1"/>
          </p:cNvSpPr>
          <p:nvPr>
            <p:ph type="pic" idx="1"/>
          </p:nvPr>
        </p:nvSpPr>
        <p:spPr>
          <a:xfrm>
            <a:off x="6519672" y="987423"/>
            <a:ext cx="5166359" cy="5358383"/>
          </a:xfrm>
        </p:spPr>
        <p:txBody>
          <a:bodyPr/>
          <a:lstStyle>
            <a:lvl1pPr marL="0" indent="0">
              <a:buNone/>
              <a:defRPr sz="3200"/>
            </a:lvl1pPr>
          </a:lstStyle>
          <a:p>
            <a:pPr lvl="0"/>
            <a:endParaRPr lang="en-US"/>
          </a:p>
        </p:txBody>
      </p:sp>
      <p:sp>
        <p:nvSpPr>
          <p:cNvPr id="3" name="Text Placeholder 3">
            <a:extLst>
              <a:ext uri="{FF2B5EF4-FFF2-40B4-BE49-F238E27FC236}">
                <a16:creationId xmlns:a16="http://schemas.microsoft.com/office/drawing/2014/main" id="{2E6B323E-7FD3-EC25-63E8-B162AE29A1B7}"/>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4" name="Date Placeholder 4">
            <a:extLst>
              <a:ext uri="{FF2B5EF4-FFF2-40B4-BE49-F238E27FC236}">
                <a16:creationId xmlns:a16="http://schemas.microsoft.com/office/drawing/2014/main" id="{DB2E58EB-827A-E6BF-F030-1F48B663123B}"/>
              </a:ext>
            </a:extLst>
          </p:cNvPr>
          <p:cNvSpPr txBox="1">
            <a:spLocks noGrp="1"/>
          </p:cNvSpPr>
          <p:nvPr>
            <p:ph type="dt" sz="half" idx="7"/>
          </p:nvPr>
        </p:nvSpPr>
        <p:spPr/>
        <p:txBody>
          <a:bodyPr/>
          <a:lstStyle>
            <a:lvl1pPr>
              <a:defRPr/>
            </a:lvl1pPr>
          </a:lstStyle>
          <a:p>
            <a:pPr lvl="0"/>
            <a:fld id="{46901419-305A-4C02-A646-03BEE71F9873}" type="datetime1">
              <a:rPr lang="en-US"/>
              <a:pPr lvl="0"/>
              <a:t>6/13/2026</a:t>
            </a:fld>
            <a:endParaRPr lang="en-US"/>
          </a:p>
        </p:txBody>
      </p:sp>
      <p:sp>
        <p:nvSpPr>
          <p:cNvPr id="5" name="Footer Placeholder 5">
            <a:extLst>
              <a:ext uri="{FF2B5EF4-FFF2-40B4-BE49-F238E27FC236}">
                <a16:creationId xmlns:a16="http://schemas.microsoft.com/office/drawing/2014/main" id="{A25A3F94-875E-E029-A96E-F367DA2D33C2}"/>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20CC60B3-3A8C-E31E-6FC1-9A0793EED852}"/>
              </a:ext>
            </a:extLst>
          </p:cNvPr>
          <p:cNvSpPr txBox="1">
            <a:spLocks noGrp="1"/>
          </p:cNvSpPr>
          <p:nvPr>
            <p:ph type="sldNum" sz="quarter" idx="8"/>
          </p:nvPr>
        </p:nvSpPr>
        <p:spPr/>
        <p:txBody>
          <a:bodyPr/>
          <a:lstStyle>
            <a:lvl1pPr>
              <a:defRPr/>
            </a:lvl1pPr>
          </a:lstStyle>
          <a:p>
            <a:pPr lvl="0"/>
            <a:fld id="{1F547167-0878-4653-A7A9-EBE4994A0F57}" type="slidenum">
              <a:t>‹#›</a:t>
            </a:fld>
            <a:endParaRPr lang="en-US"/>
          </a:p>
        </p:txBody>
      </p:sp>
    </p:spTree>
    <p:extLst>
      <p:ext uri="{BB962C8B-B14F-4D97-AF65-F5344CB8AC3E}">
        <p14:creationId xmlns:p14="http://schemas.microsoft.com/office/powerpoint/2010/main" val="112142012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DD5A4A7D-5B36-9EA6-68E2-EF4FFC9068A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5C2030B6-AD8A-8E31-D974-52173059B408}"/>
              </a:ext>
            </a:extLst>
          </p:cNvPr>
          <p:cNvSpPr txBox="1">
            <a:spLocks noGrp="1"/>
          </p:cNvSpPr>
          <p:nvPr>
            <p:ph type="dt" sz="half" idx="7"/>
          </p:nvPr>
        </p:nvSpPr>
        <p:spPr/>
        <p:txBody>
          <a:bodyPr/>
          <a:lstStyle>
            <a:lvl1pPr>
              <a:defRPr/>
            </a:lvl1pPr>
          </a:lstStyle>
          <a:p>
            <a:pPr lvl="0"/>
            <a:fld id="{6187AC5B-EFD2-4987-AF3B-66EEBE85FF66}" type="datetime1">
              <a:rPr lang="en-US"/>
              <a:pPr lvl="0"/>
              <a:t>6/13/2026</a:t>
            </a:fld>
            <a:endParaRPr lang="en-US"/>
          </a:p>
        </p:txBody>
      </p:sp>
      <p:sp>
        <p:nvSpPr>
          <p:cNvPr id="4" name="Footer Placeholder 4">
            <a:extLst>
              <a:ext uri="{FF2B5EF4-FFF2-40B4-BE49-F238E27FC236}">
                <a16:creationId xmlns:a16="http://schemas.microsoft.com/office/drawing/2014/main" id="{A8236F40-E47F-FF4A-9006-BF25A59B922F}"/>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6804A3F5-51D1-FF29-8309-D4CD474467E4}"/>
              </a:ext>
            </a:extLst>
          </p:cNvPr>
          <p:cNvSpPr txBox="1">
            <a:spLocks noGrp="1"/>
          </p:cNvSpPr>
          <p:nvPr>
            <p:ph type="sldNum" sz="quarter" idx="8"/>
          </p:nvPr>
        </p:nvSpPr>
        <p:spPr/>
        <p:txBody>
          <a:bodyPr/>
          <a:lstStyle>
            <a:lvl1pPr>
              <a:defRPr/>
            </a:lvl1pPr>
          </a:lstStyle>
          <a:p>
            <a:pPr lvl="0"/>
            <a:fld id="{16140EF5-9ADB-46CF-9FEE-F8D1D76427FC}" type="slidenum">
              <a:t>‹#›</a:t>
            </a:fld>
            <a:endParaRPr lang="en-US"/>
          </a:p>
        </p:txBody>
      </p:sp>
    </p:spTree>
    <p:extLst>
      <p:ext uri="{BB962C8B-B14F-4D97-AF65-F5344CB8AC3E}">
        <p14:creationId xmlns:p14="http://schemas.microsoft.com/office/powerpoint/2010/main" val="98597125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ED3138-C1D0-5560-0761-03834D03DE01}"/>
              </a:ext>
            </a:extLst>
          </p:cNvPr>
          <p:cNvSpPr txBox="1">
            <a:spLocks noGrp="1"/>
          </p:cNvSpPr>
          <p:nvPr>
            <p:ph type="title" orient="vert"/>
          </p:nvPr>
        </p:nvSpPr>
        <p:spPr>
          <a:xfrm>
            <a:off x="8659368" y="978408"/>
            <a:ext cx="2551176" cy="536752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B93D115-0D27-6D4F-F1B2-B6CB59768B3E}"/>
              </a:ext>
            </a:extLst>
          </p:cNvPr>
          <p:cNvSpPr txBox="1">
            <a:spLocks noGrp="1"/>
          </p:cNvSpPr>
          <p:nvPr>
            <p:ph type="body" orient="vert" idx="1"/>
          </p:nvPr>
        </p:nvSpPr>
        <p:spPr>
          <a:xfrm>
            <a:off x="521208" y="978408"/>
            <a:ext cx="8010144" cy="536752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CF5714-DD5D-4F71-900F-881004C74B2C}"/>
              </a:ext>
            </a:extLst>
          </p:cNvPr>
          <p:cNvSpPr txBox="1">
            <a:spLocks noGrp="1"/>
          </p:cNvSpPr>
          <p:nvPr>
            <p:ph type="dt" sz="half" idx="7"/>
          </p:nvPr>
        </p:nvSpPr>
        <p:spPr/>
        <p:txBody>
          <a:bodyPr/>
          <a:lstStyle>
            <a:lvl1pPr>
              <a:defRPr/>
            </a:lvl1pPr>
          </a:lstStyle>
          <a:p>
            <a:pPr lvl="0"/>
            <a:fld id="{A10CFFF5-BC36-447B-B71B-7022808135CE}" type="datetime1">
              <a:rPr lang="en-US"/>
              <a:pPr lvl="0"/>
              <a:t>6/13/2026</a:t>
            </a:fld>
            <a:endParaRPr lang="en-US"/>
          </a:p>
        </p:txBody>
      </p:sp>
      <p:sp>
        <p:nvSpPr>
          <p:cNvPr id="5" name="Footer Placeholder 4">
            <a:extLst>
              <a:ext uri="{FF2B5EF4-FFF2-40B4-BE49-F238E27FC236}">
                <a16:creationId xmlns:a16="http://schemas.microsoft.com/office/drawing/2014/main" id="{832AB073-CF63-F3BB-1389-6C6A027E440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C704E5C-A595-5988-DB45-2503E9D26B79}"/>
              </a:ext>
            </a:extLst>
          </p:cNvPr>
          <p:cNvSpPr txBox="1">
            <a:spLocks noGrp="1"/>
          </p:cNvSpPr>
          <p:nvPr>
            <p:ph type="sldNum" sz="quarter" idx="8"/>
          </p:nvPr>
        </p:nvSpPr>
        <p:spPr/>
        <p:txBody>
          <a:bodyPr/>
          <a:lstStyle>
            <a:lvl1pPr>
              <a:defRPr/>
            </a:lvl1pPr>
          </a:lstStyle>
          <a:p>
            <a:pPr lvl="0"/>
            <a:fld id="{6C67A199-56AF-495C-AE2E-7718442F7A49}" type="slidenum">
              <a:t>‹#›</a:t>
            </a:fld>
            <a:endParaRPr lang="en-US"/>
          </a:p>
        </p:txBody>
      </p:sp>
      <p:sp>
        <p:nvSpPr>
          <p:cNvPr id="7" name="Rectangle 6">
            <a:extLst>
              <a:ext uri="{FF2B5EF4-FFF2-40B4-BE49-F238E27FC236}">
                <a16:creationId xmlns:a16="http://schemas.microsoft.com/office/drawing/2014/main" id="{6398B66A-8F2F-5285-8096-74080FFE943C}"/>
              </a:ext>
            </a:extLst>
          </p:cNvPr>
          <p:cNvSpPr/>
          <p:nvPr/>
        </p:nvSpPr>
        <p:spPr>
          <a:xfrm rot="5400013">
            <a:off x="8936632" y="3585015"/>
            <a:ext cx="532573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191902918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1055932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9922780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6/13/2026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110579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80545867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6/13/2026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8320508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6/13/2026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4586853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6/13/2026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7044755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6/13/2026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2053740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6/13/2026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7837735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6/13/2026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5461901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6/13/2026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00673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5.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C45FD6-3908-EB46-667C-8896BC7F18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897490E-99E2-1F3B-944B-A1F8517F18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1C3838-607E-A2E0-0772-16F88E0F56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1C13B6FF-6383-3CCD-0BF2-F8778CB4A7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9B5D7D4-D598-2E63-66A6-DD0D48852B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AF2199-C8AC-4BB3-9F55-708C77FB5EEE}" type="slidenum">
              <a:rPr lang="en-GB" smtClean="0"/>
              <a:t>‹#›</a:t>
            </a:fld>
            <a:endParaRPr lang="en-GB"/>
          </a:p>
        </p:txBody>
      </p:sp>
    </p:spTree>
    <p:extLst>
      <p:ext uri="{BB962C8B-B14F-4D97-AF65-F5344CB8AC3E}">
        <p14:creationId xmlns:p14="http://schemas.microsoft.com/office/powerpoint/2010/main" val="2104170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DBE4399-723D-E628-5041-D4F198FF4051}"/>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07FD0F0F-C4A8-8486-EAEF-9A90544A240F}"/>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A0745FC4-F794-B538-CDE9-560D7A0CD331}"/>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9496DD3D-112F-2B88-B641-48BFCB978AC8}"/>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6727B0F6-2C4F-901C-7576-EC2D2892D9B4}"/>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ECCA5C56-BA27-AD9C-F846-0B4B5A0BD88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FAF49E4C-5448-4D54-494E-746AD95D8160}"/>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F1119CF5-485A-422A-5F8B-2BFA3CD55D3F}"/>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90EFBEB7-698B-6EB4-88CE-A540D581682F}"/>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D003087D-E756-05D9-77E5-5491AA189E3C}"/>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CE918C06-EC07-B925-3912-2C5357154DB7}"/>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6076F8F3-26BD-338C-AC92-504DBCFA1DAC}"/>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35729333-2633-922A-8C75-C7052A1789C9}"/>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02261797-1CBC-5C1F-7344-DAA96B85514E}"/>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8B7771FF-F885-41AE-B9F0-75A90FB38484}" type="datetime1">
              <a:rPr lang="en-GB"/>
              <a:pPr lvl="0"/>
              <a:t>13/06/2026</a:t>
            </a:fld>
            <a:endParaRPr lang="en-GB"/>
          </a:p>
        </p:txBody>
      </p:sp>
      <p:sp>
        <p:nvSpPr>
          <p:cNvPr id="16" name="Footer Placeholder 4">
            <a:extLst>
              <a:ext uri="{FF2B5EF4-FFF2-40B4-BE49-F238E27FC236}">
                <a16:creationId xmlns:a16="http://schemas.microsoft.com/office/drawing/2014/main" id="{4E83F179-B38F-052E-0E4A-9CCB7FBD54DF}"/>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073A6F5E-AB68-B5E5-81F9-6AA07DACB38C}"/>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D6A5BF18-7264-479A-B4DC-CA82395632D6}" type="slidenum">
              <a:t>‹#›</a:t>
            </a:fld>
            <a:endParaRPr lang="en-GB"/>
          </a:p>
        </p:txBody>
      </p:sp>
    </p:spTree>
    <p:extLst>
      <p:ext uri="{BB962C8B-B14F-4D97-AF65-F5344CB8AC3E}">
        <p14:creationId xmlns:p14="http://schemas.microsoft.com/office/powerpoint/2010/main" val="26121813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rgbClr val="64D4EF"/>
            </a:gs>
            <a:gs pos="100000">
              <a:srgbClr val="06588E"/>
            </a:gs>
          </a:gsLst>
          <a:lin ang="6120000"/>
        </a:gra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C4AF256C-9EF3-C162-BCD8-B0AF859D4D3B}"/>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29600171-7194-F6DD-A040-7F91F3F13F24}"/>
                </a:ext>
              </a:extLst>
            </p:cNvPr>
            <p:cNvCxnSpPr/>
            <p:nvPr/>
          </p:nvCxnSpPr>
          <p:spPr>
            <a:xfrm flipH="1">
              <a:off x="11276015" y="2963332"/>
              <a:ext cx="912808" cy="912809"/>
            </a:xfrm>
            <a:prstGeom prst="straightConnector1">
              <a:avLst/>
            </a:prstGeom>
            <a:noFill/>
            <a:ln w="9528" cap="rnd">
              <a:solidFill>
                <a:srgbClr val="FFFFFF"/>
              </a:solidFill>
              <a:prstDash val="solid"/>
            </a:ln>
          </p:spPr>
        </p:cxnSp>
        <p:cxnSp>
          <p:nvCxnSpPr>
            <p:cNvPr id="4" name="Straight Connector 8">
              <a:extLst>
                <a:ext uri="{FF2B5EF4-FFF2-40B4-BE49-F238E27FC236}">
                  <a16:creationId xmlns:a16="http://schemas.microsoft.com/office/drawing/2014/main" id="{1030370C-A699-BAC4-1F6A-C93DF3435F40}"/>
                </a:ext>
              </a:extLst>
            </p:cNvPr>
            <p:cNvCxnSpPr/>
            <p:nvPr/>
          </p:nvCxnSpPr>
          <p:spPr>
            <a:xfrm flipH="1">
              <a:off x="9206965" y="3190341"/>
              <a:ext cx="2981858" cy="2981859"/>
            </a:xfrm>
            <a:prstGeom prst="straightConnector1">
              <a:avLst/>
            </a:prstGeom>
            <a:noFill/>
            <a:ln w="9528" cap="rnd">
              <a:solidFill>
                <a:srgbClr val="FFFFFF"/>
              </a:solidFill>
              <a:prstDash val="solid"/>
            </a:ln>
          </p:spPr>
        </p:cxnSp>
        <p:cxnSp>
          <p:nvCxnSpPr>
            <p:cNvPr id="5" name="Straight Connector 9">
              <a:extLst>
                <a:ext uri="{FF2B5EF4-FFF2-40B4-BE49-F238E27FC236}">
                  <a16:creationId xmlns:a16="http://schemas.microsoft.com/office/drawing/2014/main" id="{CAD259CB-33DA-C30E-7D47-42BF9BBDE269}"/>
                </a:ext>
              </a:extLst>
            </p:cNvPr>
            <p:cNvCxnSpPr/>
            <p:nvPr/>
          </p:nvCxnSpPr>
          <p:spPr>
            <a:xfrm flipH="1">
              <a:off x="10292294" y="3285064"/>
              <a:ext cx="1896529" cy="1896539"/>
            </a:xfrm>
            <a:prstGeom prst="straightConnector1">
              <a:avLst/>
            </a:prstGeom>
            <a:noFill/>
            <a:ln w="9528" cap="rnd">
              <a:solidFill>
                <a:srgbClr val="FFFFFF"/>
              </a:solidFill>
              <a:prstDash val="solid"/>
            </a:ln>
          </p:spPr>
        </p:cxnSp>
        <p:cxnSp>
          <p:nvCxnSpPr>
            <p:cNvPr id="6" name="Straight Connector 10">
              <a:extLst>
                <a:ext uri="{FF2B5EF4-FFF2-40B4-BE49-F238E27FC236}">
                  <a16:creationId xmlns:a16="http://schemas.microsoft.com/office/drawing/2014/main" id="{4665625F-1F6D-E28E-E48B-BAE95144689C}"/>
                </a:ext>
              </a:extLst>
            </p:cNvPr>
            <p:cNvCxnSpPr/>
            <p:nvPr/>
          </p:nvCxnSpPr>
          <p:spPr>
            <a:xfrm flipH="1">
              <a:off x="10443106" y="3131079"/>
              <a:ext cx="1745717" cy="1745717"/>
            </a:xfrm>
            <a:prstGeom prst="straightConnector1">
              <a:avLst/>
            </a:prstGeom>
            <a:noFill/>
            <a:ln w="28575" cap="rnd">
              <a:solidFill>
                <a:srgbClr val="FFFFFF"/>
              </a:solidFill>
              <a:prstDash val="solid"/>
            </a:ln>
          </p:spPr>
        </p:cxnSp>
        <p:cxnSp>
          <p:nvCxnSpPr>
            <p:cNvPr id="7" name="Straight Connector 11">
              <a:extLst>
                <a:ext uri="{FF2B5EF4-FFF2-40B4-BE49-F238E27FC236}">
                  <a16:creationId xmlns:a16="http://schemas.microsoft.com/office/drawing/2014/main" id="{EF17DC18-A21F-DB6B-F4D6-22DEBAB5CCF9}"/>
                </a:ext>
              </a:extLst>
            </p:cNvPr>
            <p:cNvCxnSpPr/>
            <p:nvPr/>
          </p:nvCxnSpPr>
          <p:spPr>
            <a:xfrm flipH="1">
              <a:off x="10918822" y="3683002"/>
              <a:ext cx="1270001" cy="1270001"/>
            </a:xfrm>
            <a:prstGeom prst="straightConnector1">
              <a:avLst/>
            </a:prstGeom>
            <a:noFill/>
            <a:ln w="28575" cap="rnd">
              <a:solidFill>
                <a:srgbClr val="FFFFFF"/>
              </a:solidFill>
              <a:prstDash val="solid"/>
            </a:ln>
          </p:spPr>
        </p:cxnSp>
      </p:grpSp>
      <p:sp>
        <p:nvSpPr>
          <p:cNvPr id="8" name="Title Placeholder 1">
            <a:extLst>
              <a:ext uri="{FF2B5EF4-FFF2-40B4-BE49-F238E27FC236}">
                <a16:creationId xmlns:a16="http://schemas.microsoft.com/office/drawing/2014/main" id="{24FE3946-0287-FEF8-7433-476A10EC8F12}"/>
              </a:ext>
            </a:extLst>
          </p:cNvPr>
          <p:cNvSpPr txBox="1">
            <a:spLocks noGrp="1"/>
          </p:cNvSpPr>
          <p:nvPr>
            <p:ph type="title"/>
          </p:nvPr>
        </p:nvSpPr>
        <p:spPr>
          <a:xfrm>
            <a:off x="684208" y="4487335"/>
            <a:ext cx="8534396" cy="1507068"/>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9" name="Text Placeholder 2">
            <a:extLst>
              <a:ext uri="{FF2B5EF4-FFF2-40B4-BE49-F238E27FC236}">
                <a16:creationId xmlns:a16="http://schemas.microsoft.com/office/drawing/2014/main" id="{40A48511-E6D2-027F-A11C-8568FAD3ABD3}"/>
              </a:ext>
            </a:extLst>
          </p:cNvPr>
          <p:cNvSpPr txBox="1">
            <a:spLocks noGrp="1"/>
          </p:cNvSpPr>
          <p:nvPr>
            <p:ph type="body" idx="1"/>
          </p:nvPr>
        </p:nvSpPr>
        <p:spPr>
          <a:xfrm>
            <a:off x="684208" y="685800"/>
            <a:ext cx="8534396" cy="361526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AFE55EA2-8E3B-150E-FA69-31EC0BF8869B}"/>
              </a:ext>
            </a:extLst>
          </p:cNvPr>
          <p:cNvSpPr txBox="1">
            <a:spLocks noGrp="1"/>
          </p:cNvSpPr>
          <p:nvPr>
            <p:ph type="dt" sz="half" idx="2"/>
          </p:nvPr>
        </p:nvSpPr>
        <p:spPr>
          <a:xfrm>
            <a:off x="9904415" y="6172200"/>
            <a:ext cx="1600200" cy="36512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A304A"/>
                </a:solidFill>
                <a:uFillTx/>
                <a:latin typeface="Century Gothic"/>
              </a:defRPr>
            </a:lvl1pPr>
          </a:lstStyle>
          <a:p>
            <a:pPr lvl="0"/>
            <a:fld id="{7924C0AB-89FF-4ACE-BB58-D68C16369C63}" type="datetime1">
              <a:rPr lang="en-US"/>
              <a:pPr lvl="0"/>
              <a:t>6/13/2026</a:t>
            </a:fld>
            <a:endParaRPr lang="en-US"/>
          </a:p>
        </p:txBody>
      </p:sp>
      <p:sp>
        <p:nvSpPr>
          <p:cNvPr id="11" name="Footer Placeholder 4">
            <a:extLst>
              <a:ext uri="{FF2B5EF4-FFF2-40B4-BE49-F238E27FC236}">
                <a16:creationId xmlns:a16="http://schemas.microsoft.com/office/drawing/2014/main" id="{83B9BF28-8EC5-21BB-2FEB-191D4A4B5399}"/>
              </a:ext>
            </a:extLst>
          </p:cNvPr>
          <p:cNvSpPr txBox="1">
            <a:spLocks noGrp="1"/>
          </p:cNvSpPr>
          <p:nvPr>
            <p:ph type="ftr" sz="quarter" idx="3"/>
          </p:nvPr>
        </p:nvSpPr>
        <p:spPr>
          <a:xfrm>
            <a:off x="684208" y="6172200"/>
            <a:ext cx="7543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0" baseline="0">
                <a:solidFill>
                  <a:srgbClr val="0A304A"/>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3145E2AA-F82B-1F71-DEC9-4C5EF8130595}"/>
              </a:ext>
            </a:extLst>
          </p:cNvPr>
          <p:cNvSpPr txBox="1">
            <a:spLocks noGrp="1"/>
          </p:cNvSpPr>
          <p:nvPr>
            <p:ph type="sldNum" sz="quarter" idx="4"/>
          </p:nvPr>
        </p:nvSpPr>
        <p:spPr>
          <a:xfrm>
            <a:off x="10363196" y="5578470"/>
            <a:ext cx="1142241" cy="66992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3200" b="0" i="0" u="none" strike="noStrike" kern="1200" cap="none" spc="0" baseline="0">
                <a:solidFill>
                  <a:srgbClr val="0A304A"/>
                </a:solidFill>
                <a:uFillTx/>
                <a:latin typeface="Century Gothic"/>
              </a:defRPr>
            </a:lvl1pPr>
          </a:lstStyle>
          <a:p>
            <a:pPr lvl="0"/>
            <a:fld id="{C3BCC016-B5F9-43D4-A2EC-EF9EA8F531C2}" type="slidenum">
              <a:t>‹#›</a:t>
            </a:fld>
            <a:endParaRPr lang="en-US"/>
          </a:p>
        </p:txBody>
      </p:sp>
    </p:spTree>
    <p:extLst>
      <p:ext uri="{BB962C8B-B14F-4D97-AF65-F5344CB8AC3E}">
        <p14:creationId xmlns:p14="http://schemas.microsoft.com/office/powerpoint/2010/main" val="227515765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all" spc="0" baseline="0">
          <a:solidFill>
            <a:srgbClr val="FFFFFF"/>
          </a:solidFill>
          <a:uFillTx/>
          <a:latin typeface="Century Gothic"/>
        </a:defRPr>
      </a:lvl1pPr>
    </p:titleStyle>
    <p:bodyStyle>
      <a:lvl1pPr marL="285750" marR="0" lvl="0" indent="-285750" algn="l" defTabSz="457200" rtl="0" fontAlgn="auto" hangingPunct="1">
        <a:lnSpc>
          <a:spcPct val="100000"/>
        </a:lnSpc>
        <a:spcBef>
          <a:spcPts val="500"/>
        </a:spcBef>
        <a:spcAft>
          <a:spcPts val="600"/>
        </a:spcAft>
        <a:buClr>
          <a:srgbClr val="FFFFFF"/>
        </a:buClr>
        <a:buSzPct val="80000"/>
        <a:buFont typeface="Wingdings 3" pitchFamily="18"/>
        <a:buChar char=""/>
        <a:tabLst/>
        <a:defRPr lang="en-US" sz="2000" b="0" i="0" u="none" strike="noStrike" kern="1200" cap="none" spc="0" baseline="0">
          <a:solidFill>
            <a:srgbClr val="0F496F"/>
          </a:solidFill>
          <a:uFillTx/>
          <a:latin typeface="Century Gothic"/>
        </a:defRPr>
      </a:lvl1pPr>
      <a:lvl2pPr marL="742950" marR="0" lvl="1"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800" b="0" i="0" u="none" strike="noStrike" kern="1200" cap="none" spc="0" baseline="0">
          <a:solidFill>
            <a:srgbClr val="0F496F"/>
          </a:solidFill>
          <a:uFillTx/>
          <a:latin typeface="Century Gothic"/>
        </a:defRPr>
      </a:lvl2pPr>
      <a:lvl3pPr marL="1200150" marR="0" lvl="2"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600" b="0" i="0" u="none" strike="noStrike" kern="1200" cap="none" spc="0" baseline="0">
          <a:solidFill>
            <a:srgbClr val="0F496F"/>
          </a:solidFill>
          <a:uFillTx/>
          <a:latin typeface="Century Gothic"/>
        </a:defRPr>
      </a:lvl3pPr>
      <a:lvl4pPr marL="1543050" marR="0" lvl="3"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4pPr>
      <a:lvl5pPr marL="2000250" marR="0" lvl="4"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6C62D6-6B71-E720-ECB6-A17BD803F7FE}"/>
              </a:ext>
            </a:extLst>
          </p:cNvPr>
          <p:cNvSpPr txBox="1">
            <a:spLocks noGrp="1"/>
          </p:cNvSpPr>
          <p:nvPr>
            <p:ph type="title"/>
          </p:nvPr>
        </p:nvSpPr>
        <p:spPr>
          <a:xfrm>
            <a:off x="521208" y="978408"/>
            <a:ext cx="11155680" cy="1463040"/>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CE3E5FD-0766-5125-EBBB-26D2E61A600A}"/>
              </a:ext>
            </a:extLst>
          </p:cNvPr>
          <p:cNvSpPr txBox="1">
            <a:spLocks noGrp="1"/>
          </p:cNvSpPr>
          <p:nvPr>
            <p:ph type="body" idx="1"/>
          </p:nvPr>
        </p:nvSpPr>
        <p:spPr>
          <a:xfrm>
            <a:off x="521208" y="2578608"/>
            <a:ext cx="11155680" cy="376732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ABF32A-62CE-D9DF-E351-127792F0D6A1}"/>
              </a:ext>
            </a:extLst>
          </p:cNvPr>
          <p:cNvSpPr txBox="1">
            <a:spLocks noGrp="1"/>
          </p:cNvSpPr>
          <p:nvPr>
            <p:ph type="dt" sz="half" idx="2"/>
          </p:nvPr>
        </p:nvSpPr>
        <p:spPr>
          <a:xfrm>
            <a:off x="521208" y="6419088"/>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5CCAF21C-708F-4453-8767-83644F66172A}" type="datetime1">
              <a:rPr lang="en-US"/>
              <a:pPr lvl="0"/>
              <a:t>6/13/2026</a:t>
            </a:fld>
            <a:endParaRPr lang="en-US"/>
          </a:p>
        </p:txBody>
      </p:sp>
      <p:sp>
        <p:nvSpPr>
          <p:cNvPr id="5" name="Footer Placeholder 4">
            <a:extLst>
              <a:ext uri="{FF2B5EF4-FFF2-40B4-BE49-F238E27FC236}">
                <a16:creationId xmlns:a16="http://schemas.microsoft.com/office/drawing/2014/main" id="{7DD1DFB8-533F-ED4C-E07D-60B8D9975B87}"/>
              </a:ext>
            </a:extLst>
          </p:cNvPr>
          <p:cNvSpPr txBox="1">
            <a:spLocks noGrp="1"/>
          </p:cNvSpPr>
          <p:nvPr>
            <p:ph type="ftr" sz="quarter" idx="3"/>
          </p:nvPr>
        </p:nvSpPr>
        <p:spPr>
          <a:xfrm>
            <a:off x="521208" y="100584"/>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endParaRPr lang="en-US"/>
          </a:p>
        </p:txBody>
      </p:sp>
      <p:sp>
        <p:nvSpPr>
          <p:cNvPr id="6" name="Slide Number Placeholder 5">
            <a:extLst>
              <a:ext uri="{FF2B5EF4-FFF2-40B4-BE49-F238E27FC236}">
                <a16:creationId xmlns:a16="http://schemas.microsoft.com/office/drawing/2014/main" id="{E5B07499-CA64-C62C-5067-EAE72C075B92}"/>
              </a:ext>
            </a:extLst>
          </p:cNvPr>
          <p:cNvSpPr txBox="1">
            <a:spLocks noGrp="1"/>
          </p:cNvSpPr>
          <p:nvPr>
            <p:ph type="sldNum" sz="quarter" idx="4"/>
          </p:nvPr>
        </p:nvSpPr>
        <p:spPr>
          <a:xfrm>
            <a:off x="11457432" y="6419088"/>
            <a:ext cx="64008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5A501715-4387-4E2D-BD70-9734848D046C}" type="slidenum">
              <a:t>‹#›</a:t>
            </a:fld>
            <a:endParaRPr lang="en-US"/>
          </a:p>
        </p:txBody>
      </p:sp>
      <p:sp>
        <p:nvSpPr>
          <p:cNvPr id="7" name="Freeform: Shape 6">
            <a:extLst>
              <a:ext uri="{FF2B5EF4-FFF2-40B4-BE49-F238E27FC236}">
                <a16:creationId xmlns:a16="http://schemas.microsoft.com/office/drawing/2014/main" id="{BAEB3E24-895D-C93A-A50C-A5AB7AA77537}"/>
              </a:ext>
              <a:ext uri="{C183D7F6-B498-43B3-948B-1728B52AA6E4}">
                <adec:decorative xmlns:adec="http://schemas.microsoft.com/office/drawing/2017/decorative" val="1"/>
              </a:ext>
            </a:extLst>
          </p:cNvPr>
          <p:cNvSpPr/>
          <p:nvPr/>
        </p:nvSpPr>
        <p:spPr>
          <a:xfrm>
            <a:off x="517870" y="508086"/>
            <a:ext cx="11153211" cy="149275"/>
          </a:xfrm>
          <a:custGeom>
            <a:avLst/>
            <a:gdLst>
              <a:gd name="f0" fmla="val 10800000"/>
              <a:gd name="f1" fmla="val 5400000"/>
              <a:gd name="f2" fmla="val 180"/>
              <a:gd name="f3" fmla="val w"/>
              <a:gd name="f4" fmla="val h"/>
              <a:gd name="f5" fmla="val 0"/>
              <a:gd name="f6" fmla="val 8085002"/>
              <a:gd name="f7" fmla="val 149279"/>
              <a:gd name="f8" fmla="+- 0 0 -90"/>
              <a:gd name="f9" fmla="*/ f3 1 8085002"/>
              <a:gd name="f10" fmla="*/ f4 1 149279"/>
              <a:gd name="f11" fmla="val f5"/>
              <a:gd name="f12" fmla="val f6"/>
              <a:gd name="f13" fmla="val f7"/>
              <a:gd name="f14" fmla="*/ f8 f0 1"/>
              <a:gd name="f15" fmla="+- f13 0 f11"/>
              <a:gd name="f16" fmla="+- f12 0 f11"/>
              <a:gd name="f17" fmla="*/ f14 1 f2"/>
              <a:gd name="f18" fmla="*/ f16 1 8085002"/>
              <a:gd name="f19" fmla="*/ f15 1 149279"/>
              <a:gd name="f20" fmla="*/ 0 f16 1"/>
              <a:gd name="f21" fmla="*/ 0 f15 1"/>
              <a:gd name="f22" fmla="*/ 8085002 f16 1"/>
              <a:gd name="f23" fmla="*/ 149279 f15 1"/>
              <a:gd name="f24" fmla="+- f17 0 f1"/>
              <a:gd name="f25" fmla="*/ f20 1 8085002"/>
              <a:gd name="f26" fmla="*/ f21 1 149279"/>
              <a:gd name="f27" fmla="*/ f22 1 8085002"/>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8085002"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248909079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marL="0" marR="0" lvl="0" indent="0" algn="l" defTabSz="914400" rtl="0" fontAlgn="auto" hangingPunct="1">
        <a:lnSpc>
          <a:spcPct val="100000"/>
        </a:lnSpc>
        <a:spcBef>
          <a:spcPts val="0"/>
        </a:spcBef>
        <a:spcAft>
          <a:spcPts val="0"/>
        </a:spcAft>
        <a:buNone/>
        <a:tabLst/>
        <a:defRPr lang="en-US" sz="4400" b="1" i="0" u="none" strike="noStrike" kern="1200" cap="none" spc="0" baseline="0">
          <a:solidFill>
            <a:srgbClr val="000000"/>
          </a:solidFill>
          <a:uFillTx/>
          <a:latin typeface="Bierstadt"/>
        </a:defRPr>
      </a:lvl1pPr>
    </p:titleStyle>
    <p:bodyStyle>
      <a:lvl1pPr marL="228600" marR="0" lvl="0" indent="-228600" algn="l" defTabSz="914400" rtl="0" fontAlgn="auto" hangingPunct="1">
        <a:lnSpc>
          <a:spcPct val="11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Bierstadt"/>
        </a:defRPr>
      </a:lvl1pPr>
      <a:lvl2pPr marL="685800" marR="0" lvl="1" indent="-228600" algn="l" defTabSz="914400" rtl="0" fontAlgn="auto" hangingPunct="1">
        <a:lnSpc>
          <a:spcPct val="11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Bierstadt"/>
        </a:defRPr>
      </a:lvl2pPr>
      <a:lvl3pPr marL="1143000" marR="0" lvl="2"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Bierstadt"/>
        </a:defRPr>
      </a:lvl3pPr>
      <a:lvl4pPr marL="1600200" marR="0" lvl="3"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4pPr>
      <a:lvl5pPr marL="2057400" marR="0" lvl="4"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6/13/2026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267621160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7.xml.rels><?xml version="1.0" encoding="UTF-8" standalone="yes"?>
<Relationships xmlns="http://schemas.openxmlformats.org/package/2006/relationships"><Relationship Id="rId3" Type="http://schemas.openxmlformats.org/officeDocument/2006/relationships/hyperlink" Target="https://teams.live.com/" TargetMode="External"/><Relationship Id="rId2" Type="http://schemas.openxmlformats.org/officeDocument/2006/relationships/notesSlide" Target="../notesSlides/notesSlide4.xml"/><Relationship Id="rId1" Type="http://schemas.openxmlformats.org/officeDocument/2006/relationships/slideLayout" Target="../slideLayouts/slideLayout46.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6.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61.xml"/></Relationships>
</file>

<file path=ppt/slides/_rels/slide23.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1.xml"/><Relationship Id="rId7" Type="http://schemas.openxmlformats.org/officeDocument/2006/relationships/customXml" Target="../ink/ink4.xml"/><Relationship Id="rId2" Type="http://schemas.openxmlformats.org/officeDocument/2006/relationships/image" Target="../media/image14.jpeg"/><Relationship Id="rId1" Type="http://schemas.openxmlformats.org/officeDocument/2006/relationships/slideLayout" Target="../slideLayouts/slideLayout64.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1.xml"/></Relationships>
</file>

<file path=ppt/slides/_rels/slide25.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customXml" Target="../ink/ink15.xml"/><Relationship Id="rId18" Type="http://schemas.openxmlformats.org/officeDocument/2006/relationships/customXml" Target="../ink/ink19.xml"/><Relationship Id="rId26" Type="http://schemas.openxmlformats.org/officeDocument/2006/relationships/image" Target="../media/image19.png"/><Relationship Id="rId3" Type="http://schemas.openxmlformats.org/officeDocument/2006/relationships/customXml" Target="../ink/ink6.xml"/><Relationship Id="rId21" Type="http://schemas.openxmlformats.org/officeDocument/2006/relationships/customXml" Target="../ink/ink22.xml"/><Relationship Id="rId7" Type="http://schemas.openxmlformats.org/officeDocument/2006/relationships/customXml" Target="../ink/ink9.xml"/><Relationship Id="rId12" Type="http://schemas.openxmlformats.org/officeDocument/2006/relationships/customXml" Target="../ink/ink14.xml"/><Relationship Id="rId17" Type="http://schemas.openxmlformats.org/officeDocument/2006/relationships/image" Target="../media/image18.png"/><Relationship Id="rId25" Type="http://schemas.openxmlformats.org/officeDocument/2006/relationships/customXml" Target="../ink/ink26.xml"/><Relationship Id="rId2" Type="http://schemas.openxmlformats.org/officeDocument/2006/relationships/image" Target="../media/image16.jpeg"/><Relationship Id="rId16" Type="http://schemas.openxmlformats.org/officeDocument/2006/relationships/customXml" Target="../ink/ink18.xml"/><Relationship Id="rId20" Type="http://schemas.openxmlformats.org/officeDocument/2006/relationships/customXml" Target="../ink/ink21.xml"/><Relationship Id="rId29" Type="http://schemas.openxmlformats.org/officeDocument/2006/relationships/customXml" Target="../ink/ink28.xml"/><Relationship Id="rId1" Type="http://schemas.openxmlformats.org/officeDocument/2006/relationships/slideLayout" Target="../slideLayouts/slideLayout61.xml"/><Relationship Id="rId6" Type="http://schemas.openxmlformats.org/officeDocument/2006/relationships/customXml" Target="../ink/ink8.xml"/><Relationship Id="rId11" Type="http://schemas.openxmlformats.org/officeDocument/2006/relationships/customXml" Target="../ink/ink13.xml"/><Relationship Id="rId24" Type="http://schemas.openxmlformats.org/officeDocument/2006/relationships/customXml" Target="../ink/ink25.xml"/><Relationship Id="rId5" Type="http://schemas.openxmlformats.org/officeDocument/2006/relationships/customXml" Target="../ink/ink7.xml"/><Relationship Id="rId15" Type="http://schemas.openxmlformats.org/officeDocument/2006/relationships/customXml" Target="../ink/ink17.xml"/><Relationship Id="rId23" Type="http://schemas.openxmlformats.org/officeDocument/2006/relationships/customXml" Target="../ink/ink24.xml"/><Relationship Id="rId28" Type="http://schemas.openxmlformats.org/officeDocument/2006/relationships/image" Target="../media/image20.png"/><Relationship Id="rId10" Type="http://schemas.openxmlformats.org/officeDocument/2006/relationships/customXml" Target="../ink/ink12.xml"/><Relationship Id="rId19" Type="http://schemas.openxmlformats.org/officeDocument/2006/relationships/customXml" Target="../ink/ink20.xml"/><Relationship Id="rId31" Type="http://schemas.openxmlformats.org/officeDocument/2006/relationships/customXml" Target="../ink/ink30.xml"/><Relationship Id="rId4" Type="http://schemas.openxmlformats.org/officeDocument/2006/relationships/image" Target="../media/image15.png"/><Relationship Id="rId9" Type="http://schemas.openxmlformats.org/officeDocument/2006/relationships/customXml" Target="../ink/ink11.xml"/><Relationship Id="rId14" Type="http://schemas.openxmlformats.org/officeDocument/2006/relationships/customXml" Target="../ink/ink16.xml"/><Relationship Id="rId22" Type="http://schemas.openxmlformats.org/officeDocument/2006/relationships/customXml" Target="../ink/ink23.xml"/><Relationship Id="rId27" Type="http://schemas.openxmlformats.org/officeDocument/2006/relationships/customXml" Target="../ink/ink27.xml"/><Relationship Id="rId30" Type="http://schemas.openxmlformats.org/officeDocument/2006/relationships/customXml" Target="../ink/ink29.xml"/></Relationships>
</file>

<file path=ppt/slides/_rels/slide26.xml.rels><?xml version="1.0" encoding="UTF-8" standalone="yes"?>
<Relationships xmlns="http://schemas.openxmlformats.org/package/2006/relationships"><Relationship Id="rId8" Type="http://schemas.openxmlformats.org/officeDocument/2006/relationships/customXml" Target="../ink/ink35.xml"/><Relationship Id="rId3" Type="http://schemas.openxmlformats.org/officeDocument/2006/relationships/customXml" Target="../ink/ink31.xml"/><Relationship Id="rId7" Type="http://schemas.openxmlformats.org/officeDocument/2006/relationships/customXml" Target="../ink/ink34.xml"/><Relationship Id="rId2" Type="http://schemas.openxmlformats.org/officeDocument/2006/relationships/image" Target="../media/image17.jpeg"/><Relationship Id="rId1" Type="http://schemas.openxmlformats.org/officeDocument/2006/relationships/slideLayout" Target="../slideLayouts/slideLayout61.xml"/><Relationship Id="rId6" Type="http://schemas.openxmlformats.org/officeDocument/2006/relationships/customXml" Target="../ink/ink33.xml"/><Relationship Id="rId11" Type="http://schemas.openxmlformats.org/officeDocument/2006/relationships/customXml" Target="../ink/ink38.xml"/><Relationship Id="rId5" Type="http://schemas.openxmlformats.org/officeDocument/2006/relationships/customXml" Target="../ink/ink32.xml"/><Relationship Id="rId10" Type="http://schemas.openxmlformats.org/officeDocument/2006/relationships/customXml" Target="../ink/ink37.xml"/><Relationship Id="rId4" Type="http://schemas.openxmlformats.org/officeDocument/2006/relationships/image" Target="../media/image15.png"/><Relationship Id="rId9" Type="http://schemas.openxmlformats.org/officeDocument/2006/relationships/customXml" Target="../ink/ink36.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microsoft.com/en-gb" TargetMode="External"/><Relationship Id="rId1" Type="http://schemas.openxmlformats.org/officeDocument/2006/relationships/slideLayout" Target="../slideLayouts/slideLayout5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D5193B-E074-67EE-B9F7-579765016FF1}"/>
              </a:ext>
            </a:extLst>
          </p:cNvPr>
          <p:cNvSpPr>
            <a:spLocks noGrp="1"/>
          </p:cNvSpPr>
          <p:nvPr>
            <p:ph type="title"/>
          </p:nvPr>
        </p:nvSpPr>
        <p:spPr>
          <a:xfrm>
            <a:off x="838200" y="365125"/>
            <a:ext cx="10515600" cy="5944235"/>
          </a:xfrm>
        </p:spPr>
        <p:txBody>
          <a:bodyPr>
            <a:normAutofit fontScale="90000"/>
          </a:bodyPr>
          <a:lstStyle/>
          <a:p>
            <a:pPr algn="ctr"/>
            <a:r>
              <a:rPr lang="en-GB"/>
              <a:t>Digital Skills and Research Methods-LCHS4007- BIRM</a:t>
            </a:r>
            <a:br>
              <a:rPr lang="en-GB"/>
            </a:br>
            <a:br>
              <a:rPr lang="en-GB"/>
            </a:br>
            <a:r>
              <a:rPr lang="en-GB"/>
              <a:t>Mama Sene- 2521623</a:t>
            </a:r>
            <a:br>
              <a:rPr lang="en-GB"/>
            </a:br>
            <a:r>
              <a:rPr lang="en-GB" err="1"/>
              <a:t>Rehaana</a:t>
            </a:r>
            <a:r>
              <a:rPr lang="en-GB"/>
              <a:t> Ahmed – 2528577</a:t>
            </a:r>
            <a:br>
              <a:rPr lang="en-GB"/>
            </a:br>
            <a:r>
              <a:rPr lang="en-GB"/>
              <a:t>Michelle </a:t>
            </a:r>
            <a:r>
              <a:rPr lang="en-GB" err="1"/>
              <a:t>swaby</a:t>
            </a:r>
            <a:r>
              <a:rPr lang="en-GB"/>
              <a:t>- 2534926</a:t>
            </a:r>
            <a:br>
              <a:rPr lang="en-GB"/>
            </a:br>
            <a:r>
              <a:rPr lang="en-GB"/>
              <a:t>Kumar sultanah-2541275</a:t>
            </a:r>
            <a:br>
              <a:rPr lang="en-GB"/>
            </a:br>
            <a:r>
              <a:rPr lang="en-GB" err="1"/>
              <a:t>sobia</a:t>
            </a:r>
            <a:r>
              <a:rPr lang="en-GB"/>
              <a:t> kauser-254127</a:t>
            </a:r>
            <a:br>
              <a:rPr lang="en-GB"/>
            </a:br>
            <a:br>
              <a:rPr lang="en-GB"/>
            </a:br>
            <a:r>
              <a:rPr lang="en-GB"/>
              <a:t>Lecturer: </a:t>
            </a:r>
            <a:r>
              <a:rPr lang="en-GB" err="1"/>
              <a:t>Aliyuda</a:t>
            </a:r>
            <a:r>
              <a:rPr lang="en-GB"/>
              <a:t> Ali</a:t>
            </a:r>
          </a:p>
        </p:txBody>
      </p:sp>
    </p:spTree>
    <p:extLst>
      <p:ext uri="{BB962C8B-B14F-4D97-AF65-F5344CB8AC3E}">
        <p14:creationId xmlns:p14="http://schemas.microsoft.com/office/powerpoint/2010/main" val="543476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B7F7FA-1A66-B884-1B66-C0389257C86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B8A0DF-FA4E-CE06-03B9-902513544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14A1C7-4161-6267-4015-6100F23DD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F478360-6288-5126-9E5D-D627A7033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904FA60-BC92-4E17-D67F-A6D75A3D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48D51-8A3D-9E81-B151-E9704588308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highlight>
                  <a:srgbClr val="000080"/>
                </a:highlight>
              </a:rPr>
              <a:t>Introduction</a:t>
            </a:r>
          </a:p>
        </p:txBody>
      </p:sp>
      <p:graphicFrame>
        <p:nvGraphicFramePr>
          <p:cNvPr id="5" name="Content Placeholder 2">
            <a:extLst>
              <a:ext uri="{FF2B5EF4-FFF2-40B4-BE49-F238E27FC236}">
                <a16:creationId xmlns:a16="http://schemas.microsoft.com/office/drawing/2014/main" id="{853DDD0A-597A-92A8-3A46-4A8EF0D4031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9524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3A816-E49C-5507-1AB4-13B800652A09}"/>
              </a:ext>
            </a:extLst>
          </p:cNvPr>
          <p:cNvSpPr>
            <a:spLocks noGrp="1"/>
          </p:cNvSpPr>
          <p:nvPr>
            <p:ph type="title"/>
          </p:nvPr>
        </p:nvSpPr>
        <p:spPr>
          <a:xfrm>
            <a:off x="761803" y="350196"/>
            <a:ext cx="4646904" cy="1624520"/>
          </a:xfrm>
        </p:spPr>
        <p:txBody>
          <a:bodyPr anchor="ctr">
            <a:normAutofit/>
          </a:bodyPr>
          <a:lstStyle/>
          <a:p>
            <a:r>
              <a:rPr lang="en-GB" sz="4000">
                <a:highlight>
                  <a:srgbClr val="000080"/>
                </a:highlight>
              </a:rPr>
              <a:t>Staff Communication</a:t>
            </a:r>
          </a:p>
        </p:txBody>
      </p:sp>
      <p:sp>
        <p:nvSpPr>
          <p:cNvPr id="3" name="Content Placeholder 2">
            <a:extLst>
              <a:ext uri="{FF2B5EF4-FFF2-40B4-BE49-F238E27FC236}">
                <a16:creationId xmlns:a16="http://schemas.microsoft.com/office/drawing/2014/main" id="{C587F27F-1A2E-A90D-F8A1-FFAB50E726BC}"/>
              </a:ext>
            </a:extLst>
          </p:cNvPr>
          <p:cNvSpPr>
            <a:spLocks noGrp="1"/>
          </p:cNvSpPr>
          <p:nvPr>
            <p:ph idx="1"/>
          </p:nvPr>
        </p:nvSpPr>
        <p:spPr>
          <a:xfrm>
            <a:off x="761802" y="2743200"/>
            <a:ext cx="4646905" cy="3613149"/>
          </a:xfrm>
        </p:spPr>
        <p:txBody>
          <a:bodyPr anchor="ctr">
            <a:normAutofit/>
          </a:bodyPr>
          <a:lstStyle/>
          <a:p>
            <a:r>
              <a:rPr lang="en-GB" sz="2000"/>
              <a:t>Advantages that Microsoft teams brings to Riverdale include real-time messaging,</a:t>
            </a:r>
          </a:p>
          <a:p>
            <a:r>
              <a:rPr lang="en-GB" sz="2000"/>
              <a:t>Conducting short virtual meetings/briefings.</a:t>
            </a:r>
          </a:p>
          <a:p>
            <a:r>
              <a:rPr lang="en-GB" sz="2000"/>
              <a:t>Studies have found that effective teamwork can result from the use of digital communication technology if employees learn how to use it properly (coffetti et al,2022)</a:t>
            </a:r>
          </a:p>
        </p:txBody>
      </p:sp>
      <p:pic>
        <p:nvPicPr>
          <p:cNvPr id="5" name="Picture 4">
            <a:extLst>
              <a:ext uri="{FF2B5EF4-FFF2-40B4-BE49-F238E27FC236}">
                <a16:creationId xmlns:a16="http://schemas.microsoft.com/office/drawing/2014/main" id="{7CB01E2B-88D0-9D9F-9F2B-0763240355F0}"/>
              </a:ext>
            </a:extLst>
          </p:cNvPr>
          <p:cNvPicPr>
            <a:picLocks noChangeAspect="1"/>
          </p:cNvPicPr>
          <p:nvPr/>
        </p:nvPicPr>
        <p:blipFill>
          <a:blip r:embed="rId2"/>
          <a:srcRect l="13993" r="35951"/>
          <a:stretch>
            <a:fillRect/>
          </a:stretch>
        </p:blipFill>
        <p:spPr>
          <a:xfrm>
            <a:off x="6096000" y="1"/>
            <a:ext cx="6102825" cy="6858000"/>
          </a:xfrm>
          <a:prstGeom prst="rect">
            <a:avLst/>
          </a:prstGeom>
        </p:spPr>
      </p:pic>
    </p:spTree>
    <p:extLst>
      <p:ext uri="{BB962C8B-B14F-4D97-AF65-F5344CB8AC3E}">
        <p14:creationId xmlns:p14="http://schemas.microsoft.com/office/powerpoint/2010/main" val="3808002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A0E46-5B2D-C454-A725-75503D507781}"/>
              </a:ext>
            </a:extLst>
          </p:cNvPr>
          <p:cNvSpPr>
            <a:spLocks noGrp="1"/>
          </p:cNvSpPr>
          <p:nvPr>
            <p:ph type="ctrTitle"/>
          </p:nvPr>
        </p:nvSpPr>
        <p:spPr>
          <a:xfrm>
            <a:off x="890338" y="640080"/>
            <a:ext cx="3734014" cy="3566160"/>
          </a:xfrm>
        </p:spPr>
        <p:txBody>
          <a:bodyPr anchor="b">
            <a:normAutofit/>
          </a:bodyPr>
          <a:lstStyle/>
          <a:p>
            <a:pPr algn="l"/>
            <a:r>
              <a:rPr lang="en-GB" sz="3400">
                <a:highlight>
                  <a:srgbClr val="FFFF00"/>
                </a:highlight>
              </a:rPr>
              <a:t>There are numerous advantages of onedrive for riverdale that include</a:t>
            </a:r>
            <a:br>
              <a:rPr lang="en-GB" sz="3400"/>
            </a:br>
            <a:endParaRPr lang="en-GB" sz="3400"/>
          </a:p>
        </p:txBody>
      </p:sp>
      <p:sp>
        <p:nvSpPr>
          <p:cNvPr id="3" name="Subtitle 2">
            <a:extLst>
              <a:ext uri="{FF2B5EF4-FFF2-40B4-BE49-F238E27FC236}">
                <a16:creationId xmlns:a16="http://schemas.microsoft.com/office/drawing/2014/main" id="{9BF73EB8-51FC-3E85-8753-4DCF9DF2FBC4}"/>
              </a:ext>
            </a:extLst>
          </p:cNvPr>
          <p:cNvSpPr>
            <a:spLocks noGrp="1"/>
          </p:cNvSpPr>
          <p:nvPr>
            <p:ph type="subTitle" idx="1"/>
          </p:nvPr>
        </p:nvSpPr>
        <p:spPr>
          <a:xfrm>
            <a:off x="890339" y="4636008"/>
            <a:ext cx="3734014" cy="1572768"/>
          </a:xfrm>
        </p:spPr>
        <p:txBody>
          <a:bodyPr>
            <a:normAutofit/>
          </a:bodyPr>
          <a:lstStyle/>
          <a:p>
            <a:pPr algn="l"/>
            <a:r>
              <a:rPr lang="en-GB" sz="1700"/>
              <a:t>1.Accessiable files across different buildings,</a:t>
            </a:r>
          </a:p>
          <a:p>
            <a:pPr algn="l"/>
            <a:r>
              <a:rPr lang="en-GB" sz="1700"/>
              <a:t>2.Secured files until the time they are shared,</a:t>
            </a:r>
          </a:p>
          <a:p>
            <a:pPr algn="l"/>
            <a:r>
              <a:rPr lang="en-GB" sz="1700"/>
              <a:t>3.Permissioned access </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 couple preparing dinner">
            <a:extLst>
              <a:ext uri="{FF2B5EF4-FFF2-40B4-BE49-F238E27FC236}">
                <a16:creationId xmlns:a16="http://schemas.microsoft.com/office/drawing/2014/main" id="{19700D1A-1820-98B5-6ED5-B6D1FB0893A7}"/>
              </a:ext>
            </a:extLst>
          </p:cNvPr>
          <p:cNvPicPr>
            <a:picLocks noChangeAspect="1"/>
          </p:cNvPicPr>
          <p:nvPr/>
        </p:nvPicPr>
        <p:blipFill>
          <a:blip r:embed="rId3">
            <a:extLst>
              <a:ext uri="{28A0092B-C50C-407E-A947-70E740481C1C}">
                <a14:useLocalDpi xmlns:a14="http://schemas.microsoft.com/office/drawing/2010/main" val="0"/>
              </a:ext>
            </a:extLst>
          </a:blip>
          <a:srcRect l="13508" r="1953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36106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29DA06-710C-7BB9-39D4-8B02652D0D77}"/>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RECOMMENDED MICROSOFT 365 SETUP FOR RIVERDALE </a:t>
            </a:r>
          </a:p>
        </p:txBody>
      </p:sp>
    </p:spTree>
    <p:extLst>
      <p:ext uri="{BB962C8B-B14F-4D97-AF65-F5344CB8AC3E}">
        <p14:creationId xmlns:p14="http://schemas.microsoft.com/office/powerpoint/2010/main" val="287127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C83DD19A-039F-6FDD-B1C1-9507EBC36995}"/>
              </a:ext>
            </a:extLst>
          </p:cNvPr>
          <p:cNvSpPr>
            <a:spLocks noGrp="1"/>
          </p:cNvSpPr>
          <p:nvPr>
            <p:ph type="title"/>
          </p:nvPr>
        </p:nvSpPr>
        <p:spPr>
          <a:xfrm>
            <a:off x="1246824" y="643467"/>
            <a:ext cx="4772975" cy="1800526"/>
          </a:xfrm>
        </p:spPr>
        <p:txBody>
          <a:bodyPr>
            <a:normAutofit/>
          </a:bodyPr>
          <a:lstStyle/>
          <a:p>
            <a:r>
              <a:rPr lang="en-GB" sz="2800"/>
              <a:t>Riverdale should use Microsoft 365 so staff exactly where to communicate, store, document, schedules.</a:t>
            </a:r>
          </a:p>
        </p:txBody>
      </p:sp>
      <p:pic>
        <p:nvPicPr>
          <p:cNvPr id="8" name="Image 7" descr="Une image contenant texte, capture d’écran, Police, graphisme&#10;&#10;Le contenu généré par l’IA peut être incorrect.">
            <a:extLst>
              <a:ext uri="{FF2B5EF4-FFF2-40B4-BE49-F238E27FC236}">
                <a16:creationId xmlns:a16="http://schemas.microsoft.com/office/drawing/2014/main" id="{6E1B1374-D160-9515-7CAE-B0BA4D515AF6}"/>
              </a:ext>
            </a:extLst>
          </p:cNvPr>
          <p:cNvPicPr>
            <a:picLocks noChangeAspect="1"/>
          </p:cNvPicPr>
          <p:nvPr/>
        </p:nvPicPr>
        <p:blipFill>
          <a:blip r:embed="rId2"/>
          <a:stretch>
            <a:fillRect/>
          </a:stretch>
        </p:blipFill>
        <p:spPr>
          <a:xfrm>
            <a:off x="7700211" y="833630"/>
            <a:ext cx="3848322" cy="2164680"/>
          </a:xfrm>
          <a:prstGeom prst="rect">
            <a:avLst/>
          </a:prstGeom>
        </p:spPr>
      </p:pic>
      <p:pic>
        <p:nvPicPr>
          <p:cNvPr id="3" name="Image 2" descr="Clinic Reception Images | Free Photos, PNG Stickers, Wallpapers ...">
            <a:extLst>
              <a:ext uri="{FF2B5EF4-FFF2-40B4-BE49-F238E27FC236}">
                <a16:creationId xmlns:a16="http://schemas.microsoft.com/office/drawing/2014/main" id="{ADF8032C-1F09-F5D3-F85B-5E2103698640}"/>
              </a:ext>
            </a:extLst>
          </p:cNvPr>
          <p:cNvPicPr>
            <a:picLocks noChangeAspect="1"/>
          </p:cNvPicPr>
          <p:nvPr/>
        </p:nvPicPr>
        <p:blipFill>
          <a:blip r:embed="rId3"/>
          <a:stretch>
            <a:fillRect/>
          </a:stretch>
        </p:blipFill>
        <p:spPr>
          <a:xfrm>
            <a:off x="7700211" y="3665978"/>
            <a:ext cx="3848322" cy="2568754"/>
          </a:xfrm>
          <a:prstGeom prst="rect">
            <a:avLst/>
          </a:prstGeom>
        </p:spPr>
      </p:pic>
      <p:graphicFrame>
        <p:nvGraphicFramePr>
          <p:cNvPr id="5" name="Content Placeholder 2">
            <a:extLst>
              <a:ext uri="{FF2B5EF4-FFF2-40B4-BE49-F238E27FC236}">
                <a16:creationId xmlns:a16="http://schemas.microsoft.com/office/drawing/2014/main" id="{DE764365-AAFF-D2C4-975F-A9BF8E0F29BB}"/>
              </a:ext>
            </a:extLst>
          </p:cNvPr>
          <p:cNvGraphicFramePr>
            <a:graphicFrameLocks noGrp="1"/>
          </p:cNvGraphicFramePr>
          <p:nvPr>
            <p:ph idx="1"/>
            <p:extLst>
              <p:ext uri="{D42A27DB-BD31-4B8C-83A1-F6EECF244321}">
                <p14:modId xmlns:p14="http://schemas.microsoft.com/office/powerpoint/2010/main" val="3277079856"/>
              </p:ext>
            </p:extLst>
          </p:nvPr>
        </p:nvGraphicFramePr>
        <p:xfrm>
          <a:off x="1246824" y="2623381"/>
          <a:ext cx="4772974" cy="3553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244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9233-1A8E-842A-FD1B-F512F5DC16A6}"/>
              </a:ext>
            </a:extLst>
          </p:cNvPr>
          <p:cNvSpPr txBox="1">
            <a:spLocks noGrp="1"/>
          </p:cNvSpPr>
          <p:nvPr>
            <p:ph type="title"/>
          </p:nvPr>
        </p:nvSpPr>
        <p:spPr>
          <a:xfrm>
            <a:off x="677332" y="609603"/>
            <a:ext cx="9095317" cy="1459226"/>
          </a:xfrm>
        </p:spPr>
        <p:txBody>
          <a:bodyPr>
            <a:normAutofit fontScale="90000"/>
          </a:bodyPr>
          <a:lstStyle/>
          <a:p>
            <a:pPr lvl="0"/>
            <a:r>
              <a:rPr lang="en-GB" sz="3200">
                <a:solidFill>
                  <a:srgbClr val="C42F1A"/>
                </a:solidFill>
              </a:rPr>
              <a:t>My role is to provide both administrative and customer service, support patients, clinicians </a:t>
            </a:r>
            <a:r>
              <a:rPr lang="en-GB" sz="3200"/>
              <a:t>, </a:t>
            </a:r>
            <a:r>
              <a:rPr lang="en-GB" sz="3200">
                <a:solidFill>
                  <a:srgbClr val="C42F1A"/>
                </a:solidFill>
              </a:rPr>
              <a:t>Doctors </a:t>
            </a:r>
            <a:r>
              <a:rPr lang="en-GB" sz="3200">
                <a:solidFill>
                  <a:srgbClr val="E76618"/>
                </a:solidFill>
              </a:rPr>
              <a:t> </a:t>
            </a:r>
            <a:r>
              <a:rPr lang="en-GB" sz="3200">
                <a:solidFill>
                  <a:srgbClr val="C42F1A"/>
                </a:solidFill>
              </a:rPr>
              <a:t>and other Heathcare professionals</a:t>
            </a:r>
            <a:r>
              <a:rPr lang="en-GB" sz="3200">
                <a:solidFill>
                  <a:srgbClr val="E76618"/>
                </a:solidFill>
              </a:rPr>
              <a:t>.</a:t>
            </a:r>
          </a:p>
        </p:txBody>
      </p:sp>
      <p:sp>
        <p:nvSpPr>
          <p:cNvPr id="3" name="Content Placeholder 2">
            <a:extLst>
              <a:ext uri="{FF2B5EF4-FFF2-40B4-BE49-F238E27FC236}">
                <a16:creationId xmlns:a16="http://schemas.microsoft.com/office/drawing/2014/main" id="{DF4B57AA-8276-F2D2-D977-62900D4A9E92}"/>
              </a:ext>
            </a:extLst>
          </p:cNvPr>
          <p:cNvSpPr txBox="1">
            <a:spLocks noGrp="1"/>
          </p:cNvSpPr>
          <p:nvPr>
            <p:ph idx="1"/>
          </p:nvPr>
        </p:nvSpPr>
        <p:spPr>
          <a:xfrm>
            <a:off x="677332" y="2080380"/>
            <a:ext cx="7660878" cy="4749715"/>
          </a:xfrm>
        </p:spPr>
        <p:txBody>
          <a:bodyPr>
            <a:noAutofit/>
          </a:bodyPr>
          <a:lstStyle/>
          <a:p>
            <a:pPr lvl="0"/>
            <a:r>
              <a:rPr lang="en-GB" sz="1200"/>
              <a:t>One of my main responsibilities is managing emails using Microsoft outlook to communicate with staff members, respond  to enquiries, coordinate appointments, and organise meetings .</a:t>
            </a:r>
          </a:p>
          <a:p>
            <a:pPr lvl="0"/>
            <a:r>
              <a:rPr lang="en-GB" sz="1200"/>
              <a:t>I regularly book  meeting rooms for  different teams and healthcare professionals . </a:t>
            </a:r>
          </a:p>
          <a:p>
            <a:pPr lvl="0"/>
            <a:r>
              <a:rPr lang="en-GB" sz="1200">
                <a:highlight>
                  <a:srgbClr val="FFFF00"/>
                </a:highlight>
              </a:rPr>
              <a:t>Outlook</a:t>
            </a:r>
            <a:r>
              <a:rPr lang="en-GB" sz="1200"/>
              <a:t>  allows me to manage calendars; schedule appointments send invitations   and ensure that information is communicated promptly .  </a:t>
            </a:r>
          </a:p>
          <a:p>
            <a:pPr lvl="0"/>
            <a:r>
              <a:rPr lang="en-GB" sz="1200"/>
              <a:t>I also work with a variety of shared mailboxes across NHS HealthCare services;  shared mailboxes are  useful because  they allow teams  to access and manage emails collectively . My responsibilities confidentially . </a:t>
            </a:r>
          </a:p>
          <a:p>
            <a:pPr lvl="0"/>
            <a:r>
              <a:rPr lang="en-GB" sz="1200">
                <a:highlight>
                  <a:srgbClr val="FFFF00"/>
                </a:highlight>
              </a:rPr>
              <a:t>Microsoft Teams  </a:t>
            </a:r>
            <a:r>
              <a:rPr lang="en-GB" sz="1200"/>
              <a:t>helps improve  communication and collaboration between  Healthcare professionals. It allows Staff to organise  Virtual meetings and online consultations , making it easier  for teams to work together even when they are in different locations .</a:t>
            </a:r>
          </a:p>
          <a:p>
            <a:pPr lvl="0"/>
            <a:r>
              <a:rPr lang="en-GB" sz="1200"/>
              <a:t>Teams also  provide  instant messaging , which enables quick communication between colleagues .  Document and Information can be shared securely . </a:t>
            </a:r>
          </a:p>
          <a:p>
            <a:pPr lvl="0"/>
            <a:r>
              <a:rPr lang="en-GB" sz="1200"/>
              <a:t>Microsoft  teams is also used for training  sessions , team meetings, and discussions about  patient care  . The integration  between  Teams and outlook  make it easy  to schedule meetings , send invitations and book rooms . This helps improve coordination and ensures that important  information shared quickly and securely .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370EE-C8F1-250D-30EB-084A3527C64A}"/>
              </a:ext>
            </a:extLst>
          </p:cNvPr>
          <p:cNvSpPr txBox="1">
            <a:spLocks noGrp="1"/>
          </p:cNvSpPr>
          <p:nvPr>
            <p:ph type="title"/>
          </p:nvPr>
        </p:nvSpPr>
        <p:spPr/>
        <p:txBody>
          <a:bodyPr/>
          <a:lstStyle/>
          <a:p>
            <a:r>
              <a:rPr lang="en-GB">
                <a:solidFill>
                  <a:srgbClr val="E76618"/>
                </a:solidFill>
              </a:rPr>
              <a:t>Advantages of Microsoft 365 </a:t>
            </a:r>
            <a:r>
              <a:rPr lang="en-GB" err="1">
                <a:solidFill>
                  <a:srgbClr val="E76618"/>
                </a:solidFill>
              </a:rPr>
              <a:t>Outloo</a:t>
            </a:r>
            <a:r>
              <a:rPr lang="en-GB">
                <a:solidFill>
                  <a:srgbClr val="E76618"/>
                </a:solidFill>
              </a:rPr>
              <a:t>k files storage </a:t>
            </a:r>
            <a:r>
              <a:rPr lang="en-GB"/>
              <a:t>. </a:t>
            </a:r>
          </a:p>
        </p:txBody>
      </p:sp>
      <p:sp>
        <p:nvSpPr>
          <p:cNvPr id="3" name="Content Placeholder 2">
            <a:extLst>
              <a:ext uri="{FF2B5EF4-FFF2-40B4-BE49-F238E27FC236}">
                <a16:creationId xmlns:a16="http://schemas.microsoft.com/office/drawing/2014/main" id="{B819381E-898C-D2E4-17EC-8C19F2A3C8A5}"/>
              </a:ext>
            </a:extLst>
          </p:cNvPr>
          <p:cNvSpPr txBox="1">
            <a:spLocks noGrp="1"/>
          </p:cNvSpPr>
          <p:nvPr>
            <p:ph idx="1"/>
          </p:nvPr>
        </p:nvSpPr>
        <p:spPr/>
        <p:txBody>
          <a:bodyPr>
            <a:noAutofit/>
          </a:bodyPr>
          <a:lstStyle/>
          <a:p>
            <a:pPr lvl="0"/>
            <a:r>
              <a:rPr lang="en-GB" sz="2000"/>
              <a:t>There are many advantages to storing files digitally in heathcare. </a:t>
            </a:r>
          </a:p>
          <a:p>
            <a:pPr lvl="0"/>
            <a:r>
              <a:rPr lang="en-GB" sz="2000"/>
              <a:t>Firstly, staff can access patient information quickly when it is needed. Secondly , digital records improve communication between heathcare professional because information  can be shared more efficiently . Digital storage also  reduces paperwork and the need for physical filling systems , saving both time and space. </a:t>
            </a:r>
          </a:p>
          <a:p>
            <a:pPr lvl="0"/>
            <a:r>
              <a:rPr lang="en-GB" sz="2000"/>
              <a:t>In addition, digital  records are easier to organise and retrieve . This helps  improve  productivity and reduces the risk of losing important documents. Digital systems  also support better patient care because heathcare professionals have  access to accurate and up –to –date information . Futhermore , secure backups helps protect records from being lost due to accidentsor damage.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156F7-6C4F-B47D-E9F9-EA4B35E09773}"/>
              </a:ext>
            </a:extLst>
          </p:cNvPr>
          <p:cNvSpPr txBox="1">
            <a:spLocks noGrp="1"/>
          </p:cNvSpPr>
          <p:nvPr>
            <p:ph type="title"/>
          </p:nvPr>
        </p:nvSpPr>
        <p:spPr>
          <a:xfrm>
            <a:off x="677332" y="609603"/>
            <a:ext cx="9083887" cy="1424936"/>
          </a:xfrm>
        </p:spPr>
        <p:txBody>
          <a:bodyPr/>
          <a:lstStyle/>
          <a:p>
            <a:r>
              <a:rPr lang="en-GB" err="1">
                <a:solidFill>
                  <a:srgbClr val="C42F1A"/>
                </a:solidFill>
              </a:rPr>
              <a:t>Disavantages</a:t>
            </a:r>
            <a:r>
              <a:rPr lang="en-GB">
                <a:solidFill>
                  <a:srgbClr val="C42F1A"/>
                </a:solidFill>
              </a:rPr>
              <a:t> of  Microsoft 365Outlook  files storages </a:t>
            </a:r>
          </a:p>
        </p:txBody>
      </p:sp>
      <p:sp>
        <p:nvSpPr>
          <p:cNvPr id="3" name="Content Placeholder 2">
            <a:extLst>
              <a:ext uri="{FF2B5EF4-FFF2-40B4-BE49-F238E27FC236}">
                <a16:creationId xmlns:a16="http://schemas.microsoft.com/office/drawing/2014/main" id="{F8BE39E7-4BA6-7343-91D5-1875A241992F}"/>
              </a:ext>
            </a:extLst>
          </p:cNvPr>
          <p:cNvSpPr txBox="1">
            <a:spLocks noGrp="1"/>
          </p:cNvSpPr>
          <p:nvPr>
            <p:ph idx="1"/>
          </p:nvPr>
        </p:nvSpPr>
        <p:spPr/>
        <p:txBody>
          <a:bodyPr/>
          <a:lstStyle/>
          <a:p>
            <a:pPr lvl="0"/>
            <a:r>
              <a:rPr lang="en-GB"/>
              <a:t>However,  </a:t>
            </a:r>
            <a:r>
              <a:rPr lang="en-GB" err="1"/>
              <a:t>thera</a:t>
            </a:r>
            <a:r>
              <a:rPr lang="en-GB"/>
              <a:t> are also some disadvantages. To digital file storage . One of the main concerns is of cyberattacks and data breaches. </a:t>
            </a:r>
            <a:r>
              <a:rPr lang="en-GB" err="1"/>
              <a:t>Heathcare</a:t>
            </a:r>
            <a:r>
              <a:rPr lang="en-GB"/>
              <a:t> organisations must take strong  measures   to protect sensitive patient information , technical problems or systems failures can also affect access to records, which may cause delays in service delivery . </a:t>
            </a:r>
          </a:p>
          <a:p>
            <a:pPr lvl="0"/>
            <a:r>
              <a:rPr lang="en-GB"/>
              <a:t>Another challenge is that staff  need appropriate Training to use digital systems effectively . </a:t>
            </a:r>
          </a:p>
          <a:p>
            <a:pPr lvl="0"/>
            <a:r>
              <a:rPr lang="en-GB" err="1"/>
              <a:t>Heathcare</a:t>
            </a:r>
            <a:r>
              <a:rPr lang="en-GB"/>
              <a:t> organisations also depend </a:t>
            </a:r>
            <a:r>
              <a:rPr lang="en-GB" err="1"/>
              <a:t>heavly</a:t>
            </a:r>
            <a:r>
              <a:rPr lang="en-GB"/>
              <a:t> on technology and internet connectivity if systems are unavailable, staff may find it difficult to access important information , finally there are privacy concerns if patient data is not correctly store . </a:t>
            </a:r>
          </a:p>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6A9BF-FA61-EC52-ED9B-D1B177FC749A}"/>
              </a:ext>
            </a:extLst>
          </p:cNvPr>
          <p:cNvSpPr txBox="1">
            <a:spLocks noGrp="1"/>
          </p:cNvSpPr>
          <p:nvPr>
            <p:ph type="ctrTitle"/>
          </p:nvPr>
        </p:nvSpPr>
        <p:spPr>
          <a:xfrm>
            <a:off x="306708" y="713762"/>
            <a:ext cx="10363901" cy="2971800"/>
          </a:xfrm>
        </p:spPr>
        <p:txBody>
          <a:bodyPr/>
          <a:lstStyle/>
          <a:p>
            <a:pPr lvl="0"/>
            <a:r>
              <a:rPr lang="en-GB" b="1"/>
              <a:t>Digital skills and research Methods</a:t>
            </a:r>
          </a:p>
        </p:txBody>
      </p:sp>
      <p:sp>
        <p:nvSpPr>
          <p:cNvPr id="3" name="Subtitle 2">
            <a:extLst>
              <a:ext uri="{FF2B5EF4-FFF2-40B4-BE49-F238E27FC236}">
                <a16:creationId xmlns:a16="http://schemas.microsoft.com/office/drawing/2014/main" id="{89936DE4-A7F2-7EE2-2C5B-1D212206DAA2}"/>
              </a:ext>
            </a:extLst>
          </p:cNvPr>
          <p:cNvSpPr txBox="1">
            <a:spLocks noGrp="1"/>
          </p:cNvSpPr>
          <p:nvPr>
            <p:ph type="subTitle" idx="1"/>
          </p:nvPr>
        </p:nvSpPr>
        <p:spPr>
          <a:xfrm>
            <a:off x="404576" y="3843863"/>
            <a:ext cx="6400800" cy="1947333"/>
          </a:xfrm>
        </p:spPr>
        <p:txBody>
          <a:bodyPr/>
          <a:lstStyle/>
          <a:p>
            <a:pPr lvl="0"/>
            <a:r>
              <a:rPr lang="en-GB"/>
              <a:t>LCHS4007_BIRM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ADE32-37E1-AC6C-7578-1BCCCCED75D7}"/>
              </a:ext>
            </a:extLst>
          </p:cNvPr>
          <p:cNvSpPr txBox="1">
            <a:spLocks noGrp="1"/>
          </p:cNvSpPr>
          <p:nvPr>
            <p:ph type="title"/>
          </p:nvPr>
        </p:nvSpPr>
        <p:spPr>
          <a:xfrm>
            <a:off x="432538" y="4543260"/>
            <a:ext cx="10659608" cy="1507068"/>
          </a:xfrm>
          <a:prstGeom prst="rect">
            <a:avLst/>
          </a:prstGeom>
          <a:noFill/>
          <a:ln>
            <a:noFill/>
          </a:ln>
        </p:spPr>
        <p:txBody>
          <a:bodyPr vert="horz" wrap="square" lIns="91440" tIns="45720" rIns="91440" bIns="45720" anchor="ctr" anchorCtr="0" compatLnSpc="1">
            <a:normAutofit/>
          </a:bodyPr>
          <a:lstStyle/>
          <a:p>
            <a:pPr lvl="0"/>
            <a:r>
              <a:rPr lang="en-GB" b="1"/>
              <a:t>Staff communication introduction</a:t>
            </a:r>
          </a:p>
        </p:txBody>
      </p:sp>
      <p:sp>
        <p:nvSpPr>
          <p:cNvPr id="3" name="Content Placeholder 2">
            <a:extLst>
              <a:ext uri="{FF2B5EF4-FFF2-40B4-BE49-F238E27FC236}">
                <a16:creationId xmlns:a16="http://schemas.microsoft.com/office/drawing/2014/main" id="{3DDC8183-B7F2-D7E8-40A6-557609FF7329}"/>
              </a:ext>
            </a:extLst>
          </p:cNvPr>
          <p:cNvSpPr txBox="1">
            <a:spLocks noGrp="1"/>
          </p:cNvSpPr>
          <p:nvPr>
            <p:ph idx="1"/>
          </p:nvPr>
        </p:nvSpPr>
        <p:spPr>
          <a:xfrm>
            <a:off x="432538" y="664823"/>
            <a:ext cx="7569668" cy="2105250"/>
          </a:xfrm>
        </p:spPr>
        <p:txBody>
          <a:bodyPr anchor="t">
            <a:noAutofit/>
          </a:bodyPr>
          <a:lstStyle/>
          <a:p>
            <a:pPr lvl="0">
              <a:buFont typeface="Wingdings" pitchFamily="18"/>
              <a:buChar char="q"/>
            </a:pPr>
            <a:r>
              <a:rPr lang="en-GB" sz="2200">
                <a:solidFill>
                  <a:srgbClr val="000000"/>
                </a:solidFill>
              </a:rPr>
              <a:t>Talking to others and communicating.</a:t>
            </a:r>
          </a:p>
          <a:p>
            <a:pPr marL="0" lvl="0" indent="0">
              <a:buNone/>
            </a:pPr>
            <a:endParaRPr lang="en-GB" sz="2200">
              <a:solidFill>
                <a:srgbClr val="000000"/>
              </a:solidFill>
            </a:endParaRPr>
          </a:p>
          <a:p>
            <a:pPr lvl="0">
              <a:buFont typeface="Wingdings" pitchFamily="18"/>
              <a:buChar char="q"/>
            </a:pPr>
            <a:r>
              <a:rPr lang="en-GB" sz="2200">
                <a:solidFill>
                  <a:srgbClr val="000000"/>
                </a:solidFill>
              </a:rPr>
              <a:t>Communicating is important so no serious accidents happen and service users and staff are protected.</a:t>
            </a:r>
          </a:p>
          <a:p>
            <a:pPr marL="0" lvl="0" indent="0">
              <a:buNone/>
            </a:pPr>
            <a:endParaRPr lang="en-GB">
              <a:solidFill>
                <a:srgbClr val="000000"/>
              </a:solidFill>
            </a:endParaRPr>
          </a:p>
          <a:p>
            <a:pPr lvl="0">
              <a:buFont typeface="Wingdings" pitchFamily="18"/>
              <a:buChar char="q"/>
            </a:pPr>
            <a:r>
              <a:rPr lang="en-GB" sz="2200">
                <a:solidFill>
                  <a:srgbClr val="000000"/>
                </a:solidFill>
              </a:rPr>
              <a:t>Microsoft teams is best for this task.</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7CDBA-2302-3585-7C2F-C3D37A5D19C1}"/>
              </a:ext>
            </a:extLst>
          </p:cNvPr>
          <p:cNvSpPr txBox="1">
            <a:spLocks noGrp="1"/>
          </p:cNvSpPr>
          <p:nvPr>
            <p:ph type="title"/>
          </p:nvPr>
        </p:nvSpPr>
        <p:spPr>
          <a:xfrm>
            <a:off x="558378" y="4473354"/>
            <a:ext cx="9037737" cy="1507068"/>
          </a:xfrm>
          <a:prstGeom prst="rect">
            <a:avLst/>
          </a:prstGeom>
          <a:noFill/>
          <a:ln>
            <a:noFill/>
          </a:ln>
        </p:spPr>
        <p:txBody>
          <a:bodyPr vert="horz" wrap="square" lIns="91440" tIns="45720" rIns="91440" bIns="45720" anchor="ctr" anchorCtr="0" compatLnSpc="1">
            <a:normAutofit/>
          </a:bodyPr>
          <a:lstStyle/>
          <a:p>
            <a:pPr lvl="0"/>
            <a:r>
              <a:rPr lang="en-GB" b="1"/>
              <a:t>Improvements of staff efficiency and communication</a:t>
            </a:r>
          </a:p>
        </p:txBody>
      </p:sp>
      <p:sp>
        <p:nvSpPr>
          <p:cNvPr id="3" name="Content Placeholder 2">
            <a:extLst>
              <a:ext uri="{FF2B5EF4-FFF2-40B4-BE49-F238E27FC236}">
                <a16:creationId xmlns:a16="http://schemas.microsoft.com/office/drawing/2014/main" id="{2C8C3DA4-213F-4B31-F113-0A0CD1AB7160}"/>
              </a:ext>
            </a:extLst>
          </p:cNvPr>
          <p:cNvSpPr txBox="1">
            <a:spLocks noGrp="1"/>
          </p:cNvSpPr>
          <p:nvPr>
            <p:ph idx="1"/>
          </p:nvPr>
        </p:nvSpPr>
        <p:spPr>
          <a:xfrm>
            <a:off x="362632" y="615894"/>
            <a:ext cx="9233483" cy="3615263"/>
          </a:xfrm>
        </p:spPr>
        <p:txBody>
          <a:bodyPr anchor="t"/>
          <a:lstStyle/>
          <a:p>
            <a:pPr lvl="0">
              <a:buFont typeface="Wingdings" pitchFamily="18"/>
              <a:buChar char="q"/>
            </a:pPr>
            <a:r>
              <a:rPr lang="en-GB">
                <a:solidFill>
                  <a:srgbClr val="000000"/>
                </a:solidFill>
              </a:rPr>
              <a:t>They do not need to ask management as they can access Microsoft teams to check for any updates or any scheduled future meetings and staff training.</a:t>
            </a:r>
            <a:endParaRPr lang="en-US"/>
          </a:p>
          <a:p>
            <a:pPr lvl="0">
              <a:buFont typeface="Wingdings" pitchFamily="18"/>
              <a:buChar char="q"/>
            </a:pPr>
            <a:r>
              <a:rPr lang="en-GB">
                <a:solidFill>
                  <a:srgbClr val="000000"/>
                </a:solidFill>
              </a:rPr>
              <a:t>Staff will not have to leave the building in which they are caring for the service user.</a:t>
            </a:r>
          </a:p>
          <a:p>
            <a:pPr lvl="0">
              <a:buFont typeface="Wingdings" pitchFamily="18"/>
              <a:buChar char="q"/>
            </a:pPr>
            <a:r>
              <a:rPr lang="en-GB">
                <a:solidFill>
                  <a:srgbClr val="000000"/>
                </a:solidFill>
              </a:rPr>
              <a:t>These meeting  can be recorded and listened to on a later date which helps with efficiency and time management and more organized work force.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780CF-067A-9EDF-5F22-E52CA5FE541E}"/>
              </a:ext>
            </a:extLst>
          </p:cNvPr>
          <p:cNvSpPr txBox="1">
            <a:spLocks noGrp="1"/>
          </p:cNvSpPr>
          <p:nvPr>
            <p:ph type="title"/>
          </p:nvPr>
        </p:nvSpPr>
        <p:spPr>
          <a:xfrm>
            <a:off x="362632" y="4382472"/>
            <a:ext cx="8534396" cy="1507068"/>
          </a:xfrm>
          <a:prstGeom prst="rect">
            <a:avLst/>
          </a:prstGeom>
          <a:noFill/>
          <a:ln>
            <a:noFill/>
          </a:ln>
        </p:spPr>
        <p:txBody>
          <a:bodyPr vert="horz" wrap="square" lIns="91440" tIns="45720" rIns="91440" bIns="45720" anchor="ctr" anchorCtr="0" compatLnSpc="1">
            <a:normAutofit/>
          </a:bodyPr>
          <a:lstStyle/>
          <a:p>
            <a:pPr lvl="0"/>
            <a:r>
              <a:rPr lang="en-GB" b="1"/>
              <a:t>Staff communication- Features of Microsoft Teams</a:t>
            </a:r>
          </a:p>
        </p:txBody>
      </p:sp>
      <p:sp>
        <p:nvSpPr>
          <p:cNvPr id="3" name="Content Placeholder 2">
            <a:extLst>
              <a:ext uri="{FF2B5EF4-FFF2-40B4-BE49-F238E27FC236}">
                <a16:creationId xmlns:a16="http://schemas.microsoft.com/office/drawing/2014/main" id="{4CA34C45-2039-68A2-3216-DEFA41846BF2}"/>
              </a:ext>
            </a:extLst>
          </p:cNvPr>
          <p:cNvSpPr txBox="1">
            <a:spLocks noGrp="1"/>
          </p:cNvSpPr>
          <p:nvPr>
            <p:ph idx="1"/>
          </p:nvPr>
        </p:nvSpPr>
        <p:spPr>
          <a:xfrm>
            <a:off x="264764" y="909507"/>
            <a:ext cx="9401266" cy="3615263"/>
          </a:xfrm>
        </p:spPr>
        <p:txBody>
          <a:bodyPr anchor="t"/>
          <a:lstStyle/>
          <a:p>
            <a:pPr lvl="0">
              <a:buFont typeface="Wingdings" pitchFamily="18"/>
              <a:buChar char="q"/>
            </a:pPr>
            <a:r>
              <a:rPr lang="en-GB">
                <a:solidFill>
                  <a:srgbClr val="000000"/>
                </a:solidFill>
              </a:rPr>
              <a:t>You can message staff privately.</a:t>
            </a:r>
            <a:endParaRPr lang="en-US"/>
          </a:p>
          <a:p>
            <a:pPr lvl="0">
              <a:buFont typeface="Wingdings" pitchFamily="18"/>
              <a:buChar char="q"/>
            </a:pPr>
            <a:r>
              <a:rPr lang="en-GB">
                <a:solidFill>
                  <a:srgbClr val="000000"/>
                </a:solidFill>
              </a:rPr>
              <a:t>Attend staff meetings ,video calling or audio online from wherever you are.</a:t>
            </a:r>
          </a:p>
          <a:p>
            <a:pPr lvl="0">
              <a:buFont typeface="Wingdings" pitchFamily="18"/>
              <a:buChar char="q"/>
            </a:pPr>
            <a:r>
              <a:rPr lang="en-GB">
                <a:solidFill>
                  <a:srgbClr val="000000"/>
                </a:solidFill>
              </a:rPr>
              <a:t>Calendar feature for future meetings and staff training.</a:t>
            </a:r>
          </a:p>
          <a:p>
            <a:pPr lvl="0">
              <a:buFont typeface="Wingdings" pitchFamily="18"/>
              <a:buChar char="q"/>
            </a:pPr>
            <a:r>
              <a:rPr lang="en-GB">
                <a:solidFill>
                  <a:srgbClr val="000000"/>
                </a:solidFill>
              </a:rPr>
              <a:t>Having these meetings online allows different staff in separate buildings to communicate instantly .</a:t>
            </a:r>
          </a:p>
          <a:p>
            <a:pPr lvl="0">
              <a:buFont typeface="Wingdings" pitchFamily="18"/>
              <a:buChar char="q"/>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9DACA-D528-A56E-F80A-A07AC5400CFA}"/>
              </a:ext>
            </a:extLst>
          </p:cNvPr>
          <p:cNvSpPr txBox="1">
            <a:spLocks noGrp="1"/>
          </p:cNvSpPr>
          <p:nvPr>
            <p:ph type="title"/>
          </p:nvPr>
        </p:nvSpPr>
        <p:spPr>
          <a:xfrm>
            <a:off x="215002" y="5154445"/>
            <a:ext cx="8534396" cy="1507068"/>
          </a:xfrm>
          <a:prstGeom prst="rect">
            <a:avLst/>
          </a:prstGeom>
          <a:noFill/>
          <a:ln>
            <a:noFill/>
          </a:ln>
        </p:spPr>
        <p:txBody>
          <a:bodyPr vert="horz" wrap="square" lIns="91440" tIns="45720" rIns="91440" bIns="45720" anchor="ctr" anchorCtr="0" compatLnSpc="1">
            <a:normAutofit/>
          </a:bodyPr>
          <a:lstStyle/>
          <a:p>
            <a:pPr lvl="0"/>
            <a:r>
              <a:rPr lang="en-GB" b="1"/>
              <a:t>ADVANTAGES OF TOOL</a:t>
            </a:r>
          </a:p>
        </p:txBody>
      </p:sp>
      <p:sp>
        <p:nvSpPr>
          <p:cNvPr id="3" name="Content Placeholder 2">
            <a:extLst>
              <a:ext uri="{FF2B5EF4-FFF2-40B4-BE49-F238E27FC236}">
                <a16:creationId xmlns:a16="http://schemas.microsoft.com/office/drawing/2014/main" id="{14E44133-1EE3-B7A1-CC52-512996B13EB3}"/>
              </a:ext>
            </a:extLst>
          </p:cNvPr>
          <p:cNvSpPr txBox="1">
            <a:spLocks noGrp="1"/>
          </p:cNvSpPr>
          <p:nvPr>
            <p:ph idx="1"/>
          </p:nvPr>
        </p:nvSpPr>
        <p:spPr>
          <a:xfrm>
            <a:off x="215002" y="2292099"/>
            <a:ext cx="5853367" cy="3615263"/>
          </a:xfrm>
        </p:spPr>
        <p:txBody>
          <a:bodyPr/>
          <a:lstStyle/>
          <a:p>
            <a:pPr marL="0" lvl="0" indent="0">
              <a:spcBef>
                <a:spcPts val="400"/>
              </a:spcBef>
              <a:buNone/>
            </a:pPr>
            <a:r>
              <a:rPr lang="en-GB" sz="1800">
                <a:solidFill>
                  <a:srgbClr val="FFFFFF"/>
                </a:solidFill>
                <a:hlinkClick r:id="rId2">
                  <a:extLst>
                    <a:ext uri="{A12FA001-AC4F-418D-AE19-62706E023703}">
                      <ahyp:hlinkClr xmlns:ahyp="http://schemas.microsoft.com/office/drawing/2018/hyperlinkcolor" val="tx"/>
                    </a:ext>
                  </a:extLst>
                </a:hlinkClick>
              </a:rPr>
              <a:t>https://www.england.nhs.uk/long-read/microsoft-teams-and-remote-working/</a:t>
            </a:r>
            <a:endParaRPr lang="en-GB" sz="1800">
              <a:solidFill>
                <a:srgbClr val="FFFFFF"/>
              </a:solidFill>
            </a:endParaRPr>
          </a:p>
          <a:p>
            <a:pPr marL="0" lvl="0" indent="0">
              <a:spcBef>
                <a:spcPts val="400"/>
              </a:spcBef>
              <a:buNone/>
            </a:pPr>
            <a:r>
              <a:rPr lang="en-GB" sz="1800">
                <a:solidFill>
                  <a:srgbClr val="FFFFFF"/>
                </a:solidFill>
              </a:rPr>
              <a:t>(National health services January 2023. Accessed 5th June 2026.)</a:t>
            </a:r>
          </a:p>
        </p:txBody>
      </p:sp>
      <p:pic>
        <p:nvPicPr>
          <p:cNvPr id="4" name="Picture 3" descr="A group of people in scrubs&#10;&#10;AI-generated content may be incorrect.">
            <a:extLst>
              <a:ext uri="{FF2B5EF4-FFF2-40B4-BE49-F238E27FC236}">
                <a16:creationId xmlns:a16="http://schemas.microsoft.com/office/drawing/2014/main" id="{0A22A0C2-9EAD-7412-CA4C-7AF4547685DF}"/>
              </a:ext>
            </a:extLst>
          </p:cNvPr>
          <p:cNvPicPr>
            <a:picLocks noChangeAspect="1"/>
          </p:cNvPicPr>
          <p:nvPr/>
        </p:nvPicPr>
        <p:blipFill>
          <a:blip r:embed="rId3"/>
          <a:stretch>
            <a:fillRect/>
          </a:stretch>
        </p:blipFill>
        <p:spPr>
          <a:xfrm>
            <a:off x="6070198" y="0"/>
            <a:ext cx="6122721" cy="4287018"/>
          </a:xfrm>
          <a:prstGeom prst="rect">
            <a:avLst/>
          </a:prstGeom>
          <a:noFill/>
          <a:ln cap="rnd">
            <a:noFill/>
          </a:ln>
        </p:spPr>
      </p:pic>
      <p:sp>
        <p:nvSpPr>
          <p:cNvPr id="5" name="TextBox 4">
            <a:extLst>
              <a:ext uri="{FF2B5EF4-FFF2-40B4-BE49-F238E27FC236}">
                <a16:creationId xmlns:a16="http://schemas.microsoft.com/office/drawing/2014/main" id="{1487ACA0-F96D-618D-1F21-FC9DD87132A0}"/>
              </a:ext>
            </a:extLst>
          </p:cNvPr>
          <p:cNvSpPr txBox="1"/>
          <p:nvPr/>
        </p:nvSpPr>
        <p:spPr>
          <a:xfrm>
            <a:off x="6068031" y="4285372"/>
            <a:ext cx="4767745" cy="646334"/>
          </a:xfrm>
          <a:prstGeom prst="rect">
            <a:avLst/>
          </a:prstGeom>
          <a:noFill/>
          <a:ln cap="rnd">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FFFFFF"/>
                </a:solidFill>
                <a:effectLst/>
                <a:uLnTx/>
                <a:uFillTx/>
                <a:latin typeface="Century Gothic"/>
                <a:ea typeface="+mn-ea"/>
                <a:cs typeface="+mn-cs"/>
              </a:rPr>
              <a:t>(Accessed from stock images 5th June 2026.)</a:t>
            </a:r>
          </a:p>
        </p:txBody>
      </p:sp>
      <p:sp>
        <p:nvSpPr>
          <p:cNvPr id="6" name="TextBox 8">
            <a:extLst>
              <a:ext uri="{FF2B5EF4-FFF2-40B4-BE49-F238E27FC236}">
                <a16:creationId xmlns:a16="http://schemas.microsoft.com/office/drawing/2014/main" id="{5CFEA220-606E-78DF-6C70-FC6CB7668BC9}"/>
              </a:ext>
            </a:extLst>
          </p:cNvPr>
          <p:cNvSpPr txBox="1"/>
          <p:nvPr/>
        </p:nvSpPr>
        <p:spPr>
          <a:xfrm>
            <a:off x="0" y="139811"/>
            <a:ext cx="6151927" cy="2862318"/>
          </a:xfrm>
          <a:prstGeom prst="rect">
            <a:avLst/>
          </a:prstGeom>
          <a:noFill/>
          <a:ln cap="rnd">
            <a:noFill/>
          </a:ln>
        </p:spPr>
        <p:txBody>
          <a:bodyPr vert="horz" wrap="square" lIns="91440" tIns="45720" rIns="91440" bIns="45720" anchor="t" anchorCtr="0" compatLnSpc="1">
            <a:spAutoFit/>
          </a:bodyPr>
          <a:lstStyle/>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Time saving as staff won't have to be in the same room to talk</a:t>
            </a:r>
            <a:endParaRPr kumimoji="0" lang="en-US" sz="1800" b="0" i="0" u="none" strike="noStrike" kern="1200" cap="none" spc="0" normalizeH="0" baseline="0" noProof="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000" b="0" i="0" u="none" strike="noStrike" kern="1200" cap="none" spc="0" normalizeH="0" baseline="0" noProof="0">
              <a:ln>
                <a:noFill/>
              </a:ln>
              <a:solidFill>
                <a:srgbClr val="000000"/>
              </a:solidFill>
              <a:effectLst/>
              <a:uLnTx/>
              <a:uFillTx/>
              <a:latin typeface="Century Gothic"/>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Advantage staff can listen at a later time and date and have access to meetings even when they are not at work.</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000" b="0" i="0" u="none" strike="noStrike" kern="1200" cap="none" spc="0" normalizeH="0" baseline="0" noProof="0">
              <a:ln>
                <a:noFill/>
              </a:ln>
              <a:solidFill>
                <a:srgbClr val="000000"/>
              </a:solidFill>
              <a:effectLst/>
              <a:uLnTx/>
              <a:uFillTx/>
              <a:latin typeface="Century Gothic"/>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"Online meetings can be scheduled ahead of time or start instantly."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Freeform: Shape 20">
            <a:extLst>
              <a:ext uri="{FF2B5EF4-FFF2-40B4-BE49-F238E27FC236}">
                <a16:creationId xmlns:a16="http://schemas.microsoft.com/office/drawing/2014/main" id="{8B8B1B37-F851-A297-F054-D5B2C6B04207}"/>
              </a:ext>
              <a:ext uri="{C183D7F6-B498-43B3-948B-1728B52AA6E4}">
                <adec:decorative xmlns:adec="http://schemas.microsoft.com/office/drawing/2017/decorative" val="1"/>
              </a:ext>
            </a:extLst>
          </p:cNvPr>
          <p:cNvSpPr>
            <a:spLocks noMove="1" noResize="1"/>
          </p:cNvSpPr>
          <p:nvPr/>
        </p:nvSpPr>
        <p:spPr>
          <a:xfrm>
            <a:off x="517870" y="508086"/>
            <a:ext cx="11153211" cy="149275"/>
          </a:xfrm>
          <a:custGeom>
            <a:avLst/>
            <a:gdLst>
              <a:gd name="f0" fmla="val 10800000"/>
              <a:gd name="f1" fmla="val 5400000"/>
              <a:gd name="f2" fmla="val 180"/>
              <a:gd name="f3" fmla="val w"/>
              <a:gd name="f4" fmla="val h"/>
              <a:gd name="f5" fmla="val 0"/>
              <a:gd name="f6" fmla="val 8085002"/>
              <a:gd name="f7" fmla="val 149279"/>
              <a:gd name="f8" fmla="+- 0 0 -90"/>
              <a:gd name="f9" fmla="*/ f3 1 8085002"/>
              <a:gd name="f10" fmla="*/ f4 1 149279"/>
              <a:gd name="f11" fmla="val f5"/>
              <a:gd name="f12" fmla="val f6"/>
              <a:gd name="f13" fmla="val f7"/>
              <a:gd name="f14" fmla="*/ f8 f0 1"/>
              <a:gd name="f15" fmla="+- f13 0 f11"/>
              <a:gd name="f16" fmla="+- f12 0 f11"/>
              <a:gd name="f17" fmla="*/ f14 1 f2"/>
              <a:gd name="f18" fmla="*/ f16 1 8085002"/>
              <a:gd name="f19" fmla="*/ f15 1 149279"/>
              <a:gd name="f20" fmla="*/ 0 f16 1"/>
              <a:gd name="f21" fmla="*/ 0 f15 1"/>
              <a:gd name="f22" fmla="*/ 8085002 f16 1"/>
              <a:gd name="f23" fmla="*/ 149279 f15 1"/>
              <a:gd name="f24" fmla="+- f17 0 f1"/>
              <a:gd name="f25" fmla="*/ f20 1 8085002"/>
              <a:gd name="f26" fmla="*/ f21 1 149279"/>
              <a:gd name="f27" fmla="*/ f22 1 8085002"/>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8085002"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Rectangle 22">
            <a:extLst>
              <a:ext uri="{FF2B5EF4-FFF2-40B4-BE49-F238E27FC236}">
                <a16:creationId xmlns:a16="http://schemas.microsoft.com/office/drawing/2014/main" id="{4CD62D3B-D0E9-B293-6B0A-397E6BF4DFFE}"/>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4" name="Title 1">
            <a:extLst>
              <a:ext uri="{FF2B5EF4-FFF2-40B4-BE49-F238E27FC236}">
                <a16:creationId xmlns:a16="http://schemas.microsoft.com/office/drawing/2014/main" id="{81571EB6-38EF-EC79-97A7-81AB7D1D1A5A}"/>
              </a:ext>
            </a:extLst>
          </p:cNvPr>
          <p:cNvSpPr txBox="1">
            <a:spLocks noGrp="1"/>
          </p:cNvSpPr>
          <p:nvPr>
            <p:ph type="ctrTitle"/>
          </p:nvPr>
        </p:nvSpPr>
        <p:spPr>
          <a:xfrm>
            <a:off x="5032720" y="971723"/>
            <a:ext cx="6636248" cy="1003389"/>
          </a:xfrm>
        </p:spPr>
        <p:txBody>
          <a:bodyPr anchorCtr="1"/>
          <a:lstStyle/>
          <a:p>
            <a:pPr lvl="0" algn="ctr"/>
            <a:r>
              <a:rPr lang="en-US" sz="4400"/>
              <a:t>Riverdale Nursing Home </a:t>
            </a:r>
          </a:p>
        </p:txBody>
      </p:sp>
      <p:sp>
        <p:nvSpPr>
          <p:cNvPr id="5" name="Freeform: Shape 24">
            <a:extLst>
              <a:ext uri="{FF2B5EF4-FFF2-40B4-BE49-F238E27FC236}">
                <a16:creationId xmlns:a16="http://schemas.microsoft.com/office/drawing/2014/main" id="{21141AC8-5BC5-F930-9252-0EA2D48CD582}"/>
              </a:ext>
              <a:ext uri="{C183D7F6-B498-43B3-948B-1728B52AA6E4}">
                <adec:decorative xmlns:adec="http://schemas.microsoft.com/office/drawing/2017/decorative" val="1"/>
              </a:ext>
            </a:extLst>
          </p:cNvPr>
          <p:cNvSpPr>
            <a:spLocks noMove="1" noResize="1"/>
          </p:cNvSpPr>
          <p:nvPr/>
        </p:nvSpPr>
        <p:spPr>
          <a:xfrm>
            <a:off x="517870" y="508086"/>
            <a:ext cx="11156256" cy="149275"/>
          </a:xfrm>
          <a:custGeom>
            <a:avLst/>
            <a:gdLst>
              <a:gd name="f0" fmla="val 10800000"/>
              <a:gd name="f1" fmla="val 5400000"/>
              <a:gd name="f2" fmla="val 180"/>
              <a:gd name="f3" fmla="val w"/>
              <a:gd name="f4" fmla="val h"/>
              <a:gd name="f5" fmla="val 0"/>
              <a:gd name="f6" fmla="val 11156260"/>
              <a:gd name="f7" fmla="val 149279"/>
              <a:gd name="f8" fmla="+- 0 0 -90"/>
              <a:gd name="f9" fmla="*/ f3 1 11156260"/>
              <a:gd name="f10" fmla="*/ f4 1 149279"/>
              <a:gd name="f11" fmla="val f5"/>
              <a:gd name="f12" fmla="val f6"/>
              <a:gd name="f13" fmla="val f7"/>
              <a:gd name="f14" fmla="*/ f8 f0 1"/>
              <a:gd name="f15" fmla="+- f13 0 f11"/>
              <a:gd name="f16" fmla="+- f12 0 f11"/>
              <a:gd name="f17" fmla="*/ f14 1 f2"/>
              <a:gd name="f18" fmla="*/ f16 1 11156260"/>
              <a:gd name="f19" fmla="*/ f15 1 149279"/>
              <a:gd name="f20" fmla="*/ 0 f16 1"/>
              <a:gd name="f21" fmla="*/ 0 f15 1"/>
              <a:gd name="f22" fmla="*/ 11156260 f16 1"/>
              <a:gd name="f23" fmla="*/ 149279 f15 1"/>
              <a:gd name="f24" fmla="+- f17 0 f1"/>
              <a:gd name="f25" fmla="*/ f20 1 11156260"/>
              <a:gd name="f26" fmla="*/ f21 1 149279"/>
              <a:gd name="f27" fmla="*/ f22 1 11156260"/>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11156260"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pic>
        <p:nvPicPr>
          <p:cNvPr id="6" name="Picture 4" descr="Two doctors walking in hospital">
            <a:extLst>
              <a:ext uri="{FF2B5EF4-FFF2-40B4-BE49-F238E27FC236}">
                <a16:creationId xmlns:a16="http://schemas.microsoft.com/office/drawing/2014/main" id="{376DC935-7D9F-1444-F57B-747F2AEC250E}"/>
              </a:ext>
            </a:extLst>
          </p:cNvPr>
          <p:cNvPicPr>
            <a:picLocks noChangeAspect="1"/>
          </p:cNvPicPr>
          <p:nvPr/>
        </p:nvPicPr>
        <p:blipFill>
          <a:blip r:embed="rId2"/>
          <a:srcRect l="29978" r="20405" b="2"/>
          <a:stretch>
            <a:fillRect/>
          </a:stretch>
        </p:blipFill>
        <p:spPr>
          <a:xfrm>
            <a:off x="517870" y="970928"/>
            <a:ext cx="3996979" cy="5377028"/>
          </a:xfrm>
          <a:prstGeom prst="rect">
            <a:avLst/>
          </a:prstGeom>
          <a:noFill/>
          <a:ln cap="flat">
            <a:noFill/>
          </a:ln>
        </p:spPr>
      </p:pic>
      <p:sp>
        <p:nvSpPr>
          <p:cNvPr id="7" name="Subtitle 2">
            <a:extLst>
              <a:ext uri="{FF2B5EF4-FFF2-40B4-BE49-F238E27FC236}">
                <a16:creationId xmlns:a16="http://schemas.microsoft.com/office/drawing/2014/main" id="{0E002D79-9ADE-7A46-8713-1AA352E2F876}"/>
              </a:ext>
            </a:extLst>
          </p:cNvPr>
          <p:cNvSpPr txBox="1">
            <a:spLocks noGrp="1"/>
          </p:cNvSpPr>
          <p:nvPr>
            <p:ph type="subTitle" idx="1"/>
          </p:nvPr>
        </p:nvSpPr>
        <p:spPr>
          <a:xfrm>
            <a:off x="5669874" y="3765755"/>
            <a:ext cx="5460248" cy="1839224"/>
          </a:xfrm>
        </p:spPr>
        <p:txBody>
          <a:bodyPr>
            <a:normAutofit fontScale="85000" lnSpcReduction="10000"/>
          </a:bodyPr>
          <a:lstStyle/>
          <a:p>
            <a:pPr lvl="0" algn="ctr"/>
            <a:endParaRPr lang="en-US"/>
          </a:p>
          <a:p>
            <a:pPr lvl="0" indent="-228600" algn="ctr">
              <a:buChar char="•"/>
            </a:pPr>
            <a:r>
              <a:rPr lang="en-US"/>
              <a:t>PRESENTED BY: Rehaana Ahmed</a:t>
            </a:r>
          </a:p>
          <a:p>
            <a:pPr lvl="0" indent="-228600" algn="ctr">
              <a:buChar char="•"/>
            </a:pPr>
            <a:r>
              <a:rPr lang="en-US"/>
              <a:t>COURSE : Digital skills and  Research    Methods </a:t>
            </a:r>
          </a:p>
          <a:p>
            <a:pPr lvl="0" indent="-228600" algn="ctr">
              <a:buChar char="•"/>
            </a:pPr>
            <a:r>
              <a:rPr lang="en-US"/>
              <a:t>  (LCHS4007_BIRM)</a:t>
            </a:r>
          </a:p>
          <a:p>
            <a:pPr lvl="0" indent="-228600">
              <a:buChar char="•"/>
            </a:pPr>
            <a:endParaRPr lang="en-US"/>
          </a:p>
        </p:txBody>
      </p:sp>
      <p:sp>
        <p:nvSpPr>
          <p:cNvPr id="8" name="TextBox 5">
            <a:extLst>
              <a:ext uri="{FF2B5EF4-FFF2-40B4-BE49-F238E27FC236}">
                <a16:creationId xmlns:a16="http://schemas.microsoft.com/office/drawing/2014/main" id="{9350B559-57A8-9404-E7F4-89588AFEC0B7}"/>
              </a:ext>
            </a:extLst>
          </p:cNvPr>
          <p:cNvSpPr txBox="1"/>
          <p:nvPr/>
        </p:nvSpPr>
        <p:spPr>
          <a:xfrm>
            <a:off x="5515898" y="1975113"/>
            <a:ext cx="5731605" cy="193899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STAFF TRAINING USING MICROSOFT TEAMS</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Microsoft 365 solution for staff training</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 </a:t>
            </a:r>
          </a:p>
        </p:txBody>
      </p:sp>
      <p:pic>
        <p:nvPicPr>
          <p:cNvPr id="9" name="Picture 12">
            <a:extLst>
              <a:ext uri="{FF2B5EF4-FFF2-40B4-BE49-F238E27FC236}">
                <a16:creationId xmlns:a16="http://schemas.microsoft.com/office/drawing/2014/main" id="{B25A9B05-321A-CFBC-239D-AB51CC533D9E}"/>
              </a:ext>
            </a:extLst>
          </p:cNvPr>
          <p:cNvPicPr>
            <a:picLocks noChangeAspect="1"/>
          </p:cNvPicPr>
          <p:nvPr/>
        </p:nvPicPr>
        <p:blipFill>
          <a:blip r:embed="rId3"/>
          <a:stretch>
            <a:fillRect/>
          </a:stretch>
        </p:blipFill>
        <p:spPr>
          <a:xfrm>
            <a:off x="10925196" y="2139814"/>
            <a:ext cx="1066071" cy="666295"/>
          </a:xfrm>
          <a:prstGeom prst="rect">
            <a:avLst/>
          </a:prstGeom>
          <a:noFill/>
          <a:ln cap="flat">
            <a:noFill/>
          </a:ln>
        </p:spPr>
      </p:pic>
      <p:sp>
        <p:nvSpPr>
          <p:cNvPr id="10" name="TextBox 3">
            <a:extLst>
              <a:ext uri="{FF2B5EF4-FFF2-40B4-BE49-F238E27FC236}">
                <a16:creationId xmlns:a16="http://schemas.microsoft.com/office/drawing/2014/main" id="{891FA90D-FA0D-F8AB-5B5F-F89FFDC0986F}"/>
              </a:ext>
            </a:extLst>
          </p:cNvPr>
          <p:cNvSpPr txBox="1"/>
          <p:nvPr/>
        </p:nvSpPr>
        <p:spPr>
          <a:xfrm>
            <a:off x="983226" y="6469626"/>
            <a:ext cx="249739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(Stock images)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fade">
                                      <p:cBhvr>
                                        <p:cTn id="27" dur="1000"/>
                                        <p:tgtEl>
                                          <p:spTgt spid="7">
                                            <p:txEl>
                                              <p:pRg st="2" end="2"/>
                                            </p:txEl>
                                          </p:spTgt>
                                        </p:tgtEl>
                                      </p:cBhvr>
                                    </p:animEffect>
                                    <p:anim calcmode="lin" valueType="num">
                                      <p:cBhvr>
                                        <p:cTn id="28"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7">
                                            <p:txEl>
                                              <p:pRg st="3" end="3"/>
                                            </p:txEl>
                                          </p:spTgt>
                                        </p:tgtEl>
                                        <p:attrNameLst>
                                          <p:attrName>style.visibility</p:attrName>
                                        </p:attrNameLst>
                                      </p:cBhvr>
                                      <p:to>
                                        <p:strVal val="visible"/>
                                      </p:to>
                                    </p:set>
                                    <p:animEffect transition="in" filter="fade">
                                      <p:cBhvr>
                                        <p:cTn id="34" dur="1000"/>
                                        <p:tgtEl>
                                          <p:spTgt spid="7">
                                            <p:txEl>
                                              <p:pRg st="3" end="3"/>
                                            </p:txEl>
                                          </p:spTgt>
                                        </p:tgtEl>
                                      </p:cBhvr>
                                    </p:animEffect>
                                    <p:anim calcmode="lin" valueType="num">
                                      <p:cBhvr>
                                        <p:cTn id="3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build="p"/>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58E30-C4E7-D966-8274-9492EC8403C0}"/>
              </a:ext>
            </a:extLst>
          </p:cNvPr>
          <p:cNvSpPr txBox="1">
            <a:spLocks noGrp="1"/>
          </p:cNvSpPr>
          <p:nvPr>
            <p:ph type="ctrTitle"/>
          </p:nvPr>
        </p:nvSpPr>
        <p:spPr>
          <a:xfrm>
            <a:off x="314727" y="968578"/>
            <a:ext cx="11155680" cy="1214186"/>
          </a:xfrm>
        </p:spPr>
        <p:txBody>
          <a:bodyPr>
            <a:normAutofit fontScale="90000"/>
          </a:bodyPr>
          <a:lstStyle/>
          <a:p>
            <a:pPr lvl="0"/>
            <a:r>
              <a:rPr lang="en-GB" sz="3100" b="0">
                <a:latin typeface="Arial Black" pitchFamily="34"/>
              </a:rPr>
              <a:t>Workplace Task - Staff Training</a:t>
            </a:r>
            <a:br>
              <a:rPr lang="en-GB" sz="3200" b="0">
                <a:latin typeface="Arial Black" pitchFamily="34"/>
              </a:rPr>
            </a:br>
            <a:r>
              <a:rPr lang="en-GB" sz="3200" b="0">
                <a:latin typeface="Arial Black" pitchFamily="34"/>
              </a:rPr>
              <a:t> </a:t>
            </a:r>
            <a:br>
              <a:rPr lang="en-GB" sz="3200" b="0">
                <a:latin typeface="Arial Black" pitchFamily="34"/>
              </a:rPr>
            </a:br>
            <a:r>
              <a:rPr lang="en-GB" sz="2400" b="0">
                <a:latin typeface="Arial Black" pitchFamily="34"/>
              </a:rPr>
              <a:t>What does staff training involve, and why staff training is important?</a:t>
            </a:r>
            <a:br>
              <a:rPr lang="en-GB" sz="2400" b="0">
                <a:latin typeface="Arial Black" pitchFamily="34"/>
              </a:rPr>
            </a:br>
            <a:br>
              <a:rPr lang="en-GB" sz="2400" b="0">
                <a:latin typeface="Arial Black" pitchFamily="34"/>
              </a:rPr>
            </a:br>
            <a:endParaRPr lang="en-GB" sz="3200" b="0">
              <a:latin typeface="Arial Black" pitchFamily="34"/>
            </a:endParaRPr>
          </a:p>
        </p:txBody>
      </p:sp>
      <p:sp>
        <p:nvSpPr>
          <p:cNvPr id="3" name="Subtitle 2">
            <a:extLst>
              <a:ext uri="{FF2B5EF4-FFF2-40B4-BE49-F238E27FC236}">
                <a16:creationId xmlns:a16="http://schemas.microsoft.com/office/drawing/2014/main" id="{53A82851-E4E3-A1D4-A523-D1CD1B848988}"/>
              </a:ext>
            </a:extLst>
          </p:cNvPr>
          <p:cNvSpPr txBox="1">
            <a:spLocks noGrp="1"/>
          </p:cNvSpPr>
          <p:nvPr>
            <p:ph type="subTitle" idx="1"/>
          </p:nvPr>
        </p:nvSpPr>
        <p:spPr>
          <a:xfrm>
            <a:off x="0" y="5478188"/>
            <a:ext cx="7531611" cy="822466"/>
          </a:xfrm>
        </p:spPr>
        <p:txBody>
          <a:bodyPr>
            <a:noAutofit/>
          </a:bodyPr>
          <a:lstStyle/>
          <a:p>
            <a:pPr marL="342900" lvl="0" indent="-342900">
              <a:buChar char="•"/>
            </a:pPr>
            <a:endParaRPr lang="en-GB" sz="2000" i="0"/>
          </a:p>
          <a:p>
            <a:pPr marL="342900" lvl="0" indent="-342900">
              <a:buChar char="•"/>
            </a:pPr>
            <a:endParaRPr lang="en-GB" sz="2000" i="0"/>
          </a:p>
          <a:p>
            <a:pPr marL="342900" lvl="0" indent="-342900">
              <a:buChar char="•"/>
            </a:pPr>
            <a:r>
              <a:rPr lang="en-GB" sz="2000" i="0"/>
              <a:t>Teaching new skills</a:t>
            </a:r>
          </a:p>
          <a:p>
            <a:pPr marL="342900" lvl="0" indent="-342900">
              <a:buChar char="•"/>
            </a:pPr>
            <a:r>
              <a:rPr lang="en-GB" sz="2000" i="0"/>
              <a:t>Introducing new policies</a:t>
            </a:r>
          </a:p>
          <a:p>
            <a:pPr marL="342900" lvl="0" indent="-342900">
              <a:buChar char="•"/>
            </a:pPr>
            <a:r>
              <a:rPr lang="en-GB" sz="2000" i="0"/>
              <a:t>Health and safety training</a:t>
            </a:r>
          </a:p>
          <a:p>
            <a:pPr marL="342900" lvl="0" indent="-342900">
              <a:buChar char="•"/>
            </a:pPr>
            <a:r>
              <a:rPr lang="en-GB" sz="2000" i="0"/>
              <a:t>Software and system training</a:t>
            </a:r>
          </a:p>
          <a:p>
            <a:pPr marL="342900" lvl="0" indent="-342900">
              <a:buChar char="•"/>
            </a:pPr>
            <a:r>
              <a:rPr lang="en-GB" sz="2000" i="0"/>
              <a:t>Self development</a:t>
            </a:r>
          </a:p>
          <a:p>
            <a:pPr lvl="0"/>
            <a:r>
              <a:rPr lang="en-GB" sz="2000" b="1" i="0"/>
              <a:t>Challenges at Riverdale Nursing Home </a:t>
            </a:r>
          </a:p>
          <a:p>
            <a:pPr marL="342900" lvl="0" indent="-342900">
              <a:buChar char="•"/>
            </a:pPr>
            <a:r>
              <a:rPr lang="en-GB" sz="2000" i="0"/>
              <a:t>Staff work different shifts</a:t>
            </a:r>
          </a:p>
          <a:p>
            <a:pPr marL="342900" lvl="0" indent="-342900">
              <a:buChar char="•"/>
            </a:pPr>
            <a:r>
              <a:rPr lang="en-GB" sz="2000" i="0"/>
              <a:t>They are two separate building </a:t>
            </a:r>
          </a:p>
          <a:p>
            <a:pPr marL="342900" lvl="0" indent="-342900">
              <a:buChar char="•"/>
            </a:pPr>
            <a:endParaRPr lang="en-GB" sz="2000" i="0"/>
          </a:p>
        </p:txBody>
      </p:sp>
      <p:grpSp>
        <p:nvGrpSpPr>
          <p:cNvPr id="4" name="Diagram 3">
            <a:extLst>
              <a:ext uri="{FF2B5EF4-FFF2-40B4-BE49-F238E27FC236}">
                <a16:creationId xmlns:a16="http://schemas.microsoft.com/office/drawing/2014/main" id="{51E8759C-74D5-8C7B-8E85-8D6A97CD99D9}"/>
              </a:ext>
            </a:extLst>
          </p:cNvPr>
          <p:cNvGrpSpPr/>
          <p:nvPr/>
        </p:nvGrpSpPr>
        <p:grpSpPr>
          <a:xfrm>
            <a:off x="6936117" y="1111041"/>
            <a:ext cx="4966370" cy="580104"/>
            <a:chOff x="6936117" y="1111041"/>
            <a:chExt cx="4966370" cy="580104"/>
          </a:xfrm>
        </p:grpSpPr>
        <p:sp>
          <p:nvSpPr>
            <p:cNvPr id="5" name="Free-form: Shape 4">
              <a:extLst>
                <a:ext uri="{FF2B5EF4-FFF2-40B4-BE49-F238E27FC236}">
                  <a16:creationId xmlns:a16="http://schemas.microsoft.com/office/drawing/2014/main" id="{13228A64-EC38-104C-2B10-B0C80EB3A91E}"/>
                </a:ext>
              </a:extLst>
            </p:cNvPr>
            <p:cNvSpPr/>
            <p:nvPr/>
          </p:nvSpPr>
          <p:spPr>
            <a:xfrm>
              <a:off x="6936117"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Training Module</a:t>
              </a:r>
            </a:p>
          </p:txBody>
        </p:sp>
        <p:sp>
          <p:nvSpPr>
            <p:cNvPr id="6" name="Free-form: Shape 5">
              <a:extLst>
                <a:ext uri="{FF2B5EF4-FFF2-40B4-BE49-F238E27FC236}">
                  <a16:creationId xmlns:a16="http://schemas.microsoft.com/office/drawing/2014/main" id="{DD6289CC-BE80-F6CD-F85E-B6F29CC13F60}"/>
                </a:ext>
              </a:extLst>
            </p:cNvPr>
            <p:cNvSpPr/>
            <p:nvPr/>
          </p:nvSpPr>
          <p:spPr>
            <a:xfrm>
              <a:off x="8373746" y="1239039"/>
              <a:ext cx="277072" cy="324118"/>
            </a:xfrm>
            <a:custGeom>
              <a:avLst/>
              <a:gdLst>
                <a:gd name="f0" fmla="val 10800000"/>
                <a:gd name="f1" fmla="val 5400000"/>
                <a:gd name="f2" fmla="val 180"/>
                <a:gd name="f3" fmla="val w"/>
                <a:gd name="f4" fmla="val h"/>
                <a:gd name="f5" fmla="val 0"/>
                <a:gd name="f6" fmla="val 277071"/>
                <a:gd name="f7" fmla="val 324121"/>
                <a:gd name="f8" fmla="val 64824"/>
                <a:gd name="f9" fmla="val 138536"/>
                <a:gd name="f10" fmla="val 162061"/>
                <a:gd name="f11" fmla="val 259297"/>
                <a:gd name="f12" fmla="+- 0 0 -90"/>
                <a:gd name="f13" fmla="*/ f3 1 277071"/>
                <a:gd name="f14" fmla="*/ f4 1 324121"/>
                <a:gd name="f15" fmla="val f5"/>
                <a:gd name="f16" fmla="val f6"/>
                <a:gd name="f17" fmla="val f7"/>
                <a:gd name="f18" fmla="*/ f12 f0 1"/>
                <a:gd name="f19" fmla="+- f17 0 f15"/>
                <a:gd name="f20" fmla="+- f16 0 f15"/>
                <a:gd name="f21" fmla="*/ f18 1 f2"/>
                <a:gd name="f22" fmla="*/ f20 1 277071"/>
                <a:gd name="f23" fmla="*/ f19 1 324121"/>
                <a:gd name="f24" fmla="*/ 0 f20 1"/>
                <a:gd name="f25" fmla="*/ 64824 f19 1"/>
                <a:gd name="f26" fmla="*/ 138536 f20 1"/>
                <a:gd name="f27" fmla="*/ 0 f19 1"/>
                <a:gd name="f28" fmla="*/ 277071 f20 1"/>
                <a:gd name="f29" fmla="*/ 162061 f19 1"/>
                <a:gd name="f30" fmla="*/ 324121 f19 1"/>
                <a:gd name="f31" fmla="*/ 259297 f19 1"/>
                <a:gd name="f32" fmla="+- f21 0 f1"/>
                <a:gd name="f33" fmla="*/ f24 1 277071"/>
                <a:gd name="f34" fmla="*/ f25 1 324121"/>
                <a:gd name="f35" fmla="*/ f26 1 277071"/>
                <a:gd name="f36" fmla="*/ f27 1 324121"/>
                <a:gd name="f37" fmla="*/ f28 1 277071"/>
                <a:gd name="f38" fmla="*/ f29 1 324121"/>
                <a:gd name="f39" fmla="*/ f30 1 324121"/>
                <a:gd name="f40" fmla="*/ f31 1 324121"/>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77071" h="324121">
                  <a:moveTo>
                    <a:pt x="f5" y="f8"/>
                  </a:moveTo>
                  <a:lnTo>
                    <a:pt x="f9" y="f8"/>
                  </a:lnTo>
                  <a:lnTo>
                    <a:pt x="f9" y="f5"/>
                  </a:lnTo>
                  <a:lnTo>
                    <a:pt x="f6" y="f10"/>
                  </a:lnTo>
                  <a:lnTo>
                    <a:pt x="f9" y="f7"/>
                  </a:lnTo>
                  <a:lnTo>
                    <a:pt x="f9" y="f11"/>
                  </a:lnTo>
                  <a:lnTo>
                    <a:pt x="f5" y="f11"/>
                  </a:lnTo>
                  <a:lnTo>
                    <a:pt x="f5" y="f8"/>
                  </a:lnTo>
                  <a:close/>
                </a:path>
              </a:pathLst>
            </a:custGeom>
            <a:solidFill>
              <a:srgbClr val="F3CDAA"/>
            </a:solidFill>
            <a:ln cap="flat">
              <a:noFill/>
              <a:prstDash val="solid"/>
            </a:ln>
          </p:spPr>
          <p:txBody>
            <a:bodyPr vert="horz" wrap="square" lIns="0" tIns="64821" rIns="83118" bIns="64821" anchor="ctr" anchorCtr="1" compatLnSpc="1">
              <a:noAutofit/>
            </a:bodyPr>
            <a:lstStyle/>
            <a:p>
              <a:pPr marL="0" marR="0" lvl="0" indent="0" algn="ctr" defTabSz="533396"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endParaRPr kumimoji="0" lang="en-GB" sz="1200" b="0" i="0" u="none" strike="noStrike" kern="1200" cap="none" spc="0" normalizeH="0" baseline="0" noProof="0">
                <a:ln>
                  <a:noFill/>
                </a:ln>
                <a:solidFill>
                  <a:srgbClr val="FFFFFF"/>
                </a:solidFill>
                <a:effectLst/>
                <a:uLnTx/>
                <a:uFillTx/>
                <a:latin typeface="Bierstadt"/>
                <a:ea typeface="+mn-ea"/>
                <a:cs typeface="+mn-cs"/>
              </a:endParaRPr>
            </a:p>
          </p:txBody>
        </p:sp>
        <p:sp>
          <p:nvSpPr>
            <p:cNvPr id="7" name="Free-form: Shape 6">
              <a:extLst>
                <a:ext uri="{FF2B5EF4-FFF2-40B4-BE49-F238E27FC236}">
                  <a16:creationId xmlns:a16="http://schemas.microsoft.com/office/drawing/2014/main" id="{6234DFE6-3976-1C66-EBFD-D6963F7375C5}"/>
                </a:ext>
              </a:extLst>
            </p:cNvPr>
            <p:cNvSpPr/>
            <p:nvPr/>
          </p:nvSpPr>
          <p:spPr>
            <a:xfrm>
              <a:off x="8765831"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Practice Exercise</a:t>
              </a:r>
            </a:p>
          </p:txBody>
        </p:sp>
        <p:sp>
          <p:nvSpPr>
            <p:cNvPr id="8" name="Free-form: Shape 7">
              <a:extLst>
                <a:ext uri="{FF2B5EF4-FFF2-40B4-BE49-F238E27FC236}">
                  <a16:creationId xmlns:a16="http://schemas.microsoft.com/office/drawing/2014/main" id="{5E47F166-8150-6593-8A12-B55C3DD1207A}"/>
                </a:ext>
              </a:extLst>
            </p:cNvPr>
            <p:cNvSpPr/>
            <p:nvPr/>
          </p:nvSpPr>
          <p:spPr>
            <a:xfrm>
              <a:off x="10203469" y="1239039"/>
              <a:ext cx="277072" cy="324118"/>
            </a:xfrm>
            <a:custGeom>
              <a:avLst/>
              <a:gdLst>
                <a:gd name="f0" fmla="val 10800000"/>
                <a:gd name="f1" fmla="val 5400000"/>
                <a:gd name="f2" fmla="val 180"/>
                <a:gd name="f3" fmla="val w"/>
                <a:gd name="f4" fmla="val h"/>
                <a:gd name="f5" fmla="val 0"/>
                <a:gd name="f6" fmla="val 277071"/>
                <a:gd name="f7" fmla="val 324121"/>
                <a:gd name="f8" fmla="val 64824"/>
                <a:gd name="f9" fmla="val 138536"/>
                <a:gd name="f10" fmla="val 162061"/>
                <a:gd name="f11" fmla="val 259297"/>
                <a:gd name="f12" fmla="+- 0 0 -90"/>
                <a:gd name="f13" fmla="*/ f3 1 277071"/>
                <a:gd name="f14" fmla="*/ f4 1 324121"/>
                <a:gd name="f15" fmla="val f5"/>
                <a:gd name="f16" fmla="val f6"/>
                <a:gd name="f17" fmla="val f7"/>
                <a:gd name="f18" fmla="*/ f12 f0 1"/>
                <a:gd name="f19" fmla="+- f17 0 f15"/>
                <a:gd name="f20" fmla="+- f16 0 f15"/>
                <a:gd name="f21" fmla="*/ f18 1 f2"/>
                <a:gd name="f22" fmla="*/ f20 1 277071"/>
                <a:gd name="f23" fmla="*/ f19 1 324121"/>
                <a:gd name="f24" fmla="*/ 0 f20 1"/>
                <a:gd name="f25" fmla="*/ 64824 f19 1"/>
                <a:gd name="f26" fmla="*/ 138536 f20 1"/>
                <a:gd name="f27" fmla="*/ 0 f19 1"/>
                <a:gd name="f28" fmla="*/ 277071 f20 1"/>
                <a:gd name="f29" fmla="*/ 162061 f19 1"/>
                <a:gd name="f30" fmla="*/ 324121 f19 1"/>
                <a:gd name="f31" fmla="*/ 259297 f19 1"/>
                <a:gd name="f32" fmla="+- f21 0 f1"/>
                <a:gd name="f33" fmla="*/ f24 1 277071"/>
                <a:gd name="f34" fmla="*/ f25 1 324121"/>
                <a:gd name="f35" fmla="*/ f26 1 277071"/>
                <a:gd name="f36" fmla="*/ f27 1 324121"/>
                <a:gd name="f37" fmla="*/ f28 1 277071"/>
                <a:gd name="f38" fmla="*/ f29 1 324121"/>
                <a:gd name="f39" fmla="*/ f30 1 324121"/>
                <a:gd name="f40" fmla="*/ f31 1 324121"/>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77071" h="324121">
                  <a:moveTo>
                    <a:pt x="f5" y="f8"/>
                  </a:moveTo>
                  <a:lnTo>
                    <a:pt x="f9" y="f8"/>
                  </a:lnTo>
                  <a:lnTo>
                    <a:pt x="f9" y="f5"/>
                  </a:lnTo>
                  <a:lnTo>
                    <a:pt x="f6" y="f10"/>
                  </a:lnTo>
                  <a:lnTo>
                    <a:pt x="f9" y="f7"/>
                  </a:lnTo>
                  <a:lnTo>
                    <a:pt x="f9" y="f11"/>
                  </a:lnTo>
                  <a:lnTo>
                    <a:pt x="f5" y="f11"/>
                  </a:lnTo>
                  <a:lnTo>
                    <a:pt x="f5" y="f8"/>
                  </a:lnTo>
                  <a:close/>
                </a:path>
              </a:pathLst>
            </a:custGeom>
            <a:solidFill>
              <a:srgbClr val="F3CDAA"/>
            </a:solidFill>
            <a:ln cap="flat">
              <a:noFill/>
              <a:prstDash val="solid"/>
            </a:ln>
          </p:spPr>
          <p:txBody>
            <a:bodyPr vert="horz" wrap="square" lIns="0" tIns="64821" rIns="83118" bIns="64821" anchor="ctr" anchorCtr="1" compatLnSpc="1">
              <a:noAutofit/>
            </a:bodyPr>
            <a:lstStyle/>
            <a:p>
              <a:pPr marL="0" marR="0" lvl="0" indent="0" algn="ctr" defTabSz="533396"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endParaRPr kumimoji="0" lang="en-GB" sz="1200" b="0" i="0" u="none" strike="noStrike" kern="1200" cap="none" spc="0" normalizeH="0" baseline="0" noProof="0">
                <a:ln>
                  <a:noFill/>
                </a:ln>
                <a:solidFill>
                  <a:srgbClr val="FFFFFF"/>
                </a:solidFill>
                <a:effectLst/>
                <a:uLnTx/>
                <a:uFillTx/>
                <a:latin typeface="Bierstadt"/>
                <a:ea typeface="+mn-ea"/>
                <a:cs typeface="+mn-cs"/>
              </a:endParaRPr>
            </a:p>
          </p:txBody>
        </p:sp>
        <p:sp>
          <p:nvSpPr>
            <p:cNvPr id="9" name="Free-form: Shape 8">
              <a:extLst>
                <a:ext uri="{FF2B5EF4-FFF2-40B4-BE49-F238E27FC236}">
                  <a16:creationId xmlns:a16="http://schemas.microsoft.com/office/drawing/2014/main" id="{4237D5EE-52C7-6868-BF3A-F379224D0CCF}"/>
                </a:ext>
              </a:extLst>
            </p:cNvPr>
            <p:cNvSpPr/>
            <p:nvPr/>
          </p:nvSpPr>
          <p:spPr>
            <a:xfrm>
              <a:off x="10595545"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Knowledge Check</a:t>
              </a:r>
            </a:p>
          </p:txBody>
        </p:sp>
      </p:grpSp>
      <p:sp>
        <p:nvSpPr>
          <p:cNvPr id="10" name="TextBox 5">
            <a:extLst>
              <a:ext uri="{FF2B5EF4-FFF2-40B4-BE49-F238E27FC236}">
                <a16:creationId xmlns:a16="http://schemas.microsoft.com/office/drawing/2014/main" id="{4F3BAF33-8F63-3130-4ADD-7775E036A409}"/>
              </a:ext>
            </a:extLst>
          </p:cNvPr>
          <p:cNvSpPr txBox="1"/>
          <p:nvPr/>
        </p:nvSpPr>
        <p:spPr>
          <a:xfrm>
            <a:off x="7334868" y="5761707"/>
            <a:ext cx="3657600" cy="373623"/>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(NHS  England learning hub 2026)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anim calcmode="lin" valueType="num">
                                      <p:cBhvr>
                                        <p:cTn id="2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fade">
                                      <p:cBhvr>
                                        <p:cTn id="62" dur="1000"/>
                                        <p:tgtEl>
                                          <p:spTgt spid="3">
                                            <p:txEl>
                                              <p:pRg st="9" end="9"/>
                                            </p:txEl>
                                          </p:spTgt>
                                        </p:tgtEl>
                                      </p:cBhvr>
                                    </p:animEffect>
                                    <p:anim calcmode="lin" valueType="num">
                                      <p:cBhvr>
                                        <p:cTn id="6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C1E3BBA7-B1A6-0BF1-EAB7-E5B5BC819171}"/>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Title 1">
            <a:extLst>
              <a:ext uri="{FF2B5EF4-FFF2-40B4-BE49-F238E27FC236}">
                <a16:creationId xmlns:a16="http://schemas.microsoft.com/office/drawing/2014/main" id="{8FD51BD5-D7A7-8987-A0DB-353CB2A3A097}"/>
              </a:ext>
            </a:extLst>
          </p:cNvPr>
          <p:cNvSpPr txBox="1">
            <a:spLocks noGrp="1"/>
          </p:cNvSpPr>
          <p:nvPr>
            <p:ph type="title"/>
          </p:nvPr>
        </p:nvSpPr>
        <p:spPr>
          <a:xfrm>
            <a:off x="521208" y="978408"/>
            <a:ext cx="6558021" cy="5619033"/>
          </a:xfrm>
          <a:prstGeom prst="rect">
            <a:avLst/>
          </a:prstGeom>
          <a:noFill/>
          <a:ln>
            <a:noFill/>
          </a:ln>
        </p:spPr>
        <p:txBody>
          <a:bodyPr vert="horz" wrap="square" lIns="91440" tIns="45720" rIns="91440" bIns="45720" anchor="t" anchorCtr="0" compatLnSpc="1">
            <a:normAutofit/>
          </a:bodyPr>
          <a:lstStyle/>
          <a:p>
            <a:pPr lvl="0">
              <a:lnSpc>
                <a:spcPct val="90000"/>
              </a:lnSpc>
            </a:pPr>
            <a:r>
              <a:rPr lang="en-GB" sz="3600">
                <a:latin typeface="Arial Black" pitchFamily="34"/>
              </a:rPr>
              <a:t>What is Microsoft Teams? </a:t>
            </a:r>
          </a:p>
        </p:txBody>
      </p:sp>
      <p:sp>
        <p:nvSpPr>
          <p:cNvPr id="4" name="Rectangle 14">
            <a:extLst>
              <a:ext uri="{FF2B5EF4-FFF2-40B4-BE49-F238E27FC236}">
                <a16:creationId xmlns:a16="http://schemas.microsoft.com/office/drawing/2014/main" id="{64FC8A09-EE06-113B-70C3-2A32E73FA01B}"/>
              </a:ext>
              <a:ext uri="{C183D7F6-B498-43B3-948B-1728B52AA6E4}">
                <adec:decorative xmlns:adec="http://schemas.microsoft.com/office/drawing/2017/decorative" val="1"/>
              </a:ext>
            </a:extLst>
          </p:cNvPr>
          <p:cNvSpPr>
            <a:spLocks noMove="1" noResize="1"/>
          </p:cNvSpPr>
          <p:nvPr/>
        </p:nvSpPr>
        <p:spPr>
          <a:xfrm>
            <a:off x="517870" y="508086"/>
            <a:ext cx="6281928"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5" name="Content Placeholder 2">
            <a:extLst>
              <a:ext uri="{FF2B5EF4-FFF2-40B4-BE49-F238E27FC236}">
                <a16:creationId xmlns:a16="http://schemas.microsoft.com/office/drawing/2014/main" id="{60687221-90CB-EADA-464F-755A96D2DCEA}"/>
              </a:ext>
            </a:extLst>
          </p:cNvPr>
          <p:cNvSpPr txBox="1">
            <a:spLocks noGrp="1"/>
          </p:cNvSpPr>
          <p:nvPr>
            <p:ph idx="1"/>
          </p:nvPr>
        </p:nvSpPr>
        <p:spPr>
          <a:xfrm>
            <a:off x="335804" y="2155771"/>
            <a:ext cx="6281928" cy="3264307"/>
          </a:xfrm>
        </p:spPr>
        <p:txBody>
          <a:bodyPr>
            <a:normAutofit fontScale="85000" lnSpcReduction="20000"/>
          </a:bodyPr>
          <a:lstStyle/>
          <a:p>
            <a:pPr marL="0" lvl="0" indent="0">
              <a:buNone/>
            </a:pPr>
            <a:endParaRPr lang="en-GB" sz="2600" b="1"/>
          </a:p>
          <a:p>
            <a:pPr marL="0" lvl="0" indent="0">
              <a:buNone/>
            </a:pPr>
            <a:r>
              <a:rPr lang="en-GB" sz="2600" b="1"/>
              <a:t>Microsoft Teams is a communication platform in Microsoft Teams that allows employees to:</a:t>
            </a:r>
          </a:p>
          <a:p>
            <a:pPr marL="0" lvl="0" indent="0">
              <a:buNone/>
            </a:pPr>
            <a:endParaRPr lang="en-GB" b="1"/>
          </a:p>
          <a:p>
            <a:pPr lvl="0"/>
            <a:r>
              <a:rPr lang="en-GB"/>
              <a:t>Have training sessions </a:t>
            </a:r>
          </a:p>
          <a:p>
            <a:pPr lvl="0"/>
            <a:r>
              <a:rPr lang="en-GB"/>
              <a:t>Hold meetings </a:t>
            </a:r>
          </a:p>
          <a:p>
            <a:pPr lvl="0"/>
            <a:r>
              <a:rPr lang="en-GB"/>
              <a:t>Share files </a:t>
            </a:r>
          </a:p>
          <a:p>
            <a:pPr lvl="0"/>
            <a:r>
              <a:rPr lang="en-GB"/>
              <a:t>Have a chat with colleagues sharing information or asking questions</a:t>
            </a:r>
          </a:p>
          <a:p>
            <a:pPr lvl="0"/>
            <a:r>
              <a:rPr lang="en-GB">
                <a:hlinkClick r:id="rId3">
                  <a:extLst>
                    <a:ext uri="{A12FA001-AC4F-418D-AE19-62706E023703}">
                      <ahyp:hlinkClr xmlns:ahyp="http://schemas.microsoft.com/office/drawing/2018/hyperlinkcolor" val="tx"/>
                    </a:ext>
                  </a:extLst>
                </a:hlinkClick>
              </a:rPr>
              <a:t>Follow this link for more information </a:t>
            </a:r>
            <a:endParaRPr lang="en-GB"/>
          </a:p>
        </p:txBody>
      </p:sp>
      <p:pic>
        <p:nvPicPr>
          <p:cNvPr id="6" name="Picture 6">
            <a:extLst>
              <a:ext uri="{FF2B5EF4-FFF2-40B4-BE49-F238E27FC236}">
                <a16:creationId xmlns:a16="http://schemas.microsoft.com/office/drawing/2014/main" id="{C718FF67-1C4B-1317-59A3-AC38487C0414}"/>
              </a:ext>
            </a:extLst>
          </p:cNvPr>
          <p:cNvPicPr>
            <a:picLocks noChangeAspect="1"/>
          </p:cNvPicPr>
          <p:nvPr/>
        </p:nvPicPr>
        <p:blipFill>
          <a:blip r:embed="rId4"/>
          <a:stretch>
            <a:fillRect/>
          </a:stretch>
        </p:blipFill>
        <p:spPr>
          <a:xfrm>
            <a:off x="6878336" y="978408"/>
            <a:ext cx="4999829" cy="5387754"/>
          </a:xfrm>
          <a:prstGeom prst="rect">
            <a:avLst/>
          </a:prstGeom>
          <a:noFill/>
          <a:ln cap="flat">
            <a:noFill/>
          </a:ln>
        </p:spPr>
      </p:pic>
      <p:sp>
        <p:nvSpPr>
          <p:cNvPr id="7" name="TextBox 3">
            <a:extLst>
              <a:ext uri="{FF2B5EF4-FFF2-40B4-BE49-F238E27FC236}">
                <a16:creationId xmlns:a16="http://schemas.microsoft.com/office/drawing/2014/main" id="{B2963D37-C3CC-8EB2-8AA1-7E0CB61A6C45}"/>
              </a:ext>
            </a:extLst>
          </p:cNvPr>
          <p:cNvSpPr txBox="1"/>
          <p:nvPr/>
        </p:nvSpPr>
        <p:spPr>
          <a:xfrm>
            <a:off x="8026319" y="6488664"/>
            <a:ext cx="2703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(Image google)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1000"/>
                                        <p:tgtEl>
                                          <p:spTgt spid="5">
                                            <p:txEl>
                                              <p:pRg st="3" end="3"/>
                                            </p:txEl>
                                          </p:spTgt>
                                        </p:tgtEl>
                                      </p:cBhvr>
                                    </p:animEffect>
                                    <p:anim calcmode="lin" valueType="num">
                                      <p:cBhvr>
                                        <p:cTn id="21"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5">
                                            <p:txEl>
                                              <p:pRg st="5" end="5"/>
                                            </p:txEl>
                                          </p:spTgt>
                                        </p:tgtEl>
                                        <p:attrNameLst>
                                          <p:attrName>style.visibility</p:attrName>
                                        </p:attrNameLst>
                                      </p:cBhvr>
                                      <p:to>
                                        <p:strVal val="visible"/>
                                      </p:to>
                                    </p:set>
                                    <p:animEffect transition="in" filter="fade">
                                      <p:cBhvr>
                                        <p:cTn id="34" dur="1000"/>
                                        <p:tgtEl>
                                          <p:spTgt spid="5">
                                            <p:txEl>
                                              <p:pRg st="5" end="5"/>
                                            </p:txEl>
                                          </p:spTgt>
                                        </p:tgtEl>
                                      </p:cBhvr>
                                    </p:animEffect>
                                    <p:anim calcmode="lin" valueType="num">
                                      <p:cBhvr>
                                        <p:cTn id="3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5">
                                            <p:txEl>
                                              <p:pRg st="6" end="6"/>
                                            </p:txEl>
                                          </p:spTgt>
                                        </p:tgtEl>
                                        <p:attrNameLst>
                                          <p:attrName>style.visibility</p:attrName>
                                        </p:attrNameLst>
                                      </p:cBhvr>
                                      <p:to>
                                        <p:strVal val="visible"/>
                                      </p:to>
                                    </p:set>
                                    <p:animEffect transition="in" filter="fade">
                                      <p:cBhvr>
                                        <p:cTn id="41" dur="1000"/>
                                        <p:tgtEl>
                                          <p:spTgt spid="5">
                                            <p:txEl>
                                              <p:pRg st="6" end="6"/>
                                            </p:txEl>
                                          </p:spTgt>
                                        </p:tgtEl>
                                      </p:cBhvr>
                                    </p:animEffect>
                                    <p:anim calcmode="lin" valueType="num">
                                      <p:cBhvr>
                                        <p:cTn id="4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5">
                                            <p:txEl>
                                              <p:pRg st="7" end="7"/>
                                            </p:txEl>
                                          </p:spTgt>
                                        </p:tgtEl>
                                        <p:attrNameLst>
                                          <p:attrName>style.visibility</p:attrName>
                                        </p:attrNameLst>
                                      </p:cBhvr>
                                      <p:to>
                                        <p:strVal val="visible"/>
                                      </p:to>
                                    </p:set>
                                    <p:animEffect transition="in" filter="fade">
                                      <p:cBhvr>
                                        <p:cTn id="48" dur="1000"/>
                                        <p:tgtEl>
                                          <p:spTgt spid="5">
                                            <p:txEl>
                                              <p:pRg st="7" end="7"/>
                                            </p:txEl>
                                          </p:spTgt>
                                        </p:tgtEl>
                                      </p:cBhvr>
                                    </p:animEffect>
                                    <p:anim calcmode="lin" valueType="num">
                                      <p:cBhvr>
                                        <p:cTn id="49"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gtEl>
                                        <p:attrNameLst>
                                          <p:attrName>style.visibility</p:attrName>
                                        </p:attrNameLst>
                                      </p:cBhvr>
                                      <p:to>
                                        <p:strVal val="visible"/>
                                      </p:to>
                                    </p:set>
                                    <p:animEffect transition="in" filter="fade">
                                      <p:cBhvr>
                                        <p:cTn id="55" dur="1000"/>
                                        <p:tgtEl>
                                          <p:spTgt spid="6"/>
                                        </p:tgtEl>
                                      </p:cBhvr>
                                    </p:animEffect>
                                    <p:anim calcmode="lin" valueType="num">
                                      <p:cBhvr>
                                        <p:cTn id="56" dur="1000" fill="hold"/>
                                        <p:tgtEl>
                                          <p:spTgt spid="6"/>
                                        </p:tgtEl>
                                        <p:attrNameLst>
                                          <p:attrName>ppt_x</p:attrName>
                                        </p:attrNameLst>
                                      </p:cBhvr>
                                      <p:tavLst>
                                        <p:tav tm="0">
                                          <p:val>
                                            <p:strVal val="#ppt_x"/>
                                          </p:val>
                                        </p:tav>
                                        <p:tav tm="100000">
                                          <p:val>
                                            <p:strVal val="#ppt_x"/>
                                          </p:val>
                                        </p:tav>
                                      </p:tavLst>
                                    </p:anim>
                                    <p:anim calcmode="lin" valueType="num">
                                      <p:cBhvr>
                                        <p:cTn id="5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FC405373-6044-333C-0B21-B0F59832AF83}"/>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Title 1">
            <a:extLst>
              <a:ext uri="{FF2B5EF4-FFF2-40B4-BE49-F238E27FC236}">
                <a16:creationId xmlns:a16="http://schemas.microsoft.com/office/drawing/2014/main" id="{F4EB05F9-9E87-7CF0-831F-6BAD8525E5AB}"/>
              </a:ext>
            </a:extLst>
          </p:cNvPr>
          <p:cNvSpPr txBox="1">
            <a:spLocks noGrp="1"/>
          </p:cNvSpPr>
          <p:nvPr>
            <p:ph type="title"/>
          </p:nvPr>
        </p:nvSpPr>
        <p:spPr>
          <a:xfrm>
            <a:off x="521208" y="978408"/>
            <a:ext cx="4754880" cy="1463040"/>
          </a:xfrm>
          <a:prstGeom prst="rect">
            <a:avLst/>
          </a:prstGeom>
          <a:noFill/>
          <a:ln>
            <a:noFill/>
          </a:ln>
        </p:spPr>
        <p:txBody>
          <a:bodyPr vert="horz" wrap="square" lIns="91440" tIns="45720" rIns="91440" bIns="45720" anchor="t" anchorCtr="0" compatLnSpc="1">
            <a:normAutofit fontScale="90000"/>
          </a:bodyPr>
          <a:lstStyle/>
          <a:p>
            <a:pPr lvl="0">
              <a:lnSpc>
                <a:spcPct val="90000"/>
              </a:lnSpc>
            </a:pPr>
            <a:r>
              <a:rPr lang="en-GB" sz="3600">
                <a:latin typeface="Arial Black" pitchFamily="34"/>
              </a:rPr>
              <a:t>Why Microsoft Teams is Suitable</a:t>
            </a:r>
            <a:br>
              <a:rPr lang="en-GB" sz="3600">
                <a:latin typeface="Arial Black" pitchFamily="34"/>
              </a:rPr>
            </a:br>
            <a:br>
              <a:rPr lang="en-GB" sz="2400">
                <a:latin typeface="Arial Black" pitchFamily="34"/>
              </a:rPr>
            </a:br>
            <a:r>
              <a:rPr lang="en-GB" sz="3100"/>
              <a:t>Benefits for RiverDale Nursing Home </a:t>
            </a:r>
            <a:br>
              <a:rPr lang="en-GB" sz="3100"/>
            </a:br>
            <a:endParaRPr lang="en-GB" sz="3100"/>
          </a:p>
        </p:txBody>
      </p:sp>
      <p:sp>
        <p:nvSpPr>
          <p:cNvPr id="4" name="Rectangle 11">
            <a:extLst>
              <a:ext uri="{FF2B5EF4-FFF2-40B4-BE49-F238E27FC236}">
                <a16:creationId xmlns:a16="http://schemas.microsoft.com/office/drawing/2014/main" id="{662F7B98-2A55-606D-91D1-014E0015BDE2}"/>
              </a:ext>
              <a:ext uri="{C183D7F6-B498-43B3-948B-1728B52AA6E4}">
                <adec:decorative xmlns:adec="http://schemas.microsoft.com/office/drawing/2017/decorative" val="1"/>
              </a:ext>
            </a:extLst>
          </p:cNvPr>
          <p:cNvSpPr>
            <a:spLocks noMove="1" noResize="1"/>
          </p:cNvSpPr>
          <p:nvPr/>
        </p:nvSpPr>
        <p:spPr>
          <a:xfrm>
            <a:off x="517870" y="508086"/>
            <a:ext cx="4672968"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5" name="Content Placeholder 2">
            <a:extLst>
              <a:ext uri="{FF2B5EF4-FFF2-40B4-BE49-F238E27FC236}">
                <a16:creationId xmlns:a16="http://schemas.microsoft.com/office/drawing/2014/main" id="{8648C49F-23DE-8CDF-D575-758DD3C20E84}"/>
              </a:ext>
            </a:extLst>
          </p:cNvPr>
          <p:cNvSpPr txBox="1">
            <a:spLocks noGrp="1"/>
          </p:cNvSpPr>
          <p:nvPr>
            <p:ph idx="1"/>
          </p:nvPr>
        </p:nvSpPr>
        <p:spPr>
          <a:xfrm>
            <a:off x="521208" y="3097164"/>
            <a:ext cx="4672583" cy="3248771"/>
          </a:xfrm>
        </p:spPr>
        <p:txBody>
          <a:bodyPr/>
          <a:lstStyle/>
          <a:p>
            <a:pPr marL="0" lvl="0" indent="0">
              <a:buNone/>
            </a:pPr>
            <a:endParaRPr lang="en-GB"/>
          </a:p>
          <a:p>
            <a:pPr marL="0" lvl="0" indent="0">
              <a:buNone/>
            </a:pPr>
            <a:endParaRPr lang="en-GB"/>
          </a:p>
        </p:txBody>
      </p:sp>
      <p:pic>
        <p:nvPicPr>
          <p:cNvPr id="6" name="Picture 4" descr="People in a meeting">
            <a:extLst>
              <a:ext uri="{FF2B5EF4-FFF2-40B4-BE49-F238E27FC236}">
                <a16:creationId xmlns:a16="http://schemas.microsoft.com/office/drawing/2014/main" id="{3BB91F70-C966-E2E7-6822-6C800B4440A6}"/>
              </a:ext>
            </a:extLst>
          </p:cNvPr>
          <p:cNvPicPr>
            <a:picLocks noChangeAspect="1"/>
          </p:cNvPicPr>
          <p:nvPr/>
        </p:nvPicPr>
        <p:blipFill>
          <a:blip r:embed="rId3"/>
          <a:srcRect l="23006" r="11811" b="1"/>
          <a:stretch>
            <a:fillRect/>
          </a:stretch>
        </p:blipFill>
        <p:spPr>
          <a:xfrm>
            <a:off x="5958020" y="508086"/>
            <a:ext cx="5709723" cy="5846984"/>
          </a:xfrm>
          <a:prstGeom prst="rect">
            <a:avLst/>
          </a:prstGeom>
          <a:noFill/>
          <a:ln cap="flat">
            <a:noFill/>
          </a:ln>
        </p:spPr>
      </p:pic>
      <p:graphicFrame>
        <p:nvGraphicFramePr>
          <p:cNvPr id="7" name="Table 6">
            <a:extLst>
              <a:ext uri="{FF2B5EF4-FFF2-40B4-BE49-F238E27FC236}">
                <a16:creationId xmlns:a16="http://schemas.microsoft.com/office/drawing/2014/main" id="{0DF2DE69-0B67-96EE-CB9C-07306EAFA600}"/>
              </a:ext>
            </a:extLst>
          </p:cNvPr>
          <p:cNvGraphicFramePr>
            <a:graphicFrameLocks noGrp="1"/>
          </p:cNvGraphicFramePr>
          <p:nvPr/>
        </p:nvGraphicFramePr>
        <p:xfrm>
          <a:off x="0" y="3918204"/>
          <a:ext cx="5958010" cy="2011680"/>
        </p:xfrm>
        <a:graphic>
          <a:graphicData uri="http://schemas.openxmlformats.org/drawingml/2006/table">
            <a:tbl>
              <a:tblPr firstRow="1" bandRow="1">
                <a:effectLst/>
                <a:tableStyleId>{5C22544A-7EE6-4342-B048-85BDC9FD1C3A}</a:tableStyleId>
              </a:tblPr>
              <a:tblGrid>
                <a:gridCol w="2979005">
                  <a:extLst>
                    <a:ext uri="{9D8B030D-6E8A-4147-A177-3AD203B41FA5}">
                      <a16:colId xmlns:a16="http://schemas.microsoft.com/office/drawing/2014/main" val="2880495747"/>
                    </a:ext>
                  </a:extLst>
                </a:gridCol>
                <a:gridCol w="2979005">
                  <a:extLst>
                    <a:ext uri="{9D8B030D-6E8A-4147-A177-3AD203B41FA5}">
                      <a16:colId xmlns:a16="http://schemas.microsoft.com/office/drawing/2014/main" val="162997214"/>
                    </a:ext>
                  </a:extLst>
                </a:gridCol>
              </a:tblGrid>
              <a:tr h="365760">
                <a:tc>
                  <a:txBody>
                    <a:bodyPr/>
                    <a:lstStyle/>
                    <a:p>
                      <a:pPr lvl="0" algn="ctr"/>
                      <a:r>
                        <a:rPr lang="en-GB"/>
                        <a:t>Problem </a:t>
                      </a:r>
                    </a:p>
                  </a:txBody>
                  <a:tcPr/>
                </a:tc>
                <a:tc>
                  <a:txBody>
                    <a:bodyPr/>
                    <a:lstStyle/>
                    <a:p>
                      <a:pPr lvl="0" algn="ctr"/>
                      <a:r>
                        <a:rPr lang="en-GB"/>
                        <a:t>Solution with Teams </a:t>
                      </a:r>
                    </a:p>
                  </a:txBody>
                  <a:tcPr/>
                </a:tc>
                <a:extLst>
                  <a:ext uri="{0D108BD9-81ED-4DB2-BD59-A6C34878D82A}">
                    <a16:rowId xmlns:a16="http://schemas.microsoft.com/office/drawing/2014/main" val="2184166759"/>
                  </a:ext>
                </a:extLst>
              </a:tr>
              <a:tr h="365760">
                <a:tc>
                  <a:txBody>
                    <a:bodyPr/>
                    <a:lstStyle/>
                    <a:p>
                      <a:pPr lvl="0"/>
                      <a:r>
                        <a:rPr lang="en-GB"/>
                        <a:t>Different shifts </a:t>
                      </a:r>
                    </a:p>
                  </a:txBody>
                  <a:tcPr/>
                </a:tc>
                <a:tc>
                  <a:txBody>
                    <a:bodyPr/>
                    <a:lstStyle/>
                    <a:p>
                      <a:pPr lvl="0"/>
                      <a:r>
                        <a:rPr lang="en-GB"/>
                        <a:t>Recorded sessions available any time.</a:t>
                      </a:r>
                    </a:p>
                  </a:txBody>
                  <a:tcPr/>
                </a:tc>
                <a:extLst>
                  <a:ext uri="{0D108BD9-81ED-4DB2-BD59-A6C34878D82A}">
                    <a16:rowId xmlns:a16="http://schemas.microsoft.com/office/drawing/2014/main" val="1049783556"/>
                  </a:ext>
                </a:extLst>
              </a:tr>
              <a:tr h="365760">
                <a:tc>
                  <a:txBody>
                    <a:bodyPr/>
                    <a:lstStyle/>
                    <a:p>
                      <a:pPr lvl="0"/>
                      <a:r>
                        <a:rPr lang="en-GB"/>
                        <a:t>Multiple locations </a:t>
                      </a:r>
                    </a:p>
                  </a:txBody>
                  <a:tcPr/>
                </a:tc>
                <a:tc>
                  <a:txBody>
                    <a:bodyPr/>
                    <a:lstStyle/>
                    <a:p>
                      <a:pPr lvl="0"/>
                      <a:r>
                        <a:rPr lang="en-GB"/>
                        <a:t>Staff can join remotely </a:t>
                      </a:r>
                    </a:p>
                  </a:txBody>
                  <a:tcPr/>
                </a:tc>
                <a:extLst>
                  <a:ext uri="{0D108BD9-81ED-4DB2-BD59-A6C34878D82A}">
                    <a16:rowId xmlns:a16="http://schemas.microsoft.com/office/drawing/2014/main" val="860047527"/>
                  </a:ext>
                </a:extLst>
              </a:tr>
              <a:tr h="365760">
                <a:tc>
                  <a:txBody>
                    <a:bodyPr/>
                    <a:lstStyle/>
                    <a:p>
                      <a:pPr lvl="0"/>
                      <a:r>
                        <a:rPr lang="en-GB"/>
                        <a:t>Sharing information</a:t>
                      </a:r>
                    </a:p>
                  </a:txBody>
                  <a:tcPr/>
                </a:tc>
                <a:tc>
                  <a:txBody>
                    <a:bodyPr/>
                    <a:lstStyle/>
                    <a:p>
                      <a:pPr lvl="0"/>
                      <a:r>
                        <a:rPr lang="en-GB"/>
                        <a:t>Storage for training material </a:t>
                      </a:r>
                    </a:p>
                    <a:p>
                      <a:pPr lvl="0"/>
                      <a:endParaRPr lang="en-GB"/>
                    </a:p>
                  </a:txBody>
                  <a:tcPr/>
                </a:tc>
                <a:extLst>
                  <a:ext uri="{0D108BD9-81ED-4DB2-BD59-A6C34878D82A}">
                    <a16:rowId xmlns:a16="http://schemas.microsoft.com/office/drawing/2014/main" val="2059068387"/>
                  </a:ext>
                </a:extLst>
              </a:tr>
            </a:tbl>
          </a:graphicData>
        </a:graphic>
      </p:graphicFrame>
      <p:sp>
        <p:nvSpPr>
          <p:cNvPr id="8" name="TextBox 7">
            <a:extLst>
              <a:ext uri="{FF2B5EF4-FFF2-40B4-BE49-F238E27FC236}">
                <a16:creationId xmlns:a16="http://schemas.microsoft.com/office/drawing/2014/main" id="{2E19E1E1-1D9F-51BE-E89E-13E941DDA6B0}"/>
              </a:ext>
            </a:extLst>
          </p:cNvPr>
          <p:cNvSpPr txBox="1"/>
          <p:nvPr/>
        </p:nvSpPr>
        <p:spPr>
          <a:xfrm>
            <a:off x="157313" y="6345936"/>
            <a:ext cx="292018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Citation (Microsoft Teams 2026)</a:t>
            </a:r>
          </a:p>
        </p:txBody>
      </p:sp>
      <p:sp>
        <p:nvSpPr>
          <p:cNvPr id="9" name="TextBox 8">
            <a:extLst>
              <a:ext uri="{FF2B5EF4-FFF2-40B4-BE49-F238E27FC236}">
                <a16:creationId xmlns:a16="http://schemas.microsoft.com/office/drawing/2014/main" id="{1ADFA512-70A3-2D60-9163-A5296A116669}"/>
              </a:ext>
            </a:extLst>
          </p:cNvPr>
          <p:cNvSpPr txBox="1"/>
          <p:nvPr/>
        </p:nvSpPr>
        <p:spPr>
          <a:xfrm>
            <a:off x="6862919" y="6587611"/>
            <a:ext cx="532603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(Stock images)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B3F3D2E0-A3D4-F9FF-5AD6-08CEB0DBC0D7}"/>
              </a:ext>
            </a:extLst>
          </p:cNvPr>
          <p:cNvSpPr/>
          <p:nvPr/>
        </p:nvSpPr>
        <p:spPr>
          <a:xfrm>
            <a:off x="624836" y="2514600"/>
            <a:ext cx="4953003" cy="1844043"/>
          </a:xfrm>
          <a:prstGeom prst="rect">
            <a:avLst/>
          </a:prstGeom>
          <a:solidFill>
            <a:srgbClr val="949CFF"/>
          </a:solidFill>
          <a:ln w="19046" cap="flat">
            <a:solidFill>
              <a:srgbClr val="0D0D0D"/>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Rectangle 6">
            <a:extLst>
              <a:ext uri="{FF2B5EF4-FFF2-40B4-BE49-F238E27FC236}">
                <a16:creationId xmlns:a16="http://schemas.microsoft.com/office/drawing/2014/main" id="{98FD8C66-A30C-A3D6-58A4-368FD12E8B70}"/>
              </a:ext>
            </a:extLst>
          </p:cNvPr>
          <p:cNvSpPr/>
          <p:nvPr/>
        </p:nvSpPr>
        <p:spPr>
          <a:xfrm>
            <a:off x="6614166" y="2514600"/>
            <a:ext cx="5151116" cy="1844043"/>
          </a:xfrm>
          <a:prstGeom prst="rect">
            <a:avLst/>
          </a:prstGeom>
          <a:solidFill>
            <a:srgbClr val="949CFF"/>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4" name="TextBox 7">
            <a:extLst>
              <a:ext uri="{FF2B5EF4-FFF2-40B4-BE49-F238E27FC236}">
                <a16:creationId xmlns:a16="http://schemas.microsoft.com/office/drawing/2014/main" id="{E892F0E4-1DBB-6973-B398-2E41A6C59D7C}"/>
              </a:ext>
            </a:extLst>
          </p:cNvPr>
          <p:cNvSpPr txBox="1"/>
          <p:nvPr/>
        </p:nvSpPr>
        <p:spPr>
          <a:xfrm>
            <a:off x="624836" y="320040"/>
            <a:ext cx="11018520"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3600" b="1" i="0" u="none" strike="noStrike" kern="1200" cap="none" spc="0" normalizeH="0" baseline="0" noProof="0">
                <a:ln>
                  <a:noFill/>
                </a:ln>
                <a:solidFill>
                  <a:srgbClr val="000000"/>
                </a:solidFill>
                <a:effectLst/>
                <a:uLnTx/>
                <a:uFillTx/>
                <a:latin typeface="Arial Black" pitchFamily="34"/>
                <a:ea typeface="+mn-ea"/>
                <a:cs typeface="+mn-cs"/>
              </a:rPr>
              <a:t>Advantages And Limitations </a:t>
            </a:r>
          </a:p>
        </p:txBody>
      </p:sp>
      <p:sp>
        <p:nvSpPr>
          <p:cNvPr id="5" name="TextBox 9">
            <a:extLst>
              <a:ext uri="{FF2B5EF4-FFF2-40B4-BE49-F238E27FC236}">
                <a16:creationId xmlns:a16="http://schemas.microsoft.com/office/drawing/2014/main" id="{D33F753F-A983-DB28-87D4-B460FB1FFBB0}"/>
              </a:ext>
            </a:extLst>
          </p:cNvPr>
          <p:cNvSpPr txBox="1"/>
          <p:nvPr/>
        </p:nvSpPr>
        <p:spPr>
          <a:xfrm>
            <a:off x="1112523" y="1721668"/>
            <a:ext cx="4130043" cy="52321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sng" strike="noStrike" kern="1200" cap="none" spc="0" normalizeH="0" baseline="0" noProof="0">
                <a:ln>
                  <a:noFill/>
                </a:ln>
                <a:solidFill>
                  <a:srgbClr val="000000"/>
                </a:solidFill>
                <a:effectLst/>
                <a:uLnTx/>
                <a:uFillTx/>
                <a:latin typeface="Arial Black" pitchFamily="34"/>
                <a:ea typeface="+mn-ea"/>
                <a:cs typeface="+mn-cs"/>
              </a:rPr>
              <a:t>Advantages</a:t>
            </a:r>
          </a:p>
        </p:txBody>
      </p:sp>
      <p:sp>
        <p:nvSpPr>
          <p:cNvPr id="6" name="TextBox 10">
            <a:extLst>
              <a:ext uri="{FF2B5EF4-FFF2-40B4-BE49-F238E27FC236}">
                <a16:creationId xmlns:a16="http://schemas.microsoft.com/office/drawing/2014/main" id="{7FF8557B-1BA3-E03D-4C1A-B6365D7A2352}"/>
              </a:ext>
            </a:extLst>
          </p:cNvPr>
          <p:cNvSpPr txBox="1"/>
          <p:nvPr/>
        </p:nvSpPr>
        <p:spPr>
          <a:xfrm>
            <a:off x="8138160" y="1721668"/>
            <a:ext cx="3627123"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sng" strike="noStrike" kern="1200" cap="none" spc="0" normalizeH="0" baseline="0" noProof="0">
                <a:ln>
                  <a:noFill/>
                </a:ln>
                <a:solidFill>
                  <a:srgbClr val="000000"/>
                </a:solidFill>
                <a:effectLst/>
                <a:uLnTx/>
                <a:uFillTx/>
                <a:latin typeface="Arial Black" pitchFamily="34"/>
                <a:ea typeface="+mn-ea"/>
                <a:cs typeface="+mn-cs"/>
              </a:rPr>
              <a:t>Limitations</a:t>
            </a:r>
            <a:r>
              <a:rPr kumimoji="0" lang="en-GB" sz="2800" b="1" i="0" u="none" strike="noStrike" kern="1200" cap="none" spc="0" normalizeH="0" baseline="0" noProof="0">
                <a:ln>
                  <a:noFill/>
                </a:ln>
                <a:solidFill>
                  <a:srgbClr val="000000"/>
                </a:solidFill>
                <a:effectLst/>
                <a:uLnTx/>
                <a:uFillTx/>
                <a:latin typeface="Arial Black" pitchFamily="34"/>
                <a:ea typeface="+mn-ea"/>
                <a:cs typeface="+mn-cs"/>
              </a:rPr>
              <a:t> </a:t>
            </a:r>
          </a:p>
        </p:txBody>
      </p:sp>
      <p:sp>
        <p:nvSpPr>
          <p:cNvPr id="7" name="TextBox 11">
            <a:extLst>
              <a:ext uri="{FF2B5EF4-FFF2-40B4-BE49-F238E27FC236}">
                <a16:creationId xmlns:a16="http://schemas.microsoft.com/office/drawing/2014/main" id="{526911D0-64AB-9A6E-A9AA-44D6634330E0}"/>
              </a:ext>
            </a:extLst>
          </p:cNvPr>
          <p:cNvSpPr txBox="1"/>
          <p:nvPr/>
        </p:nvSpPr>
        <p:spPr>
          <a:xfrm>
            <a:off x="792483" y="2819396"/>
            <a:ext cx="4450083"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Easy communication</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Share files</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Sessions are recorded</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Join a session remote</a:t>
            </a:r>
          </a:p>
        </p:txBody>
      </p:sp>
      <p:pic>
        <p:nvPicPr>
          <p:cNvPr id="8" name="Ink 12">
            <a:extLst>
              <a:ext uri="{FF2B5EF4-FFF2-40B4-BE49-F238E27FC236}">
                <a16:creationId xmlns:a16="http://schemas.microsoft.com/office/drawing/2014/main" id="{671051B1-1E45-F08E-9CC4-B41ACDA43BF6}"/>
              </a:ext>
            </a:extLst>
          </p:cNvPr>
          <p:cNvPicPr>
            <a:picLocks noChangeAspect="1"/>
          </p:cNvPicPr>
          <p:nvPr/>
        </p:nvPicPr>
        <p:blipFill>
          <a:blip r:embed="rId2"/>
          <a:stretch>
            <a:fillRect/>
          </a:stretch>
        </p:blipFill>
        <p:spPr>
          <a:xfrm>
            <a:off x="4236360" y="-853199"/>
            <a:ext cx="356" cy="356"/>
          </a:xfrm>
          <a:prstGeom prst="rect">
            <a:avLst/>
          </a:prstGeom>
          <a:noFill/>
          <a:ln cap="flat">
            <a:noFill/>
          </a:ln>
        </p:spPr>
      </p:pic>
      <p:sp>
        <p:nvSpPr>
          <p:cNvPr id="9" name="Arrow: Up 13">
            <a:extLst>
              <a:ext uri="{FF2B5EF4-FFF2-40B4-BE49-F238E27FC236}">
                <a16:creationId xmlns:a16="http://schemas.microsoft.com/office/drawing/2014/main" id="{CA3CEE44-FEF0-A205-E534-3663F9504898}"/>
              </a:ext>
            </a:extLst>
          </p:cNvPr>
          <p:cNvSpPr/>
          <p:nvPr/>
        </p:nvSpPr>
        <p:spPr>
          <a:xfrm>
            <a:off x="68580" y="2514600"/>
            <a:ext cx="426723" cy="1844043"/>
          </a:xfrm>
          <a:custGeom>
            <a:avLst>
              <a:gd name="f0" fmla="val 2499"/>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21600 f13 1"/>
              <a:gd name="f24" fmla="*/ 0 f12 1"/>
              <a:gd name="f25" fmla="*/ f16 1 f4"/>
              <a:gd name="f26" fmla="*/ 21600 f12 1"/>
              <a:gd name="f27" fmla="*/ f17 1 f4"/>
              <a:gd name="f28" fmla="*/ f19 f18 1"/>
              <a:gd name="f29" fmla="*/ f18 f12 1"/>
              <a:gd name="f30" fmla="*/ f20 f12 1"/>
              <a:gd name="f31" fmla="*/ f19 f13 1"/>
              <a:gd name="f32" fmla="+- f25 0 f3"/>
              <a:gd name="f33" fmla="+- f27 0 f3"/>
              <a:gd name="f34" fmla="*/ f28 1 10800"/>
              <a:gd name="f35" fmla="+- f19 0 f34"/>
              <a:gd name="f36" fmla="*/ f35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36" r="f30" b="f23"/>
            <a:pathLst>
              <a:path w="21600" h="21600">
                <a:moveTo>
                  <a:pt x="f18" y="f8"/>
                </a:moveTo>
                <a:lnTo>
                  <a:pt x="f18" y="f19"/>
                </a:lnTo>
                <a:lnTo>
                  <a:pt x="f7" y="f19"/>
                </a:lnTo>
                <a:lnTo>
                  <a:pt x="f9" y="f7"/>
                </a:lnTo>
                <a:lnTo>
                  <a:pt x="f8" y="f19"/>
                </a:lnTo>
                <a:lnTo>
                  <a:pt x="f20" y="f19"/>
                </a:lnTo>
                <a:lnTo>
                  <a:pt x="f20" y="f8"/>
                </a:lnTo>
                <a:close/>
              </a:path>
            </a:pathLst>
          </a:custGeom>
          <a:solidFill>
            <a:srgbClr val="EBA000"/>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10" name="TextBox 14">
            <a:extLst>
              <a:ext uri="{FF2B5EF4-FFF2-40B4-BE49-F238E27FC236}">
                <a16:creationId xmlns:a16="http://schemas.microsoft.com/office/drawing/2014/main" id="{6675EBFA-6F39-937E-88F4-AB6A09A892E9}"/>
              </a:ext>
            </a:extLst>
          </p:cNvPr>
          <p:cNvSpPr txBox="1"/>
          <p:nvPr/>
        </p:nvSpPr>
        <p:spPr>
          <a:xfrm>
            <a:off x="7101843" y="2819396"/>
            <a:ext cx="4648196"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Require a internet connection </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You may face technical problems </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Some staff members may need help using teams </a:t>
            </a:r>
          </a:p>
        </p:txBody>
      </p:sp>
      <p:sp>
        <p:nvSpPr>
          <p:cNvPr id="11" name="Arrow: Down 15">
            <a:extLst>
              <a:ext uri="{FF2B5EF4-FFF2-40B4-BE49-F238E27FC236}">
                <a16:creationId xmlns:a16="http://schemas.microsoft.com/office/drawing/2014/main" id="{90C682B9-C492-98E3-F881-F763F98C3961}"/>
              </a:ext>
            </a:extLst>
          </p:cNvPr>
          <p:cNvSpPr/>
          <p:nvPr/>
        </p:nvSpPr>
        <p:spPr>
          <a:xfrm>
            <a:off x="6096003" y="2514600"/>
            <a:ext cx="464816" cy="1844043"/>
          </a:xfrm>
          <a:custGeom>
            <a:avLst>
              <a:gd name="f0" fmla="val 18878"/>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0 f13 1"/>
              <a:gd name="f24" fmla="*/ 0 f12 1"/>
              <a:gd name="f25" fmla="*/ f16 1 f4"/>
              <a:gd name="f26" fmla="*/ 21600 f12 1"/>
              <a:gd name="f27" fmla="*/ f17 1 f4"/>
              <a:gd name="f28" fmla="+- 21600 0 f19"/>
              <a:gd name="f29" fmla="*/ f18 f12 1"/>
              <a:gd name="f30" fmla="*/ f20 f12 1"/>
              <a:gd name="f31" fmla="*/ f19 f13 1"/>
              <a:gd name="f32" fmla="+- f25 0 f3"/>
              <a:gd name="f33" fmla="+- f27 0 f3"/>
              <a:gd name="f34" fmla="*/ f28 f18 1"/>
              <a:gd name="f35" fmla="*/ f34 1 10800"/>
              <a:gd name="f36" fmla="+- f19 f35 0"/>
              <a:gd name="f37" fmla="*/ f36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23" r="f30" b="f37"/>
            <a:pathLst>
              <a:path w="21600" h="21600">
                <a:moveTo>
                  <a:pt x="f18" y="f7"/>
                </a:moveTo>
                <a:lnTo>
                  <a:pt x="f18" y="f19"/>
                </a:lnTo>
                <a:lnTo>
                  <a:pt x="f7" y="f19"/>
                </a:lnTo>
                <a:lnTo>
                  <a:pt x="f9" y="f8"/>
                </a:lnTo>
                <a:lnTo>
                  <a:pt x="f8" y="f19"/>
                </a:lnTo>
                <a:lnTo>
                  <a:pt x="f20" y="f19"/>
                </a:lnTo>
                <a:lnTo>
                  <a:pt x="f20" y="f7"/>
                </a:lnTo>
                <a:close/>
              </a:path>
            </a:pathLst>
          </a:custGeom>
          <a:solidFill>
            <a:srgbClr val="EBA000"/>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barn(inVertical)">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anim calcmode="lin" valueType="num">
                                      <p:cBhvr>
                                        <p:cTn id="33" dur="1000" fill="hold"/>
                                        <p:tgtEl>
                                          <p:spTgt spid="10"/>
                                        </p:tgtEl>
                                        <p:attrNameLst>
                                          <p:attrName>ppt_x</p:attrName>
                                        </p:attrNameLst>
                                      </p:cBhvr>
                                      <p:tavLst>
                                        <p:tav tm="0">
                                          <p:val>
                                            <p:strVal val="#ppt_x"/>
                                          </p:val>
                                        </p:tav>
                                        <p:tav tm="100000">
                                          <p:val>
                                            <p:strVal val="#ppt_x"/>
                                          </p:val>
                                        </p:tav>
                                      </p:tavLst>
                                    </p:anim>
                                    <p:anim calcmode="lin" valueType="num">
                                      <p:cBhvr>
                                        <p:cTn id="3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P spid="6" grpId="0"/>
      <p:bldP spid="7"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BA6D5-F5E5-396E-7803-FEA052812FE6}"/>
              </a:ext>
            </a:extLst>
          </p:cNvPr>
          <p:cNvSpPr txBox="1">
            <a:spLocks noGrp="1"/>
          </p:cNvSpPr>
          <p:nvPr>
            <p:ph type="ctrTitle"/>
          </p:nvPr>
        </p:nvSpPr>
        <p:spPr>
          <a:xfrm>
            <a:off x="493776" y="841248"/>
            <a:ext cx="11155680" cy="3429000"/>
          </a:xfrm>
        </p:spPr>
        <p:txBody>
          <a:bodyPr anchorCtr="1"/>
          <a:lstStyle/>
          <a:p>
            <a:pPr lvl="0" algn="ctr"/>
            <a:r>
              <a:rPr lang="en-GB" sz="5400">
                <a:latin typeface="Arial Black" pitchFamily="34"/>
              </a:rPr>
              <a:t>Conclusion </a:t>
            </a:r>
            <a:br>
              <a:rPr lang="en-GB" sz="5400">
                <a:latin typeface="Arial Black" pitchFamily="34"/>
              </a:rPr>
            </a:br>
            <a:br>
              <a:rPr lang="en-GB" sz="3600">
                <a:latin typeface="Arial Black" pitchFamily="34"/>
              </a:rPr>
            </a:br>
            <a:endParaRPr lang="en-GB" sz="2800">
              <a:latin typeface="Arial Black" pitchFamily="34"/>
            </a:endParaRPr>
          </a:p>
        </p:txBody>
      </p:sp>
      <p:sp>
        <p:nvSpPr>
          <p:cNvPr id="3" name="Subtitle 2">
            <a:extLst>
              <a:ext uri="{FF2B5EF4-FFF2-40B4-BE49-F238E27FC236}">
                <a16:creationId xmlns:a16="http://schemas.microsoft.com/office/drawing/2014/main" id="{ECD8B6D9-05F5-DB8D-F031-8598036F4E1D}"/>
              </a:ext>
            </a:extLst>
          </p:cNvPr>
          <p:cNvSpPr txBox="1">
            <a:spLocks noGrp="1"/>
          </p:cNvSpPr>
          <p:nvPr>
            <p:ph type="subTitle" idx="1"/>
          </p:nvPr>
        </p:nvSpPr>
        <p:spPr>
          <a:xfrm>
            <a:off x="121916" y="2212848"/>
            <a:ext cx="7763256" cy="545595"/>
          </a:xfrm>
        </p:spPr>
        <p:txBody>
          <a:bodyPr/>
          <a:lstStyle/>
          <a:p>
            <a:pPr lvl="0"/>
            <a:r>
              <a:rPr lang="en-GB" sz="2800" b="1" i="0">
                <a:latin typeface="Arial Black" pitchFamily="34"/>
              </a:rPr>
              <a:t>Summary</a:t>
            </a:r>
          </a:p>
        </p:txBody>
      </p:sp>
      <p:sp>
        <p:nvSpPr>
          <p:cNvPr id="4" name="TextBox 3">
            <a:extLst>
              <a:ext uri="{FF2B5EF4-FFF2-40B4-BE49-F238E27FC236}">
                <a16:creationId xmlns:a16="http://schemas.microsoft.com/office/drawing/2014/main" id="{75B24DE1-09A5-D4B1-50A2-A802636DD129}"/>
              </a:ext>
            </a:extLst>
          </p:cNvPr>
          <p:cNvSpPr txBox="1"/>
          <p:nvPr/>
        </p:nvSpPr>
        <p:spPr>
          <a:xfrm>
            <a:off x="493776" y="3215643"/>
            <a:ext cx="11439144" cy="3046991"/>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Microsoft Teams is a successful tool for staff training because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 it improves communication and learning opportunities.</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 It helps companies train employees whether they are at work or working remotely.</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Easy access to training materials</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Helps maintain high standards of care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CD63E-9BEA-5C9F-CE65-1179BA4BC3B3}"/>
              </a:ext>
            </a:extLst>
          </p:cNvPr>
          <p:cNvSpPr txBox="1">
            <a:spLocks noGrp="1"/>
          </p:cNvSpPr>
          <p:nvPr>
            <p:ph type="ctrTitle"/>
          </p:nvPr>
        </p:nvSpPr>
        <p:spPr>
          <a:xfrm>
            <a:off x="621792" y="978408"/>
            <a:ext cx="11155680" cy="3429000"/>
          </a:xfrm>
        </p:spPr>
        <p:txBody>
          <a:bodyPr/>
          <a:lstStyle/>
          <a:p>
            <a:pPr lvl="0"/>
            <a:r>
              <a:rPr lang="en-GB" sz="3600"/>
              <a:t>REFERENCES</a:t>
            </a:r>
          </a:p>
        </p:txBody>
      </p:sp>
      <p:sp>
        <p:nvSpPr>
          <p:cNvPr id="3" name="Subtitle 2">
            <a:extLst>
              <a:ext uri="{FF2B5EF4-FFF2-40B4-BE49-F238E27FC236}">
                <a16:creationId xmlns:a16="http://schemas.microsoft.com/office/drawing/2014/main" id="{EAE8B120-BD03-EB2D-385F-9DCC9FDB64FB}"/>
              </a:ext>
            </a:extLst>
          </p:cNvPr>
          <p:cNvSpPr txBox="1">
            <a:spLocks noGrp="1"/>
          </p:cNvSpPr>
          <p:nvPr>
            <p:ph type="subTitle" idx="1"/>
          </p:nvPr>
        </p:nvSpPr>
        <p:spPr>
          <a:xfrm>
            <a:off x="621792" y="3651500"/>
            <a:ext cx="7104888" cy="755907"/>
          </a:xfrm>
        </p:spPr>
        <p:txBody>
          <a:bodyPr>
            <a:noAutofit/>
          </a:bodyPr>
          <a:lstStyle/>
          <a:p>
            <a:pPr lvl="0"/>
            <a:r>
              <a:rPr lang="en-GB" sz="2000" u="sng"/>
              <a:t>Microsoft PowerPoint Support</a:t>
            </a:r>
          </a:p>
          <a:p>
            <a:pPr lvl="0"/>
            <a:r>
              <a:rPr lang="en-GB" sz="2000" u="sng"/>
              <a:t>Microsoft 365 Training Centre</a:t>
            </a:r>
          </a:p>
          <a:p>
            <a:pPr lvl="0"/>
            <a:r>
              <a:rPr lang="en-GB" sz="2000" u="sng"/>
              <a:t>NHS England Learning Hub </a:t>
            </a:r>
          </a:p>
          <a:p>
            <a:pPr lvl="0"/>
            <a:r>
              <a:rPr lang="en-GB" sz="2000" u="sng"/>
              <a:t>Care Quality Commission (CQC) Guidance on staff train</a:t>
            </a:r>
            <a:r>
              <a:rPr lang="en-GB" sz="2000"/>
              <a:t>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986767-72F1-5CD2-4DFE-0FE7F897277D}"/>
              </a:ext>
            </a:extLst>
          </p:cNvPr>
          <p:cNvSpPr>
            <a:spLocks noGrp="1"/>
          </p:cNvSpPr>
          <p:nvPr>
            <p:ph type="title"/>
          </p:nvPr>
        </p:nvSpPr>
        <p:spPr>
          <a:xfrm>
            <a:off x="2368013" y="535795"/>
            <a:ext cx="8236051" cy="1400516"/>
          </a:xfrm>
        </p:spPr>
        <p:txBody>
          <a:bodyPr vert="horz" lIns="91440" tIns="45720" rIns="91440" bIns="45720" rtlCol="0" anchor="b">
            <a:noAutofit/>
          </a:bodyPr>
          <a:lstStyle/>
          <a:p>
            <a:r>
              <a:rPr lang="en-US" sz="6000">
                <a:solidFill>
                  <a:srgbClr val="FF0000"/>
                </a:solidFill>
              </a:rPr>
              <a:t>Welcome To My Presentation</a:t>
            </a:r>
          </a:p>
        </p:txBody>
      </p:sp>
      <p:pic>
        <p:nvPicPr>
          <p:cNvPr id="9" name="Graphic 8">
            <a:extLst>
              <a:ext uri="{FF2B5EF4-FFF2-40B4-BE49-F238E27FC236}">
                <a16:creationId xmlns:a16="http://schemas.microsoft.com/office/drawing/2014/main" id="{21D67430-685D-2336-8E0C-E896125B627B}"/>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rcRect/>
          <a:stretch>
            <a:fillRect/>
          </a:stretch>
        </p:blipFill>
        <p:spPr>
          <a:xfrm>
            <a:off x="2927542" y="3061706"/>
            <a:ext cx="3295689" cy="1853825"/>
          </a:xfrm>
          <a:prstGeom prst="rect">
            <a:avLst/>
          </a:prstGeom>
          <a:effectLst/>
        </p:spPr>
      </p:pic>
      <p:sp>
        <p:nvSpPr>
          <p:cNvPr id="4" name="Oval 3">
            <a:extLst>
              <a:ext uri="{FF2B5EF4-FFF2-40B4-BE49-F238E27FC236}">
                <a16:creationId xmlns:a16="http://schemas.microsoft.com/office/drawing/2014/main" id="{A0EB41A9-6209-6DE6-EF88-39D66706F08F}"/>
              </a:ext>
            </a:extLst>
          </p:cNvPr>
          <p:cNvSpPr/>
          <p:nvPr/>
        </p:nvSpPr>
        <p:spPr>
          <a:xfrm flipH="1">
            <a:off x="-1925725" y="5986736"/>
            <a:ext cx="1684787" cy="148417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Tree>
    <p:extLst>
      <p:ext uri="{BB962C8B-B14F-4D97-AF65-F5344CB8AC3E}">
        <p14:creationId xmlns:p14="http://schemas.microsoft.com/office/powerpoint/2010/main" val="366318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54380" y="3268872"/>
            <a:ext cx="3817645" cy="803494"/>
          </a:xfrm>
        </p:spPr>
        <p:txBody>
          <a:bodyPr vert="horz" lIns="91440" tIns="45720" rIns="91440" bIns="45720" rtlCol="0" anchor="b">
            <a:normAutofit fontScale="90000"/>
          </a:bodyPr>
          <a:lstStyle/>
          <a:p>
            <a:br>
              <a:rPr lang="en-US" sz="1600" kern="1200"/>
            </a:br>
            <a:br>
              <a:rPr lang="en-US" sz="1600" kern="1200"/>
            </a:br>
            <a:br>
              <a:rPr lang="en-US" sz="1600"/>
            </a:br>
            <a:r>
              <a:rPr lang="en-US" sz="2000">
                <a:solidFill>
                  <a:srgbClr val="FFFFFF"/>
                </a:solidFill>
                <a:latin typeface="Jumble"/>
              </a:rPr>
              <a:t>Riverdale Nursing Home</a:t>
            </a:r>
            <a:br>
              <a:rPr lang="en-US" sz="2000">
                <a:latin typeface="Jumble"/>
              </a:rPr>
            </a:br>
            <a:br>
              <a:rPr lang="en-US" sz="2000">
                <a:latin typeface="Jumble"/>
              </a:rPr>
            </a:br>
            <a:r>
              <a:rPr lang="en-US" sz="2000" kern="1200">
                <a:solidFill>
                  <a:srgbClr val="FFFFFF"/>
                </a:solidFill>
                <a:latin typeface="Jumble"/>
              </a:rPr>
              <a:t>By</a:t>
            </a:r>
            <a:br>
              <a:rPr lang="en-US" sz="2000" kern="1200">
                <a:latin typeface="Jumble"/>
              </a:rPr>
            </a:br>
            <a:br>
              <a:rPr lang="en-US" sz="2000" kern="1200">
                <a:latin typeface="Jumble"/>
              </a:rPr>
            </a:br>
            <a:r>
              <a:rPr lang="en-US" sz="2000" kern="1200">
                <a:solidFill>
                  <a:srgbClr val="FFFFFF"/>
                </a:solidFill>
                <a:latin typeface="Jumble"/>
              </a:rPr>
              <a:t>Michelle Swaby</a:t>
            </a:r>
            <a:br>
              <a:rPr lang="en-US" sz="2000" kern="1200">
                <a:latin typeface="Jumble"/>
              </a:rPr>
            </a:br>
            <a:br>
              <a:rPr lang="en-US" sz="2000" kern="1200">
                <a:latin typeface="Jumble"/>
              </a:rPr>
            </a:br>
            <a:r>
              <a:rPr lang="en-US" sz="2000" kern="1200">
                <a:solidFill>
                  <a:srgbClr val="FFFFFF"/>
                </a:solidFill>
                <a:latin typeface="Jumble"/>
              </a:rPr>
              <a:t>8th</a:t>
            </a:r>
            <a:br>
              <a:rPr lang="en-US" sz="1200" kern="1200">
                <a:latin typeface="Jumble"/>
              </a:rPr>
            </a:br>
            <a:br>
              <a:rPr lang="en-US" sz="1200" kern="1200"/>
            </a:br>
            <a:br>
              <a:rPr lang="en-US" sz="1200" kern="1200"/>
            </a:br>
            <a:br>
              <a:rPr lang="en-US" sz="1200" kern="1200"/>
            </a:br>
            <a:br>
              <a:rPr lang="en-US" sz="1200" kern="1200"/>
            </a:br>
            <a:br>
              <a:rPr lang="en-US" sz="1200" kern="1200"/>
            </a:br>
            <a:endParaRPr lang="en-US" sz="1200" kern="1200">
              <a:solidFill>
                <a:srgbClr val="FFFFFF"/>
              </a:solidFill>
              <a:latin typeface="+mj-lt"/>
              <a:ea typeface="+mj-ea"/>
              <a:cs typeface="+mj-cs"/>
            </a:endParaRPr>
          </a:p>
        </p:txBody>
      </p:sp>
      <p:pic>
        <p:nvPicPr>
          <p:cNvPr id="12" name="Picture Placeholder 11">
            <a:extLst>
              <a:ext uri="{FF2B5EF4-FFF2-40B4-BE49-F238E27FC236}">
                <a16:creationId xmlns:a16="http://schemas.microsoft.com/office/drawing/2014/main" id="{B92B8235-474B-DED8-9AB4-0A77B1DD2ADA}"/>
              </a:ext>
            </a:extLst>
          </p:cNvPr>
          <p:cNvPicPr>
            <a:picLocks noGrp="1" noChangeAspect="1"/>
          </p:cNvPicPr>
          <p:nvPr>
            <p:ph type="pic" idx="1"/>
          </p:nvPr>
        </p:nvPicPr>
        <p:blipFill>
          <a:blip r:embed="rId2"/>
          <a:srcRect l="11090" r="11090"/>
          <a:stretch/>
        </p:blipFill>
        <p:spPr>
          <a:xfrm>
            <a:off x="5063319" y="1068340"/>
            <a:ext cx="6483687" cy="4781810"/>
          </a:xfrm>
          <a:prstGeom prst="rect">
            <a:avLst/>
          </a:prstGeom>
        </p:spPr>
      </p:pic>
      <p:sp>
        <p:nvSpPr>
          <p:cNvPr id="10" name="Text Placeholder 9">
            <a:extLst>
              <a:ext uri="{FF2B5EF4-FFF2-40B4-BE49-F238E27FC236}">
                <a16:creationId xmlns:a16="http://schemas.microsoft.com/office/drawing/2014/main" id="{920DAA1C-4D58-47EC-63C3-FCA850C2C879}"/>
              </a:ext>
            </a:extLst>
          </p:cNvPr>
          <p:cNvSpPr>
            <a:spLocks noGrp="1"/>
          </p:cNvSpPr>
          <p:nvPr>
            <p:ph type="body" sz="half" idx="2"/>
          </p:nvPr>
        </p:nvSpPr>
        <p:spPr>
          <a:xfrm>
            <a:off x="870873" y="1066121"/>
            <a:ext cx="3890712" cy="4792428"/>
          </a:xfrm>
        </p:spPr>
        <p:txBody>
          <a:bodyPr vert="horz" lIns="91440" tIns="45720" rIns="91440" bIns="45720" rtlCol="0" anchor="t">
            <a:normAutofit/>
          </a:bodyPr>
          <a:lstStyle/>
          <a:p>
            <a:r>
              <a:rPr lang="en-GB" sz="2800">
                <a:latin typeface="Jumble"/>
              </a:rPr>
              <a:t>Riverdale Nursing Home</a:t>
            </a:r>
          </a:p>
          <a:p>
            <a:endParaRPr lang="en-GB" sz="2800">
              <a:latin typeface="Jumble"/>
            </a:endParaRPr>
          </a:p>
          <a:p>
            <a:r>
              <a:rPr lang="en-GB" sz="2800">
                <a:latin typeface="Jumble"/>
              </a:rPr>
              <a:t>8Th June 2026</a:t>
            </a:r>
          </a:p>
          <a:p>
            <a:endParaRPr lang="en-GB" sz="2800">
              <a:latin typeface="Jumble"/>
            </a:endParaRPr>
          </a:p>
          <a:p>
            <a:r>
              <a:rPr lang="en-GB" sz="2800">
                <a:latin typeface="Jumble"/>
              </a:rPr>
              <a:t>By Michelle Swaby</a:t>
            </a:r>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D76196C3-042C-C6A6-CAA1-E33B3D66CE8C}"/>
                  </a:ext>
                </a:extLst>
              </p14:cNvPr>
              <p14:cNvContentPartPr/>
              <p14:nvPr/>
            </p14:nvContentPartPr>
            <p14:xfrm>
              <a:off x="862852" y="-6115609"/>
              <a:ext cx="14007" cy="14007"/>
            </p14:xfrm>
          </p:contentPart>
        </mc:Choice>
        <mc:Fallback xmlns="">
          <p:pic>
            <p:nvPicPr>
              <p:cNvPr id="5" name="Ink 4">
                <a:extLst>
                  <a:ext uri="{FF2B5EF4-FFF2-40B4-BE49-F238E27FC236}">
                    <a16:creationId xmlns:a16="http://schemas.microsoft.com/office/drawing/2014/main" id="{D76196C3-042C-C6A6-CAA1-E33B3D66CE8C}"/>
                  </a:ext>
                </a:extLst>
              </p:cNvPr>
              <p:cNvPicPr/>
              <p:nvPr/>
            </p:nvPicPr>
            <p:blipFill>
              <a:blip r:embed="rId4"/>
              <a:stretch>
                <a:fillRect/>
              </a:stretch>
            </p:blipFill>
            <p:spPr>
              <a:xfrm>
                <a:off x="162502" y="-681595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4190D122-C3CC-D73E-1B5D-1C8CE1BA8400}"/>
                  </a:ext>
                </a:extLst>
              </p14:cNvPr>
              <p14:cNvContentPartPr/>
              <p14:nvPr/>
            </p14:nvContentPartPr>
            <p14:xfrm>
              <a:off x="1008529" y="-6115609"/>
              <a:ext cx="14007" cy="14007"/>
            </p14:xfrm>
          </p:contentPart>
        </mc:Choice>
        <mc:Fallback xmlns="">
          <p:pic>
            <p:nvPicPr>
              <p:cNvPr id="6" name="Ink 5">
                <a:extLst>
                  <a:ext uri="{FF2B5EF4-FFF2-40B4-BE49-F238E27FC236}">
                    <a16:creationId xmlns:a16="http://schemas.microsoft.com/office/drawing/2014/main" id="{4190D122-C3CC-D73E-1B5D-1C8CE1BA8400}"/>
                  </a:ext>
                </a:extLst>
              </p:cNvPr>
              <p:cNvPicPr/>
              <p:nvPr/>
            </p:nvPicPr>
            <p:blipFill>
              <a:blip r:embed="rId4"/>
              <a:stretch>
                <a:fillRect/>
              </a:stretch>
            </p:blipFill>
            <p:spPr>
              <a:xfrm>
                <a:off x="308179" y="-681595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D5A03228-3AFA-DEF5-23C4-D5D55CB00B5C}"/>
                  </a:ext>
                </a:extLst>
              </p14:cNvPr>
              <p14:cNvContentPartPr/>
              <p14:nvPr/>
            </p14:nvContentPartPr>
            <p14:xfrm>
              <a:off x="941293" y="-5969932"/>
              <a:ext cx="14007" cy="14007"/>
            </p14:xfrm>
          </p:contentPart>
        </mc:Choice>
        <mc:Fallback xmlns="">
          <p:pic>
            <p:nvPicPr>
              <p:cNvPr id="7" name="Ink 6">
                <a:extLst>
                  <a:ext uri="{FF2B5EF4-FFF2-40B4-BE49-F238E27FC236}">
                    <a16:creationId xmlns:a16="http://schemas.microsoft.com/office/drawing/2014/main" id="{D5A03228-3AFA-DEF5-23C4-D5D55CB00B5C}"/>
                  </a:ext>
                </a:extLst>
              </p:cNvPr>
              <p:cNvPicPr/>
              <p:nvPr/>
            </p:nvPicPr>
            <p:blipFill>
              <a:blip r:embed="rId4"/>
              <a:stretch>
                <a:fillRect/>
              </a:stretch>
            </p:blipFill>
            <p:spPr>
              <a:xfrm>
                <a:off x="240943" y="-667028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553B40A4-86A9-5FA1-CD1E-10F44784D3FC}"/>
                  </a:ext>
                </a:extLst>
              </p14:cNvPr>
              <p14:cNvContentPartPr/>
              <p14:nvPr/>
            </p14:nvContentPartPr>
            <p14:xfrm>
              <a:off x="1199029" y="-6037168"/>
              <a:ext cx="14007" cy="14007"/>
            </p14:xfrm>
          </p:contentPart>
        </mc:Choice>
        <mc:Fallback xmlns="">
          <p:pic>
            <p:nvPicPr>
              <p:cNvPr id="8" name="Ink 7">
                <a:extLst>
                  <a:ext uri="{FF2B5EF4-FFF2-40B4-BE49-F238E27FC236}">
                    <a16:creationId xmlns:a16="http://schemas.microsoft.com/office/drawing/2014/main" id="{553B40A4-86A9-5FA1-CD1E-10F44784D3FC}"/>
                  </a:ext>
                </a:extLst>
              </p:cNvPr>
              <p:cNvPicPr/>
              <p:nvPr/>
            </p:nvPicPr>
            <p:blipFill>
              <a:blip r:embed="rId4"/>
              <a:stretch>
                <a:fillRect/>
              </a:stretch>
            </p:blipFill>
            <p:spPr>
              <a:xfrm>
                <a:off x="498679" y="-673751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B16D35BF-81C2-1198-95CA-C13E87407550}"/>
                  </a:ext>
                </a:extLst>
              </p14:cNvPr>
              <p14:cNvContentPartPr/>
              <p14:nvPr/>
            </p14:nvContentPartPr>
            <p14:xfrm>
              <a:off x="9177617" y="-6003550"/>
              <a:ext cx="14007" cy="14007"/>
            </p14:xfrm>
          </p:contentPart>
        </mc:Choice>
        <mc:Fallback xmlns="">
          <p:pic>
            <p:nvPicPr>
              <p:cNvPr id="9" name="Ink 8">
                <a:extLst>
                  <a:ext uri="{FF2B5EF4-FFF2-40B4-BE49-F238E27FC236}">
                    <a16:creationId xmlns:a16="http://schemas.microsoft.com/office/drawing/2014/main" id="{B16D35BF-81C2-1198-95CA-C13E87407550}"/>
                  </a:ext>
                </a:extLst>
              </p:cNvPr>
              <p:cNvPicPr/>
              <p:nvPr/>
            </p:nvPicPr>
            <p:blipFill>
              <a:blip r:embed="rId4"/>
              <a:stretch>
                <a:fillRect/>
              </a:stretch>
            </p:blipFill>
            <p:spPr>
              <a:xfrm>
                <a:off x="8477267" y="-6703900"/>
                <a:ext cx="1400700" cy="1400700"/>
              </a:xfrm>
              <a:prstGeom prst="rect">
                <a:avLst/>
              </a:prstGeom>
            </p:spPr>
          </p:pic>
        </mc:Fallback>
      </mc:AlternateContent>
      <p:sp>
        <p:nvSpPr>
          <p:cNvPr id="11" name="TextBox 10">
            <a:extLst>
              <a:ext uri="{FF2B5EF4-FFF2-40B4-BE49-F238E27FC236}">
                <a16:creationId xmlns:a16="http://schemas.microsoft.com/office/drawing/2014/main" id="{F2FCCA6F-582A-DBC3-B39E-4B257C985B8C}"/>
              </a:ext>
            </a:extLst>
          </p:cNvPr>
          <p:cNvSpPr txBox="1"/>
          <p:nvPr/>
        </p:nvSpPr>
        <p:spPr>
          <a:xfrm>
            <a:off x="1666108" y="2184142"/>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4" end="4"/>
                                            </p:txEl>
                                          </p:spTgt>
                                        </p:tgtEl>
                                        <p:attrNameLst>
                                          <p:attrName>style.visibility</p:attrName>
                                        </p:attrNameLst>
                                      </p:cBhvr>
                                      <p:to>
                                        <p:strVal val="visible"/>
                                      </p:to>
                                    </p:set>
                                    <p:anim calcmode="lin" valueType="num">
                                      <p:cBhvr additive="base">
                                        <p:cTn id="7"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C107-0125-4BBA-6EFD-D8D2D9148687}"/>
              </a:ext>
            </a:extLst>
          </p:cNvPr>
          <p:cNvSpPr>
            <a:spLocks noGrp="1"/>
          </p:cNvSpPr>
          <p:nvPr>
            <p:ph type="title"/>
          </p:nvPr>
        </p:nvSpPr>
        <p:spPr>
          <a:xfrm>
            <a:off x="914400" y="1046631"/>
            <a:ext cx="10363200" cy="1776262"/>
          </a:xfrm>
        </p:spPr>
        <p:txBody>
          <a:bodyPr>
            <a:normAutofit fontScale="90000"/>
          </a:bodyPr>
          <a:lstStyle/>
          <a:p>
            <a:r>
              <a:rPr lang="en-GB">
                <a:solidFill>
                  <a:srgbClr val="00B050"/>
                </a:solidFill>
              </a:rPr>
              <a:t>Writing Care related documents/care documents.</a:t>
            </a:r>
            <a:br>
              <a:rPr lang="en-GB">
                <a:solidFill>
                  <a:srgbClr val="00B050"/>
                </a:solidFill>
              </a:rPr>
            </a:br>
            <a:br>
              <a:rPr lang="en-GB"/>
            </a:br>
            <a:r>
              <a:rPr lang="en-GB" sz="2000">
                <a:solidFill>
                  <a:srgbClr val="00B050"/>
                </a:solidFill>
              </a:rPr>
              <a:t>The care plan for patients, personal details, medical history, dietary needs, preferences, medicines dosage, steps to identify emergencies. </a:t>
            </a:r>
            <a:br>
              <a:rPr lang="en-GB" sz="2000"/>
            </a:br>
            <a:endParaRPr lang="en-GB" sz="2000">
              <a:solidFill>
                <a:srgbClr val="00B050"/>
              </a:solidFill>
            </a:endParaRPr>
          </a:p>
        </p:txBody>
      </p:sp>
      <p:pic>
        <p:nvPicPr>
          <p:cNvPr id="3" name="Picture 2" descr="A stack of files on a table&#10;&#10;AI-generated content may be incorrect.">
            <a:extLst>
              <a:ext uri="{FF2B5EF4-FFF2-40B4-BE49-F238E27FC236}">
                <a16:creationId xmlns:a16="http://schemas.microsoft.com/office/drawing/2014/main" id="{CE4E1AF3-0C59-6332-D94E-43262F038110}"/>
              </a:ext>
            </a:extLst>
          </p:cNvPr>
          <p:cNvPicPr>
            <a:picLocks noChangeAspect="1"/>
          </p:cNvPicPr>
          <p:nvPr/>
        </p:nvPicPr>
        <p:blipFill>
          <a:blip r:embed="rId2"/>
          <a:stretch>
            <a:fillRect/>
          </a:stretch>
        </p:blipFill>
        <p:spPr>
          <a:xfrm flipV="1">
            <a:off x="909752" y="3193142"/>
            <a:ext cx="5160279" cy="3435049"/>
          </a:xfrm>
          <a:prstGeom prst="rect">
            <a:avLst/>
          </a:prstGeom>
        </p:spPr>
      </p:pic>
    </p:spTree>
    <p:extLst>
      <p:ext uri="{BB962C8B-B14F-4D97-AF65-F5344CB8AC3E}">
        <p14:creationId xmlns:p14="http://schemas.microsoft.com/office/powerpoint/2010/main" val="17764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BF96A4-091D-F171-B6D9-54C702217177}"/>
              </a:ext>
            </a:extLst>
          </p:cNvPr>
          <p:cNvPicPr>
            <a:picLocks noChangeAspect="1"/>
          </p:cNvPicPr>
          <p:nvPr/>
        </p:nvPicPr>
        <p:blipFill>
          <a:blip r:embed="rId2"/>
          <a:srcRect t="20442" r="-2" b="-2"/>
          <a:stretch>
            <a:fillRect/>
          </a:stretch>
        </p:blipFill>
        <p:spPr>
          <a:xfrm>
            <a:off x="417554" y="10"/>
            <a:ext cx="12191980" cy="6857990"/>
          </a:xfrm>
          <a:prstGeom prst="rect">
            <a:avLst/>
          </a:prstGeom>
        </p:spPr>
      </p:pic>
      <p:sp>
        <p:nvSpPr>
          <p:cNvPr id="2" name="Title 1">
            <a:extLst>
              <a:ext uri="{FF2B5EF4-FFF2-40B4-BE49-F238E27FC236}">
                <a16:creationId xmlns:a16="http://schemas.microsoft.com/office/drawing/2014/main" id="{38CEEA55-7A4D-B6EC-CE19-C573E0712F13}"/>
              </a:ext>
            </a:extLst>
          </p:cNvPr>
          <p:cNvSpPr>
            <a:spLocks noGrp="1"/>
          </p:cNvSpPr>
          <p:nvPr>
            <p:ph type="title"/>
          </p:nvPr>
        </p:nvSpPr>
        <p:spPr>
          <a:xfrm>
            <a:off x="3875486" y="127998"/>
            <a:ext cx="4496711" cy="1748616"/>
          </a:xfrm>
        </p:spPr>
        <p:txBody>
          <a:bodyPr vert="horz" lIns="91440" tIns="45720" rIns="91440" bIns="45720" rtlCol="0" anchor="t">
            <a:normAutofit/>
          </a:bodyPr>
          <a:lstStyle/>
          <a:p>
            <a:r>
              <a:rPr lang="en-US" sz="3300"/>
              <a:t>The most suitable Microsoft tool is Word.</a:t>
            </a: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FE24BEA3-B52E-7AFB-B96F-A4237C43EBA4}"/>
                  </a:ext>
                </a:extLst>
              </p14:cNvPr>
              <p14:cNvContentPartPr/>
              <p14:nvPr/>
            </p14:nvContentPartPr>
            <p14:xfrm>
              <a:off x="4941793" y="3062007"/>
              <a:ext cx="14007" cy="14007"/>
            </p14:xfrm>
          </p:contentPart>
        </mc:Choice>
        <mc:Fallback xmlns="">
          <p:pic>
            <p:nvPicPr>
              <p:cNvPr id="3" name="Ink 2">
                <a:extLst>
                  <a:ext uri="{FF2B5EF4-FFF2-40B4-BE49-F238E27FC236}">
                    <a16:creationId xmlns:a16="http://schemas.microsoft.com/office/drawing/2014/main" id="{FE24BEA3-B52E-7AFB-B96F-A4237C43EBA4}"/>
                  </a:ext>
                </a:extLst>
              </p:cNvPr>
              <p:cNvPicPr/>
              <p:nvPr/>
            </p:nvPicPr>
            <p:blipFill>
              <a:blip r:embed="rId4"/>
              <a:stretch>
                <a:fillRect/>
              </a:stretch>
            </p:blipFill>
            <p:spPr>
              <a:xfrm>
                <a:off x="4241443"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66E79122-B669-AB19-76A2-677BCC527E0D}"/>
                  </a:ext>
                </a:extLst>
              </p14:cNvPr>
              <p14:cNvContentPartPr/>
              <p14:nvPr/>
            </p14:nvContentPartPr>
            <p14:xfrm>
              <a:off x="4235823" y="2961154"/>
              <a:ext cx="14007" cy="14007"/>
            </p14:xfrm>
          </p:contentPart>
        </mc:Choice>
        <mc:Fallback xmlns="">
          <p:pic>
            <p:nvPicPr>
              <p:cNvPr id="5" name="Ink 4">
                <a:extLst>
                  <a:ext uri="{FF2B5EF4-FFF2-40B4-BE49-F238E27FC236}">
                    <a16:creationId xmlns:a16="http://schemas.microsoft.com/office/drawing/2014/main" id="{66E79122-B669-AB19-76A2-677BCC527E0D}"/>
                  </a:ext>
                </a:extLst>
              </p:cNvPr>
              <p:cNvPicPr/>
              <p:nvPr/>
            </p:nvPicPr>
            <p:blipFill>
              <a:blip r:embed="rId4"/>
              <a:stretch>
                <a:fillRect/>
              </a:stretch>
            </p:blipFill>
            <p:spPr>
              <a:xfrm>
                <a:off x="3535473" y="226080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5302736-58BB-CEC0-37F0-38DAD939179E}"/>
                  </a:ext>
                </a:extLst>
              </p14:cNvPr>
              <p14:cNvContentPartPr/>
              <p14:nvPr/>
            </p14:nvContentPartPr>
            <p14:xfrm>
              <a:off x="3328146" y="3073212"/>
              <a:ext cx="14007" cy="14007"/>
            </p14:xfrm>
          </p:contentPart>
        </mc:Choice>
        <mc:Fallback xmlns="">
          <p:pic>
            <p:nvPicPr>
              <p:cNvPr id="6" name="Ink 5">
                <a:extLst>
                  <a:ext uri="{FF2B5EF4-FFF2-40B4-BE49-F238E27FC236}">
                    <a16:creationId xmlns:a16="http://schemas.microsoft.com/office/drawing/2014/main" id="{F5302736-58BB-CEC0-37F0-38DAD939179E}"/>
                  </a:ext>
                </a:extLst>
              </p:cNvPr>
              <p:cNvPicPr/>
              <p:nvPr/>
            </p:nvPicPr>
            <p:blipFill>
              <a:blip r:embed="rId4"/>
              <a:stretch>
                <a:fillRect/>
              </a:stretch>
            </p:blipFill>
            <p:spPr>
              <a:xfrm>
                <a:off x="2627796" y="237286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8887B458-93A8-5103-D21A-447AFD939A93}"/>
                  </a:ext>
                </a:extLst>
              </p14:cNvPr>
              <p14:cNvContentPartPr/>
              <p14:nvPr/>
            </p14:nvContentPartPr>
            <p14:xfrm>
              <a:off x="5793441" y="3062007"/>
              <a:ext cx="14007" cy="14007"/>
            </p14:xfrm>
          </p:contentPart>
        </mc:Choice>
        <mc:Fallback xmlns="">
          <p:pic>
            <p:nvPicPr>
              <p:cNvPr id="7" name="Ink 6">
                <a:extLst>
                  <a:ext uri="{FF2B5EF4-FFF2-40B4-BE49-F238E27FC236}">
                    <a16:creationId xmlns:a16="http://schemas.microsoft.com/office/drawing/2014/main" id="{8887B458-93A8-5103-D21A-447AFD939A93}"/>
                  </a:ext>
                </a:extLst>
              </p:cNvPr>
              <p:cNvPicPr/>
              <p:nvPr/>
            </p:nvPicPr>
            <p:blipFill>
              <a:blip r:embed="rId4"/>
              <a:stretch>
                <a:fillRect/>
              </a:stretch>
            </p:blipFill>
            <p:spPr>
              <a:xfrm>
                <a:off x="5093091"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26D00DB6-5EC7-B185-85C0-458316D898EA}"/>
                  </a:ext>
                </a:extLst>
              </p14:cNvPr>
              <p14:cNvContentPartPr/>
              <p14:nvPr/>
            </p14:nvContentPartPr>
            <p14:xfrm>
              <a:off x="2465294" y="2647389"/>
              <a:ext cx="14007" cy="14007"/>
            </p14:xfrm>
          </p:contentPart>
        </mc:Choice>
        <mc:Fallback xmlns="">
          <p:pic>
            <p:nvPicPr>
              <p:cNvPr id="9" name="Ink 8">
                <a:extLst>
                  <a:ext uri="{FF2B5EF4-FFF2-40B4-BE49-F238E27FC236}">
                    <a16:creationId xmlns:a16="http://schemas.microsoft.com/office/drawing/2014/main" id="{26D00DB6-5EC7-B185-85C0-458316D898EA}"/>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D6FC695C-9506-DE89-7943-385EC208613E}"/>
                  </a:ext>
                </a:extLst>
              </p14:cNvPr>
              <p14:cNvContentPartPr/>
              <p14:nvPr/>
            </p14:nvContentPartPr>
            <p14:xfrm>
              <a:off x="2465294" y="2647389"/>
              <a:ext cx="14007" cy="14007"/>
            </p14:xfrm>
          </p:contentPart>
        </mc:Choice>
        <mc:Fallback xmlns="">
          <p:pic>
            <p:nvPicPr>
              <p:cNvPr id="11" name="Ink 10">
                <a:extLst>
                  <a:ext uri="{FF2B5EF4-FFF2-40B4-BE49-F238E27FC236}">
                    <a16:creationId xmlns:a16="http://schemas.microsoft.com/office/drawing/2014/main" id="{D6FC695C-9506-DE89-7943-385EC208613E}"/>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9DAC498F-9F23-32E4-37BD-6E46B99F2954}"/>
                  </a:ext>
                </a:extLst>
              </p14:cNvPr>
              <p14:cNvContentPartPr/>
              <p14:nvPr/>
            </p14:nvContentPartPr>
            <p14:xfrm>
              <a:off x="2465294" y="2647389"/>
              <a:ext cx="14007" cy="14007"/>
            </p14:xfrm>
          </p:contentPart>
        </mc:Choice>
        <mc:Fallback xmlns="">
          <p:pic>
            <p:nvPicPr>
              <p:cNvPr id="12" name="Ink 11">
                <a:extLst>
                  <a:ext uri="{FF2B5EF4-FFF2-40B4-BE49-F238E27FC236}">
                    <a16:creationId xmlns:a16="http://schemas.microsoft.com/office/drawing/2014/main" id="{9DAC498F-9F23-32E4-37BD-6E46B99F2954}"/>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913949C6-AD38-7BA8-204C-4C0756C05814}"/>
                  </a:ext>
                </a:extLst>
              </p14:cNvPr>
              <p14:cNvContentPartPr/>
              <p14:nvPr/>
            </p14:nvContentPartPr>
            <p14:xfrm>
              <a:off x="9838764" y="3095624"/>
              <a:ext cx="14007" cy="14007"/>
            </p14:xfrm>
          </p:contentPart>
        </mc:Choice>
        <mc:Fallback xmlns="">
          <p:pic>
            <p:nvPicPr>
              <p:cNvPr id="13" name="Ink 12">
                <a:extLst>
                  <a:ext uri="{FF2B5EF4-FFF2-40B4-BE49-F238E27FC236}">
                    <a16:creationId xmlns:a16="http://schemas.microsoft.com/office/drawing/2014/main" id="{913949C6-AD38-7BA8-204C-4C0756C05814}"/>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D3117E1C-850D-3F64-7AB7-530A4392056A}"/>
                  </a:ext>
                </a:extLst>
              </p14:cNvPr>
              <p14:cNvContentPartPr/>
              <p14:nvPr/>
            </p14:nvContentPartPr>
            <p14:xfrm>
              <a:off x="9838764" y="3095624"/>
              <a:ext cx="14007" cy="14007"/>
            </p14:xfrm>
          </p:contentPart>
        </mc:Choice>
        <mc:Fallback xmlns="">
          <p:pic>
            <p:nvPicPr>
              <p:cNvPr id="14" name="Ink 13">
                <a:extLst>
                  <a:ext uri="{FF2B5EF4-FFF2-40B4-BE49-F238E27FC236}">
                    <a16:creationId xmlns:a16="http://schemas.microsoft.com/office/drawing/2014/main" id="{D3117E1C-850D-3F64-7AB7-530A4392056A}"/>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53EEDDB4-1AA5-61C7-C4F1-6BD2E2438EC5}"/>
                  </a:ext>
                </a:extLst>
              </p14:cNvPr>
              <p14:cNvContentPartPr/>
              <p14:nvPr/>
            </p14:nvContentPartPr>
            <p14:xfrm>
              <a:off x="3025588" y="3274919"/>
              <a:ext cx="14007" cy="14007"/>
            </p14:xfrm>
          </p:contentPart>
        </mc:Choice>
        <mc:Fallback xmlns="">
          <p:pic>
            <p:nvPicPr>
              <p:cNvPr id="15" name="Ink 14">
                <a:extLst>
                  <a:ext uri="{FF2B5EF4-FFF2-40B4-BE49-F238E27FC236}">
                    <a16:creationId xmlns:a16="http://schemas.microsoft.com/office/drawing/2014/main" id="{53EEDDB4-1AA5-61C7-C4F1-6BD2E2438EC5}"/>
                  </a:ext>
                </a:extLst>
              </p:cNvPr>
              <p:cNvPicPr/>
              <p:nvPr/>
            </p:nvPicPr>
            <p:blipFill>
              <a:blip r:embed="rId4"/>
              <a:stretch>
                <a:fillRect/>
              </a:stretch>
            </p:blipFill>
            <p:spPr>
              <a:xfrm>
                <a:off x="2325238" y="257456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66834730-7397-FC9A-355F-2407189430C5}"/>
                  </a:ext>
                </a:extLst>
              </p14:cNvPr>
              <p14:cNvContentPartPr/>
              <p14:nvPr/>
            </p14:nvContentPartPr>
            <p14:xfrm>
              <a:off x="4919382" y="3039595"/>
              <a:ext cx="14007" cy="14007"/>
            </p14:xfrm>
          </p:contentPart>
        </mc:Choice>
        <mc:Fallback xmlns="">
          <p:pic>
            <p:nvPicPr>
              <p:cNvPr id="16" name="Ink 15">
                <a:extLst>
                  <a:ext uri="{FF2B5EF4-FFF2-40B4-BE49-F238E27FC236}">
                    <a16:creationId xmlns:a16="http://schemas.microsoft.com/office/drawing/2014/main" id="{66834730-7397-FC9A-355F-2407189430C5}"/>
                  </a:ext>
                </a:extLst>
              </p:cNvPr>
              <p:cNvPicPr/>
              <p:nvPr/>
            </p:nvPicPr>
            <p:blipFill>
              <a:blip r:embed="rId4"/>
              <a:stretch>
                <a:fillRect/>
              </a:stretch>
            </p:blipFill>
            <p:spPr>
              <a:xfrm>
                <a:off x="4219032" y="233924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7" name="Ink 16">
                <a:extLst>
                  <a:ext uri="{FF2B5EF4-FFF2-40B4-BE49-F238E27FC236}">
                    <a16:creationId xmlns:a16="http://schemas.microsoft.com/office/drawing/2014/main" id="{8469BF99-E6C9-994A-6ED0-5B8CFCC6015E}"/>
                  </a:ext>
                </a:extLst>
              </p14:cNvPr>
              <p14:cNvContentPartPr/>
              <p14:nvPr/>
            </p14:nvContentPartPr>
            <p14:xfrm>
              <a:off x="4919382" y="3039595"/>
              <a:ext cx="14007" cy="14007"/>
            </p14:xfrm>
          </p:contentPart>
        </mc:Choice>
        <mc:Fallback xmlns="">
          <p:pic>
            <p:nvPicPr>
              <p:cNvPr id="17" name="Ink 16">
                <a:extLst>
                  <a:ext uri="{FF2B5EF4-FFF2-40B4-BE49-F238E27FC236}">
                    <a16:creationId xmlns:a16="http://schemas.microsoft.com/office/drawing/2014/main" id="{8469BF99-E6C9-994A-6ED0-5B8CFCC6015E}"/>
                  </a:ext>
                </a:extLst>
              </p:cNvPr>
              <p:cNvPicPr/>
              <p:nvPr/>
            </p:nvPicPr>
            <p:blipFill>
              <a:blip r:embed="rId4"/>
              <a:stretch>
                <a:fillRect/>
              </a:stretch>
            </p:blipFill>
            <p:spPr>
              <a:xfrm>
                <a:off x="4219032" y="2339245"/>
                <a:ext cx="1400700" cy="1400700"/>
              </a:xfrm>
              <a:prstGeom prst="rect">
                <a:avLst/>
              </a:prstGeom>
            </p:spPr>
          </p:pic>
        </mc:Fallback>
      </mc:AlternateContent>
      <p:sp>
        <p:nvSpPr>
          <p:cNvPr id="18" name="TextBox 17">
            <a:extLst>
              <a:ext uri="{FF2B5EF4-FFF2-40B4-BE49-F238E27FC236}">
                <a16:creationId xmlns:a16="http://schemas.microsoft.com/office/drawing/2014/main" id="{AD530385-E68C-EF9C-7D41-C549560B796B}"/>
              </a:ext>
            </a:extLst>
          </p:cNvPr>
          <p:cNvSpPr txBox="1"/>
          <p:nvPr/>
        </p:nvSpPr>
        <p:spPr>
          <a:xfrm>
            <a:off x="3542231" y="250616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16">
            <p14:nvContentPartPr>
              <p14:cNvPr id="19" name="Ink 18">
                <a:extLst>
                  <a:ext uri="{FF2B5EF4-FFF2-40B4-BE49-F238E27FC236}">
                    <a16:creationId xmlns:a16="http://schemas.microsoft.com/office/drawing/2014/main" id="{4B7758EA-FE3F-7FDD-8BAC-89FF77017B44}"/>
                  </a:ext>
                </a:extLst>
              </p14:cNvPr>
              <p14:cNvContentPartPr/>
              <p14:nvPr/>
            </p14:nvContentPartPr>
            <p14:xfrm>
              <a:off x="2051787" y="2355547"/>
              <a:ext cx="1489271" cy="157372"/>
            </p14:xfrm>
          </p:contentPart>
        </mc:Choice>
        <mc:Fallback xmlns="">
          <p:pic>
            <p:nvPicPr>
              <p:cNvPr id="19" name="Ink 18">
                <a:extLst>
                  <a:ext uri="{FF2B5EF4-FFF2-40B4-BE49-F238E27FC236}">
                    <a16:creationId xmlns:a16="http://schemas.microsoft.com/office/drawing/2014/main" id="{4B7758EA-FE3F-7FDD-8BAC-89FF77017B44}"/>
                  </a:ext>
                </a:extLst>
              </p:cNvPr>
              <p:cNvPicPr/>
              <p:nvPr/>
            </p:nvPicPr>
            <p:blipFill>
              <a:blip r:embed="rId17"/>
              <a:stretch>
                <a:fillRect/>
              </a:stretch>
            </p:blipFill>
            <p:spPr>
              <a:xfrm>
                <a:off x="2033792" y="2337582"/>
                <a:ext cx="1524901" cy="192942"/>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0" name="Ink 19">
                <a:extLst>
                  <a:ext uri="{FF2B5EF4-FFF2-40B4-BE49-F238E27FC236}">
                    <a16:creationId xmlns:a16="http://schemas.microsoft.com/office/drawing/2014/main" id="{8E93BFBB-ACAA-1CA9-D919-D947CFC00050}"/>
                  </a:ext>
                </a:extLst>
              </p14:cNvPr>
              <p14:cNvContentPartPr/>
              <p14:nvPr/>
            </p14:nvContentPartPr>
            <p14:xfrm>
              <a:off x="5031441" y="3039595"/>
              <a:ext cx="14007" cy="14007"/>
            </p14:xfrm>
          </p:contentPart>
        </mc:Choice>
        <mc:Fallback xmlns="">
          <p:pic>
            <p:nvPicPr>
              <p:cNvPr id="20" name="Ink 19">
                <a:extLst>
                  <a:ext uri="{FF2B5EF4-FFF2-40B4-BE49-F238E27FC236}">
                    <a16:creationId xmlns:a16="http://schemas.microsoft.com/office/drawing/2014/main" id="{8E93BFBB-ACAA-1CA9-D919-D947CFC00050}"/>
                  </a:ext>
                </a:extLst>
              </p:cNvPr>
              <p:cNvPicPr/>
              <p:nvPr/>
            </p:nvPicPr>
            <p:blipFill>
              <a:blip r:embed="rId4"/>
              <a:stretch>
                <a:fillRect/>
              </a:stretch>
            </p:blipFill>
            <p:spPr>
              <a:xfrm>
                <a:off x="4331091" y="233924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AA47FEBB-EF48-91C5-BCE9-6C84F9F1FDB1}"/>
                  </a:ext>
                </a:extLst>
              </p14:cNvPr>
              <p14:cNvContentPartPr/>
              <p14:nvPr/>
            </p14:nvContentPartPr>
            <p14:xfrm>
              <a:off x="3899646" y="3162860"/>
              <a:ext cx="14007" cy="14007"/>
            </p14:xfrm>
          </p:contentPart>
        </mc:Choice>
        <mc:Fallback xmlns="">
          <p:pic>
            <p:nvPicPr>
              <p:cNvPr id="21" name="Ink 20">
                <a:extLst>
                  <a:ext uri="{FF2B5EF4-FFF2-40B4-BE49-F238E27FC236}">
                    <a16:creationId xmlns:a16="http://schemas.microsoft.com/office/drawing/2014/main" id="{AA47FEBB-EF48-91C5-BCE9-6C84F9F1FDB1}"/>
                  </a:ext>
                </a:extLst>
              </p:cNvPr>
              <p:cNvPicPr/>
              <p:nvPr/>
            </p:nvPicPr>
            <p:blipFill>
              <a:blip r:embed="rId4"/>
              <a:stretch>
                <a:fillRect/>
              </a:stretch>
            </p:blipFill>
            <p:spPr>
              <a:xfrm>
                <a:off x="3199296" y="2462510"/>
                <a:ext cx="1400700" cy="1400700"/>
              </a:xfrm>
              <a:prstGeom prst="rect">
                <a:avLst/>
              </a:prstGeom>
            </p:spPr>
          </p:pic>
        </mc:Fallback>
      </mc:AlternateContent>
      <p:sp>
        <p:nvSpPr>
          <p:cNvPr id="22" name="TextBox 21">
            <a:extLst>
              <a:ext uri="{FF2B5EF4-FFF2-40B4-BE49-F238E27FC236}">
                <a16:creationId xmlns:a16="http://schemas.microsoft.com/office/drawing/2014/main" id="{D5DB980B-9294-F65D-CAF9-6A17536AD127}"/>
              </a:ext>
            </a:extLst>
          </p:cNvPr>
          <p:cNvSpPr txBox="1"/>
          <p:nvPr/>
        </p:nvSpPr>
        <p:spPr>
          <a:xfrm>
            <a:off x="4998326" y="305219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13995F7D-055C-FD2B-4BAF-715524067F08}"/>
                  </a:ext>
                </a:extLst>
              </p14:cNvPr>
              <p14:cNvContentPartPr/>
              <p14:nvPr/>
            </p14:nvContentPartPr>
            <p14:xfrm>
              <a:off x="4773705" y="3062007"/>
              <a:ext cx="14007" cy="14007"/>
            </p14:xfrm>
          </p:contentPart>
        </mc:Choice>
        <mc:Fallback xmlns="">
          <p:pic>
            <p:nvPicPr>
              <p:cNvPr id="23" name="Ink 22">
                <a:extLst>
                  <a:ext uri="{FF2B5EF4-FFF2-40B4-BE49-F238E27FC236}">
                    <a16:creationId xmlns:a16="http://schemas.microsoft.com/office/drawing/2014/main" id="{13995F7D-055C-FD2B-4BAF-715524067F08}"/>
                  </a:ext>
                </a:extLst>
              </p:cNvPr>
              <p:cNvPicPr/>
              <p:nvPr/>
            </p:nvPicPr>
            <p:blipFill>
              <a:blip r:embed="rId4"/>
              <a:stretch>
                <a:fillRect/>
              </a:stretch>
            </p:blipFill>
            <p:spPr>
              <a:xfrm>
                <a:off x="4073355"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4" name="Ink 23">
                <a:extLst>
                  <a:ext uri="{FF2B5EF4-FFF2-40B4-BE49-F238E27FC236}">
                    <a16:creationId xmlns:a16="http://schemas.microsoft.com/office/drawing/2014/main" id="{330072A6-CD06-2A0C-7387-0A51209BC192}"/>
                  </a:ext>
                </a:extLst>
              </p14:cNvPr>
              <p14:cNvContentPartPr/>
              <p14:nvPr/>
            </p14:nvContentPartPr>
            <p14:xfrm>
              <a:off x="5602940" y="2949948"/>
              <a:ext cx="14007" cy="14007"/>
            </p14:xfrm>
          </p:contentPart>
        </mc:Choice>
        <mc:Fallback xmlns="">
          <p:pic>
            <p:nvPicPr>
              <p:cNvPr id="24" name="Ink 23">
                <a:extLst>
                  <a:ext uri="{FF2B5EF4-FFF2-40B4-BE49-F238E27FC236}">
                    <a16:creationId xmlns:a16="http://schemas.microsoft.com/office/drawing/2014/main" id="{330072A6-CD06-2A0C-7387-0A51209BC192}"/>
                  </a:ext>
                </a:extLst>
              </p:cNvPr>
              <p:cNvPicPr/>
              <p:nvPr/>
            </p:nvPicPr>
            <p:blipFill>
              <a:blip r:embed="rId4"/>
              <a:stretch>
                <a:fillRect/>
              </a:stretch>
            </p:blipFill>
            <p:spPr>
              <a:xfrm>
                <a:off x="4902590" y="224959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5" name="Ink 24">
                <a:extLst>
                  <a:ext uri="{FF2B5EF4-FFF2-40B4-BE49-F238E27FC236}">
                    <a16:creationId xmlns:a16="http://schemas.microsoft.com/office/drawing/2014/main" id="{637C5EB5-FD6C-5E62-90A3-1AD9A95CCF1D}"/>
                  </a:ext>
                </a:extLst>
              </p14:cNvPr>
              <p14:cNvContentPartPr/>
              <p14:nvPr/>
            </p14:nvContentPartPr>
            <p14:xfrm>
              <a:off x="4874559" y="2983565"/>
              <a:ext cx="14007" cy="14007"/>
            </p14:xfrm>
          </p:contentPart>
        </mc:Choice>
        <mc:Fallback xmlns="">
          <p:pic>
            <p:nvPicPr>
              <p:cNvPr id="25" name="Ink 24">
                <a:extLst>
                  <a:ext uri="{FF2B5EF4-FFF2-40B4-BE49-F238E27FC236}">
                    <a16:creationId xmlns:a16="http://schemas.microsoft.com/office/drawing/2014/main" id="{637C5EB5-FD6C-5E62-90A3-1AD9A95CCF1D}"/>
                  </a:ext>
                </a:extLst>
              </p:cNvPr>
              <p:cNvPicPr/>
              <p:nvPr/>
            </p:nvPicPr>
            <p:blipFill>
              <a:blip r:embed="rId4"/>
              <a:stretch>
                <a:fillRect/>
              </a:stretch>
            </p:blipFill>
            <p:spPr>
              <a:xfrm>
                <a:off x="4174209" y="228321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6" name="Ink 25">
                <a:extLst>
                  <a:ext uri="{FF2B5EF4-FFF2-40B4-BE49-F238E27FC236}">
                    <a16:creationId xmlns:a16="http://schemas.microsoft.com/office/drawing/2014/main" id="{F1DBAF7D-D68C-B490-5F4D-5B0CB00DB4F8}"/>
                  </a:ext>
                </a:extLst>
              </p14:cNvPr>
              <p14:cNvContentPartPr/>
              <p14:nvPr/>
            </p14:nvContentPartPr>
            <p14:xfrm>
              <a:off x="8740587" y="2300006"/>
              <a:ext cx="14007" cy="14007"/>
            </p14:xfrm>
          </p:contentPart>
        </mc:Choice>
        <mc:Fallback xmlns="">
          <p:pic>
            <p:nvPicPr>
              <p:cNvPr id="26" name="Ink 25">
                <a:extLst>
                  <a:ext uri="{FF2B5EF4-FFF2-40B4-BE49-F238E27FC236}">
                    <a16:creationId xmlns:a16="http://schemas.microsoft.com/office/drawing/2014/main" id="{F1DBAF7D-D68C-B490-5F4D-5B0CB00DB4F8}"/>
                  </a:ext>
                </a:extLst>
              </p:cNvPr>
              <p:cNvPicPr/>
              <p:nvPr/>
            </p:nvPicPr>
            <p:blipFill>
              <a:blip r:embed="rId4"/>
              <a:stretch>
                <a:fillRect/>
              </a:stretch>
            </p:blipFill>
            <p:spPr>
              <a:xfrm>
                <a:off x="8040237" y="159965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7" name="Ink 26">
                <a:extLst>
                  <a:ext uri="{FF2B5EF4-FFF2-40B4-BE49-F238E27FC236}">
                    <a16:creationId xmlns:a16="http://schemas.microsoft.com/office/drawing/2014/main" id="{6A5DCC74-4B13-107C-FD46-080008357549}"/>
                  </a:ext>
                </a:extLst>
              </p14:cNvPr>
              <p14:cNvContentPartPr/>
              <p14:nvPr/>
            </p14:nvContentPartPr>
            <p14:xfrm>
              <a:off x="10679205" y="-53227"/>
              <a:ext cx="14007" cy="14007"/>
            </p14:xfrm>
          </p:contentPart>
        </mc:Choice>
        <mc:Fallback xmlns="">
          <p:pic>
            <p:nvPicPr>
              <p:cNvPr id="27" name="Ink 26">
                <a:extLst>
                  <a:ext uri="{FF2B5EF4-FFF2-40B4-BE49-F238E27FC236}">
                    <a16:creationId xmlns:a16="http://schemas.microsoft.com/office/drawing/2014/main" id="{6A5DCC74-4B13-107C-FD46-080008357549}"/>
                  </a:ext>
                </a:extLst>
              </p:cNvPr>
              <p:cNvPicPr/>
              <p:nvPr/>
            </p:nvPicPr>
            <p:blipFill>
              <a:blip r:embed="rId4"/>
              <a:stretch>
                <a:fillRect/>
              </a:stretch>
            </p:blipFill>
            <p:spPr>
              <a:xfrm>
                <a:off x="9978855" y="-753577"/>
                <a:ext cx="1400700" cy="1400700"/>
              </a:xfrm>
              <a:prstGeom prst="rect">
                <a:avLst/>
              </a:prstGeom>
            </p:spPr>
          </p:pic>
        </mc:Fallback>
      </mc:AlternateContent>
      <p:sp>
        <p:nvSpPr>
          <p:cNvPr id="28" name="TextBox 27">
            <a:extLst>
              <a:ext uri="{FF2B5EF4-FFF2-40B4-BE49-F238E27FC236}">
                <a16:creationId xmlns:a16="http://schemas.microsoft.com/office/drawing/2014/main" id="{F22C77B0-2109-2BA2-E76D-078A7FCC089A}"/>
              </a:ext>
            </a:extLst>
          </p:cNvPr>
          <p:cNvSpPr txBox="1"/>
          <p:nvPr/>
        </p:nvSpPr>
        <p:spPr>
          <a:xfrm>
            <a:off x="2100137" y="268817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25">
            <p14:nvContentPartPr>
              <p14:cNvPr id="29" name="Ink 28">
                <a:extLst>
                  <a:ext uri="{FF2B5EF4-FFF2-40B4-BE49-F238E27FC236}">
                    <a16:creationId xmlns:a16="http://schemas.microsoft.com/office/drawing/2014/main" id="{F27496B9-BB27-EA7A-DBEE-BBFF6D2F95D5}"/>
                  </a:ext>
                </a:extLst>
              </p14:cNvPr>
              <p14:cNvContentPartPr/>
              <p14:nvPr/>
            </p14:nvContentPartPr>
            <p14:xfrm>
              <a:off x="4796118" y="3073213"/>
              <a:ext cx="337024" cy="632576"/>
            </p14:xfrm>
          </p:contentPart>
        </mc:Choice>
        <mc:Fallback xmlns="">
          <p:pic>
            <p:nvPicPr>
              <p:cNvPr id="29" name="Ink 28">
                <a:extLst>
                  <a:ext uri="{FF2B5EF4-FFF2-40B4-BE49-F238E27FC236}">
                    <a16:creationId xmlns:a16="http://schemas.microsoft.com/office/drawing/2014/main" id="{F27496B9-BB27-EA7A-DBEE-BBFF6D2F95D5}"/>
                  </a:ext>
                </a:extLst>
              </p:cNvPr>
              <p:cNvPicPr/>
              <p:nvPr/>
            </p:nvPicPr>
            <p:blipFill>
              <a:blip r:embed="rId26"/>
              <a:stretch>
                <a:fillRect/>
              </a:stretch>
            </p:blipFill>
            <p:spPr>
              <a:xfrm>
                <a:off x="4778134" y="3055222"/>
                <a:ext cx="372633" cy="668199"/>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30" name="Ink 29">
                <a:extLst>
                  <a:ext uri="{FF2B5EF4-FFF2-40B4-BE49-F238E27FC236}">
                    <a16:creationId xmlns:a16="http://schemas.microsoft.com/office/drawing/2014/main" id="{BAE9F9D1-3AC3-86B9-8AD8-568C10BD5165}"/>
                  </a:ext>
                </a:extLst>
              </p14:cNvPr>
              <p14:cNvContentPartPr/>
              <p14:nvPr/>
            </p14:nvContentPartPr>
            <p14:xfrm>
              <a:off x="4818530" y="3050801"/>
              <a:ext cx="192480" cy="346459"/>
            </p14:xfrm>
          </p:contentPart>
        </mc:Choice>
        <mc:Fallback xmlns="">
          <p:pic>
            <p:nvPicPr>
              <p:cNvPr id="30" name="Ink 29">
                <a:extLst>
                  <a:ext uri="{FF2B5EF4-FFF2-40B4-BE49-F238E27FC236}">
                    <a16:creationId xmlns:a16="http://schemas.microsoft.com/office/drawing/2014/main" id="{BAE9F9D1-3AC3-86B9-8AD8-568C10BD5165}"/>
                  </a:ext>
                </a:extLst>
              </p:cNvPr>
              <p:cNvPicPr/>
              <p:nvPr/>
            </p:nvPicPr>
            <p:blipFill>
              <a:blip r:embed="rId28"/>
              <a:stretch>
                <a:fillRect/>
              </a:stretch>
            </p:blipFill>
            <p:spPr>
              <a:xfrm>
                <a:off x="4800575" y="3032831"/>
                <a:ext cx="228031" cy="382039"/>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3" name="Ink 32">
                <a:extLst>
                  <a:ext uri="{FF2B5EF4-FFF2-40B4-BE49-F238E27FC236}">
                    <a16:creationId xmlns:a16="http://schemas.microsoft.com/office/drawing/2014/main" id="{BFD994D1-FFB7-701D-2F15-7EF827715557}"/>
                  </a:ext>
                </a:extLst>
              </p14:cNvPr>
              <p14:cNvContentPartPr/>
              <p14:nvPr/>
            </p14:nvContentPartPr>
            <p14:xfrm>
              <a:off x="3160058" y="2692212"/>
              <a:ext cx="14007" cy="14007"/>
            </p14:xfrm>
          </p:contentPart>
        </mc:Choice>
        <mc:Fallback xmlns="">
          <p:pic>
            <p:nvPicPr>
              <p:cNvPr id="33" name="Ink 32">
                <a:extLst>
                  <a:ext uri="{FF2B5EF4-FFF2-40B4-BE49-F238E27FC236}">
                    <a16:creationId xmlns:a16="http://schemas.microsoft.com/office/drawing/2014/main" id="{BFD994D1-FFB7-701D-2F15-7EF827715557}"/>
                  </a:ext>
                </a:extLst>
              </p:cNvPr>
              <p:cNvPicPr/>
              <p:nvPr/>
            </p:nvPicPr>
            <p:blipFill>
              <a:blip r:embed="rId4"/>
              <a:stretch>
                <a:fillRect/>
              </a:stretch>
            </p:blipFill>
            <p:spPr>
              <a:xfrm>
                <a:off x="2459708" y="199186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4" name="Ink 33">
                <a:extLst>
                  <a:ext uri="{FF2B5EF4-FFF2-40B4-BE49-F238E27FC236}">
                    <a16:creationId xmlns:a16="http://schemas.microsoft.com/office/drawing/2014/main" id="{C4E0C8F7-EDC1-D931-C1A7-1820A55557E2}"/>
                  </a:ext>
                </a:extLst>
              </p14:cNvPr>
              <p14:cNvContentPartPr/>
              <p14:nvPr/>
            </p14:nvContentPartPr>
            <p14:xfrm>
              <a:off x="5434852" y="2737036"/>
              <a:ext cx="14007" cy="14007"/>
            </p14:xfrm>
          </p:contentPart>
        </mc:Choice>
        <mc:Fallback xmlns="">
          <p:pic>
            <p:nvPicPr>
              <p:cNvPr id="34" name="Ink 33">
                <a:extLst>
                  <a:ext uri="{FF2B5EF4-FFF2-40B4-BE49-F238E27FC236}">
                    <a16:creationId xmlns:a16="http://schemas.microsoft.com/office/drawing/2014/main" id="{C4E0C8F7-EDC1-D931-C1A7-1820A55557E2}"/>
                  </a:ext>
                </a:extLst>
              </p:cNvPr>
              <p:cNvPicPr/>
              <p:nvPr/>
            </p:nvPicPr>
            <p:blipFill>
              <a:blip r:embed="rId4"/>
              <a:stretch>
                <a:fillRect/>
              </a:stretch>
            </p:blipFill>
            <p:spPr>
              <a:xfrm>
                <a:off x="4734502" y="203668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5" name="Ink 34">
                <a:extLst>
                  <a:ext uri="{FF2B5EF4-FFF2-40B4-BE49-F238E27FC236}">
                    <a16:creationId xmlns:a16="http://schemas.microsoft.com/office/drawing/2014/main" id="{E37F2AF5-7829-B583-E71D-F12555D87A50}"/>
                  </a:ext>
                </a:extLst>
              </p14:cNvPr>
              <p14:cNvContentPartPr/>
              <p14:nvPr/>
            </p14:nvContentPartPr>
            <p14:xfrm>
              <a:off x="10230970" y="3924860"/>
              <a:ext cx="14007" cy="14007"/>
            </p14:xfrm>
          </p:contentPart>
        </mc:Choice>
        <mc:Fallback xmlns="">
          <p:pic>
            <p:nvPicPr>
              <p:cNvPr id="35" name="Ink 34">
                <a:extLst>
                  <a:ext uri="{FF2B5EF4-FFF2-40B4-BE49-F238E27FC236}">
                    <a16:creationId xmlns:a16="http://schemas.microsoft.com/office/drawing/2014/main" id="{E37F2AF5-7829-B583-E71D-F12555D87A50}"/>
                  </a:ext>
                </a:extLst>
              </p:cNvPr>
              <p:cNvPicPr/>
              <p:nvPr/>
            </p:nvPicPr>
            <p:blipFill>
              <a:blip r:embed="rId4"/>
              <a:stretch>
                <a:fillRect/>
              </a:stretch>
            </p:blipFill>
            <p:spPr>
              <a:xfrm>
                <a:off x="9530620" y="3224510"/>
                <a:ext cx="1400700" cy="1400700"/>
              </a:xfrm>
              <a:prstGeom prst="rect">
                <a:avLst/>
              </a:prstGeom>
            </p:spPr>
          </p:pic>
        </mc:Fallback>
      </mc:AlternateContent>
    </p:spTree>
    <p:extLst>
      <p:ext uri="{BB962C8B-B14F-4D97-AF65-F5344CB8AC3E}">
        <p14:creationId xmlns:p14="http://schemas.microsoft.com/office/powerpoint/2010/main" val="300313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B3301-F795-6620-1A80-69DE457CE903}"/>
              </a:ext>
            </a:extLst>
          </p:cNvPr>
          <p:cNvSpPr>
            <a:spLocks noGrp="1"/>
          </p:cNvSpPr>
          <p:nvPr>
            <p:ph type="title"/>
          </p:nvPr>
        </p:nvSpPr>
        <p:spPr>
          <a:xfrm>
            <a:off x="838200" y="396440"/>
            <a:ext cx="11089709" cy="6889203"/>
          </a:xfrm>
        </p:spPr>
        <p:txBody>
          <a:bodyPr>
            <a:normAutofit/>
          </a:bodyPr>
          <a:lstStyle/>
          <a:p>
            <a:r>
              <a:rPr lang="en-GB" sz="2000"/>
              <a:t>Microsoft Word  is suitable for Riverdale Nursing Home documentation because majority of the staff will already be familiar, they may have already use it at home, school, college or previous employment.</a:t>
            </a:r>
            <a:br>
              <a:rPr lang="en-GB" sz="2000"/>
            </a:br>
            <a:br>
              <a:rPr lang="en-GB" sz="2000"/>
            </a:br>
            <a:r>
              <a:rPr lang="en-GB" sz="2000"/>
              <a:t>With Word it will be easy to create and update standard forms like care plans, incident reports, and daily handover notes. </a:t>
            </a:r>
            <a:br>
              <a:rPr lang="en-GB" sz="2000"/>
            </a:br>
            <a:br>
              <a:rPr lang="en-GB" sz="2000"/>
            </a:br>
            <a:r>
              <a:rPr lang="en-GB" sz="2000"/>
              <a:t>They can easily create and save reusable templates for care plans medical charts, maintain shift handover reports and record keeping. Documents can be printed off and kept in a paper folder as hard copies.</a:t>
            </a:r>
            <a:br>
              <a:rPr lang="en-GB" sz="2000"/>
            </a:br>
            <a:br>
              <a:rPr lang="en-GB" sz="2000"/>
            </a:br>
            <a:r>
              <a:rPr lang="en-GB" sz="2000"/>
              <a:t>Word allows basic security like password and protect sensitive documents, restricting unauthorised access to confidential resident medical information.</a:t>
            </a:r>
            <a:br>
              <a:rPr lang="en-GB" sz="2000"/>
            </a:br>
            <a:br>
              <a:rPr lang="en-GB" sz="2000"/>
            </a:br>
            <a:br>
              <a:rPr lang="en-GB" sz="2000"/>
            </a:br>
            <a:br>
              <a:rPr lang="en-GB" sz="2000"/>
            </a:br>
            <a:endParaRPr lang="en-GB" sz="2000"/>
          </a:p>
        </p:txBody>
      </p:sp>
      <p:pic>
        <p:nvPicPr>
          <p:cNvPr id="3" name="Picture 2" descr="A person writing on a notebook&#10;&#10;AI-generated content may be incorrect.">
            <a:extLst>
              <a:ext uri="{FF2B5EF4-FFF2-40B4-BE49-F238E27FC236}">
                <a16:creationId xmlns:a16="http://schemas.microsoft.com/office/drawing/2014/main" id="{BD76596D-2899-8F20-71F1-0EF4BFAE2E3B}"/>
              </a:ext>
            </a:extLst>
          </p:cNvPr>
          <p:cNvPicPr>
            <a:picLocks noChangeAspect="1"/>
          </p:cNvPicPr>
          <p:nvPr/>
        </p:nvPicPr>
        <p:blipFill>
          <a:blip r:embed="rId2"/>
          <a:stretch>
            <a:fillRect/>
          </a:stretch>
        </p:blipFill>
        <p:spPr>
          <a:xfrm>
            <a:off x="2002607" y="4321479"/>
            <a:ext cx="4700377" cy="2536521"/>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19C4B39F-16D3-B6C8-B806-3679DC99039B}"/>
                  </a:ext>
                </a:extLst>
              </p14:cNvPr>
              <p14:cNvContentPartPr/>
              <p14:nvPr/>
            </p14:nvContentPartPr>
            <p14:xfrm>
              <a:off x="5446058" y="4462743"/>
              <a:ext cx="14007" cy="14007"/>
            </p14:xfrm>
          </p:contentPart>
        </mc:Choice>
        <mc:Fallback xmlns="">
          <p:pic>
            <p:nvPicPr>
              <p:cNvPr id="4" name="Ink 3">
                <a:extLst>
                  <a:ext uri="{FF2B5EF4-FFF2-40B4-BE49-F238E27FC236}">
                    <a16:creationId xmlns:a16="http://schemas.microsoft.com/office/drawing/2014/main" id="{19C4B39F-16D3-B6C8-B806-3679DC99039B}"/>
                  </a:ext>
                </a:extLst>
              </p:cNvPr>
              <p:cNvPicPr/>
              <p:nvPr/>
            </p:nvPicPr>
            <p:blipFill>
              <a:blip r:embed="rId4"/>
              <a:stretch>
                <a:fillRect/>
              </a:stretch>
            </p:blipFill>
            <p:spPr>
              <a:xfrm>
                <a:off x="4745708" y="3762393"/>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33AA0216-1B5D-50C4-FECF-415E54396C00}"/>
                  </a:ext>
                </a:extLst>
              </p14:cNvPr>
              <p14:cNvContentPartPr/>
              <p14:nvPr/>
            </p14:nvContentPartPr>
            <p14:xfrm>
              <a:off x="3305735" y="2210360"/>
              <a:ext cx="14007" cy="14007"/>
            </p14:xfrm>
          </p:contentPart>
        </mc:Choice>
        <mc:Fallback xmlns="">
          <p:pic>
            <p:nvPicPr>
              <p:cNvPr id="5" name="Ink 4">
                <a:extLst>
                  <a:ext uri="{FF2B5EF4-FFF2-40B4-BE49-F238E27FC236}">
                    <a16:creationId xmlns:a16="http://schemas.microsoft.com/office/drawing/2014/main" id="{33AA0216-1B5D-50C4-FECF-415E54396C00}"/>
                  </a:ext>
                </a:extLst>
              </p:cNvPr>
              <p:cNvPicPr/>
              <p:nvPr/>
            </p:nvPicPr>
            <p:blipFill>
              <a:blip r:embed="rId4"/>
              <a:stretch>
                <a:fillRect/>
              </a:stretch>
            </p:blipFill>
            <p:spPr>
              <a:xfrm>
                <a:off x="2605385" y="1510010"/>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7D40756-CCEB-75A8-B38E-76B12FF1FC78}"/>
                  </a:ext>
                </a:extLst>
              </p14:cNvPr>
              <p14:cNvContentPartPr/>
              <p14:nvPr/>
            </p14:nvContentPartPr>
            <p14:xfrm>
              <a:off x="4056529" y="2837889"/>
              <a:ext cx="14007" cy="14007"/>
            </p14:xfrm>
          </p:contentPart>
        </mc:Choice>
        <mc:Fallback xmlns="">
          <p:pic>
            <p:nvPicPr>
              <p:cNvPr id="6" name="Ink 5">
                <a:extLst>
                  <a:ext uri="{FF2B5EF4-FFF2-40B4-BE49-F238E27FC236}">
                    <a16:creationId xmlns:a16="http://schemas.microsoft.com/office/drawing/2014/main" id="{F7D40756-CCEB-75A8-B38E-76B12FF1FC78}"/>
                  </a:ext>
                </a:extLst>
              </p:cNvPr>
              <p:cNvPicPr/>
              <p:nvPr/>
            </p:nvPicPr>
            <p:blipFill>
              <a:blip r:embed="rId4"/>
              <a:stretch>
                <a:fillRect/>
              </a:stretch>
            </p:blipFill>
            <p:spPr>
              <a:xfrm>
                <a:off x="3356179" y="21375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CCC8FE88-CC4C-8E7A-97F9-8C4EBC16A1AA}"/>
                  </a:ext>
                </a:extLst>
              </p14:cNvPr>
              <p14:cNvContentPartPr/>
              <p14:nvPr/>
            </p14:nvContentPartPr>
            <p14:xfrm>
              <a:off x="5647764" y="4451536"/>
              <a:ext cx="14007" cy="14007"/>
            </p14:xfrm>
          </p:contentPart>
        </mc:Choice>
        <mc:Fallback xmlns="">
          <p:pic>
            <p:nvPicPr>
              <p:cNvPr id="7" name="Ink 6">
                <a:extLst>
                  <a:ext uri="{FF2B5EF4-FFF2-40B4-BE49-F238E27FC236}">
                    <a16:creationId xmlns:a16="http://schemas.microsoft.com/office/drawing/2014/main" id="{CCC8FE88-CC4C-8E7A-97F9-8C4EBC16A1AA}"/>
                  </a:ext>
                </a:extLst>
              </p:cNvPr>
              <p:cNvPicPr/>
              <p:nvPr/>
            </p:nvPicPr>
            <p:blipFill>
              <a:blip r:embed="rId4"/>
              <a:stretch>
                <a:fillRect/>
              </a:stretch>
            </p:blipFill>
            <p:spPr>
              <a:xfrm>
                <a:off x="4947414" y="375118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57E60628-5260-3C81-EA64-CFFFFD595030}"/>
                  </a:ext>
                </a:extLst>
              </p14:cNvPr>
              <p14:cNvContentPartPr/>
              <p14:nvPr/>
            </p14:nvContentPartPr>
            <p14:xfrm>
              <a:off x="8404411" y="2703418"/>
              <a:ext cx="14007" cy="14007"/>
            </p14:xfrm>
          </p:contentPart>
        </mc:Choice>
        <mc:Fallback xmlns="">
          <p:pic>
            <p:nvPicPr>
              <p:cNvPr id="8" name="Ink 7">
                <a:extLst>
                  <a:ext uri="{FF2B5EF4-FFF2-40B4-BE49-F238E27FC236}">
                    <a16:creationId xmlns:a16="http://schemas.microsoft.com/office/drawing/2014/main" id="{57E60628-5260-3C81-EA64-CFFFFD595030}"/>
                  </a:ext>
                </a:extLst>
              </p:cNvPr>
              <p:cNvPicPr/>
              <p:nvPr/>
            </p:nvPicPr>
            <p:blipFill>
              <a:blip r:embed="rId4"/>
              <a:stretch>
                <a:fillRect/>
              </a:stretch>
            </p:blipFill>
            <p:spPr>
              <a:xfrm>
                <a:off x="7704061" y="200306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49F21619-AB12-E5F6-308A-E7CEADCF3E86}"/>
                  </a:ext>
                </a:extLst>
              </p14:cNvPr>
              <p14:cNvContentPartPr/>
              <p14:nvPr/>
            </p14:nvContentPartPr>
            <p14:xfrm>
              <a:off x="8382000" y="3252507"/>
              <a:ext cx="14007" cy="14007"/>
            </p14:xfrm>
          </p:contentPart>
        </mc:Choice>
        <mc:Fallback xmlns="">
          <p:pic>
            <p:nvPicPr>
              <p:cNvPr id="9" name="Ink 8">
                <a:extLst>
                  <a:ext uri="{FF2B5EF4-FFF2-40B4-BE49-F238E27FC236}">
                    <a16:creationId xmlns:a16="http://schemas.microsoft.com/office/drawing/2014/main" id="{49F21619-AB12-E5F6-308A-E7CEADCF3E86}"/>
                  </a:ext>
                </a:extLst>
              </p:cNvPr>
              <p:cNvPicPr/>
              <p:nvPr/>
            </p:nvPicPr>
            <p:blipFill>
              <a:blip r:embed="rId4"/>
              <a:stretch>
                <a:fillRect/>
              </a:stretch>
            </p:blipFill>
            <p:spPr>
              <a:xfrm>
                <a:off x="7681650" y="25521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AB66D236-DCC6-07FE-7738-17C928B98A4A}"/>
                  </a:ext>
                </a:extLst>
              </p14:cNvPr>
              <p14:cNvContentPartPr/>
              <p14:nvPr/>
            </p14:nvContentPartPr>
            <p14:xfrm>
              <a:off x="6331323" y="4317066"/>
              <a:ext cx="14007" cy="14007"/>
            </p14:xfrm>
          </p:contentPart>
        </mc:Choice>
        <mc:Fallback xmlns="">
          <p:pic>
            <p:nvPicPr>
              <p:cNvPr id="10" name="Ink 9">
                <a:extLst>
                  <a:ext uri="{FF2B5EF4-FFF2-40B4-BE49-F238E27FC236}">
                    <a16:creationId xmlns:a16="http://schemas.microsoft.com/office/drawing/2014/main" id="{AB66D236-DCC6-07FE-7738-17C928B98A4A}"/>
                  </a:ext>
                </a:extLst>
              </p:cNvPr>
              <p:cNvPicPr/>
              <p:nvPr/>
            </p:nvPicPr>
            <p:blipFill>
              <a:blip r:embed="rId4"/>
              <a:stretch>
                <a:fillRect/>
              </a:stretch>
            </p:blipFill>
            <p:spPr>
              <a:xfrm>
                <a:off x="5630973" y="3616716"/>
                <a:ext cx="1400700" cy="1400700"/>
              </a:xfrm>
              <a:prstGeom prst="rect">
                <a:avLst/>
              </a:prstGeom>
            </p:spPr>
          </p:pic>
        </mc:Fallback>
      </mc:AlternateContent>
      <p:sp>
        <p:nvSpPr>
          <p:cNvPr id="11" name="TextBox 10">
            <a:extLst>
              <a:ext uri="{FF2B5EF4-FFF2-40B4-BE49-F238E27FC236}">
                <a16:creationId xmlns:a16="http://schemas.microsoft.com/office/drawing/2014/main" id="{BB12F206-3CF4-829F-1012-066791D4E50E}"/>
              </a:ext>
            </a:extLst>
          </p:cNvPr>
          <p:cNvSpPr txBox="1"/>
          <p:nvPr/>
        </p:nvSpPr>
        <p:spPr>
          <a:xfrm>
            <a:off x="4494293" y="282818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77C8DFD5-7250-9555-8E6E-C6ADCD731BB9}"/>
                  </a:ext>
                </a:extLst>
              </p14:cNvPr>
              <p14:cNvContentPartPr/>
              <p14:nvPr/>
            </p14:nvContentPartPr>
            <p14:xfrm>
              <a:off x="6073588" y="2905124"/>
              <a:ext cx="14007" cy="14007"/>
            </p14:xfrm>
          </p:contentPart>
        </mc:Choice>
        <mc:Fallback xmlns="">
          <p:pic>
            <p:nvPicPr>
              <p:cNvPr id="12" name="Ink 11">
                <a:extLst>
                  <a:ext uri="{FF2B5EF4-FFF2-40B4-BE49-F238E27FC236}">
                    <a16:creationId xmlns:a16="http://schemas.microsoft.com/office/drawing/2014/main" id="{77C8DFD5-7250-9555-8E6E-C6ADCD731BB9}"/>
                  </a:ext>
                </a:extLst>
              </p:cNvPr>
              <p:cNvPicPr/>
              <p:nvPr/>
            </p:nvPicPr>
            <p:blipFill>
              <a:blip r:embed="rId4"/>
              <a:stretch>
                <a:fillRect/>
              </a:stretch>
            </p:blipFill>
            <p:spPr>
              <a:xfrm>
                <a:off x="5373238" y="2204774"/>
                <a:ext cx="1400700" cy="1400700"/>
              </a:xfrm>
              <a:prstGeom prst="rect">
                <a:avLst/>
              </a:prstGeom>
            </p:spPr>
          </p:pic>
        </mc:Fallback>
      </mc:AlternateContent>
    </p:spTree>
    <p:extLst>
      <p:ext uri="{BB962C8B-B14F-4D97-AF65-F5344CB8AC3E}">
        <p14:creationId xmlns:p14="http://schemas.microsoft.com/office/powerpoint/2010/main" val="313296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F2386-382A-7FE1-2684-2AE1B7E61D72}"/>
              </a:ext>
            </a:extLst>
          </p:cNvPr>
          <p:cNvSpPr>
            <a:spLocks noGrp="1"/>
          </p:cNvSpPr>
          <p:nvPr>
            <p:ph type="title"/>
          </p:nvPr>
        </p:nvSpPr>
        <p:spPr>
          <a:xfrm>
            <a:off x="628153" y="-4924"/>
            <a:ext cx="5256616" cy="1730650"/>
          </a:xfrm>
          <a:ln>
            <a:noFill/>
          </a:ln>
        </p:spPr>
        <p:txBody>
          <a:bodyPr vert="horz" lIns="91440" tIns="45720" rIns="91440" bIns="45720" rtlCol="0" anchor="b">
            <a:normAutofit/>
          </a:bodyPr>
          <a:lstStyle/>
          <a:p>
            <a:endParaRPr lang="en-US"/>
          </a:p>
        </p:txBody>
      </p:sp>
      <p:graphicFrame>
        <p:nvGraphicFramePr>
          <p:cNvPr id="4" name="Table 3">
            <a:extLst>
              <a:ext uri="{FF2B5EF4-FFF2-40B4-BE49-F238E27FC236}">
                <a16:creationId xmlns:a16="http://schemas.microsoft.com/office/drawing/2014/main" id="{8169D824-EAA6-053A-5C1B-B01BFDC61825}"/>
              </a:ext>
            </a:extLst>
          </p:cNvPr>
          <p:cNvGraphicFramePr>
            <a:graphicFrameLocks noGrp="1"/>
          </p:cNvGraphicFramePr>
          <p:nvPr/>
        </p:nvGraphicFramePr>
        <p:xfrm>
          <a:off x="3568095" y="1959428"/>
          <a:ext cx="8653891" cy="5549023"/>
        </p:xfrm>
        <a:graphic>
          <a:graphicData uri="http://schemas.openxmlformats.org/drawingml/2006/table">
            <a:tbl>
              <a:tblPr firstRow="1" bandRow="1">
                <a:tableStyleId>{5C22544A-7EE6-4342-B048-85BDC9FD1C3A}</a:tableStyleId>
              </a:tblPr>
              <a:tblGrid>
                <a:gridCol w="1995714">
                  <a:extLst>
                    <a:ext uri="{9D8B030D-6E8A-4147-A177-3AD203B41FA5}">
                      <a16:colId xmlns:a16="http://schemas.microsoft.com/office/drawing/2014/main" val="274512925"/>
                    </a:ext>
                  </a:extLst>
                </a:gridCol>
                <a:gridCol w="1829404">
                  <a:extLst>
                    <a:ext uri="{9D8B030D-6E8A-4147-A177-3AD203B41FA5}">
                      <a16:colId xmlns:a16="http://schemas.microsoft.com/office/drawing/2014/main" val="2068852616"/>
                    </a:ext>
                  </a:extLst>
                </a:gridCol>
                <a:gridCol w="2025952">
                  <a:extLst>
                    <a:ext uri="{9D8B030D-6E8A-4147-A177-3AD203B41FA5}">
                      <a16:colId xmlns:a16="http://schemas.microsoft.com/office/drawing/2014/main" val="1297542273"/>
                    </a:ext>
                  </a:extLst>
                </a:gridCol>
                <a:gridCol w="2663211">
                  <a:extLst>
                    <a:ext uri="{9D8B030D-6E8A-4147-A177-3AD203B41FA5}">
                      <a16:colId xmlns:a16="http://schemas.microsoft.com/office/drawing/2014/main" val="70089703"/>
                    </a:ext>
                  </a:extLst>
                </a:gridCol>
                <a:gridCol w="139610">
                  <a:extLst>
                    <a:ext uri="{9D8B030D-6E8A-4147-A177-3AD203B41FA5}">
                      <a16:colId xmlns:a16="http://schemas.microsoft.com/office/drawing/2014/main" val="1933013800"/>
                    </a:ext>
                  </a:extLst>
                </a:gridCol>
              </a:tblGrid>
              <a:tr h="5549023">
                <a:tc>
                  <a:txBody>
                    <a:bodyPr/>
                    <a:lstStyle/>
                    <a:p>
                      <a:pPr algn="l"/>
                      <a:r>
                        <a:rPr lang="en-GB" sz="1600"/>
                        <a:t>Word has a lot of options for different style of text, page, layout, it can create professional documents, reports etc.</a:t>
                      </a:r>
                    </a:p>
                    <a:p>
                      <a:pPr lvl="0" algn="l">
                        <a:buNone/>
                      </a:pPr>
                      <a:endParaRPr lang="en-GB" sz="1600"/>
                    </a:p>
                  </a:txBody>
                  <a:tcPr marL="57105" marR="57105" marT="28553" marB="28553" anchor="ctr"/>
                </a:tc>
                <a:tc>
                  <a:txBody>
                    <a:bodyPr/>
                    <a:lstStyle/>
                    <a:p>
                      <a:pPr algn="l"/>
                      <a:r>
                        <a:rPr lang="en-GB" sz="1600"/>
                        <a:t>All staff can edit documents collaborate and share information effectively, it saves time and reduce errors. It ensures  through other </a:t>
                      </a:r>
                      <a:r>
                        <a:rPr lang="en-GB" sz="1600" err="1"/>
                        <a:t>microsoft</a:t>
                      </a:r>
                      <a:r>
                        <a:rPr lang="en-GB" sz="1600"/>
                        <a:t> tools. Eg one drive </a:t>
                      </a:r>
                    </a:p>
                    <a:p>
                      <a:pPr lvl="0" algn="l">
                        <a:buNone/>
                      </a:pPr>
                      <a:endParaRPr lang="en-GB" sz="1600"/>
                    </a:p>
                  </a:txBody>
                  <a:tcPr marL="57105" marR="57105" marT="28553" marB="28553" anchor="ctr"/>
                </a:tc>
                <a:tc>
                  <a:txBody>
                    <a:bodyPr/>
                    <a:lstStyle/>
                    <a:p>
                      <a:pPr algn="l"/>
                      <a:r>
                        <a:rPr lang="en-GB" sz="1600"/>
                        <a:t>It has a built in dictionary for excellent spelling and grammar checks and suggestions to correct wording when writing.</a:t>
                      </a:r>
                    </a:p>
                    <a:p>
                      <a:pPr lvl="0" algn="l">
                        <a:buNone/>
                      </a:pPr>
                      <a:endParaRPr lang="en-GB" sz="1600"/>
                    </a:p>
                    <a:p>
                      <a:pPr lvl="0" algn="l">
                        <a:buNone/>
                      </a:pPr>
                      <a:endParaRPr lang="en-GB" sz="1600"/>
                    </a:p>
                  </a:txBody>
                  <a:tcPr marL="57105" marR="57105" marT="28553" marB="28553" anchor="ctr"/>
                </a:tc>
                <a:tc>
                  <a:txBody>
                    <a:bodyPr/>
                    <a:lstStyle/>
                    <a:p>
                      <a:pPr algn="l"/>
                      <a:r>
                        <a:rPr lang="en-GB" sz="1600"/>
                        <a:t>It offers a wide variety of templates letters for </a:t>
                      </a:r>
                      <a:r>
                        <a:rPr lang="en-GB" sz="1600" err="1"/>
                        <a:t>eg.</a:t>
                      </a:r>
                      <a:r>
                        <a:rPr lang="en-GB" sz="1600"/>
                        <a:t> </a:t>
                      </a:r>
                      <a:endParaRPr lang="en-US" sz="1600"/>
                    </a:p>
                    <a:p>
                      <a:pPr lvl="0" algn="l">
                        <a:buNone/>
                      </a:pPr>
                      <a:r>
                        <a:rPr lang="en-GB" sz="1600"/>
                        <a:t>Word also supports many different files e.g. pdf documents to ensure easy access by all staff. Only major disadvantage would be the size of the files as word is limited to 512MB.</a:t>
                      </a:r>
                    </a:p>
                  </a:txBody>
                  <a:tcPr marL="57105" marR="57105" marT="28553" marB="28553" anchor="ctr"/>
                </a:tc>
                <a:tc>
                  <a:txBody>
                    <a:bodyPr/>
                    <a:lstStyle/>
                    <a:p>
                      <a:pPr lvl="0" algn="l">
                        <a:buNone/>
                      </a:pPr>
                      <a:endParaRPr lang="en-GB" sz="1600"/>
                    </a:p>
                  </a:txBody>
                  <a:tcPr marL="57105" marR="57105" marT="28552" marB="28552" anchor="ctr"/>
                </a:tc>
                <a:extLst>
                  <a:ext uri="{0D108BD9-81ED-4DB2-BD59-A6C34878D82A}">
                    <a16:rowId xmlns:a16="http://schemas.microsoft.com/office/drawing/2014/main" val="1898202463"/>
                  </a:ext>
                </a:extLst>
              </a:tr>
            </a:tbl>
          </a:graphicData>
        </a:graphic>
      </p:graphicFrame>
      <p:sp>
        <p:nvSpPr>
          <p:cNvPr id="3" name="Arrow: Right 2">
            <a:extLst>
              <a:ext uri="{FF2B5EF4-FFF2-40B4-BE49-F238E27FC236}">
                <a16:creationId xmlns:a16="http://schemas.microsoft.com/office/drawing/2014/main" id="{ADDE6279-5458-3BB4-5A57-A84DC663CB77}"/>
              </a:ext>
            </a:extLst>
          </p:cNvPr>
          <p:cNvSpPr/>
          <p:nvPr/>
        </p:nvSpPr>
        <p:spPr>
          <a:xfrm>
            <a:off x="4269542" y="6189107"/>
            <a:ext cx="884463" cy="28630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5" name="Arrow: Right 4">
            <a:extLst>
              <a:ext uri="{FF2B5EF4-FFF2-40B4-BE49-F238E27FC236}">
                <a16:creationId xmlns:a16="http://schemas.microsoft.com/office/drawing/2014/main" id="{2C30CE3A-D7E0-2A80-7A09-0F8DAA77D66D}"/>
              </a:ext>
            </a:extLst>
          </p:cNvPr>
          <p:cNvSpPr/>
          <p:nvPr/>
        </p:nvSpPr>
        <p:spPr>
          <a:xfrm>
            <a:off x="5739906" y="6199405"/>
            <a:ext cx="978408" cy="26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6" name="Arrow: Right 5">
            <a:extLst>
              <a:ext uri="{FF2B5EF4-FFF2-40B4-BE49-F238E27FC236}">
                <a16:creationId xmlns:a16="http://schemas.microsoft.com/office/drawing/2014/main" id="{E0498E0E-E73B-16FD-60BC-D8A374D84D80}"/>
              </a:ext>
            </a:extLst>
          </p:cNvPr>
          <p:cNvSpPr/>
          <p:nvPr/>
        </p:nvSpPr>
        <p:spPr>
          <a:xfrm>
            <a:off x="7399296" y="6203467"/>
            <a:ext cx="978408" cy="26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TextBox 7">
            <a:extLst>
              <a:ext uri="{FF2B5EF4-FFF2-40B4-BE49-F238E27FC236}">
                <a16:creationId xmlns:a16="http://schemas.microsoft.com/office/drawing/2014/main" id="{7FEA69AF-25CC-4EEA-F6E1-5B16634635A0}"/>
              </a:ext>
            </a:extLst>
          </p:cNvPr>
          <p:cNvSpPr txBox="1"/>
          <p:nvPr/>
        </p:nvSpPr>
        <p:spPr>
          <a:xfrm>
            <a:off x="754231" y="-2887"/>
            <a:ext cx="512314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FF0000"/>
                </a:solidFill>
                <a:effectLst/>
                <a:uLnTx/>
                <a:uFillTx/>
                <a:latin typeface="Neue Haas Grotesk Text Pro"/>
                <a:ea typeface="+mn-ea"/>
                <a:cs typeface="+mn-cs"/>
              </a:rPr>
              <a:t>Advantages, Limitations of using Word</a:t>
            </a:r>
          </a:p>
        </p:txBody>
      </p:sp>
      <p:pic>
        <p:nvPicPr>
          <p:cNvPr id="9" name="Picture 8">
            <a:extLst>
              <a:ext uri="{FF2B5EF4-FFF2-40B4-BE49-F238E27FC236}">
                <a16:creationId xmlns:a16="http://schemas.microsoft.com/office/drawing/2014/main" id="{6EBBD429-563F-45E5-C1E8-44621C52FAA5}"/>
              </a:ext>
            </a:extLst>
          </p:cNvPr>
          <p:cNvPicPr>
            <a:picLocks noChangeAspect="1"/>
          </p:cNvPicPr>
          <p:nvPr/>
        </p:nvPicPr>
        <p:blipFill>
          <a:blip r:embed="rId2"/>
          <a:stretch>
            <a:fillRect/>
          </a:stretch>
        </p:blipFill>
        <p:spPr>
          <a:xfrm>
            <a:off x="-11295" y="2564190"/>
            <a:ext cx="3578587" cy="2612572"/>
          </a:xfrm>
          <a:prstGeom prst="rect">
            <a:avLst/>
          </a:prstGeom>
        </p:spPr>
      </p:pic>
    </p:spTree>
    <p:extLst>
      <p:ext uri="{BB962C8B-B14F-4D97-AF65-F5344CB8AC3E}">
        <p14:creationId xmlns:p14="http://schemas.microsoft.com/office/powerpoint/2010/main" val="355871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A6414-5700-DEB8-B065-56DB7AA1F2D1}"/>
              </a:ext>
            </a:extLst>
          </p:cNvPr>
          <p:cNvSpPr>
            <a:spLocks noGrp="1"/>
          </p:cNvSpPr>
          <p:nvPr>
            <p:ph type="title"/>
          </p:nvPr>
        </p:nvSpPr>
        <p:spPr>
          <a:xfrm>
            <a:off x="612648" y="548640"/>
            <a:ext cx="10653578" cy="2527608"/>
          </a:xfrm>
        </p:spPr>
        <p:txBody>
          <a:bodyPr>
            <a:normAutofit fontScale="90000"/>
          </a:bodyPr>
          <a:lstStyle/>
          <a:p>
            <a:r>
              <a:rPr lang="en-US"/>
              <a:t>References</a:t>
            </a:r>
            <a:br>
              <a:rPr lang="en-US"/>
            </a:br>
            <a:br>
              <a:rPr lang="en-US"/>
            </a:br>
            <a:r>
              <a:rPr lang="en-US"/>
              <a:t>Waqas, 2026</a:t>
            </a:r>
            <a:br>
              <a:rPr lang="en-US"/>
            </a:br>
            <a:br>
              <a:rPr lang="en-US"/>
            </a:br>
            <a:r>
              <a:rPr lang="en-US" err="1"/>
              <a:t>Berksha</a:t>
            </a:r>
            <a:r>
              <a:rPr lang="en-US"/>
              <a:t>, 2025</a:t>
            </a:r>
          </a:p>
        </p:txBody>
      </p:sp>
      <p:sp>
        <p:nvSpPr>
          <p:cNvPr id="3" name="Date Placeholder 2">
            <a:extLst>
              <a:ext uri="{FF2B5EF4-FFF2-40B4-BE49-F238E27FC236}">
                <a16:creationId xmlns:a16="http://schemas.microsoft.com/office/drawing/2014/main" id="{E89AAF66-C489-0AB4-4418-13E4EE8B0FA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1B469F5-4DC3-466D-9B79-547C65310FDF}" type="datetime1">
              <a:rPr kumimoji="0" 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6/13/2026</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4" name="Footer Placeholder 3">
            <a:extLst>
              <a:ext uri="{FF2B5EF4-FFF2-40B4-BE49-F238E27FC236}">
                <a16:creationId xmlns:a16="http://schemas.microsoft.com/office/drawing/2014/main" id="{3D22DC11-FEAD-7D4E-68E6-0F3F6E6AD4D6}"/>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Neue Haas Grotesk Text Pro"/>
                <a:ea typeface="+mn-ea"/>
                <a:cs typeface="+mn-cs"/>
              </a:rPr>
              <a:t>
              </a:t>
            </a:r>
          </a:p>
        </p:txBody>
      </p:sp>
      <p:sp>
        <p:nvSpPr>
          <p:cNvPr id="5" name="Slide Number Placeholder 4">
            <a:extLst>
              <a:ext uri="{FF2B5EF4-FFF2-40B4-BE49-F238E27FC236}">
                <a16:creationId xmlns:a16="http://schemas.microsoft.com/office/drawing/2014/main" id="{D19A1C67-232B-2636-8F9D-73A60B796E7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057153-B650-4DEB-B370-79DDCFDCE934}" type="slidenum">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32662234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CFDE2-C96A-A387-F2E4-84A1537D3949}"/>
              </a:ext>
            </a:extLst>
          </p:cNvPr>
          <p:cNvSpPr>
            <a:spLocks noGrp="1"/>
          </p:cNvSpPr>
          <p:nvPr>
            <p:ph type="ctrTitle"/>
          </p:nvPr>
        </p:nvSpPr>
        <p:spPr/>
        <p:txBody>
          <a:bodyPr>
            <a:normAutofit fontScale="90000"/>
          </a:bodyPr>
          <a:lstStyle/>
          <a:p>
            <a:br>
              <a:rPr lang="en-GB"/>
            </a:br>
            <a:br>
              <a:rPr lang="en-GB"/>
            </a:br>
            <a:r>
              <a:rPr lang="en-GB" sz="3200"/>
              <a:t>Please use this </a:t>
            </a:r>
            <a:r>
              <a:rPr lang="en-GB" sz="3200">
                <a:hlinkClick r:id="rId2"/>
              </a:rPr>
              <a:t>LINK</a:t>
            </a:r>
            <a:r>
              <a:rPr lang="en-GB" sz="3200"/>
              <a:t> for more information.</a:t>
            </a:r>
            <a:br>
              <a:rPr lang="en-GB" sz="3200"/>
            </a:br>
            <a:br>
              <a:rPr lang="en-GB" sz="3200"/>
            </a:br>
            <a:br>
              <a:rPr lang="en-GB" sz="3200"/>
            </a:br>
            <a:br>
              <a:rPr lang="en-GB"/>
            </a:br>
            <a:endParaRPr lang="en-GB"/>
          </a:p>
        </p:txBody>
      </p:sp>
      <p:sp>
        <p:nvSpPr>
          <p:cNvPr id="3" name="Date Placeholder 2">
            <a:extLst>
              <a:ext uri="{FF2B5EF4-FFF2-40B4-BE49-F238E27FC236}">
                <a16:creationId xmlns:a16="http://schemas.microsoft.com/office/drawing/2014/main" id="{9BF51D8C-C0C2-8045-76FB-63D7C024390B}"/>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6504D40-D559-4665-8432-3C90D651082C}" type="datetime1">
              <a:rPr kumimoji="0" 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6/13/2026</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4" name="Footer Placeholder 3">
            <a:extLst>
              <a:ext uri="{FF2B5EF4-FFF2-40B4-BE49-F238E27FC236}">
                <a16:creationId xmlns:a16="http://schemas.microsoft.com/office/drawing/2014/main" id="{C13322C1-9D8B-BBD0-F78A-4B24F78DEC52}"/>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Neue Haas Grotesk Text Pro"/>
                <a:ea typeface="+mn-ea"/>
                <a:cs typeface="+mn-cs"/>
              </a:rPr>
              <a:t>
              </a:t>
            </a:r>
          </a:p>
        </p:txBody>
      </p:sp>
      <p:sp>
        <p:nvSpPr>
          <p:cNvPr id="5" name="Slide Number Placeholder 4">
            <a:extLst>
              <a:ext uri="{FF2B5EF4-FFF2-40B4-BE49-F238E27FC236}">
                <a16:creationId xmlns:a16="http://schemas.microsoft.com/office/drawing/2014/main" id="{4E8CD9CB-18B1-2936-80F8-5AC3D48B8B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C12960-6E85-460F-B6E3-5B82CB31AF3D}" type="slidenum">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pic>
        <p:nvPicPr>
          <p:cNvPr id="7" name="Picture 6">
            <a:extLst>
              <a:ext uri="{FF2B5EF4-FFF2-40B4-BE49-F238E27FC236}">
                <a16:creationId xmlns:a16="http://schemas.microsoft.com/office/drawing/2014/main" id="{8684744A-D9B1-C154-47FD-04EEF83C194F}"/>
              </a:ext>
            </a:extLst>
          </p:cNvPr>
          <p:cNvPicPr>
            <a:picLocks noChangeAspect="1"/>
          </p:cNvPicPr>
          <p:nvPr/>
        </p:nvPicPr>
        <p:blipFill>
          <a:blip r:embed="rId3"/>
          <a:stretch>
            <a:fillRect/>
          </a:stretch>
        </p:blipFill>
        <p:spPr>
          <a:xfrm>
            <a:off x="3415696" y="2733522"/>
            <a:ext cx="5445278" cy="3108478"/>
          </a:xfrm>
          <a:prstGeom prst="rect">
            <a:avLst/>
          </a:prstGeom>
        </p:spPr>
      </p:pic>
    </p:spTree>
    <p:extLst>
      <p:ext uri="{BB962C8B-B14F-4D97-AF65-F5344CB8AC3E}">
        <p14:creationId xmlns:p14="http://schemas.microsoft.com/office/powerpoint/2010/main" val="239035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Sl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Gestalt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4443153dd6ab6396210ac4fe775e731d">
  <xsd:schema xmlns:xsd="http://www.w3.org/2001/XMLSchema" xmlns:xs="http://www.w3.org/2001/XMLSchema" xmlns:p="http://schemas.microsoft.com/office/2006/metadata/properties" xmlns:ns3="930350eb-f8df-4f84-845c-a06ee073f72d" targetNamespace="http://schemas.microsoft.com/office/2006/metadata/properties" ma:root="true" ma:fieldsID="ee3b4eb650891db5e0594a996870d1cd"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594267-B8A8-405E-8C3C-DA9458CD0011}">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65E19FC-ED2D-4394-BABE-700AC6BDD93D}">
  <ds:schemaRefs>
    <ds:schemaRef ds:uri="http://schemas.microsoft.com/sharepoint/v3/contenttype/forms"/>
  </ds:schemaRefs>
</ds:datastoreItem>
</file>

<file path=customXml/itemProps3.xml><?xml version="1.0" encoding="utf-8"?>
<ds:datastoreItem xmlns:ds="http://schemas.openxmlformats.org/officeDocument/2006/customXml" ds:itemID="{996A5480-03CE-44FC-B996-D0850ADDA724}">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29</Slides>
  <Notes>5</Notes>
  <HiddenSlides>0</HiddenSlides>
  <ScaleCrop>false</ScaleCrop>
  <HeadingPairs>
    <vt:vector size="4" baseType="variant">
      <vt:variant>
        <vt:lpstr>Theme</vt:lpstr>
      </vt:variant>
      <vt:variant>
        <vt:i4>5</vt:i4>
      </vt:variant>
      <vt:variant>
        <vt:lpstr>Slide Titles</vt:lpstr>
      </vt:variant>
      <vt:variant>
        <vt:i4>29</vt:i4>
      </vt:variant>
    </vt:vector>
  </HeadingPairs>
  <TitlesOfParts>
    <vt:vector size="34" baseType="lpstr">
      <vt:lpstr>Office Theme</vt:lpstr>
      <vt:lpstr>Facet</vt:lpstr>
      <vt:lpstr>Slice</vt:lpstr>
      <vt:lpstr>GestaltVTI</vt:lpstr>
      <vt:lpstr>VanillaVTI</vt:lpstr>
      <vt:lpstr>Digital Skills and Research Methods-LCHS4007- BIRM  Mama Sene- 2521623 Rehaana Ahmed – 2528577 Michelle swaby- 2534926 Kumar sultanah-2541275 sobia kauser-254127  Lecturer: Aliyuda Ali</vt:lpstr>
      <vt:lpstr>Introduction</vt:lpstr>
      <vt:lpstr>Staff Communication</vt:lpstr>
      <vt:lpstr>There are numerous advantages of onedrive for riverdale that include </vt:lpstr>
      <vt:lpstr>RECOMMENDED MICROSOFT 365 SETUP FOR RIVERDALE </vt:lpstr>
      <vt:lpstr>Riverdale should use Microsoft 365 so staff exactly where to communicate, store, document, schedules.</vt:lpstr>
      <vt:lpstr>My role is to provide both administrative and customer service, support patients, clinicians , Doctors  and other Heathcare professionals.</vt:lpstr>
      <vt:lpstr>Advantages of Microsoft 365 Outlook files storage . </vt:lpstr>
      <vt:lpstr>Disavantages of  Microsoft 365Outlook  files storages </vt:lpstr>
      <vt:lpstr>Digital skills and research Methods</vt:lpstr>
      <vt:lpstr>Staff communication introduction</vt:lpstr>
      <vt:lpstr>Improvements of staff efficiency and communication</vt:lpstr>
      <vt:lpstr>Staff communication- Features of Microsoft Teams</vt:lpstr>
      <vt:lpstr>ADVANTAGES OF TOOL</vt:lpstr>
      <vt:lpstr>Riverdale Nursing Home </vt:lpstr>
      <vt:lpstr>Workplace Task - Staff Training   What does staff training involve, and why staff training is important?  </vt:lpstr>
      <vt:lpstr>What is Microsoft Teams? </vt:lpstr>
      <vt:lpstr>Why Microsoft Teams is Suitable  Benefits for RiverDale Nursing Home  </vt:lpstr>
      <vt:lpstr>PowerPoint Presentation</vt:lpstr>
      <vt:lpstr>Conclusion   </vt:lpstr>
      <vt:lpstr>REFERENCES</vt:lpstr>
      <vt:lpstr>Welcome To My Presentation</vt:lpstr>
      <vt:lpstr>   Riverdale Nursing Home  By  Michelle Swaby  8th      </vt:lpstr>
      <vt:lpstr>Writing Care related documents/care documents.  The care plan for patients, personal details, medical history, dietary needs, preferences, medicines dosage, steps to identify emergencies.  </vt:lpstr>
      <vt:lpstr>The most suitable Microsoft tool is Word.</vt:lpstr>
      <vt:lpstr>Microsoft Word  is suitable for Riverdale Nursing Home documentation because majority of the staff will already be familiar, they may have already use it at home, school, college or previous employment.  With Word it will be easy to create and update standard forms like care plans, incident reports, and daily handover notes.   They can easily create and save reusable templates for care plans medical charts, maintain shift handover reports and record keeping. Documents can be printed off and kept in a paper folder as hard copies.  Word allows basic security like password and protect sensitive documents, restricting unauthorised access to confidential resident medical information.    </vt:lpstr>
      <vt:lpstr>PowerPoint Presentation</vt:lpstr>
      <vt:lpstr>References  Waqas, 2026  Berksha, 2025</vt:lpstr>
      <vt:lpstr>  Please use this LINK for more information.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Imran Javaid</dc:creator>
  <cp:revision>4</cp:revision>
  <dcterms:created xsi:type="dcterms:W3CDTF">2026-06-12T09:29:38Z</dcterms:created>
  <dcterms:modified xsi:type="dcterms:W3CDTF">2026-06-13T15:49:05Z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