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27" r:id="rId1"/>
  </p:sldMasterIdLst>
  <p:notesMasterIdLst>
    <p:notesMasterId r:id="rId46"/>
  </p:notesMasterIdLst>
  <p:sldIdLst>
    <p:sldId id="277" r:id="rId2"/>
    <p:sldId id="270" r:id="rId3"/>
    <p:sldId id="516" r:id="rId4"/>
    <p:sldId id="374" r:id="rId5"/>
    <p:sldId id="465" r:id="rId6"/>
    <p:sldId id="466" r:id="rId7"/>
    <p:sldId id="375" r:id="rId8"/>
    <p:sldId id="379" r:id="rId9"/>
    <p:sldId id="380" r:id="rId10"/>
    <p:sldId id="467" r:id="rId11"/>
    <p:sldId id="468" r:id="rId12"/>
    <p:sldId id="376" r:id="rId13"/>
    <p:sldId id="381" r:id="rId14"/>
    <p:sldId id="382" r:id="rId15"/>
    <p:sldId id="469" r:id="rId16"/>
    <p:sldId id="377" r:id="rId17"/>
    <p:sldId id="383" r:id="rId18"/>
    <p:sldId id="384" r:id="rId19"/>
    <p:sldId id="501" r:id="rId20"/>
    <p:sldId id="505" r:id="rId21"/>
    <p:sldId id="479" r:id="rId22"/>
    <p:sldId id="502" r:id="rId23"/>
    <p:sldId id="334" r:id="rId24"/>
    <p:sldId id="503" r:id="rId25"/>
    <p:sldId id="504" r:id="rId26"/>
    <p:sldId id="497" r:id="rId27"/>
    <p:sldId id="498" r:id="rId28"/>
    <p:sldId id="499" r:id="rId29"/>
    <p:sldId id="500" r:id="rId30"/>
    <p:sldId id="350" r:id="rId31"/>
    <p:sldId id="386" r:id="rId32"/>
    <p:sldId id="472" r:id="rId33"/>
    <p:sldId id="506" r:id="rId34"/>
    <p:sldId id="507" r:id="rId35"/>
    <p:sldId id="508" r:id="rId36"/>
    <p:sldId id="509" r:id="rId37"/>
    <p:sldId id="510" r:id="rId38"/>
    <p:sldId id="511" r:id="rId39"/>
    <p:sldId id="512" r:id="rId40"/>
    <p:sldId id="513" r:id="rId41"/>
    <p:sldId id="514" r:id="rId42"/>
    <p:sldId id="515" r:id="rId43"/>
    <p:sldId id="389" r:id="rId44"/>
    <p:sldId id="394" r:id="rId45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BF08102-C4EE-44C3-A8D3-5C53927A0D0B}" v="142" dt="2026-01-18T20:20:03.1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368" autoAdjust="0"/>
    <p:restoredTop sz="85316" autoAdjust="0"/>
  </p:normalViewPr>
  <p:slideViewPr>
    <p:cSldViewPr>
      <p:cViewPr>
        <p:scale>
          <a:sx n="56" d="100"/>
          <a:sy n="56" d="100"/>
        </p:scale>
        <p:origin x="168" y="834"/>
      </p:cViewPr>
      <p:guideLst>
        <p:guide orient="horz" pos="2160"/>
        <p:guide pos="384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158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presProps" Target="presProps.xml"/><Relationship Id="rId50" Type="http://schemas.openxmlformats.org/officeDocument/2006/relationships/tableStyles" Target="tableStyles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9" Type="http://schemas.openxmlformats.org/officeDocument/2006/relationships/slide" Target="slides/slide28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viewProps" Target="viewProps.xml"/><Relationship Id="rId8" Type="http://schemas.openxmlformats.org/officeDocument/2006/relationships/slide" Target="slides/slide7.xml"/><Relationship Id="rId51" Type="http://schemas.microsoft.com/office/2016/11/relationships/changesInfo" Target="changesInfos/changesInfo1.xml"/><Relationship Id="rId3" Type="http://schemas.openxmlformats.org/officeDocument/2006/relationships/slide" Target="slides/slide2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notesMaster" Target="notesMasters/notesMaster1.xml"/><Relationship Id="rId20" Type="http://schemas.openxmlformats.org/officeDocument/2006/relationships/slide" Target="slides/slide19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au Academic" userId="1c8f60c04643d64b" providerId="LiveId" clId="{08672D6D-4B5B-42D9-B5C7-2D554DBB9608}"/>
    <pc:docChg chg="undo custSel addSld delSld modSld sldOrd">
      <pc:chgData name="Beau Academic" userId="1c8f60c04643d64b" providerId="LiveId" clId="{08672D6D-4B5B-42D9-B5C7-2D554DBB9608}" dt="2026-01-18T20:20:03.106" v="1548" actId="1076"/>
      <pc:docMkLst>
        <pc:docMk/>
      </pc:docMkLst>
      <pc:sldChg chg="del">
        <pc:chgData name="Beau Academic" userId="1c8f60c04643d64b" providerId="LiveId" clId="{08672D6D-4B5B-42D9-B5C7-2D554DBB9608}" dt="2026-01-18T18:02:27.862" v="1" actId="47"/>
        <pc:sldMkLst>
          <pc:docMk/>
          <pc:sldMk cId="1328490440" sldId="258"/>
        </pc:sldMkLst>
      </pc:sldChg>
      <pc:sldChg chg="del">
        <pc:chgData name="Beau Academic" userId="1c8f60c04643d64b" providerId="LiveId" clId="{08672D6D-4B5B-42D9-B5C7-2D554DBB9608}" dt="2026-01-18T18:02:35.026" v="5" actId="47"/>
        <pc:sldMkLst>
          <pc:docMk/>
          <pc:sldMk cId="2292265644" sldId="263"/>
        </pc:sldMkLst>
      </pc:sldChg>
      <pc:sldChg chg="del">
        <pc:chgData name="Beau Academic" userId="1c8f60c04643d64b" providerId="LiveId" clId="{08672D6D-4B5B-42D9-B5C7-2D554DBB9608}" dt="2026-01-18T18:02:26.337" v="0" actId="47"/>
        <pc:sldMkLst>
          <pc:docMk/>
          <pc:sldMk cId="1383590201" sldId="327"/>
        </pc:sldMkLst>
      </pc:sldChg>
      <pc:sldChg chg="del">
        <pc:chgData name="Beau Academic" userId="1c8f60c04643d64b" providerId="LiveId" clId="{08672D6D-4B5B-42D9-B5C7-2D554DBB9608}" dt="2026-01-18T18:53:52.292" v="359" actId="47"/>
        <pc:sldMkLst>
          <pc:docMk/>
          <pc:sldMk cId="0" sldId="330"/>
        </pc:sldMkLst>
      </pc:sldChg>
      <pc:sldChg chg="modSp del">
        <pc:chgData name="Beau Academic" userId="1c8f60c04643d64b" providerId="LiveId" clId="{08672D6D-4B5B-42D9-B5C7-2D554DBB9608}" dt="2026-01-18T18:53:52.292" v="359" actId="47"/>
        <pc:sldMkLst>
          <pc:docMk/>
          <pc:sldMk cId="0" sldId="331"/>
        </pc:sldMkLst>
        <pc:spChg chg="mod">
          <ac:chgData name="Beau Academic" userId="1c8f60c04643d64b" providerId="LiveId" clId="{08672D6D-4B5B-42D9-B5C7-2D554DBB9608}" dt="2026-01-18T18:04:53.507" v="20" actId="403"/>
          <ac:spMkLst>
            <pc:docMk/>
            <pc:sldMk cId="0" sldId="331"/>
            <ac:spMk id="2" creationId="{47DD3226-E81E-4C2D-9F8C-3E9ED860B68B}"/>
          </ac:spMkLst>
        </pc:spChg>
        <pc:spChg chg="mod">
          <ac:chgData name="Beau Academic" userId="1c8f60c04643d64b" providerId="LiveId" clId="{08672D6D-4B5B-42D9-B5C7-2D554DBB9608}" dt="2026-01-18T18:05:22.769" v="26" actId="403"/>
          <ac:spMkLst>
            <pc:docMk/>
            <pc:sldMk cId="0" sldId="331"/>
            <ac:spMk id="5" creationId="{BE42703F-8C59-4A88-845D-6E5D8F065E22}"/>
          </ac:spMkLst>
        </pc:spChg>
        <pc:spChg chg="mod">
          <ac:chgData name="Beau Academic" userId="1c8f60c04643d64b" providerId="LiveId" clId="{08672D6D-4B5B-42D9-B5C7-2D554DBB9608}" dt="2026-01-18T18:05:28.773" v="28" actId="403"/>
          <ac:spMkLst>
            <pc:docMk/>
            <pc:sldMk cId="0" sldId="331"/>
            <ac:spMk id="6" creationId="{E72E28E8-82F1-4A97-A929-A8BC7087A98C}"/>
          </ac:spMkLst>
        </pc:spChg>
        <pc:spChg chg="mod">
          <ac:chgData name="Beau Academic" userId="1c8f60c04643d64b" providerId="LiveId" clId="{08672D6D-4B5B-42D9-B5C7-2D554DBB9608}" dt="2026-01-18T18:05:06.485" v="23" actId="14100"/>
          <ac:spMkLst>
            <pc:docMk/>
            <pc:sldMk cId="0" sldId="331"/>
            <ac:spMk id="7" creationId="{FAB810AD-2B38-496E-A7D5-852E88FF804B}"/>
          </ac:spMkLst>
        </pc:spChg>
      </pc:sldChg>
      <pc:sldChg chg="modSp del">
        <pc:chgData name="Beau Academic" userId="1c8f60c04643d64b" providerId="LiveId" clId="{08672D6D-4B5B-42D9-B5C7-2D554DBB9608}" dt="2026-01-18T18:53:52.292" v="359" actId="47"/>
        <pc:sldMkLst>
          <pc:docMk/>
          <pc:sldMk cId="2453355865" sldId="333"/>
        </pc:sldMkLst>
        <pc:picChg chg="mod">
          <ac:chgData name="Beau Academic" userId="1c8f60c04643d64b" providerId="LiveId" clId="{08672D6D-4B5B-42D9-B5C7-2D554DBB9608}" dt="2026-01-18T18:05:44.606" v="29" actId="14100"/>
          <ac:picMkLst>
            <pc:docMk/>
            <pc:sldMk cId="2453355865" sldId="333"/>
            <ac:picMk id="68610" creationId="{8A8EB674-9331-4164-9E04-8333A4C28295}"/>
          </ac:picMkLst>
        </pc:picChg>
      </pc:sldChg>
      <pc:sldChg chg="addSp modSp mod modAnim">
        <pc:chgData name="Beau Academic" userId="1c8f60c04643d64b" providerId="LiveId" clId="{08672D6D-4B5B-42D9-B5C7-2D554DBB9608}" dt="2026-01-18T18:30:51.712" v="118" actId="1076"/>
        <pc:sldMkLst>
          <pc:docMk/>
          <pc:sldMk cId="0" sldId="334"/>
        </pc:sldMkLst>
        <pc:spChg chg="mod">
          <ac:chgData name="Beau Academic" userId="1c8f60c04643d64b" providerId="LiveId" clId="{08672D6D-4B5B-42D9-B5C7-2D554DBB9608}" dt="2026-01-18T18:30:15.666" v="113" actId="14100"/>
          <ac:spMkLst>
            <pc:docMk/>
            <pc:sldMk cId="0" sldId="334"/>
            <ac:spMk id="2" creationId="{E24C2A85-4ED6-4EC9-AD9D-C86A30BCD778}"/>
          </ac:spMkLst>
        </pc:spChg>
        <pc:spChg chg="mod">
          <ac:chgData name="Beau Academic" userId="1c8f60c04643d64b" providerId="LiveId" clId="{08672D6D-4B5B-42D9-B5C7-2D554DBB9608}" dt="2026-01-18T18:28:39.722" v="91"/>
          <ac:spMkLst>
            <pc:docMk/>
            <pc:sldMk cId="0" sldId="334"/>
            <ac:spMk id="3" creationId="{580AA9DC-73B6-4086-8AAC-56A54DDEEB11}"/>
          </ac:spMkLst>
        </pc:spChg>
        <pc:picChg chg="add mod">
          <ac:chgData name="Beau Academic" userId="1c8f60c04643d64b" providerId="LiveId" clId="{08672D6D-4B5B-42D9-B5C7-2D554DBB9608}" dt="2026-01-18T18:30:51.712" v="118" actId="1076"/>
          <ac:picMkLst>
            <pc:docMk/>
            <pc:sldMk cId="0" sldId="334"/>
            <ac:picMk id="5" creationId="{E1895527-2B77-FC7B-D298-C124243328E7}"/>
          </ac:picMkLst>
        </pc:picChg>
      </pc:sldChg>
      <pc:sldChg chg="del">
        <pc:chgData name="Beau Academic" userId="1c8f60c04643d64b" providerId="LiveId" clId="{08672D6D-4B5B-42D9-B5C7-2D554DBB9608}" dt="2026-01-18T18:51:11.768" v="353" actId="47"/>
        <pc:sldMkLst>
          <pc:docMk/>
          <pc:sldMk cId="0" sldId="336"/>
        </pc:sldMkLst>
      </pc:sldChg>
      <pc:sldChg chg="del">
        <pc:chgData name="Beau Academic" userId="1c8f60c04643d64b" providerId="LiveId" clId="{08672D6D-4B5B-42D9-B5C7-2D554DBB9608}" dt="2026-01-18T18:51:17.779" v="354" actId="47"/>
        <pc:sldMkLst>
          <pc:docMk/>
          <pc:sldMk cId="0" sldId="339"/>
        </pc:sldMkLst>
      </pc:sldChg>
      <pc:sldChg chg="modSp">
        <pc:chgData name="Beau Academic" userId="1c8f60c04643d64b" providerId="LiveId" clId="{08672D6D-4B5B-42D9-B5C7-2D554DBB9608}" dt="2026-01-18T18:06:36.948" v="40" actId="1035"/>
        <pc:sldMkLst>
          <pc:docMk/>
          <pc:sldMk cId="0" sldId="350"/>
        </pc:sldMkLst>
        <pc:spChg chg="mod">
          <ac:chgData name="Beau Academic" userId="1c8f60c04643d64b" providerId="LiveId" clId="{08672D6D-4B5B-42D9-B5C7-2D554DBB9608}" dt="2026-01-18T18:06:08.081" v="32" actId="403"/>
          <ac:spMkLst>
            <pc:docMk/>
            <pc:sldMk cId="0" sldId="350"/>
            <ac:spMk id="2" creationId="{010175B7-B922-4CAE-BD8E-B808C05AC292}"/>
          </ac:spMkLst>
        </pc:spChg>
        <pc:spChg chg="mod">
          <ac:chgData name="Beau Academic" userId="1c8f60c04643d64b" providerId="LiveId" clId="{08672D6D-4B5B-42D9-B5C7-2D554DBB9608}" dt="2026-01-18T18:06:36.948" v="40" actId="1035"/>
          <ac:spMkLst>
            <pc:docMk/>
            <pc:sldMk cId="0" sldId="350"/>
            <ac:spMk id="7" creationId="{03327032-3CE8-4515-9F33-821CFC499795}"/>
          </ac:spMkLst>
        </pc:spChg>
        <pc:picChg chg="mod">
          <ac:chgData name="Beau Academic" userId="1c8f60c04643d64b" providerId="LiveId" clId="{08672D6D-4B5B-42D9-B5C7-2D554DBB9608}" dt="2026-01-18T18:06:17.370" v="35" actId="1076"/>
          <ac:picMkLst>
            <pc:docMk/>
            <pc:sldMk cId="0" sldId="350"/>
            <ac:picMk id="40965" creationId="{55FCCB27-986D-4FD3-9B29-812D9632C28D}"/>
          </ac:picMkLst>
        </pc:picChg>
      </pc:sldChg>
      <pc:sldChg chg="del">
        <pc:chgData name="Beau Academic" userId="1c8f60c04643d64b" providerId="LiveId" clId="{08672D6D-4B5B-42D9-B5C7-2D554DBB9608}" dt="2026-01-18T18:53:52.292" v="359" actId="47"/>
        <pc:sldMkLst>
          <pc:docMk/>
          <pc:sldMk cId="0" sldId="372"/>
        </pc:sldMkLst>
      </pc:sldChg>
      <pc:sldChg chg="del">
        <pc:chgData name="Beau Academic" userId="1c8f60c04643d64b" providerId="LiveId" clId="{08672D6D-4B5B-42D9-B5C7-2D554DBB9608}" dt="2026-01-18T18:53:52.292" v="359" actId="47"/>
        <pc:sldMkLst>
          <pc:docMk/>
          <pc:sldMk cId="0" sldId="373"/>
        </pc:sldMkLst>
      </pc:sldChg>
      <pc:sldChg chg="modSp">
        <pc:chgData name="Beau Academic" userId="1c8f60c04643d64b" providerId="LiveId" clId="{08672D6D-4B5B-42D9-B5C7-2D554DBB9608}" dt="2026-01-18T20:20:03.106" v="1548" actId="1076"/>
        <pc:sldMkLst>
          <pc:docMk/>
          <pc:sldMk cId="1252885145" sldId="379"/>
        </pc:sldMkLst>
        <pc:spChg chg="mod">
          <ac:chgData name="Beau Academic" userId="1c8f60c04643d64b" providerId="LiveId" clId="{08672D6D-4B5B-42D9-B5C7-2D554DBB9608}" dt="2026-01-18T20:20:03.106" v="1548" actId="1076"/>
          <ac:spMkLst>
            <pc:docMk/>
            <pc:sldMk cId="1252885145" sldId="379"/>
            <ac:spMk id="69635" creationId="{CC86989A-2B0C-4F36-B11A-CE6D6435B37C}"/>
          </ac:spMkLst>
        </pc:spChg>
      </pc:sldChg>
      <pc:sldChg chg="modSp mod ord">
        <pc:chgData name="Beau Academic" userId="1c8f60c04643d64b" providerId="LiveId" clId="{08672D6D-4B5B-42D9-B5C7-2D554DBB9608}" dt="2026-01-18T18:54:16.447" v="365"/>
        <pc:sldMkLst>
          <pc:docMk/>
          <pc:sldMk cId="0" sldId="386"/>
        </pc:sldMkLst>
        <pc:spChg chg="mod">
          <ac:chgData name="Beau Academic" userId="1c8f60c04643d64b" providerId="LiveId" clId="{08672D6D-4B5B-42D9-B5C7-2D554DBB9608}" dt="2026-01-18T18:07:20.290" v="52" actId="14100"/>
          <ac:spMkLst>
            <pc:docMk/>
            <pc:sldMk cId="0" sldId="386"/>
            <ac:spMk id="2" creationId="{D7A474AE-0733-4333-A195-8D11D751D734}"/>
          </ac:spMkLst>
        </pc:spChg>
        <pc:spChg chg="mod">
          <ac:chgData name="Beau Academic" userId="1c8f60c04643d64b" providerId="LiveId" clId="{08672D6D-4B5B-42D9-B5C7-2D554DBB9608}" dt="2026-01-18T18:16:48.386" v="59" actId="20577"/>
          <ac:spMkLst>
            <pc:docMk/>
            <pc:sldMk cId="0" sldId="386"/>
            <ac:spMk id="41987" creationId="{E35A676A-D551-4AE3-BE36-00B49D24B8B8}"/>
          </ac:spMkLst>
        </pc:spChg>
      </pc:sldChg>
      <pc:sldChg chg="modSp mod">
        <pc:chgData name="Beau Academic" userId="1c8f60c04643d64b" providerId="LiveId" clId="{08672D6D-4B5B-42D9-B5C7-2D554DBB9608}" dt="2026-01-18T20:03:57.761" v="1114" actId="20577"/>
        <pc:sldMkLst>
          <pc:docMk/>
          <pc:sldMk cId="0" sldId="389"/>
        </pc:sldMkLst>
        <pc:spChg chg="mod">
          <ac:chgData name="Beau Academic" userId="1c8f60c04643d64b" providerId="LiveId" clId="{08672D6D-4B5B-42D9-B5C7-2D554DBB9608}" dt="2026-01-18T20:03:01.499" v="977" actId="20577"/>
          <ac:spMkLst>
            <pc:docMk/>
            <pc:sldMk cId="0" sldId="389"/>
            <ac:spMk id="2" creationId="{A0C54F9B-72ED-457A-8159-7111E2FD3C17}"/>
          </ac:spMkLst>
        </pc:spChg>
        <pc:spChg chg="mod">
          <ac:chgData name="Beau Academic" userId="1c8f60c04643d64b" providerId="LiveId" clId="{08672D6D-4B5B-42D9-B5C7-2D554DBB9608}" dt="2026-01-18T20:03:57.761" v="1114" actId="20577"/>
          <ac:spMkLst>
            <pc:docMk/>
            <pc:sldMk cId="0" sldId="389"/>
            <ac:spMk id="48131" creationId="{167262C3-1E78-4053-B4CC-3A2283986DF0}"/>
          </ac:spMkLst>
        </pc:spChg>
      </pc:sldChg>
      <pc:sldChg chg="modSp">
        <pc:chgData name="Beau Academic" userId="1c8f60c04643d64b" providerId="LiveId" clId="{08672D6D-4B5B-42D9-B5C7-2D554DBB9608}" dt="2026-01-18T18:51:31.435" v="355" actId="14100"/>
        <pc:sldMkLst>
          <pc:docMk/>
          <pc:sldMk cId="0" sldId="394"/>
        </pc:sldMkLst>
        <pc:spChg chg="mod">
          <ac:chgData name="Beau Academic" userId="1c8f60c04643d64b" providerId="LiveId" clId="{08672D6D-4B5B-42D9-B5C7-2D554DBB9608}" dt="2026-01-18T18:51:31.435" v="355" actId="14100"/>
          <ac:spMkLst>
            <pc:docMk/>
            <pc:sldMk cId="0" sldId="394"/>
            <ac:spMk id="38914" creationId="{6B929FAD-B63E-4730-A57A-21C98857DF16}"/>
          </ac:spMkLst>
        </pc:spChg>
      </pc:sldChg>
      <pc:sldChg chg="del">
        <pc:chgData name="Beau Academic" userId="1c8f60c04643d64b" providerId="LiveId" clId="{08672D6D-4B5B-42D9-B5C7-2D554DBB9608}" dt="2026-01-18T18:02:28.792" v="2" actId="47"/>
        <pc:sldMkLst>
          <pc:docMk/>
          <pc:sldMk cId="1599996822" sldId="421"/>
        </pc:sldMkLst>
      </pc:sldChg>
      <pc:sldChg chg="del">
        <pc:chgData name="Beau Academic" userId="1c8f60c04643d64b" providerId="LiveId" clId="{08672D6D-4B5B-42D9-B5C7-2D554DBB9608}" dt="2026-01-18T18:02:29.491" v="3" actId="47"/>
        <pc:sldMkLst>
          <pc:docMk/>
          <pc:sldMk cId="3760112425" sldId="422"/>
        </pc:sldMkLst>
      </pc:sldChg>
      <pc:sldChg chg="del">
        <pc:chgData name="Beau Academic" userId="1c8f60c04643d64b" providerId="LiveId" clId="{08672D6D-4B5B-42D9-B5C7-2D554DBB9608}" dt="2026-01-18T18:02:30.315" v="4" actId="47"/>
        <pc:sldMkLst>
          <pc:docMk/>
          <pc:sldMk cId="676985915" sldId="423"/>
        </pc:sldMkLst>
      </pc:sldChg>
      <pc:sldChg chg="del">
        <pc:chgData name="Beau Academic" userId="1c8f60c04643d64b" providerId="LiveId" clId="{08672D6D-4B5B-42D9-B5C7-2D554DBB9608}" dt="2026-01-18T20:12:20.502" v="1460" actId="47"/>
        <pc:sldMkLst>
          <pc:docMk/>
          <pc:sldMk cId="1410536907" sldId="424"/>
        </pc:sldMkLst>
      </pc:sldChg>
      <pc:sldChg chg="del">
        <pc:chgData name="Beau Academic" userId="1c8f60c04643d64b" providerId="LiveId" clId="{08672D6D-4B5B-42D9-B5C7-2D554DBB9608}" dt="2026-01-18T18:02:36.122" v="6" actId="47"/>
        <pc:sldMkLst>
          <pc:docMk/>
          <pc:sldMk cId="3282609851" sldId="425"/>
        </pc:sldMkLst>
      </pc:sldChg>
      <pc:sldChg chg="del">
        <pc:chgData name="Beau Academic" userId="1c8f60c04643d64b" providerId="LiveId" clId="{08672D6D-4B5B-42D9-B5C7-2D554DBB9608}" dt="2026-01-18T18:02:36.999" v="7" actId="47"/>
        <pc:sldMkLst>
          <pc:docMk/>
          <pc:sldMk cId="3749576453" sldId="426"/>
        </pc:sldMkLst>
      </pc:sldChg>
      <pc:sldChg chg="del">
        <pc:chgData name="Beau Academic" userId="1c8f60c04643d64b" providerId="LiveId" clId="{08672D6D-4B5B-42D9-B5C7-2D554DBB9608}" dt="2026-01-18T18:02:37.772" v="8" actId="47"/>
        <pc:sldMkLst>
          <pc:docMk/>
          <pc:sldMk cId="3359523755" sldId="427"/>
        </pc:sldMkLst>
      </pc:sldChg>
      <pc:sldChg chg="del">
        <pc:chgData name="Beau Academic" userId="1c8f60c04643d64b" providerId="LiveId" clId="{08672D6D-4B5B-42D9-B5C7-2D554DBB9608}" dt="2026-01-18T18:02:38.448" v="9" actId="47"/>
        <pc:sldMkLst>
          <pc:docMk/>
          <pc:sldMk cId="194366754" sldId="428"/>
        </pc:sldMkLst>
      </pc:sldChg>
      <pc:sldChg chg="del">
        <pc:chgData name="Beau Academic" userId="1c8f60c04643d64b" providerId="LiveId" clId="{08672D6D-4B5B-42D9-B5C7-2D554DBB9608}" dt="2026-01-18T18:02:39.140" v="10" actId="47"/>
        <pc:sldMkLst>
          <pc:docMk/>
          <pc:sldMk cId="4290783219" sldId="429"/>
        </pc:sldMkLst>
      </pc:sldChg>
      <pc:sldChg chg="del">
        <pc:chgData name="Beau Academic" userId="1c8f60c04643d64b" providerId="LiveId" clId="{08672D6D-4B5B-42D9-B5C7-2D554DBB9608}" dt="2026-01-18T18:02:41.502" v="12" actId="47"/>
        <pc:sldMkLst>
          <pc:docMk/>
          <pc:sldMk cId="2438375081" sldId="430"/>
        </pc:sldMkLst>
      </pc:sldChg>
      <pc:sldChg chg="del">
        <pc:chgData name="Beau Academic" userId="1c8f60c04643d64b" providerId="LiveId" clId="{08672D6D-4B5B-42D9-B5C7-2D554DBB9608}" dt="2026-01-18T18:02:43.588" v="13" actId="47"/>
        <pc:sldMkLst>
          <pc:docMk/>
          <pc:sldMk cId="2460798928" sldId="431"/>
        </pc:sldMkLst>
      </pc:sldChg>
      <pc:sldChg chg="del">
        <pc:chgData name="Beau Academic" userId="1c8f60c04643d64b" providerId="LiveId" clId="{08672D6D-4B5B-42D9-B5C7-2D554DBB9608}" dt="2026-01-18T18:02:45.290" v="14" actId="47"/>
        <pc:sldMkLst>
          <pc:docMk/>
          <pc:sldMk cId="3701207366" sldId="432"/>
        </pc:sldMkLst>
      </pc:sldChg>
      <pc:sldChg chg="del">
        <pc:chgData name="Beau Academic" userId="1c8f60c04643d64b" providerId="LiveId" clId="{08672D6D-4B5B-42D9-B5C7-2D554DBB9608}" dt="2026-01-18T18:02:51.817" v="15" actId="47"/>
        <pc:sldMkLst>
          <pc:docMk/>
          <pc:sldMk cId="1471554826" sldId="464"/>
        </pc:sldMkLst>
      </pc:sldChg>
      <pc:sldChg chg="modSp mod">
        <pc:chgData name="Beau Academic" userId="1c8f60c04643d64b" providerId="LiveId" clId="{08672D6D-4B5B-42D9-B5C7-2D554DBB9608}" dt="2026-01-18T20:19:34.825" v="1545" actId="20577"/>
        <pc:sldMkLst>
          <pc:docMk/>
          <pc:sldMk cId="916785293" sldId="466"/>
        </pc:sldMkLst>
        <pc:spChg chg="mod">
          <ac:chgData name="Beau Academic" userId="1c8f60c04643d64b" providerId="LiveId" clId="{08672D6D-4B5B-42D9-B5C7-2D554DBB9608}" dt="2026-01-18T20:19:34.825" v="1545" actId="20577"/>
          <ac:spMkLst>
            <pc:docMk/>
            <pc:sldMk cId="916785293" sldId="466"/>
            <ac:spMk id="2" creationId="{7AFC4014-95E4-4F26-92FD-844F728AAB8D}"/>
          </ac:spMkLst>
        </pc:spChg>
      </pc:sldChg>
      <pc:sldChg chg="modSp mod">
        <pc:chgData name="Beau Academic" userId="1c8f60c04643d64b" providerId="LiveId" clId="{08672D6D-4B5B-42D9-B5C7-2D554DBB9608}" dt="2026-01-18T18:52:34.904" v="358" actId="403"/>
        <pc:sldMkLst>
          <pc:docMk/>
          <pc:sldMk cId="3144441540" sldId="467"/>
        </pc:sldMkLst>
        <pc:spChg chg="mod">
          <ac:chgData name="Beau Academic" userId="1c8f60c04643d64b" providerId="LiveId" clId="{08672D6D-4B5B-42D9-B5C7-2D554DBB9608}" dt="2026-01-18T18:52:34.904" v="358" actId="403"/>
          <ac:spMkLst>
            <pc:docMk/>
            <pc:sldMk cId="3144441540" sldId="467"/>
            <ac:spMk id="4" creationId="{E2CDC7C5-5BD0-471B-ADD8-B7E8ECDA99D5}"/>
          </ac:spMkLst>
        </pc:spChg>
      </pc:sldChg>
      <pc:sldChg chg="del">
        <pc:chgData name="Beau Academic" userId="1c8f60c04643d64b" providerId="LiveId" clId="{08672D6D-4B5B-42D9-B5C7-2D554DBB9608}" dt="2026-01-18T18:04:15.430" v="17" actId="47"/>
        <pc:sldMkLst>
          <pc:docMk/>
          <pc:sldMk cId="79980683" sldId="470"/>
        </pc:sldMkLst>
      </pc:sldChg>
      <pc:sldChg chg="del">
        <pc:chgData name="Beau Academic" userId="1c8f60c04643d64b" providerId="LiveId" clId="{08672D6D-4B5B-42D9-B5C7-2D554DBB9608}" dt="2026-01-18T18:04:16.895" v="18" actId="47"/>
        <pc:sldMkLst>
          <pc:docMk/>
          <pc:sldMk cId="1203353439" sldId="471"/>
        </pc:sldMkLst>
      </pc:sldChg>
      <pc:sldChg chg="ord">
        <pc:chgData name="Beau Academic" userId="1c8f60c04643d64b" providerId="LiveId" clId="{08672D6D-4B5B-42D9-B5C7-2D554DBB9608}" dt="2026-01-18T18:54:10.572" v="363"/>
        <pc:sldMkLst>
          <pc:docMk/>
          <pc:sldMk cId="909559464" sldId="472"/>
        </pc:sldMkLst>
      </pc:sldChg>
      <pc:sldChg chg="del">
        <pc:chgData name="Beau Academic" userId="1c8f60c04643d64b" providerId="LiveId" clId="{08672D6D-4B5B-42D9-B5C7-2D554DBB9608}" dt="2026-01-18T18:04:02.683" v="16" actId="47"/>
        <pc:sldMkLst>
          <pc:docMk/>
          <pc:sldMk cId="1209855433" sldId="486"/>
        </pc:sldMkLst>
      </pc:sldChg>
      <pc:sldChg chg="del">
        <pc:chgData name="Beau Academic" userId="1c8f60c04643d64b" providerId="LiveId" clId="{08672D6D-4B5B-42D9-B5C7-2D554DBB9608}" dt="2026-01-18T18:02:39.898" v="11" actId="47"/>
        <pc:sldMkLst>
          <pc:docMk/>
          <pc:sldMk cId="584516653" sldId="495"/>
        </pc:sldMkLst>
      </pc:sldChg>
      <pc:sldChg chg="del">
        <pc:chgData name="Beau Academic" userId="1c8f60c04643d64b" providerId="LiveId" clId="{08672D6D-4B5B-42D9-B5C7-2D554DBB9608}" dt="2026-01-18T18:51:49.626" v="356" actId="47"/>
        <pc:sldMkLst>
          <pc:docMk/>
          <pc:sldMk cId="27352674" sldId="496"/>
        </pc:sldMkLst>
      </pc:sldChg>
      <pc:sldChg chg="addSp delSp modSp new mod">
        <pc:chgData name="Beau Academic" userId="1c8f60c04643d64b" providerId="LiveId" clId="{08672D6D-4B5B-42D9-B5C7-2D554DBB9608}" dt="2026-01-18T18:38:16.116" v="183" actId="113"/>
        <pc:sldMkLst>
          <pc:docMk/>
          <pc:sldMk cId="1654750464" sldId="497"/>
        </pc:sldMkLst>
        <pc:spChg chg="mod">
          <ac:chgData name="Beau Academic" userId="1c8f60c04643d64b" providerId="LiveId" clId="{08672D6D-4B5B-42D9-B5C7-2D554DBB9608}" dt="2026-01-18T18:31:15.743" v="120"/>
          <ac:spMkLst>
            <pc:docMk/>
            <pc:sldMk cId="1654750464" sldId="497"/>
            <ac:spMk id="2" creationId="{85985020-677B-E293-E529-C4E3AABC6F1B}"/>
          </ac:spMkLst>
        </pc:spChg>
        <pc:spChg chg="del mod">
          <ac:chgData name="Beau Academic" userId="1c8f60c04643d64b" providerId="LiveId" clId="{08672D6D-4B5B-42D9-B5C7-2D554DBB9608}" dt="2026-01-18T18:33:41.500" v="138" actId="478"/>
          <ac:spMkLst>
            <pc:docMk/>
            <pc:sldMk cId="1654750464" sldId="497"/>
            <ac:spMk id="3" creationId="{83B90C9B-4C81-D8DE-127E-A981215F3B61}"/>
          </ac:spMkLst>
        </pc:spChg>
        <pc:spChg chg="add del mod">
          <ac:chgData name="Beau Academic" userId="1c8f60c04643d64b" providerId="LiveId" clId="{08672D6D-4B5B-42D9-B5C7-2D554DBB9608}" dt="2026-01-18T18:33:51.441" v="139" actId="478"/>
          <ac:spMkLst>
            <pc:docMk/>
            <pc:sldMk cId="1654750464" sldId="497"/>
            <ac:spMk id="5" creationId="{04D8EEB6-846B-3284-0D3E-B4E3DC356EB8}"/>
          </ac:spMkLst>
        </pc:spChg>
        <pc:spChg chg="mod">
          <ac:chgData name="Beau Academic" userId="1c8f60c04643d64b" providerId="LiveId" clId="{08672D6D-4B5B-42D9-B5C7-2D554DBB9608}" dt="2026-01-18T18:38:16.116" v="183" actId="113"/>
          <ac:spMkLst>
            <pc:docMk/>
            <pc:sldMk cId="1654750464" sldId="497"/>
            <ac:spMk id="7" creationId="{9374ACDD-BA18-6D02-F6D9-C6990EF7328C}"/>
          </ac:spMkLst>
        </pc:spChg>
        <pc:spChg chg="mod">
          <ac:chgData name="Beau Academic" userId="1c8f60c04643d64b" providerId="LiveId" clId="{08672D6D-4B5B-42D9-B5C7-2D554DBB9608}" dt="2026-01-18T18:35:57.790" v="164" actId="14100"/>
          <ac:spMkLst>
            <pc:docMk/>
            <pc:sldMk cId="1654750464" sldId="497"/>
            <ac:spMk id="8" creationId="{227294B2-DA17-5686-AD1F-5C25189A7741}"/>
          </ac:spMkLst>
        </pc:spChg>
        <pc:spChg chg="mod">
          <ac:chgData name="Beau Academic" userId="1c8f60c04643d64b" providerId="LiveId" clId="{08672D6D-4B5B-42D9-B5C7-2D554DBB9608}" dt="2026-01-18T18:38:02.804" v="179" actId="113"/>
          <ac:spMkLst>
            <pc:docMk/>
            <pc:sldMk cId="1654750464" sldId="497"/>
            <ac:spMk id="9" creationId="{E0E29A01-083B-BC81-6AFA-DF4479CF7A4C}"/>
          </ac:spMkLst>
        </pc:spChg>
        <pc:spChg chg="mod">
          <ac:chgData name="Beau Academic" userId="1c8f60c04643d64b" providerId="LiveId" clId="{08672D6D-4B5B-42D9-B5C7-2D554DBB9608}" dt="2026-01-18T18:36:00.726" v="165" actId="14100"/>
          <ac:spMkLst>
            <pc:docMk/>
            <pc:sldMk cId="1654750464" sldId="497"/>
            <ac:spMk id="10" creationId="{C7464A1D-DF9A-BBD3-7E00-C73A80FCD9FD}"/>
          </ac:spMkLst>
        </pc:spChg>
        <pc:grpChg chg="mod">
          <ac:chgData name="Beau Academic" userId="1c8f60c04643d64b" providerId="LiveId" clId="{08672D6D-4B5B-42D9-B5C7-2D554DBB9608}" dt="2026-01-18T18:34:34.808" v="144" actId="18245"/>
          <ac:grpSpMkLst>
            <pc:docMk/>
            <pc:sldMk cId="1654750464" sldId="497"/>
            <ac:grpSpMk id="6" creationId="{26E44FCB-71AF-7913-38E9-5CB2D88E3557}"/>
          </ac:grpSpMkLst>
        </pc:grpChg>
        <pc:graphicFrameChg chg="add del mod modGraphic">
          <ac:chgData name="Beau Academic" userId="1c8f60c04643d64b" providerId="LiveId" clId="{08672D6D-4B5B-42D9-B5C7-2D554DBB9608}" dt="2026-01-18T18:34:34.808" v="144" actId="18245"/>
          <ac:graphicFrameMkLst>
            <pc:docMk/>
            <pc:sldMk cId="1654750464" sldId="497"/>
            <ac:graphicFrameMk id="4" creationId="{66FA5D56-8239-086C-452D-444DC014107B}"/>
          </ac:graphicFrameMkLst>
        </pc:graphicFrameChg>
      </pc:sldChg>
      <pc:sldChg chg="addSp modSp new mod modClrScheme chgLayout">
        <pc:chgData name="Beau Academic" userId="1c8f60c04643d64b" providerId="LiveId" clId="{08672D6D-4B5B-42D9-B5C7-2D554DBB9608}" dt="2026-01-18T18:41:34.229" v="193" actId="26606"/>
        <pc:sldMkLst>
          <pc:docMk/>
          <pc:sldMk cId="4242680139" sldId="498"/>
        </pc:sldMkLst>
        <pc:spChg chg="mod">
          <ac:chgData name="Beau Academic" userId="1c8f60c04643d64b" providerId="LiveId" clId="{08672D6D-4B5B-42D9-B5C7-2D554DBB9608}" dt="2026-01-18T18:41:34.229" v="193" actId="26606"/>
          <ac:spMkLst>
            <pc:docMk/>
            <pc:sldMk cId="4242680139" sldId="498"/>
            <ac:spMk id="2" creationId="{A2523E7F-A320-91FD-D666-D4B70D910D70}"/>
          </ac:spMkLst>
        </pc:spChg>
        <pc:spChg chg="mod">
          <ac:chgData name="Beau Academic" userId="1c8f60c04643d64b" providerId="LiveId" clId="{08672D6D-4B5B-42D9-B5C7-2D554DBB9608}" dt="2026-01-18T18:41:34.229" v="193" actId="26606"/>
          <ac:spMkLst>
            <pc:docMk/>
            <pc:sldMk cId="4242680139" sldId="498"/>
            <ac:spMk id="3" creationId="{DBB69BF5-CC23-9146-E21B-DA3841BB7492}"/>
          </ac:spMkLst>
        </pc:spChg>
        <pc:picChg chg="add mod">
          <ac:chgData name="Beau Academic" userId="1c8f60c04643d64b" providerId="LiveId" clId="{08672D6D-4B5B-42D9-B5C7-2D554DBB9608}" dt="2026-01-18T18:41:34.229" v="193" actId="26606"/>
          <ac:picMkLst>
            <pc:docMk/>
            <pc:sldMk cId="4242680139" sldId="498"/>
            <ac:picMk id="5" creationId="{4EA73AA9-0053-73A2-B753-A2FF16503A7F}"/>
          </ac:picMkLst>
        </pc:picChg>
      </pc:sldChg>
      <pc:sldChg chg="addSp delSp modSp new mod">
        <pc:chgData name="Beau Academic" userId="1c8f60c04643d64b" providerId="LiveId" clId="{08672D6D-4B5B-42D9-B5C7-2D554DBB9608}" dt="2026-01-18T18:48:32.594" v="313"/>
        <pc:sldMkLst>
          <pc:docMk/>
          <pc:sldMk cId="2154886529" sldId="499"/>
        </pc:sldMkLst>
        <pc:spChg chg="mod">
          <ac:chgData name="Beau Academic" userId="1c8f60c04643d64b" providerId="LiveId" clId="{08672D6D-4B5B-42D9-B5C7-2D554DBB9608}" dt="2026-01-18T18:41:53.741" v="195"/>
          <ac:spMkLst>
            <pc:docMk/>
            <pc:sldMk cId="2154886529" sldId="499"/>
            <ac:spMk id="2" creationId="{82B992BB-9D17-8E7C-7047-B099BE45C54B}"/>
          </ac:spMkLst>
        </pc:spChg>
        <pc:spChg chg="mod">
          <ac:chgData name="Beau Academic" userId="1c8f60c04643d64b" providerId="LiveId" clId="{08672D6D-4B5B-42D9-B5C7-2D554DBB9608}" dt="2026-01-18T18:42:39.122" v="202" actId="14100"/>
          <ac:spMkLst>
            <pc:docMk/>
            <pc:sldMk cId="2154886529" sldId="499"/>
            <ac:spMk id="3" creationId="{C63D7D57-50F2-B2F9-0169-4A69D1AA1318}"/>
          </ac:spMkLst>
        </pc:spChg>
        <pc:spChg chg="mod">
          <ac:chgData name="Beau Academic" userId="1c8f60c04643d64b" providerId="LiveId" clId="{08672D6D-4B5B-42D9-B5C7-2D554DBB9608}" dt="2026-01-18T18:42:43.338" v="203" actId="14100"/>
          <ac:spMkLst>
            <pc:docMk/>
            <pc:sldMk cId="2154886529" sldId="499"/>
            <ac:spMk id="4" creationId="{83080149-78BA-9A43-67F3-6FF8C9EAF9B0}"/>
          </ac:spMkLst>
        </pc:spChg>
        <pc:spChg chg="add">
          <ac:chgData name="Beau Academic" userId="1c8f60c04643d64b" providerId="LiveId" clId="{08672D6D-4B5B-42D9-B5C7-2D554DBB9608}" dt="2026-01-18T18:42:31.840" v="201"/>
          <ac:spMkLst>
            <pc:docMk/>
            <pc:sldMk cId="2154886529" sldId="499"/>
            <ac:spMk id="5" creationId="{9BD2B49A-F760-5FE0-B31C-6B251FD78B3C}"/>
          </ac:spMkLst>
        </pc:spChg>
        <pc:spChg chg="add mod">
          <ac:chgData name="Beau Academic" userId="1c8f60c04643d64b" providerId="LiveId" clId="{08672D6D-4B5B-42D9-B5C7-2D554DBB9608}" dt="2026-01-18T18:44:35.913" v="223" actId="14100"/>
          <ac:spMkLst>
            <pc:docMk/>
            <pc:sldMk cId="2154886529" sldId="499"/>
            <ac:spMk id="6" creationId="{256F517B-EA33-1C17-45AB-307AAA725F86}"/>
          </ac:spMkLst>
        </pc:spChg>
        <pc:spChg chg="add del mod">
          <ac:chgData name="Beau Academic" userId="1c8f60c04643d64b" providerId="LiveId" clId="{08672D6D-4B5B-42D9-B5C7-2D554DBB9608}" dt="2026-01-18T18:48:32.594" v="313"/>
          <ac:spMkLst>
            <pc:docMk/>
            <pc:sldMk cId="2154886529" sldId="499"/>
            <ac:spMk id="7" creationId="{EDCEB33E-F93F-2226-034C-FBF8896AAC75}"/>
          </ac:spMkLst>
        </pc:spChg>
        <pc:spChg chg="add mod">
          <ac:chgData name="Beau Academic" userId="1c8f60c04643d64b" providerId="LiveId" clId="{08672D6D-4B5B-42D9-B5C7-2D554DBB9608}" dt="2026-01-18T18:45:50.454" v="311" actId="20577"/>
          <ac:spMkLst>
            <pc:docMk/>
            <pc:sldMk cId="2154886529" sldId="499"/>
            <ac:spMk id="8" creationId="{78837611-0989-3E55-E3CD-DD2ADA35A1DF}"/>
          </ac:spMkLst>
        </pc:spChg>
        <pc:spChg chg="add mod">
          <ac:chgData name="Beau Academic" userId="1c8f60c04643d64b" providerId="LiveId" clId="{08672D6D-4B5B-42D9-B5C7-2D554DBB9608}" dt="2026-01-18T18:45:08.459" v="302"/>
          <ac:spMkLst>
            <pc:docMk/>
            <pc:sldMk cId="2154886529" sldId="499"/>
            <ac:spMk id="9" creationId="{7A7BFAB5-F471-4EAE-D444-32BCA229B3D6}"/>
          </ac:spMkLst>
        </pc:spChg>
      </pc:sldChg>
      <pc:sldChg chg="addSp delSp modSp new mod modClrScheme chgLayout">
        <pc:chgData name="Beau Academic" userId="1c8f60c04643d64b" providerId="LiveId" clId="{08672D6D-4B5B-42D9-B5C7-2D554DBB9608}" dt="2026-01-18T18:49:48.364" v="352" actId="404"/>
        <pc:sldMkLst>
          <pc:docMk/>
          <pc:sldMk cId="4016763787" sldId="500"/>
        </pc:sldMkLst>
        <pc:spChg chg="del mod ord">
          <ac:chgData name="Beau Academic" userId="1c8f60c04643d64b" providerId="LiveId" clId="{08672D6D-4B5B-42D9-B5C7-2D554DBB9608}" dt="2026-01-18T18:48:49.636" v="315" actId="700"/>
          <ac:spMkLst>
            <pc:docMk/>
            <pc:sldMk cId="4016763787" sldId="500"/>
            <ac:spMk id="2" creationId="{99E4ED34-F10E-18F4-39F9-698CC97AEEC8}"/>
          </ac:spMkLst>
        </pc:spChg>
        <pc:spChg chg="del mod ord">
          <ac:chgData name="Beau Academic" userId="1c8f60c04643d64b" providerId="LiveId" clId="{08672D6D-4B5B-42D9-B5C7-2D554DBB9608}" dt="2026-01-18T18:48:49.636" v="315" actId="700"/>
          <ac:spMkLst>
            <pc:docMk/>
            <pc:sldMk cId="4016763787" sldId="500"/>
            <ac:spMk id="3" creationId="{7622F0ED-7325-BB62-6D83-23B3720B8F75}"/>
          </ac:spMkLst>
        </pc:spChg>
        <pc:spChg chg="del">
          <ac:chgData name="Beau Academic" userId="1c8f60c04643d64b" providerId="LiveId" clId="{08672D6D-4B5B-42D9-B5C7-2D554DBB9608}" dt="2026-01-18T18:48:49.636" v="315" actId="700"/>
          <ac:spMkLst>
            <pc:docMk/>
            <pc:sldMk cId="4016763787" sldId="500"/>
            <ac:spMk id="4" creationId="{CF5B3359-3542-2ED2-6E78-94A3AE911833}"/>
          </ac:spMkLst>
        </pc:spChg>
        <pc:spChg chg="add mod ord">
          <ac:chgData name="Beau Academic" userId="1c8f60c04643d64b" providerId="LiveId" clId="{08672D6D-4B5B-42D9-B5C7-2D554DBB9608}" dt="2026-01-18T18:49:07.564" v="342" actId="20577"/>
          <ac:spMkLst>
            <pc:docMk/>
            <pc:sldMk cId="4016763787" sldId="500"/>
            <ac:spMk id="5" creationId="{A549B3A6-1587-FC6B-9FBF-5A9D78674D90}"/>
          </ac:spMkLst>
        </pc:spChg>
        <pc:spChg chg="add mod ord">
          <ac:chgData name="Beau Academic" userId="1c8f60c04643d64b" providerId="LiveId" clId="{08672D6D-4B5B-42D9-B5C7-2D554DBB9608}" dt="2026-01-18T18:49:48.364" v="352" actId="404"/>
          <ac:spMkLst>
            <pc:docMk/>
            <pc:sldMk cId="4016763787" sldId="500"/>
            <ac:spMk id="6" creationId="{956DA36D-3049-05F3-3980-55F98B1A067F}"/>
          </ac:spMkLst>
        </pc:spChg>
      </pc:sldChg>
      <pc:sldChg chg="addSp delSp modSp new mod">
        <pc:chgData name="Beau Academic" userId="1c8f60c04643d64b" providerId="LiveId" clId="{08672D6D-4B5B-42D9-B5C7-2D554DBB9608}" dt="2026-01-18T19:04:30.656" v="401" actId="478"/>
        <pc:sldMkLst>
          <pc:docMk/>
          <pc:sldMk cId="2075659947" sldId="501"/>
        </pc:sldMkLst>
        <pc:spChg chg="mod">
          <ac:chgData name="Beau Academic" userId="1c8f60c04643d64b" providerId="LiveId" clId="{08672D6D-4B5B-42D9-B5C7-2D554DBB9608}" dt="2026-01-18T18:58:34.186" v="370"/>
          <ac:spMkLst>
            <pc:docMk/>
            <pc:sldMk cId="2075659947" sldId="501"/>
            <ac:spMk id="2" creationId="{020B796B-F809-ECF1-C18D-C65BA5C1E3D6}"/>
          </ac:spMkLst>
        </pc:spChg>
        <pc:spChg chg="del">
          <ac:chgData name="Beau Academic" userId="1c8f60c04643d64b" providerId="LiveId" clId="{08672D6D-4B5B-42D9-B5C7-2D554DBB9608}" dt="2026-01-18T18:58:11.221" v="367"/>
          <ac:spMkLst>
            <pc:docMk/>
            <pc:sldMk cId="2075659947" sldId="501"/>
            <ac:spMk id="3" creationId="{76A963E8-B6FA-FDED-3E01-5E2D098BD673}"/>
          </ac:spMkLst>
        </pc:spChg>
        <pc:spChg chg="add del mod">
          <ac:chgData name="Beau Academic" userId="1c8f60c04643d64b" providerId="LiveId" clId="{08672D6D-4B5B-42D9-B5C7-2D554DBB9608}" dt="2026-01-18T19:04:30.656" v="401" actId="478"/>
          <ac:spMkLst>
            <pc:docMk/>
            <pc:sldMk cId="2075659947" sldId="501"/>
            <ac:spMk id="5" creationId="{9AEB135B-A5A4-3405-0EC3-0EB2F7B7B41A}"/>
          </ac:spMkLst>
        </pc:spChg>
        <pc:graphicFrameChg chg="add mod modGraphic">
          <ac:chgData name="Beau Academic" userId="1c8f60c04643d64b" providerId="LiveId" clId="{08672D6D-4B5B-42D9-B5C7-2D554DBB9608}" dt="2026-01-18T18:59:41.556" v="399"/>
          <ac:graphicFrameMkLst>
            <pc:docMk/>
            <pc:sldMk cId="2075659947" sldId="501"/>
            <ac:graphicFrameMk id="4" creationId="{8C3E9BAB-B703-78E0-5FAA-4C0420060476}"/>
          </ac:graphicFrameMkLst>
        </pc:graphicFrameChg>
      </pc:sldChg>
      <pc:sldChg chg="addSp modSp new mod">
        <pc:chgData name="Beau Academic" userId="1c8f60c04643d64b" providerId="LiveId" clId="{08672D6D-4B5B-42D9-B5C7-2D554DBB9608}" dt="2026-01-18T19:19:32.632" v="708" actId="1076"/>
        <pc:sldMkLst>
          <pc:docMk/>
          <pc:sldMk cId="3899305214" sldId="502"/>
        </pc:sldMkLst>
        <pc:spChg chg="add mod">
          <ac:chgData name="Beau Academic" userId="1c8f60c04643d64b" providerId="LiveId" clId="{08672D6D-4B5B-42D9-B5C7-2D554DBB9608}" dt="2026-01-18T19:19:32.632" v="708" actId="1076"/>
          <ac:spMkLst>
            <pc:docMk/>
            <pc:sldMk cId="3899305214" sldId="502"/>
            <ac:spMk id="3" creationId="{ECAD61BA-09ED-C352-7460-CDC8CC5A211E}"/>
          </ac:spMkLst>
        </pc:spChg>
      </pc:sldChg>
      <pc:sldChg chg="addSp delSp modSp new mod">
        <pc:chgData name="Beau Academic" userId="1c8f60c04643d64b" providerId="LiveId" clId="{08672D6D-4B5B-42D9-B5C7-2D554DBB9608}" dt="2026-01-18T19:11:48.467" v="455"/>
        <pc:sldMkLst>
          <pc:docMk/>
          <pc:sldMk cId="826547322" sldId="503"/>
        </pc:sldMkLst>
        <pc:spChg chg="mod">
          <ac:chgData name="Beau Academic" userId="1c8f60c04643d64b" providerId="LiveId" clId="{08672D6D-4B5B-42D9-B5C7-2D554DBB9608}" dt="2026-01-18T19:11:26.040" v="447"/>
          <ac:spMkLst>
            <pc:docMk/>
            <pc:sldMk cId="826547322" sldId="503"/>
            <ac:spMk id="2" creationId="{AC40792A-F04E-1997-F8A1-3B1F028EC717}"/>
          </ac:spMkLst>
        </pc:spChg>
        <pc:spChg chg="del">
          <ac:chgData name="Beau Academic" userId="1c8f60c04643d64b" providerId="LiveId" clId="{08672D6D-4B5B-42D9-B5C7-2D554DBB9608}" dt="2026-01-18T19:10:59.203" v="442"/>
          <ac:spMkLst>
            <pc:docMk/>
            <pc:sldMk cId="826547322" sldId="503"/>
            <ac:spMk id="3" creationId="{A68467F6-ED5A-3925-267E-FC7453F7EEB1}"/>
          </ac:spMkLst>
        </pc:spChg>
        <pc:spChg chg="add del mod">
          <ac:chgData name="Beau Academic" userId="1c8f60c04643d64b" providerId="LiveId" clId="{08672D6D-4B5B-42D9-B5C7-2D554DBB9608}" dt="2026-01-18T19:11:17.645" v="446" actId="478"/>
          <ac:spMkLst>
            <pc:docMk/>
            <pc:sldMk cId="826547322" sldId="503"/>
            <ac:spMk id="5" creationId="{AA35D7AE-CBE5-A4E2-4ABA-66567F3F6F29}"/>
          </ac:spMkLst>
        </pc:spChg>
        <pc:graphicFrameChg chg="add mod modGraphic">
          <ac:chgData name="Beau Academic" userId="1c8f60c04643d64b" providerId="LiveId" clId="{08672D6D-4B5B-42D9-B5C7-2D554DBB9608}" dt="2026-01-18T19:11:48.467" v="455"/>
          <ac:graphicFrameMkLst>
            <pc:docMk/>
            <pc:sldMk cId="826547322" sldId="503"/>
            <ac:graphicFrameMk id="4" creationId="{7EDF5174-10F7-FF74-A451-DB8288E93940}"/>
          </ac:graphicFrameMkLst>
        </pc:graphicFrameChg>
      </pc:sldChg>
      <pc:sldChg chg="addSp delSp modSp new mod">
        <pc:chgData name="Beau Academic" userId="1c8f60c04643d64b" providerId="LiveId" clId="{08672D6D-4B5B-42D9-B5C7-2D554DBB9608}" dt="2026-01-18T19:15:13.089" v="614" actId="20577"/>
        <pc:sldMkLst>
          <pc:docMk/>
          <pc:sldMk cId="1628988425" sldId="504"/>
        </pc:sldMkLst>
        <pc:spChg chg="mod">
          <ac:chgData name="Beau Academic" userId="1c8f60c04643d64b" providerId="LiveId" clId="{08672D6D-4B5B-42D9-B5C7-2D554DBB9608}" dt="2026-01-18T19:12:04.957" v="457"/>
          <ac:spMkLst>
            <pc:docMk/>
            <pc:sldMk cId="1628988425" sldId="504"/>
            <ac:spMk id="2" creationId="{62899CA1-7B19-9CF2-7C14-D78F104DB5F9}"/>
          </ac:spMkLst>
        </pc:spChg>
        <pc:spChg chg="del">
          <ac:chgData name="Beau Academic" userId="1c8f60c04643d64b" providerId="LiveId" clId="{08672D6D-4B5B-42D9-B5C7-2D554DBB9608}" dt="2026-01-18T19:12:12.312" v="458"/>
          <ac:spMkLst>
            <pc:docMk/>
            <pc:sldMk cId="1628988425" sldId="504"/>
            <ac:spMk id="3" creationId="{2DF48F43-169B-E553-8C21-DC165BA52FE7}"/>
          </ac:spMkLst>
        </pc:spChg>
        <pc:graphicFrameChg chg="add mod modGraphic">
          <ac:chgData name="Beau Academic" userId="1c8f60c04643d64b" providerId="LiveId" clId="{08672D6D-4B5B-42D9-B5C7-2D554DBB9608}" dt="2026-01-18T19:15:13.089" v="614" actId="20577"/>
          <ac:graphicFrameMkLst>
            <pc:docMk/>
            <pc:sldMk cId="1628988425" sldId="504"/>
            <ac:graphicFrameMk id="4" creationId="{6CE0F37C-1390-41E3-4D02-E546382F3F9E}"/>
          </ac:graphicFrameMkLst>
        </pc:graphicFrameChg>
        <pc:graphicFrameChg chg="add mod">
          <ac:chgData name="Beau Academic" userId="1c8f60c04643d64b" providerId="LiveId" clId="{08672D6D-4B5B-42D9-B5C7-2D554DBB9608}" dt="2026-01-18T19:13:38.480" v="470"/>
          <ac:graphicFrameMkLst>
            <pc:docMk/>
            <pc:sldMk cId="1628988425" sldId="504"/>
            <ac:graphicFrameMk id="5" creationId="{E17C63C8-4DD8-C4FB-403E-378EB3C193DB}"/>
          </ac:graphicFrameMkLst>
        </pc:graphicFrameChg>
        <pc:graphicFrameChg chg="add mod">
          <ac:chgData name="Beau Academic" userId="1c8f60c04643d64b" providerId="LiveId" clId="{08672D6D-4B5B-42D9-B5C7-2D554DBB9608}" dt="2026-01-18T19:13:38.480" v="470"/>
          <ac:graphicFrameMkLst>
            <pc:docMk/>
            <pc:sldMk cId="1628988425" sldId="504"/>
            <ac:graphicFrameMk id="6" creationId="{16876E27-2326-FACD-1B7A-9F16E81CF920}"/>
          </ac:graphicFrameMkLst>
        </pc:graphicFrameChg>
        <pc:graphicFrameChg chg="add mod">
          <ac:chgData name="Beau Academic" userId="1c8f60c04643d64b" providerId="LiveId" clId="{08672D6D-4B5B-42D9-B5C7-2D554DBB9608}" dt="2026-01-18T19:13:38.480" v="470"/>
          <ac:graphicFrameMkLst>
            <pc:docMk/>
            <pc:sldMk cId="1628988425" sldId="504"/>
            <ac:graphicFrameMk id="7" creationId="{3F6D997B-ABF6-B8D9-99C0-E5EE24032D01}"/>
          </ac:graphicFrameMkLst>
        </pc:graphicFrameChg>
        <pc:graphicFrameChg chg="add mod">
          <ac:chgData name="Beau Academic" userId="1c8f60c04643d64b" providerId="LiveId" clId="{08672D6D-4B5B-42D9-B5C7-2D554DBB9608}" dt="2026-01-18T19:13:38.480" v="470"/>
          <ac:graphicFrameMkLst>
            <pc:docMk/>
            <pc:sldMk cId="1628988425" sldId="504"/>
            <ac:graphicFrameMk id="8" creationId="{6436146B-0C1B-29F6-1063-BC0A9C0E32D0}"/>
          </ac:graphicFrameMkLst>
        </pc:graphicFrameChg>
        <pc:graphicFrameChg chg="add mod">
          <ac:chgData name="Beau Academic" userId="1c8f60c04643d64b" providerId="LiveId" clId="{08672D6D-4B5B-42D9-B5C7-2D554DBB9608}" dt="2026-01-18T19:13:38.480" v="470"/>
          <ac:graphicFrameMkLst>
            <pc:docMk/>
            <pc:sldMk cId="1628988425" sldId="504"/>
            <ac:graphicFrameMk id="9" creationId="{FDE499B6-8082-31A3-71BD-52D230446A53}"/>
          </ac:graphicFrameMkLst>
        </pc:graphicFrameChg>
      </pc:sldChg>
      <pc:sldChg chg="modSp new mod">
        <pc:chgData name="Beau Academic" userId="1c8f60c04643d64b" providerId="LiveId" clId="{08672D6D-4B5B-42D9-B5C7-2D554DBB9608}" dt="2026-01-18T19:19:08.012" v="700" actId="1076"/>
        <pc:sldMkLst>
          <pc:docMk/>
          <pc:sldMk cId="2637024388" sldId="505"/>
        </pc:sldMkLst>
        <pc:spChg chg="mod">
          <ac:chgData name="Beau Academic" userId="1c8f60c04643d64b" providerId="LiveId" clId="{08672D6D-4B5B-42D9-B5C7-2D554DBB9608}" dt="2026-01-18T19:18:42.941" v="653" actId="20577"/>
          <ac:spMkLst>
            <pc:docMk/>
            <pc:sldMk cId="2637024388" sldId="505"/>
            <ac:spMk id="2" creationId="{5E2E46DE-83BB-E73B-D2CB-B12BBF42453B}"/>
          </ac:spMkLst>
        </pc:spChg>
        <pc:spChg chg="mod">
          <ac:chgData name="Beau Academic" userId="1c8f60c04643d64b" providerId="LiveId" clId="{08672D6D-4B5B-42D9-B5C7-2D554DBB9608}" dt="2026-01-18T19:19:08.012" v="700" actId="1076"/>
          <ac:spMkLst>
            <pc:docMk/>
            <pc:sldMk cId="2637024388" sldId="505"/>
            <ac:spMk id="3" creationId="{E16A0048-B881-A948-8D75-B504FC779B2A}"/>
          </ac:spMkLst>
        </pc:spChg>
      </pc:sldChg>
      <pc:sldChg chg="addSp modSp new mod">
        <pc:chgData name="Beau Academic" userId="1c8f60c04643d64b" providerId="LiveId" clId="{08672D6D-4B5B-42D9-B5C7-2D554DBB9608}" dt="2026-01-18T19:45:14.032" v="731" actId="1076"/>
        <pc:sldMkLst>
          <pc:docMk/>
          <pc:sldMk cId="1927825285" sldId="506"/>
        </pc:sldMkLst>
        <pc:spChg chg="add mod">
          <ac:chgData name="Beau Academic" userId="1c8f60c04643d64b" providerId="LiveId" clId="{08672D6D-4B5B-42D9-B5C7-2D554DBB9608}" dt="2026-01-18T19:44:37.668" v="718" actId="1076"/>
          <ac:spMkLst>
            <pc:docMk/>
            <pc:sldMk cId="1927825285" sldId="506"/>
            <ac:spMk id="3" creationId="{E811087C-99F4-135D-5E6C-8659899CA95B}"/>
          </ac:spMkLst>
        </pc:spChg>
        <pc:spChg chg="add mod">
          <ac:chgData name="Beau Academic" userId="1c8f60c04643d64b" providerId="LiveId" clId="{08672D6D-4B5B-42D9-B5C7-2D554DBB9608}" dt="2026-01-18T19:45:14.032" v="731" actId="1076"/>
          <ac:spMkLst>
            <pc:docMk/>
            <pc:sldMk cId="1927825285" sldId="506"/>
            <ac:spMk id="5" creationId="{822AEDC3-A014-74A8-D195-FE34FCABC79B}"/>
          </ac:spMkLst>
        </pc:spChg>
      </pc:sldChg>
      <pc:sldChg chg="modSp new mod">
        <pc:chgData name="Beau Academic" userId="1c8f60c04643d64b" providerId="LiveId" clId="{08672D6D-4B5B-42D9-B5C7-2D554DBB9608}" dt="2026-01-18T19:47:47.332" v="756" actId="115"/>
        <pc:sldMkLst>
          <pc:docMk/>
          <pc:sldMk cId="622942012" sldId="507"/>
        </pc:sldMkLst>
        <pc:spChg chg="mod">
          <ac:chgData name="Beau Academic" userId="1c8f60c04643d64b" providerId="LiveId" clId="{08672D6D-4B5B-42D9-B5C7-2D554DBB9608}" dt="2026-01-18T19:46:03.791" v="734" actId="20577"/>
          <ac:spMkLst>
            <pc:docMk/>
            <pc:sldMk cId="622942012" sldId="507"/>
            <ac:spMk id="2" creationId="{BADFACD2-322D-C483-859B-67AD51024F8F}"/>
          </ac:spMkLst>
        </pc:spChg>
        <pc:spChg chg="mod">
          <ac:chgData name="Beau Academic" userId="1c8f60c04643d64b" providerId="LiveId" clId="{08672D6D-4B5B-42D9-B5C7-2D554DBB9608}" dt="2026-01-18T19:47:47.332" v="756" actId="115"/>
          <ac:spMkLst>
            <pc:docMk/>
            <pc:sldMk cId="622942012" sldId="507"/>
            <ac:spMk id="3" creationId="{8312CFF9-B807-BEB8-FEE0-772962F35F64}"/>
          </ac:spMkLst>
        </pc:spChg>
      </pc:sldChg>
      <pc:sldChg chg="addSp modSp new mod">
        <pc:chgData name="Beau Academic" userId="1c8f60c04643d64b" providerId="LiveId" clId="{08672D6D-4B5B-42D9-B5C7-2D554DBB9608}" dt="2026-01-18T19:49:51.153" v="772" actId="113"/>
        <pc:sldMkLst>
          <pc:docMk/>
          <pc:sldMk cId="1191277809" sldId="508"/>
        </pc:sldMkLst>
        <pc:spChg chg="mod">
          <ac:chgData name="Beau Academic" userId="1c8f60c04643d64b" providerId="LiveId" clId="{08672D6D-4B5B-42D9-B5C7-2D554DBB9608}" dt="2026-01-18T19:48:35.156" v="760"/>
          <ac:spMkLst>
            <pc:docMk/>
            <pc:sldMk cId="1191277809" sldId="508"/>
            <ac:spMk id="2" creationId="{5A61C636-3853-41D1-6321-8BDB6AF29D78}"/>
          </ac:spMkLst>
        </pc:spChg>
        <pc:spChg chg="mod">
          <ac:chgData name="Beau Academic" userId="1c8f60c04643d64b" providerId="LiveId" clId="{08672D6D-4B5B-42D9-B5C7-2D554DBB9608}" dt="2026-01-18T19:49:51.153" v="772" actId="113"/>
          <ac:spMkLst>
            <pc:docMk/>
            <pc:sldMk cId="1191277809" sldId="508"/>
            <ac:spMk id="3" creationId="{A4941B36-0FC9-FFD6-D9C1-3120B6FD1069}"/>
          </ac:spMkLst>
        </pc:spChg>
        <pc:spChg chg="add mod">
          <ac:chgData name="Beau Academic" userId="1c8f60c04643d64b" providerId="LiveId" clId="{08672D6D-4B5B-42D9-B5C7-2D554DBB9608}" dt="2026-01-18T19:49:37.448" v="770" actId="14100"/>
          <ac:spMkLst>
            <pc:docMk/>
            <pc:sldMk cId="1191277809" sldId="508"/>
            <ac:spMk id="5" creationId="{1342C02B-0393-ABAC-9A9F-680717C753F6}"/>
          </ac:spMkLst>
        </pc:spChg>
      </pc:sldChg>
      <pc:sldChg chg="modSp new mod">
        <pc:chgData name="Beau Academic" userId="1c8f60c04643d64b" providerId="LiveId" clId="{08672D6D-4B5B-42D9-B5C7-2D554DBB9608}" dt="2026-01-18T19:51:59.274" v="784" actId="5793"/>
        <pc:sldMkLst>
          <pc:docMk/>
          <pc:sldMk cId="2930496947" sldId="509"/>
        </pc:sldMkLst>
        <pc:spChg chg="mod">
          <ac:chgData name="Beau Academic" userId="1c8f60c04643d64b" providerId="LiveId" clId="{08672D6D-4B5B-42D9-B5C7-2D554DBB9608}" dt="2026-01-18T19:50:35.589" v="774"/>
          <ac:spMkLst>
            <pc:docMk/>
            <pc:sldMk cId="2930496947" sldId="509"/>
            <ac:spMk id="2" creationId="{7526ED65-F2CB-1B07-25A0-EAF79493DB57}"/>
          </ac:spMkLst>
        </pc:spChg>
        <pc:spChg chg="mod">
          <ac:chgData name="Beau Academic" userId="1c8f60c04643d64b" providerId="LiveId" clId="{08672D6D-4B5B-42D9-B5C7-2D554DBB9608}" dt="2026-01-18T19:51:59.274" v="784" actId="5793"/>
          <ac:spMkLst>
            <pc:docMk/>
            <pc:sldMk cId="2930496947" sldId="509"/>
            <ac:spMk id="3" creationId="{F140DF96-C1F0-8CAC-79FD-3DE85F07EC79}"/>
          </ac:spMkLst>
        </pc:spChg>
      </pc:sldChg>
      <pc:sldChg chg="addSp modSp new mod">
        <pc:chgData name="Beau Academic" userId="1c8f60c04643d64b" providerId="LiveId" clId="{08672D6D-4B5B-42D9-B5C7-2D554DBB9608}" dt="2026-01-18T19:52:58.413" v="797" actId="113"/>
        <pc:sldMkLst>
          <pc:docMk/>
          <pc:sldMk cId="3401862746" sldId="510"/>
        </pc:sldMkLst>
        <pc:spChg chg="mod">
          <ac:chgData name="Beau Academic" userId="1c8f60c04643d64b" providerId="LiveId" clId="{08672D6D-4B5B-42D9-B5C7-2D554DBB9608}" dt="2026-01-18T19:50:40.569" v="775"/>
          <ac:spMkLst>
            <pc:docMk/>
            <pc:sldMk cId="3401862746" sldId="510"/>
            <ac:spMk id="2" creationId="{47C10F43-34CF-2574-F103-B78B60AC105A}"/>
          </ac:spMkLst>
        </pc:spChg>
        <pc:spChg chg="mod">
          <ac:chgData name="Beau Academic" userId="1c8f60c04643d64b" providerId="LiveId" clId="{08672D6D-4B5B-42D9-B5C7-2D554DBB9608}" dt="2026-01-18T19:52:58.413" v="797" actId="113"/>
          <ac:spMkLst>
            <pc:docMk/>
            <pc:sldMk cId="3401862746" sldId="510"/>
            <ac:spMk id="3" creationId="{F432FA6E-869B-D539-BA91-C182ED1D80AB}"/>
          </ac:spMkLst>
        </pc:spChg>
        <pc:spChg chg="add">
          <ac:chgData name="Beau Academic" userId="1c8f60c04643d64b" providerId="LiveId" clId="{08672D6D-4B5B-42D9-B5C7-2D554DBB9608}" dt="2026-01-18T19:52:24.640" v="787"/>
          <ac:spMkLst>
            <pc:docMk/>
            <pc:sldMk cId="3401862746" sldId="510"/>
            <ac:spMk id="4" creationId="{30C361F4-09C9-DAAD-5820-EBB65030BDA4}"/>
          </ac:spMkLst>
        </pc:spChg>
      </pc:sldChg>
      <pc:sldChg chg="modSp new mod">
        <pc:chgData name="Beau Academic" userId="1c8f60c04643d64b" providerId="LiveId" clId="{08672D6D-4B5B-42D9-B5C7-2D554DBB9608}" dt="2026-01-18T19:55:17.230" v="809" actId="20577"/>
        <pc:sldMkLst>
          <pc:docMk/>
          <pc:sldMk cId="3542079905" sldId="511"/>
        </pc:sldMkLst>
        <pc:spChg chg="mod">
          <ac:chgData name="Beau Academic" userId="1c8f60c04643d64b" providerId="LiveId" clId="{08672D6D-4B5B-42D9-B5C7-2D554DBB9608}" dt="2026-01-18T19:55:08.415" v="807"/>
          <ac:spMkLst>
            <pc:docMk/>
            <pc:sldMk cId="3542079905" sldId="511"/>
            <ac:spMk id="2" creationId="{E1BE0411-4C3D-5568-152F-F281A5989F6D}"/>
          </ac:spMkLst>
        </pc:spChg>
        <pc:spChg chg="mod">
          <ac:chgData name="Beau Academic" userId="1c8f60c04643d64b" providerId="LiveId" clId="{08672D6D-4B5B-42D9-B5C7-2D554DBB9608}" dt="2026-01-18T19:55:17.230" v="809" actId="20577"/>
          <ac:spMkLst>
            <pc:docMk/>
            <pc:sldMk cId="3542079905" sldId="511"/>
            <ac:spMk id="3" creationId="{3B5893A5-4353-DB03-8844-7E9A5D13078F}"/>
          </ac:spMkLst>
        </pc:spChg>
      </pc:sldChg>
      <pc:sldChg chg="addSp delSp modSp new mod">
        <pc:chgData name="Beau Academic" userId="1c8f60c04643d64b" providerId="LiveId" clId="{08672D6D-4B5B-42D9-B5C7-2D554DBB9608}" dt="2026-01-18T19:57:53.849" v="830" actId="14100"/>
        <pc:sldMkLst>
          <pc:docMk/>
          <pc:sldMk cId="3443049927" sldId="512"/>
        </pc:sldMkLst>
        <pc:spChg chg="mod">
          <ac:chgData name="Beau Academic" userId="1c8f60c04643d64b" providerId="LiveId" clId="{08672D6D-4B5B-42D9-B5C7-2D554DBB9608}" dt="2026-01-18T19:55:36.773" v="811"/>
          <ac:spMkLst>
            <pc:docMk/>
            <pc:sldMk cId="3443049927" sldId="512"/>
            <ac:spMk id="2" creationId="{A35F652F-1929-78EA-90E9-4B40AE465225}"/>
          </ac:spMkLst>
        </pc:spChg>
        <pc:spChg chg="del">
          <ac:chgData name="Beau Academic" userId="1c8f60c04643d64b" providerId="LiveId" clId="{08672D6D-4B5B-42D9-B5C7-2D554DBB9608}" dt="2026-01-18T19:55:52.780" v="812"/>
          <ac:spMkLst>
            <pc:docMk/>
            <pc:sldMk cId="3443049927" sldId="512"/>
            <ac:spMk id="3" creationId="{85974816-C2B2-AF99-530A-DA3BDF1258E3}"/>
          </ac:spMkLst>
        </pc:spChg>
        <pc:spChg chg="add mod">
          <ac:chgData name="Beau Academic" userId="1c8f60c04643d64b" providerId="LiveId" clId="{08672D6D-4B5B-42D9-B5C7-2D554DBB9608}" dt="2026-01-18T19:56:18.260" v="821" actId="1076"/>
          <ac:spMkLst>
            <pc:docMk/>
            <pc:sldMk cId="3443049927" sldId="512"/>
            <ac:spMk id="4" creationId="{79D3C1EC-35D3-95BE-AE0B-31E259E6F520}"/>
          </ac:spMkLst>
        </pc:spChg>
        <pc:picChg chg="add mod">
          <ac:chgData name="Beau Academic" userId="1c8f60c04643d64b" providerId="LiveId" clId="{08672D6D-4B5B-42D9-B5C7-2D554DBB9608}" dt="2026-01-18T19:57:53.849" v="830" actId="14100"/>
          <ac:picMkLst>
            <pc:docMk/>
            <pc:sldMk cId="3443049927" sldId="512"/>
            <ac:picMk id="6" creationId="{C816B6DE-3B01-1156-1499-6215F309F74A}"/>
          </ac:picMkLst>
        </pc:picChg>
        <pc:picChg chg="add mod">
          <ac:chgData name="Beau Academic" userId="1c8f60c04643d64b" providerId="LiveId" clId="{08672D6D-4B5B-42D9-B5C7-2D554DBB9608}" dt="2026-01-18T19:57:38.621" v="827" actId="1076"/>
          <ac:picMkLst>
            <pc:docMk/>
            <pc:sldMk cId="3443049927" sldId="512"/>
            <ac:picMk id="8" creationId="{9E961CC6-C645-5AB4-693F-49858EC9F9C1}"/>
          </ac:picMkLst>
        </pc:picChg>
        <pc:picChg chg="add mod">
          <ac:chgData name="Beau Academic" userId="1c8f60c04643d64b" providerId="LiveId" clId="{08672D6D-4B5B-42D9-B5C7-2D554DBB9608}" dt="2026-01-18T19:57:33.158" v="826" actId="1076"/>
          <ac:picMkLst>
            <pc:docMk/>
            <pc:sldMk cId="3443049927" sldId="512"/>
            <ac:picMk id="10" creationId="{47CC7AA6-C6A9-926B-FC3A-F99AE83D4755}"/>
          </ac:picMkLst>
        </pc:picChg>
        <pc:picChg chg="add mod">
          <ac:chgData name="Beau Academic" userId="1c8f60c04643d64b" providerId="LiveId" clId="{08672D6D-4B5B-42D9-B5C7-2D554DBB9608}" dt="2026-01-18T19:57:28.732" v="825" actId="1076"/>
          <ac:picMkLst>
            <pc:docMk/>
            <pc:sldMk cId="3443049927" sldId="512"/>
            <ac:picMk id="12" creationId="{7552058F-1AD2-8659-5044-3C602ED26FBE}"/>
          </ac:picMkLst>
        </pc:picChg>
      </pc:sldChg>
      <pc:sldChg chg="addSp delSp modSp new mod">
        <pc:chgData name="Beau Academic" userId="1c8f60c04643d64b" providerId="LiveId" clId="{08672D6D-4B5B-42D9-B5C7-2D554DBB9608}" dt="2026-01-18T20:00:32.594" v="856" actId="208"/>
        <pc:sldMkLst>
          <pc:docMk/>
          <pc:sldMk cId="1065875488" sldId="513"/>
        </pc:sldMkLst>
        <pc:spChg chg="mod">
          <ac:chgData name="Beau Academic" userId="1c8f60c04643d64b" providerId="LiveId" clId="{08672D6D-4B5B-42D9-B5C7-2D554DBB9608}" dt="2026-01-18T19:58:09.016" v="832"/>
          <ac:spMkLst>
            <pc:docMk/>
            <pc:sldMk cId="1065875488" sldId="513"/>
            <ac:spMk id="2" creationId="{902BF0CE-8982-7CBE-8C58-EC49E0F480BC}"/>
          </ac:spMkLst>
        </pc:spChg>
        <pc:spChg chg="del">
          <ac:chgData name="Beau Academic" userId="1c8f60c04643d64b" providerId="LiveId" clId="{08672D6D-4B5B-42D9-B5C7-2D554DBB9608}" dt="2026-01-18T19:58:18.464" v="833"/>
          <ac:spMkLst>
            <pc:docMk/>
            <pc:sldMk cId="1065875488" sldId="513"/>
            <ac:spMk id="3" creationId="{7AE0850A-4C68-FE25-3309-F323B2683BE0}"/>
          </ac:spMkLst>
        </pc:spChg>
        <pc:spChg chg="add mod">
          <ac:chgData name="Beau Academic" userId="1c8f60c04643d64b" providerId="LiveId" clId="{08672D6D-4B5B-42D9-B5C7-2D554DBB9608}" dt="2026-01-18T19:58:45.163" v="841" actId="1076"/>
          <ac:spMkLst>
            <pc:docMk/>
            <pc:sldMk cId="1065875488" sldId="513"/>
            <ac:spMk id="4" creationId="{CD780837-974E-78C6-3B9D-3B8809F55510}"/>
          </ac:spMkLst>
        </pc:spChg>
        <pc:spChg chg="add mod">
          <ac:chgData name="Beau Academic" userId="1c8f60c04643d64b" providerId="LiveId" clId="{08672D6D-4B5B-42D9-B5C7-2D554DBB9608}" dt="2026-01-18T20:00:32.594" v="856" actId="208"/>
          <ac:spMkLst>
            <pc:docMk/>
            <pc:sldMk cId="1065875488" sldId="513"/>
            <ac:spMk id="12" creationId="{52093BB6-488A-CC34-CB4F-64E2662AEA62}"/>
          </ac:spMkLst>
        </pc:spChg>
        <pc:picChg chg="add mod">
          <ac:chgData name="Beau Academic" userId="1c8f60c04643d64b" providerId="LiveId" clId="{08672D6D-4B5B-42D9-B5C7-2D554DBB9608}" dt="2026-01-18T19:59:39.259" v="847" actId="1076"/>
          <ac:picMkLst>
            <pc:docMk/>
            <pc:sldMk cId="1065875488" sldId="513"/>
            <ac:picMk id="6" creationId="{75661169-39AC-6AB7-BAC5-B5E4D3CB2213}"/>
          </ac:picMkLst>
        </pc:picChg>
        <pc:picChg chg="add mod">
          <ac:chgData name="Beau Academic" userId="1c8f60c04643d64b" providerId="LiveId" clId="{08672D6D-4B5B-42D9-B5C7-2D554DBB9608}" dt="2026-01-18T19:59:36.132" v="846" actId="1076"/>
          <ac:picMkLst>
            <pc:docMk/>
            <pc:sldMk cId="1065875488" sldId="513"/>
            <ac:picMk id="8" creationId="{0B88BC42-8AEB-2369-1244-A3729E940630}"/>
          </ac:picMkLst>
        </pc:picChg>
        <pc:picChg chg="add mod">
          <ac:chgData name="Beau Academic" userId="1c8f60c04643d64b" providerId="LiveId" clId="{08672D6D-4B5B-42D9-B5C7-2D554DBB9608}" dt="2026-01-18T19:59:32.029" v="845" actId="1076"/>
          <ac:picMkLst>
            <pc:docMk/>
            <pc:sldMk cId="1065875488" sldId="513"/>
            <ac:picMk id="10" creationId="{3C9D4EFF-3971-CE73-9200-42CC2B6075BC}"/>
          </ac:picMkLst>
        </pc:picChg>
      </pc:sldChg>
      <pc:sldChg chg="modSp new mod">
        <pc:chgData name="Beau Academic" userId="1c8f60c04643d64b" providerId="LiveId" clId="{08672D6D-4B5B-42D9-B5C7-2D554DBB9608}" dt="2026-01-18T20:11:49.595" v="1459" actId="122"/>
        <pc:sldMkLst>
          <pc:docMk/>
          <pc:sldMk cId="2056126184" sldId="514"/>
        </pc:sldMkLst>
        <pc:spChg chg="mod">
          <ac:chgData name="Beau Academic" userId="1c8f60c04643d64b" providerId="LiveId" clId="{08672D6D-4B5B-42D9-B5C7-2D554DBB9608}" dt="2026-01-18T20:02:18" v="891" actId="20577"/>
          <ac:spMkLst>
            <pc:docMk/>
            <pc:sldMk cId="2056126184" sldId="514"/>
            <ac:spMk id="2" creationId="{A460D39C-580E-6EC4-F4F6-CA9048956AE4}"/>
          </ac:spMkLst>
        </pc:spChg>
        <pc:spChg chg="mod">
          <ac:chgData name="Beau Academic" userId="1c8f60c04643d64b" providerId="LiveId" clId="{08672D6D-4B5B-42D9-B5C7-2D554DBB9608}" dt="2026-01-18T20:11:49.595" v="1459" actId="122"/>
          <ac:spMkLst>
            <pc:docMk/>
            <pc:sldMk cId="2056126184" sldId="514"/>
            <ac:spMk id="3" creationId="{255EC676-D18F-C892-8560-E187C8B2DABC}"/>
          </ac:spMkLst>
        </pc:spChg>
      </pc:sldChg>
      <pc:sldChg chg="addSp modSp new mod modAnim modNotesTx">
        <pc:chgData name="Beau Academic" userId="1c8f60c04643d64b" providerId="LiveId" clId="{08672D6D-4B5B-42D9-B5C7-2D554DBB9608}" dt="2026-01-18T20:08:23.025" v="1321" actId="20577"/>
        <pc:sldMkLst>
          <pc:docMk/>
          <pc:sldMk cId="1901212697" sldId="515"/>
        </pc:sldMkLst>
        <pc:spChg chg="mod">
          <ac:chgData name="Beau Academic" userId="1c8f60c04643d64b" providerId="LiveId" clId="{08672D6D-4B5B-42D9-B5C7-2D554DBB9608}" dt="2026-01-18T20:04:17.837" v="1130" actId="20577"/>
          <ac:spMkLst>
            <pc:docMk/>
            <pc:sldMk cId="1901212697" sldId="515"/>
            <ac:spMk id="2" creationId="{51D5BE54-FE4E-608C-95B0-245E32D6DB77}"/>
          </ac:spMkLst>
        </pc:spChg>
        <pc:spChg chg="mod">
          <ac:chgData name="Beau Academic" userId="1c8f60c04643d64b" providerId="LiveId" clId="{08672D6D-4B5B-42D9-B5C7-2D554DBB9608}" dt="2026-01-18T20:06:48.604" v="1307" actId="20577"/>
          <ac:spMkLst>
            <pc:docMk/>
            <pc:sldMk cId="1901212697" sldId="515"/>
            <ac:spMk id="3" creationId="{20350760-279E-FB9A-7AC0-AC6858E1BF29}"/>
          </ac:spMkLst>
        </pc:spChg>
        <pc:picChg chg="add mod">
          <ac:chgData name="Beau Academic" userId="1c8f60c04643d64b" providerId="LiveId" clId="{08672D6D-4B5B-42D9-B5C7-2D554DBB9608}" dt="2026-01-18T20:08:16.217" v="1319"/>
          <ac:picMkLst>
            <pc:docMk/>
            <pc:sldMk cId="1901212697" sldId="515"/>
            <ac:picMk id="5" creationId="{C27032F4-CE11-644F-11CD-FEB8A6422145}"/>
          </ac:picMkLst>
        </pc:picChg>
        <pc:picChg chg="add mod">
          <ac:chgData name="Beau Academic" userId="1c8f60c04643d64b" providerId="LiveId" clId="{08672D6D-4B5B-42D9-B5C7-2D554DBB9608}" dt="2026-01-18T20:08:06.225" v="1318" actId="1076"/>
          <ac:picMkLst>
            <pc:docMk/>
            <pc:sldMk cId="1901212697" sldId="515"/>
            <ac:picMk id="6" creationId="{D8F5F7A1-99D6-D751-2523-3C268BCA5EE5}"/>
          </ac:picMkLst>
        </pc:picChg>
      </pc:sldChg>
      <pc:sldChg chg="modSp new mod">
        <pc:chgData name="Beau Academic" userId="1c8f60c04643d64b" providerId="LiveId" clId="{08672D6D-4B5B-42D9-B5C7-2D554DBB9608}" dt="2026-01-18T20:18:03.624" v="1522" actId="115"/>
        <pc:sldMkLst>
          <pc:docMk/>
          <pc:sldMk cId="1594419220" sldId="516"/>
        </pc:sldMkLst>
        <pc:spChg chg="mod">
          <ac:chgData name="Beau Academic" userId="1c8f60c04643d64b" providerId="LiveId" clId="{08672D6D-4B5B-42D9-B5C7-2D554DBB9608}" dt="2026-01-18T20:14:27.382" v="1489" actId="20577"/>
          <ac:spMkLst>
            <pc:docMk/>
            <pc:sldMk cId="1594419220" sldId="516"/>
            <ac:spMk id="2" creationId="{9FB84A04-1C59-57A2-0C3D-B459064055F1}"/>
          </ac:spMkLst>
        </pc:spChg>
        <pc:spChg chg="mod">
          <ac:chgData name="Beau Academic" userId="1c8f60c04643d64b" providerId="LiveId" clId="{08672D6D-4B5B-42D9-B5C7-2D554DBB9608}" dt="2026-01-18T20:18:03.624" v="1522" actId="115"/>
          <ac:spMkLst>
            <pc:docMk/>
            <pc:sldMk cId="1594419220" sldId="516"/>
            <ac:spMk id="3" creationId="{C3396FA8-CED7-7C28-49B6-1DDC7F58DF07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3D2BC66-1E64-458C-A3DA-E3D51F748D03}" type="doc">
      <dgm:prSet loTypeId="urn:microsoft.com/office/officeart/2005/8/layout/hProcess9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FBFE30AA-0BAD-4495-8BB8-07FB6F548B82}">
      <dgm:prSet phldrT="[Text]" phldr="0"/>
      <dgm:spPr/>
      <dgm:t>
        <a:bodyPr/>
        <a:lstStyle/>
        <a:p>
          <a:r>
            <a:rPr lang="en-GB" dirty="0"/>
            <a:t>Introduce Leadership Styles</a:t>
          </a:r>
        </a:p>
      </dgm:t>
    </dgm:pt>
    <dgm:pt modelId="{32A93B73-D732-4C5D-94E9-229902653719}" type="parTrans" cxnId="{490997CB-B6A9-4CB6-89B1-3809B0D01D25}">
      <dgm:prSet/>
      <dgm:spPr/>
      <dgm:t>
        <a:bodyPr/>
        <a:lstStyle/>
        <a:p>
          <a:endParaRPr lang="en-GB"/>
        </a:p>
      </dgm:t>
    </dgm:pt>
    <dgm:pt modelId="{3BB5168D-3890-417A-B40D-F094741E120A}" type="sibTrans" cxnId="{490997CB-B6A9-4CB6-89B1-3809B0D01D25}">
      <dgm:prSet/>
      <dgm:spPr/>
      <dgm:t>
        <a:bodyPr/>
        <a:lstStyle/>
        <a:p>
          <a:endParaRPr lang="en-GB"/>
        </a:p>
      </dgm:t>
    </dgm:pt>
    <dgm:pt modelId="{D6BD5DAD-81A6-4396-8272-CF28080C5A00}">
      <dgm:prSet phldrT="[Text]" phldr="0"/>
      <dgm:spPr/>
      <dgm:t>
        <a:bodyPr/>
        <a:lstStyle/>
        <a:p>
          <a:r>
            <a:rPr lang="en-GB" dirty="0"/>
            <a:t>Explore Leadership traits </a:t>
          </a:r>
        </a:p>
      </dgm:t>
    </dgm:pt>
    <dgm:pt modelId="{33151507-0639-4DE0-AFDA-3B0286A4FF96}" type="parTrans" cxnId="{EF9C60DE-AFFB-4449-A17B-E422E413B1BD}">
      <dgm:prSet/>
      <dgm:spPr/>
      <dgm:t>
        <a:bodyPr/>
        <a:lstStyle/>
        <a:p>
          <a:endParaRPr lang="en-GB"/>
        </a:p>
      </dgm:t>
    </dgm:pt>
    <dgm:pt modelId="{50D4B536-4EA5-4D9A-BA92-9921A1137C03}" type="sibTrans" cxnId="{EF9C60DE-AFFB-4449-A17B-E422E413B1BD}">
      <dgm:prSet/>
      <dgm:spPr/>
      <dgm:t>
        <a:bodyPr/>
        <a:lstStyle/>
        <a:p>
          <a:endParaRPr lang="en-GB"/>
        </a:p>
      </dgm:t>
    </dgm:pt>
    <dgm:pt modelId="{62F8B874-E46B-406F-88AB-03DA13223905}">
      <dgm:prSet phldrT="[Text]" phldr="0"/>
      <dgm:spPr/>
      <dgm:t>
        <a:bodyPr/>
        <a:lstStyle/>
        <a:p>
          <a:r>
            <a:rPr lang="en-GB" dirty="0"/>
            <a:t>Identify your own style and traits</a:t>
          </a:r>
        </a:p>
      </dgm:t>
    </dgm:pt>
    <dgm:pt modelId="{D2545E8F-F24B-4E2D-8D6F-D50A60E22486}" type="parTrans" cxnId="{4135771A-837D-49E5-8151-FCE3FB7CDEC1}">
      <dgm:prSet/>
      <dgm:spPr/>
      <dgm:t>
        <a:bodyPr/>
        <a:lstStyle/>
        <a:p>
          <a:endParaRPr lang="en-GB"/>
        </a:p>
      </dgm:t>
    </dgm:pt>
    <dgm:pt modelId="{3BEF4172-7442-4E03-B267-EC9900670EA0}" type="sibTrans" cxnId="{4135771A-837D-49E5-8151-FCE3FB7CDEC1}">
      <dgm:prSet/>
      <dgm:spPr/>
      <dgm:t>
        <a:bodyPr/>
        <a:lstStyle/>
        <a:p>
          <a:endParaRPr lang="en-GB"/>
        </a:p>
      </dgm:t>
    </dgm:pt>
    <dgm:pt modelId="{89C98209-DC8E-4CDE-A006-2F2CAA5FD080}" type="pres">
      <dgm:prSet presAssocID="{83D2BC66-1E64-458C-A3DA-E3D51F748D03}" presName="CompostProcess" presStyleCnt="0">
        <dgm:presLayoutVars>
          <dgm:dir/>
          <dgm:resizeHandles val="exact"/>
        </dgm:presLayoutVars>
      </dgm:prSet>
      <dgm:spPr/>
    </dgm:pt>
    <dgm:pt modelId="{6455CAF1-4526-4DA7-9DD3-393A0D08CA5D}" type="pres">
      <dgm:prSet presAssocID="{83D2BC66-1E64-458C-A3DA-E3D51F748D03}" presName="arrow" presStyleLbl="bgShp" presStyleIdx="0" presStyleCnt="1"/>
      <dgm:spPr/>
    </dgm:pt>
    <dgm:pt modelId="{138EE867-269B-4173-ACCC-112887EE1AA8}" type="pres">
      <dgm:prSet presAssocID="{83D2BC66-1E64-458C-A3DA-E3D51F748D03}" presName="linearProcess" presStyleCnt="0"/>
      <dgm:spPr/>
    </dgm:pt>
    <dgm:pt modelId="{F0F2F8C5-1471-4FCC-837E-067CAF9E86F4}" type="pres">
      <dgm:prSet presAssocID="{FBFE30AA-0BAD-4495-8BB8-07FB6F548B82}" presName="textNode" presStyleLbl="node1" presStyleIdx="0" presStyleCnt="3">
        <dgm:presLayoutVars>
          <dgm:bulletEnabled val="1"/>
        </dgm:presLayoutVars>
      </dgm:prSet>
      <dgm:spPr/>
    </dgm:pt>
    <dgm:pt modelId="{BD5EF5B6-6822-40C0-B025-4DADA899EFED}" type="pres">
      <dgm:prSet presAssocID="{3BB5168D-3890-417A-B40D-F094741E120A}" presName="sibTrans" presStyleCnt="0"/>
      <dgm:spPr/>
    </dgm:pt>
    <dgm:pt modelId="{5D78F727-6A1E-4BAB-803C-F5672EB72A30}" type="pres">
      <dgm:prSet presAssocID="{D6BD5DAD-81A6-4396-8272-CF28080C5A00}" presName="textNode" presStyleLbl="node1" presStyleIdx="1" presStyleCnt="3">
        <dgm:presLayoutVars>
          <dgm:bulletEnabled val="1"/>
        </dgm:presLayoutVars>
      </dgm:prSet>
      <dgm:spPr/>
    </dgm:pt>
    <dgm:pt modelId="{E99ECD6F-685A-4AB2-B932-E4ECBD2F1449}" type="pres">
      <dgm:prSet presAssocID="{50D4B536-4EA5-4D9A-BA92-9921A1137C03}" presName="sibTrans" presStyleCnt="0"/>
      <dgm:spPr/>
    </dgm:pt>
    <dgm:pt modelId="{6706E242-9296-4103-8A24-C53F3F01095D}" type="pres">
      <dgm:prSet presAssocID="{62F8B874-E46B-406F-88AB-03DA1322390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4135771A-837D-49E5-8151-FCE3FB7CDEC1}" srcId="{83D2BC66-1E64-458C-A3DA-E3D51F748D03}" destId="{62F8B874-E46B-406F-88AB-03DA13223905}" srcOrd="2" destOrd="0" parTransId="{D2545E8F-F24B-4E2D-8D6F-D50A60E22486}" sibTransId="{3BEF4172-7442-4E03-B267-EC9900670EA0}"/>
    <dgm:cxn modelId="{53E4AB3D-6370-47F9-953E-C36867D7AE22}" type="presOf" srcId="{FBFE30AA-0BAD-4495-8BB8-07FB6F548B82}" destId="{F0F2F8C5-1471-4FCC-837E-067CAF9E86F4}" srcOrd="0" destOrd="0" presId="urn:microsoft.com/office/officeart/2005/8/layout/hProcess9"/>
    <dgm:cxn modelId="{15CDBD3D-BB01-422E-BC5F-EFD67BABABED}" type="presOf" srcId="{D6BD5DAD-81A6-4396-8272-CF28080C5A00}" destId="{5D78F727-6A1E-4BAB-803C-F5672EB72A30}" srcOrd="0" destOrd="0" presId="urn:microsoft.com/office/officeart/2005/8/layout/hProcess9"/>
    <dgm:cxn modelId="{97ECE546-E59C-4F79-A5CB-02BFA9EA1306}" type="presOf" srcId="{62F8B874-E46B-406F-88AB-03DA13223905}" destId="{6706E242-9296-4103-8A24-C53F3F01095D}" srcOrd="0" destOrd="0" presId="urn:microsoft.com/office/officeart/2005/8/layout/hProcess9"/>
    <dgm:cxn modelId="{71F55EA7-1F09-4B16-A77A-1255188224F7}" type="presOf" srcId="{83D2BC66-1E64-458C-A3DA-E3D51F748D03}" destId="{89C98209-DC8E-4CDE-A006-2F2CAA5FD080}" srcOrd="0" destOrd="0" presId="urn:microsoft.com/office/officeart/2005/8/layout/hProcess9"/>
    <dgm:cxn modelId="{490997CB-B6A9-4CB6-89B1-3809B0D01D25}" srcId="{83D2BC66-1E64-458C-A3DA-E3D51F748D03}" destId="{FBFE30AA-0BAD-4495-8BB8-07FB6F548B82}" srcOrd="0" destOrd="0" parTransId="{32A93B73-D732-4C5D-94E9-229902653719}" sibTransId="{3BB5168D-3890-417A-B40D-F094741E120A}"/>
    <dgm:cxn modelId="{EF9C60DE-AFFB-4449-A17B-E422E413B1BD}" srcId="{83D2BC66-1E64-458C-A3DA-E3D51F748D03}" destId="{D6BD5DAD-81A6-4396-8272-CF28080C5A00}" srcOrd="1" destOrd="0" parTransId="{33151507-0639-4DE0-AFDA-3B0286A4FF96}" sibTransId="{50D4B536-4EA5-4D9A-BA92-9921A1137C03}"/>
    <dgm:cxn modelId="{881EAA80-0E7D-4FFC-B7A0-5E1CB4AFFE61}" type="presParOf" srcId="{89C98209-DC8E-4CDE-A006-2F2CAA5FD080}" destId="{6455CAF1-4526-4DA7-9DD3-393A0D08CA5D}" srcOrd="0" destOrd="0" presId="urn:microsoft.com/office/officeart/2005/8/layout/hProcess9"/>
    <dgm:cxn modelId="{E699D4F7-9388-4178-A148-77870FE60B64}" type="presParOf" srcId="{89C98209-DC8E-4CDE-A006-2F2CAA5FD080}" destId="{138EE867-269B-4173-ACCC-112887EE1AA8}" srcOrd="1" destOrd="0" presId="urn:microsoft.com/office/officeart/2005/8/layout/hProcess9"/>
    <dgm:cxn modelId="{18568217-EF98-4F22-9D93-C950E7AC0B1B}" type="presParOf" srcId="{138EE867-269B-4173-ACCC-112887EE1AA8}" destId="{F0F2F8C5-1471-4FCC-837E-067CAF9E86F4}" srcOrd="0" destOrd="0" presId="urn:microsoft.com/office/officeart/2005/8/layout/hProcess9"/>
    <dgm:cxn modelId="{08D059BE-34AC-4367-A2EE-953655BB043E}" type="presParOf" srcId="{138EE867-269B-4173-ACCC-112887EE1AA8}" destId="{BD5EF5B6-6822-40C0-B025-4DADA899EFED}" srcOrd="1" destOrd="0" presId="urn:microsoft.com/office/officeart/2005/8/layout/hProcess9"/>
    <dgm:cxn modelId="{D06565E4-E6F0-45FC-99FE-BC4917B503E5}" type="presParOf" srcId="{138EE867-269B-4173-ACCC-112887EE1AA8}" destId="{5D78F727-6A1E-4BAB-803C-F5672EB72A30}" srcOrd="2" destOrd="0" presId="urn:microsoft.com/office/officeart/2005/8/layout/hProcess9"/>
    <dgm:cxn modelId="{26F657E2-EF7C-471D-ADA5-818CAEE0EDC1}" type="presParOf" srcId="{138EE867-269B-4173-ACCC-112887EE1AA8}" destId="{E99ECD6F-685A-4AB2-B932-E4ECBD2F1449}" srcOrd="3" destOrd="0" presId="urn:microsoft.com/office/officeart/2005/8/layout/hProcess9"/>
    <dgm:cxn modelId="{C63FDF43-0926-4644-836C-5623ED5E1998}" type="presParOf" srcId="{138EE867-269B-4173-ACCC-112887EE1AA8}" destId="{6706E242-9296-4103-8A24-C53F3F01095D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5C8552A-489F-47D2-8387-9FECDBA58D6A}" type="doc">
      <dgm:prSet loTypeId="urn:microsoft.com/office/officeart/2005/8/layout/radial3" loCatId="relationship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45D63B01-200C-4DEA-8568-18D3D0AFDFCA}">
      <dgm:prSet custT="1"/>
      <dgm:spPr/>
      <dgm:t>
        <a:bodyPr/>
        <a:lstStyle/>
        <a:p>
          <a:pPr rtl="0"/>
          <a:r>
            <a:rPr lang="en-US" sz="2000" dirty="0"/>
            <a:t>Important traits for leadership success</a:t>
          </a:r>
        </a:p>
      </dgm:t>
    </dgm:pt>
    <dgm:pt modelId="{8FF7C925-DC6C-444B-8F35-A6555A5C8641}" type="parTrans" cxnId="{6E1237D2-378D-428B-8C64-9A7C51C29675}">
      <dgm:prSet/>
      <dgm:spPr/>
      <dgm:t>
        <a:bodyPr/>
        <a:lstStyle/>
        <a:p>
          <a:endParaRPr lang="en-US" sz="1600"/>
        </a:p>
      </dgm:t>
    </dgm:pt>
    <dgm:pt modelId="{87C01F3C-477E-4E76-95A5-78CE926BC7D2}" type="sibTrans" cxnId="{6E1237D2-378D-428B-8C64-9A7C51C29675}">
      <dgm:prSet/>
      <dgm:spPr/>
      <dgm:t>
        <a:bodyPr/>
        <a:lstStyle/>
        <a:p>
          <a:endParaRPr lang="en-US" sz="1600"/>
        </a:p>
      </dgm:t>
    </dgm:pt>
    <dgm:pt modelId="{40A69DC5-6823-49D0-A704-15747CF4B70D}">
      <dgm:prSet custT="1"/>
      <dgm:spPr/>
      <dgm:t>
        <a:bodyPr/>
        <a:lstStyle/>
        <a:p>
          <a:pPr rtl="0"/>
          <a:r>
            <a:rPr lang="en-US" sz="1200" dirty="0"/>
            <a:t>Drive</a:t>
          </a:r>
        </a:p>
      </dgm:t>
    </dgm:pt>
    <dgm:pt modelId="{4BB4E3D8-CC7C-4A6F-B07C-16C0A11ED872}" type="parTrans" cxnId="{2F5F4241-4D17-4F8B-82C6-FFA7465C0737}">
      <dgm:prSet/>
      <dgm:spPr/>
      <dgm:t>
        <a:bodyPr/>
        <a:lstStyle/>
        <a:p>
          <a:endParaRPr lang="en-US" sz="1600"/>
        </a:p>
      </dgm:t>
    </dgm:pt>
    <dgm:pt modelId="{39784460-8E3A-4671-B13C-0AB5E843F04C}" type="sibTrans" cxnId="{2F5F4241-4D17-4F8B-82C6-FFA7465C0737}">
      <dgm:prSet/>
      <dgm:spPr/>
      <dgm:t>
        <a:bodyPr/>
        <a:lstStyle/>
        <a:p>
          <a:endParaRPr lang="en-US" sz="1600"/>
        </a:p>
      </dgm:t>
    </dgm:pt>
    <dgm:pt modelId="{AB1BA0A6-FE7C-4C04-A953-DD09345D6C8F}">
      <dgm:prSet custT="1"/>
      <dgm:spPr/>
      <dgm:t>
        <a:bodyPr/>
        <a:lstStyle/>
        <a:p>
          <a:pPr rtl="0"/>
          <a:r>
            <a:rPr lang="en-US" sz="1200" dirty="0"/>
            <a:t>Self-confidence</a:t>
          </a:r>
        </a:p>
      </dgm:t>
    </dgm:pt>
    <dgm:pt modelId="{4CF81D1D-7CBD-4964-AEA2-A4F19208E79A}" type="parTrans" cxnId="{C172A938-D8CC-4269-B117-525B594B5427}">
      <dgm:prSet/>
      <dgm:spPr/>
      <dgm:t>
        <a:bodyPr/>
        <a:lstStyle/>
        <a:p>
          <a:endParaRPr lang="en-US" sz="1600"/>
        </a:p>
      </dgm:t>
    </dgm:pt>
    <dgm:pt modelId="{CE7922F8-151D-4000-B400-A2A2ADE3F9A6}" type="sibTrans" cxnId="{C172A938-D8CC-4269-B117-525B594B5427}">
      <dgm:prSet/>
      <dgm:spPr/>
      <dgm:t>
        <a:bodyPr/>
        <a:lstStyle/>
        <a:p>
          <a:endParaRPr lang="en-US" sz="1600"/>
        </a:p>
      </dgm:t>
    </dgm:pt>
    <dgm:pt modelId="{E5F7A30F-E4D7-464A-9E42-B1624F4C195A}">
      <dgm:prSet custT="1"/>
      <dgm:spPr/>
      <dgm:t>
        <a:bodyPr/>
        <a:lstStyle/>
        <a:p>
          <a:pPr rtl="0"/>
          <a:r>
            <a:rPr lang="en-US" sz="1200" dirty="0"/>
            <a:t>Creativity</a:t>
          </a:r>
        </a:p>
      </dgm:t>
    </dgm:pt>
    <dgm:pt modelId="{D0ED4251-BE60-4F68-A0E4-A37CF0BA06D5}" type="parTrans" cxnId="{E9D6FEC8-8D7E-4598-9353-133BCC05B908}">
      <dgm:prSet/>
      <dgm:spPr/>
      <dgm:t>
        <a:bodyPr/>
        <a:lstStyle/>
        <a:p>
          <a:endParaRPr lang="en-US" sz="1600"/>
        </a:p>
      </dgm:t>
    </dgm:pt>
    <dgm:pt modelId="{4F802C03-3C99-4A24-8A2B-BB8D671CD73F}" type="sibTrans" cxnId="{E9D6FEC8-8D7E-4598-9353-133BCC05B908}">
      <dgm:prSet/>
      <dgm:spPr/>
      <dgm:t>
        <a:bodyPr/>
        <a:lstStyle/>
        <a:p>
          <a:endParaRPr lang="en-US" sz="1600"/>
        </a:p>
      </dgm:t>
    </dgm:pt>
    <dgm:pt modelId="{44EAE262-D78F-4622-BB5C-7CA8EC67C350}">
      <dgm:prSet custT="1"/>
      <dgm:spPr/>
      <dgm:t>
        <a:bodyPr/>
        <a:lstStyle/>
        <a:p>
          <a:pPr rtl="0"/>
          <a:r>
            <a:rPr lang="en-US" sz="1200" dirty="0"/>
            <a:t>Cognitive ability</a:t>
          </a:r>
        </a:p>
      </dgm:t>
    </dgm:pt>
    <dgm:pt modelId="{94FE703A-3800-406C-AB9E-9387C7617C3C}" type="parTrans" cxnId="{94585053-DD81-436E-BFB2-9C2716754B91}">
      <dgm:prSet/>
      <dgm:spPr/>
      <dgm:t>
        <a:bodyPr/>
        <a:lstStyle/>
        <a:p>
          <a:endParaRPr lang="en-US" sz="1600"/>
        </a:p>
      </dgm:t>
    </dgm:pt>
    <dgm:pt modelId="{9550F1E0-B299-46DB-A4AF-7FAF62B9B9D2}" type="sibTrans" cxnId="{94585053-DD81-436E-BFB2-9C2716754B91}">
      <dgm:prSet/>
      <dgm:spPr/>
      <dgm:t>
        <a:bodyPr/>
        <a:lstStyle/>
        <a:p>
          <a:endParaRPr lang="en-US" sz="1600"/>
        </a:p>
      </dgm:t>
    </dgm:pt>
    <dgm:pt modelId="{0CB6BD26-08D7-4941-8D5F-205CBDCDBDB3}">
      <dgm:prSet custT="1"/>
      <dgm:spPr/>
      <dgm:t>
        <a:bodyPr/>
        <a:lstStyle/>
        <a:p>
          <a:pPr rtl="0"/>
          <a:r>
            <a:rPr lang="en-US" sz="1200" dirty="0"/>
            <a:t>Job-relevant knowledge</a:t>
          </a:r>
        </a:p>
      </dgm:t>
    </dgm:pt>
    <dgm:pt modelId="{E52C7D16-57DB-453A-9D5B-BEF11B2A9944}" type="parTrans" cxnId="{7BD11FCB-60CB-4C2D-B64D-A75E2CC399E3}">
      <dgm:prSet/>
      <dgm:spPr/>
      <dgm:t>
        <a:bodyPr/>
        <a:lstStyle/>
        <a:p>
          <a:endParaRPr lang="en-US" sz="1600"/>
        </a:p>
      </dgm:t>
    </dgm:pt>
    <dgm:pt modelId="{4CB42F20-F3E5-4909-BAF7-63EB07C8B48D}" type="sibTrans" cxnId="{7BD11FCB-60CB-4C2D-B64D-A75E2CC399E3}">
      <dgm:prSet/>
      <dgm:spPr/>
      <dgm:t>
        <a:bodyPr/>
        <a:lstStyle/>
        <a:p>
          <a:endParaRPr lang="en-US" sz="1600"/>
        </a:p>
      </dgm:t>
    </dgm:pt>
    <dgm:pt modelId="{72CE13F1-F3E7-45D6-95F4-DB68A1796EB3}">
      <dgm:prSet custT="1"/>
      <dgm:spPr/>
      <dgm:t>
        <a:bodyPr/>
        <a:lstStyle/>
        <a:p>
          <a:pPr rtl="0"/>
          <a:r>
            <a:rPr lang="en-US" sz="1200" dirty="0"/>
            <a:t>Motivation</a:t>
          </a:r>
        </a:p>
      </dgm:t>
    </dgm:pt>
    <dgm:pt modelId="{EB1793E0-1266-4104-A5E9-77FF10D2D46E}" type="parTrans" cxnId="{EBACBBE3-46D2-4A76-BDB7-58A2EDF9EEDD}">
      <dgm:prSet/>
      <dgm:spPr/>
      <dgm:t>
        <a:bodyPr/>
        <a:lstStyle/>
        <a:p>
          <a:endParaRPr lang="en-US" sz="1600"/>
        </a:p>
      </dgm:t>
    </dgm:pt>
    <dgm:pt modelId="{86D6BFCD-A67B-4F94-BC43-0F3B00591E39}" type="sibTrans" cxnId="{EBACBBE3-46D2-4A76-BDB7-58A2EDF9EEDD}">
      <dgm:prSet/>
      <dgm:spPr/>
      <dgm:t>
        <a:bodyPr/>
        <a:lstStyle/>
        <a:p>
          <a:endParaRPr lang="en-US" sz="1600"/>
        </a:p>
      </dgm:t>
    </dgm:pt>
    <dgm:pt modelId="{912901CC-5A21-45FD-A7DC-E4F7EBD51C7D}">
      <dgm:prSet custT="1"/>
      <dgm:spPr/>
      <dgm:t>
        <a:bodyPr/>
        <a:lstStyle/>
        <a:p>
          <a:pPr rtl="0"/>
          <a:r>
            <a:rPr lang="en-US" sz="1200" dirty="0"/>
            <a:t>Flexibility</a:t>
          </a:r>
        </a:p>
      </dgm:t>
    </dgm:pt>
    <dgm:pt modelId="{9089FE0E-34F4-46C6-B017-D8102F9F6E17}" type="parTrans" cxnId="{CF992A10-8687-4B2D-B51F-F8E38A3A871C}">
      <dgm:prSet/>
      <dgm:spPr/>
      <dgm:t>
        <a:bodyPr/>
        <a:lstStyle/>
        <a:p>
          <a:endParaRPr lang="en-US" sz="1600"/>
        </a:p>
      </dgm:t>
    </dgm:pt>
    <dgm:pt modelId="{D8A2ACD0-0E83-4EF0-9A6A-CA8C29F1C258}" type="sibTrans" cxnId="{CF992A10-8687-4B2D-B51F-F8E38A3A871C}">
      <dgm:prSet/>
      <dgm:spPr/>
      <dgm:t>
        <a:bodyPr/>
        <a:lstStyle/>
        <a:p>
          <a:endParaRPr lang="en-US" sz="1600"/>
        </a:p>
      </dgm:t>
    </dgm:pt>
    <dgm:pt modelId="{66BF6B01-B27D-4D1C-B4E9-E3FCFCD68989}">
      <dgm:prSet custT="1"/>
      <dgm:spPr/>
      <dgm:t>
        <a:bodyPr/>
        <a:lstStyle/>
        <a:p>
          <a:pPr rtl="0"/>
          <a:r>
            <a:rPr lang="en-US" sz="1200" dirty="0"/>
            <a:t>Honesty and integrity</a:t>
          </a:r>
        </a:p>
      </dgm:t>
    </dgm:pt>
    <dgm:pt modelId="{871BAD73-218D-4D3A-9EE6-64C483D8B179}" type="parTrans" cxnId="{790A6C2E-E79C-45E8-A8C0-95C3C8F9908F}">
      <dgm:prSet/>
      <dgm:spPr/>
      <dgm:t>
        <a:bodyPr/>
        <a:lstStyle/>
        <a:p>
          <a:endParaRPr lang="en-US" sz="1600"/>
        </a:p>
      </dgm:t>
    </dgm:pt>
    <dgm:pt modelId="{AA0C4A3E-3BA2-477C-8B45-11A3707AA661}" type="sibTrans" cxnId="{790A6C2E-E79C-45E8-A8C0-95C3C8F9908F}">
      <dgm:prSet/>
      <dgm:spPr/>
      <dgm:t>
        <a:bodyPr/>
        <a:lstStyle/>
        <a:p>
          <a:endParaRPr lang="en-US" sz="1600"/>
        </a:p>
      </dgm:t>
    </dgm:pt>
    <dgm:pt modelId="{7B6B20D1-42F3-4A10-A04A-13CDC6BB368E}" type="pres">
      <dgm:prSet presAssocID="{D5C8552A-489F-47D2-8387-9FECDBA58D6A}" presName="composite" presStyleCnt="0">
        <dgm:presLayoutVars>
          <dgm:chMax val="1"/>
          <dgm:dir/>
          <dgm:resizeHandles val="exact"/>
        </dgm:presLayoutVars>
      </dgm:prSet>
      <dgm:spPr/>
    </dgm:pt>
    <dgm:pt modelId="{BB8B75E5-CBDC-4C86-9F6E-030C408887FC}" type="pres">
      <dgm:prSet presAssocID="{D5C8552A-489F-47D2-8387-9FECDBA58D6A}" presName="radial" presStyleCnt="0">
        <dgm:presLayoutVars>
          <dgm:animLvl val="ctr"/>
        </dgm:presLayoutVars>
      </dgm:prSet>
      <dgm:spPr/>
    </dgm:pt>
    <dgm:pt modelId="{011AD6EE-8FFD-4D9F-8233-361EB48B9414}" type="pres">
      <dgm:prSet presAssocID="{45D63B01-200C-4DEA-8568-18D3D0AFDFCA}" presName="centerShape" presStyleLbl="vennNode1" presStyleIdx="0" presStyleCnt="9"/>
      <dgm:spPr/>
    </dgm:pt>
    <dgm:pt modelId="{63C809D5-2E00-44A9-9A7B-6A2536AD294B}" type="pres">
      <dgm:prSet presAssocID="{40A69DC5-6823-49D0-A704-15747CF4B70D}" presName="node" presStyleLbl="vennNode1" presStyleIdx="1" presStyleCnt="9">
        <dgm:presLayoutVars>
          <dgm:bulletEnabled val="1"/>
        </dgm:presLayoutVars>
      </dgm:prSet>
      <dgm:spPr/>
    </dgm:pt>
    <dgm:pt modelId="{1D04C242-7601-4088-AD74-5732C8C2D853}" type="pres">
      <dgm:prSet presAssocID="{AB1BA0A6-FE7C-4C04-A953-DD09345D6C8F}" presName="node" presStyleLbl="vennNode1" presStyleIdx="2" presStyleCnt="9">
        <dgm:presLayoutVars>
          <dgm:bulletEnabled val="1"/>
        </dgm:presLayoutVars>
      </dgm:prSet>
      <dgm:spPr/>
    </dgm:pt>
    <dgm:pt modelId="{0A323C42-D93F-4A3D-84D1-913E0C4E0A4C}" type="pres">
      <dgm:prSet presAssocID="{E5F7A30F-E4D7-464A-9E42-B1624F4C195A}" presName="node" presStyleLbl="vennNode1" presStyleIdx="3" presStyleCnt="9">
        <dgm:presLayoutVars>
          <dgm:bulletEnabled val="1"/>
        </dgm:presLayoutVars>
      </dgm:prSet>
      <dgm:spPr/>
    </dgm:pt>
    <dgm:pt modelId="{2A5C6384-541D-4773-9149-6638542B7A78}" type="pres">
      <dgm:prSet presAssocID="{44EAE262-D78F-4622-BB5C-7CA8EC67C350}" presName="node" presStyleLbl="vennNode1" presStyleIdx="4" presStyleCnt="9">
        <dgm:presLayoutVars>
          <dgm:bulletEnabled val="1"/>
        </dgm:presLayoutVars>
      </dgm:prSet>
      <dgm:spPr/>
    </dgm:pt>
    <dgm:pt modelId="{5D238ADF-C6B1-4AE2-B1B9-66613555BDE3}" type="pres">
      <dgm:prSet presAssocID="{0CB6BD26-08D7-4941-8D5F-205CBDCDBDB3}" presName="node" presStyleLbl="vennNode1" presStyleIdx="5" presStyleCnt="9">
        <dgm:presLayoutVars>
          <dgm:bulletEnabled val="1"/>
        </dgm:presLayoutVars>
      </dgm:prSet>
      <dgm:spPr/>
    </dgm:pt>
    <dgm:pt modelId="{3179E2A9-0792-43F3-99C4-AD912345291B}" type="pres">
      <dgm:prSet presAssocID="{72CE13F1-F3E7-45D6-95F4-DB68A1796EB3}" presName="node" presStyleLbl="vennNode1" presStyleIdx="6" presStyleCnt="9">
        <dgm:presLayoutVars>
          <dgm:bulletEnabled val="1"/>
        </dgm:presLayoutVars>
      </dgm:prSet>
      <dgm:spPr/>
    </dgm:pt>
    <dgm:pt modelId="{8CC92618-5D4C-4712-8D3E-BB3E73563E58}" type="pres">
      <dgm:prSet presAssocID="{912901CC-5A21-45FD-A7DC-E4F7EBD51C7D}" presName="node" presStyleLbl="vennNode1" presStyleIdx="7" presStyleCnt="9" custRadScaleRad="101200" custRadScaleInc="0">
        <dgm:presLayoutVars>
          <dgm:bulletEnabled val="1"/>
        </dgm:presLayoutVars>
      </dgm:prSet>
      <dgm:spPr/>
    </dgm:pt>
    <dgm:pt modelId="{F2B8E771-9A61-43C1-B15C-3F8BF489EC90}" type="pres">
      <dgm:prSet presAssocID="{66BF6B01-B27D-4D1C-B4E9-E3FCFCD68989}" presName="node" presStyleLbl="vennNode1" presStyleIdx="8" presStyleCnt="9">
        <dgm:presLayoutVars>
          <dgm:bulletEnabled val="1"/>
        </dgm:presLayoutVars>
      </dgm:prSet>
      <dgm:spPr/>
    </dgm:pt>
  </dgm:ptLst>
  <dgm:cxnLst>
    <dgm:cxn modelId="{4088000E-128D-4808-B0A6-B7D5073865D3}" type="presOf" srcId="{AB1BA0A6-FE7C-4C04-A953-DD09345D6C8F}" destId="{1D04C242-7601-4088-AD74-5732C8C2D853}" srcOrd="0" destOrd="0" presId="urn:microsoft.com/office/officeart/2005/8/layout/radial3"/>
    <dgm:cxn modelId="{013A0C0F-DE1B-40F9-A067-066CCF0189EA}" type="presOf" srcId="{912901CC-5A21-45FD-A7DC-E4F7EBD51C7D}" destId="{8CC92618-5D4C-4712-8D3E-BB3E73563E58}" srcOrd="0" destOrd="0" presId="urn:microsoft.com/office/officeart/2005/8/layout/radial3"/>
    <dgm:cxn modelId="{CF992A10-8687-4B2D-B51F-F8E38A3A871C}" srcId="{45D63B01-200C-4DEA-8568-18D3D0AFDFCA}" destId="{912901CC-5A21-45FD-A7DC-E4F7EBD51C7D}" srcOrd="6" destOrd="0" parTransId="{9089FE0E-34F4-46C6-B017-D8102F9F6E17}" sibTransId="{D8A2ACD0-0E83-4EF0-9A6A-CA8C29F1C258}"/>
    <dgm:cxn modelId="{349C4A1D-3C17-4D8B-B28E-0345F64065F0}" type="presOf" srcId="{66BF6B01-B27D-4D1C-B4E9-E3FCFCD68989}" destId="{F2B8E771-9A61-43C1-B15C-3F8BF489EC90}" srcOrd="0" destOrd="0" presId="urn:microsoft.com/office/officeart/2005/8/layout/radial3"/>
    <dgm:cxn modelId="{85F08621-1CAA-4137-A483-3541036D87FE}" type="presOf" srcId="{E5F7A30F-E4D7-464A-9E42-B1624F4C195A}" destId="{0A323C42-D93F-4A3D-84D1-913E0C4E0A4C}" srcOrd="0" destOrd="0" presId="urn:microsoft.com/office/officeart/2005/8/layout/radial3"/>
    <dgm:cxn modelId="{790A6C2E-E79C-45E8-A8C0-95C3C8F9908F}" srcId="{45D63B01-200C-4DEA-8568-18D3D0AFDFCA}" destId="{66BF6B01-B27D-4D1C-B4E9-E3FCFCD68989}" srcOrd="7" destOrd="0" parTransId="{871BAD73-218D-4D3A-9EE6-64C483D8B179}" sibTransId="{AA0C4A3E-3BA2-477C-8B45-11A3707AA661}"/>
    <dgm:cxn modelId="{C172A938-D8CC-4269-B117-525B594B5427}" srcId="{45D63B01-200C-4DEA-8568-18D3D0AFDFCA}" destId="{AB1BA0A6-FE7C-4C04-A953-DD09345D6C8F}" srcOrd="1" destOrd="0" parTransId="{4CF81D1D-7CBD-4964-AEA2-A4F19208E79A}" sibTransId="{CE7922F8-151D-4000-B400-A2A2ADE3F9A6}"/>
    <dgm:cxn modelId="{2F5F4241-4D17-4F8B-82C6-FFA7465C0737}" srcId="{45D63B01-200C-4DEA-8568-18D3D0AFDFCA}" destId="{40A69DC5-6823-49D0-A704-15747CF4B70D}" srcOrd="0" destOrd="0" parTransId="{4BB4E3D8-CC7C-4A6F-B07C-16C0A11ED872}" sibTransId="{39784460-8E3A-4671-B13C-0AB5E843F04C}"/>
    <dgm:cxn modelId="{EED09D6B-500C-41DA-A56D-29E704781BAB}" type="presOf" srcId="{0CB6BD26-08D7-4941-8D5F-205CBDCDBDB3}" destId="{5D238ADF-C6B1-4AE2-B1B9-66613555BDE3}" srcOrd="0" destOrd="0" presId="urn:microsoft.com/office/officeart/2005/8/layout/radial3"/>
    <dgm:cxn modelId="{94585053-DD81-436E-BFB2-9C2716754B91}" srcId="{45D63B01-200C-4DEA-8568-18D3D0AFDFCA}" destId="{44EAE262-D78F-4622-BB5C-7CA8EC67C350}" srcOrd="3" destOrd="0" parTransId="{94FE703A-3800-406C-AB9E-9387C7617C3C}" sibTransId="{9550F1E0-B299-46DB-A4AF-7FAF62B9B9D2}"/>
    <dgm:cxn modelId="{86BDF478-9CC7-42DF-A64C-1723E9EC3D5C}" type="presOf" srcId="{40A69DC5-6823-49D0-A704-15747CF4B70D}" destId="{63C809D5-2E00-44A9-9A7B-6A2536AD294B}" srcOrd="0" destOrd="0" presId="urn:microsoft.com/office/officeart/2005/8/layout/radial3"/>
    <dgm:cxn modelId="{0E3EBC7D-F1E0-4D58-88AC-45CB6F38F687}" type="presOf" srcId="{72CE13F1-F3E7-45D6-95F4-DB68A1796EB3}" destId="{3179E2A9-0792-43F3-99C4-AD912345291B}" srcOrd="0" destOrd="0" presId="urn:microsoft.com/office/officeart/2005/8/layout/radial3"/>
    <dgm:cxn modelId="{8D9F8094-83F5-4A9B-ABEA-CE9F7EEB4FF7}" type="presOf" srcId="{44EAE262-D78F-4622-BB5C-7CA8EC67C350}" destId="{2A5C6384-541D-4773-9149-6638542B7A78}" srcOrd="0" destOrd="0" presId="urn:microsoft.com/office/officeart/2005/8/layout/radial3"/>
    <dgm:cxn modelId="{E9D6FEC8-8D7E-4598-9353-133BCC05B908}" srcId="{45D63B01-200C-4DEA-8568-18D3D0AFDFCA}" destId="{E5F7A30F-E4D7-464A-9E42-B1624F4C195A}" srcOrd="2" destOrd="0" parTransId="{D0ED4251-BE60-4F68-A0E4-A37CF0BA06D5}" sibTransId="{4F802C03-3C99-4A24-8A2B-BB8D671CD73F}"/>
    <dgm:cxn modelId="{7BD11FCB-60CB-4C2D-B64D-A75E2CC399E3}" srcId="{45D63B01-200C-4DEA-8568-18D3D0AFDFCA}" destId="{0CB6BD26-08D7-4941-8D5F-205CBDCDBDB3}" srcOrd="4" destOrd="0" parTransId="{E52C7D16-57DB-453A-9D5B-BEF11B2A9944}" sibTransId="{4CB42F20-F3E5-4909-BAF7-63EB07C8B48D}"/>
    <dgm:cxn modelId="{6E1237D2-378D-428B-8C64-9A7C51C29675}" srcId="{D5C8552A-489F-47D2-8387-9FECDBA58D6A}" destId="{45D63B01-200C-4DEA-8568-18D3D0AFDFCA}" srcOrd="0" destOrd="0" parTransId="{8FF7C925-DC6C-444B-8F35-A6555A5C8641}" sibTransId="{87C01F3C-477E-4E76-95A5-78CE926BC7D2}"/>
    <dgm:cxn modelId="{4CF240D2-0C42-45CB-9599-1B5042660C39}" type="presOf" srcId="{D5C8552A-489F-47D2-8387-9FECDBA58D6A}" destId="{7B6B20D1-42F3-4A10-A04A-13CDC6BB368E}" srcOrd="0" destOrd="0" presId="urn:microsoft.com/office/officeart/2005/8/layout/radial3"/>
    <dgm:cxn modelId="{DC64BEDA-522C-4FE8-99B4-2AD02F4AD593}" type="presOf" srcId="{45D63B01-200C-4DEA-8568-18D3D0AFDFCA}" destId="{011AD6EE-8FFD-4D9F-8233-361EB48B9414}" srcOrd="0" destOrd="0" presId="urn:microsoft.com/office/officeart/2005/8/layout/radial3"/>
    <dgm:cxn modelId="{EBACBBE3-46D2-4A76-BDB7-58A2EDF9EEDD}" srcId="{45D63B01-200C-4DEA-8568-18D3D0AFDFCA}" destId="{72CE13F1-F3E7-45D6-95F4-DB68A1796EB3}" srcOrd="5" destOrd="0" parTransId="{EB1793E0-1266-4104-A5E9-77FF10D2D46E}" sibTransId="{86D6BFCD-A67B-4F94-BC43-0F3B00591E39}"/>
    <dgm:cxn modelId="{23350170-0736-47F1-9C28-61BBEE15C972}" type="presParOf" srcId="{7B6B20D1-42F3-4A10-A04A-13CDC6BB368E}" destId="{BB8B75E5-CBDC-4C86-9F6E-030C408887FC}" srcOrd="0" destOrd="0" presId="urn:microsoft.com/office/officeart/2005/8/layout/radial3"/>
    <dgm:cxn modelId="{E09B1DF1-68A2-4CAB-B6D5-969C3CEEEE16}" type="presParOf" srcId="{BB8B75E5-CBDC-4C86-9F6E-030C408887FC}" destId="{011AD6EE-8FFD-4D9F-8233-361EB48B9414}" srcOrd="0" destOrd="0" presId="urn:microsoft.com/office/officeart/2005/8/layout/radial3"/>
    <dgm:cxn modelId="{807D88C6-DF89-404F-BA58-025E8D5AA1E0}" type="presParOf" srcId="{BB8B75E5-CBDC-4C86-9F6E-030C408887FC}" destId="{63C809D5-2E00-44A9-9A7B-6A2536AD294B}" srcOrd="1" destOrd="0" presId="urn:microsoft.com/office/officeart/2005/8/layout/radial3"/>
    <dgm:cxn modelId="{9A5A8478-D5F5-464B-950D-9C4099D1D3F5}" type="presParOf" srcId="{BB8B75E5-CBDC-4C86-9F6E-030C408887FC}" destId="{1D04C242-7601-4088-AD74-5732C8C2D853}" srcOrd="2" destOrd="0" presId="urn:microsoft.com/office/officeart/2005/8/layout/radial3"/>
    <dgm:cxn modelId="{627928BC-E3E7-435F-ABDC-145DC21CE091}" type="presParOf" srcId="{BB8B75E5-CBDC-4C86-9F6E-030C408887FC}" destId="{0A323C42-D93F-4A3D-84D1-913E0C4E0A4C}" srcOrd="3" destOrd="0" presId="urn:microsoft.com/office/officeart/2005/8/layout/radial3"/>
    <dgm:cxn modelId="{710091C2-5BCB-4633-8121-3D7F0F4FCF30}" type="presParOf" srcId="{BB8B75E5-CBDC-4C86-9F6E-030C408887FC}" destId="{2A5C6384-541D-4773-9149-6638542B7A78}" srcOrd="4" destOrd="0" presId="urn:microsoft.com/office/officeart/2005/8/layout/radial3"/>
    <dgm:cxn modelId="{767199F9-E786-4826-87DE-7C9D63DA2D62}" type="presParOf" srcId="{BB8B75E5-CBDC-4C86-9F6E-030C408887FC}" destId="{5D238ADF-C6B1-4AE2-B1B9-66613555BDE3}" srcOrd="5" destOrd="0" presId="urn:microsoft.com/office/officeart/2005/8/layout/radial3"/>
    <dgm:cxn modelId="{39EE5E55-A58A-4511-9FE1-036E1663DC5C}" type="presParOf" srcId="{BB8B75E5-CBDC-4C86-9F6E-030C408887FC}" destId="{3179E2A9-0792-43F3-99C4-AD912345291B}" srcOrd="6" destOrd="0" presId="urn:microsoft.com/office/officeart/2005/8/layout/radial3"/>
    <dgm:cxn modelId="{7C48C10C-35EA-4920-830B-11CD8E7FD092}" type="presParOf" srcId="{BB8B75E5-CBDC-4C86-9F6E-030C408887FC}" destId="{8CC92618-5D4C-4712-8D3E-BB3E73563E58}" srcOrd="7" destOrd="0" presId="urn:microsoft.com/office/officeart/2005/8/layout/radial3"/>
    <dgm:cxn modelId="{AD1A384B-548F-4390-ABEE-EA6B27FDEAFF}" type="presParOf" srcId="{BB8B75E5-CBDC-4C86-9F6E-030C408887FC}" destId="{F2B8E771-9A61-43C1-B15C-3F8BF489EC90}" srcOrd="8" destOrd="0" presId="urn:microsoft.com/office/officeart/2005/8/layout/radial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455CAF1-4526-4DA7-9DD3-393A0D08CA5D}">
      <dsp:nvSpPr>
        <dsp:cNvPr id="0" name=""/>
        <dsp:cNvSpPr/>
      </dsp:nvSpPr>
      <dsp:spPr>
        <a:xfrm>
          <a:off x="822959" y="0"/>
          <a:ext cx="9326880" cy="3916363"/>
        </a:xfrm>
        <a:prstGeom prst="rightArrow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0F2F8C5-1471-4FCC-837E-067CAF9E86F4}">
      <dsp:nvSpPr>
        <dsp:cNvPr id="0" name=""/>
        <dsp:cNvSpPr/>
      </dsp:nvSpPr>
      <dsp:spPr>
        <a:xfrm>
          <a:off x="11787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Introduce Leadership Styles</a:t>
          </a:r>
        </a:p>
      </dsp:txBody>
      <dsp:txXfrm>
        <a:off x="88259" y="1251380"/>
        <a:ext cx="3378926" cy="1413601"/>
      </dsp:txXfrm>
    </dsp:sp>
    <dsp:sp modelId="{5D78F727-6A1E-4BAB-803C-F5672EB72A30}">
      <dsp:nvSpPr>
        <dsp:cNvPr id="0" name=""/>
        <dsp:cNvSpPr/>
      </dsp:nvSpPr>
      <dsp:spPr>
        <a:xfrm>
          <a:off x="3720465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Explore Leadership traits </a:t>
          </a:r>
        </a:p>
      </dsp:txBody>
      <dsp:txXfrm>
        <a:off x="3796937" y="1251380"/>
        <a:ext cx="3378926" cy="1413601"/>
      </dsp:txXfrm>
    </dsp:sp>
    <dsp:sp modelId="{6706E242-9296-4103-8A24-C53F3F01095D}">
      <dsp:nvSpPr>
        <dsp:cNvPr id="0" name=""/>
        <dsp:cNvSpPr/>
      </dsp:nvSpPr>
      <dsp:spPr>
        <a:xfrm>
          <a:off x="7429142" y="1174908"/>
          <a:ext cx="3531870" cy="1566545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8110" tIns="118110" rIns="118110" bIns="118110" numCol="1" spcCol="1270" anchor="ctr" anchorCtr="0">
          <a:noAutofit/>
        </a:bodyPr>
        <a:lstStyle/>
        <a:p>
          <a:pPr marL="0" lvl="0" indent="0" algn="ctr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100" kern="1200" dirty="0"/>
            <a:t>Identify your own style and traits</a:t>
          </a:r>
        </a:p>
      </dsp:txBody>
      <dsp:txXfrm>
        <a:off x="7505614" y="1251380"/>
        <a:ext cx="3378926" cy="141360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11AD6EE-8FFD-4D9F-8233-361EB48B9414}">
      <dsp:nvSpPr>
        <dsp:cNvPr id="0" name=""/>
        <dsp:cNvSpPr/>
      </dsp:nvSpPr>
      <dsp:spPr>
        <a:xfrm>
          <a:off x="2736952" y="1049287"/>
          <a:ext cx="2614015" cy="2614015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marL="0" lvl="0" indent="0" algn="ctr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Important traits for leadership success</a:t>
          </a:r>
        </a:p>
      </dsp:txBody>
      <dsp:txXfrm>
        <a:off x="3119766" y="1432101"/>
        <a:ext cx="1848387" cy="1848387"/>
      </dsp:txXfrm>
    </dsp:sp>
    <dsp:sp modelId="{63C809D5-2E00-44A9-9A7B-6A2536AD294B}">
      <dsp:nvSpPr>
        <dsp:cNvPr id="0" name=""/>
        <dsp:cNvSpPr/>
      </dsp:nvSpPr>
      <dsp:spPr>
        <a:xfrm>
          <a:off x="3390456" y="466"/>
          <a:ext cx="1307007" cy="130700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Drive</a:t>
          </a:r>
        </a:p>
      </dsp:txBody>
      <dsp:txXfrm>
        <a:off x="3581863" y="191873"/>
        <a:ext cx="924193" cy="924193"/>
      </dsp:txXfrm>
    </dsp:sp>
    <dsp:sp modelId="{1D04C242-7601-4088-AD74-5732C8C2D853}">
      <dsp:nvSpPr>
        <dsp:cNvPr id="0" name=""/>
        <dsp:cNvSpPr/>
      </dsp:nvSpPr>
      <dsp:spPr>
        <a:xfrm>
          <a:off x="4594182" y="499066"/>
          <a:ext cx="1307007" cy="130700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Self-confidence</a:t>
          </a:r>
        </a:p>
      </dsp:txBody>
      <dsp:txXfrm>
        <a:off x="4785589" y="690473"/>
        <a:ext cx="924193" cy="924193"/>
      </dsp:txXfrm>
    </dsp:sp>
    <dsp:sp modelId="{0A323C42-D93F-4A3D-84D1-913E0C4E0A4C}">
      <dsp:nvSpPr>
        <dsp:cNvPr id="0" name=""/>
        <dsp:cNvSpPr/>
      </dsp:nvSpPr>
      <dsp:spPr>
        <a:xfrm>
          <a:off x="5092781" y="1702791"/>
          <a:ext cx="1307007" cy="130700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Creativity</a:t>
          </a:r>
        </a:p>
      </dsp:txBody>
      <dsp:txXfrm>
        <a:off x="5284188" y="1894198"/>
        <a:ext cx="924193" cy="924193"/>
      </dsp:txXfrm>
    </dsp:sp>
    <dsp:sp modelId="{2A5C6384-541D-4773-9149-6638542B7A78}">
      <dsp:nvSpPr>
        <dsp:cNvPr id="0" name=""/>
        <dsp:cNvSpPr/>
      </dsp:nvSpPr>
      <dsp:spPr>
        <a:xfrm>
          <a:off x="4594182" y="2906517"/>
          <a:ext cx="1307007" cy="1307007"/>
        </a:xfrm>
        <a:prstGeom prst="ellipse">
          <a:avLst/>
        </a:prstGeom>
        <a:solidFill>
          <a:schemeClr val="accent6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Cognitive ability</a:t>
          </a:r>
        </a:p>
      </dsp:txBody>
      <dsp:txXfrm>
        <a:off x="4785589" y="3097924"/>
        <a:ext cx="924193" cy="924193"/>
      </dsp:txXfrm>
    </dsp:sp>
    <dsp:sp modelId="{5D238ADF-C6B1-4AE2-B1B9-66613555BDE3}">
      <dsp:nvSpPr>
        <dsp:cNvPr id="0" name=""/>
        <dsp:cNvSpPr/>
      </dsp:nvSpPr>
      <dsp:spPr>
        <a:xfrm>
          <a:off x="3390456" y="3405116"/>
          <a:ext cx="1307007" cy="1307007"/>
        </a:xfrm>
        <a:prstGeom prst="ellipse">
          <a:avLst/>
        </a:prstGeom>
        <a:solidFill>
          <a:schemeClr val="accent2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Job-relevant knowledge</a:t>
          </a:r>
        </a:p>
      </dsp:txBody>
      <dsp:txXfrm>
        <a:off x="3581863" y="3596523"/>
        <a:ext cx="924193" cy="924193"/>
      </dsp:txXfrm>
    </dsp:sp>
    <dsp:sp modelId="{3179E2A9-0792-43F3-99C4-AD912345291B}">
      <dsp:nvSpPr>
        <dsp:cNvPr id="0" name=""/>
        <dsp:cNvSpPr/>
      </dsp:nvSpPr>
      <dsp:spPr>
        <a:xfrm>
          <a:off x="2186731" y="2906517"/>
          <a:ext cx="1307007" cy="1307007"/>
        </a:xfrm>
        <a:prstGeom prst="ellipse">
          <a:avLst/>
        </a:prstGeom>
        <a:solidFill>
          <a:schemeClr val="accent3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Motivation</a:t>
          </a:r>
        </a:p>
      </dsp:txBody>
      <dsp:txXfrm>
        <a:off x="2378138" y="3097924"/>
        <a:ext cx="924193" cy="924193"/>
      </dsp:txXfrm>
    </dsp:sp>
    <dsp:sp modelId="{8CC92618-5D4C-4712-8D3E-BB3E73563E58}">
      <dsp:nvSpPr>
        <dsp:cNvPr id="0" name=""/>
        <dsp:cNvSpPr/>
      </dsp:nvSpPr>
      <dsp:spPr>
        <a:xfrm>
          <a:off x="1667703" y="1702791"/>
          <a:ext cx="1307007" cy="1307007"/>
        </a:xfrm>
        <a:prstGeom prst="ellipse">
          <a:avLst/>
        </a:prstGeom>
        <a:solidFill>
          <a:schemeClr val="accent4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Flexibility</a:t>
          </a:r>
        </a:p>
      </dsp:txBody>
      <dsp:txXfrm>
        <a:off x="1859110" y="1894198"/>
        <a:ext cx="924193" cy="924193"/>
      </dsp:txXfrm>
    </dsp:sp>
    <dsp:sp modelId="{F2B8E771-9A61-43C1-B15C-3F8BF489EC90}">
      <dsp:nvSpPr>
        <dsp:cNvPr id="0" name=""/>
        <dsp:cNvSpPr/>
      </dsp:nvSpPr>
      <dsp:spPr>
        <a:xfrm>
          <a:off x="2186731" y="499066"/>
          <a:ext cx="1307007" cy="1307007"/>
        </a:xfrm>
        <a:prstGeom prst="ellipse">
          <a:avLst/>
        </a:prstGeom>
        <a:solidFill>
          <a:schemeClr val="accent5">
            <a:alpha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533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200" kern="1200" dirty="0"/>
            <a:t>Honesty and integrity</a:t>
          </a:r>
        </a:p>
      </dsp:txBody>
      <dsp:txXfrm>
        <a:off x="2378138" y="690473"/>
        <a:ext cx="924193" cy="9241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radial3">
  <dgm:title val=""/>
  <dgm:desc val=""/>
  <dgm:catLst>
    <dgm:cat type="relationship" pri="31000"/>
    <dgm:cat type="cycle" pri="1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composite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onstrLst/>
    <dgm:ruleLst/>
    <dgm:layoutNode name="radial">
      <dgm:varLst>
        <dgm:animLvl val="ctr"/>
      </dgm:varLst>
      <dgm:choose name="Name0">
        <dgm:if name="Name1" func="var" arg="dir" op="equ" val="norm">
          <dgm:choose name="Name2">
            <dgm:if name="Name3" axis="ch ch" ptType="node node" st="1 1" cnt="1 0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else name="Name4">
              <dgm:alg type="cycle">
                <dgm:param type="stAng" val="0"/>
                <dgm:param type="spanAng" val="360"/>
                <dgm:param type="ctrShpMap" val="fNode"/>
              </dgm:alg>
            </dgm:else>
          </dgm:choose>
        </dgm:if>
        <dgm:else name="Name5">
          <dgm:alg type="cycle">
            <dgm:param type="stAng" val="0"/>
            <dgm:param type="spanAng" val="-360"/>
            <dgm:param type="ctrShpMap" val="fNode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enterShape" refType="w"/>
        <dgm:constr type="h" for="ch" forName="centerShape" refType="h"/>
        <dgm:constr type="w" for="ch" forName="node" refType="w" fact="0.5"/>
        <dgm:constr type="h" for="ch" forName="node" refType="h" fact="0.5"/>
        <dgm:constr type="sp" refType="w" refFor="ch" refForName="node" fact="-0.2"/>
        <dgm:constr type="sibSp" refType="w" refFor="ch" refForName="node" fact="-0.2"/>
        <dgm:constr type="primFontSz" for="ch" forName="centerShape" val="65"/>
        <dgm:constr type="primFontSz" for="des" forName="node" val="65"/>
        <dgm:constr type="primFontSz" for="ch" forName="node" refType="primFontSz" refFor="ch" refForName="centerShape" op="lte"/>
      </dgm:constrLst>
      <dgm:ruleLst/>
      <dgm:forEach name="Name6" axis="ch" ptType="node" cnt="1">
        <dgm:layoutNode name="centerShape" styleLbl="vennNode1">
          <dgm:alg type="tx"/>
          <dgm:shape xmlns:r="http://schemas.openxmlformats.org/officeDocument/2006/relationships" type="ellipse" r:blip="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</dgm:constrLst>
          <dgm:ruleLst>
            <dgm:rule type="primFontSz" val="5" fact="NaN" max="NaN"/>
          </dgm:ruleLst>
        </dgm:layoutNode>
        <dgm:forEach name="Name7" axis="ch" ptType="node">
          <dgm:layoutNode name="node" styleLbl="venn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presOf axis="desOrSelf" ptType="node"/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A2D6598-39D4-46B2-9713-496B3447F3DD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DF2024D-8C6B-45F3-ACF4-3D3ED6F5A6F6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06303292-C28D-475D-B03F-C37B2CB4A4F3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1EB61ABD-9FF1-4DB4-B489-F142AE6BAFEC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7CDDAA54-8818-46D9-AE11-E21D3B3F075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3AC7FF0-F9E5-45CE-943C-F1125063D70D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787D9AC-B319-4E64-8BE1-501EAF46510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83B840F1-0E33-4179-81AC-7AE21D0E497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713585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1200" dirty="0"/>
              <a:t>This lecture explores both perspectives, highlighting classic and contemporary theories, including trait-based approaches, behavioural styles such as autocratic and democratic leadership, and situational models that emphasise flexibility and context. By comparing traits and styles, we can better understand not only </a:t>
            </a:r>
            <a:r>
              <a:rPr lang="en-GB" sz="1200" b="1" dirty="0"/>
              <a:t>who becomes a leader</a:t>
            </a:r>
            <a:r>
              <a:rPr lang="en-GB" sz="1200" dirty="0"/>
              <a:t>, but also </a:t>
            </a:r>
            <a:r>
              <a:rPr lang="en-GB" sz="1200" b="1" dirty="0"/>
              <a:t>how leadership effectiveness varies across people, teams, and situations</a:t>
            </a:r>
            <a:r>
              <a:rPr lang="en-GB" sz="1200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1509908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Slide Image Placeholder 1">
            <a:extLst>
              <a:ext uri="{FF2B5EF4-FFF2-40B4-BE49-F238E27FC236}">
                <a16:creationId xmlns:a16="http://schemas.microsoft.com/office/drawing/2014/main" id="{02FD349A-A181-4CBF-A1C0-BC56971890DD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9939" name="Notes Placeholder 2">
            <a:extLst>
              <a:ext uri="{FF2B5EF4-FFF2-40B4-BE49-F238E27FC236}">
                <a16:creationId xmlns:a16="http://schemas.microsoft.com/office/drawing/2014/main" id="{205CEB61-C079-48B9-A547-F3B3DC6B1BF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39940" name="Slide Number Placeholder 3">
            <a:extLst>
              <a:ext uri="{FF2B5EF4-FFF2-40B4-BE49-F238E27FC236}">
                <a16:creationId xmlns:a16="http://schemas.microsoft.com/office/drawing/2014/main" id="{869C89EA-2606-478A-9AD9-E39C8A5F90E4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9A63245D-833E-48E8-B607-CC1EB4E74A8C}" type="slidenum">
              <a:rPr lang="en-GB" altLang="en-US" sz="1200"/>
              <a:pPr algn="r" eaLnBrk="1" hangingPunct="1"/>
              <a:t>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49465541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Slide Image Placeholder 1">
            <a:extLst>
              <a:ext uri="{FF2B5EF4-FFF2-40B4-BE49-F238E27FC236}">
                <a16:creationId xmlns:a16="http://schemas.microsoft.com/office/drawing/2014/main" id="{86550DF5-2C67-45C6-9E73-93C1C8A16F2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8435" name="Notes Placeholder 2">
            <a:extLst>
              <a:ext uri="{FF2B5EF4-FFF2-40B4-BE49-F238E27FC236}">
                <a16:creationId xmlns:a16="http://schemas.microsoft.com/office/drawing/2014/main" id="{28E2C6FD-2057-4A7A-AE8F-DB0D8364DAD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18436" name="Slide Number Placeholder 3">
            <a:extLst>
              <a:ext uri="{FF2B5EF4-FFF2-40B4-BE49-F238E27FC236}">
                <a16:creationId xmlns:a16="http://schemas.microsoft.com/office/drawing/2014/main" id="{3E748924-AA3D-4504-A8A0-713EBBECAEEB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B33304AC-AFB7-4EB9-AE49-D752854037BE}" type="slidenum">
              <a:rPr lang="en-GB" altLang="en-US" sz="1200"/>
              <a:pPr algn="r" eaLnBrk="1" hangingPunct="1"/>
              <a:t>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82912502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Slide Image Placeholder 1">
            <a:extLst>
              <a:ext uri="{FF2B5EF4-FFF2-40B4-BE49-F238E27FC236}">
                <a16:creationId xmlns:a16="http://schemas.microsoft.com/office/drawing/2014/main" id="{04D4646B-E8C1-4F3F-8963-B05A0EF8C59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0483" name="Notes Placeholder 2">
            <a:extLst>
              <a:ext uri="{FF2B5EF4-FFF2-40B4-BE49-F238E27FC236}">
                <a16:creationId xmlns:a16="http://schemas.microsoft.com/office/drawing/2014/main" id="{0CF6C4AF-56AE-400B-8AA8-902E2D67D20E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0484" name="Slide Number Placeholder 3">
            <a:extLst>
              <a:ext uri="{FF2B5EF4-FFF2-40B4-BE49-F238E27FC236}">
                <a16:creationId xmlns:a16="http://schemas.microsoft.com/office/drawing/2014/main" id="{38D5C1D9-6F65-43C6-8028-F6D168B832D8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DB0E2A14-9ECA-47D1-A46D-071DCA37B64D}" type="slidenum">
              <a:rPr lang="en-GB" altLang="en-US" sz="1200"/>
              <a:pPr algn="r" eaLnBrk="1" hangingPunct="1"/>
              <a:t>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80426876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Slide Image Placeholder 1">
            <a:extLst>
              <a:ext uri="{FF2B5EF4-FFF2-40B4-BE49-F238E27FC236}">
                <a16:creationId xmlns:a16="http://schemas.microsoft.com/office/drawing/2014/main" id="{692A50F8-4888-4800-8172-93E66F094A5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2531" name="Notes Placeholder 2">
            <a:extLst>
              <a:ext uri="{FF2B5EF4-FFF2-40B4-BE49-F238E27FC236}">
                <a16:creationId xmlns:a16="http://schemas.microsoft.com/office/drawing/2014/main" id="{B34B7C8E-621B-4A7C-8BB5-138E27DE885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2532" name="Slide Number Placeholder 3">
            <a:extLst>
              <a:ext uri="{FF2B5EF4-FFF2-40B4-BE49-F238E27FC236}">
                <a16:creationId xmlns:a16="http://schemas.microsoft.com/office/drawing/2014/main" id="{89DA4C3D-9DC5-497F-A627-D3B6A7477B1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2C12255C-BDF1-4860-8B61-CD7D2BF55298}" type="slidenum">
              <a:rPr lang="en-GB" altLang="en-US" sz="1200"/>
              <a:pPr algn="r" eaLnBrk="1" hangingPunct="1"/>
              <a:t>9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81155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Slide Image Placeholder 1">
            <a:extLst>
              <a:ext uri="{FF2B5EF4-FFF2-40B4-BE49-F238E27FC236}">
                <a16:creationId xmlns:a16="http://schemas.microsoft.com/office/drawing/2014/main" id="{11A08F7C-4D7B-4689-93AC-51C1A46617F2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4579" name="Notes Placeholder 2">
            <a:extLst>
              <a:ext uri="{FF2B5EF4-FFF2-40B4-BE49-F238E27FC236}">
                <a16:creationId xmlns:a16="http://schemas.microsoft.com/office/drawing/2014/main" id="{1F7CC026-1F3B-4613-987E-F1E6FC51722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4580" name="Slide Number Placeholder 3">
            <a:extLst>
              <a:ext uri="{FF2B5EF4-FFF2-40B4-BE49-F238E27FC236}">
                <a16:creationId xmlns:a16="http://schemas.microsoft.com/office/drawing/2014/main" id="{CFAD0DF7-25FE-495B-BF10-DE75A5F9ECDA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6B76F874-5903-4089-90DA-4B1419B0B531}" type="slidenum">
              <a:rPr lang="en-GB" altLang="en-US" sz="1200"/>
              <a:pPr algn="r" eaLnBrk="1" hangingPunct="1"/>
              <a:t>12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91726441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Slide Image Placeholder 1">
            <a:extLst>
              <a:ext uri="{FF2B5EF4-FFF2-40B4-BE49-F238E27FC236}">
                <a16:creationId xmlns:a16="http://schemas.microsoft.com/office/drawing/2014/main" id="{ABCAAD71-7CA7-4520-B8F5-BCAF673185AE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6627" name="Notes Placeholder 2">
            <a:extLst>
              <a:ext uri="{FF2B5EF4-FFF2-40B4-BE49-F238E27FC236}">
                <a16:creationId xmlns:a16="http://schemas.microsoft.com/office/drawing/2014/main" id="{3490845F-3577-49C3-B7B7-91BAB3840ED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6628" name="Slide Number Placeholder 3">
            <a:extLst>
              <a:ext uri="{FF2B5EF4-FFF2-40B4-BE49-F238E27FC236}">
                <a16:creationId xmlns:a16="http://schemas.microsoft.com/office/drawing/2014/main" id="{215662A3-6E4F-4EBD-A1F3-6329DAA9DCE7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FC31E26D-CDEB-406C-AF4C-BDDF438B38CE}" type="slidenum">
              <a:rPr lang="en-GB" altLang="en-US" sz="1200"/>
              <a:pPr algn="r" eaLnBrk="1" hangingPunct="1"/>
              <a:t>13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3151928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Image Placeholder 1">
            <a:extLst>
              <a:ext uri="{FF2B5EF4-FFF2-40B4-BE49-F238E27FC236}">
                <a16:creationId xmlns:a16="http://schemas.microsoft.com/office/drawing/2014/main" id="{809F15F1-C33C-4D62-A92E-9F46219A6104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8675" name="Notes Placeholder 2">
            <a:extLst>
              <a:ext uri="{FF2B5EF4-FFF2-40B4-BE49-F238E27FC236}">
                <a16:creationId xmlns:a16="http://schemas.microsoft.com/office/drawing/2014/main" id="{FBD7AB49-4AC9-407E-9744-130093C83DCB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28676" name="Slide Number Placeholder 3">
            <a:extLst>
              <a:ext uri="{FF2B5EF4-FFF2-40B4-BE49-F238E27FC236}">
                <a16:creationId xmlns:a16="http://schemas.microsoft.com/office/drawing/2014/main" id="{9CD97D13-D139-4946-8D98-A4BF21CD6DD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CBCAB4A6-41D9-4BF6-BC14-AFE21E9C75CE}" type="slidenum">
              <a:rPr lang="en-GB" altLang="en-US" sz="1200"/>
              <a:pPr algn="r" eaLnBrk="1" hangingPunct="1"/>
              <a:t>14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6343990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Slide Image Placeholder 1">
            <a:extLst>
              <a:ext uri="{FF2B5EF4-FFF2-40B4-BE49-F238E27FC236}">
                <a16:creationId xmlns:a16="http://schemas.microsoft.com/office/drawing/2014/main" id="{E6AA9710-C197-4503-8EE8-26C3BF301D7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0723" name="Notes Placeholder 2">
            <a:extLst>
              <a:ext uri="{FF2B5EF4-FFF2-40B4-BE49-F238E27FC236}">
                <a16:creationId xmlns:a16="http://schemas.microsoft.com/office/drawing/2014/main" id="{D41F0952-B8B0-44B3-983D-17A606F0FB4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30724" name="Slide Number Placeholder 3">
            <a:extLst>
              <a:ext uri="{FF2B5EF4-FFF2-40B4-BE49-F238E27FC236}">
                <a16:creationId xmlns:a16="http://schemas.microsoft.com/office/drawing/2014/main" id="{85ABE8EC-0FC2-417B-A700-AF2ECAFC513D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C05CA56B-2B0D-4B5A-91F6-E1A5E6294AFB}" type="slidenum">
              <a:rPr lang="en-GB" altLang="en-US" sz="1200"/>
              <a:pPr algn="r" eaLnBrk="1" hangingPunct="1"/>
              <a:t>16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86408921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>
            <a:extLst>
              <a:ext uri="{FF2B5EF4-FFF2-40B4-BE49-F238E27FC236}">
                <a16:creationId xmlns:a16="http://schemas.microsoft.com/office/drawing/2014/main" id="{20F0860A-4ECB-4298-9480-B93568D9DD9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2771" name="Notes Placeholder 2">
            <a:extLst>
              <a:ext uri="{FF2B5EF4-FFF2-40B4-BE49-F238E27FC236}">
                <a16:creationId xmlns:a16="http://schemas.microsoft.com/office/drawing/2014/main" id="{E7C3E4A3-BD76-494C-BD19-920D0D970FA7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32772" name="Slide Number Placeholder 3">
            <a:extLst>
              <a:ext uri="{FF2B5EF4-FFF2-40B4-BE49-F238E27FC236}">
                <a16:creationId xmlns:a16="http://schemas.microsoft.com/office/drawing/2014/main" id="{86A44E8F-7417-4AB9-BA73-623C010D33FF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E0888C1A-DA4D-4E45-AE09-87A962067EAE}" type="slidenum">
              <a:rPr lang="en-GB" altLang="en-US" sz="1200"/>
              <a:pPr algn="r" eaLnBrk="1" hangingPunct="1"/>
              <a:t>17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133529902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Slide Image Placeholder 1">
            <a:extLst>
              <a:ext uri="{FF2B5EF4-FFF2-40B4-BE49-F238E27FC236}">
                <a16:creationId xmlns:a16="http://schemas.microsoft.com/office/drawing/2014/main" id="{F1BF8764-3E37-4198-AD33-FC08E2412F0B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34819" name="Notes Placeholder 2">
            <a:extLst>
              <a:ext uri="{FF2B5EF4-FFF2-40B4-BE49-F238E27FC236}">
                <a16:creationId xmlns:a16="http://schemas.microsoft.com/office/drawing/2014/main" id="{3C3F1129-ADAF-46F8-995B-5A94BB51D85F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34820" name="Slide Number Placeholder 3">
            <a:extLst>
              <a:ext uri="{FF2B5EF4-FFF2-40B4-BE49-F238E27FC236}">
                <a16:creationId xmlns:a16="http://schemas.microsoft.com/office/drawing/2014/main" id="{BA1FC068-967B-4B2F-81DA-96368190276C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0B2CF75A-4C2A-4659-8DFD-4CB8CDF5C983}" type="slidenum">
              <a:rPr lang="en-GB" altLang="en-US" sz="1200"/>
              <a:pPr algn="r" eaLnBrk="1" hangingPunct="1"/>
              <a:t>18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29833961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Slide Image Placeholder 1">
            <a:extLst>
              <a:ext uri="{FF2B5EF4-FFF2-40B4-BE49-F238E27FC236}">
                <a16:creationId xmlns:a16="http://schemas.microsoft.com/office/drawing/2014/main" id="{5C9A716C-5EA2-4446-AFF5-6E0D34DDB3E8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3011" name="Notes Placeholder 2">
            <a:extLst>
              <a:ext uri="{FF2B5EF4-FFF2-40B4-BE49-F238E27FC236}">
                <a16:creationId xmlns:a16="http://schemas.microsoft.com/office/drawing/2014/main" id="{E3E5C25D-A181-4D16-B6F5-6360E37A32F1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43012" name="Slide Number Placeholder 3">
            <a:extLst>
              <a:ext uri="{FF2B5EF4-FFF2-40B4-BE49-F238E27FC236}">
                <a16:creationId xmlns:a16="http://schemas.microsoft.com/office/drawing/2014/main" id="{056B28FF-F00F-4B51-9B5A-1D7629450DC2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E5851F6D-02BE-4E1F-92A7-1186ACD454C3}" type="slidenum">
              <a:rPr lang="en-GB" altLang="en-US" sz="1200"/>
              <a:pPr algn="r" eaLnBrk="1" hangingPunct="1"/>
              <a:t>31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https://www.youtube.com/watch?v=eM-VmSwEU-I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B840F1-0E33-4179-81AC-7AE21D0E497D}" type="slidenum">
              <a:rPr lang="en-GB" altLang="en-US" smtClean="0"/>
              <a:pPr>
                <a:defRPr/>
              </a:pPr>
              <a:t>42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665852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15301F72-A3F2-420E-9462-0A431AFE5B27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381000" y="685800"/>
            <a:ext cx="6096000" cy="3429000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06C70795-748C-477E-AACF-E23C2CC5CE20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625EDA75-D4A5-4345-8617-3A44B0FAF501}"/>
              </a:ext>
            </a:extLst>
          </p:cNvPr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b"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algn="r" eaLnBrk="1" hangingPunct="1"/>
            <a:fld id="{473A8E4D-BA3E-4361-8E96-AD5A7DD279B1}" type="slidenum">
              <a:rPr lang="en-GB" altLang="en-US" sz="1200"/>
              <a:pPr algn="r" eaLnBrk="1" hangingPunct="1"/>
              <a:t>43</a:t>
            </a:fld>
            <a:endParaRPr lang="en-GB" altLang="en-US" sz="120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DC8707-AC71-4AF4-9F16-8DB66B2212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1D4EFC-1AF7-4057-9224-C92E134C78BB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753FCB-F76F-4BED-ADD4-F6FB67F1D7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0FBDBC6-F9B6-46C7-9FEA-6F2F7B6480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43614540-7CE4-40B4-8C4F-01B62F78CD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675883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FB6680-BE27-4625-B8EC-7A593EC32F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B9A1F9-7570-4209-B1C1-E7383F728D65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B91893-C450-4158-B2F5-3060DA7E88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846BFD-060C-4E52-B958-60EBBA6CDF1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D24FAC45-781F-4602-98F1-5FADE8BA63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314135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01C4F2-C6AE-400A-AED5-E2B21DCF1F5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B0CF4F9-382A-46AC-9DAE-FF670058D26E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F6B4480B-8001-4452-A366-39FC1329A24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419A5A-9F64-4C97-A215-F80B1AD9226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6904650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CA6ABEBB-6F7C-4F4B-ACEB-DAB65F300E9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839370-36AC-420D-8C7D-088FF7266006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F10F1F-8619-49D9-8024-9279D25884C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44AB43-9045-4D8B-B748-58A0DBC1DE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60082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ACE00F9-2540-4DBE-9A35-8884D3198BC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D39F5C-3C78-4E82-B9B9-38477B002A6C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243B52CD-7801-42DD-864A-94033B15B0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86B821-30F5-419F-BC10-2B56BEA317C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990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6E25E4B4-B35C-43F9-8F4A-E07673C417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FBCE5-C2CB-4F00-8634-493A13975D23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B2CE9F0-0AED-40B5-93D5-3E2A5F7FDD18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145D2B-C582-400A-AEA6-92A3CD15A8F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114328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5EB97366-CF57-4EE6-9EFB-498E6E60D2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7848C57-A1F7-4161-BCB7-26B7A3A8F8FE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BD08296B-F621-4DC5-A959-33E523805F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27D847-7983-420A-BEC3-7857E252758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311707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0F1A708B-4537-4CDF-9078-218158E76E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424C2F-8189-43DE-BA57-1AEC4DD35792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624C93-C25A-49B7-91D9-B4694A36615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B5D7F6-6E77-4922-BBC6-D6214893F0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1018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C0CD8E-4BA9-4723-AD61-EDA3A87B7C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BCEF5C-266E-4086-AD21-16BDFF3A4B7B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B7E0BC-CAD8-4769-8BC8-179BDF70A48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8CC17F-8AFE-4AA5-A062-8F7F28D27FE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60382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C1895A-ECB5-4D60-BD68-2046146E0B4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1C616-1927-4D0B-94D9-4A795A7177D6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9C5608E-1DAA-4545-A1B2-9DE3E77ECAA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E6BC80-9C58-4835-98BC-35DDAD5A94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9796090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5D2F7B-D7E4-444E-9320-5D85ED71FC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3416C-7963-4795-825D-B4FB0850484A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282F118-2E08-4EAE-A112-0892DD9FC98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DA9F77-ED79-4167-BD78-F273BD64B56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9035527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6DCC71E0-F1AD-4C36-B85D-4BE7D811DC6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B5B3C3DB-E5A9-47E5-AE81-3ECF0EFB1CA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E1C748-4BC9-46D4-AB58-4A97D3BFDBA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F22DB86-EB4F-4B64-A14B-7E24DA2A2942}" type="datetimeFigureOut">
              <a:rPr lang="en-GB"/>
              <a:pPr>
                <a:defRPr/>
              </a:pPr>
              <a:t>18/01/2026</a:t>
            </a:fld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BFE76C-0306-4667-8DD4-494C89A957D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9502896F-2913-4024-A978-45FF1E7A8BE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3" r:id="rId1"/>
    <p:sldLayoutId id="2147483864" r:id="rId2"/>
    <p:sldLayoutId id="2147483854" r:id="rId3"/>
    <p:sldLayoutId id="2147483855" r:id="rId4"/>
    <p:sldLayoutId id="2147483856" r:id="rId5"/>
    <p:sldLayoutId id="2147483857" r:id="rId6"/>
    <p:sldLayoutId id="2147483858" r:id="rId7"/>
    <p:sldLayoutId id="2147483859" r:id="rId8"/>
    <p:sldLayoutId id="2147483860" r:id="rId9"/>
    <p:sldLayoutId id="2147483861" r:id="rId10"/>
    <p:sldLayoutId id="2147483862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13" Type="http://schemas.openxmlformats.org/officeDocument/2006/relationships/image" Target="../media/image20.jpeg"/><Relationship Id="rId18" Type="http://schemas.openxmlformats.org/officeDocument/2006/relationships/image" Target="../media/image24.jpeg"/><Relationship Id="rId3" Type="http://schemas.openxmlformats.org/officeDocument/2006/relationships/image" Target="../media/image10.jpeg"/><Relationship Id="rId7" Type="http://schemas.openxmlformats.org/officeDocument/2006/relationships/image" Target="../media/image14.jpeg"/><Relationship Id="rId12" Type="http://schemas.openxmlformats.org/officeDocument/2006/relationships/image" Target="../media/image19.jpeg"/><Relationship Id="rId17" Type="http://schemas.openxmlformats.org/officeDocument/2006/relationships/image" Target="../media/image23.jpeg"/><Relationship Id="rId2" Type="http://schemas.openxmlformats.org/officeDocument/2006/relationships/image" Target="../media/image9.jpeg"/><Relationship Id="rId16" Type="http://schemas.openxmlformats.org/officeDocument/2006/relationships/hyperlink" Target="https://en.wikipedia.org/wiki/Talk:Mustafa_Kemal_Atat%C3%BCrk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image" Target="../media/image18.jpeg"/><Relationship Id="rId5" Type="http://schemas.openxmlformats.org/officeDocument/2006/relationships/image" Target="../media/image12.jpeg"/><Relationship Id="rId15" Type="http://schemas.openxmlformats.org/officeDocument/2006/relationships/image" Target="../media/image22.jpeg"/><Relationship Id="rId10" Type="http://schemas.openxmlformats.org/officeDocument/2006/relationships/image" Target="../media/image17.jpeg"/><Relationship Id="rId4" Type="http://schemas.openxmlformats.org/officeDocument/2006/relationships/image" Target="../media/image11.jpeg"/><Relationship Id="rId9" Type="http://schemas.openxmlformats.org/officeDocument/2006/relationships/image" Target="../media/image16.jpeg"/><Relationship Id="rId1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4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31.png"/><Relationship Id="rId4" Type="http://schemas.openxmlformats.org/officeDocument/2006/relationships/image" Target="../media/image30.png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4.png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4.xml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eM-VmSwEU-I?feature=oembed" TargetMode="External"/><Relationship Id="rId6" Type="http://schemas.openxmlformats.org/officeDocument/2006/relationships/image" Target="../media/image36.jpeg"/><Relationship Id="rId5" Type="http://schemas.openxmlformats.org/officeDocument/2006/relationships/image" Target="../media/image35.png"/><Relationship Id="rId4" Type="http://schemas.openxmlformats.org/officeDocument/2006/relationships/hyperlink" Target="https://www.youtube.com/watch?v=eM-VmSwEU-I" TargetMode="Externa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itle 1">
            <a:extLst>
              <a:ext uri="{FF2B5EF4-FFF2-40B4-BE49-F238E27FC236}">
                <a16:creationId xmlns:a16="http://schemas.microsoft.com/office/drawing/2014/main" id="{32E39A27-1799-45D8-AD1F-740A5D12E2DC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40457" y="1268760"/>
            <a:ext cx="11809312" cy="1872208"/>
          </a:xfrm>
        </p:spPr>
        <p:txBody>
          <a:bodyPr/>
          <a:lstStyle/>
          <a:p>
            <a:pPr eaLnBrk="1" hangingPunct="1"/>
            <a:r>
              <a:rPr lang="en-GB" altLang="en-US" sz="3600" b="1" dirty="0"/>
              <a:t>Leadership and Management Theory and Practice</a:t>
            </a:r>
            <a:br>
              <a:rPr lang="en-GB" altLang="en-US" sz="3600" b="1" dirty="0"/>
            </a:br>
            <a:r>
              <a:rPr lang="en-GB" altLang="en-US" sz="3200" b="1" u="sng" dirty="0"/>
              <a:t>( LCBB 6022_BIRM )</a:t>
            </a:r>
            <a:endParaRPr lang="en-GB" altLang="en-US" sz="3600" b="1" u="sng" dirty="0"/>
          </a:p>
        </p:txBody>
      </p:sp>
      <p:sp>
        <p:nvSpPr>
          <p:cNvPr id="5123" name="Subtitle 4">
            <a:extLst>
              <a:ext uri="{FF2B5EF4-FFF2-40B4-BE49-F238E27FC236}">
                <a16:creationId xmlns:a16="http://schemas.microsoft.com/office/drawing/2014/main" id="{F98A1305-E230-41C1-B359-9219D6B92A73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108978" y="2776519"/>
            <a:ext cx="11953328" cy="2815168"/>
          </a:xfrm>
        </p:spPr>
        <p:txBody>
          <a:bodyPr/>
          <a:lstStyle/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Session 2 </a:t>
            </a:r>
          </a:p>
          <a:p>
            <a:pPr eaLnBrk="1" hangingPunct="1"/>
            <a:endParaRPr lang="en-GB" altLang="en-US" sz="28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Styles of Leadership </a:t>
            </a:r>
          </a:p>
          <a:p>
            <a:pPr eaLnBrk="1" hangingPunct="1"/>
            <a:r>
              <a:rPr lang="en-GB" altLang="en-US" sz="5400" b="1" dirty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and Leadership Traits </a:t>
            </a:r>
          </a:p>
          <a:p>
            <a:pPr eaLnBrk="1" hangingPunct="1"/>
            <a:endParaRPr lang="en-GB" altLang="en-US" sz="40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eaLnBrk="1" hangingPunct="1"/>
            <a:endParaRPr lang="en-GB" altLang="en-US" sz="6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124" name="Slide Number Placeholder 5">
            <a:extLst>
              <a:ext uri="{FF2B5EF4-FFF2-40B4-BE49-F238E27FC236}">
                <a16:creationId xmlns:a16="http://schemas.microsoft.com/office/drawing/2014/main" id="{E786F963-ABE2-4401-9D16-172A89A36449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xfrm>
            <a:off x="9767888" y="6453189"/>
            <a:ext cx="730250" cy="339725"/>
          </a:xfr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fld id="{892E4F6F-EAD8-4B4A-BE5D-1FA1AD27E83F}" type="slidenum">
              <a:rPr lang="en-GB" altLang="en-US" sz="1200">
                <a:solidFill>
                  <a:srgbClr val="898989"/>
                </a:solidFill>
              </a:rPr>
              <a:pPr>
                <a:spcBef>
                  <a:spcPct val="0"/>
                </a:spcBef>
                <a:buFontTx/>
                <a:buNone/>
              </a:pPr>
              <a:t>1</a:t>
            </a:fld>
            <a:endParaRPr lang="en-GB" altLang="en-US" sz="1200">
              <a:solidFill>
                <a:srgbClr val="898989"/>
              </a:solidFill>
            </a:endParaRPr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A0EE-7166-43EA-B547-CC7E81B49D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b"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US" dirty="0">
                <a:effectLst>
                  <a:outerShdw blurRad="38100" dist="38100" dir="2700000" algn="tl">
                    <a:srgbClr val="C0C0C0"/>
                  </a:outerShdw>
                </a:effectLst>
                <a:latin typeface="Arial Rounded MT Bold" pitchFamily="34" charset="0"/>
              </a:rPr>
              <a:t>Learning Objectives </a:t>
            </a:r>
            <a:endParaRPr lang="en-GB" dirty="0">
              <a:effectLst>
                <a:outerShdw blurRad="38100" dist="38100" dir="2700000" algn="tl">
                  <a:srgbClr val="C0C0C0"/>
                </a:outerShdw>
              </a:effectLst>
              <a:latin typeface="Arial Rounded MT Bold" pitchFamily="34" charset="0"/>
            </a:endParaRP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C28793D7-AFD7-F3AE-AF3F-F684F93B94B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005772080"/>
              </p:ext>
            </p:extLst>
          </p:nvPr>
        </p:nvGraphicFramePr>
        <p:xfrm>
          <a:off x="609600" y="1600200"/>
          <a:ext cx="10972800" cy="39163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  <p:transition spd="slow"/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B84A04-1C59-57A2-0C3D-B459064055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Traits and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396FA8-CED7-7C28-49B6-1DDC7F58DF0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9553" y="1196752"/>
            <a:ext cx="10972800" cy="4608512"/>
          </a:xfrm>
        </p:spPr>
        <p:txBody>
          <a:bodyPr/>
          <a:lstStyle/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is a central concept in organisations, shaping how people are motivated, how decisions are made, and how effectively goals are achieved.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Over time, scholars have sought to understand leadership from two key perspectives: leadership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traits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and leadership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styles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trait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theories: the personal qualities of leaders, such as confidence, intelligence, and emotional stability, and whether these traits help people become effective leaders.</a:t>
            </a:r>
          </a:p>
          <a:p>
            <a:pPr marL="0" indent="0">
              <a:buNone/>
            </a:pP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Leadership </a:t>
            </a:r>
            <a:r>
              <a:rPr lang="en-GB" sz="2000" u="sng" dirty="0">
                <a:latin typeface="Arial" panose="020B0604020202020204" pitchFamily="34" charset="0"/>
                <a:cs typeface="Arial" panose="020B0604020202020204" pitchFamily="34" charset="0"/>
              </a:rPr>
              <a:t>style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theories: what leaders do, including how they behave toward others, how they make decisions, and how they adjust their approach in different situations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9441922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2">
            <a:extLst>
              <a:ext uri="{FF2B5EF4-FFF2-40B4-BE49-F238E27FC236}">
                <a16:creationId xmlns:a16="http://schemas.microsoft.com/office/drawing/2014/main" id="{215D1A87-66E9-43E4-B506-F2AB40E0D6C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188640"/>
            <a:ext cx="11953328" cy="692696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Leadership Style Continuum:</a:t>
            </a:r>
          </a:p>
        </p:txBody>
      </p:sp>
      <p:sp>
        <p:nvSpPr>
          <p:cNvPr id="56323" name="Rectangle 3">
            <a:extLst>
              <a:ext uri="{FF2B5EF4-FFF2-40B4-BE49-F238E27FC236}">
                <a16:creationId xmlns:a16="http://schemas.microsoft.com/office/drawing/2014/main" id="{BAE212B3-DC07-4BC9-861C-1B6C7744983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60040" y="1010602"/>
            <a:ext cx="7392144" cy="4356484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altLang="en-US" dirty="0"/>
              <a:t>Authoritarian/autocratic/directive</a:t>
            </a:r>
          </a:p>
          <a:p>
            <a:pPr eaLnBrk="1" hangingPunct="1">
              <a:lnSpc>
                <a:spcPct val="150000"/>
              </a:lnSpc>
              <a:buFont typeface="Wingdings 3" panose="05040102010807070707" pitchFamily="18" charset="2"/>
              <a:buNone/>
            </a:pPr>
            <a:r>
              <a:rPr lang="en-GB" altLang="en-US" sz="2400" i="1" dirty="0">
                <a:solidFill>
                  <a:srgbClr val="FF0000"/>
                </a:solidFill>
              </a:rPr>
              <a:t>Focus of power with leader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altLang="en-US" dirty="0"/>
              <a:t>Democratic/consultative/participative</a:t>
            </a:r>
          </a:p>
          <a:p>
            <a:pPr eaLnBrk="1" hangingPunct="1">
              <a:lnSpc>
                <a:spcPct val="150000"/>
              </a:lnSpc>
              <a:buFont typeface="Wingdings 3" panose="05040102010807070707" pitchFamily="18" charset="2"/>
              <a:buNone/>
            </a:pPr>
            <a:r>
              <a:rPr lang="en-GB" altLang="en-US" sz="2400" i="1" dirty="0">
                <a:solidFill>
                  <a:srgbClr val="FF0000"/>
                </a:solidFill>
              </a:rPr>
              <a:t>Focus of power more group-based</a:t>
            </a:r>
          </a:p>
          <a:p>
            <a:pPr eaLnBrk="1" hangingPunct="1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altLang="en-US" dirty="0"/>
              <a:t>Laissez-faire/delegative/</a:t>
            </a:r>
          </a:p>
          <a:p>
            <a:pPr eaLnBrk="1" hangingPunct="1">
              <a:lnSpc>
                <a:spcPct val="150000"/>
              </a:lnSpc>
              <a:buFont typeface="Wingdings 3" panose="05040102010807070707" pitchFamily="18" charset="2"/>
              <a:buNone/>
            </a:pPr>
            <a:r>
              <a:rPr lang="en-GB" altLang="en-US" sz="2400" i="1" dirty="0">
                <a:solidFill>
                  <a:srgbClr val="FF0000"/>
                </a:solidFill>
              </a:rPr>
              <a:t>Focus of power with followers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B36FBA26-59D6-4F33-B211-9F07939383E3}"/>
              </a:ext>
            </a:extLst>
          </p:cNvPr>
          <p:cNvSpPr/>
          <p:nvPr/>
        </p:nvSpPr>
        <p:spPr>
          <a:xfrm>
            <a:off x="5904656" y="5054686"/>
            <a:ext cx="6096000" cy="590931"/>
          </a:xfrm>
          <a:prstGeom prst="rect">
            <a:avLst/>
          </a:prstGeom>
        </p:spPr>
        <p:txBody>
          <a:bodyPr>
            <a:spAutoFit/>
          </a:bodyPr>
          <a:lstStyle/>
          <a:p>
            <a:pPr algn="r" eaLnBrk="1" hangingPunct="1">
              <a:lnSpc>
                <a:spcPct val="90000"/>
              </a:lnSpc>
              <a:buFont typeface="Wingdings 3" panose="05040102010807070707" pitchFamily="18" charset="2"/>
              <a:buNone/>
            </a:pPr>
            <a:r>
              <a:rPr lang="en-GB" altLang="en-US" dirty="0"/>
              <a:t>Kurt Lewin </a:t>
            </a:r>
          </a:p>
          <a:p>
            <a:pPr algn="r" eaLnBrk="1" hangingPunct="1">
              <a:lnSpc>
                <a:spcPct val="90000"/>
              </a:lnSpc>
              <a:buFont typeface="Wingdings 3" panose="05040102010807070707" pitchFamily="18" charset="2"/>
              <a:buNone/>
            </a:pPr>
            <a:r>
              <a:rPr lang="en-GB" altLang="en-US" dirty="0"/>
              <a:t>(Lewin et al 1939)</a:t>
            </a:r>
          </a:p>
        </p:txBody>
      </p:sp>
    </p:spTree>
    <p:extLst>
      <p:ext uri="{BB962C8B-B14F-4D97-AF65-F5344CB8AC3E}">
        <p14:creationId xmlns:p14="http://schemas.microsoft.com/office/powerpoint/2010/main" val="2384556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63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0" dur="500"/>
                                        <p:tgtEl>
                                          <p:spTgt spid="5632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563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563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5632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5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6" dur="500"/>
                                        <p:tgtEl>
                                          <p:spTgt spid="563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3573852" y="250620"/>
            <a:ext cx="7226419" cy="5232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Classifications of Leadership Style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F6ACCD83-37AD-471E-B8A8-95759D5F74BD}"/>
              </a:ext>
            </a:extLst>
          </p:cNvPr>
          <p:cNvSpPr/>
          <p:nvPr/>
        </p:nvSpPr>
        <p:spPr>
          <a:xfrm>
            <a:off x="448574" y="1525771"/>
            <a:ext cx="11404121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lvl="0" indent="-342900">
              <a:buFont typeface="Wingdings" panose="05000000000000000000" pitchFamily="2" charset="2"/>
              <a:buChar char="v"/>
            </a:pPr>
            <a:r>
              <a:rPr lang="en-GB" sz="2400" dirty="0"/>
              <a:t>Authoritarian or </a:t>
            </a:r>
            <a:r>
              <a:rPr lang="en-GB" sz="2400" b="1" dirty="0"/>
              <a:t>Autocratic</a:t>
            </a:r>
            <a:r>
              <a:rPr lang="en-GB" sz="2400" dirty="0"/>
              <a:t> style.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Democratic</a:t>
            </a:r>
            <a:r>
              <a:rPr lang="en-GB" sz="2400" dirty="0"/>
              <a:t> style.</a:t>
            </a:r>
          </a:p>
          <a:p>
            <a:pPr marL="342900" indent="-342900">
              <a:buFont typeface="Wingdings" panose="05000000000000000000" pitchFamily="2" charset="2"/>
              <a:buChar char="v"/>
            </a:pPr>
            <a:r>
              <a:rPr lang="en-GB" sz="2400" b="1" dirty="0"/>
              <a:t>Laissez-faire</a:t>
            </a:r>
            <a:r>
              <a:rPr lang="en-GB" sz="2400" dirty="0"/>
              <a:t>  or Genuine style.</a:t>
            </a:r>
          </a:p>
        </p:txBody>
      </p:sp>
      <p:pic>
        <p:nvPicPr>
          <p:cNvPr id="3076" name="Picture 4" descr="Image result for Autocratic">
            <a:extLst>
              <a:ext uri="{FF2B5EF4-FFF2-40B4-BE49-F238E27FC236}">
                <a16:creationId xmlns:a16="http://schemas.microsoft.com/office/drawing/2014/main" id="{362192C7-1BEC-4DC4-8B2A-D255FC2EDB2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7368" y="2924944"/>
            <a:ext cx="2857500" cy="2571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Related image">
            <a:extLst>
              <a:ext uri="{FF2B5EF4-FFF2-40B4-BE49-F238E27FC236}">
                <a16:creationId xmlns:a16="http://schemas.microsoft.com/office/drawing/2014/main" id="{A0E27387-2C41-4AD4-B2C3-ABDC13186CD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7934" y="2850541"/>
            <a:ext cx="3528204" cy="26461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Image result for Laissez-faire or Genuine style">
            <a:extLst>
              <a:ext uri="{FF2B5EF4-FFF2-40B4-BE49-F238E27FC236}">
                <a16:creationId xmlns:a16="http://schemas.microsoft.com/office/drawing/2014/main" id="{3A36DBE2-2396-42ED-A198-860E6EA41D3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2041" y="3082617"/>
            <a:ext cx="3372813" cy="2249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165166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483029" y="116632"/>
            <a:ext cx="11589635" cy="52322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Autocratic Leaders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7AFC4014-95E4-4F26-92FD-844F728AAB8D}"/>
              </a:ext>
            </a:extLst>
          </p:cNvPr>
          <p:cNvSpPr/>
          <p:nvPr/>
        </p:nvSpPr>
        <p:spPr>
          <a:xfrm>
            <a:off x="407368" y="848901"/>
            <a:ext cx="11533517" cy="49859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Make decisions without much consultation from the subordinates. The followers have a high dependency on the leader to perform any actions. Autocratic style of leadership has absolute control over a group.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Autocratic leaders will make choices based on their personal ideas and judgments instead of following a framework or taking any advice from the followers. This style of leadership, alongside generating results, can result in de-motivation and alienation of team members. </a:t>
            </a:r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000" dirty="0"/>
          </a:p>
          <a:p>
            <a:pPr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000" dirty="0"/>
              <a:t>Autocratic leadership is useful in situations when decisions need to be made quickly without consulting a large group of people. Some situations require strong leadership styles in order to produce results and accomplishment of the tasks. 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67852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2">
            <a:extLst>
              <a:ext uri="{FF2B5EF4-FFF2-40B4-BE49-F238E27FC236}">
                <a16:creationId xmlns:a16="http://schemas.microsoft.com/office/drawing/2014/main" id="{1A4C84B7-37D7-4A1E-8CC6-5395F90FDC5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br>
              <a:rPr lang="en-GB" altLang="en-US" sz="37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Autocratic Leader</a:t>
            </a:r>
            <a:b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endParaRPr lang="en-GB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2467" name="Rectangle 3">
            <a:extLst>
              <a:ext uri="{FF2B5EF4-FFF2-40B4-BE49-F238E27FC236}">
                <a16:creationId xmlns:a16="http://schemas.microsoft.com/office/drawing/2014/main" id="{E4B0B967-C3F8-46EA-94B1-74F0B12D4DB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2276872"/>
            <a:ext cx="11809312" cy="2476871"/>
          </a:xfrm>
        </p:spPr>
        <p:txBody>
          <a:bodyPr/>
          <a:lstStyle/>
          <a:p>
            <a:pPr eaLnBrk="1" hangingPunct="1"/>
            <a:r>
              <a:rPr lang="en-GB" altLang="en-US" dirty="0"/>
              <a:t>Centralises authority</a:t>
            </a:r>
          </a:p>
          <a:p>
            <a:pPr eaLnBrk="1" hangingPunct="1"/>
            <a:r>
              <a:rPr lang="en-GB" altLang="en-US" dirty="0"/>
              <a:t>Dictates work methods</a:t>
            </a:r>
          </a:p>
          <a:p>
            <a:pPr eaLnBrk="1" hangingPunct="1"/>
            <a:r>
              <a:rPr lang="en-GB" altLang="en-US" dirty="0"/>
              <a:t>Limits employee participation</a:t>
            </a:r>
          </a:p>
          <a:p>
            <a:pPr eaLnBrk="1" hangingPunct="1"/>
            <a:r>
              <a:rPr lang="en-GB" altLang="en-US" dirty="0"/>
              <a:t>Makes and imposes unilateral decisions</a:t>
            </a:r>
          </a:p>
        </p:txBody>
      </p:sp>
    </p:spTree>
    <p:extLst>
      <p:ext uri="{BB962C8B-B14F-4D97-AF65-F5344CB8AC3E}">
        <p14:creationId xmlns:p14="http://schemas.microsoft.com/office/powerpoint/2010/main" val="7385071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24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24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246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246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246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2467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>
            <a:extLst>
              <a:ext uri="{FF2B5EF4-FFF2-40B4-BE49-F238E27FC236}">
                <a16:creationId xmlns:a16="http://schemas.microsoft.com/office/drawing/2014/main" id="{83571ED2-E107-47B1-AE1C-65021282B94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 dirty="0"/>
              <a:t>Advantages - Autocratic</a:t>
            </a:r>
          </a:p>
        </p:txBody>
      </p:sp>
      <p:sp>
        <p:nvSpPr>
          <p:cNvPr id="69635" name="Rectangle 3">
            <a:extLst>
              <a:ext uri="{FF2B5EF4-FFF2-40B4-BE49-F238E27FC236}">
                <a16:creationId xmlns:a16="http://schemas.microsoft.com/office/drawing/2014/main" id="{CC86989A-2B0C-4F36-B11A-CE6D6435B37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1196752"/>
            <a:ext cx="11809312" cy="3701007"/>
          </a:xfrm>
        </p:spPr>
        <p:txBody>
          <a:bodyPr/>
          <a:lstStyle/>
          <a:p>
            <a:pPr eaLnBrk="1" hangingPunct="1">
              <a:lnSpc>
                <a:spcPct val="150000"/>
              </a:lnSpc>
              <a:buFont typeface="Wingdings 3" panose="05040102010807070707" pitchFamily="18" charset="2"/>
              <a:buNone/>
            </a:pPr>
            <a:endParaRPr lang="en-GB" altLang="en-US" sz="2400" dirty="0"/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Faster decision-making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When there is no need for input and when any input will not strengthen the outcomes of the decision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During times of uncertainty and ambiguity and when people make be looking for direction and support</a:t>
            </a:r>
          </a:p>
        </p:txBody>
      </p:sp>
    </p:spTree>
    <p:extLst>
      <p:ext uri="{BB962C8B-B14F-4D97-AF65-F5344CB8AC3E}">
        <p14:creationId xmlns:p14="http://schemas.microsoft.com/office/powerpoint/2010/main" val="12528851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96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963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963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963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35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>
            <a:extLst>
              <a:ext uri="{FF2B5EF4-FFF2-40B4-BE49-F238E27FC236}">
                <a16:creationId xmlns:a16="http://schemas.microsoft.com/office/drawing/2014/main" id="{F40FC84F-60CA-4D5D-8580-37D66DCAFA7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344" y="274638"/>
            <a:ext cx="11809312" cy="1143000"/>
          </a:xfrm>
        </p:spPr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Disadvantages - Autocratic</a:t>
            </a:r>
          </a:p>
        </p:txBody>
      </p:sp>
      <p:sp>
        <p:nvSpPr>
          <p:cNvPr id="72707" name="Rectangle 3">
            <a:extLst>
              <a:ext uri="{FF2B5EF4-FFF2-40B4-BE49-F238E27FC236}">
                <a16:creationId xmlns:a16="http://schemas.microsoft.com/office/drawing/2014/main" id="{48AAF345-68D2-46B6-B86F-EC740481768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2060848"/>
            <a:ext cx="11809312" cy="2376263"/>
          </a:xfrm>
        </p:spPr>
        <p:txBody>
          <a:bodyPr/>
          <a:lstStyle/>
          <a:p>
            <a:pPr eaLnBrk="1" hangingPunct="1"/>
            <a:r>
              <a:rPr lang="en-GB" altLang="en-US" dirty="0"/>
              <a:t>Employee frustration</a:t>
            </a:r>
          </a:p>
          <a:p>
            <a:pPr eaLnBrk="1" hangingPunct="1"/>
            <a:r>
              <a:rPr lang="en-GB" altLang="en-US" dirty="0"/>
              <a:t>Decisions may not be successfully implemented without the involvement and input of subordinates</a:t>
            </a:r>
          </a:p>
          <a:p>
            <a:pPr eaLnBrk="1" hangingPunct="1"/>
            <a:r>
              <a:rPr lang="en-GB" altLang="en-US" dirty="0"/>
              <a:t>Decisions may even be sabotaged</a:t>
            </a:r>
          </a:p>
        </p:txBody>
      </p:sp>
    </p:spTree>
    <p:extLst>
      <p:ext uri="{BB962C8B-B14F-4D97-AF65-F5344CB8AC3E}">
        <p14:creationId xmlns:p14="http://schemas.microsoft.com/office/powerpoint/2010/main" val="1578130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27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270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270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270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07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446CA0BF-040C-44B2-802F-A2261EA526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DF644F1-6D11-4714-ACF8-BC58E7B8561E}" type="slidenum">
              <a:rPr lang="en-GB" smtClean="0"/>
              <a:pPr/>
              <a:t>10</a:t>
            </a:fld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4A8C573-4C3A-4DDD-88C3-936E94E8615D}"/>
              </a:ext>
            </a:extLst>
          </p:cNvPr>
          <p:cNvSpPr txBox="1"/>
          <p:nvPr/>
        </p:nvSpPr>
        <p:spPr>
          <a:xfrm>
            <a:off x="4439816" y="260648"/>
            <a:ext cx="5668613" cy="5232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,sans-serif"/>
              </a:rPr>
              <a:t>Discussion – Workshops  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3A0CC31D-424E-4EF6-A6AA-66C442B340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02978" y="132703"/>
            <a:ext cx="1345693" cy="1900848"/>
          </a:xfrm>
          <a:prstGeom prst="rect">
            <a:avLst/>
          </a:prstGeom>
        </p:spPr>
      </p:pic>
      <p:sp>
        <p:nvSpPr>
          <p:cNvPr id="8" name="Rectangle 7">
            <a:extLst>
              <a:ext uri="{FF2B5EF4-FFF2-40B4-BE49-F238E27FC236}">
                <a16:creationId xmlns:a16="http://schemas.microsoft.com/office/drawing/2014/main" id="{25F107E8-BC09-49FC-B4A9-B61CE56345C4}"/>
              </a:ext>
            </a:extLst>
          </p:cNvPr>
          <p:cNvSpPr/>
          <p:nvPr/>
        </p:nvSpPr>
        <p:spPr>
          <a:xfrm>
            <a:off x="10648720" y="1670316"/>
            <a:ext cx="1023682" cy="32553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>
              <a:lnSpc>
                <a:spcPct val="115000"/>
              </a:lnSpc>
              <a:spcAft>
                <a:spcPts val="0"/>
              </a:spcAft>
            </a:pPr>
            <a:r>
              <a:rPr lang="en-GB" sz="1400" dirty="0">
                <a:latin typeface="Calibri" panose="020F050202020403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10 Minutes 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0D903415-B647-4BB0-911B-BCC516146C1E}"/>
              </a:ext>
            </a:extLst>
          </p:cNvPr>
          <p:cNvSpPr/>
          <p:nvPr/>
        </p:nvSpPr>
        <p:spPr>
          <a:xfrm>
            <a:off x="10648720" y="1379021"/>
            <a:ext cx="105637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GB" sz="12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Discussion</a:t>
            </a:r>
            <a:r>
              <a:rPr lang="en-GB" sz="1400" b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2CDC7C5-5BD0-471B-ADD8-B7E8ECDA99D5}"/>
              </a:ext>
            </a:extLst>
          </p:cNvPr>
          <p:cNvSpPr/>
          <p:nvPr/>
        </p:nvSpPr>
        <p:spPr>
          <a:xfrm>
            <a:off x="267419" y="2933116"/>
            <a:ext cx="11581252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/>
              <a:t>Working individually, write down your responses to the following questions;</a:t>
            </a:r>
          </a:p>
          <a:p>
            <a:endParaRPr lang="en-GB" sz="2400" dirty="0"/>
          </a:p>
          <a:p>
            <a:pPr lvl="0"/>
            <a:r>
              <a:rPr lang="en-GB" sz="2400" dirty="0"/>
              <a:t>1- Can you think of situations where authoritarian leadership style is most suitable? </a:t>
            </a:r>
          </a:p>
          <a:p>
            <a:pPr lvl="0"/>
            <a:endParaRPr lang="en-GB" sz="2400" dirty="0"/>
          </a:p>
          <a:p>
            <a:pPr lvl="0"/>
            <a:r>
              <a:rPr lang="en-GB" sz="2400" dirty="0"/>
              <a:t>2- How would you feel as a subordinate if you are not consulted in any decision making and you have to strictly follow the instructions? </a:t>
            </a:r>
          </a:p>
        </p:txBody>
      </p:sp>
    </p:spTree>
    <p:extLst>
      <p:ext uri="{BB962C8B-B14F-4D97-AF65-F5344CB8AC3E}">
        <p14:creationId xmlns:p14="http://schemas.microsoft.com/office/powerpoint/2010/main" val="314444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274096" y="174262"/>
            <a:ext cx="11726560" cy="523220"/>
          </a:xfrm>
          <a:prstGeom prst="rect">
            <a:avLst/>
          </a:prstGeom>
          <a:solidFill>
            <a:srgbClr val="FFC000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Democratic Leaders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9AC01E54-3335-47E2-8981-7D1580B3EABA}"/>
              </a:ext>
            </a:extLst>
          </p:cNvPr>
          <p:cNvSpPr/>
          <p:nvPr/>
        </p:nvSpPr>
        <p:spPr>
          <a:xfrm>
            <a:off x="210672" y="836712"/>
            <a:ext cx="8338868" cy="29495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Encourage decision making and creativity by participation from various stakeholders.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Could be categorised as consultative, where they consult others before taking a decision.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Democratic leadership is sometimes referred to as rational leadership.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dirty="0"/>
              <a:t>An individual manifesting this type of leadership recognises each person’s self-worth and esteem.</a:t>
            </a:r>
          </a:p>
        </p:txBody>
      </p:sp>
      <p:pic>
        <p:nvPicPr>
          <p:cNvPr id="5" name="Picture 2" descr="C:\Users\ab8716\Desktop\Obama.png">
            <a:extLst>
              <a:ext uri="{FF2B5EF4-FFF2-40B4-BE49-F238E27FC236}">
                <a16:creationId xmlns:a16="http://schemas.microsoft.com/office/drawing/2014/main" id="{1D5C6FEE-2A76-4246-ACFC-D3275554D8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20336" y="1052736"/>
            <a:ext cx="2798827" cy="248544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Rectangle 2">
            <a:extLst>
              <a:ext uri="{FF2B5EF4-FFF2-40B4-BE49-F238E27FC236}">
                <a16:creationId xmlns:a16="http://schemas.microsoft.com/office/drawing/2014/main" id="{31ADA0BC-3A85-46BE-90F9-352061D47028}"/>
              </a:ext>
            </a:extLst>
          </p:cNvPr>
          <p:cNvSpPr/>
          <p:nvPr/>
        </p:nvSpPr>
        <p:spPr>
          <a:xfrm>
            <a:off x="210672" y="3994980"/>
            <a:ext cx="11464848" cy="15240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The leader’s actions are based upon trust, integrity, honesty, equality, openness and mutual respect.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Democratic leadership style may help in motivating the team members by giving them a sense of involvement.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It can also improve the sharing of ideas and expectations within the organisation. </a:t>
            </a:r>
          </a:p>
          <a:p>
            <a:pPr marL="342900" indent="-342900">
              <a:lnSpc>
                <a:spcPct val="150000"/>
              </a:lnSpc>
              <a:buFont typeface="Wingdings" panose="05000000000000000000" pitchFamily="2" charset="2"/>
              <a:buChar char="Ø"/>
            </a:pPr>
            <a:r>
              <a:rPr lang="en-GB" sz="1600" dirty="0"/>
              <a:t>However, this style of leadership may result in delayed decision making as the leader awaits input from others. </a:t>
            </a:r>
          </a:p>
        </p:txBody>
      </p:sp>
    </p:spTree>
    <p:extLst>
      <p:ext uri="{BB962C8B-B14F-4D97-AF65-F5344CB8AC3E}">
        <p14:creationId xmlns:p14="http://schemas.microsoft.com/office/powerpoint/2010/main" val="20087663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2">
            <a:extLst>
              <a:ext uri="{FF2B5EF4-FFF2-40B4-BE49-F238E27FC236}">
                <a16:creationId xmlns:a16="http://schemas.microsoft.com/office/drawing/2014/main" id="{7FE516A9-346E-447B-9D60-3B5223CC642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9600" y="274638"/>
            <a:ext cx="10972800" cy="778098"/>
          </a:xfrm>
          <a:solidFill>
            <a:srgbClr val="FFC000"/>
          </a:solidFill>
        </p:spPr>
        <p:txBody>
          <a:bodyPr/>
          <a:lstStyle/>
          <a:p>
            <a:pPr algn="l"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Democratic Leader</a:t>
            </a:r>
          </a:p>
        </p:txBody>
      </p:sp>
      <p:sp>
        <p:nvSpPr>
          <p:cNvPr id="63491" name="Rectangle 3">
            <a:extLst>
              <a:ext uri="{FF2B5EF4-FFF2-40B4-BE49-F238E27FC236}">
                <a16:creationId xmlns:a16="http://schemas.microsoft.com/office/drawing/2014/main" id="{D9FACFB9-808E-4E2A-AE0F-B4BBDBB62DA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1556792"/>
            <a:ext cx="11809312" cy="3124943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400" dirty="0"/>
              <a:t>Involves employees in decision-making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/>
              <a:t>Delegates authority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/>
              <a:t>Encourages participation in deciding work methods and goals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/>
              <a:t>Adopts a wholly consultative approach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400" dirty="0"/>
              <a:t>Uses feedback as opportunity to coach employees</a:t>
            </a:r>
          </a:p>
          <a:p>
            <a:pPr eaLnBrk="1" hangingPunct="1">
              <a:lnSpc>
                <a:spcPct val="150000"/>
              </a:lnSpc>
            </a:pPr>
            <a:endParaRPr lang="en-GB" altLang="en-US" sz="2400" dirty="0"/>
          </a:p>
        </p:txBody>
      </p:sp>
    </p:spTree>
    <p:extLst>
      <p:ext uri="{BB962C8B-B14F-4D97-AF65-F5344CB8AC3E}">
        <p14:creationId xmlns:p14="http://schemas.microsoft.com/office/powerpoint/2010/main" val="18171679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34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34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34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34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34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634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1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>
            <a:extLst>
              <a:ext uri="{FF2B5EF4-FFF2-40B4-BE49-F238E27FC236}">
                <a16:creationId xmlns:a16="http://schemas.microsoft.com/office/drawing/2014/main" id="{E6542183-9F27-4BBA-8384-B468435A46C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344" y="274638"/>
            <a:ext cx="11809312" cy="778098"/>
          </a:xfrm>
          <a:solidFill>
            <a:srgbClr val="FFC000"/>
          </a:solidFill>
        </p:spPr>
        <p:txBody>
          <a:bodyPr/>
          <a:lstStyle/>
          <a:p>
            <a:pPr algn="l"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- Democratic </a:t>
            </a:r>
          </a:p>
        </p:txBody>
      </p:sp>
      <p:sp>
        <p:nvSpPr>
          <p:cNvPr id="70659" name="Rectangle 3">
            <a:extLst>
              <a:ext uri="{FF2B5EF4-FFF2-40B4-BE49-F238E27FC236}">
                <a16:creationId xmlns:a16="http://schemas.microsoft.com/office/drawing/2014/main" id="{7D417B41-97DD-4DCF-9E1E-CA78C106649C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1758517"/>
            <a:ext cx="11809312" cy="2678596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Participation sometimes results in higher satisfaction when leaders do not have full insight into the consequences of a specific decision and when the involvement of subordinates may strengthen the outcome of the decision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Enrichment of a decision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 dirty="0"/>
              <a:t>It may be that the subordinates feel better motivated through the consultation and involvement </a:t>
            </a:r>
          </a:p>
          <a:p>
            <a:pPr eaLnBrk="1" hangingPunct="1">
              <a:lnSpc>
                <a:spcPct val="15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22052846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06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06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06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06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59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">
            <a:extLst>
              <a:ext uri="{FF2B5EF4-FFF2-40B4-BE49-F238E27FC236}">
                <a16:creationId xmlns:a16="http://schemas.microsoft.com/office/drawing/2014/main" id="{DBB74F1D-EA87-4E00-839E-5CCA26A7139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274638"/>
            <a:ext cx="11881320" cy="922114"/>
          </a:xfrm>
          <a:solidFill>
            <a:srgbClr val="FFC000"/>
          </a:solidFill>
        </p:spPr>
        <p:txBody>
          <a:bodyPr/>
          <a:lstStyle/>
          <a:p>
            <a:pPr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Disadvantages - Democratic</a:t>
            </a:r>
          </a:p>
        </p:txBody>
      </p:sp>
      <p:sp>
        <p:nvSpPr>
          <p:cNvPr id="73731" name="Rectangle 3">
            <a:extLst>
              <a:ext uri="{FF2B5EF4-FFF2-40B4-BE49-F238E27FC236}">
                <a16:creationId xmlns:a16="http://schemas.microsoft.com/office/drawing/2014/main" id="{FEBB5916-F2F2-4412-B289-825731A3DF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76416" y="2522315"/>
            <a:ext cx="11737304" cy="2044823"/>
          </a:xfrm>
        </p:spPr>
        <p:txBody>
          <a:bodyPr/>
          <a:lstStyle/>
          <a:p>
            <a:pPr marL="514350" indent="-514350" eaLnBrk="1" hangingPunct="1">
              <a:lnSpc>
                <a:spcPct val="200000"/>
              </a:lnSpc>
              <a:buFont typeface="+mj-lt"/>
              <a:buAutoNum type="arabicPeriod"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Decision-making is slow</a:t>
            </a:r>
          </a:p>
          <a:p>
            <a:pPr marL="514350" indent="-514350" eaLnBrk="1" hangingPunct="1">
              <a:lnSpc>
                <a:spcPct val="200000"/>
              </a:lnSpc>
              <a:buFont typeface="+mj-lt"/>
              <a:buAutoNum type="arabicPeriod"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Difficult to reach a consensus </a:t>
            </a:r>
          </a:p>
          <a:p>
            <a:pPr eaLnBrk="1" hangingPunct="1">
              <a:buFont typeface="Wingdings 3" panose="05040102010807070707" pitchFamily="18" charset="2"/>
              <a:buNone/>
            </a:pPr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9026257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37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37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37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31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551384" y="620688"/>
            <a:ext cx="5668613" cy="5232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Laissez-Faire leaders</a:t>
            </a:r>
            <a:r>
              <a:rPr lang="en-GB" sz="2800" dirty="0"/>
              <a:t> 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163CCBCA-EA75-4A53-A6C9-7E5740D7CCB5}"/>
              </a:ext>
            </a:extLst>
          </p:cNvPr>
          <p:cNvSpPr/>
          <p:nvPr/>
        </p:nvSpPr>
        <p:spPr>
          <a:xfrm>
            <a:off x="270294" y="2276872"/>
            <a:ext cx="11651411" cy="29495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Share responsibility with all.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This can help in sharing creative ideas and can be highly motivating for team members.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Leaders act like facilitators rather than dictators.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According to Mullins (2016), a laissez-faire style is where the manager observes that members of the group are working well on their own. 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v"/>
            </a:pPr>
            <a:r>
              <a:rPr lang="en-GB" dirty="0"/>
              <a:t>The manager consciously makes a decision to pass the focus of power to members, to allow them freedom of action ‘to do as they think best’, and not to interfere; but is readily available if help is needed. </a:t>
            </a:r>
          </a:p>
        </p:txBody>
      </p:sp>
      <p:pic>
        <p:nvPicPr>
          <p:cNvPr id="5" name="Picture 8" descr="Image result for Laissez-faire or Genuine style">
            <a:extLst>
              <a:ext uri="{FF2B5EF4-FFF2-40B4-BE49-F238E27FC236}">
                <a16:creationId xmlns:a16="http://schemas.microsoft.com/office/drawing/2014/main" id="{19D0C29E-2AA0-45AD-AE66-FB8C4019E7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92127" y="28761"/>
            <a:ext cx="3778620" cy="25202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252475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2">
            <a:extLst>
              <a:ext uri="{FF2B5EF4-FFF2-40B4-BE49-F238E27FC236}">
                <a16:creationId xmlns:a16="http://schemas.microsoft.com/office/drawing/2014/main" id="{7C2A4CBA-BEF4-4F47-BA51-02033427125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344" y="274638"/>
            <a:ext cx="11881320" cy="922114"/>
          </a:xfrm>
          <a:solidFill>
            <a:srgbClr val="FFC000"/>
          </a:solidFill>
        </p:spPr>
        <p:txBody>
          <a:bodyPr/>
          <a:lstStyle/>
          <a:p>
            <a:pPr algn="l"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Laissez-faire Leader</a:t>
            </a:r>
          </a:p>
        </p:txBody>
      </p:sp>
      <p:sp>
        <p:nvSpPr>
          <p:cNvPr id="64515" name="Rectangle 3">
            <a:extLst>
              <a:ext uri="{FF2B5EF4-FFF2-40B4-BE49-F238E27FC236}">
                <a16:creationId xmlns:a16="http://schemas.microsoft.com/office/drawing/2014/main" id="{560545D9-65A0-4882-BC79-0EC54FF06BC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1875656"/>
            <a:ext cx="11809312" cy="2921496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800" dirty="0"/>
              <a:t>Gives employees complete freedom to make decisions and complete their work in their own way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/>
              <a:t>Minimises involvement in decision making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/>
              <a:t>Provides materials and resources and answers employees’ questions</a:t>
            </a:r>
          </a:p>
        </p:txBody>
      </p:sp>
    </p:spTree>
    <p:extLst>
      <p:ext uri="{BB962C8B-B14F-4D97-AF65-F5344CB8AC3E}">
        <p14:creationId xmlns:p14="http://schemas.microsoft.com/office/powerpoint/2010/main" val="684050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4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45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45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45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15" grpId="0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>
            <a:extLst>
              <a:ext uri="{FF2B5EF4-FFF2-40B4-BE49-F238E27FC236}">
                <a16:creationId xmlns:a16="http://schemas.microsoft.com/office/drawing/2014/main" id="{3217C61A-0FA1-4AC6-A1A1-8FA15756393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1344" y="274638"/>
            <a:ext cx="11881320" cy="1143000"/>
          </a:xfrm>
          <a:solidFill>
            <a:srgbClr val="FFC000"/>
          </a:solidFill>
        </p:spPr>
        <p:txBody>
          <a:bodyPr/>
          <a:lstStyle/>
          <a:p>
            <a:pPr algn="l"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Advantages - Laissez Faire </a:t>
            </a:r>
          </a:p>
        </p:txBody>
      </p:sp>
      <p:sp>
        <p:nvSpPr>
          <p:cNvPr id="71683" name="Rectangle 3">
            <a:extLst>
              <a:ext uri="{FF2B5EF4-FFF2-40B4-BE49-F238E27FC236}">
                <a16:creationId xmlns:a16="http://schemas.microsoft.com/office/drawing/2014/main" id="{2E89DE16-E769-4671-8F89-C65A50BCD41E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91344" y="1600201"/>
            <a:ext cx="11881320" cy="2908919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800" dirty="0"/>
              <a:t>Employees have all the decision making power to make decisions within the realm of expertise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800" dirty="0"/>
              <a:t>Subordinates may feel motivated by this devolution of power = enrichment of their jobs and improved performance</a:t>
            </a:r>
          </a:p>
          <a:p>
            <a:pPr eaLnBrk="1" hangingPunct="1">
              <a:lnSpc>
                <a:spcPct val="150000"/>
              </a:lnSpc>
            </a:pPr>
            <a:endParaRPr lang="en-GB" altLang="en-US" sz="2800" dirty="0"/>
          </a:p>
        </p:txBody>
      </p:sp>
    </p:spTree>
    <p:extLst>
      <p:ext uri="{BB962C8B-B14F-4D97-AF65-F5344CB8AC3E}">
        <p14:creationId xmlns:p14="http://schemas.microsoft.com/office/powerpoint/2010/main" val="16013411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16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16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16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83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">
            <a:extLst>
              <a:ext uri="{FF2B5EF4-FFF2-40B4-BE49-F238E27FC236}">
                <a16:creationId xmlns:a16="http://schemas.microsoft.com/office/drawing/2014/main" id="{AED6D64E-312B-4A24-BFB5-36B5D955D0C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9336" y="116632"/>
            <a:ext cx="11953328" cy="922114"/>
          </a:xfrm>
          <a:solidFill>
            <a:srgbClr val="FFC000"/>
          </a:solidFill>
        </p:spPr>
        <p:txBody>
          <a:bodyPr/>
          <a:lstStyle/>
          <a:p>
            <a:pPr algn="l" eaLnBrk="1" hangingPunct="1"/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Disadvantages – Laissez Faire </a:t>
            </a:r>
          </a:p>
        </p:txBody>
      </p:sp>
      <p:sp>
        <p:nvSpPr>
          <p:cNvPr id="74755" name="Rectangle 3">
            <a:extLst>
              <a:ext uri="{FF2B5EF4-FFF2-40B4-BE49-F238E27FC236}">
                <a16:creationId xmlns:a16="http://schemas.microsoft.com/office/drawing/2014/main" id="{9EF7B448-B293-4E6E-9D6C-E6018624996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3352" y="1600201"/>
            <a:ext cx="11665296" cy="3052935"/>
          </a:xfrm>
        </p:spPr>
        <p:txBody>
          <a:bodyPr/>
          <a:lstStyle/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Employees are not coordinated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 may be unstructured</a:t>
            </a:r>
          </a:p>
          <a:p>
            <a:pPr marL="514350" indent="-514350" eaLnBrk="1" hangingPunct="1">
              <a:buFont typeface="+mj-lt"/>
              <a:buAutoNum type="arabicPeriod"/>
              <a:defRPr/>
            </a:pPr>
            <a:endParaRPr lang="en-GB" altLang="en-US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514350" indent="-514350" eaLnBrk="1" hangingPunct="1">
              <a:buFont typeface="+mj-lt"/>
              <a:buAutoNum type="arabicPeriod"/>
              <a:defRPr/>
            </a:pPr>
            <a:r>
              <a:rPr lang="en-GB" altLang="en-US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Little direction in order to coordinate and structure</a:t>
            </a:r>
          </a:p>
        </p:txBody>
      </p:sp>
    </p:spTree>
    <p:extLst>
      <p:ext uri="{BB962C8B-B14F-4D97-AF65-F5344CB8AC3E}">
        <p14:creationId xmlns:p14="http://schemas.microsoft.com/office/powerpoint/2010/main" val="38784812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47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747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7475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7475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5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0B796B-F809-ECF1-C18D-C65BA5C1E3D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Comparison of Leadership Styles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8C3E9BAB-B703-78E0-5FAA-4C04200604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8479449"/>
              </p:ext>
            </p:extLst>
          </p:nvPr>
        </p:nvGraphicFramePr>
        <p:xfrm>
          <a:off x="609600" y="1448778"/>
          <a:ext cx="10972800" cy="4140462"/>
        </p:xfrm>
        <a:graphic>
          <a:graphicData uri="http://schemas.openxmlformats.org/drawingml/2006/table">
            <a:tbl>
              <a:tblPr/>
              <a:tblGrid>
                <a:gridCol w="2194560">
                  <a:extLst>
                    <a:ext uri="{9D8B030D-6E8A-4147-A177-3AD203B41FA5}">
                      <a16:colId xmlns:a16="http://schemas.microsoft.com/office/drawing/2014/main" val="1253617738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346582723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3564863094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3266175462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971473"/>
                    </a:ext>
                  </a:extLst>
                </a:gridCol>
              </a:tblGrid>
              <a:tr h="475135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Leadership Style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Key Characteristics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Advantages</a:t>
                      </a:r>
                      <a:endParaRPr lang="en-GB" sz="1300" b="1" u="sng" dirty="0"/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Disadvantages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600" b="1" u="sng" dirty="0"/>
                        <a:t>Most Effective When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42760674"/>
                  </a:ext>
                </a:extLst>
              </a:tr>
              <a:tr h="1086023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/>
                        <a:t>Autocratic</a:t>
                      </a:r>
                      <a:endParaRPr lang="en-GB" sz="2000" dirty="0"/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Leader makes decisions alone; high control; clear instructions; limited employee input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Fast decision-making; clear direction; useful in crises or high-risk situations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Low morale; reduced creativity; dependency on leader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Time-critical situations; inexperienced teams; emergency or military contexts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23789323"/>
                  </a:ext>
                </a:extLst>
              </a:tr>
              <a:tr h="128965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/>
                        <a:t>Democratic</a:t>
                      </a:r>
                      <a:endParaRPr lang="en-GB" sz="2000" dirty="0"/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Shared decision-making; open communication; leader facilitates participation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Higher engagement; better quality decisions; increased commitment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Slower decisions; potential conflict; less effective in emergencies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Skilled teams; complex problem-solving; organisations valuing participation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58311703"/>
                  </a:ext>
                </a:extLst>
              </a:tr>
              <a:tr h="1289652">
                <a:tc>
                  <a:txBody>
                    <a:bodyPr/>
                    <a:lstStyle/>
                    <a:p>
                      <a:pPr algn="ctr">
                        <a:buNone/>
                      </a:pPr>
                      <a:r>
                        <a:rPr lang="en-GB" sz="2000" b="1" dirty="0"/>
                        <a:t>Laissez-faire</a:t>
                      </a:r>
                      <a:endParaRPr lang="en-GB" sz="2000" dirty="0"/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Hands-off approach; high autonomy; minimal supervision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Encourages innovation; empowers experts; high job satisfaction for self-motivated staff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/>
                        <a:t>Role ambiguity; lack of accountability; poor performance if guidance is needed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1300" dirty="0"/>
                        <a:t>Highly skilled, motivated teams; creative or research environments</a:t>
                      </a:r>
                    </a:p>
                  </a:txBody>
                  <a:tcPr marL="64203" marR="64203" marT="32101" marB="32101"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455111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7565994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2E46DE-83BB-E73B-D2CB-B12BBF4245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your style of leadership?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A0048-B881-A948-8D75-B504FC779B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296853"/>
            <a:ext cx="10972800" cy="892695"/>
          </a:xfrm>
        </p:spPr>
        <p:txBody>
          <a:bodyPr/>
          <a:lstStyle/>
          <a:p>
            <a:r>
              <a:rPr lang="en-GB" dirty="0"/>
              <a:t>Complete the leadership style questionnaire. </a:t>
            </a:r>
          </a:p>
        </p:txBody>
      </p:sp>
    </p:spTree>
    <p:extLst>
      <p:ext uri="{BB962C8B-B14F-4D97-AF65-F5344CB8AC3E}">
        <p14:creationId xmlns:p14="http://schemas.microsoft.com/office/powerpoint/2010/main" val="2637024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>
            <a:extLst>
              <a:ext uri="{FF2B5EF4-FFF2-40B4-BE49-F238E27FC236}">
                <a16:creationId xmlns:a16="http://schemas.microsoft.com/office/drawing/2014/main" id="{B40D12BA-3E26-4C09-9347-8D57D0BD3C4B}"/>
              </a:ext>
            </a:extLst>
          </p:cNvPr>
          <p:cNvSpPr txBox="1"/>
          <p:nvPr/>
        </p:nvSpPr>
        <p:spPr>
          <a:xfrm>
            <a:off x="2752717" y="194551"/>
            <a:ext cx="8848798" cy="523220"/>
          </a:xfrm>
          <a:prstGeom prst="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Some Famous/Infamous Transformational Leaders</a:t>
            </a:r>
            <a:endParaRPr lang="en-GB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Image result for mahatma gandhi">
            <a:extLst>
              <a:ext uri="{FF2B5EF4-FFF2-40B4-BE49-F238E27FC236}">
                <a16:creationId xmlns:a16="http://schemas.microsoft.com/office/drawing/2014/main" id="{93AB1CEA-3F54-4A6A-99E2-C3B3CD9DA1E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10800" y="804967"/>
            <a:ext cx="2658686" cy="17802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Image result for Nelson Mandela">
            <a:extLst>
              <a:ext uri="{FF2B5EF4-FFF2-40B4-BE49-F238E27FC236}">
                <a16:creationId xmlns:a16="http://schemas.microsoft.com/office/drawing/2014/main" id="{9C81CAAA-6376-4524-B02A-AEB18A5E084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18170" y="824127"/>
            <a:ext cx="2473724" cy="17740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Image result for Fidel Castro">
            <a:extLst>
              <a:ext uri="{FF2B5EF4-FFF2-40B4-BE49-F238E27FC236}">
                <a16:creationId xmlns:a16="http://schemas.microsoft.com/office/drawing/2014/main" id="{105ACD5F-46C2-441E-BD7B-BBE465697A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9201" y="738682"/>
            <a:ext cx="2700947" cy="3591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Image result for Martin luther king">
            <a:extLst>
              <a:ext uri="{FF2B5EF4-FFF2-40B4-BE49-F238E27FC236}">
                <a16:creationId xmlns:a16="http://schemas.microsoft.com/office/drawing/2014/main" id="{6658D927-FFD9-4B65-923C-FF7A0497287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102" y="2781232"/>
            <a:ext cx="1981463" cy="1410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Image result for mao">
            <a:extLst>
              <a:ext uri="{FF2B5EF4-FFF2-40B4-BE49-F238E27FC236}">
                <a16:creationId xmlns:a16="http://schemas.microsoft.com/office/drawing/2014/main" id="{8210DCA5-0130-4D58-82B1-77D8A843E5A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40578" y="837703"/>
            <a:ext cx="1395395" cy="18599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Image result for Bill gates">
            <a:extLst>
              <a:ext uri="{FF2B5EF4-FFF2-40B4-BE49-F238E27FC236}">
                <a16:creationId xmlns:a16="http://schemas.microsoft.com/office/drawing/2014/main" id="{5D0B8B84-2ADE-4B00-809B-3D30451700A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8539" y="2697656"/>
            <a:ext cx="2658687" cy="1527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5A9C5A74-C3AB-4503-B5BA-5FC06594057C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48715" y="4649972"/>
            <a:ext cx="2113071" cy="1236218"/>
          </a:xfrm>
          <a:prstGeom prst="rect">
            <a:avLst/>
          </a:prstGeom>
        </p:spPr>
      </p:pic>
      <p:pic>
        <p:nvPicPr>
          <p:cNvPr id="2064" name="Picture 16" descr="Image result for Hitler">
            <a:extLst>
              <a:ext uri="{FF2B5EF4-FFF2-40B4-BE49-F238E27FC236}">
                <a16:creationId xmlns:a16="http://schemas.microsoft.com/office/drawing/2014/main" id="{028BC239-70D0-4B78-9190-B536BB0BA5C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780" y="4588792"/>
            <a:ext cx="2599936" cy="13585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4" name="Picture 2" descr="C:\Users\ab8716\Desktop\henry_viii.jpg">
            <a:extLst>
              <a:ext uri="{FF2B5EF4-FFF2-40B4-BE49-F238E27FC236}">
                <a16:creationId xmlns:a16="http://schemas.microsoft.com/office/drawing/2014/main" id="{BA769E9B-9441-4410-AB72-3AC61237B66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60148" y="4643111"/>
            <a:ext cx="2450162" cy="129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6" name="Picture 18" descr="Image result for napoleon bonaparte">
            <a:extLst>
              <a:ext uri="{FF2B5EF4-FFF2-40B4-BE49-F238E27FC236}">
                <a16:creationId xmlns:a16="http://schemas.microsoft.com/office/drawing/2014/main" id="{1A00E347-58FB-4DCA-AEA0-44D4D74F0EA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49109" y="4643111"/>
            <a:ext cx="1293779" cy="12937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8" name="Picture 20" descr="Image result for richard branson">
            <a:extLst>
              <a:ext uri="{FF2B5EF4-FFF2-40B4-BE49-F238E27FC236}">
                <a16:creationId xmlns:a16="http://schemas.microsoft.com/office/drawing/2014/main" id="{A135BD28-14CC-4E49-B97D-A824F72EF41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23501" y="2697656"/>
            <a:ext cx="2363501" cy="14485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0" name="Picture 22" descr="Image result for margaret thatcher">
            <a:extLst>
              <a:ext uri="{FF2B5EF4-FFF2-40B4-BE49-F238E27FC236}">
                <a16:creationId xmlns:a16="http://schemas.microsoft.com/office/drawing/2014/main" id="{F4B3C71A-DF8B-4845-A56A-43179E62CB1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11102" y="4547790"/>
            <a:ext cx="1016120" cy="1354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72" name="Picture 24" descr="Image result for queen victoria">
            <a:extLst>
              <a:ext uri="{FF2B5EF4-FFF2-40B4-BE49-F238E27FC236}">
                <a16:creationId xmlns:a16="http://schemas.microsoft.com/office/drawing/2014/main" id="{9E86B913-DC48-4466-A215-9CC4969D31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19145" y="804967"/>
            <a:ext cx="1395394" cy="19254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94409FF-38FA-46B2-9753-90E662BF4251}"/>
              </a:ext>
            </a:extLst>
          </p:cNvPr>
          <p:cNvPicPr>
            <a:picLocks noChangeAspect="1"/>
          </p:cNvPicPr>
          <p:nvPr/>
        </p:nvPicPr>
        <p:blipFill>
          <a:blip r:embed="rId15" cstate="print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6"/>
              </a:ext>
            </a:extLst>
          </a:blip>
          <a:stretch>
            <a:fillRect/>
          </a:stretch>
        </p:blipFill>
        <p:spPr>
          <a:xfrm>
            <a:off x="9776538" y="4506836"/>
            <a:ext cx="962123" cy="1410472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A8229731-902C-4CF0-A38D-8D0D31257695}"/>
              </a:ext>
            </a:extLst>
          </p:cNvPr>
          <p:cNvSpPr txBox="1"/>
          <p:nvPr/>
        </p:nvSpPr>
        <p:spPr>
          <a:xfrm>
            <a:off x="3059454" y="4207807"/>
            <a:ext cx="783181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>
                <a:solidFill>
                  <a:srgbClr val="FF0000"/>
                </a:solidFill>
              </a:rPr>
              <a:t>What do you think? How do you view these people?  Can you think of different examples?</a:t>
            </a:r>
          </a:p>
        </p:txBody>
      </p:sp>
      <p:pic>
        <p:nvPicPr>
          <p:cNvPr id="1026" name="Picture 2" descr="Image result for churchill">
            <a:extLst>
              <a:ext uri="{FF2B5EF4-FFF2-40B4-BE49-F238E27FC236}">
                <a16:creationId xmlns:a16="http://schemas.microsoft.com/office/drawing/2014/main" id="{DDD929D8-B9BA-40BF-9A05-CC37A566585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924050" y="4418529"/>
            <a:ext cx="1166476" cy="1634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Image result for ?">
            <a:extLst>
              <a:ext uri="{FF2B5EF4-FFF2-40B4-BE49-F238E27FC236}">
                <a16:creationId xmlns:a16="http://schemas.microsoft.com/office/drawing/2014/main" id="{5410DC8D-63FE-4E43-9F70-10C41AA91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891270" y="2919657"/>
            <a:ext cx="1055905" cy="13414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071222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AD61BA-09ED-C352-7460-CDC8CC5A211E}"/>
              </a:ext>
            </a:extLst>
          </p:cNvPr>
          <p:cNvSpPr txBox="1"/>
          <p:nvPr/>
        </p:nvSpPr>
        <p:spPr>
          <a:xfrm>
            <a:off x="2051720" y="1268760"/>
            <a:ext cx="8088560" cy="34163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5400" dirty="0"/>
              <a:t>Situational </a:t>
            </a:r>
          </a:p>
          <a:p>
            <a:pPr algn="ctr"/>
            <a:r>
              <a:rPr lang="en-GB" sz="5400" dirty="0"/>
              <a:t>and </a:t>
            </a:r>
          </a:p>
          <a:p>
            <a:pPr algn="ctr"/>
            <a:r>
              <a:rPr lang="en-GB" sz="5400" dirty="0"/>
              <a:t>Contingency Leadership Approaches</a:t>
            </a:r>
          </a:p>
        </p:txBody>
      </p:sp>
    </p:spTree>
    <p:extLst>
      <p:ext uri="{BB962C8B-B14F-4D97-AF65-F5344CB8AC3E}">
        <p14:creationId xmlns:p14="http://schemas.microsoft.com/office/powerpoint/2010/main" val="389930521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580AA9DC-73B6-4086-8AAC-56A54DDEEB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Situational Leadership</a:t>
            </a: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24C2A85-4ED6-4EC9-AD9D-C86A30BCD77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598766" y="1600201"/>
            <a:ext cx="9745706" cy="341297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Situational leadership argues that no single leadership style is best. 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Instead, leaders should adapt their behaviour (e.g., directive vs. supportive) to the readiness, competence, and commitment of followers.</a:t>
            </a:r>
          </a:p>
          <a:p>
            <a:pPr marL="0" indent="0" eaLnBrk="1" hangingPunct="1">
              <a:lnSpc>
                <a:spcPct val="150000"/>
              </a:lnSpc>
              <a:buNone/>
            </a:pPr>
            <a:endParaRPr lang="en-GB" altLang="en-US" sz="1400" dirty="0"/>
          </a:p>
        </p:txBody>
      </p:sp>
      <p:pic>
        <p:nvPicPr>
          <p:cNvPr id="5" name="Picture 4" descr="Businessman fist on chin">
            <a:extLst>
              <a:ext uri="{FF2B5EF4-FFF2-40B4-BE49-F238E27FC236}">
                <a16:creationId xmlns:a16="http://schemas.microsoft.com/office/drawing/2014/main" id="{E1895527-2B77-FC7B-D298-C124243328E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36731" y="1037828"/>
            <a:ext cx="1376247" cy="4537719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0792A-F04E-1997-F8A1-3B1F028EC7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Leadership Styles (S1–S4)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7EDF5174-10F7-FF74-A451-DB8288E939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67653823"/>
              </p:ext>
            </p:extLst>
          </p:nvPr>
        </p:nvGraphicFramePr>
        <p:xfrm>
          <a:off x="609600" y="1700808"/>
          <a:ext cx="10972800" cy="3888430"/>
        </p:xfrm>
        <a:graphic>
          <a:graphicData uri="http://schemas.openxmlformats.org/drawingml/2006/table">
            <a:tbl>
              <a:tblPr/>
              <a:tblGrid>
                <a:gridCol w="3657600">
                  <a:extLst>
                    <a:ext uri="{9D8B030D-6E8A-4147-A177-3AD203B41FA5}">
                      <a16:colId xmlns:a16="http://schemas.microsoft.com/office/drawing/2014/main" val="3599755806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915702764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182606836"/>
                    </a:ext>
                  </a:extLst>
                </a:gridCol>
              </a:tblGrid>
              <a:tr h="48605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Style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/>
                        <a:t>Leadership Behaviour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Description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6319973"/>
                  </a:ext>
                </a:extLst>
              </a:tr>
              <a:tr h="8505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 dirty="0"/>
                        <a:t>S1 – Telling / Directing</a:t>
                      </a:r>
                      <a:endParaRPr lang="en-GB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task, low relationship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Leader provides clear instructions and closely supervises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15465510"/>
                  </a:ext>
                </a:extLst>
              </a:tr>
              <a:tr h="8505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S2 – Selling / Coaching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task, high relationship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fr-FR"/>
                        <a:t>Leader explains decisions, encourages questions, motivates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00722961"/>
                  </a:ext>
                </a:extLst>
              </a:tr>
              <a:tr h="8505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S3 – Participating / Supporting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task, high relationship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Leader shares decision-making and supports follower confidence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01273996"/>
                  </a:ext>
                </a:extLst>
              </a:tr>
              <a:tr h="850594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S4 – Delegating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task, low relationship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Leader entrusts responsibility and monitors from a distance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40243518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26547322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899CA1-7B19-9CF2-7C14-D78F104DB5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Four Follower Readiness States (R1–R4)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6CE0F37C-1390-41E3-4D02-E546382F3F9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85464307"/>
              </p:ext>
            </p:extLst>
          </p:nvPr>
        </p:nvGraphicFramePr>
        <p:xfrm>
          <a:off x="609600" y="1772816"/>
          <a:ext cx="9734871" cy="3383280"/>
        </p:xfrm>
        <a:graphic>
          <a:graphicData uri="http://schemas.openxmlformats.org/drawingml/2006/table">
            <a:tbl>
              <a:tblPr/>
              <a:tblGrid>
                <a:gridCol w="1650963">
                  <a:extLst>
                    <a:ext uri="{9D8B030D-6E8A-4147-A177-3AD203B41FA5}">
                      <a16:colId xmlns:a16="http://schemas.microsoft.com/office/drawing/2014/main" val="995969289"/>
                    </a:ext>
                  </a:extLst>
                </a:gridCol>
                <a:gridCol w="4041954">
                  <a:extLst>
                    <a:ext uri="{9D8B030D-6E8A-4147-A177-3AD203B41FA5}">
                      <a16:colId xmlns:a16="http://schemas.microsoft.com/office/drawing/2014/main" val="2657959652"/>
                    </a:ext>
                  </a:extLst>
                </a:gridCol>
                <a:gridCol w="4041954">
                  <a:extLst>
                    <a:ext uri="{9D8B030D-6E8A-4147-A177-3AD203B41FA5}">
                      <a16:colId xmlns:a16="http://schemas.microsoft.com/office/drawing/2014/main" val="1601549667"/>
                    </a:ext>
                  </a:extLst>
                </a:gridCol>
              </a:tblGrid>
              <a:tr h="623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Readiness Level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Follower Characteristics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sz="2400" b="1" dirty="0"/>
                        <a:t>Appropriate Leadership Style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9186071"/>
                  </a:ext>
                </a:extLst>
              </a:tr>
              <a:tr h="623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R1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Low competence, high commitment (enthusiastic beginner)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S1 - Telling/Directing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1324251"/>
                  </a:ext>
                </a:extLst>
              </a:tr>
              <a:tr h="623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R2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Some competence, low commitment (disillusioned learner)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S2 – Selling / Coaching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31185629"/>
                  </a:ext>
                </a:extLst>
              </a:tr>
              <a:tr h="623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R3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/>
                        <a:t>High competence, variable commitment (capable but cautious)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S3 – Participating/Supporting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77189045"/>
                  </a:ext>
                </a:extLst>
              </a:tr>
              <a:tr h="623020"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b="1"/>
                        <a:t>R4</a:t>
                      </a:r>
                      <a:endParaRPr lang="en-GB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High competence, high commitment (self-reliant achiever)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buNone/>
                      </a:pPr>
                      <a:r>
                        <a:rPr lang="en-GB" dirty="0"/>
                        <a:t>S4 - Delegating </a:t>
                      </a: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22294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2898842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85020-677B-E293-E529-C4E3AABC6F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Leadership</a:t>
            </a:r>
          </a:p>
        </p:txBody>
      </p:sp>
      <p:grpSp>
        <p:nvGrpSpPr>
          <p:cNvPr id="6" name="Group 5">
            <a:extLst>
              <a:ext uri="{FF2B5EF4-FFF2-40B4-BE49-F238E27FC236}">
                <a16:creationId xmlns:a16="http://schemas.microsoft.com/office/drawing/2014/main" id="{26E44FCB-71AF-7913-38E9-5CB2D88E3557}"/>
              </a:ext>
            </a:extLst>
          </p:cNvPr>
          <p:cNvGrpSpPr/>
          <p:nvPr/>
        </p:nvGrpSpPr>
        <p:grpSpPr>
          <a:xfrm>
            <a:off x="335360" y="953864"/>
            <a:ext cx="11249023" cy="5629498"/>
            <a:chOff x="335360" y="953864"/>
            <a:chExt cx="11249023" cy="5629498"/>
          </a:xfrm>
        </p:grpSpPr>
        <p:sp>
          <p:nvSpPr>
            <p:cNvPr id="7" name="Free-form: Shape 6">
              <a:extLst>
                <a:ext uri="{FF2B5EF4-FFF2-40B4-BE49-F238E27FC236}">
                  <a16:creationId xmlns:a16="http://schemas.microsoft.com/office/drawing/2014/main" id="{9374ACDD-BA18-6D02-F6D9-C6990EF7328C}"/>
                </a:ext>
              </a:extLst>
            </p:cNvPr>
            <p:cNvSpPr/>
            <p:nvPr/>
          </p:nvSpPr>
          <p:spPr>
            <a:xfrm>
              <a:off x="3649712" y="953864"/>
              <a:ext cx="7934671" cy="2807715"/>
            </a:xfrm>
            <a:custGeom>
              <a:avLst/>
              <a:gdLst>
                <a:gd name="csX0" fmla="*/ 0 w 6748224"/>
                <a:gd name="csY0" fmla="*/ 291390 h 2331118"/>
                <a:gd name="csX1" fmla="*/ 5582665 w 6748224"/>
                <a:gd name="csY1" fmla="*/ 291390 h 2331118"/>
                <a:gd name="csX2" fmla="*/ 5582665 w 6748224"/>
                <a:gd name="csY2" fmla="*/ 0 h 2331118"/>
                <a:gd name="csX3" fmla="*/ 6748224 w 6748224"/>
                <a:gd name="csY3" fmla="*/ 1165559 h 2331118"/>
                <a:gd name="csX4" fmla="*/ 5582665 w 6748224"/>
                <a:gd name="csY4" fmla="*/ 2331118 h 2331118"/>
                <a:gd name="csX5" fmla="*/ 5582665 w 6748224"/>
                <a:gd name="csY5" fmla="*/ 2039728 h 2331118"/>
                <a:gd name="csX6" fmla="*/ 0 w 6748224"/>
                <a:gd name="csY6" fmla="*/ 2039728 h 2331118"/>
                <a:gd name="csX7" fmla="*/ 0 w 6748224"/>
                <a:gd name="csY7" fmla="*/ 291390 h 23311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748224" h="2331118">
                  <a:moveTo>
                    <a:pt x="0" y="291390"/>
                  </a:moveTo>
                  <a:lnTo>
                    <a:pt x="5582665" y="291390"/>
                  </a:lnTo>
                  <a:lnTo>
                    <a:pt x="5582665" y="0"/>
                  </a:lnTo>
                  <a:lnTo>
                    <a:pt x="6748224" y="1165559"/>
                  </a:lnTo>
                  <a:lnTo>
                    <a:pt x="5582665" y="2331118"/>
                  </a:lnTo>
                  <a:lnTo>
                    <a:pt x="5582665" y="2039728"/>
                  </a:lnTo>
                  <a:lnTo>
                    <a:pt x="0" y="2039728"/>
                  </a:lnTo>
                  <a:lnTo>
                    <a:pt x="0" y="29139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304090" rIns="886869" bIns="304090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Highly practical and intuitive</a:t>
              </a:r>
            </a:p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Emphasises flexibility and follower development</a:t>
              </a:r>
            </a:p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Useful in dynamic, people-centred environments (e.g., education, healthcare, project teams)</a:t>
              </a:r>
            </a:p>
          </p:txBody>
        </p:sp>
        <p:sp>
          <p:nvSpPr>
            <p:cNvPr id="8" name="Free-form: Shape 7">
              <a:extLst>
                <a:ext uri="{FF2B5EF4-FFF2-40B4-BE49-F238E27FC236}">
                  <a16:creationId xmlns:a16="http://schemas.microsoft.com/office/drawing/2014/main" id="{227294B2-DA17-5686-AD1F-5C25189A7741}"/>
                </a:ext>
              </a:extLst>
            </p:cNvPr>
            <p:cNvSpPr/>
            <p:nvPr/>
          </p:nvSpPr>
          <p:spPr>
            <a:xfrm>
              <a:off x="335360" y="1197349"/>
              <a:ext cx="3312368" cy="2331118"/>
            </a:xfrm>
            <a:custGeom>
              <a:avLst/>
              <a:gdLst>
                <a:gd name="csX0" fmla="*/ 0 w 4498816"/>
                <a:gd name="csY0" fmla="*/ 388527 h 2331118"/>
                <a:gd name="csX1" fmla="*/ 388527 w 4498816"/>
                <a:gd name="csY1" fmla="*/ 0 h 2331118"/>
                <a:gd name="csX2" fmla="*/ 4110289 w 4498816"/>
                <a:gd name="csY2" fmla="*/ 0 h 2331118"/>
                <a:gd name="csX3" fmla="*/ 4498816 w 4498816"/>
                <a:gd name="csY3" fmla="*/ 388527 h 2331118"/>
                <a:gd name="csX4" fmla="*/ 4498816 w 4498816"/>
                <a:gd name="csY4" fmla="*/ 1942591 h 2331118"/>
                <a:gd name="csX5" fmla="*/ 4110289 w 4498816"/>
                <a:gd name="csY5" fmla="*/ 2331118 h 2331118"/>
                <a:gd name="csX6" fmla="*/ 388527 w 4498816"/>
                <a:gd name="csY6" fmla="*/ 2331118 h 2331118"/>
                <a:gd name="csX7" fmla="*/ 0 w 4498816"/>
                <a:gd name="csY7" fmla="*/ 1942591 h 2331118"/>
                <a:gd name="csX8" fmla="*/ 0 w 4498816"/>
                <a:gd name="csY8" fmla="*/ 388527 h 23311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498816" h="2331118">
                  <a:moveTo>
                    <a:pt x="0" y="388527"/>
                  </a:moveTo>
                  <a:cubicBezTo>
                    <a:pt x="0" y="173949"/>
                    <a:pt x="173949" y="0"/>
                    <a:pt x="388527" y="0"/>
                  </a:cubicBezTo>
                  <a:lnTo>
                    <a:pt x="4110289" y="0"/>
                  </a:lnTo>
                  <a:cubicBezTo>
                    <a:pt x="4324867" y="0"/>
                    <a:pt x="4498816" y="173949"/>
                    <a:pt x="4498816" y="388527"/>
                  </a:cubicBezTo>
                  <a:lnTo>
                    <a:pt x="4498816" y="1942591"/>
                  </a:lnTo>
                  <a:cubicBezTo>
                    <a:pt x="4498816" y="2157169"/>
                    <a:pt x="4324867" y="2331118"/>
                    <a:pt x="4110289" y="2331118"/>
                  </a:cubicBezTo>
                  <a:lnTo>
                    <a:pt x="388527" y="2331118"/>
                  </a:lnTo>
                  <a:cubicBezTo>
                    <a:pt x="173949" y="2331118"/>
                    <a:pt x="0" y="2157169"/>
                    <a:pt x="0" y="1942591"/>
                  </a:cubicBezTo>
                  <a:lnTo>
                    <a:pt x="0" y="38852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0016" tIns="231906" rIns="350016" bIns="231906" numCol="1" spcCol="1270" anchor="ctr" anchorCtr="0">
              <a:noAutofit/>
            </a:bodyPr>
            <a:lstStyle/>
            <a:p>
              <a:pPr marL="0" lvl="0" indent="0" algn="ctr" defTabSz="2755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b="1" kern="1200" dirty="0"/>
                <a:t>Strengths</a:t>
              </a:r>
              <a:endParaRPr lang="en-GB" sz="4800" kern="1200" dirty="0"/>
            </a:p>
          </p:txBody>
        </p:sp>
        <p:sp>
          <p:nvSpPr>
            <p:cNvPr id="9" name="Free-form: Shape 8">
              <a:extLst>
                <a:ext uri="{FF2B5EF4-FFF2-40B4-BE49-F238E27FC236}">
                  <a16:creationId xmlns:a16="http://schemas.microsoft.com/office/drawing/2014/main" id="{E0E29A01-083B-BC81-6AFA-DF4479CF7A4C}"/>
                </a:ext>
              </a:extLst>
            </p:cNvPr>
            <p:cNvSpPr/>
            <p:nvPr/>
          </p:nvSpPr>
          <p:spPr>
            <a:xfrm>
              <a:off x="3647728" y="3573018"/>
              <a:ext cx="7934671" cy="3010344"/>
            </a:xfrm>
            <a:custGeom>
              <a:avLst/>
              <a:gdLst>
                <a:gd name="csX0" fmla="*/ 0 w 6748224"/>
                <a:gd name="csY0" fmla="*/ 291390 h 2331118"/>
                <a:gd name="csX1" fmla="*/ 5582665 w 6748224"/>
                <a:gd name="csY1" fmla="*/ 291390 h 2331118"/>
                <a:gd name="csX2" fmla="*/ 5582665 w 6748224"/>
                <a:gd name="csY2" fmla="*/ 0 h 2331118"/>
                <a:gd name="csX3" fmla="*/ 6748224 w 6748224"/>
                <a:gd name="csY3" fmla="*/ 1165559 h 2331118"/>
                <a:gd name="csX4" fmla="*/ 5582665 w 6748224"/>
                <a:gd name="csY4" fmla="*/ 2331118 h 2331118"/>
                <a:gd name="csX5" fmla="*/ 5582665 w 6748224"/>
                <a:gd name="csY5" fmla="*/ 2039728 h 2331118"/>
                <a:gd name="csX6" fmla="*/ 0 w 6748224"/>
                <a:gd name="csY6" fmla="*/ 2039728 h 2331118"/>
                <a:gd name="csX7" fmla="*/ 0 w 6748224"/>
                <a:gd name="csY7" fmla="*/ 291390 h 23311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</a:cxnLst>
              <a:rect l="l" t="t" r="r" b="b"/>
              <a:pathLst>
                <a:path w="6748224" h="2331118">
                  <a:moveTo>
                    <a:pt x="0" y="291390"/>
                  </a:moveTo>
                  <a:lnTo>
                    <a:pt x="5582665" y="291390"/>
                  </a:lnTo>
                  <a:lnTo>
                    <a:pt x="5582665" y="0"/>
                  </a:lnTo>
                  <a:lnTo>
                    <a:pt x="6748224" y="1165559"/>
                  </a:lnTo>
                  <a:lnTo>
                    <a:pt x="5582665" y="2331118"/>
                  </a:lnTo>
                  <a:lnTo>
                    <a:pt x="5582665" y="2039728"/>
                  </a:lnTo>
                  <a:lnTo>
                    <a:pt x="0" y="2039728"/>
                  </a:lnTo>
                  <a:lnTo>
                    <a:pt x="0" y="291390"/>
                  </a:lnTo>
                  <a:close/>
                </a:path>
              </a:pathLst>
            </a:custGeom>
          </p:spPr>
          <p:style>
            <a:lnRef idx="2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alpha val="90000"/>
                <a:tint val="40000"/>
                <a:hueOff val="0"/>
                <a:satOff val="0"/>
                <a:lumOff val="0"/>
                <a:alphaOff val="0"/>
              </a:schemeClr>
            </a:effectRef>
            <a:fontRef idx="minor">
              <a:schemeClr val="dk1">
                <a:hueOff val="0"/>
                <a:satOff val="0"/>
                <a:lumOff val="0"/>
                <a:alphaOff val="0"/>
              </a:schemeClr>
            </a:fontRef>
          </p:style>
          <p:txBody>
            <a:bodyPr spcFirstLastPara="0" vert="horz" wrap="square" lIns="12700" tIns="304090" rIns="886869" bIns="304090" numCol="1" spcCol="1270" anchor="t" anchorCtr="0">
              <a:noAutofit/>
            </a:bodyPr>
            <a:lstStyle/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Limited empirical evidence supporting its effectiveness</a:t>
              </a:r>
            </a:p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Assumes leaders can accurately assess follower readiness, which is often subjective</a:t>
              </a:r>
            </a:p>
            <a:p>
              <a:pPr marL="228600" lvl="1" indent="-228600" algn="l" defTabSz="889000">
                <a:lnSpc>
                  <a:spcPct val="150000"/>
                </a:lnSpc>
                <a:spcBef>
                  <a:spcPct val="0"/>
                </a:spcBef>
                <a:spcAft>
                  <a:spcPct val="15000"/>
                </a:spcAft>
                <a:buChar char="•"/>
              </a:pPr>
              <a:r>
                <a:rPr lang="en-GB" sz="2000" kern="1200" dirty="0"/>
                <a:t>Underplays organisational constraints (e.g., culture, power, systems)</a:t>
              </a:r>
            </a:p>
          </p:txBody>
        </p:sp>
        <p:sp>
          <p:nvSpPr>
            <p:cNvPr id="10" name="Free-form: Shape 9">
              <a:extLst>
                <a:ext uri="{FF2B5EF4-FFF2-40B4-BE49-F238E27FC236}">
                  <a16:creationId xmlns:a16="http://schemas.microsoft.com/office/drawing/2014/main" id="{C7464A1D-DF9A-BBD3-7E00-C73A80FCD9FD}"/>
                </a:ext>
              </a:extLst>
            </p:cNvPr>
            <p:cNvSpPr/>
            <p:nvPr/>
          </p:nvSpPr>
          <p:spPr>
            <a:xfrm>
              <a:off x="335360" y="3761579"/>
              <a:ext cx="3312368" cy="2331118"/>
            </a:xfrm>
            <a:custGeom>
              <a:avLst/>
              <a:gdLst>
                <a:gd name="csX0" fmla="*/ 0 w 4498816"/>
                <a:gd name="csY0" fmla="*/ 388527 h 2331118"/>
                <a:gd name="csX1" fmla="*/ 388527 w 4498816"/>
                <a:gd name="csY1" fmla="*/ 0 h 2331118"/>
                <a:gd name="csX2" fmla="*/ 4110289 w 4498816"/>
                <a:gd name="csY2" fmla="*/ 0 h 2331118"/>
                <a:gd name="csX3" fmla="*/ 4498816 w 4498816"/>
                <a:gd name="csY3" fmla="*/ 388527 h 2331118"/>
                <a:gd name="csX4" fmla="*/ 4498816 w 4498816"/>
                <a:gd name="csY4" fmla="*/ 1942591 h 2331118"/>
                <a:gd name="csX5" fmla="*/ 4110289 w 4498816"/>
                <a:gd name="csY5" fmla="*/ 2331118 h 2331118"/>
                <a:gd name="csX6" fmla="*/ 388527 w 4498816"/>
                <a:gd name="csY6" fmla="*/ 2331118 h 2331118"/>
                <a:gd name="csX7" fmla="*/ 0 w 4498816"/>
                <a:gd name="csY7" fmla="*/ 1942591 h 2331118"/>
                <a:gd name="csX8" fmla="*/ 0 w 4498816"/>
                <a:gd name="csY8" fmla="*/ 388527 h 2331118"/>
              </a:gdLst>
              <a:ahLst/>
              <a:cxnLst>
                <a:cxn ang="0">
                  <a:pos x="csX0" y="csY0"/>
                </a:cxn>
                <a:cxn ang="0">
                  <a:pos x="csX1" y="csY1"/>
                </a:cxn>
                <a:cxn ang="0">
                  <a:pos x="csX2" y="csY2"/>
                </a:cxn>
                <a:cxn ang="0">
                  <a:pos x="csX3" y="csY3"/>
                </a:cxn>
                <a:cxn ang="0">
                  <a:pos x="csX4" y="csY4"/>
                </a:cxn>
                <a:cxn ang="0">
                  <a:pos x="csX5" y="csY5"/>
                </a:cxn>
                <a:cxn ang="0">
                  <a:pos x="csX6" y="csY6"/>
                </a:cxn>
                <a:cxn ang="0">
                  <a:pos x="csX7" y="csY7"/>
                </a:cxn>
                <a:cxn ang="0">
                  <a:pos x="csX8" y="csY8"/>
                </a:cxn>
              </a:cxnLst>
              <a:rect l="l" t="t" r="r" b="b"/>
              <a:pathLst>
                <a:path w="4498816" h="2331118">
                  <a:moveTo>
                    <a:pt x="0" y="388527"/>
                  </a:moveTo>
                  <a:cubicBezTo>
                    <a:pt x="0" y="173949"/>
                    <a:pt x="173949" y="0"/>
                    <a:pt x="388527" y="0"/>
                  </a:cubicBezTo>
                  <a:lnTo>
                    <a:pt x="4110289" y="0"/>
                  </a:lnTo>
                  <a:cubicBezTo>
                    <a:pt x="4324867" y="0"/>
                    <a:pt x="4498816" y="173949"/>
                    <a:pt x="4498816" y="388527"/>
                  </a:cubicBezTo>
                  <a:lnTo>
                    <a:pt x="4498816" y="1942591"/>
                  </a:lnTo>
                  <a:cubicBezTo>
                    <a:pt x="4498816" y="2157169"/>
                    <a:pt x="4324867" y="2331118"/>
                    <a:pt x="4110289" y="2331118"/>
                  </a:cubicBezTo>
                  <a:lnTo>
                    <a:pt x="388527" y="2331118"/>
                  </a:lnTo>
                  <a:cubicBezTo>
                    <a:pt x="173949" y="2331118"/>
                    <a:pt x="0" y="2157169"/>
                    <a:pt x="0" y="1942591"/>
                  </a:cubicBezTo>
                  <a:lnTo>
                    <a:pt x="0" y="388527"/>
                  </a:lnTo>
                  <a:close/>
                </a:path>
              </a:pathLst>
            </a:custGeom>
          </p:spPr>
          <p:style>
            <a:lnRef idx="2">
              <a:schemeClr val="l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350016" tIns="231906" rIns="350016" bIns="231906" numCol="1" spcCol="1270" anchor="ctr" anchorCtr="0">
              <a:noAutofit/>
            </a:bodyPr>
            <a:lstStyle/>
            <a:p>
              <a:pPr marL="0" lvl="0" indent="0" algn="ctr" defTabSz="27559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  <a:buNone/>
              </a:pPr>
              <a:r>
                <a:rPr lang="en-GB" sz="4400" b="1" kern="1200" dirty="0"/>
                <a:t>Criticisms</a:t>
              </a:r>
              <a:endParaRPr lang="en-GB" sz="6000" kern="1200" dirty="0"/>
            </a:p>
          </p:txBody>
        </p:sp>
      </p:grpSp>
    </p:spTree>
    <p:extLst>
      <p:ext uri="{BB962C8B-B14F-4D97-AF65-F5344CB8AC3E}">
        <p14:creationId xmlns:p14="http://schemas.microsoft.com/office/powerpoint/2010/main" val="1654750464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523E7F-A320-91FD-D666-D4B70D910D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 dirty="0"/>
              <a:t>Contingency Leadership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BB69BF5-CC23-9146-E21B-DA3841BB749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 wrap="square" anchor="t">
            <a:normAutofit/>
          </a:bodyPr>
          <a:lstStyle/>
          <a:p>
            <a:pPr marL="0" indent="0">
              <a:buNone/>
            </a:pPr>
            <a:r>
              <a:rPr lang="en-GB" dirty="0"/>
              <a:t>Contingency leadership suggests that leadership effectiveness depends on the fit between a leader’s style and the situation, but unlike situational leadership, it assumes leaders’ styles are relatively fixed.</a:t>
            </a:r>
          </a:p>
        </p:txBody>
      </p:sp>
      <p:pic>
        <p:nvPicPr>
          <p:cNvPr id="5" name="Picture 4" descr="Business woman pointing smiling">
            <a:extLst>
              <a:ext uri="{FF2B5EF4-FFF2-40B4-BE49-F238E27FC236}">
                <a16:creationId xmlns:a16="http://schemas.microsoft.com/office/drawing/2014/main" id="{4EA73AA9-0053-73A2-B753-A2FF16503A7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62960"/>
          <a:stretch>
            <a:fillRect/>
          </a:stretch>
        </p:blipFill>
        <p:spPr>
          <a:xfrm>
            <a:off x="6197600" y="1600201"/>
            <a:ext cx="5384800" cy="3989040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424268013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2B992BB-9D17-8E7C-7047-B099BE45C5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Contingency Leadership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3D7D57-50F2-B2F9-0169-4A69D1AA131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676671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Strengths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3080149-78BA-9A43-67F3-6FF8C9EAF9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532655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Criticisms</a:t>
            </a:r>
          </a:p>
        </p:txBody>
      </p:sp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256F517B-EA33-1C17-45AB-307AAA725F86}"/>
              </a:ext>
            </a:extLst>
          </p:cNvPr>
          <p:cNvSpPr/>
          <p:nvPr/>
        </p:nvSpPr>
        <p:spPr>
          <a:xfrm>
            <a:off x="406400" y="2276872"/>
            <a:ext cx="5257552" cy="33843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Stronger theoretical rigour and empirical testing than situational models.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Highlights that context matters as much as leader behaviour.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Useful for leader selection and role assignment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78837611-0989-3E55-E3CD-DD2ADA35A1DF}"/>
              </a:ext>
            </a:extLst>
          </p:cNvPr>
          <p:cNvSpPr/>
          <p:nvPr/>
        </p:nvSpPr>
        <p:spPr>
          <a:xfrm>
            <a:off x="6528050" y="2261013"/>
            <a:ext cx="5384800" cy="3384376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Offers limited guidance for leaders to adapt or develop.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Can be overly deterministic, implying leaders must be changed rather than situations improved.</a:t>
            </a:r>
          </a:p>
        </p:txBody>
      </p:sp>
    </p:spTree>
    <p:extLst>
      <p:ext uri="{BB962C8B-B14F-4D97-AF65-F5344CB8AC3E}">
        <p14:creationId xmlns:p14="http://schemas.microsoft.com/office/powerpoint/2010/main" val="2154886529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49B3A6-1587-FC6B-9FBF-5A9D78674D9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Situational or Contingency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56DA36D-3049-05F3-3980-55F98B1A06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420838"/>
            <a:ext cx="10972800" cy="3917032"/>
          </a:xfrm>
        </p:spPr>
        <p:txBody>
          <a:bodyPr/>
          <a:lstStyle/>
          <a:p>
            <a:pPr marL="0" indent="0">
              <a:buNone/>
            </a:pPr>
            <a:r>
              <a:rPr lang="en-GB" sz="2400" dirty="0"/>
              <a:t>Both approaches made an important shift away from “one best style” leadership. However:</a:t>
            </a:r>
          </a:p>
          <a:p>
            <a:r>
              <a:rPr lang="en-GB" sz="2400" dirty="0"/>
              <a:t>Situational leadership excels in practice and teaching, but lacks robust evidence.</a:t>
            </a:r>
          </a:p>
          <a:p>
            <a:r>
              <a:rPr lang="en-GB" sz="2400" dirty="0"/>
              <a:t>Contingency leadership is theoretically stronger, but less adaptable to modern, fluid workplaces.</a:t>
            </a:r>
          </a:p>
          <a:p>
            <a:endParaRPr lang="en-GB" sz="2400" dirty="0"/>
          </a:p>
          <a:p>
            <a:pPr marL="0" indent="0">
              <a:buNone/>
            </a:pPr>
            <a:r>
              <a:rPr lang="en-GB" sz="2400" dirty="0"/>
              <a:t>Modern leadership thinking often integrates both, combining context awareness with leader adaptability, rather than treating style as fixed or entirely flexible.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16763787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94B723C-C876-47AC-85BB-6D2B643127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eaLnBrk="1" hangingPunct="1">
              <a:defRPr/>
            </a:pPr>
            <a:r>
              <a:rPr lang="en-GB" sz="1800" dirty="0"/>
              <a:t>Hersey &amp; Blanchard’s</a:t>
            </a:r>
            <a:r>
              <a:rPr lang="en-GB" sz="1800" dirty="0">
                <a:latin typeface="+mn-lt"/>
              </a:rPr>
              <a:t> model established four basic leadership styles and four basic followership states:</a:t>
            </a:r>
            <a:br>
              <a:rPr lang="en-GB" sz="1800" dirty="0">
                <a:latin typeface="+mn-lt"/>
              </a:rPr>
            </a:br>
            <a:endParaRPr lang="en-GB" sz="1800" dirty="0">
              <a:latin typeface="+mn-lt"/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010175B7-B922-4CAE-BD8E-B808C05AC29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196752"/>
            <a:ext cx="8229600" cy="3916363"/>
          </a:xfrm>
        </p:spPr>
        <p:txBody>
          <a:bodyPr/>
          <a:lstStyle/>
          <a:p>
            <a:pPr eaLnBrk="1" hangingPunct="1">
              <a:buFont typeface="Wingdings 3" panose="05040102010807070707" pitchFamily="18" charset="2"/>
              <a:buNone/>
              <a:defRPr/>
            </a:pPr>
            <a:r>
              <a:rPr lang="en-GB" sz="4400" dirty="0"/>
              <a:t>Leadership styles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S1: Telling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S2: Selling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S3: Participating</a:t>
            </a:r>
          </a:p>
          <a:p>
            <a:pPr marL="0" indent="0" eaLnBrk="1" hangingPunct="1">
              <a:buNone/>
              <a:defRPr/>
            </a:pPr>
            <a:r>
              <a:rPr lang="en-GB" sz="2400" dirty="0"/>
              <a:t>S4: Delegating</a:t>
            </a:r>
          </a:p>
          <a:p>
            <a:pPr eaLnBrk="1" hangingPunct="1">
              <a:buFont typeface="Wingdings 3" panose="05040102010807070707" pitchFamily="18" charset="2"/>
              <a:buNone/>
              <a:defRPr/>
            </a:pPr>
            <a:endParaRPr lang="en-GB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3327032-3CE8-4515-9F33-821CFC499795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6768647" y="1196752"/>
            <a:ext cx="4813753" cy="4205288"/>
          </a:xfrm>
        </p:spPr>
        <p:txBody>
          <a:bodyPr/>
          <a:lstStyle/>
          <a:p>
            <a:pPr marL="0" indent="0" eaLnBrk="1" hangingPunct="1">
              <a:buNone/>
              <a:defRPr/>
            </a:pPr>
            <a:r>
              <a:rPr lang="en-GB" sz="4000" dirty="0"/>
              <a:t>Followership states:</a:t>
            </a:r>
          </a:p>
          <a:p>
            <a:pPr marL="0" indent="0" eaLnBrk="1" hangingPunct="1">
              <a:spcBef>
                <a:spcPts val="40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R1: Unable and unwilling or insecure</a:t>
            </a:r>
          </a:p>
          <a:p>
            <a:pPr marL="0" indent="0" eaLnBrk="1" hangingPunct="1">
              <a:spcBef>
                <a:spcPts val="40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R2: Unable but willing or confident</a:t>
            </a:r>
          </a:p>
          <a:p>
            <a:pPr marL="0" indent="0" eaLnBrk="1" hangingPunct="1">
              <a:spcBef>
                <a:spcPts val="40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R3: Able but unwilling or insecure</a:t>
            </a:r>
          </a:p>
          <a:p>
            <a:pPr marL="0" indent="0" eaLnBrk="1" hangingPunct="1">
              <a:spcBef>
                <a:spcPts val="400"/>
              </a:spcBef>
              <a:spcAft>
                <a:spcPts val="0"/>
              </a:spcAft>
              <a:buNone/>
              <a:defRPr/>
            </a:pPr>
            <a:r>
              <a:rPr lang="en-GB" sz="2400" dirty="0"/>
              <a:t>R4: Able and willing or confident</a:t>
            </a:r>
          </a:p>
          <a:p>
            <a:pPr eaLnBrk="1" hangingPunct="1">
              <a:buFont typeface="Arial" charset="0"/>
              <a:buChar char="•"/>
              <a:defRPr/>
            </a:pPr>
            <a:endParaRPr lang="en-GB" dirty="0"/>
          </a:p>
        </p:txBody>
      </p:sp>
      <p:pic>
        <p:nvPicPr>
          <p:cNvPr id="40965" name="Picture 2" descr="http://www.trigonit.com/Portals/42222/images/IT%20support%20-%20Leadership.jpg">
            <a:extLst>
              <a:ext uri="{FF2B5EF4-FFF2-40B4-BE49-F238E27FC236}">
                <a16:creationId xmlns:a16="http://schemas.microsoft.com/office/drawing/2014/main" id="{55FCCB27-986D-4FD3-9B29-812D9632C2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03712" y="3154933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 nodeType="clickPar">
                      <p:stCondLst>
                        <p:cond delay="indefinite"/>
                      </p:stCondLst>
                      <p:childTnLst>
                        <p:par>
                          <p:cTn id="3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 nodeType="clickPar">
                      <p:stCondLst>
                        <p:cond delay="indefinite"/>
                      </p:stCondLst>
                      <p:childTnLst>
                        <p:par>
                          <p:cTn id="4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1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 nodeType="clickPar">
                      <p:stCondLst>
                        <p:cond delay="indefinite"/>
                      </p:stCondLst>
                      <p:childTnLst>
                        <p:par>
                          <p:cTn id="5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A474AE-0733-4333-A195-8D11D751D7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778098"/>
          </a:xfrm>
        </p:spPr>
        <p:txBody>
          <a:bodyPr anchor="b"/>
          <a:lstStyle/>
          <a:p>
            <a:pPr eaLnBrk="1" hangingPunct="1">
              <a:defRPr/>
            </a:pPr>
            <a:r>
              <a:rPr lang="en-GB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Styles and leadership</a:t>
            </a:r>
          </a:p>
        </p:txBody>
      </p:sp>
      <p:sp>
        <p:nvSpPr>
          <p:cNvPr id="41987" name="Content Placeholder 2">
            <a:extLst>
              <a:ext uri="{FF2B5EF4-FFF2-40B4-BE49-F238E27FC236}">
                <a16:creationId xmlns:a16="http://schemas.microsoft.com/office/drawing/2014/main" id="{E35A676A-D551-4AE3-BE36-00B49D24B8B8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63352" y="1196752"/>
            <a:ext cx="11665296" cy="3845023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265113" indent="-265113" eaLnBrk="1" hangingPunct="1">
              <a:lnSpc>
                <a:spcPct val="150000"/>
              </a:lnSpc>
            </a:pPr>
            <a:r>
              <a:rPr lang="en-GB" altLang="en-US" sz="2400" dirty="0"/>
              <a:t>Leadership styles on the continuum: </a:t>
            </a:r>
            <a:r>
              <a:rPr lang="en-GB" altLang="en-US" sz="1400" dirty="0"/>
              <a:t>(</a:t>
            </a:r>
            <a:r>
              <a:rPr lang="en-GB" altLang="en-US" sz="1400" dirty="0" err="1"/>
              <a:t>Tannerbaum</a:t>
            </a:r>
            <a:r>
              <a:rPr lang="en-GB" altLang="en-US" sz="1400" dirty="0"/>
              <a:t> and Schmidt, 1973)</a:t>
            </a:r>
          </a:p>
          <a:p>
            <a:pPr marL="265113" indent="-265113" eaLnBrk="1" hangingPunct="1">
              <a:lnSpc>
                <a:spcPct val="150000"/>
              </a:lnSpc>
              <a:buNone/>
            </a:pPr>
            <a:r>
              <a:rPr lang="en-GB" altLang="en-US" sz="2400" b="1" dirty="0"/>
              <a:t>Tells</a:t>
            </a:r>
            <a:r>
              <a:rPr lang="en-GB" altLang="en-US" sz="2400" dirty="0"/>
              <a:t> </a:t>
            </a:r>
            <a:r>
              <a:rPr lang="en-GB" altLang="en-US" sz="2000" i="1" dirty="0"/>
              <a:t>(manager identifies problem, chooses decision and announces it, expects implementation)</a:t>
            </a:r>
          </a:p>
          <a:p>
            <a:pPr marL="265113" indent="-265113" eaLnBrk="1" hangingPunct="1">
              <a:lnSpc>
                <a:spcPct val="150000"/>
              </a:lnSpc>
              <a:buNone/>
            </a:pPr>
            <a:r>
              <a:rPr lang="en-GB" altLang="en-US" sz="2400" b="1" dirty="0"/>
              <a:t>Sells</a:t>
            </a:r>
            <a:r>
              <a:rPr lang="en-GB" altLang="en-US" sz="2400" dirty="0"/>
              <a:t> </a:t>
            </a:r>
            <a:r>
              <a:rPr lang="en-GB" altLang="en-US" sz="2000" i="1" dirty="0"/>
              <a:t>(manager chooses decision but recognises may be resistance so attempts to persuade subordinates to accept it)</a:t>
            </a:r>
          </a:p>
          <a:p>
            <a:pPr marL="265113" indent="-265113" eaLnBrk="1" hangingPunct="1">
              <a:lnSpc>
                <a:spcPct val="150000"/>
              </a:lnSpc>
              <a:buNone/>
            </a:pPr>
            <a:r>
              <a:rPr lang="en-GB" altLang="en-US" sz="2400" b="1" dirty="0"/>
              <a:t>Consults</a:t>
            </a:r>
            <a:r>
              <a:rPr lang="en-GB" altLang="en-US" sz="2400" dirty="0"/>
              <a:t> </a:t>
            </a:r>
            <a:r>
              <a:rPr lang="en-GB" altLang="en-US" sz="2000" i="1" dirty="0"/>
              <a:t>(manager identifies problem but does not decide, presents problem to group and listens to their advice which may influence his decision)</a:t>
            </a:r>
          </a:p>
          <a:p>
            <a:pPr marL="265113" indent="-265113" eaLnBrk="1" hangingPunct="1">
              <a:lnSpc>
                <a:spcPct val="150000"/>
              </a:lnSpc>
              <a:buNone/>
            </a:pPr>
            <a:r>
              <a:rPr lang="en-GB" altLang="en-US" sz="2400" b="1" dirty="0"/>
              <a:t>Joins</a:t>
            </a:r>
            <a:r>
              <a:rPr lang="en-GB" altLang="en-US" sz="2400" dirty="0"/>
              <a:t> </a:t>
            </a:r>
            <a:r>
              <a:rPr lang="en-GB" altLang="en-US" sz="2000" i="1" dirty="0"/>
              <a:t>(manager defines problem and limits within which decision must be chosen, passes to group right to make decisions, with manager as group member/chairperson)</a:t>
            </a:r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908711" y="188640"/>
            <a:ext cx="6374575" cy="461665"/>
          </a:xfrm>
          <a:prstGeom prst="rect">
            <a:avLst/>
          </a:prstGeom>
          <a:solidFill>
            <a:schemeClr val="bg1"/>
          </a:solidFill>
          <a:ln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Times New Roman" panose="02020603050405020304" pitchFamily="18" charset="0"/>
                <a:cs typeface="Times New Roman" panose="02020603050405020304" pitchFamily="18" charset="0"/>
              </a:rPr>
              <a:t>Leadership Traits &amp; Behaviour </a:t>
            </a:r>
            <a:endParaRPr lang="en-GB" sz="2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Slide Number Placeholder 1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457200" rtl="0" eaLnBrk="1" latinLnBrk="0" hangingPunct="1">
              <a:defRPr sz="900" kern="1200">
                <a:solidFill>
                  <a:schemeClr val="accent2"/>
                </a:solidFill>
                <a:latin typeface="+mn-lt"/>
                <a:ea typeface="+mn-ea"/>
                <a:cs typeface="+mn-cs"/>
              </a:defRPr>
            </a:lvl1pPr>
            <a:lvl2pPr marL="457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4572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9DF644F1-6D11-4714-ACF8-BC58E7B8561E}" type="slidenum">
              <a:rPr lang="en-GB" smtClean="0"/>
              <a:pPr/>
              <a:t>32</a:t>
            </a:fld>
            <a:endParaRPr lang="en-GB"/>
          </a:p>
        </p:txBody>
      </p:sp>
      <p:graphicFrame>
        <p:nvGraphicFramePr>
          <p:cNvPr id="5" name="Content Placeholder 6">
            <a:extLst>
              <a:ext uri="{FF2B5EF4-FFF2-40B4-BE49-F238E27FC236}">
                <a16:creationId xmlns:a16="http://schemas.microsoft.com/office/drawing/2014/main" id="{F639E167-0AD3-47C0-AA4D-D9CB89D3BD46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879712163"/>
              </p:ext>
            </p:extLst>
          </p:nvPr>
        </p:nvGraphicFramePr>
        <p:xfrm>
          <a:off x="2052037" y="836712"/>
          <a:ext cx="8087921" cy="4712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9559464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811087C-99F4-135D-5E6C-8659899CA95B}"/>
              </a:ext>
            </a:extLst>
          </p:cNvPr>
          <p:cNvSpPr txBox="1"/>
          <p:nvPr/>
        </p:nvSpPr>
        <p:spPr>
          <a:xfrm>
            <a:off x="3863752" y="620688"/>
            <a:ext cx="6096000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/>
              <a:t>Leadership Traits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22AEDC3-A014-74A8-D195-FE34FCABC79B}"/>
              </a:ext>
            </a:extLst>
          </p:cNvPr>
          <p:cNvSpPr txBox="1"/>
          <p:nvPr/>
        </p:nvSpPr>
        <p:spPr>
          <a:xfrm>
            <a:off x="983432" y="2032079"/>
            <a:ext cx="10513168" cy="27938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  <a:buNone/>
            </a:pPr>
            <a:r>
              <a:rPr lang="en-GB" sz="2400" dirty="0"/>
              <a:t>Leadership traits are relatively stable personal characteristics that influence how individuals lead others. Trait theories assume that certain qualities increase the likelihood of leadership effectiveness, regardless of situation.</a:t>
            </a:r>
          </a:p>
          <a:p>
            <a:pPr>
              <a:lnSpc>
                <a:spcPct val="150000"/>
              </a:lnSpc>
              <a:buNone/>
            </a:pPr>
            <a:r>
              <a:rPr lang="en-GB" sz="2400" dirty="0"/>
              <a:t>Early trait research focused on identifying “great man” qualities, while modern approaches recognise that traits interact with context and skills.</a:t>
            </a:r>
          </a:p>
        </p:txBody>
      </p:sp>
    </p:spTree>
    <p:extLst>
      <p:ext uri="{BB962C8B-B14F-4D97-AF65-F5344CB8AC3E}">
        <p14:creationId xmlns:p14="http://schemas.microsoft.com/office/powerpoint/2010/main" val="1927825285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ACD2-322D-C483-859B-67AD51024F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Leadership Traits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2CFF9-B807-BEB8-FEE0-772962F35F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1600200"/>
            <a:ext cx="10972800" cy="4061047"/>
          </a:xfrm>
        </p:spPr>
        <p:txBody>
          <a:bodyPr/>
          <a:lstStyle/>
          <a:p>
            <a:pPr marL="0" indent="0">
              <a:buNone/>
            </a:pPr>
            <a:r>
              <a:rPr lang="en-GB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Personality Traits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Often linked to the Big Five personality framework: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Extraversion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energy, sociability, assertiveness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Conscientiousness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– reliability, organisation, self-discipline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Openness to experience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creativity, adaptability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Emotional stability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resilience, stress management</a:t>
            </a:r>
          </a:p>
          <a:p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Agreeableness 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– empathy, cooperation (useful but not always decisive)</a:t>
            </a:r>
          </a:p>
          <a:p>
            <a:pPr marL="0" indent="0">
              <a:buNone/>
            </a:pP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Research consistently shows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extraversion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GB" sz="2400" u="sng" dirty="0">
                <a:latin typeface="Arial" panose="020B0604020202020204" pitchFamily="34" charset="0"/>
                <a:cs typeface="Arial" panose="020B0604020202020204" pitchFamily="34" charset="0"/>
              </a:rPr>
              <a:t>conscientiousness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 as strong predictors of leadership emergence.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2294201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61C636-3853-41D1-6321-8BDB6AF29D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Leadership Traits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941B36-0FC9-FFD6-D9C1-3120B6FD106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Cognitive and Mental Traits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342C02B-0393-ABAC-9A9F-680717C753F6}"/>
              </a:ext>
            </a:extLst>
          </p:cNvPr>
          <p:cNvSpPr txBox="1"/>
          <p:nvPr/>
        </p:nvSpPr>
        <p:spPr>
          <a:xfrm>
            <a:off x="609600" y="2413338"/>
            <a:ext cx="10742984" cy="310854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Intelligence</a:t>
            </a:r>
            <a:r>
              <a:rPr lang="en-GB" sz="2800" dirty="0"/>
              <a:t> – ability to analyse problems and make sound decisions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Critical thinking</a:t>
            </a:r>
            <a:r>
              <a:rPr lang="en-GB" sz="2800" dirty="0"/>
              <a:t> – evaluating information objectively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b="1" dirty="0"/>
              <a:t>Strategic thinking</a:t>
            </a:r>
            <a:r>
              <a:rPr lang="en-GB" sz="2800" dirty="0"/>
              <a:t> – long-term vision and planning</a:t>
            </a:r>
          </a:p>
          <a:p>
            <a:pPr>
              <a:buFont typeface="Arial" panose="020B0604020202020204" pitchFamily="34" charset="0"/>
              <a:buChar char="•"/>
            </a:pPr>
            <a:endParaRPr lang="en-GB" sz="2800" dirty="0"/>
          </a:p>
          <a:p>
            <a:pPr>
              <a:buNone/>
            </a:pPr>
            <a:r>
              <a:rPr lang="en-GB" sz="2800" i="1" dirty="0"/>
              <a:t>Effective leaders tend to be slightly more intelligent than followers, but excessive gaps can reduce communication effectiveness.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191277809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26ED65-F2CB-1B07-25A0-EAF79493DB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Leadership Traits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40DF96-C1F0-8CAC-79FD-3DE85F07EC7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Emotional Traits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Emotional intelligence (EI) – self-awareness, self-regulation, empathy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Self-confidence – belief in one’s ability to lead</a:t>
            </a:r>
          </a:p>
          <a:p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Resilience – persistence under pressure</a:t>
            </a: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EI is particularly important in people-centred and complex organisations.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049694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C10F43-34CF-2574-F103-B78B60AC10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Leadership Traits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432FA6E-869B-D539-BA91-C182ED1D80A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b="1" u="sng" dirty="0"/>
              <a:t>Motivational Traits</a:t>
            </a:r>
          </a:p>
          <a:p>
            <a:r>
              <a:rPr lang="en-GB" b="1" dirty="0"/>
              <a:t>Achievement motivation </a:t>
            </a:r>
            <a:r>
              <a:rPr lang="en-GB" dirty="0"/>
              <a:t>– drive to meet goals</a:t>
            </a:r>
          </a:p>
          <a:p>
            <a:r>
              <a:rPr lang="en-GB" b="1" dirty="0"/>
              <a:t>Power motivation </a:t>
            </a:r>
            <a:r>
              <a:rPr lang="en-GB" dirty="0"/>
              <a:t>– desire to influence others (most effective when socialised rather than self-serving)</a:t>
            </a:r>
          </a:p>
          <a:p>
            <a:r>
              <a:rPr lang="en-GB" b="1" dirty="0"/>
              <a:t>Commitment</a:t>
            </a:r>
            <a:r>
              <a:rPr lang="en-GB" dirty="0"/>
              <a:t> – dedication to organisational purpose</a:t>
            </a:r>
          </a:p>
        </p:txBody>
      </p:sp>
    </p:spTree>
    <p:extLst>
      <p:ext uri="{BB962C8B-B14F-4D97-AF65-F5344CB8AC3E}">
        <p14:creationId xmlns:p14="http://schemas.microsoft.com/office/powerpoint/2010/main" val="340186274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BE0411-4C3D-5568-152F-F281A5989F6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Leadership Traits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5893A5-4353-DB03-8844-7E9A5D13078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Moral and Social Traits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Integrity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honesty and consistency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Ethical orientation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fairness and responsibility</a:t>
            </a:r>
          </a:p>
          <a:p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Humility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– openness to feedback and learning</a:t>
            </a:r>
          </a:p>
          <a:p>
            <a:pPr marL="0" indent="0"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These traits are central to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ethical and authentic leadership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models.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2079905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5F652F-1929-78EA-90E9-4B40AE4652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Strengths of Trait-Based Leadership Approaches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9D3C1EC-35D3-95BE-AE0B-31E259E6F52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11424" y="2276872"/>
            <a:ext cx="10049546" cy="1569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Help identify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 potential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Useful for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selection, recruitment, and development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Supported by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modern personality research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6" name="Picture 5" descr="Businessman pointing side">
            <a:extLst>
              <a:ext uri="{FF2B5EF4-FFF2-40B4-BE49-F238E27FC236}">
                <a16:creationId xmlns:a16="http://schemas.microsoft.com/office/drawing/2014/main" id="{C816B6DE-3B01-1156-1499-6215F309F74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2535566" y="4255581"/>
            <a:ext cx="1184170" cy="2294824"/>
          </a:xfrm>
          <a:prstGeom prst="rect">
            <a:avLst/>
          </a:prstGeom>
        </p:spPr>
      </p:pic>
      <p:pic>
        <p:nvPicPr>
          <p:cNvPr id="8" name="Picture 7" descr="Athletic woman thumbs up smiling">
            <a:extLst>
              <a:ext uri="{FF2B5EF4-FFF2-40B4-BE49-F238E27FC236}">
                <a16:creationId xmlns:a16="http://schemas.microsoft.com/office/drawing/2014/main" id="{9E961CC6-C645-5AB4-693F-49858EC9F9C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28176" y="3805385"/>
            <a:ext cx="847421" cy="2294824"/>
          </a:xfrm>
          <a:prstGeom prst="rect">
            <a:avLst/>
          </a:prstGeom>
        </p:spPr>
      </p:pic>
      <p:pic>
        <p:nvPicPr>
          <p:cNvPr id="10" name="Picture 9" descr="Businesswoman hands on hips">
            <a:extLst>
              <a:ext uri="{FF2B5EF4-FFF2-40B4-BE49-F238E27FC236}">
                <a16:creationId xmlns:a16="http://schemas.microsoft.com/office/drawing/2014/main" id="{47CC7AA6-C6A9-926B-FC3A-F99AE83D475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75597" y="3383137"/>
            <a:ext cx="1022046" cy="2294824"/>
          </a:xfrm>
          <a:prstGeom prst="rect">
            <a:avLst/>
          </a:prstGeom>
        </p:spPr>
      </p:pic>
      <p:pic>
        <p:nvPicPr>
          <p:cNvPr id="12" name="Picture 11" descr="Young casual woman writing on notebook">
            <a:extLst>
              <a:ext uri="{FF2B5EF4-FFF2-40B4-BE49-F238E27FC236}">
                <a16:creationId xmlns:a16="http://schemas.microsoft.com/office/drawing/2014/main" id="{7552058F-1AD2-8659-5044-3C602ED26FBE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071901" y="3383137"/>
            <a:ext cx="745659" cy="229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04992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2BF0CE-8982-7CBE-8C58-EC49E0F480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Criticisms and Limitations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D780837-974E-78C6-3B9D-3B8809F55510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940532" y="1916832"/>
            <a:ext cx="10310936" cy="206210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Traits alone do not guarantee leadership effectiveness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Overlook 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situational and </a:t>
            </a:r>
            <a:r>
              <a:rPr kumimoji="0" lang="en-US" altLang="en-US" b="1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organisational</a:t>
            </a:r>
            <a:r>
              <a:rPr kumimoji="0" lang="en-US" altLang="en-US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factors</a:t>
            </a: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Risk of bias in leadership selection (e.g. </a:t>
            </a:r>
            <a:r>
              <a:rPr kumimoji="0" lang="en-US" altLang="en-US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favouring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extraversion)</a:t>
            </a:r>
          </a:p>
        </p:txBody>
      </p:sp>
      <p:pic>
        <p:nvPicPr>
          <p:cNvPr id="6" name="Picture 5" descr="Old woman thumbs down">
            <a:extLst>
              <a:ext uri="{FF2B5EF4-FFF2-40B4-BE49-F238E27FC236}">
                <a16:creationId xmlns:a16="http://schemas.microsoft.com/office/drawing/2014/main" id="{75661169-39AC-6AB7-BAC5-B5E4D3CB221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503664" y="3647832"/>
            <a:ext cx="960116" cy="2360847"/>
          </a:xfrm>
          <a:prstGeom prst="rect">
            <a:avLst/>
          </a:prstGeom>
        </p:spPr>
      </p:pic>
      <p:pic>
        <p:nvPicPr>
          <p:cNvPr id="8" name="Picture 7" descr="Business woman hands on hip">
            <a:extLst>
              <a:ext uri="{FF2B5EF4-FFF2-40B4-BE49-F238E27FC236}">
                <a16:creationId xmlns:a16="http://schemas.microsoft.com/office/drawing/2014/main" id="{0B88BC42-8AEB-2369-1244-A3729E94063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63780" y="3789040"/>
            <a:ext cx="1124213" cy="2360847"/>
          </a:xfrm>
          <a:prstGeom prst="rect">
            <a:avLst/>
          </a:prstGeom>
        </p:spPr>
      </p:pic>
      <p:pic>
        <p:nvPicPr>
          <p:cNvPr id="10" name="Picture 9" descr="Young businessman hands on head">
            <a:extLst>
              <a:ext uri="{FF2B5EF4-FFF2-40B4-BE49-F238E27FC236}">
                <a16:creationId xmlns:a16="http://schemas.microsoft.com/office/drawing/2014/main" id="{3C9D4EFF-3971-CE73-9200-42CC2B6075B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562260" y="3316728"/>
            <a:ext cx="1037634" cy="2360847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2093BB6-488A-CC34-CB4F-64E2662AEA62}"/>
              </a:ext>
            </a:extLst>
          </p:cNvPr>
          <p:cNvSpPr txBox="1"/>
          <p:nvPr/>
        </p:nvSpPr>
        <p:spPr>
          <a:xfrm>
            <a:off x="940532" y="4208977"/>
            <a:ext cx="7128792" cy="1569660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r>
              <a:rPr lang="en-GB" sz="2400" dirty="0"/>
              <a:t>Modern leadership theory combines traits, behaviours, and context. Traits may predispose individuals to leadership, but skills and experience determine long-term effectiveness.</a:t>
            </a:r>
          </a:p>
        </p:txBody>
      </p:sp>
    </p:spTree>
    <p:extLst>
      <p:ext uri="{BB962C8B-B14F-4D97-AF65-F5344CB8AC3E}">
        <p14:creationId xmlns:p14="http://schemas.microsoft.com/office/powerpoint/2010/main" val="1065875488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0D39C-580E-6EC4-F4F6-CA9048956A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are your leadership traits?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5EC676-D18F-C892-8560-E187C8B2DAB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List your own leadership traits. </a:t>
            </a:r>
          </a:p>
          <a:p>
            <a:r>
              <a:rPr lang="en-GB" dirty="0"/>
              <a:t>What are your main areas of strength? </a:t>
            </a:r>
          </a:p>
          <a:p>
            <a:r>
              <a:rPr lang="en-GB" dirty="0"/>
              <a:t>What would you like to develop further?</a:t>
            </a:r>
          </a:p>
          <a:p>
            <a:endParaRPr lang="en-GB" dirty="0"/>
          </a:p>
          <a:p>
            <a:pPr marL="0" indent="0" algn="ctr">
              <a:buNone/>
            </a:pPr>
            <a:r>
              <a:rPr lang="en-GB" dirty="0"/>
              <a:t>Discuss your responses as a group. </a:t>
            </a:r>
          </a:p>
        </p:txBody>
      </p:sp>
    </p:spTree>
    <p:extLst>
      <p:ext uri="{BB962C8B-B14F-4D97-AF65-F5344CB8AC3E}">
        <p14:creationId xmlns:p14="http://schemas.microsoft.com/office/powerpoint/2010/main" val="2056126184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D5BE54-FE4E-608C-95B0-245E32D6DB7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Microsoft CEO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0350760-279E-FB9A-7AC0-AC6858E1BF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Watch the interviews with Microsoft CEO Satya Nadella</a:t>
            </a:r>
          </a:p>
          <a:p>
            <a:r>
              <a:rPr lang="en-GB" dirty="0"/>
              <a:t>What leadership traits does he display or talk about? </a:t>
            </a:r>
          </a:p>
          <a:p>
            <a:r>
              <a:rPr lang="en-GB" dirty="0"/>
              <a:t>What style of leadership does he fit best with? </a:t>
            </a:r>
          </a:p>
        </p:txBody>
      </p:sp>
      <p:pic>
        <p:nvPicPr>
          <p:cNvPr id="5" name="Picture 4" descr="A person in glasses and a suit&#10;&#10;AI-generated content may be incorrect.">
            <a:hlinkClick r:id="rId4"/>
            <a:extLst>
              <a:ext uri="{FF2B5EF4-FFF2-40B4-BE49-F238E27FC236}">
                <a16:creationId xmlns:a16="http://schemas.microsoft.com/office/drawing/2014/main" id="{C27032F4-CE11-644F-11CD-FEB8A6422145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72264" y="3558717"/>
            <a:ext cx="3455512" cy="2208451"/>
          </a:xfrm>
          <a:prstGeom prst="rect">
            <a:avLst/>
          </a:prstGeom>
        </p:spPr>
      </p:pic>
      <p:pic>
        <p:nvPicPr>
          <p:cNvPr id="6" name="Online Media 5" title="MICROSOFT CEO SATYA NADELLA - “Empathy is a very important business skill” | Axel Springer Award">
            <a:hlinkClick r:id="" action="ppaction://media"/>
            <a:extLst>
              <a:ext uri="{FF2B5EF4-FFF2-40B4-BE49-F238E27FC236}">
                <a16:creationId xmlns:a16="http://schemas.microsoft.com/office/drawing/2014/main" id="{D8F5F7A1-99D6-D751-2523-3C268BCA5EE5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6"/>
          <a:stretch>
            <a:fillRect/>
          </a:stretch>
        </p:blipFill>
        <p:spPr>
          <a:xfrm>
            <a:off x="1271464" y="3532016"/>
            <a:ext cx="5400600" cy="30513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1212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C54F9B-72ED-457A-8159-7111E2FD3C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9336" y="274638"/>
            <a:ext cx="11953328" cy="778098"/>
          </a:xfrm>
          <a:solidFill>
            <a:srgbClr val="FFC000"/>
          </a:solidFill>
        </p:spPr>
        <p:txBody>
          <a:bodyPr anchor="b"/>
          <a:lstStyle/>
          <a:p>
            <a:pPr eaLnBrk="1" hangingPunct="1">
              <a:defRPr/>
            </a:pPr>
            <a:r>
              <a:rPr lang="en-GB" altLang="en-US" dirty="0">
                <a:effectLst>
                  <a:outerShdw blurRad="38100" dist="38100" dir="2700000" algn="tl">
                    <a:srgbClr val="C0C0C0"/>
                  </a:outerShdw>
                </a:effectLst>
              </a:rPr>
              <a:t>Summary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167262C3-1E78-4053-B4CC-3A2283986DF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34652" y="1340768"/>
            <a:ext cx="11737304" cy="3916363"/>
          </a:xfrm>
        </p:spPr>
        <p:txBody>
          <a:bodyPr vert="horz" wrap="square" lIns="182880" tIns="91440" rIns="91440" bIns="45720" numCol="1" anchor="t" anchorCtr="0" compatLnSpc="1">
            <a:prstTxWarp prst="textNoShape">
              <a:avLst/>
            </a:prstTxWarp>
          </a:bodyPr>
          <a:lstStyle/>
          <a:p>
            <a:pPr marL="265113" indent="-265113" eaLnBrk="1" hangingPunct="1">
              <a:lnSpc>
                <a:spcPct val="200000"/>
              </a:lnSpc>
            </a:pPr>
            <a:r>
              <a:rPr lang="en-GB" altLang="en-US" sz="2400" b="1" dirty="0"/>
              <a:t>During the session today we have: </a:t>
            </a:r>
          </a:p>
          <a:p>
            <a:pPr marL="265113" indent="-265113" eaLnBrk="1" hangingPunct="1">
              <a:lnSpc>
                <a:spcPct val="200000"/>
              </a:lnSpc>
            </a:pPr>
            <a:r>
              <a:rPr lang="en-GB" altLang="en-US" sz="2400" b="1" dirty="0"/>
              <a:t>Discussed leadership styles</a:t>
            </a:r>
          </a:p>
          <a:p>
            <a:pPr marL="265113" indent="-265113" eaLnBrk="1" hangingPunct="1">
              <a:lnSpc>
                <a:spcPct val="200000"/>
              </a:lnSpc>
            </a:pPr>
            <a:r>
              <a:rPr lang="en-GB" altLang="en-US" sz="2400" b="1" dirty="0"/>
              <a:t>Discussed traits of leadership. </a:t>
            </a: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Title 2">
            <a:extLst>
              <a:ext uri="{FF2B5EF4-FFF2-40B4-BE49-F238E27FC236}">
                <a16:creationId xmlns:a16="http://schemas.microsoft.com/office/drawing/2014/main" id="{1E21E584-6507-4598-AFA2-035C2132186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/>
              <a:t>S</a:t>
            </a:r>
            <a:r>
              <a:rPr lang="en-GB" altLang="en-US"/>
              <a:t>ources</a:t>
            </a:r>
          </a:p>
        </p:txBody>
      </p:sp>
      <p:sp>
        <p:nvSpPr>
          <p:cNvPr id="38914" name="Content Placeholder 1">
            <a:extLst>
              <a:ext uri="{FF2B5EF4-FFF2-40B4-BE49-F238E27FC236}">
                <a16:creationId xmlns:a16="http://schemas.microsoft.com/office/drawing/2014/main" id="{6B929FAD-B63E-4730-A57A-21C98857DF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07368" y="1481138"/>
            <a:ext cx="9803432" cy="5908302"/>
          </a:xfrm>
          <a:ln>
            <a:miter lim="800000"/>
            <a:headEnd/>
            <a:tailEnd/>
          </a:ln>
        </p:spPr>
        <p:txBody>
          <a:bodyPr/>
          <a:lstStyle/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2000" dirty="0"/>
              <a:t>Hersey P &amp; Blanchard K (1988) </a:t>
            </a:r>
            <a:r>
              <a:rPr lang="en-GB" sz="2000" i="1" dirty="0"/>
              <a:t>Management of Organizational Behaviour: Utilizing Human Resources (5</a:t>
            </a:r>
            <a:r>
              <a:rPr lang="en-GB" sz="2000" i="1" baseline="30000" dirty="0"/>
              <a:t>th</a:t>
            </a:r>
            <a:r>
              <a:rPr lang="en-GB" sz="2000" i="1" dirty="0"/>
              <a:t> Edition), </a:t>
            </a:r>
            <a:r>
              <a:rPr lang="en-GB" sz="2000" dirty="0"/>
              <a:t>NJ: Prentice Hall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2000" dirty="0" err="1"/>
              <a:t>Huczynski</a:t>
            </a:r>
            <a:r>
              <a:rPr lang="en-GB" sz="2000" dirty="0"/>
              <a:t> A &amp; Buchanan D (2007) </a:t>
            </a:r>
            <a:r>
              <a:rPr lang="en-GB" sz="2000" i="1" dirty="0"/>
              <a:t>Organizational Behaviour (6</a:t>
            </a:r>
            <a:r>
              <a:rPr lang="en-GB" sz="2000" i="1" baseline="30000" dirty="0"/>
              <a:t>th</a:t>
            </a:r>
            <a:r>
              <a:rPr lang="en-GB" sz="2000" i="1" dirty="0"/>
              <a:t> Edition), </a:t>
            </a:r>
            <a:r>
              <a:rPr lang="en-GB" sz="2000" dirty="0"/>
              <a:t>FT: Prentice Hall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2000" dirty="0"/>
              <a:t>Hughes R </a:t>
            </a:r>
            <a:r>
              <a:rPr lang="en-GB" sz="2000" dirty="0" err="1"/>
              <a:t>Ginnett</a:t>
            </a:r>
            <a:r>
              <a:rPr lang="en-GB" sz="2000" dirty="0"/>
              <a:t> R, &amp; </a:t>
            </a:r>
            <a:r>
              <a:rPr lang="en-GB" sz="2000" dirty="0" err="1"/>
              <a:t>Curphy</a:t>
            </a:r>
            <a:r>
              <a:rPr lang="en-GB" sz="2000" dirty="0"/>
              <a:t> G (2002) </a:t>
            </a:r>
            <a:r>
              <a:rPr lang="en-GB" sz="2000" i="1" dirty="0"/>
              <a:t>Leadership: Enhancing the Lessons of Experience, </a:t>
            </a:r>
            <a:r>
              <a:rPr lang="en-GB" sz="2000" dirty="0"/>
              <a:t>London: McGraw Hill </a:t>
            </a:r>
          </a:p>
          <a:p>
            <a:pPr eaLnBrk="1" hangingPunct="1">
              <a:spcAft>
                <a:spcPts val="600"/>
              </a:spcAft>
              <a:buNone/>
              <a:defRPr/>
            </a:pPr>
            <a:r>
              <a:rPr lang="en-GB" sz="2000" dirty="0" err="1"/>
              <a:t>Tannehaum</a:t>
            </a:r>
            <a:r>
              <a:rPr lang="en-GB" sz="2000" dirty="0"/>
              <a:t> R &amp; Schmidt W (1958) ‘How to choose a leadership pattern’, </a:t>
            </a:r>
            <a:r>
              <a:rPr lang="en-GB" sz="2000" i="1" dirty="0"/>
              <a:t>Harvard Business Review, </a:t>
            </a:r>
            <a:r>
              <a:rPr lang="en-GB" sz="2000" dirty="0"/>
              <a:t>36(2): 95-102</a:t>
            </a:r>
            <a:endParaRPr lang="en-GB" sz="2000" strike="sngStrike" dirty="0"/>
          </a:p>
          <a:p>
            <a:pPr eaLnBrk="1" hangingPunct="1">
              <a:spcAft>
                <a:spcPts val="600"/>
              </a:spcAft>
              <a:buNone/>
              <a:defRPr/>
            </a:pPr>
            <a:endParaRPr lang="en-GB" sz="2000" dirty="0"/>
          </a:p>
          <a:p>
            <a:pPr eaLnBrk="1" hangingPunct="1">
              <a:spcAft>
                <a:spcPts val="600"/>
              </a:spcAft>
              <a:buNone/>
              <a:defRPr/>
            </a:pPr>
            <a:endParaRPr lang="en-GB" sz="1800" dirty="0"/>
          </a:p>
        </p:txBody>
      </p:sp>
    </p:spTree>
  </p:cSld>
  <p:clrMapOvr>
    <a:masterClrMapping/>
  </p:clrMapOvr>
  <p:transition spd="slow"/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PowerPoint Presentation Template</Template>
  <TotalTime>3321</TotalTime>
  <Words>2278</Words>
  <Application>Microsoft Office PowerPoint</Application>
  <PresentationFormat>Widescreen</PresentationFormat>
  <Paragraphs>299</Paragraphs>
  <Slides>44</Slides>
  <Notes>15</Notes>
  <HiddenSlides>0</HiddenSlides>
  <MMClips>1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44</vt:i4>
      </vt:variant>
    </vt:vector>
  </HeadingPairs>
  <TitlesOfParts>
    <vt:vector size="53" baseType="lpstr">
      <vt:lpstr>Arial</vt:lpstr>
      <vt:lpstr>Arial Rounded MT Bold</vt:lpstr>
      <vt:lpstr>Calibri</vt:lpstr>
      <vt:lpstr>Calibri,sans-serif</vt:lpstr>
      <vt:lpstr>Myriad Pro</vt:lpstr>
      <vt:lpstr>Times New Roman</vt:lpstr>
      <vt:lpstr>Wingdings</vt:lpstr>
      <vt:lpstr>Wingdings 3</vt:lpstr>
      <vt:lpstr>20140311PresentationUWTSDTemplate</vt:lpstr>
      <vt:lpstr>Leadership and Management Theory and Practice ( LCBB 6022_BIRM )</vt:lpstr>
      <vt:lpstr>Learning Objectives </vt:lpstr>
      <vt:lpstr>Traits and styles</vt:lpstr>
      <vt:lpstr>Leadership Style Continuum:</vt:lpstr>
      <vt:lpstr>PowerPoint Presentation</vt:lpstr>
      <vt:lpstr>PowerPoint Presentation</vt:lpstr>
      <vt:lpstr> Autocratic Leader </vt:lpstr>
      <vt:lpstr>Advantages - Autocratic</vt:lpstr>
      <vt:lpstr>Disadvantages - Autocratic</vt:lpstr>
      <vt:lpstr>PowerPoint Presentation</vt:lpstr>
      <vt:lpstr>PowerPoint Presentation</vt:lpstr>
      <vt:lpstr>Democratic Leader</vt:lpstr>
      <vt:lpstr>Advantages - Democratic </vt:lpstr>
      <vt:lpstr>Disadvantages - Democratic</vt:lpstr>
      <vt:lpstr>PowerPoint Presentation</vt:lpstr>
      <vt:lpstr>Laissez-faire Leader</vt:lpstr>
      <vt:lpstr>Advantages - Laissez Faire </vt:lpstr>
      <vt:lpstr>Disadvantages – Laissez Faire </vt:lpstr>
      <vt:lpstr>Comparison of Leadership Styles</vt:lpstr>
      <vt:lpstr>What is your style of leadership?</vt:lpstr>
      <vt:lpstr>PowerPoint Presentation</vt:lpstr>
      <vt:lpstr>PowerPoint Presentation</vt:lpstr>
      <vt:lpstr>Situational Leadership</vt:lpstr>
      <vt:lpstr>Four Leadership Styles (S1–S4)</vt:lpstr>
      <vt:lpstr>Four Follower Readiness States (R1–R4)</vt:lpstr>
      <vt:lpstr>Situational Leadership</vt:lpstr>
      <vt:lpstr>Contingency Leadership</vt:lpstr>
      <vt:lpstr>Contingency Leadership</vt:lpstr>
      <vt:lpstr>Situational or Contingency</vt:lpstr>
      <vt:lpstr>Hersey &amp; Blanchard’s model established four basic leadership styles and four basic followership states: </vt:lpstr>
      <vt:lpstr>Styles and leadership</vt:lpstr>
      <vt:lpstr>PowerPoint Presentation</vt:lpstr>
      <vt:lpstr>PowerPoint Presentation</vt:lpstr>
      <vt:lpstr>Key Leadership Traits</vt:lpstr>
      <vt:lpstr>Key Leadership Traits</vt:lpstr>
      <vt:lpstr>Key Leadership Traits</vt:lpstr>
      <vt:lpstr>Key Leadership Traits</vt:lpstr>
      <vt:lpstr>Key Leadership Traits</vt:lpstr>
      <vt:lpstr>Strengths of Trait-Based Leadership Approaches</vt:lpstr>
      <vt:lpstr>Criticisms and Limitations</vt:lpstr>
      <vt:lpstr>What are your leadership traits?</vt:lpstr>
      <vt:lpstr>Microsoft CEO</vt:lpstr>
      <vt:lpstr>Summary</vt:lpstr>
      <vt:lpstr>Sources</vt:lpstr>
    </vt:vector>
  </TitlesOfParts>
  <Company>University of Chester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Leadership and Development</dc:title>
  <dc:creator>kasia</dc:creator>
  <cp:lastModifiedBy>Beau Academic</cp:lastModifiedBy>
  <cp:revision>169</cp:revision>
  <dcterms:created xsi:type="dcterms:W3CDTF">2011-02-08T13:37:54Z</dcterms:created>
  <dcterms:modified xsi:type="dcterms:W3CDTF">2026-01-18T20:20:06Z</dcterms:modified>
</cp:coreProperties>
</file>