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2BE5DB-F50F-4FB6-83DF-1545D314AB18}" v="16" dt="2022-06-17T18:37:58.03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62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0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if Mannan" userId="63b6281ad718cc56" providerId="LiveId" clId="{A12BE5DB-F50F-4FB6-83DF-1545D314AB18}"/>
    <pc:docChg chg="addSld delSld modSld sldOrd">
      <pc:chgData name="Saif Mannan" userId="63b6281ad718cc56" providerId="LiveId" clId="{A12BE5DB-F50F-4FB6-83DF-1545D314AB18}" dt="2022-06-17T18:37:58.031" v="97" actId="20577"/>
      <pc:docMkLst>
        <pc:docMk/>
      </pc:docMkLst>
      <pc:sldChg chg="modSp add mod ord">
        <pc:chgData name="Saif Mannan" userId="63b6281ad718cc56" providerId="LiveId" clId="{A12BE5DB-F50F-4FB6-83DF-1545D314AB18}" dt="2022-06-15T17:44:21.806" v="37" actId="207"/>
        <pc:sldMkLst>
          <pc:docMk/>
          <pc:sldMk cId="3002869326" sldId="256"/>
        </pc:sldMkLst>
        <pc:spChg chg="mod">
          <ac:chgData name="Saif Mannan" userId="63b6281ad718cc56" providerId="LiveId" clId="{A12BE5DB-F50F-4FB6-83DF-1545D314AB18}" dt="2022-06-15T17:44:21.806" v="37" actId="207"/>
          <ac:spMkLst>
            <pc:docMk/>
            <pc:sldMk cId="3002869326" sldId="256"/>
            <ac:spMk id="5" creationId="{61ADBD7E-A327-8B13-BFB0-63F946BCE6C8}"/>
          </ac:spMkLst>
        </pc:spChg>
      </pc:sldChg>
      <pc:sldChg chg="modSp mod">
        <pc:chgData name="Saif Mannan" userId="63b6281ad718cc56" providerId="LiveId" clId="{A12BE5DB-F50F-4FB6-83DF-1545D314AB18}" dt="2022-06-17T18:37:58.031" v="97" actId="20577"/>
        <pc:sldMkLst>
          <pc:docMk/>
          <pc:sldMk cId="741100709" sldId="257"/>
        </pc:sldMkLst>
        <pc:graphicFrameChg chg="mod modGraphic">
          <ac:chgData name="Saif Mannan" userId="63b6281ad718cc56" providerId="LiveId" clId="{A12BE5DB-F50F-4FB6-83DF-1545D314AB18}" dt="2022-06-17T18:37:58.031" v="97" actId="20577"/>
          <ac:graphicFrameMkLst>
            <pc:docMk/>
            <pc:sldMk cId="741100709" sldId="257"/>
            <ac:graphicFrameMk id="7" creationId="{EC595371-AFD4-DC82-273F-A7A8ECF4714D}"/>
          </ac:graphicFrameMkLst>
        </pc:graphicFrameChg>
      </pc:sldChg>
      <pc:sldChg chg="modSp new del mod ord">
        <pc:chgData name="Saif Mannan" userId="63b6281ad718cc56" providerId="LiveId" clId="{A12BE5DB-F50F-4FB6-83DF-1545D314AB18}" dt="2022-06-15T17:43:21.176" v="6" actId="47"/>
        <pc:sldMkLst>
          <pc:docMk/>
          <pc:sldMk cId="3824149853" sldId="258"/>
        </pc:sldMkLst>
        <pc:spChg chg="mod">
          <ac:chgData name="Saif Mannan" userId="63b6281ad718cc56" providerId="LiveId" clId="{A12BE5DB-F50F-4FB6-83DF-1545D314AB18}" dt="2022-06-15T17:42:59.785" v="4" actId="20577"/>
          <ac:spMkLst>
            <pc:docMk/>
            <pc:sldMk cId="3824149853" sldId="258"/>
            <ac:spMk id="2" creationId="{BB14AECE-2D7B-D55F-C93A-16BA4143CA7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878A0-5591-4DA4-F337-75D348C9EF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8BAA39-252F-4379-3726-C6F5A6C924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3CAB18-60CB-6992-E29F-0EEE90E5D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E615B-A43B-4ED8-8FCC-7237201AF923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0500C9-70C7-EBEA-9B7E-7AF81D2476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361A16-AEBB-1090-FE4D-EC5D66251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D15F-0FCD-41AD-8DE6-2200282F02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1103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DE838-56C4-9E62-F735-6614C48A65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4B839E-E75E-8589-0AB8-F30CB8678F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4DC612-E82A-DBC9-7D13-3D98969B7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E615B-A43B-4ED8-8FCC-7237201AF923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11CC91-DD5E-03F9-A145-DE39B527E4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9C19CB-8CF6-C19B-14F7-D5A738EA2C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D15F-0FCD-41AD-8DE6-2200282F02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756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F02FC-FD28-F721-96CD-17368BDBC8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BE1C17-3990-F4DF-4E63-7EF017130F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1729D8-32EE-5410-4EC7-C8CCF3A53E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E615B-A43B-4ED8-8FCC-7237201AF923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EA06A3-93EE-86C0-572D-7273398B69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B8F20D-97E9-C415-7172-5302AB07EB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D15F-0FCD-41AD-8DE6-2200282F02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3364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B82F6-E9F9-1568-A281-FF3A2D7372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5DFCBC-EDB9-98C2-A616-07ABE6AB41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3E6519-6D7E-1E03-DC80-215D64BAD0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963A17-43AB-FA5F-B445-E26C81DB38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E615B-A43B-4ED8-8FCC-7237201AF923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9413CE-BCCC-BBC0-C7C3-C06CDD006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A7F8D3-38C8-D8B4-2DBA-5874A1F0C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D15F-0FCD-41AD-8DE6-2200282F02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488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3270B-5E22-AA2C-ABF0-46E79A165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E6B6D6-0562-6525-E091-1D73EBB217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4C04FC-77AF-2264-3F60-D732A72B66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807BF4-9519-D4AF-6C23-DD15F10040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07DF75-F54C-088D-8AEF-F4384346E4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453679-6CC3-ACA5-4F95-8CF22EA39F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E615B-A43B-4ED8-8FCC-7237201AF923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4A2A78-20DB-1F44-D717-ECF1856C6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90929EB-6622-38CF-7201-E420EF8E2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D15F-0FCD-41AD-8DE6-2200282F02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3965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7F4DD-385F-63DF-7F9B-7E527A5DA3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64783B-AD59-5FC2-33D4-3823AA2456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E615B-A43B-4ED8-8FCC-7237201AF923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2CD8F4-2860-FB64-8455-C955CFBB47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BD54B9-D64C-AB56-A555-96C54316E3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D15F-0FCD-41AD-8DE6-2200282F02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8033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E781B7-07E4-94A8-65A5-F9163D2E98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E615B-A43B-4ED8-8FCC-7237201AF923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D91665-619D-E4B2-FDB0-A01E3C5D32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827B6C-32C3-53A7-AA2D-9075B42A8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D15F-0FCD-41AD-8DE6-2200282F02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3108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CF287-62E5-526F-61F4-EE6F8C5902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B7DDF6-7EE7-3B74-842D-A4EDC40731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4F2052-6CA3-77AB-42C9-1313A0A452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26D6B4-D12B-0522-D7C3-B8F1248856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E615B-A43B-4ED8-8FCC-7237201AF923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B71EDC-3B1B-5890-A4D0-A3E19755C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259F74-E0E4-222F-F305-66D4E7BC1F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D15F-0FCD-41AD-8DE6-2200282F02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1440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9C912-E5D5-1A60-B5D6-BB1861BAE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0DF64C-1971-3966-D15B-174FC44D58C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FA3DA0-5F6C-581A-53D6-5B21AF1FA1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6A7813-12B1-480D-2460-BD754102B2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E615B-A43B-4ED8-8FCC-7237201AF923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710273-15FA-96AD-CA71-0D4BA23856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6A9A35-39B1-BCDC-2283-A452CC8AB4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D15F-0FCD-41AD-8DE6-2200282F02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4779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3BEFE-FC08-BF54-3C22-014220DBB8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1E4F5-2984-7491-DBB6-E7E098BFD5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8F5F1C-1FDA-816E-219E-241199652A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E615B-A43B-4ED8-8FCC-7237201AF923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DA9AE-C5C6-559D-1096-693A336A0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6504E4-9D81-67BC-3724-DEEADB00FB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D15F-0FCD-41AD-8DE6-2200282F02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628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BC5F7A-70E0-DFC0-985C-E69FAE28F4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734359-2269-1872-29EA-EBCF02DDC6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3190BD-9C38-11EC-C948-73E855B13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E615B-A43B-4ED8-8FCC-7237201AF923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8C2C93-E6BF-4F16-4DCA-637680A70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1C7FD6-7268-2078-E439-B02827ABC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D15F-0FCD-41AD-8DE6-2200282F02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9839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50EBCC0-C827-6C34-FAA6-ED8689531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5D2066-A096-101E-C72B-713DFDCE02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CE3E8C-483A-97AA-A055-C5C8305ABD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1E615B-A43B-4ED8-8FCC-7237201AF923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957EAE-565B-DB8D-9AB7-71B53ED5C8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FEC4D8-3167-B80A-6E7B-C2768BFB75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03D15F-0FCD-41AD-8DE6-2200282F02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17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BB427802-1351-F4D3-EAA3-FA5FF2F840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76425" y="131445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25" name="image1.png" descr="UWTSD new Logo">
            <a:extLst>
              <a:ext uri="{FF2B5EF4-FFF2-40B4-BE49-F238E27FC236}">
                <a16:creationId xmlns:a16="http://schemas.microsoft.com/office/drawing/2014/main" id="{AA00617A-B68D-B74C-F540-A55DE824D2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700" y="247650"/>
            <a:ext cx="2965450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61ADBD7E-A327-8B13-BFB0-63F946BCE6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21109" y="2128491"/>
            <a:ext cx="7429151" cy="2957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3174" rIns="399924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400" b="1" i="0" u="sng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2400" b="1" u="sng" dirty="0"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2400" b="1" i="0" u="sng" strike="noStrike" cap="none" normalizeH="0" baseline="0" dirty="0">
              <a:ln>
                <a:noFill/>
              </a:ln>
              <a:effectLst/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 algn="r"/>
            <a:r>
              <a:rPr lang="en-GB" sz="2400" b="1" dirty="0">
                <a:solidFill>
                  <a:srgbClr val="FF0000"/>
                </a:solidFill>
              </a:rPr>
              <a:t>Name: </a:t>
            </a:r>
            <a:r>
              <a:rPr lang="en-GB" sz="2400" b="1" dirty="0"/>
              <a:t>Abdul Mannan</a:t>
            </a:r>
            <a:endParaRPr lang="en-GB" sz="2400" b="1" dirty="0">
              <a:ea typeface="Calibri"/>
              <a:cs typeface="Calibri"/>
            </a:endParaRPr>
          </a:p>
          <a:p>
            <a:pPr algn="r"/>
            <a:r>
              <a:rPr lang="en-GB" sz="2400" b="1" dirty="0">
                <a:solidFill>
                  <a:srgbClr val="FF0000"/>
                </a:solidFill>
              </a:rPr>
              <a:t>Student ID: </a:t>
            </a:r>
            <a:r>
              <a:rPr lang="en-GB" sz="2400" b="1" dirty="0"/>
              <a:t>2009122</a:t>
            </a:r>
            <a:endParaRPr lang="en-GB" altLang="en-US" sz="800" b="1" dirty="0">
              <a:ea typeface="Calibri"/>
              <a:cs typeface="Calibri"/>
            </a:endParaRPr>
          </a:p>
          <a:p>
            <a:pPr algn="r"/>
            <a:r>
              <a:rPr lang="en-GB" altLang="en-US" sz="2400" b="1" dirty="0">
                <a:solidFill>
                  <a:srgbClr val="FF0000"/>
                </a:solidFill>
              </a:rPr>
              <a:t>BMIH5003: </a:t>
            </a:r>
            <a:r>
              <a:rPr lang="en-GB" altLang="en-US" sz="2400" b="1" dirty="0"/>
              <a:t>Foreign</a:t>
            </a:r>
            <a:r>
              <a:rPr kumimoji="0" lang="en-GB" altLang="en-US" sz="2400" b="1" i="0" u="none" strike="noStrike" cap="none" normalizeH="0" baseline="0" dirty="0">
                <a:ln>
                  <a:noFill/>
                </a:ln>
                <a:effectLst/>
                <a:latin typeface="Calibri"/>
                <a:ea typeface="Arial" panose="020B0604020202020204" pitchFamily="34" charset="0"/>
                <a:cs typeface="Calibri"/>
              </a:rPr>
              <a:t> Languages and Cultural Awareness</a:t>
            </a:r>
            <a:endParaRPr lang="en-GB" altLang="en-US" sz="800" b="0" i="0" u="none" strike="noStrike" cap="none" normalizeH="0" baseline="0" dirty="0">
              <a:ln>
                <a:noFill/>
              </a:ln>
              <a:effectLst/>
              <a:latin typeface="Arial"/>
              <a:ea typeface="Calibri"/>
              <a:cs typeface="Calibri"/>
            </a:endParaRPr>
          </a:p>
          <a:p>
            <a:pPr algn="r"/>
            <a:r>
              <a:rPr lang="en-GB" sz="2400" b="1" u="sng" dirty="0">
                <a:solidFill>
                  <a:srgbClr val="C00000"/>
                </a:solidFill>
                <a:ea typeface="Calibri"/>
                <a:cs typeface="Calibri"/>
              </a:rPr>
              <a:t>Hotel Price chart</a:t>
            </a:r>
            <a:endParaRPr lang="en-GB" sz="2400" dirty="0">
              <a:solidFill>
                <a:srgbClr val="C00000"/>
              </a:solidFill>
              <a:ea typeface="+mn-lt"/>
              <a:cs typeface="+mn-lt"/>
            </a:endParaRPr>
          </a:p>
          <a:p>
            <a:pPr algn="r"/>
            <a:r>
              <a:rPr lang="en-GB" altLang="en-US" sz="2400" b="1" dirty="0">
                <a:solidFill>
                  <a:srgbClr val="FF0000"/>
                </a:solidFill>
                <a:ea typeface="Calibri"/>
              </a:rPr>
              <a:t>Tutor name: </a:t>
            </a:r>
            <a:r>
              <a:rPr lang="en-GB" altLang="en-US" sz="2400" b="1" dirty="0">
                <a:ea typeface="Calibri"/>
                <a:cs typeface="+mn-lt"/>
              </a:rPr>
              <a:t>Rodrigo</a:t>
            </a:r>
            <a:r>
              <a:rPr kumimoji="0" lang="en-GB" altLang="en-US" sz="2400" b="1" i="0" u="none" strike="noStrike" cap="none" normalizeH="0" baseline="0" dirty="0">
                <a:ln>
                  <a:noFill/>
                </a:ln>
                <a:effectLst/>
                <a:ea typeface="Calibri"/>
                <a:cs typeface="Arial"/>
              </a:rPr>
              <a:t> F. Aguilera</a:t>
            </a:r>
            <a:endParaRPr lang="en-GB" altLang="en-US" sz="2400" b="1" i="0" u="none" strike="noStrike" cap="none" normalizeH="0" baseline="0" dirty="0">
              <a:ln>
                <a:noFill/>
              </a:ln>
              <a:effectLst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028693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142C6-04B8-D727-4AFB-B3DF0509A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5605" y="352338"/>
            <a:ext cx="7936684" cy="1615901"/>
          </a:xfrm>
        </p:spPr>
        <p:txBody>
          <a:bodyPr>
            <a:normAutofit fontScale="90000"/>
          </a:bodyPr>
          <a:lstStyle/>
          <a:p>
            <a:pPr algn="ctr" rtl="0" fontAlgn="base"/>
            <a:r>
              <a:rPr lang="en-GB" b="1" i="0" u="none" strike="noStrike" dirty="0" err="1">
                <a:solidFill>
                  <a:srgbClr val="AA2170"/>
                </a:solidFill>
                <a:effectLst/>
                <a:latin typeface="Posterama" panose="020B0502040204020203" pitchFamily="34" charset="0"/>
              </a:rPr>
              <a:t>Hoteles</a:t>
            </a:r>
            <a:r>
              <a:rPr lang="en-GB" b="1" i="0" u="none" strike="noStrike" dirty="0">
                <a:solidFill>
                  <a:srgbClr val="AA2170"/>
                </a:solidFill>
                <a:effectLst/>
                <a:latin typeface="Posterama" panose="020B0502040204020203" pitchFamily="34" charset="0"/>
              </a:rPr>
              <a:t> AM </a:t>
            </a:r>
            <a:r>
              <a:rPr lang="en-GB" b="1" i="0" u="none" strike="noStrike" dirty="0" err="1">
                <a:solidFill>
                  <a:srgbClr val="AA2170"/>
                </a:solidFill>
                <a:effectLst/>
                <a:latin typeface="Posterama" panose="020B0502040204020203" pitchFamily="34" charset="0"/>
              </a:rPr>
              <a:t>Internacionales</a:t>
            </a:r>
            <a:r>
              <a:rPr lang="en-GB" b="0" i="0" dirty="0">
                <a:solidFill>
                  <a:srgbClr val="000000"/>
                </a:solidFill>
                <a:effectLst/>
                <a:latin typeface="Posterama" panose="020B0502040204020203" pitchFamily="34" charset="0"/>
              </a:rPr>
              <a:t>​</a:t>
            </a:r>
            <a:br>
              <a:rPr lang="en-GB" b="0" i="0" dirty="0">
                <a:solidFill>
                  <a:srgbClr val="000000"/>
                </a:solidFill>
                <a:effectLst/>
                <a:latin typeface="Posterama" panose="020B0502040204020203" pitchFamily="34" charset="0"/>
              </a:rPr>
            </a:br>
            <a:r>
              <a:rPr lang="en-GB" sz="3100" b="0" i="0" u="none" strike="noStrike" dirty="0" err="1">
                <a:solidFill>
                  <a:srgbClr val="595959"/>
                </a:solidFill>
                <a:effectLst/>
                <a:latin typeface="Posterama" panose="020B0504020200020000" pitchFamily="34" charset="0"/>
              </a:rPr>
              <a:t>Número</a:t>
            </a:r>
            <a:r>
              <a:rPr lang="en-GB" sz="3100" b="0" i="0" u="none" strike="noStrike" dirty="0">
                <a:solidFill>
                  <a:srgbClr val="595959"/>
                </a:solidFill>
                <a:effectLst/>
                <a:latin typeface="Posterama" panose="020B0504020200020000" pitchFamily="34" charset="0"/>
              </a:rPr>
              <a:t> de </a:t>
            </a:r>
            <a:r>
              <a:rPr lang="en-GB" sz="3100" b="0" i="0" u="none" strike="noStrike" dirty="0" err="1">
                <a:solidFill>
                  <a:srgbClr val="595959"/>
                </a:solidFill>
                <a:effectLst/>
                <a:latin typeface="Posterama" panose="020B0504020200020000" pitchFamily="34" charset="0"/>
              </a:rPr>
              <a:t>Teléfono</a:t>
            </a:r>
            <a:r>
              <a:rPr lang="en-GB" sz="3100" b="0" i="0" u="none" strike="noStrike" dirty="0">
                <a:solidFill>
                  <a:srgbClr val="595959"/>
                </a:solidFill>
                <a:effectLst/>
                <a:latin typeface="Posterama" panose="020B0504020200020000" pitchFamily="34" charset="0"/>
              </a:rPr>
              <a:t>: </a:t>
            </a:r>
            <a:r>
              <a:rPr lang="en-GB" sz="3100" b="0" i="0" dirty="0">
                <a:solidFill>
                  <a:srgbClr val="000000"/>
                </a:solidFill>
                <a:effectLst/>
                <a:latin typeface="Posterama" panose="020B0504020200020000" pitchFamily="34" charset="0"/>
              </a:rPr>
              <a:t>​</a:t>
            </a:r>
            <a:br>
              <a:rPr lang="en-GB" sz="3100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</a:br>
            <a:r>
              <a:rPr lang="en-GB" sz="3100" b="0" i="0" u="none" strike="noStrike" dirty="0">
                <a:solidFill>
                  <a:srgbClr val="203864"/>
                </a:solidFill>
                <a:effectLst/>
                <a:latin typeface="Posterama" panose="020B0504020200020000" pitchFamily="34" charset="0"/>
              </a:rPr>
              <a:t>+34 952 859 252</a:t>
            </a:r>
            <a:br>
              <a:rPr lang="en-US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</a:br>
            <a:endParaRPr lang="en-GB" dirty="0"/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EC595371-AFD4-DC82-273F-A7A8ECF471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9246610"/>
              </p:ext>
            </p:extLst>
          </p:nvPr>
        </p:nvGraphicFramePr>
        <p:xfrm>
          <a:off x="838200" y="1825625"/>
          <a:ext cx="10515600" cy="311404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47151960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304131407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 err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Habitacion</a:t>
                      </a:r>
                      <a:r>
                        <a:rPr lang="en-GB" sz="24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 err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Precio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7197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" dirty="0"/>
                        <a:t>Estándar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€35.00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19781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" dirty="0"/>
                        <a:t>De Lujo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€100.00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21221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Súper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lujo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€155.00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57409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Extragrande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€75.00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96826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doble suite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€55.00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80333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Doble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€48.00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52287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Individual (</a:t>
                      </a:r>
                      <a:r>
                        <a:rPr lang="en-GB" dirty="0" err="1"/>
                        <a:t>una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Cama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€45.00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52518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11007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72</Words>
  <Application>Microsoft Office PowerPoint</Application>
  <PresentationFormat>Widescreen</PresentationFormat>
  <Paragraphs>25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Calibri Light</vt:lpstr>
      <vt:lpstr>Posterama</vt:lpstr>
      <vt:lpstr>Segoe UI</vt:lpstr>
      <vt:lpstr>Office Theme</vt:lpstr>
      <vt:lpstr>PowerPoint Presentation</vt:lpstr>
      <vt:lpstr>Hoteles AM Internacionales​ Número de Teléfono: ​ +34 952 859 252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Hoteles AM Internacionales​ Número de Teléfono: ​ +34 952 859 252 </dc:title>
  <dc:creator>Saif Mannan</dc:creator>
  <cp:lastModifiedBy>Saif Mannan</cp:lastModifiedBy>
  <cp:revision>1</cp:revision>
  <dcterms:created xsi:type="dcterms:W3CDTF">2022-06-15T17:27:43Z</dcterms:created>
  <dcterms:modified xsi:type="dcterms:W3CDTF">2022-06-17T18:38:24Z</dcterms:modified>
</cp:coreProperties>
</file>