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60" r:id="rId7"/>
    <p:sldMasterId id="2147483661" r:id="rId8"/>
    <p:sldMasterId id="2147483662" r:id="rId9"/>
  </p:sldMasterIdLst>
  <p:notesMasterIdLst>
    <p:notesMasterId r:id="rId23"/>
  </p:notesMasterIdLst>
  <p:sldIdLst>
    <p:sldId id="719" r:id="rId10"/>
    <p:sldId id="785" r:id="rId11"/>
    <p:sldId id="808" r:id="rId12"/>
    <p:sldId id="810" r:id="rId13"/>
    <p:sldId id="809" r:id="rId14"/>
    <p:sldId id="814" r:id="rId15"/>
    <p:sldId id="811" r:id="rId16"/>
    <p:sldId id="812" r:id="rId17"/>
    <p:sldId id="798" r:id="rId18"/>
    <p:sldId id="815" r:id="rId19"/>
    <p:sldId id="799" r:id="rId20"/>
    <p:sldId id="813" r:id="rId21"/>
    <p:sldId id="72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modSld delMainMaster">
      <pc:chgData name="Jenifer Prince Devaraj" userId="c3fb109c-09d1-42a6-93f4-69472d709861" providerId="ADAL" clId="{09A26AFE-3578-4143-B1B0-81DF391638B0}" dt="2026-05-26T12:47:06.632" v="15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5-26T12:46:07.385" v="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5-26T12:46:07.385" v="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5-26T12:47:06.632" v="15" actId="20577"/>
        <pc:sldMkLst>
          <pc:docMk/>
          <pc:sldMk cId="3118542242" sldId="785"/>
        </pc:sldMkLst>
        <pc:spChg chg="mod">
          <ac:chgData name="Jenifer Prince Devaraj" userId="c3fb109c-09d1-42a6-93f4-69472d709861" providerId="ADAL" clId="{09A26AFE-3578-4143-B1B0-81DF391638B0}" dt="2026-05-26T12:47:06.632" v="15" actId="20577"/>
          <ac:spMkLst>
            <pc:docMk/>
            <pc:sldMk cId="3118542242" sldId="785"/>
            <ac:spMk id="8" creationId="{8DF4234B-BDCE-5EBF-0103-C2AE963EC084}"/>
          </ac:spMkLst>
        </pc:spChg>
      </pc:sld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5-26T12:46:08.095" v="9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5-26T12:46:08.095" v="9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108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4890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3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884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416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29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8659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966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F4631-65D2-CA39-64FB-177A2C2C4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1A4AE0-194B-6FA3-95D5-8334A7EFC9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4AACCE-A3A5-04EE-2332-31C1EB8FAA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A1BB4A0-004A-74D5-40F3-9DADD3D834C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78272-E265-9EE8-FA11-6DC6A7703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9CA68-C231-2327-5983-4423F9E6F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4704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6668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33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26/05/2026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26/05/2026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26/05/2026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26/05/2026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VHDL-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Brauns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Multiplier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12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58987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Write a VHDL Code for implementing 4X4 unsigned Braun’s Multiplier using a parallel binary multiplier.</a:t>
            </a:r>
          </a:p>
          <a:p>
            <a:pPr marL="800100" lvl="1" indent="-34290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above multiplier should </a:t>
            </a: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generate 8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partial products by multiplying each bit of A with each bit of B and then add these partial products to get the 8-bit result.</a:t>
            </a:r>
          </a:p>
        </p:txBody>
      </p:sp>
    </p:spTree>
    <p:extLst>
      <p:ext uri="{BB962C8B-B14F-4D97-AF65-F5344CB8AC3E}">
        <p14:creationId xmlns:p14="http://schemas.microsoft.com/office/powerpoint/2010/main" val="311854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652177-591C-57A0-0B5E-7C4362E31321}"/>
              </a:ext>
            </a:extLst>
          </p:cNvPr>
          <p:cNvSpPr txBox="1"/>
          <p:nvPr/>
        </p:nvSpPr>
        <p:spPr>
          <a:xfrm>
            <a:off x="796347" y="1727916"/>
            <a:ext cx="9625791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Utilise all the ports and signals mentioned in the structure.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 the Full adder and half adder into 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</p:spTree>
    <p:extLst>
      <p:ext uri="{BB962C8B-B14F-4D97-AF65-F5344CB8AC3E}">
        <p14:creationId xmlns:p14="http://schemas.microsoft.com/office/powerpoint/2010/main" val="630820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Name all the input , output Ports, Signal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010715-B6F8-86C2-0D85-7576F5A7F3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8287" y="1580579"/>
            <a:ext cx="6761222" cy="5146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851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88472B-8034-B1E2-7D50-F801A5FF1C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2378" y="1844701"/>
            <a:ext cx="7512859" cy="48520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7804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556763" y="245624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Develop the Structure of Braun’s Multiplier.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95F9AF2-A6E8-6CD3-C5EE-5FAAD1A667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288" y="4129651"/>
            <a:ext cx="2950112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8BEE91-BB07-4656-A335-B415DEFFD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508" y="1998647"/>
            <a:ext cx="7279297" cy="457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512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450673" y="2132924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1F40E7-AC54-C350-8D34-9074871E3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6061" y="2509096"/>
            <a:ext cx="7709803" cy="3703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558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173104" y="1166973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:4X4 Braun’s Multiplier: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1DC3AB-39C5-D2F7-CA6F-2D22F7141C58}"/>
              </a:ext>
            </a:extLst>
          </p:cNvPr>
          <p:cNvSpPr txBox="1"/>
          <p:nvPr/>
        </p:nvSpPr>
        <p:spPr>
          <a:xfrm>
            <a:off x="329426" y="1776066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Add Half Adder and Full Adder  programs to your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3CA59-6AAA-6AFA-4BF5-16C679FBE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489" y="2496840"/>
            <a:ext cx="7280072" cy="3856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827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5663218" y="1358970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AC1B1FFE-5125-7E03-F83F-25B0003168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57872"/>
            <a:ext cx="5594253" cy="2145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B614D5-6A14-BD0E-7A1F-FFF93B8E4487}"/>
              </a:ext>
            </a:extLst>
          </p:cNvPr>
          <p:cNvSpPr txBox="1"/>
          <p:nvPr/>
        </p:nvSpPr>
        <p:spPr>
          <a:xfrm>
            <a:off x="-67358" y="2224478"/>
            <a:ext cx="6163358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Create and Write a program for </a:t>
            </a:r>
            <a:r>
              <a:rPr lang="en-GB" sz="1800" dirty="0" err="1">
                <a:latin typeface="Cambria" panose="02040503050406030204" pitchFamily="18" charset="0"/>
                <a:ea typeface="Cambria" panose="02040503050406030204" pitchFamily="18" charset="0"/>
              </a:rPr>
              <a:t>Brauns</a:t>
            </a: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 Multiplier.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B85C6B-AF53-42AC-8192-D1CBB10877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397" y="-61784"/>
            <a:ext cx="4207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44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C8ABB6-7EF0-DA30-C291-54A98F4B2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2EF2985-EB1B-0C55-5D9E-36903FA2E6B7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E210F39-0266-E7A8-D9E5-CF136B6C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0E60890B-6803-A57A-934C-30589D224C69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8BE32C-F1B4-0D55-B49C-071CC124D1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0397" y="-61784"/>
            <a:ext cx="420706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5CA41D-F062-91BC-0E75-E51524B58C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68801" y="1528865"/>
            <a:ext cx="7279297" cy="4572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62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C09B1F-334E-491F-62EC-35CE5FB555E3}"/>
              </a:ext>
            </a:extLst>
          </p:cNvPr>
          <p:cNvCxnSpPr/>
          <p:nvPr/>
        </p:nvCxnSpPr>
        <p:spPr>
          <a:xfrm>
            <a:off x="4814494" y="1489057"/>
            <a:ext cx="0" cy="5499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A2ABE01-233F-4208-B3C2-D8D8F5234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856" y="1885975"/>
            <a:ext cx="4391638" cy="38581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D84CD9-070C-4EEB-9D25-2E7B46547B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2282" y="1663682"/>
            <a:ext cx="3991532" cy="447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707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7D5885-10D5-6207-5E24-4CA5916699C9}"/>
              </a:ext>
            </a:extLst>
          </p:cNvPr>
          <p:cNvSpPr txBox="1"/>
          <p:nvPr/>
        </p:nvSpPr>
        <p:spPr>
          <a:xfrm>
            <a:off x="8618599" y="4351341"/>
            <a:ext cx="3410055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Cambria" panose="02040503050406030204" pitchFamily="18" charset="0"/>
                <a:ea typeface="Cambria" panose="02040503050406030204" pitchFamily="18" charset="0"/>
              </a:rPr>
              <a:t>Run the File for simulation.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0535BE-B716-4FD0-8B0C-AA729973F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78" y="1359651"/>
            <a:ext cx="12192000" cy="532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1298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434</Words>
  <Application>Microsoft Office PowerPoint</Application>
  <PresentationFormat>Widescreen</PresentationFormat>
  <Paragraphs>101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Calibri</vt:lpstr>
      <vt:lpstr>Calibri Light</vt:lpstr>
      <vt:lpstr>Cambria</vt:lpstr>
      <vt:lpstr>UWTSD 200_Title Page</vt:lpstr>
      <vt:lpstr>UWTSD 200_Title Page 2</vt:lpstr>
      <vt:lpstr>UWTSD 200_Subtitle 2</vt:lpstr>
      <vt:lpstr>UWTSD 200_Text 2</vt:lpstr>
      <vt:lpstr>UWTSD 200_Text 4</vt:lpstr>
      <vt:lpstr>UWTSD 200_Text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11</cp:revision>
  <dcterms:created xsi:type="dcterms:W3CDTF">2021-03-09T15:35:42Z</dcterms:created>
  <dcterms:modified xsi:type="dcterms:W3CDTF">2026-05-26T12:47:07Z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