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253470"/>
            <a:ext cx="3488787" cy="3127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</a:t>
            </a:r>
            <a:r>
              <a:rPr lang="en-GB" sz="1400" dirty="0"/>
              <a:t> </a:t>
            </a:r>
            <a:r>
              <a:rPr lang="en-GB" sz="1200" dirty="0"/>
              <a:t>am passionate about the humanities subjects and in particular History.  I come from a small village near Brecon and love and revere the outdoors.  I have a little boy who occupies much of my free time, but has made life a pleasure.  I have a fondness for literature and music, and I like to keep up to date with current affairs.  I am mellow, but focused and eager to teach and pass on my knowledge and experience.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385787"/>
            <a:ext cx="3505504" cy="134510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16529" y="385787"/>
            <a:ext cx="34887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I have worked as a volunteer teaching assistant in </a:t>
            </a:r>
            <a:r>
              <a:rPr lang="en-GB" sz="1200" dirty="0" err="1"/>
              <a:t>Crickhowell</a:t>
            </a:r>
            <a:r>
              <a:rPr lang="en-GB" sz="1200" dirty="0"/>
              <a:t> High School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r>
              <a:rPr lang="en-GB" sz="1100" dirty="0"/>
              <a:t>My personal school life was chequered.  I was a child of ability, but had issues I was unable to cope with and this resulted in a struggle, with behaviour and grades.  I want to make a concerted effort to allow every student to achieve, regardless of what they may be going through.  I am very passionate about my subject area and it is a huge goal of mine to engage with students and pass this on.  Working with children is a privilege first and a career second.  All too often children across the country are leaving school with results they are not happy with, feeling a sense of failure.  I want to be part of a change that allows children to leave school with the knowledge and skills they desire.  More than that, for children that are leaving school to feel valued, with a sense of achievement and enthusiasm for their future lives.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0605" y="847736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776690"/>
            <a:ext cx="35055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I aspire to inspire and create an environment where students feel equipped to learn and engage.  I hope that I can be understanding to students needs, while teaching to the best of my abilities. I would like to make my lessons fun and interactive while keeping a balance with the workload.  I would like to hope I will always be approachable.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r>
              <a:rPr lang="en-GB" sz="1200" b="1" u="sng" dirty="0"/>
              <a:t>I can teach all of the humanities and English.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699070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0642" y="4906281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dirty="0"/>
              <a:t>I studied Archaeology and Ancient History at Cardiff University where I obtained my BA joint honours degree.</a:t>
            </a:r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F29002-BBA0-4AC6-BE08-5C2EC66B6C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440" y="2294824"/>
            <a:ext cx="2438400" cy="138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" ma:contentTypeDescription="Create a new document." ma:contentTypeScope="" ma:versionID="75247a5fef7e64e58d7632e30ff57fe4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1b4170e7709f4d43060007815f7c5d1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D41D708-A076-45EA-805C-0059922A94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034AF2-E545-4517-BDB8-B5474EC79B6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B4FEA2-E044-435F-8128-3C80D053D152}">
  <ds:schemaRefs>
    <ds:schemaRef ds:uri="http://www.w3.org/XML/1998/namespace"/>
    <ds:schemaRef ds:uri="46b8f10f-f56e-4e87-af4a-2384ac144562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100</TotalTime>
  <Words>412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Matthew Hart (1900191)</cp:lastModifiedBy>
  <cp:revision>11</cp:revision>
  <dcterms:created xsi:type="dcterms:W3CDTF">2019-09-05T20:58:34Z</dcterms:created>
  <dcterms:modified xsi:type="dcterms:W3CDTF">2019-09-24T13:38:08Z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