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4F4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F560EE-D7A0-F52B-A1B7-AF225568119A}" v="217" dt="2026-10-07T16:26:13.195"/>
    <p1510:client id="{B5A266D3-52A3-04A6-40A7-E2FB00DE35B6}" v="885" dt="2026-10-09T11:19:57.518"/>
    <p1510:client id="{EA183FF3-BDFE-74E6-4FB8-CC4084419824}" v="57" dt="2026-10-09T11:37:36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 Daniel Leathers (2607924)" userId="S::2607924@student.uwtsd.ac.uk::7c80f67d-ccd2-4209-be4e-3d8b7b1f8aac" providerId="AD" clId="Web-{84D76F71-56D5-8D80-71C5-6D9BB9E420C6}"/>
    <pc:docChg chg="modSld">
      <pc:chgData name="Marc Daniel Leathers (2607924)" userId="S::2607924@student.uwtsd.ac.uk::7c80f67d-ccd2-4209-be4e-3d8b7b1f8aac" providerId="AD" clId="Web-{84D76F71-56D5-8D80-71C5-6D9BB9E420C6}" dt="2026-10-02T10:58:58.788" v="21" actId="14100"/>
      <pc:docMkLst>
        <pc:docMk/>
      </pc:docMkLst>
      <pc:sldChg chg="delSp modSp">
        <pc:chgData name="Marc Daniel Leathers (2607924)" userId="S::2607924@student.uwtsd.ac.uk::7c80f67d-ccd2-4209-be4e-3d8b7b1f8aac" providerId="AD" clId="Web-{84D76F71-56D5-8D80-71C5-6D9BB9E420C6}" dt="2026-10-02T10:58:58.788" v="21" actId="14100"/>
        <pc:sldMkLst>
          <pc:docMk/>
          <pc:sldMk cId="3189026274" sldId="257"/>
        </pc:sldMkLst>
      </pc:sldChg>
      <pc:sldChg chg="modSp">
        <pc:chgData name="Marc Daniel Leathers (2607924)" userId="S::2607924@student.uwtsd.ac.uk::7c80f67d-ccd2-4209-be4e-3d8b7b1f8aac" providerId="AD" clId="Web-{84D76F71-56D5-8D80-71C5-6D9BB9E420C6}" dt="2026-10-02T10:56:58.707" v="20" actId="20577"/>
        <pc:sldMkLst>
          <pc:docMk/>
          <pc:sldMk cId="3676352945" sldId="263"/>
        </pc:sldMkLst>
        <pc:spChg chg="mod">
          <ac:chgData name="Marc Daniel Leathers (2607924)" userId="S::2607924@student.uwtsd.ac.uk::7c80f67d-ccd2-4209-be4e-3d8b7b1f8aac" providerId="AD" clId="Web-{84D76F71-56D5-8D80-71C5-6D9BB9E420C6}" dt="2026-10-02T10:56:58.707" v="20" actId="20577"/>
          <ac:spMkLst>
            <pc:docMk/>
            <pc:sldMk cId="3676352945" sldId="263"/>
            <ac:spMk id="2" creationId="{0AD243B9-3C59-DD1E-BA5E-3DB0D9DCB2FD}"/>
          </ac:spMkLst>
        </pc:spChg>
      </pc:sldChg>
    </pc:docChg>
  </pc:docChgLst>
  <pc:docChgLst>
    <pc:chgData name="Rabeeah Khan (2606769)" userId="S::2606769@student.uwtsd.ac.uk::83ddf0c7-ad86-4eaf-a343-abb6da74b132" providerId="AD" clId="Web-{A958C18C-3BC5-86C4-9523-77608E4ADB12}"/>
    <pc:docChg chg="modSld">
      <pc:chgData name="Rabeeah Khan (2606769)" userId="S::2606769@student.uwtsd.ac.uk::83ddf0c7-ad86-4eaf-a343-abb6da74b132" providerId="AD" clId="Web-{A958C18C-3BC5-86C4-9523-77608E4ADB12}" dt="2026-09-20T23:28:58.278" v="202" actId="20577"/>
      <pc:docMkLst>
        <pc:docMk/>
      </pc:docMkLst>
      <pc:sldChg chg="modSp">
        <pc:chgData name="Rabeeah Khan (2606769)" userId="S::2606769@student.uwtsd.ac.uk::83ddf0c7-ad86-4eaf-a343-abb6da74b132" providerId="AD" clId="Web-{A958C18C-3BC5-86C4-9523-77608E4ADB12}" dt="2026-09-20T22:46:10.010" v="3" actId="20577"/>
        <pc:sldMkLst>
          <pc:docMk/>
          <pc:sldMk cId="1087729735" sldId="258"/>
        </pc:sldMkLst>
        <pc:spChg chg="mod">
          <ac:chgData name="Rabeeah Khan (2606769)" userId="S::2606769@student.uwtsd.ac.uk::83ddf0c7-ad86-4eaf-a343-abb6da74b132" providerId="AD" clId="Web-{A958C18C-3BC5-86C4-9523-77608E4ADB12}" dt="2026-09-20T22:46:10.010" v="3" actId="20577"/>
          <ac:spMkLst>
            <pc:docMk/>
            <pc:sldMk cId="1087729735" sldId="258"/>
            <ac:spMk id="3" creationId="{92B31F11-CDDA-A420-251A-203EFF5A81F3}"/>
          </ac:spMkLst>
        </pc:spChg>
      </pc:sldChg>
      <pc:sldChg chg="addSp delSp modSp mod modTransition modClrScheme chgLayout">
        <pc:chgData name="Rabeeah Khan (2606769)" userId="S::2606769@student.uwtsd.ac.uk::83ddf0c7-ad86-4eaf-a343-abb6da74b132" providerId="AD" clId="Web-{A958C18C-3BC5-86C4-9523-77608E4ADB12}" dt="2026-09-20T23:28:58.278" v="202" actId="20577"/>
        <pc:sldMkLst>
          <pc:docMk/>
          <pc:sldMk cId="4052506443" sldId="259"/>
        </pc:sldMkLst>
        <pc:spChg chg="mod ord">
          <ac:chgData name="Rabeeah Khan (2606769)" userId="S::2606769@student.uwtsd.ac.uk::83ddf0c7-ad86-4eaf-a343-abb6da74b132" providerId="AD" clId="Web-{A958C18C-3BC5-86C4-9523-77608E4ADB12}" dt="2026-09-20T23:22:26.001" v="146" actId="1076"/>
          <ac:spMkLst>
            <pc:docMk/>
            <pc:sldMk cId="4052506443" sldId="259"/>
            <ac:spMk id="3" creationId="{EA1E0116-1D88-33AA-6FE4-4547D3D457CB}"/>
          </ac:spMkLst>
        </pc:spChg>
        <pc:spChg chg="add mod">
          <ac:chgData name="Rabeeah Khan (2606769)" userId="S::2606769@student.uwtsd.ac.uk::83ddf0c7-ad86-4eaf-a343-abb6da74b132" providerId="AD" clId="Web-{A958C18C-3BC5-86C4-9523-77608E4ADB12}" dt="2026-09-20T23:28:58.278" v="202" actId="20577"/>
          <ac:spMkLst>
            <pc:docMk/>
            <pc:sldMk cId="4052506443" sldId="259"/>
            <ac:spMk id="14" creationId="{693968C0-AA97-15F9-2FFB-ED5238C035C0}"/>
          </ac:spMkLst>
        </pc:spChg>
        <pc:picChg chg="add mod modCrop">
          <ac:chgData name="Rabeeah Khan (2606769)" userId="S::2606769@student.uwtsd.ac.uk::83ddf0c7-ad86-4eaf-a343-abb6da74b132" providerId="AD" clId="Web-{A958C18C-3BC5-86C4-9523-77608E4ADB12}" dt="2026-09-20T22:48:36.765" v="23" actId="1076"/>
          <ac:picMkLst>
            <pc:docMk/>
            <pc:sldMk cId="4052506443" sldId="259"/>
            <ac:picMk id="13" creationId="{465850A3-B9A3-096F-1617-D12FD8B55DE6}"/>
          </ac:picMkLst>
        </pc:picChg>
      </pc:sldChg>
    </pc:docChg>
  </pc:docChgLst>
  <pc:docChgLst>
    <pc:chgData name="Marc Daniel Leathers (2607924)" userId="S::2607924@student.uwtsd.ac.uk::7c80f67d-ccd2-4209-be4e-3d8b7b1f8aac" providerId="AD" clId="Web-{244BDB79-C04C-0146-DFC5-443E5FABA93B}"/>
    <pc:docChg chg="modSld">
      <pc:chgData name="Marc Daniel Leathers (2607924)" userId="S::2607924@student.uwtsd.ac.uk::7c80f67d-ccd2-4209-be4e-3d8b7b1f8aac" providerId="AD" clId="Web-{244BDB79-C04C-0146-DFC5-443E5FABA93B}" dt="2026-10-06T16:11:15.443" v="434" actId="20577"/>
      <pc:docMkLst>
        <pc:docMk/>
      </pc:docMkLst>
      <pc:sldChg chg="delSp modSp">
        <pc:chgData name="Marc Daniel Leathers (2607924)" userId="S::2607924@student.uwtsd.ac.uk::7c80f67d-ccd2-4209-be4e-3d8b7b1f8aac" providerId="AD" clId="Web-{244BDB79-C04C-0146-DFC5-443E5FABA93B}" dt="2026-10-06T16:11:01.301" v="430" actId="20577"/>
        <pc:sldMkLst>
          <pc:docMk/>
          <pc:sldMk cId="3189026274" sldId="257"/>
        </pc:sldMkLst>
        <pc:spChg chg="mod">
          <ac:chgData name="Marc Daniel Leathers (2607924)" userId="S::2607924@student.uwtsd.ac.uk::7c80f67d-ccd2-4209-be4e-3d8b7b1f8aac" providerId="AD" clId="Web-{244BDB79-C04C-0146-DFC5-443E5FABA93B}" dt="2026-10-06T15:59:30.492" v="391" actId="1076"/>
          <ac:spMkLst>
            <pc:docMk/>
            <pc:sldMk cId="3189026274" sldId="257"/>
            <ac:spMk id="4" creationId="{BA5B5E2A-EE6A-A14E-103B-B4693D68D62F}"/>
          </ac:spMkLst>
        </pc:spChg>
        <pc:spChg chg="mod">
          <ac:chgData name="Marc Daniel Leathers (2607924)" userId="S::2607924@student.uwtsd.ac.uk::7c80f67d-ccd2-4209-be4e-3d8b7b1f8aac" providerId="AD" clId="Web-{244BDB79-C04C-0146-DFC5-443E5FABA93B}" dt="2026-10-06T16:11:01.301" v="430" actId="20577"/>
          <ac:spMkLst>
            <pc:docMk/>
            <pc:sldMk cId="3189026274" sldId="257"/>
            <ac:spMk id="6" creationId="{4CE52025-B1CE-384B-4783-7B5110441015}"/>
          </ac:spMkLst>
        </pc:spChg>
        <pc:spChg chg="mod">
          <ac:chgData name="Marc Daniel Leathers (2607924)" userId="S::2607924@student.uwtsd.ac.uk::7c80f67d-ccd2-4209-be4e-3d8b7b1f8aac" providerId="AD" clId="Web-{244BDB79-C04C-0146-DFC5-443E5FABA93B}" dt="2026-10-06T10:40:24.290" v="45" actId="20577"/>
          <ac:spMkLst>
            <pc:docMk/>
            <pc:sldMk cId="3189026274" sldId="257"/>
            <ac:spMk id="11" creationId="{460968FC-B27C-0AD3-DB1C-C78ADFE2E7E3}"/>
          </ac:spMkLst>
        </pc:spChg>
        <pc:spChg chg="mod">
          <ac:chgData name="Marc Daniel Leathers (2607924)" userId="S::2607924@student.uwtsd.ac.uk::7c80f67d-ccd2-4209-be4e-3d8b7b1f8aac" providerId="AD" clId="Web-{244BDB79-C04C-0146-DFC5-443E5FABA93B}" dt="2026-10-06T12:16:21.315" v="180" actId="20577"/>
          <ac:spMkLst>
            <pc:docMk/>
            <pc:sldMk cId="3189026274" sldId="257"/>
            <ac:spMk id="27" creationId="{7FD58D80-9A1B-02BA-9676-2449D7F4C57E}"/>
          </ac:spMkLst>
        </pc:spChg>
        <pc:spChg chg="mod">
          <ac:chgData name="Marc Daniel Leathers (2607924)" userId="S::2607924@student.uwtsd.ac.uk::7c80f67d-ccd2-4209-be4e-3d8b7b1f8aac" providerId="AD" clId="Web-{244BDB79-C04C-0146-DFC5-443E5FABA93B}" dt="2026-10-06T15:06:06.628" v="225" actId="20577"/>
          <ac:spMkLst>
            <pc:docMk/>
            <pc:sldMk cId="3189026274" sldId="257"/>
            <ac:spMk id="101" creationId="{83A567BB-E177-4B6E-F3EF-4DDE390F09CC}"/>
          </ac:spMkLst>
        </pc:spChg>
        <pc:picChg chg="mod">
          <ac:chgData name="Marc Daniel Leathers (2607924)" userId="S::2607924@student.uwtsd.ac.uk::7c80f67d-ccd2-4209-be4e-3d8b7b1f8aac" providerId="AD" clId="Web-{244BDB79-C04C-0146-DFC5-443E5FABA93B}" dt="2026-10-06T15:04:49.721" v="192" actId="1076"/>
          <ac:picMkLst>
            <pc:docMk/>
            <pc:sldMk cId="3189026274" sldId="257"/>
            <ac:picMk id="17" creationId="{E7A490AC-7F14-963D-EB10-78BA1F3D5691}"/>
          </ac:picMkLst>
        </pc:picChg>
      </pc:sldChg>
      <pc:sldChg chg="modSp">
        <pc:chgData name="Marc Daniel Leathers (2607924)" userId="S::2607924@student.uwtsd.ac.uk::7c80f67d-ccd2-4209-be4e-3d8b7b1f8aac" providerId="AD" clId="Web-{244BDB79-C04C-0146-DFC5-443E5FABA93B}" dt="2026-10-06T16:11:15.443" v="434" actId="20577"/>
        <pc:sldMkLst>
          <pc:docMk/>
          <pc:sldMk cId="3676352945" sldId="263"/>
        </pc:sldMkLst>
        <pc:spChg chg="mod">
          <ac:chgData name="Marc Daniel Leathers (2607924)" userId="S::2607924@student.uwtsd.ac.uk::7c80f67d-ccd2-4209-be4e-3d8b7b1f8aac" providerId="AD" clId="Web-{244BDB79-C04C-0146-DFC5-443E5FABA93B}" dt="2026-10-06T16:11:15.443" v="434" actId="20577"/>
          <ac:spMkLst>
            <pc:docMk/>
            <pc:sldMk cId="3676352945" sldId="263"/>
            <ac:spMk id="2" creationId="{0AD243B9-3C59-DD1E-BA5E-3DB0D9DCB2FD}"/>
          </ac:spMkLst>
        </pc:spChg>
      </pc:sldChg>
    </pc:docChg>
  </pc:docChgLst>
  <pc:docChgLst>
    <pc:chgData name="Cherry Barbara Mahon (2607930)" userId="S::2607930@student.uwtsd.ac.uk::87aa8cf8-ccfe-4aff-90c0-4bb4654f2ae1" providerId="AD" clId="Web-{00000000-0000-0000-0000-000000000000}"/>
    <pc:docChg chg="modSld">
      <pc:chgData name="Cherry Barbara Mahon (2607930)" userId="S::2607930@student.uwtsd.ac.uk::87aa8cf8-ccfe-4aff-90c0-4bb4654f2ae1" providerId="AD" clId="Web-{00000000-0000-0000-0000-000000000000}" dt="2026-10-02T11:27:03.834" v="135" actId="20577"/>
      <pc:docMkLst>
        <pc:docMk/>
      </pc:docMkLst>
      <pc:sldChg chg="addSp delSp modSp">
        <pc:chgData name="Cherry Barbara Mahon (2607930)" userId="S::2607930@student.uwtsd.ac.uk::87aa8cf8-ccfe-4aff-90c0-4bb4654f2ae1" providerId="AD" clId="Web-{00000000-0000-0000-0000-000000000000}" dt="2026-10-02T11:27:03.834" v="135" actId="20577"/>
        <pc:sldMkLst>
          <pc:docMk/>
          <pc:sldMk cId="2460592325" sldId="261"/>
        </pc:sldMkLst>
        <pc:spChg chg="mod">
          <ac:chgData name="Cherry Barbara Mahon (2607930)" userId="S::2607930@student.uwtsd.ac.uk::87aa8cf8-ccfe-4aff-90c0-4bb4654f2ae1" providerId="AD" clId="Web-{00000000-0000-0000-0000-000000000000}" dt="2026-10-02T11:27:03.834" v="135" actId="20577"/>
          <ac:spMkLst>
            <pc:docMk/>
            <pc:sldMk cId="2460592325" sldId="261"/>
            <ac:spMk id="3" creationId="{EAFF2848-EC93-9C81-22A7-B92B0ADAE91E}"/>
          </ac:spMkLst>
        </pc:spChg>
        <pc:spChg chg="add mod">
          <ac:chgData name="Cherry Barbara Mahon (2607930)" userId="S::2607930@student.uwtsd.ac.uk::87aa8cf8-ccfe-4aff-90c0-4bb4654f2ae1" providerId="AD" clId="Web-{00000000-0000-0000-0000-000000000000}" dt="2026-10-02T11:26:57.193" v="134" actId="20577"/>
          <ac:spMkLst>
            <pc:docMk/>
            <pc:sldMk cId="2460592325" sldId="261"/>
            <ac:spMk id="7" creationId="{1290BBC1-6BFB-0DE9-25E2-55C38A1F8AD2}"/>
          </ac:spMkLst>
        </pc:spChg>
      </pc:sldChg>
    </pc:docChg>
  </pc:docChgLst>
  <pc:docChgLst>
    <pc:chgData name="Marc Daniel Leathers (2607924)" userId="S::2607924@student.uwtsd.ac.uk::7c80f67d-ccd2-4209-be4e-3d8b7b1f8aac" providerId="AD" clId="Web-{E8101334-9A17-F5D6-7A4A-5645B0A63F86}"/>
    <pc:docChg chg="modSld">
      <pc:chgData name="Marc Daniel Leathers (2607924)" userId="S::2607924@student.uwtsd.ac.uk::7c80f67d-ccd2-4209-be4e-3d8b7b1f8aac" providerId="AD" clId="Web-{E8101334-9A17-F5D6-7A4A-5645B0A63F86}" dt="2026-09-18T11:42:36.333" v="145" actId="20577"/>
      <pc:docMkLst>
        <pc:docMk/>
      </pc:docMkLst>
      <pc:sldChg chg="modSp">
        <pc:chgData name="Marc Daniel Leathers (2607924)" userId="S::2607924@student.uwtsd.ac.uk::7c80f67d-ccd2-4209-be4e-3d8b7b1f8aac" providerId="AD" clId="Web-{E8101334-9A17-F5D6-7A4A-5645B0A63F86}" dt="2026-09-18T11:39:44.299" v="5" actId="20577"/>
        <pc:sldMkLst>
          <pc:docMk/>
          <pc:sldMk cId="3189026274" sldId="257"/>
        </pc:sldMkLst>
      </pc:sldChg>
      <pc:sldChg chg="modSp">
        <pc:chgData name="Marc Daniel Leathers (2607924)" userId="S::2607924@student.uwtsd.ac.uk::7c80f67d-ccd2-4209-be4e-3d8b7b1f8aac" providerId="AD" clId="Web-{E8101334-9A17-F5D6-7A4A-5645B0A63F86}" dt="2026-09-18T11:42:36.333" v="145" actId="20577"/>
        <pc:sldMkLst>
          <pc:docMk/>
          <pc:sldMk cId="1087729735" sldId="258"/>
        </pc:sldMkLst>
        <pc:spChg chg="mod">
          <ac:chgData name="Marc Daniel Leathers (2607924)" userId="S::2607924@student.uwtsd.ac.uk::7c80f67d-ccd2-4209-be4e-3d8b7b1f8aac" providerId="AD" clId="Web-{E8101334-9A17-F5D6-7A4A-5645B0A63F86}" dt="2026-09-18T11:42:36.333" v="145" actId="20577"/>
          <ac:spMkLst>
            <pc:docMk/>
            <pc:sldMk cId="1087729735" sldId="258"/>
            <ac:spMk id="3" creationId="{92B31F11-CDDA-A420-251A-203EFF5A81F3}"/>
          </ac:spMkLst>
        </pc:spChg>
      </pc:sldChg>
    </pc:docChg>
  </pc:docChgLst>
  <pc:docChgLst>
    <pc:chgData name="Marc Daniel Leathers (2607924)" userId="S::2607924@student.uwtsd.ac.uk::7c80f67d-ccd2-4209-be4e-3d8b7b1f8aac" providerId="AD" clId="Web-{8C854895-DF9D-BC8B-92F5-C29A49D31CA1}"/>
    <pc:docChg chg="modSld">
      <pc:chgData name="Marc Daniel Leathers (2607924)" userId="S::2607924@student.uwtsd.ac.uk::7c80f67d-ccd2-4209-be4e-3d8b7b1f8aac" providerId="AD" clId="Web-{8C854895-DF9D-BC8B-92F5-C29A49D31CA1}" dt="2026-09-25T18:50:43.807" v="39" actId="20577"/>
      <pc:docMkLst>
        <pc:docMk/>
      </pc:docMkLst>
      <pc:sldChg chg="addSp delSp modSp">
        <pc:chgData name="Marc Daniel Leathers (2607924)" userId="S::2607924@student.uwtsd.ac.uk::7c80f67d-ccd2-4209-be4e-3d8b7b1f8aac" providerId="AD" clId="Web-{8C854895-DF9D-BC8B-92F5-C29A49D31CA1}" dt="2026-09-25T18:50:43.807" v="39" actId="20577"/>
        <pc:sldMkLst>
          <pc:docMk/>
          <pc:sldMk cId="3676352945" sldId="263"/>
        </pc:sldMkLst>
        <pc:spChg chg="mod">
          <ac:chgData name="Marc Daniel Leathers (2607924)" userId="S::2607924@student.uwtsd.ac.uk::7c80f67d-ccd2-4209-be4e-3d8b7b1f8aac" providerId="AD" clId="Web-{8C854895-DF9D-BC8B-92F5-C29A49D31CA1}" dt="2026-09-25T18:50:43.807" v="39" actId="20577"/>
          <ac:spMkLst>
            <pc:docMk/>
            <pc:sldMk cId="3676352945" sldId="263"/>
            <ac:spMk id="2" creationId="{0AD243B9-3C59-DD1E-BA5E-3DB0D9DCB2FD}"/>
          </ac:spMkLst>
        </pc:spChg>
      </pc:sldChg>
    </pc:docChg>
  </pc:docChgLst>
  <pc:docChgLst>
    <pc:chgData name="Marc Daniel Leathers (2607924)" userId="S::2607924@student.uwtsd.ac.uk::7c80f67d-ccd2-4209-be4e-3d8b7b1f8aac" providerId="AD" clId="Web-{B5A266D3-52A3-04A6-40A7-E2FB00DE35B6}"/>
    <pc:docChg chg="modSld">
      <pc:chgData name="Marc Daniel Leathers (2607924)" userId="S::2607924@student.uwtsd.ac.uk::7c80f67d-ccd2-4209-be4e-3d8b7b1f8aac" providerId="AD" clId="Web-{B5A266D3-52A3-04A6-40A7-E2FB00DE35B6}" dt="2026-10-09T11:18:52.111" v="475" actId="20577"/>
      <pc:docMkLst>
        <pc:docMk/>
      </pc:docMkLst>
      <pc:sldChg chg="modSp">
        <pc:chgData name="Marc Daniel Leathers (2607924)" userId="S::2607924@student.uwtsd.ac.uk::7c80f67d-ccd2-4209-be4e-3d8b7b1f8aac" providerId="AD" clId="Web-{B5A266D3-52A3-04A6-40A7-E2FB00DE35B6}" dt="2026-10-09T10:58:36.242" v="432" actId="20577"/>
        <pc:sldMkLst>
          <pc:docMk/>
          <pc:sldMk cId="3189026274" sldId="257"/>
        </pc:sldMkLst>
        <pc:spChg chg="mod">
          <ac:chgData name="Marc Daniel Leathers (2607924)" userId="S::2607924@student.uwtsd.ac.uk::7c80f67d-ccd2-4209-be4e-3d8b7b1f8aac" providerId="AD" clId="Web-{B5A266D3-52A3-04A6-40A7-E2FB00DE35B6}" dt="2026-10-09T09:59:02.273" v="69" actId="20577"/>
          <ac:spMkLst>
            <pc:docMk/>
            <pc:sldMk cId="3189026274" sldId="257"/>
            <ac:spMk id="2" creationId="{AB684A16-F908-E096-1AEF-E33A6A9BB9B8}"/>
          </ac:spMkLst>
        </pc:spChg>
        <pc:spChg chg="mod">
          <ac:chgData name="Marc Daniel Leathers (2607924)" userId="S::2607924@student.uwtsd.ac.uk::7c80f67d-ccd2-4209-be4e-3d8b7b1f8aac" providerId="AD" clId="Web-{B5A266D3-52A3-04A6-40A7-E2FB00DE35B6}" dt="2026-10-09T10:57:54.944" v="413" actId="1076"/>
          <ac:spMkLst>
            <pc:docMk/>
            <pc:sldMk cId="3189026274" sldId="257"/>
            <ac:spMk id="4" creationId="{BA5B5E2A-EE6A-A14E-103B-B4693D68D62F}"/>
          </ac:spMkLst>
        </pc:spChg>
        <pc:spChg chg="mod">
          <ac:chgData name="Marc Daniel Leathers (2607924)" userId="S::2607924@student.uwtsd.ac.uk::7c80f67d-ccd2-4209-be4e-3d8b7b1f8aac" providerId="AD" clId="Web-{B5A266D3-52A3-04A6-40A7-E2FB00DE35B6}" dt="2026-10-09T10:50:12.981" v="391" actId="20577"/>
          <ac:spMkLst>
            <pc:docMk/>
            <pc:sldMk cId="3189026274" sldId="257"/>
            <ac:spMk id="6" creationId="{4CE52025-B1CE-384B-4783-7B5110441015}"/>
          </ac:spMkLst>
        </pc:spChg>
        <pc:spChg chg="mod">
          <ac:chgData name="Marc Daniel Leathers (2607924)" userId="S::2607924@student.uwtsd.ac.uk::7c80f67d-ccd2-4209-be4e-3d8b7b1f8aac" providerId="AD" clId="Web-{B5A266D3-52A3-04A6-40A7-E2FB00DE35B6}" dt="2026-10-09T10:58:36.242" v="432" actId="20577"/>
          <ac:spMkLst>
            <pc:docMk/>
            <pc:sldMk cId="3189026274" sldId="257"/>
            <ac:spMk id="11" creationId="{460968FC-B27C-0AD3-DB1C-C78ADFE2E7E3}"/>
          </ac:spMkLst>
        </pc:spChg>
        <pc:spChg chg="mod">
          <ac:chgData name="Marc Daniel Leathers (2607924)" userId="S::2607924@student.uwtsd.ac.uk::7c80f67d-ccd2-4209-be4e-3d8b7b1f8aac" providerId="AD" clId="Web-{B5A266D3-52A3-04A6-40A7-E2FB00DE35B6}" dt="2026-10-09T10:49:54.199" v="389" actId="20577"/>
          <ac:spMkLst>
            <pc:docMk/>
            <pc:sldMk cId="3189026274" sldId="257"/>
            <ac:spMk id="27" creationId="{7FD58D80-9A1B-02BA-9676-2449D7F4C57E}"/>
          </ac:spMkLst>
        </pc:spChg>
        <pc:spChg chg="mod">
          <ac:chgData name="Marc Daniel Leathers (2607924)" userId="S::2607924@student.uwtsd.ac.uk::7c80f67d-ccd2-4209-be4e-3d8b7b1f8aac" providerId="AD" clId="Web-{B5A266D3-52A3-04A6-40A7-E2FB00DE35B6}" dt="2026-10-09T08:46:04.091" v="32" actId="1076"/>
          <ac:spMkLst>
            <pc:docMk/>
            <pc:sldMk cId="3189026274" sldId="257"/>
            <ac:spMk id="101" creationId="{83A567BB-E177-4B6E-F3EF-4DDE390F09CC}"/>
          </ac:spMkLst>
        </pc:spChg>
        <pc:picChg chg="mod">
          <ac:chgData name="Marc Daniel Leathers (2607924)" userId="S::2607924@student.uwtsd.ac.uk::7c80f67d-ccd2-4209-be4e-3d8b7b1f8aac" providerId="AD" clId="Web-{B5A266D3-52A3-04A6-40A7-E2FB00DE35B6}" dt="2026-10-09T08:45:56.935" v="31" actId="14100"/>
          <ac:picMkLst>
            <pc:docMk/>
            <pc:sldMk cId="3189026274" sldId="257"/>
            <ac:picMk id="17" creationId="{E7A490AC-7F14-963D-EB10-78BA1F3D5691}"/>
          </ac:picMkLst>
        </pc:picChg>
      </pc:sldChg>
      <pc:sldChg chg="modSp">
        <pc:chgData name="Marc Daniel Leathers (2607924)" userId="S::2607924@student.uwtsd.ac.uk::7c80f67d-ccd2-4209-be4e-3d8b7b1f8aac" providerId="AD" clId="Web-{B5A266D3-52A3-04A6-40A7-E2FB00DE35B6}" dt="2026-10-09T10:59:23.181" v="451" actId="20577"/>
        <pc:sldMkLst>
          <pc:docMk/>
          <pc:sldMk cId="1087729735" sldId="258"/>
        </pc:sldMkLst>
        <pc:spChg chg="mod">
          <ac:chgData name="Marc Daniel Leathers (2607924)" userId="S::2607924@student.uwtsd.ac.uk::7c80f67d-ccd2-4209-be4e-3d8b7b1f8aac" providerId="AD" clId="Web-{B5A266D3-52A3-04A6-40A7-E2FB00DE35B6}" dt="2026-10-09T10:58:59.602" v="448" actId="20577"/>
          <ac:spMkLst>
            <pc:docMk/>
            <pc:sldMk cId="1087729735" sldId="258"/>
            <ac:spMk id="2" creationId="{10D01949-1B04-A2FD-D0F9-2B7F3184E966}"/>
          </ac:spMkLst>
        </pc:spChg>
        <pc:spChg chg="mod">
          <ac:chgData name="Marc Daniel Leathers (2607924)" userId="S::2607924@student.uwtsd.ac.uk::7c80f67d-ccd2-4209-be4e-3d8b7b1f8aac" providerId="AD" clId="Web-{B5A266D3-52A3-04A6-40A7-E2FB00DE35B6}" dt="2026-10-09T10:59:23.181" v="451" actId="20577"/>
          <ac:spMkLst>
            <pc:docMk/>
            <pc:sldMk cId="1087729735" sldId="258"/>
            <ac:spMk id="412" creationId="{0A0DC093-7487-EC41-2EE8-E0DEB481EBB2}"/>
          </ac:spMkLst>
        </pc:spChg>
        <pc:graphicFrameChg chg="mod">
          <ac:chgData name="Marc Daniel Leathers (2607924)" userId="S::2607924@student.uwtsd.ac.uk::7c80f67d-ccd2-4209-be4e-3d8b7b1f8aac" providerId="AD" clId="Web-{B5A266D3-52A3-04A6-40A7-E2FB00DE35B6}" dt="2026-10-09T10:59:10.696" v="449" actId="1076"/>
          <ac:graphicFrameMkLst>
            <pc:docMk/>
            <pc:sldMk cId="1087729735" sldId="258"/>
            <ac:graphicFrameMk id="5" creationId="{E90E2C6D-2BC0-F6A8-118C-A23112B8BA88}"/>
          </ac:graphicFrameMkLst>
        </pc:graphicFrameChg>
      </pc:sldChg>
      <pc:sldChg chg="modSp">
        <pc:chgData name="Marc Daniel Leathers (2607924)" userId="S::2607924@student.uwtsd.ac.uk::7c80f67d-ccd2-4209-be4e-3d8b7b1f8aac" providerId="AD" clId="Web-{B5A266D3-52A3-04A6-40A7-E2FB00DE35B6}" dt="2026-10-09T11:18:52.111" v="475" actId="20577"/>
        <pc:sldMkLst>
          <pc:docMk/>
          <pc:sldMk cId="2460592325" sldId="261"/>
        </pc:sldMkLst>
        <pc:spChg chg="mod">
          <ac:chgData name="Marc Daniel Leathers (2607924)" userId="S::2607924@student.uwtsd.ac.uk::7c80f67d-ccd2-4209-be4e-3d8b7b1f8aac" providerId="AD" clId="Web-{B5A266D3-52A3-04A6-40A7-E2FB00DE35B6}" dt="2026-10-09T11:18:52.111" v="475" actId="20577"/>
          <ac:spMkLst>
            <pc:docMk/>
            <pc:sldMk cId="2460592325" sldId="261"/>
            <ac:spMk id="2" creationId="{2C1443F4-085E-CA16-6424-0BEAD3389178}"/>
          </ac:spMkLst>
        </pc:spChg>
      </pc:sldChg>
      <pc:sldChg chg="modSp">
        <pc:chgData name="Marc Daniel Leathers (2607924)" userId="S::2607924@student.uwtsd.ac.uk::7c80f67d-ccd2-4209-be4e-3d8b7b1f8aac" providerId="AD" clId="Web-{B5A266D3-52A3-04A6-40A7-E2FB00DE35B6}" dt="2026-10-09T11:18:24.798" v="465" actId="20577"/>
        <pc:sldMkLst>
          <pc:docMk/>
          <pc:sldMk cId="2302087356" sldId="262"/>
        </pc:sldMkLst>
        <pc:spChg chg="mod">
          <ac:chgData name="Marc Daniel Leathers (2607924)" userId="S::2607924@student.uwtsd.ac.uk::7c80f67d-ccd2-4209-be4e-3d8b7b1f8aac" providerId="AD" clId="Web-{B5A266D3-52A3-04A6-40A7-E2FB00DE35B6}" dt="2026-10-09T11:18:24.798" v="465" actId="20577"/>
          <ac:spMkLst>
            <pc:docMk/>
            <pc:sldMk cId="2302087356" sldId="262"/>
            <ac:spMk id="2" creationId="{CCCB5742-102C-C51D-4967-01F144B6AEDC}"/>
          </ac:spMkLst>
        </pc:spChg>
      </pc:sldChg>
    </pc:docChg>
  </pc:docChgLst>
  <pc:docChgLst>
    <pc:chgData name="Marc Daniel Leathers (2607924)" userId="S::2607924@student.uwtsd.ac.uk::7c80f67d-ccd2-4209-be4e-3d8b7b1f8aac" providerId="AD" clId="Web-{E21E4F69-0774-2D93-90EF-BB55870575DC}"/>
    <pc:docChg chg="modSld">
      <pc:chgData name="Marc Daniel Leathers (2607924)" userId="S::2607924@student.uwtsd.ac.uk::7c80f67d-ccd2-4209-be4e-3d8b7b1f8aac" providerId="AD" clId="Web-{E21E4F69-0774-2D93-90EF-BB55870575DC}" dt="2026-10-04T10:02:31.841" v="295" actId="20577"/>
      <pc:docMkLst>
        <pc:docMk/>
      </pc:docMkLst>
      <pc:sldChg chg="addSp delSp modSp">
        <pc:chgData name="Marc Daniel Leathers (2607924)" userId="S::2607924@student.uwtsd.ac.uk::7c80f67d-ccd2-4209-be4e-3d8b7b1f8aac" providerId="AD" clId="Web-{E21E4F69-0774-2D93-90EF-BB55870575DC}" dt="2026-10-04T09:59:33.983" v="231" actId="20577"/>
        <pc:sldMkLst>
          <pc:docMk/>
          <pc:sldMk cId="3189026274" sldId="257"/>
        </pc:sldMkLst>
        <pc:spChg chg="mod">
          <ac:chgData name="Marc Daniel Leathers (2607924)" userId="S::2607924@student.uwtsd.ac.uk::7c80f67d-ccd2-4209-be4e-3d8b7b1f8aac" providerId="AD" clId="Web-{E21E4F69-0774-2D93-90EF-BB55870575DC}" dt="2026-10-04T09:50:41.597" v="95" actId="14100"/>
          <ac:spMkLst>
            <pc:docMk/>
            <pc:sldMk cId="3189026274" sldId="257"/>
            <ac:spMk id="2" creationId="{AB684A16-F908-E096-1AEF-E33A6A9BB9B8}"/>
          </ac:spMkLst>
        </pc:spChg>
        <pc:spChg chg="add mod">
          <ac:chgData name="Marc Daniel Leathers (2607924)" userId="S::2607924@student.uwtsd.ac.uk::7c80f67d-ccd2-4209-be4e-3d8b7b1f8aac" providerId="AD" clId="Web-{E21E4F69-0774-2D93-90EF-BB55870575DC}" dt="2026-10-04T09:59:06.528" v="228" actId="20577"/>
          <ac:spMkLst>
            <pc:docMk/>
            <pc:sldMk cId="3189026274" sldId="257"/>
            <ac:spMk id="4" creationId="{BA5B5E2A-EE6A-A14E-103B-B4693D68D62F}"/>
          </ac:spMkLst>
        </pc:spChg>
        <pc:spChg chg="mod">
          <ac:chgData name="Marc Daniel Leathers (2607924)" userId="S::2607924@student.uwtsd.ac.uk::7c80f67d-ccd2-4209-be4e-3d8b7b1f8aac" providerId="AD" clId="Web-{E21E4F69-0774-2D93-90EF-BB55870575DC}" dt="2026-10-04T09:53:08.109" v="136" actId="20577"/>
          <ac:spMkLst>
            <pc:docMk/>
            <pc:sldMk cId="3189026274" sldId="257"/>
            <ac:spMk id="6" creationId="{4CE52025-B1CE-384B-4783-7B5110441015}"/>
          </ac:spMkLst>
        </pc:spChg>
        <pc:spChg chg="add mod">
          <ac:chgData name="Marc Daniel Leathers (2607924)" userId="S::2607924@student.uwtsd.ac.uk::7c80f67d-ccd2-4209-be4e-3d8b7b1f8aac" providerId="AD" clId="Web-{E21E4F69-0774-2D93-90EF-BB55870575DC}" dt="2026-10-04T09:59:33.983" v="231" actId="20577"/>
          <ac:spMkLst>
            <pc:docMk/>
            <pc:sldMk cId="3189026274" sldId="257"/>
            <ac:spMk id="11" creationId="{460968FC-B27C-0AD3-DB1C-C78ADFE2E7E3}"/>
          </ac:spMkLst>
        </pc:spChg>
        <pc:spChg chg="mod">
          <ac:chgData name="Marc Daniel Leathers (2607924)" userId="S::2607924@student.uwtsd.ac.uk::7c80f67d-ccd2-4209-be4e-3d8b7b1f8aac" providerId="AD" clId="Web-{E21E4F69-0774-2D93-90EF-BB55870575DC}" dt="2026-10-04T09:34:56.194" v="47" actId="1076"/>
          <ac:spMkLst>
            <pc:docMk/>
            <pc:sldMk cId="3189026274" sldId="257"/>
            <ac:spMk id="27" creationId="{7FD58D80-9A1B-02BA-9676-2449D7F4C57E}"/>
          </ac:spMkLst>
        </pc:spChg>
        <pc:spChg chg="mod">
          <ac:chgData name="Marc Daniel Leathers (2607924)" userId="S::2607924@student.uwtsd.ac.uk::7c80f67d-ccd2-4209-be4e-3d8b7b1f8aac" providerId="AD" clId="Web-{E21E4F69-0774-2D93-90EF-BB55870575DC}" dt="2026-10-04T09:35:30.087" v="52" actId="1076"/>
          <ac:spMkLst>
            <pc:docMk/>
            <pc:sldMk cId="3189026274" sldId="257"/>
            <ac:spMk id="101" creationId="{83A567BB-E177-4B6E-F3EF-4DDE390F09CC}"/>
          </ac:spMkLst>
        </pc:spChg>
        <pc:picChg chg="mod">
          <ac:chgData name="Marc Daniel Leathers (2607924)" userId="S::2607924@student.uwtsd.ac.uk::7c80f67d-ccd2-4209-be4e-3d8b7b1f8aac" providerId="AD" clId="Web-{E21E4F69-0774-2D93-90EF-BB55870575DC}" dt="2026-10-04T09:35:25.431" v="51" actId="1076"/>
          <ac:picMkLst>
            <pc:docMk/>
            <pc:sldMk cId="3189026274" sldId="257"/>
            <ac:picMk id="17" creationId="{E7A490AC-7F14-963D-EB10-78BA1F3D5691}"/>
          </ac:picMkLst>
        </pc:picChg>
      </pc:sldChg>
      <pc:sldChg chg="addSp modSp">
        <pc:chgData name="Marc Daniel Leathers (2607924)" userId="S::2607924@student.uwtsd.ac.uk::7c80f67d-ccd2-4209-be4e-3d8b7b1f8aac" providerId="AD" clId="Web-{E21E4F69-0774-2D93-90EF-BB55870575DC}" dt="2026-10-04T10:02:31.841" v="295" actId="20577"/>
        <pc:sldMkLst>
          <pc:docMk/>
          <pc:sldMk cId="1087729735" sldId="258"/>
        </pc:sldMkLst>
        <pc:spChg chg="mod">
          <ac:chgData name="Marc Daniel Leathers (2607924)" userId="S::2607924@student.uwtsd.ac.uk::7c80f67d-ccd2-4209-be4e-3d8b7b1f8aac" providerId="AD" clId="Web-{E21E4F69-0774-2D93-90EF-BB55870575DC}" dt="2026-10-04T10:01:02.677" v="241" actId="1076"/>
          <ac:spMkLst>
            <pc:docMk/>
            <pc:sldMk cId="1087729735" sldId="258"/>
            <ac:spMk id="2" creationId="{10D01949-1B04-A2FD-D0F9-2B7F3184E966}"/>
          </ac:spMkLst>
        </pc:spChg>
        <pc:spChg chg="mod">
          <ac:chgData name="Marc Daniel Leathers (2607924)" userId="S::2607924@student.uwtsd.ac.uk::7c80f67d-ccd2-4209-be4e-3d8b7b1f8aac" providerId="AD" clId="Web-{E21E4F69-0774-2D93-90EF-BB55870575DC}" dt="2026-10-04T09:13:21.779" v="26" actId="20577"/>
          <ac:spMkLst>
            <pc:docMk/>
            <pc:sldMk cId="1087729735" sldId="258"/>
            <ac:spMk id="4" creationId="{634328C4-696B-0C05-B39C-B0CEDDBF30F6}"/>
          </ac:spMkLst>
        </pc:spChg>
        <pc:spChg chg="mod">
          <ac:chgData name="Marc Daniel Leathers (2607924)" userId="S::2607924@student.uwtsd.ac.uk::7c80f67d-ccd2-4209-be4e-3d8b7b1f8aac" providerId="AD" clId="Web-{E21E4F69-0774-2D93-90EF-BB55870575DC}" dt="2026-10-04T10:01:27.179" v="258" actId="20577"/>
          <ac:spMkLst>
            <pc:docMk/>
            <pc:sldMk cId="1087729735" sldId="258"/>
            <ac:spMk id="15" creationId="{5549FF0C-962D-4847-5B95-ED746AFC6867}"/>
          </ac:spMkLst>
        </pc:spChg>
        <pc:spChg chg="add mod">
          <ac:chgData name="Marc Daniel Leathers (2607924)" userId="S::2607924@student.uwtsd.ac.uk::7c80f67d-ccd2-4209-be4e-3d8b7b1f8aac" providerId="AD" clId="Web-{E21E4F69-0774-2D93-90EF-BB55870575DC}" dt="2026-10-04T10:00:23.534" v="240" actId="20577"/>
          <ac:spMkLst>
            <pc:docMk/>
            <pc:sldMk cId="1087729735" sldId="258"/>
            <ac:spMk id="24" creationId="{41A49BC4-1A46-741D-B312-500AC4709F64}"/>
          </ac:spMkLst>
        </pc:spChg>
        <pc:spChg chg="add mod">
          <ac:chgData name="Marc Daniel Leathers (2607924)" userId="S::2607924@student.uwtsd.ac.uk::7c80f67d-ccd2-4209-be4e-3d8b7b1f8aac" providerId="AD" clId="Web-{E21E4F69-0774-2D93-90EF-BB55870575DC}" dt="2026-10-04T10:02:31.841" v="295" actId="20577"/>
          <ac:spMkLst>
            <pc:docMk/>
            <pc:sldMk cId="1087729735" sldId="258"/>
            <ac:spMk id="412" creationId="{0A0DC093-7487-EC41-2EE8-E0DEB481EBB2}"/>
          </ac:spMkLst>
        </pc:spChg>
        <pc:graphicFrameChg chg="mod">
          <ac:chgData name="Marc Daniel Leathers (2607924)" userId="S::2607924@student.uwtsd.ac.uk::7c80f67d-ccd2-4209-be4e-3d8b7b1f8aac" providerId="AD" clId="Web-{E21E4F69-0774-2D93-90EF-BB55870575DC}" dt="2026-10-04T09:11:06.643" v="11" actId="1076"/>
          <ac:graphicFrameMkLst>
            <pc:docMk/>
            <pc:sldMk cId="1087729735" sldId="258"/>
            <ac:graphicFrameMk id="5" creationId="{E90E2C6D-2BC0-F6A8-118C-A23112B8BA88}"/>
          </ac:graphicFrameMkLst>
        </pc:graphicFrameChg>
      </pc:sldChg>
      <pc:sldChg chg="modSp">
        <pc:chgData name="Marc Daniel Leathers (2607924)" userId="S::2607924@student.uwtsd.ac.uk::7c80f67d-ccd2-4209-be4e-3d8b7b1f8aac" providerId="AD" clId="Web-{E21E4F69-0774-2D93-90EF-BB55870575DC}" dt="2026-10-04T09:27:16.548" v="40" actId="14100"/>
        <pc:sldMkLst>
          <pc:docMk/>
          <pc:sldMk cId="3676352945" sldId="263"/>
        </pc:sldMkLst>
        <pc:spChg chg="mod">
          <ac:chgData name="Marc Daniel Leathers (2607924)" userId="S::2607924@student.uwtsd.ac.uk::7c80f67d-ccd2-4209-be4e-3d8b7b1f8aac" providerId="AD" clId="Web-{E21E4F69-0774-2D93-90EF-BB55870575DC}" dt="2026-10-04T09:27:16.548" v="40" actId="14100"/>
          <ac:spMkLst>
            <pc:docMk/>
            <pc:sldMk cId="3676352945" sldId="263"/>
            <ac:spMk id="2" creationId="{0AD243B9-3C59-DD1E-BA5E-3DB0D9DCB2FD}"/>
          </ac:spMkLst>
        </pc:spChg>
      </pc:sldChg>
    </pc:docChg>
  </pc:docChgLst>
  <pc:docChgLst>
    <pc:chgData name="Marc Daniel Leathers (2607924)" userId="S::2607924@student.uwtsd.ac.uk::7c80f67d-ccd2-4209-be4e-3d8b7b1f8aac" providerId="AD" clId="Web-{00000000-0000-0000-0000-000000000000}"/>
    <pc:docChg chg="modSld">
      <pc:chgData name="Marc Daniel Leathers (2607924)" userId="S::2607924@student.uwtsd.ac.uk::7c80f67d-ccd2-4209-be4e-3d8b7b1f8aac" providerId="AD" clId="Web-{00000000-0000-0000-0000-000000000000}" dt="2026-10-02T11:56:16.184" v="438" actId="20577"/>
      <pc:docMkLst>
        <pc:docMk/>
      </pc:docMkLst>
      <pc:sldChg chg="addSp delSp modSp">
        <pc:chgData name="Marc Daniel Leathers (2607924)" userId="S::2607924@student.uwtsd.ac.uk::7c80f67d-ccd2-4209-be4e-3d8b7b1f8aac" providerId="AD" clId="Web-{00000000-0000-0000-0000-000000000000}" dt="2026-10-02T11:56:16.184" v="438" actId="20577"/>
        <pc:sldMkLst>
          <pc:docMk/>
          <pc:sldMk cId="3189026274" sldId="257"/>
        </pc:sldMkLst>
        <pc:spChg chg="mod">
          <ac:chgData name="Marc Daniel Leathers (2607924)" userId="S::2607924@student.uwtsd.ac.uk::7c80f67d-ccd2-4209-be4e-3d8b7b1f8aac" providerId="AD" clId="Web-{00000000-0000-0000-0000-000000000000}" dt="2026-10-02T11:22:14.764" v="219" actId="20577"/>
          <ac:spMkLst>
            <pc:docMk/>
            <pc:sldMk cId="3189026274" sldId="257"/>
            <ac:spMk id="2" creationId="{AB684A16-F908-E096-1AEF-E33A6A9BB9B8}"/>
          </ac:spMkLst>
        </pc:spChg>
        <pc:spChg chg="add mod">
          <ac:chgData name="Marc Daniel Leathers (2607924)" userId="S::2607924@student.uwtsd.ac.uk::7c80f67d-ccd2-4209-be4e-3d8b7b1f8aac" providerId="AD" clId="Web-{00000000-0000-0000-0000-000000000000}" dt="2026-10-02T11:56:16.184" v="438" actId="20577"/>
          <ac:spMkLst>
            <pc:docMk/>
            <pc:sldMk cId="3189026274" sldId="257"/>
            <ac:spMk id="6" creationId="{4CE52025-B1CE-384B-4783-7B5110441015}"/>
          </ac:spMkLst>
        </pc:spChg>
      </pc:sldChg>
    </pc:docChg>
  </pc:docChgLst>
  <pc:docChgLst>
    <pc:chgData name="Cherry Barbara Mahon (2607930)" userId="S::2607930@student.uwtsd.ac.uk::87aa8cf8-ccfe-4aff-90c0-4bb4654f2ae1" providerId="AD" clId="Web-{EA183FF3-BDFE-74E6-4FB8-CC4084419824}"/>
    <pc:docChg chg="modSld">
      <pc:chgData name="Cherry Barbara Mahon (2607930)" userId="S::2607930@student.uwtsd.ac.uk::87aa8cf8-ccfe-4aff-90c0-4bb4654f2ae1" providerId="AD" clId="Web-{EA183FF3-BDFE-74E6-4FB8-CC4084419824}" dt="2026-10-09T11:37:36.713" v="43"/>
      <pc:docMkLst>
        <pc:docMk/>
      </pc:docMkLst>
      <pc:sldChg chg="addSp delSp modSp">
        <pc:chgData name="Cherry Barbara Mahon (2607930)" userId="S::2607930@student.uwtsd.ac.uk::87aa8cf8-ccfe-4aff-90c0-4bb4654f2ae1" providerId="AD" clId="Web-{EA183FF3-BDFE-74E6-4FB8-CC4084419824}" dt="2026-10-09T11:37:36.713" v="43"/>
        <pc:sldMkLst>
          <pc:docMk/>
          <pc:sldMk cId="2460592325" sldId="261"/>
        </pc:sldMkLst>
        <pc:spChg chg="mod">
          <ac:chgData name="Cherry Barbara Mahon (2607930)" userId="S::2607930@student.uwtsd.ac.uk::87aa8cf8-ccfe-4aff-90c0-4bb4654f2ae1" providerId="AD" clId="Web-{EA183FF3-BDFE-74E6-4FB8-CC4084419824}" dt="2026-10-09T11:35:48.102" v="40" actId="1076"/>
          <ac:spMkLst>
            <pc:docMk/>
            <pc:sldMk cId="2460592325" sldId="261"/>
            <ac:spMk id="3" creationId="{EAFF2848-EC93-9C81-22A7-B92B0ADAE91E}"/>
          </ac:spMkLst>
        </pc:spChg>
        <pc:spChg chg="add del mod">
          <ac:chgData name="Cherry Barbara Mahon (2607930)" userId="S::2607930@student.uwtsd.ac.uk::87aa8cf8-ccfe-4aff-90c0-4bb4654f2ae1" providerId="AD" clId="Web-{EA183FF3-BDFE-74E6-4FB8-CC4084419824}" dt="2026-10-09T11:37:36.713" v="43"/>
          <ac:spMkLst>
            <pc:docMk/>
            <pc:sldMk cId="2460592325" sldId="261"/>
            <ac:spMk id="5" creationId="{905AD22F-7FAF-9E1A-7948-9D8BC7F3422C}"/>
          </ac:spMkLst>
        </pc:spChg>
        <pc:spChg chg="mod">
          <ac:chgData name="Cherry Barbara Mahon (2607930)" userId="S::2607930@student.uwtsd.ac.uk::87aa8cf8-ccfe-4aff-90c0-4bb4654f2ae1" providerId="AD" clId="Web-{EA183FF3-BDFE-74E6-4FB8-CC4084419824}" dt="2026-10-09T11:32:54.396" v="39" actId="1076"/>
          <ac:spMkLst>
            <pc:docMk/>
            <pc:sldMk cId="2460592325" sldId="261"/>
            <ac:spMk id="7" creationId="{1290BBC1-6BFB-0DE9-25E2-55C38A1F8AD2}"/>
          </ac:spMkLst>
        </pc:spChg>
      </pc:sldChg>
      <pc:sldChg chg="addSp modSp">
        <pc:chgData name="Cherry Barbara Mahon (2607930)" userId="S::2607930@student.uwtsd.ac.uk::87aa8cf8-ccfe-4aff-90c0-4bb4654f2ae1" providerId="AD" clId="Web-{EA183FF3-BDFE-74E6-4FB8-CC4084419824}" dt="2026-10-09T10:33:44.125" v="19" actId="20577"/>
        <pc:sldMkLst>
          <pc:docMk/>
          <pc:sldMk cId="3676352945" sldId="263"/>
        </pc:sldMkLst>
        <pc:spChg chg="mod">
          <ac:chgData name="Cherry Barbara Mahon (2607930)" userId="S::2607930@student.uwtsd.ac.uk::87aa8cf8-ccfe-4aff-90c0-4bb4654f2ae1" providerId="AD" clId="Web-{EA183FF3-BDFE-74E6-4FB8-CC4084419824}" dt="2026-10-09T10:32:56.029" v="6" actId="14100"/>
          <ac:spMkLst>
            <pc:docMk/>
            <pc:sldMk cId="3676352945" sldId="263"/>
            <ac:spMk id="2" creationId="{0AD243B9-3C59-DD1E-BA5E-3DB0D9DCB2FD}"/>
          </ac:spMkLst>
        </pc:spChg>
        <pc:spChg chg="mod">
          <ac:chgData name="Cherry Barbara Mahon (2607930)" userId="S::2607930@student.uwtsd.ac.uk::87aa8cf8-ccfe-4aff-90c0-4bb4654f2ae1" providerId="AD" clId="Web-{EA183FF3-BDFE-74E6-4FB8-CC4084419824}" dt="2026-10-09T10:32:51.013" v="4" actId="20577"/>
          <ac:spMkLst>
            <pc:docMk/>
            <pc:sldMk cId="3676352945" sldId="263"/>
            <ac:spMk id="3" creationId="{B10CB2E7-0DE0-0B59-BE1B-393A95956E24}"/>
          </ac:spMkLst>
        </pc:spChg>
        <pc:spChg chg="add mod">
          <ac:chgData name="Cherry Barbara Mahon (2607930)" userId="S::2607930@student.uwtsd.ac.uk::87aa8cf8-ccfe-4aff-90c0-4bb4654f2ae1" providerId="AD" clId="Web-{EA183FF3-BDFE-74E6-4FB8-CC4084419824}" dt="2026-10-09T10:33:44.125" v="19" actId="20577"/>
          <ac:spMkLst>
            <pc:docMk/>
            <pc:sldMk cId="3676352945" sldId="263"/>
            <ac:spMk id="5" creationId="{BB2ABD81-24F1-1397-88DB-C1B707DEE7B5}"/>
          </ac:spMkLst>
        </pc:spChg>
      </pc:sldChg>
    </pc:docChg>
  </pc:docChgLst>
  <pc:docChgLst>
    <pc:chgData name="Cherry Barbara Mahon (2607930)" userId="S::2607930@student.uwtsd.ac.uk::87aa8cf8-ccfe-4aff-90c0-4bb4654f2ae1" providerId="AD" clId="Web-{6C330F2B-B276-8388-754B-1A10BEBBC145}"/>
    <pc:docChg chg="mod addSld modSld addMainMaster delMainMaster">
      <pc:chgData name="Cherry Barbara Mahon (2607930)" userId="S::2607930@student.uwtsd.ac.uk::87aa8cf8-ccfe-4aff-90c0-4bb4654f2ae1" providerId="AD" clId="Web-{6C330F2B-B276-8388-754B-1A10BEBBC145}" dt="2026-09-18T11:10:54.966" v="371"/>
      <pc:docMkLst>
        <pc:docMk/>
      </pc:docMkLst>
      <pc:sldChg chg="modSp mod modClrScheme chgLayout">
        <pc:chgData name="Cherry Barbara Mahon (2607930)" userId="S::2607930@student.uwtsd.ac.uk::87aa8cf8-ccfe-4aff-90c0-4bb4654f2ae1" providerId="AD" clId="Web-{6C330F2B-B276-8388-754B-1A10BEBBC145}" dt="2026-09-18T11:05:23.755" v="180" actId="20577"/>
        <pc:sldMkLst>
          <pc:docMk/>
          <pc:sldMk cId="109857222" sldId="256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1:04:12.497" v="17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herry Barbara Mahon (2607930)" userId="S::2607930@student.uwtsd.ac.uk::87aa8cf8-ccfe-4aff-90c0-4bb4654f2ae1" providerId="AD" clId="Web-{6C330F2B-B276-8388-754B-1A10BEBBC145}" dt="2026-09-18T11:05:23.755" v="18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Cherry Barbara Mahon (2607930)" userId="S::2607930@student.uwtsd.ac.uk::87aa8cf8-ccfe-4aff-90c0-4bb4654f2ae1" providerId="AD" clId="Web-{6C330F2B-B276-8388-754B-1A10BEBBC145}" dt="2026-09-18T11:07:41.891" v="274" actId="20577"/>
        <pc:sldMkLst>
          <pc:docMk/>
          <pc:sldMk cId="3189026274" sldId="257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0:56:22.256" v="86"/>
          <ac:spMkLst>
            <pc:docMk/>
            <pc:sldMk cId="3189026274" sldId="257"/>
            <ac:spMk id="2" creationId="{AB684A16-F908-E096-1AEF-E33A6A9BB9B8}"/>
          </ac:spMkLst>
        </pc:spChg>
      </pc:sldChg>
      <pc:sldChg chg="modSp new mod modClrScheme chgLayout">
        <pc:chgData name="Cherry Barbara Mahon (2607930)" userId="S::2607930@student.uwtsd.ac.uk::87aa8cf8-ccfe-4aff-90c0-4bb4654f2ae1" providerId="AD" clId="Web-{6C330F2B-B276-8388-754B-1A10BEBBC145}" dt="2026-09-18T11:07:58.205" v="308" actId="20577"/>
        <pc:sldMkLst>
          <pc:docMk/>
          <pc:sldMk cId="1087729735" sldId="258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0:56:22.256" v="86"/>
          <ac:spMkLst>
            <pc:docMk/>
            <pc:sldMk cId="1087729735" sldId="258"/>
            <ac:spMk id="2" creationId="{10D01949-1B04-A2FD-D0F9-2B7F3184E966}"/>
          </ac:spMkLst>
        </pc:spChg>
        <pc:spChg chg="mod ord">
          <ac:chgData name="Cherry Barbara Mahon (2607930)" userId="S::2607930@student.uwtsd.ac.uk::87aa8cf8-ccfe-4aff-90c0-4bb4654f2ae1" providerId="AD" clId="Web-{6C330F2B-B276-8388-754B-1A10BEBBC145}" dt="2026-09-18T11:07:58.205" v="308" actId="20577"/>
          <ac:spMkLst>
            <pc:docMk/>
            <pc:sldMk cId="1087729735" sldId="258"/>
            <ac:spMk id="3" creationId="{92B31F11-CDDA-A420-251A-203EFF5A81F3}"/>
          </ac:spMkLst>
        </pc:spChg>
      </pc:sldChg>
      <pc:sldChg chg="modSp new mod modTransition modClrScheme chgLayout">
        <pc:chgData name="Cherry Barbara Mahon (2607930)" userId="S::2607930@student.uwtsd.ac.uk::87aa8cf8-ccfe-4aff-90c0-4bb4654f2ae1" providerId="AD" clId="Web-{6C330F2B-B276-8388-754B-1A10BEBBC145}" dt="2026-09-18T11:10:49.403" v="370"/>
        <pc:sldMkLst>
          <pc:docMk/>
          <pc:sldMk cId="4052506443" sldId="259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1:06:30.448" v="206" actId="20577"/>
          <ac:spMkLst>
            <pc:docMk/>
            <pc:sldMk cId="4052506443" sldId="259"/>
            <ac:spMk id="3" creationId="{EA1E0116-1D88-33AA-6FE4-4547D3D457CB}"/>
          </ac:spMkLst>
        </pc:spChg>
      </pc:sldChg>
      <pc:sldChg chg="modSp new mod modTransition modClrScheme chgLayout">
        <pc:chgData name="Cherry Barbara Mahon (2607930)" userId="S::2607930@student.uwtsd.ac.uk::87aa8cf8-ccfe-4aff-90c0-4bb4654f2ae1" providerId="AD" clId="Web-{6C330F2B-B276-8388-754B-1A10BEBBC145}" dt="2026-09-18T11:10:54.966" v="371"/>
        <pc:sldMkLst>
          <pc:docMk/>
          <pc:sldMk cId="197593225" sldId="260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0:56:22.256" v="86"/>
          <ac:spMkLst>
            <pc:docMk/>
            <pc:sldMk cId="197593225" sldId="260"/>
            <ac:spMk id="2" creationId="{19371523-8541-61FD-EBFE-10F3531A474E}"/>
          </ac:spMkLst>
        </pc:spChg>
        <pc:spChg chg="mod ord">
          <ac:chgData name="Cherry Barbara Mahon (2607930)" userId="S::2607930@student.uwtsd.ac.uk::87aa8cf8-ccfe-4aff-90c0-4bb4654f2ae1" providerId="AD" clId="Web-{6C330F2B-B276-8388-754B-1A10BEBBC145}" dt="2026-09-18T11:07:06.623" v="244" actId="20577"/>
          <ac:spMkLst>
            <pc:docMk/>
            <pc:sldMk cId="197593225" sldId="260"/>
            <ac:spMk id="3" creationId="{CA9099FB-A405-D3D4-8C04-67F4870D5266}"/>
          </ac:spMkLst>
        </pc:spChg>
      </pc:sldChg>
      <pc:sldChg chg="modSp new mod modClrScheme chgLayout">
        <pc:chgData name="Cherry Barbara Mahon (2607930)" userId="S::2607930@student.uwtsd.ac.uk::87aa8cf8-ccfe-4aff-90c0-4bb4654f2ae1" providerId="AD" clId="Web-{6C330F2B-B276-8388-754B-1A10BEBBC145}" dt="2026-09-18T11:08:49.521" v="332" actId="20577"/>
        <pc:sldMkLst>
          <pc:docMk/>
          <pc:sldMk cId="2460592325" sldId="261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0:56:22.256" v="86"/>
          <ac:spMkLst>
            <pc:docMk/>
            <pc:sldMk cId="2460592325" sldId="261"/>
            <ac:spMk id="2" creationId="{2C1443F4-085E-CA16-6424-0BEAD3389178}"/>
          </ac:spMkLst>
        </pc:spChg>
        <pc:spChg chg="mod ord">
          <ac:chgData name="Cherry Barbara Mahon (2607930)" userId="S::2607930@student.uwtsd.ac.uk::87aa8cf8-ccfe-4aff-90c0-4bb4654f2ae1" providerId="AD" clId="Web-{6C330F2B-B276-8388-754B-1A10BEBBC145}" dt="2026-09-18T11:08:49.521" v="332" actId="20577"/>
          <ac:spMkLst>
            <pc:docMk/>
            <pc:sldMk cId="2460592325" sldId="261"/>
            <ac:spMk id="3" creationId="{EAFF2848-EC93-9C81-22A7-B92B0ADAE91E}"/>
          </ac:spMkLst>
        </pc:spChg>
      </pc:sldChg>
      <pc:sldChg chg="modSp new mod modClrScheme chgLayout">
        <pc:chgData name="Cherry Barbara Mahon (2607930)" userId="S::2607930@student.uwtsd.ac.uk::87aa8cf8-ccfe-4aff-90c0-4bb4654f2ae1" providerId="AD" clId="Web-{6C330F2B-B276-8388-754B-1A10BEBBC145}" dt="2026-09-18T11:09:24.711" v="366" actId="20577"/>
        <pc:sldMkLst>
          <pc:docMk/>
          <pc:sldMk cId="2302087356" sldId="262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0:56:22.256" v="86"/>
          <ac:spMkLst>
            <pc:docMk/>
            <pc:sldMk cId="2302087356" sldId="262"/>
            <ac:spMk id="2" creationId="{CCCB5742-102C-C51D-4967-01F144B6AEDC}"/>
          </ac:spMkLst>
        </pc:spChg>
        <pc:spChg chg="mod ord">
          <ac:chgData name="Cherry Barbara Mahon (2607930)" userId="S::2607930@student.uwtsd.ac.uk::87aa8cf8-ccfe-4aff-90c0-4bb4654f2ae1" providerId="AD" clId="Web-{6C330F2B-B276-8388-754B-1A10BEBBC145}" dt="2026-09-18T11:09:24.711" v="366" actId="20577"/>
          <ac:spMkLst>
            <pc:docMk/>
            <pc:sldMk cId="2302087356" sldId="262"/>
            <ac:spMk id="3" creationId="{8828FB35-2C02-EC2E-DC0A-3514D27B20B0}"/>
          </ac:spMkLst>
        </pc:spChg>
      </pc:sldChg>
      <pc:sldChg chg="addSp delSp modSp new mod modClrScheme chgLayout">
        <pc:chgData name="Cherry Barbara Mahon (2607930)" userId="S::2607930@student.uwtsd.ac.uk::87aa8cf8-ccfe-4aff-90c0-4bb4654f2ae1" providerId="AD" clId="Web-{6C330F2B-B276-8388-754B-1A10BEBBC145}" dt="2026-09-18T11:02:54.066" v="170" actId="1076"/>
        <pc:sldMkLst>
          <pc:docMk/>
          <pc:sldMk cId="3676352945" sldId="263"/>
        </pc:sldMkLst>
        <pc:spChg chg="mod ord">
          <ac:chgData name="Cherry Barbara Mahon (2607930)" userId="S::2607930@student.uwtsd.ac.uk::87aa8cf8-ccfe-4aff-90c0-4bb4654f2ae1" providerId="AD" clId="Web-{6C330F2B-B276-8388-754B-1A10BEBBC145}" dt="2026-09-18T11:00:27.317" v="161" actId="20577"/>
          <ac:spMkLst>
            <pc:docMk/>
            <pc:sldMk cId="3676352945" sldId="263"/>
            <ac:spMk id="2" creationId="{0AD243B9-3C59-DD1E-BA5E-3DB0D9DCB2FD}"/>
          </ac:spMkLst>
        </pc:spChg>
        <pc:picChg chg="add mod ord modCrop">
          <ac:chgData name="Cherry Barbara Mahon (2607930)" userId="S::2607930@student.uwtsd.ac.uk::87aa8cf8-ccfe-4aff-90c0-4bb4654f2ae1" providerId="AD" clId="Web-{6C330F2B-B276-8388-754B-1A10BEBBC145}" dt="2026-09-18T11:02:54.066" v="170" actId="1076"/>
          <ac:picMkLst>
            <pc:docMk/>
            <pc:sldMk cId="3676352945" sldId="263"/>
            <ac:picMk id="4" creationId="{75C09248-FF23-B204-9AC8-E7063F712688}"/>
          </ac:picMkLst>
        </pc:picChg>
      </pc:sldChg>
      <pc:sldMasterChg chg="add addSldLayout modSldLayout">
        <pc:chgData name="Cherry Barbara Mahon (2607930)" userId="S::2607930@student.uwtsd.ac.uk::87aa8cf8-ccfe-4aff-90c0-4bb4654f2ae1" providerId="AD" clId="Web-{6C330F2B-B276-8388-754B-1A10BEBBC145}" dt="2026-09-18T10:56:22.256" v="86"/>
        <pc:sldMasterMkLst>
          <pc:docMk/>
          <pc:sldMasterMk cId="631489857" sldId="2147483882"/>
        </pc:sldMasterMkLst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466232502" sldId="2147483883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2810703461" sldId="2147483884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3064155499" sldId="2147483885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2233165862" sldId="2147483886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2930186032" sldId="2147483887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3027450086" sldId="2147483888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1573626717" sldId="2147483889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619574932" sldId="2147483890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687079261" sldId="2147483891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304998421" sldId="2147483892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3860892336" sldId="2147483893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3607314180" sldId="2147483894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2344039148" sldId="2147483895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2966636950" sldId="2147483896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3899110560" sldId="2147483897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1714143419" sldId="2147483898"/>
          </pc:sldLayoutMkLst>
        </pc:sldLayoutChg>
        <pc:sldLayoutChg chg="add mod replId">
          <pc:chgData name="Cherry Barbara Mahon (2607930)" userId="S::2607930@student.uwtsd.ac.uk::87aa8cf8-ccfe-4aff-90c0-4bb4654f2ae1" providerId="AD" clId="Web-{6C330F2B-B276-8388-754B-1A10BEBBC145}" dt="2026-09-18T10:56:22.256" v="86"/>
          <pc:sldLayoutMkLst>
            <pc:docMk/>
            <pc:sldMasterMk cId="631489857" sldId="2147483882"/>
            <pc:sldLayoutMk cId="98237509" sldId="2147483899"/>
          </pc:sldLayoutMkLst>
        </pc:sldLayoutChg>
      </pc:sldMasterChg>
    </pc:docChg>
  </pc:docChgLst>
  <pc:docChgLst>
    <pc:chgData name="Marc Daniel Leathers (2607924)" userId="S::2607924@student.uwtsd.ac.uk::7c80f67d-ccd2-4209-be4e-3d8b7b1f8aac" providerId="AD" clId="Web-{F55C4A7A-C823-CDEA-FF92-2BF81F8AA7EA}"/>
    <pc:docChg chg="modSld">
      <pc:chgData name="Marc Daniel Leathers (2607924)" userId="S::2607924@student.uwtsd.ac.uk::7c80f67d-ccd2-4209-be4e-3d8b7b1f8aac" providerId="AD" clId="Web-{F55C4A7A-C823-CDEA-FF92-2BF81F8AA7EA}" dt="2026-09-25T10:53:32.418" v="225"/>
      <pc:docMkLst>
        <pc:docMk/>
      </pc:docMkLst>
      <pc:sldChg chg="addSp delSp modSp mod setBg">
        <pc:chgData name="Marc Daniel Leathers (2607924)" userId="S::2607924@student.uwtsd.ac.uk::7c80f67d-ccd2-4209-be4e-3d8b7b1f8aac" providerId="AD" clId="Web-{F55C4A7A-C823-CDEA-FF92-2BF81F8AA7EA}" dt="2026-09-25T10:53:32.418" v="225"/>
        <pc:sldMkLst>
          <pc:docMk/>
          <pc:sldMk cId="3189026274" sldId="257"/>
        </pc:sldMkLst>
        <pc:spChg chg="mod">
          <ac:chgData name="Marc Daniel Leathers (2607924)" userId="S::2607924@student.uwtsd.ac.uk::7c80f67d-ccd2-4209-be4e-3d8b7b1f8aac" providerId="AD" clId="Web-{F55C4A7A-C823-CDEA-FF92-2BF81F8AA7EA}" dt="2026-09-25T09:48:07.478" v="214"/>
          <ac:spMkLst>
            <pc:docMk/>
            <pc:sldMk cId="3189026274" sldId="257"/>
            <ac:spMk id="2" creationId="{AB684A16-F908-E096-1AEF-E33A6A9BB9B8}"/>
          </ac:spMkLst>
        </pc:spChg>
        <pc:spChg chg="add mod">
          <ac:chgData name="Marc Daniel Leathers (2607924)" userId="S::2607924@student.uwtsd.ac.uk::7c80f67d-ccd2-4209-be4e-3d8b7b1f8aac" providerId="AD" clId="Web-{F55C4A7A-C823-CDEA-FF92-2BF81F8AA7EA}" dt="2026-09-25T10:53:32.418" v="225"/>
          <ac:spMkLst>
            <pc:docMk/>
            <pc:sldMk cId="3189026274" sldId="257"/>
            <ac:spMk id="5" creationId="{5EB5B8CA-05BE-C6F5-A2F3-A6509943AEBC}"/>
          </ac:spMkLst>
        </pc:spChg>
      </pc:sldChg>
      <pc:sldChg chg="modSp">
        <pc:chgData name="Marc Daniel Leathers (2607924)" userId="S::2607924@student.uwtsd.ac.uk::7c80f67d-ccd2-4209-be4e-3d8b7b1f8aac" providerId="AD" clId="Web-{F55C4A7A-C823-CDEA-FF92-2BF81F8AA7EA}" dt="2026-09-25T09:20:12.496" v="146" actId="20577"/>
        <pc:sldMkLst>
          <pc:docMk/>
          <pc:sldMk cId="1087729735" sldId="258"/>
        </pc:sldMkLst>
        <pc:spChg chg="mod">
          <ac:chgData name="Marc Daniel Leathers (2607924)" userId="S::2607924@student.uwtsd.ac.uk::7c80f67d-ccd2-4209-be4e-3d8b7b1f8aac" providerId="AD" clId="Web-{F55C4A7A-C823-CDEA-FF92-2BF81F8AA7EA}" dt="2026-09-25T09:18:32.410" v="99" actId="20577"/>
          <ac:spMkLst>
            <pc:docMk/>
            <pc:sldMk cId="1087729735" sldId="258"/>
            <ac:spMk id="2" creationId="{10D01949-1B04-A2FD-D0F9-2B7F3184E966}"/>
          </ac:spMkLst>
        </pc:spChg>
        <pc:spChg chg="mod">
          <ac:chgData name="Marc Daniel Leathers (2607924)" userId="S::2607924@student.uwtsd.ac.uk::7c80f67d-ccd2-4209-be4e-3d8b7b1f8aac" providerId="AD" clId="Web-{F55C4A7A-C823-CDEA-FF92-2BF81F8AA7EA}" dt="2026-09-25T09:20:12.496" v="146" actId="20577"/>
          <ac:spMkLst>
            <pc:docMk/>
            <pc:sldMk cId="1087729735" sldId="258"/>
            <ac:spMk id="3" creationId="{92B31F11-CDDA-A420-251A-203EFF5A81F3}"/>
          </ac:spMkLst>
        </pc:spChg>
      </pc:sldChg>
    </pc:docChg>
  </pc:docChgLst>
  <pc:docChgLst>
    <pc:chgData name="Marc Daniel Leathers (2607924)" userId="S::2607924@student.uwtsd.ac.uk::7c80f67d-ccd2-4209-be4e-3d8b7b1f8aac" providerId="AD" clId="Web-{DB0D5C6B-1908-C3E1-8406-DE421D9897C7}"/>
    <pc:docChg chg="modSld">
      <pc:chgData name="Marc Daniel Leathers (2607924)" userId="S::2607924@student.uwtsd.ac.uk::7c80f67d-ccd2-4209-be4e-3d8b7b1f8aac" providerId="AD" clId="Web-{DB0D5C6B-1908-C3E1-8406-DE421D9897C7}" dt="2026-10-04T09:24:12.669" v="887" actId="1076"/>
      <pc:docMkLst>
        <pc:docMk/>
      </pc:docMkLst>
      <pc:sldChg chg="addSp delSp modSp">
        <pc:chgData name="Marc Daniel Leathers (2607924)" userId="S::2607924@student.uwtsd.ac.uk::7c80f67d-ccd2-4209-be4e-3d8b7b1f8aac" providerId="AD" clId="Web-{DB0D5C6B-1908-C3E1-8406-DE421D9897C7}" dt="2026-10-04T09:21:45.149" v="818" actId="1076"/>
        <pc:sldMkLst>
          <pc:docMk/>
          <pc:sldMk cId="3189026274" sldId="257"/>
        </pc:sldMkLst>
        <pc:spChg chg="mod">
          <ac:chgData name="Marc Daniel Leathers (2607924)" userId="S::2607924@student.uwtsd.ac.uk::7c80f67d-ccd2-4209-be4e-3d8b7b1f8aac" providerId="AD" clId="Web-{DB0D5C6B-1908-C3E1-8406-DE421D9897C7}" dt="2026-10-04T09:20:57.210" v="814" actId="20577"/>
          <ac:spMkLst>
            <pc:docMk/>
            <pc:sldMk cId="3189026274" sldId="257"/>
            <ac:spMk id="6" creationId="{4CE52025-B1CE-384B-4783-7B5110441015}"/>
          </ac:spMkLst>
        </pc:spChg>
        <pc:spChg chg="add mod">
          <ac:chgData name="Marc Daniel Leathers (2607924)" userId="S::2607924@student.uwtsd.ac.uk::7c80f67d-ccd2-4209-be4e-3d8b7b1f8aac" providerId="AD" clId="Web-{DB0D5C6B-1908-C3E1-8406-DE421D9897C7}" dt="2026-10-04T09:21:08.335" v="815" actId="1076"/>
          <ac:spMkLst>
            <pc:docMk/>
            <pc:sldMk cId="3189026274" sldId="257"/>
            <ac:spMk id="27" creationId="{7FD58D80-9A1B-02BA-9676-2449D7F4C57E}"/>
          </ac:spMkLst>
        </pc:spChg>
        <pc:spChg chg="add mod">
          <ac:chgData name="Marc Daniel Leathers (2607924)" userId="S::2607924@student.uwtsd.ac.uk::7c80f67d-ccd2-4209-be4e-3d8b7b1f8aac" providerId="AD" clId="Web-{DB0D5C6B-1908-C3E1-8406-DE421D9897C7}" dt="2026-10-02T19:32:47.420" v="717" actId="20577"/>
          <ac:spMkLst>
            <pc:docMk/>
            <pc:sldMk cId="3189026274" sldId="257"/>
            <ac:spMk id="101" creationId="{83A567BB-E177-4B6E-F3EF-4DDE390F09CC}"/>
          </ac:spMkLst>
        </pc:spChg>
        <pc:picChg chg="add mod">
          <ac:chgData name="Marc Daniel Leathers (2607924)" userId="S::2607924@student.uwtsd.ac.uk::7c80f67d-ccd2-4209-be4e-3d8b7b1f8aac" providerId="AD" clId="Web-{DB0D5C6B-1908-C3E1-8406-DE421D9897C7}" dt="2026-10-04T09:21:45.149" v="818" actId="1076"/>
          <ac:picMkLst>
            <pc:docMk/>
            <pc:sldMk cId="3189026274" sldId="257"/>
            <ac:picMk id="17" creationId="{E7A490AC-7F14-963D-EB10-78BA1F3D5691}"/>
          </ac:picMkLst>
        </pc:picChg>
      </pc:sldChg>
      <pc:sldChg chg="addSp modSp">
        <pc:chgData name="Marc Daniel Leathers (2607924)" userId="S::2607924@student.uwtsd.ac.uk::7c80f67d-ccd2-4209-be4e-3d8b7b1f8aac" providerId="AD" clId="Web-{DB0D5C6B-1908-C3E1-8406-DE421D9897C7}" dt="2026-10-04T09:24:12.669" v="887" actId="1076"/>
        <pc:sldMkLst>
          <pc:docMk/>
          <pc:sldMk cId="1087729735" sldId="258"/>
        </pc:sldMkLst>
        <pc:spChg chg="mod">
          <ac:chgData name="Marc Daniel Leathers (2607924)" userId="S::2607924@student.uwtsd.ac.uk::7c80f67d-ccd2-4209-be4e-3d8b7b1f8aac" providerId="AD" clId="Web-{DB0D5C6B-1908-C3E1-8406-DE421D9897C7}" dt="2026-10-02T20:37:17.320" v="763" actId="14100"/>
          <ac:spMkLst>
            <pc:docMk/>
            <pc:sldMk cId="1087729735" sldId="258"/>
            <ac:spMk id="2" creationId="{10D01949-1B04-A2FD-D0F9-2B7F3184E966}"/>
          </ac:spMkLst>
        </pc:spChg>
        <pc:spChg chg="mod">
          <ac:chgData name="Marc Daniel Leathers (2607924)" userId="S::2607924@student.uwtsd.ac.uk::7c80f67d-ccd2-4209-be4e-3d8b7b1f8aac" providerId="AD" clId="Web-{DB0D5C6B-1908-C3E1-8406-DE421D9897C7}" dt="2026-10-02T17:25:18.399" v="134" actId="14100"/>
          <ac:spMkLst>
            <pc:docMk/>
            <pc:sldMk cId="1087729735" sldId="258"/>
            <ac:spMk id="3" creationId="{92B31F11-CDDA-A420-251A-203EFF5A81F3}"/>
          </ac:spMkLst>
        </pc:spChg>
        <pc:spChg chg="add mod">
          <ac:chgData name="Marc Daniel Leathers (2607924)" userId="S::2607924@student.uwtsd.ac.uk::7c80f67d-ccd2-4209-be4e-3d8b7b1f8aac" providerId="AD" clId="Web-{DB0D5C6B-1908-C3E1-8406-DE421D9897C7}" dt="2026-10-02T20:36:52.678" v="761" actId="1076"/>
          <ac:spMkLst>
            <pc:docMk/>
            <pc:sldMk cId="1087729735" sldId="258"/>
            <ac:spMk id="4" creationId="{634328C4-696B-0C05-B39C-B0CEDDBF30F6}"/>
          </ac:spMkLst>
        </pc:spChg>
        <pc:spChg chg="add mod">
          <ac:chgData name="Marc Daniel Leathers (2607924)" userId="S::2607924@student.uwtsd.ac.uk::7c80f67d-ccd2-4209-be4e-3d8b7b1f8aac" providerId="AD" clId="Web-{DB0D5C6B-1908-C3E1-8406-DE421D9897C7}" dt="2026-10-04T09:24:12.669" v="887" actId="1076"/>
          <ac:spMkLst>
            <pc:docMk/>
            <pc:sldMk cId="1087729735" sldId="258"/>
            <ac:spMk id="15" creationId="{5549FF0C-962D-4847-5B95-ED746AFC6867}"/>
          </ac:spMkLst>
        </pc:spChg>
        <pc:graphicFrameChg chg="add mod">
          <ac:chgData name="Marc Daniel Leathers (2607924)" userId="S::2607924@student.uwtsd.ac.uk::7c80f67d-ccd2-4209-be4e-3d8b7b1f8aac" providerId="AD" clId="Web-{DB0D5C6B-1908-C3E1-8406-DE421D9897C7}" dt="2026-10-04T09:23:15.151" v="886" actId="1076"/>
          <ac:graphicFrameMkLst>
            <pc:docMk/>
            <pc:sldMk cId="1087729735" sldId="258"/>
            <ac:graphicFrameMk id="5" creationId="{E90E2C6D-2BC0-F6A8-118C-A23112B8BA88}"/>
          </ac:graphicFrameMkLst>
        </pc:graphicFrameChg>
      </pc:sldChg>
      <pc:sldChg chg="modSp">
        <pc:chgData name="Marc Daniel Leathers (2607924)" userId="S::2607924@student.uwtsd.ac.uk::7c80f67d-ccd2-4209-be4e-3d8b7b1f8aac" providerId="AD" clId="Web-{DB0D5C6B-1908-C3E1-8406-DE421D9897C7}" dt="2026-10-02T19:25:01.871" v="702" actId="20577"/>
        <pc:sldMkLst>
          <pc:docMk/>
          <pc:sldMk cId="3676352945" sldId="263"/>
        </pc:sldMkLst>
        <pc:spChg chg="mod">
          <ac:chgData name="Marc Daniel Leathers (2607924)" userId="S::2607924@student.uwtsd.ac.uk::7c80f67d-ccd2-4209-be4e-3d8b7b1f8aac" providerId="AD" clId="Web-{DB0D5C6B-1908-C3E1-8406-DE421D9897C7}" dt="2026-10-02T19:25:01.871" v="702" actId="20577"/>
          <ac:spMkLst>
            <pc:docMk/>
            <pc:sldMk cId="3676352945" sldId="263"/>
            <ac:spMk id="2" creationId="{0AD243B9-3C59-DD1E-BA5E-3DB0D9DCB2FD}"/>
          </ac:spMkLst>
        </pc:spChg>
      </pc:sldChg>
    </pc:docChg>
  </pc:docChgLst>
  <pc:docChgLst>
    <pc:chgData name="Cherry Barbara Mahon (2607930)" userId="S::2607930@student.uwtsd.ac.uk::87aa8cf8-ccfe-4aff-90c0-4bb4654f2ae1" providerId="AD" clId="Web-{AD8807FC-008F-6FC1-C94A-4B10113A6036}"/>
    <pc:docChg chg="modSld">
      <pc:chgData name="Cherry Barbara Mahon (2607930)" userId="S::2607930@student.uwtsd.ac.uk::87aa8cf8-ccfe-4aff-90c0-4bb4654f2ae1" providerId="AD" clId="Web-{AD8807FC-008F-6FC1-C94A-4B10113A6036}" dt="2026-10-02T11:01:34.870" v="101" actId="20577"/>
      <pc:docMkLst>
        <pc:docMk/>
      </pc:docMkLst>
      <pc:sldChg chg="modSp">
        <pc:chgData name="Cherry Barbara Mahon (2607930)" userId="S::2607930@student.uwtsd.ac.uk::87aa8cf8-ccfe-4aff-90c0-4bb4654f2ae1" providerId="AD" clId="Web-{AD8807FC-008F-6FC1-C94A-4B10113A6036}" dt="2026-10-02T11:01:34.870" v="101" actId="20577"/>
        <pc:sldMkLst>
          <pc:docMk/>
          <pc:sldMk cId="2460592325" sldId="261"/>
        </pc:sldMkLst>
        <pc:spChg chg="mod">
          <ac:chgData name="Cherry Barbara Mahon (2607930)" userId="S::2607930@student.uwtsd.ac.uk::87aa8cf8-ccfe-4aff-90c0-4bb4654f2ae1" providerId="AD" clId="Web-{AD8807FC-008F-6FC1-C94A-4B10113A6036}" dt="2026-10-02T10:42:20.404" v="33" actId="20577"/>
          <ac:spMkLst>
            <pc:docMk/>
            <pc:sldMk cId="2460592325" sldId="261"/>
            <ac:spMk id="2" creationId="{2C1443F4-085E-CA16-6424-0BEAD3389178}"/>
          </ac:spMkLst>
        </pc:spChg>
        <pc:spChg chg="mod">
          <ac:chgData name="Cherry Barbara Mahon (2607930)" userId="S::2607930@student.uwtsd.ac.uk::87aa8cf8-ccfe-4aff-90c0-4bb4654f2ae1" providerId="AD" clId="Web-{AD8807FC-008F-6FC1-C94A-4B10113A6036}" dt="2026-10-02T11:01:34.870" v="101" actId="20577"/>
          <ac:spMkLst>
            <pc:docMk/>
            <pc:sldMk cId="2460592325" sldId="261"/>
            <ac:spMk id="3" creationId="{EAFF2848-EC93-9C81-22A7-B92B0ADAE91E}"/>
          </ac:spMkLst>
        </pc:spChg>
      </pc:sldChg>
      <pc:sldChg chg="modSp">
        <pc:chgData name="Cherry Barbara Mahon (2607930)" userId="S::2607930@student.uwtsd.ac.uk::87aa8cf8-ccfe-4aff-90c0-4bb4654f2ae1" providerId="AD" clId="Web-{AD8807FC-008F-6FC1-C94A-4B10113A6036}" dt="2026-10-02T10:42:26.889" v="34" actId="20577"/>
        <pc:sldMkLst>
          <pc:docMk/>
          <pc:sldMk cId="2302087356" sldId="262"/>
        </pc:sldMkLst>
        <pc:spChg chg="mod">
          <ac:chgData name="Cherry Barbara Mahon (2607930)" userId="S::2607930@student.uwtsd.ac.uk::87aa8cf8-ccfe-4aff-90c0-4bb4654f2ae1" providerId="AD" clId="Web-{AD8807FC-008F-6FC1-C94A-4B10113A6036}" dt="2026-10-02T10:42:13.185" v="31" actId="20577"/>
          <ac:spMkLst>
            <pc:docMk/>
            <pc:sldMk cId="2302087356" sldId="262"/>
            <ac:spMk id="2" creationId="{CCCB5742-102C-C51D-4967-01F144B6AEDC}"/>
          </ac:spMkLst>
        </pc:spChg>
        <pc:spChg chg="mod">
          <ac:chgData name="Cherry Barbara Mahon (2607930)" userId="S::2607930@student.uwtsd.ac.uk::87aa8cf8-ccfe-4aff-90c0-4bb4654f2ae1" providerId="AD" clId="Web-{AD8807FC-008F-6FC1-C94A-4B10113A6036}" dt="2026-10-02T10:42:26.889" v="34" actId="20577"/>
          <ac:spMkLst>
            <pc:docMk/>
            <pc:sldMk cId="2302087356" sldId="262"/>
            <ac:spMk id="3" creationId="{8828FB35-2C02-EC2E-DC0A-3514D27B20B0}"/>
          </ac:spMkLst>
        </pc:spChg>
      </pc:sldChg>
      <pc:sldChg chg="addSp modSp">
        <pc:chgData name="Cherry Barbara Mahon (2607930)" userId="S::2607930@student.uwtsd.ac.uk::87aa8cf8-ccfe-4aff-90c0-4bb4654f2ae1" providerId="AD" clId="Web-{AD8807FC-008F-6FC1-C94A-4B10113A6036}" dt="2026-10-02T10:46:24.493" v="47" actId="1076"/>
        <pc:sldMkLst>
          <pc:docMk/>
          <pc:sldMk cId="3676352945" sldId="263"/>
        </pc:sldMkLst>
        <pc:spChg chg="mod">
          <ac:chgData name="Cherry Barbara Mahon (2607930)" userId="S::2607930@student.uwtsd.ac.uk::87aa8cf8-ccfe-4aff-90c0-4bb4654f2ae1" providerId="AD" clId="Web-{AD8807FC-008F-6FC1-C94A-4B10113A6036}" dt="2026-10-02T10:45:15.256" v="45" actId="1076"/>
          <ac:spMkLst>
            <pc:docMk/>
            <pc:sldMk cId="3676352945" sldId="263"/>
            <ac:spMk id="2" creationId="{0AD243B9-3C59-DD1E-BA5E-3DB0D9DCB2FD}"/>
          </ac:spMkLst>
        </pc:spChg>
        <pc:spChg chg="add mod">
          <ac:chgData name="Cherry Barbara Mahon (2607930)" userId="S::2607930@student.uwtsd.ac.uk::87aa8cf8-ccfe-4aff-90c0-4bb4654f2ae1" providerId="AD" clId="Web-{AD8807FC-008F-6FC1-C94A-4B10113A6036}" dt="2026-10-02T10:46:24.493" v="47" actId="1076"/>
          <ac:spMkLst>
            <pc:docMk/>
            <pc:sldMk cId="3676352945" sldId="263"/>
            <ac:spMk id="3" creationId="{B10CB2E7-0DE0-0B59-BE1B-393A95956E24}"/>
          </ac:spMkLst>
        </pc:spChg>
      </pc:sldChg>
    </pc:docChg>
  </pc:docChgLst>
  <pc:docChgLst>
    <pc:chgData name="Cherry Barbara Mahon (2607930)" userId="S::2607930@student.uwtsd.ac.uk::87aa8cf8-ccfe-4aff-90c0-4bb4654f2ae1" providerId="AD" clId="Web-{0FC70146-55EB-97F3-E763-5709301C7B05}"/>
    <pc:docChg chg="modSld">
      <pc:chgData name="Cherry Barbara Mahon (2607930)" userId="S::2607930@student.uwtsd.ac.uk::87aa8cf8-ccfe-4aff-90c0-4bb4654f2ae1" providerId="AD" clId="Web-{0FC70146-55EB-97F3-E763-5709301C7B05}" dt="2026-10-03T13:56:01.637" v="32" actId="20577"/>
      <pc:docMkLst>
        <pc:docMk/>
      </pc:docMkLst>
      <pc:sldChg chg="modSp">
        <pc:chgData name="Cherry Barbara Mahon (2607930)" userId="S::2607930@student.uwtsd.ac.uk::87aa8cf8-ccfe-4aff-90c0-4bb4654f2ae1" providerId="AD" clId="Web-{0FC70146-55EB-97F3-E763-5709301C7B05}" dt="2026-10-03T13:56:01.637" v="32" actId="20577"/>
        <pc:sldMkLst>
          <pc:docMk/>
          <pc:sldMk cId="3676352945" sldId="263"/>
        </pc:sldMkLst>
        <pc:spChg chg="mod">
          <ac:chgData name="Cherry Barbara Mahon (2607930)" userId="S::2607930@student.uwtsd.ac.uk::87aa8cf8-ccfe-4aff-90c0-4bb4654f2ae1" providerId="AD" clId="Web-{0FC70146-55EB-97F3-E763-5709301C7B05}" dt="2026-10-03T13:56:01.637" v="32" actId="20577"/>
          <ac:spMkLst>
            <pc:docMk/>
            <pc:sldMk cId="3676352945" sldId="263"/>
            <ac:spMk id="3" creationId="{B10CB2E7-0DE0-0B59-BE1B-393A95956E24}"/>
          </ac:spMkLst>
        </pc:spChg>
      </pc:sldChg>
    </pc:docChg>
  </pc:docChgLst>
  <pc:docChgLst>
    <pc:chgData name="Cherry Barbara Mahon (2607930)" userId="S::2607930@student.uwtsd.ac.uk::87aa8cf8-ccfe-4aff-90c0-4bb4654f2ae1" providerId="AD" clId="Web-{7AF560EE-D7A0-F52B-A1B7-AF225568119A}"/>
    <pc:docChg chg="modSld">
      <pc:chgData name="Cherry Barbara Mahon (2607930)" userId="S::2607930@student.uwtsd.ac.uk::87aa8cf8-ccfe-4aff-90c0-4bb4654f2ae1" providerId="AD" clId="Web-{7AF560EE-D7A0-F52B-A1B7-AF225568119A}" dt="2026-10-07T16:26:13.195" v="224" actId="1076"/>
      <pc:docMkLst>
        <pc:docMk/>
      </pc:docMkLst>
      <pc:sldChg chg="addSp delSp modSp">
        <pc:chgData name="Cherry Barbara Mahon (2607930)" userId="S::2607930@student.uwtsd.ac.uk::87aa8cf8-ccfe-4aff-90c0-4bb4654f2ae1" providerId="AD" clId="Web-{7AF560EE-D7A0-F52B-A1B7-AF225568119A}" dt="2026-10-07T16:12:53.112" v="158" actId="1076"/>
        <pc:sldMkLst>
          <pc:docMk/>
          <pc:sldMk cId="2460592325" sldId="261"/>
        </pc:sldMkLst>
        <pc:spChg chg="mod">
          <ac:chgData name="Cherry Barbara Mahon (2607930)" userId="S::2607930@student.uwtsd.ac.uk::87aa8cf8-ccfe-4aff-90c0-4bb4654f2ae1" providerId="AD" clId="Web-{7AF560EE-D7A0-F52B-A1B7-AF225568119A}" dt="2026-10-07T16:12:43.127" v="157" actId="20577"/>
          <ac:spMkLst>
            <pc:docMk/>
            <pc:sldMk cId="2460592325" sldId="261"/>
            <ac:spMk id="3" creationId="{EAFF2848-EC93-9C81-22A7-B92B0ADAE91E}"/>
          </ac:spMkLst>
        </pc:spChg>
        <pc:spChg chg="add mod">
          <ac:chgData name="Cherry Barbara Mahon (2607930)" userId="S::2607930@student.uwtsd.ac.uk::87aa8cf8-ccfe-4aff-90c0-4bb4654f2ae1" providerId="AD" clId="Web-{7AF560EE-D7A0-F52B-A1B7-AF225568119A}" dt="2026-10-07T16:10:43.174" v="133" actId="20577"/>
          <ac:spMkLst>
            <pc:docMk/>
            <pc:sldMk cId="2460592325" sldId="261"/>
            <ac:spMk id="4" creationId="{F109298D-265B-5526-746A-48A9DE28D8EA}"/>
          </ac:spMkLst>
        </pc:spChg>
        <pc:picChg chg="add mod">
          <ac:chgData name="Cherry Barbara Mahon (2607930)" userId="S::2607930@student.uwtsd.ac.uk::87aa8cf8-ccfe-4aff-90c0-4bb4654f2ae1" providerId="AD" clId="Web-{7AF560EE-D7A0-F52B-A1B7-AF225568119A}" dt="2026-10-07T16:12:53.112" v="158" actId="1076"/>
          <ac:picMkLst>
            <pc:docMk/>
            <pc:sldMk cId="2460592325" sldId="261"/>
            <ac:picMk id="6" creationId="{BDE44DC2-9BE9-97F5-D10D-D9179094886A}"/>
          </ac:picMkLst>
        </pc:picChg>
      </pc:sldChg>
      <pc:sldChg chg="modSp">
        <pc:chgData name="Cherry Barbara Mahon (2607930)" userId="S::2607930@student.uwtsd.ac.uk::87aa8cf8-ccfe-4aff-90c0-4bb4654f2ae1" providerId="AD" clId="Web-{7AF560EE-D7A0-F52B-A1B7-AF225568119A}" dt="2026-10-07T16:26:13.195" v="224" actId="1076"/>
        <pc:sldMkLst>
          <pc:docMk/>
          <pc:sldMk cId="2302087356" sldId="262"/>
        </pc:sldMkLst>
        <pc:spChg chg="mod">
          <ac:chgData name="Cherry Barbara Mahon (2607930)" userId="S::2607930@student.uwtsd.ac.uk::87aa8cf8-ccfe-4aff-90c0-4bb4654f2ae1" providerId="AD" clId="Web-{7AF560EE-D7A0-F52B-A1B7-AF225568119A}" dt="2026-10-07T16:26:13.195" v="224" actId="1076"/>
          <ac:spMkLst>
            <pc:docMk/>
            <pc:sldMk cId="2302087356" sldId="262"/>
            <ac:spMk id="3" creationId="{8828FB35-2C02-EC2E-DC0A-3514D27B20B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6F948A-432C-465F-A62A-29125E86520B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B20293-D96E-4806-8AC2-286C4689B6A6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Medication reminders</a:t>
          </a:r>
          <a:endParaRPr lang="en-US"/>
        </a:p>
      </dgm:t>
    </dgm:pt>
    <dgm:pt modelId="{27381FA0-4EA6-4453-B467-3C577F115691}" type="parTrans" cxnId="{221AABF6-2DD3-4376-8463-A540CB09279B}">
      <dgm:prSet/>
      <dgm:spPr/>
      <dgm:t>
        <a:bodyPr/>
        <a:lstStyle/>
        <a:p>
          <a:endParaRPr lang="en-US"/>
        </a:p>
      </dgm:t>
    </dgm:pt>
    <dgm:pt modelId="{DE26BE19-C3B7-42DB-BDC1-228266D153D2}" type="sibTrans" cxnId="{221AABF6-2DD3-4376-8463-A540CB09279B}">
      <dgm:prSet/>
      <dgm:spPr/>
      <dgm:t>
        <a:bodyPr/>
        <a:lstStyle/>
        <a:p>
          <a:endParaRPr lang="en-US"/>
        </a:p>
      </dgm:t>
    </dgm:pt>
    <dgm:pt modelId="{8908B784-F85B-4813-8599-A52711F93FD9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Well being checks</a:t>
          </a:r>
          <a:endParaRPr lang="en-US"/>
        </a:p>
      </dgm:t>
    </dgm:pt>
    <dgm:pt modelId="{F734334D-C4A3-44BB-BDF3-44A95740E989}" type="parTrans" cxnId="{BB2D68E6-55A2-4B79-81AA-DFA071ECCDD3}">
      <dgm:prSet/>
      <dgm:spPr/>
      <dgm:t>
        <a:bodyPr/>
        <a:lstStyle/>
        <a:p>
          <a:endParaRPr lang="en-US"/>
        </a:p>
      </dgm:t>
    </dgm:pt>
    <dgm:pt modelId="{61975E87-9852-4C4E-B971-EE2C6EB5EBDF}" type="sibTrans" cxnId="{BB2D68E6-55A2-4B79-81AA-DFA071ECCDD3}">
      <dgm:prSet/>
      <dgm:spPr/>
      <dgm:t>
        <a:bodyPr/>
        <a:lstStyle/>
        <a:p>
          <a:endParaRPr lang="en-US"/>
        </a:p>
      </dgm:t>
    </dgm:pt>
    <dgm:pt modelId="{6C7CB16B-ACEC-4FCE-851A-5722CC4A61E2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Care records</a:t>
          </a:r>
          <a:endParaRPr lang="en-US"/>
        </a:p>
      </dgm:t>
    </dgm:pt>
    <dgm:pt modelId="{681C5849-8F9D-4AEA-8EA2-8A4933ED7858}" type="parTrans" cxnId="{01FE97A4-FFA7-46DD-816C-12C2F4501643}">
      <dgm:prSet/>
      <dgm:spPr/>
      <dgm:t>
        <a:bodyPr/>
        <a:lstStyle/>
        <a:p>
          <a:endParaRPr lang="en-US"/>
        </a:p>
      </dgm:t>
    </dgm:pt>
    <dgm:pt modelId="{47F693B7-3731-4806-9094-838841945A15}" type="sibTrans" cxnId="{01FE97A4-FFA7-46DD-816C-12C2F4501643}">
      <dgm:prSet/>
      <dgm:spPr/>
      <dgm:t>
        <a:bodyPr/>
        <a:lstStyle/>
        <a:p>
          <a:endParaRPr lang="en-US"/>
        </a:p>
      </dgm:t>
    </dgm:pt>
    <dgm:pt modelId="{6BC14BF8-1077-4CFA-9488-CC08D1FAA70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Long term care needs </a:t>
          </a:r>
          <a:endParaRPr lang="en-US"/>
        </a:p>
      </dgm:t>
    </dgm:pt>
    <dgm:pt modelId="{B32F5E87-D56B-4FD4-9CC1-FCFEA3FDAB17}" type="parTrans" cxnId="{E2E9BE99-C30D-4C3B-93F7-D3C0EC3ADD4B}">
      <dgm:prSet/>
      <dgm:spPr/>
      <dgm:t>
        <a:bodyPr/>
        <a:lstStyle/>
        <a:p>
          <a:endParaRPr lang="en-US"/>
        </a:p>
      </dgm:t>
    </dgm:pt>
    <dgm:pt modelId="{EEF2BF2A-66B1-420F-A93D-805880E390B7}" type="sibTrans" cxnId="{E2E9BE99-C30D-4C3B-93F7-D3C0EC3ADD4B}">
      <dgm:prSet/>
      <dgm:spPr/>
      <dgm:t>
        <a:bodyPr/>
        <a:lstStyle/>
        <a:p>
          <a:endParaRPr lang="en-US"/>
        </a:p>
      </dgm:t>
    </dgm:pt>
    <dgm:pt modelId="{F85C71C7-1699-4F8A-8A26-1FBA6A3E66FD}" type="pres">
      <dgm:prSet presAssocID="{756F948A-432C-465F-A62A-29125E86520B}" presName="cycle" presStyleCnt="0">
        <dgm:presLayoutVars>
          <dgm:dir/>
          <dgm:resizeHandles val="exact"/>
        </dgm:presLayoutVars>
      </dgm:prSet>
      <dgm:spPr/>
    </dgm:pt>
    <dgm:pt modelId="{7AAACE17-2B06-40EA-B041-417026DE3F8A}" type="pres">
      <dgm:prSet presAssocID="{A1B20293-D96E-4806-8AC2-286C4689B6A6}" presName="dummy" presStyleCnt="0"/>
      <dgm:spPr/>
    </dgm:pt>
    <dgm:pt modelId="{12A69257-F778-4E86-BBF9-1F23B4492FAB}" type="pres">
      <dgm:prSet presAssocID="{A1B20293-D96E-4806-8AC2-286C4689B6A6}" presName="node" presStyleLbl="revTx" presStyleIdx="0" presStyleCnt="4">
        <dgm:presLayoutVars>
          <dgm:bulletEnabled val="1"/>
        </dgm:presLayoutVars>
      </dgm:prSet>
      <dgm:spPr/>
    </dgm:pt>
    <dgm:pt modelId="{1371404F-7AC3-4A3C-9B6F-744B0FAA742B}" type="pres">
      <dgm:prSet presAssocID="{DE26BE19-C3B7-42DB-BDC1-228266D153D2}" presName="sibTrans" presStyleLbl="node1" presStyleIdx="0" presStyleCnt="4"/>
      <dgm:spPr/>
    </dgm:pt>
    <dgm:pt modelId="{98872EE6-53CF-4E38-A32A-9FA6ABC69D98}" type="pres">
      <dgm:prSet presAssocID="{8908B784-F85B-4813-8599-A52711F93FD9}" presName="dummy" presStyleCnt="0"/>
      <dgm:spPr/>
    </dgm:pt>
    <dgm:pt modelId="{19161AC3-509D-4A08-B2F6-51FB693829BA}" type="pres">
      <dgm:prSet presAssocID="{8908B784-F85B-4813-8599-A52711F93FD9}" presName="node" presStyleLbl="revTx" presStyleIdx="1" presStyleCnt="4">
        <dgm:presLayoutVars>
          <dgm:bulletEnabled val="1"/>
        </dgm:presLayoutVars>
      </dgm:prSet>
      <dgm:spPr/>
    </dgm:pt>
    <dgm:pt modelId="{6A967B8B-2753-4CE7-8D5C-3DA69E004DBF}" type="pres">
      <dgm:prSet presAssocID="{61975E87-9852-4C4E-B971-EE2C6EB5EBDF}" presName="sibTrans" presStyleLbl="node1" presStyleIdx="1" presStyleCnt="4"/>
      <dgm:spPr/>
    </dgm:pt>
    <dgm:pt modelId="{9345AE1B-376A-42C2-AF58-DF5B2C19277D}" type="pres">
      <dgm:prSet presAssocID="{6C7CB16B-ACEC-4FCE-851A-5722CC4A61E2}" presName="dummy" presStyleCnt="0"/>
      <dgm:spPr/>
    </dgm:pt>
    <dgm:pt modelId="{695BA074-60EB-4EC8-903A-DB6E531FCC83}" type="pres">
      <dgm:prSet presAssocID="{6C7CB16B-ACEC-4FCE-851A-5722CC4A61E2}" presName="node" presStyleLbl="revTx" presStyleIdx="2" presStyleCnt="4">
        <dgm:presLayoutVars>
          <dgm:bulletEnabled val="1"/>
        </dgm:presLayoutVars>
      </dgm:prSet>
      <dgm:spPr/>
    </dgm:pt>
    <dgm:pt modelId="{E73D3A38-6E11-4FBC-8952-F41CA0DB27A5}" type="pres">
      <dgm:prSet presAssocID="{47F693B7-3731-4806-9094-838841945A15}" presName="sibTrans" presStyleLbl="node1" presStyleIdx="2" presStyleCnt="4"/>
      <dgm:spPr/>
    </dgm:pt>
    <dgm:pt modelId="{3243D0E2-6C7B-46CD-9D1E-4D86A57544A6}" type="pres">
      <dgm:prSet presAssocID="{6BC14BF8-1077-4CFA-9488-CC08D1FAA70D}" presName="dummy" presStyleCnt="0"/>
      <dgm:spPr/>
    </dgm:pt>
    <dgm:pt modelId="{D8C03ED8-E7D4-4B1B-9F51-F8F599484A76}" type="pres">
      <dgm:prSet presAssocID="{6BC14BF8-1077-4CFA-9488-CC08D1FAA70D}" presName="node" presStyleLbl="revTx" presStyleIdx="3" presStyleCnt="4">
        <dgm:presLayoutVars>
          <dgm:bulletEnabled val="1"/>
        </dgm:presLayoutVars>
      </dgm:prSet>
      <dgm:spPr/>
    </dgm:pt>
    <dgm:pt modelId="{5817276B-4E9A-4276-92B3-4C99CFB0FBFE}" type="pres">
      <dgm:prSet presAssocID="{EEF2BF2A-66B1-420F-A93D-805880E390B7}" presName="sibTrans" presStyleLbl="node1" presStyleIdx="3" presStyleCnt="4"/>
      <dgm:spPr/>
    </dgm:pt>
  </dgm:ptLst>
  <dgm:cxnLst>
    <dgm:cxn modelId="{B2A2B31B-884B-469F-A59E-4EF0F4FE4289}" type="presOf" srcId="{61975E87-9852-4C4E-B971-EE2C6EB5EBDF}" destId="{6A967B8B-2753-4CE7-8D5C-3DA69E004DBF}" srcOrd="0" destOrd="0" presId="urn:microsoft.com/office/officeart/2005/8/layout/cycle1"/>
    <dgm:cxn modelId="{C1452A5D-1363-48CB-81B9-21867498C397}" type="presOf" srcId="{6C7CB16B-ACEC-4FCE-851A-5722CC4A61E2}" destId="{695BA074-60EB-4EC8-903A-DB6E531FCC83}" srcOrd="0" destOrd="0" presId="urn:microsoft.com/office/officeart/2005/8/layout/cycle1"/>
    <dgm:cxn modelId="{A8D47E5E-55E8-4D8E-B1B8-C3E0B202ACAB}" type="presOf" srcId="{6BC14BF8-1077-4CFA-9488-CC08D1FAA70D}" destId="{D8C03ED8-E7D4-4B1B-9F51-F8F599484A76}" srcOrd="0" destOrd="0" presId="urn:microsoft.com/office/officeart/2005/8/layout/cycle1"/>
    <dgm:cxn modelId="{F203B276-EA30-4AAE-BC51-1879C1890AF7}" type="presOf" srcId="{A1B20293-D96E-4806-8AC2-286C4689B6A6}" destId="{12A69257-F778-4E86-BBF9-1F23B4492FAB}" srcOrd="0" destOrd="0" presId="urn:microsoft.com/office/officeart/2005/8/layout/cycle1"/>
    <dgm:cxn modelId="{73B9BF79-4650-4D85-AE67-62AE784E8F23}" type="presOf" srcId="{EEF2BF2A-66B1-420F-A93D-805880E390B7}" destId="{5817276B-4E9A-4276-92B3-4C99CFB0FBFE}" srcOrd="0" destOrd="0" presId="urn:microsoft.com/office/officeart/2005/8/layout/cycle1"/>
    <dgm:cxn modelId="{E05DF282-6156-424C-89CA-514B1B54DE48}" type="presOf" srcId="{47F693B7-3731-4806-9094-838841945A15}" destId="{E73D3A38-6E11-4FBC-8952-F41CA0DB27A5}" srcOrd="0" destOrd="0" presId="urn:microsoft.com/office/officeart/2005/8/layout/cycle1"/>
    <dgm:cxn modelId="{D8192497-F1D6-4850-AC84-FB17A0FFA5A9}" type="presOf" srcId="{756F948A-432C-465F-A62A-29125E86520B}" destId="{F85C71C7-1699-4F8A-8A26-1FBA6A3E66FD}" srcOrd="0" destOrd="0" presId="urn:microsoft.com/office/officeart/2005/8/layout/cycle1"/>
    <dgm:cxn modelId="{03B27D97-2B9C-4778-B261-3B422872F8DA}" type="presOf" srcId="{DE26BE19-C3B7-42DB-BDC1-228266D153D2}" destId="{1371404F-7AC3-4A3C-9B6F-744B0FAA742B}" srcOrd="0" destOrd="0" presId="urn:microsoft.com/office/officeart/2005/8/layout/cycle1"/>
    <dgm:cxn modelId="{E2E9BE99-C30D-4C3B-93F7-D3C0EC3ADD4B}" srcId="{756F948A-432C-465F-A62A-29125E86520B}" destId="{6BC14BF8-1077-4CFA-9488-CC08D1FAA70D}" srcOrd="3" destOrd="0" parTransId="{B32F5E87-D56B-4FD4-9CC1-FCFEA3FDAB17}" sibTransId="{EEF2BF2A-66B1-420F-A93D-805880E390B7}"/>
    <dgm:cxn modelId="{01FE97A4-FFA7-46DD-816C-12C2F4501643}" srcId="{756F948A-432C-465F-A62A-29125E86520B}" destId="{6C7CB16B-ACEC-4FCE-851A-5722CC4A61E2}" srcOrd="2" destOrd="0" parTransId="{681C5849-8F9D-4AEA-8EA2-8A4933ED7858}" sibTransId="{47F693B7-3731-4806-9094-838841945A15}"/>
    <dgm:cxn modelId="{D088B8D1-7D4B-42B0-A3A3-442B4C998212}" type="presOf" srcId="{8908B784-F85B-4813-8599-A52711F93FD9}" destId="{19161AC3-509D-4A08-B2F6-51FB693829BA}" srcOrd="0" destOrd="0" presId="urn:microsoft.com/office/officeart/2005/8/layout/cycle1"/>
    <dgm:cxn modelId="{BB2D68E6-55A2-4B79-81AA-DFA071ECCDD3}" srcId="{756F948A-432C-465F-A62A-29125E86520B}" destId="{8908B784-F85B-4813-8599-A52711F93FD9}" srcOrd="1" destOrd="0" parTransId="{F734334D-C4A3-44BB-BDF3-44A95740E989}" sibTransId="{61975E87-9852-4C4E-B971-EE2C6EB5EBDF}"/>
    <dgm:cxn modelId="{221AABF6-2DD3-4376-8463-A540CB09279B}" srcId="{756F948A-432C-465F-A62A-29125E86520B}" destId="{A1B20293-D96E-4806-8AC2-286C4689B6A6}" srcOrd="0" destOrd="0" parTransId="{27381FA0-4EA6-4453-B467-3C577F115691}" sibTransId="{DE26BE19-C3B7-42DB-BDC1-228266D153D2}"/>
    <dgm:cxn modelId="{76C0FD06-2579-455F-9947-5BAE40C89B37}" type="presParOf" srcId="{F85C71C7-1699-4F8A-8A26-1FBA6A3E66FD}" destId="{7AAACE17-2B06-40EA-B041-417026DE3F8A}" srcOrd="0" destOrd="0" presId="urn:microsoft.com/office/officeart/2005/8/layout/cycle1"/>
    <dgm:cxn modelId="{FFCC4A54-DC0E-4566-BA37-282C75E34BEF}" type="presParOf" srcId="{F85C71C7-1699-4F8A-8A26-1FBA6A3E66FD}" destId="{12A69257-F778-4E86-BBF9-1F23B4492FAB}" srcOrd="1" destOrd="0" presId="urn:microsoft.com/office/officeart/2005/8/layout/cycle1"/>
    <dgm:cxn modelId="{8D67B79A-8D95-417B-92B0-04991E164D5E}" type="presParOf" srcId="{F85C71C7-1699-4F8A-8A26-1FBA6A3E66FD}" destId="{1371404F-7AC3-4A3C-9B6F-744B0FAA742B}" srcOrd="2" destOrd="0" presId="urn:microsoft.com/office/officeart/2005/8/layout/cycle1"/>
    <dgm:cxn modelId="{F5E5BD8F-CB83-40A5-AA76-09E28BE5ACD8}" type="presParOf" srcId="{F85C71C7-1699-4F8A-8A26-1FBA6A3E66FD}" destId="{98872EE6-53CF-4E38-A32A-9FA6ABC69D98}" srcOrd="3" destOrd="0" presId="urn:microsoft.com/office/officeart/2005/8/layout/cycle1"/>
    <dgm:cxn modelId="{B646592C-72F7-4187-A3D9-791D1FC47E93}" type="presParOf" srcId="{F85C71C7-1699-4F8A-8A26-1FBA6A3E66FD}" destId="{19161AC3-509D-4A08-B2F6-51FB693829BA}" srcOrd="4" destOrd="0" presId="urn:microsoft.com/office/officeart/2005/8/layout/cycle1"/>
    <dgm:cxn modelId="{E43AAE5A-41A2-4CE9-97A7-DD506FAD9107}" type="presParOf" srcId="{F85C71C7-1699-4F8A-8A26-1FBA6A3E66FD}" destId="{6A967B8B-2753-4CE7-8D5C-3DA69E004DBF}" srcOrd="5" destOrd="0" presId="urn:microsoft.com/office/officeart/2005/8/layout/cycle1"/>
    <dgm:cxn modelId="{00F6E651-23F0-456A-A22A-E67A77AF5F89}" type="presParOf" srcId="{F85C71C7-1699-4F8A-8A26-1FBA6A3E66FD}" destId="{9345AE1B-376A-42C2-AF58-DF5B2C19277D}" srcOrd="6" destOrd="0" presId="urn:microsoft.com/office/officeart/2005/8/layout/cycle1"/>
    <dgm:cxn modelId="{6B49520A-2016-4EDA-954E-E11D00728CF5}" type="presParOf" srcId="{F85C71C7-1699-4F8A-8A26-1FBA6A3E66FD}" destId="{695BA074-60EB-4EC8-903A-DB6E531FCC83}" srcOrd="7" destOrd="0" presId="urn:microsoft.com/office/officeart/2005/8/layout/cycle1"/>
    <dgm:cxn modelId="{6D8100EC-6F77-4C33-9BCC-47674989D920}" type="presParOf" srcId="{F85C71C7-1699-4F8A-8A26-1FBA6A3E66FD}" destId="{E73D3A38-6E11-4FBC-8952-F41CA0DB27A5}" srcOrd="8" destOrd="0" presId="urn:microsoft.com/office/officeart/2005/8/layout/cycle1"/>
    <dgm:cxn modelId="{5FFE62D8-1FB8-41E9-9E86-847D3CBC467F}" type="presParOf" srcId="{F85C71C7-1699-4F8A-8A26-1FBA6A3E66FD}" destId="{3243D0E2-6C7B-46CD-9D1E-4D86A57544A6}" srcOrd="9" destOrd="0" presId="urn:microsoft.com/office/officeart/2005/8/layout/cycle1"/>
    <dgm:cxn modelId="{E3209080-EBDD-4705-AFAE-1B8604AB7C9A}" type="presParOf" srcId="{F85C71C7-1699-4F8A-8A26-1FBA6A3E66FD}" destId="{D8C03ED8-E7D4-4B1B-9F51-F8F599484A76}" srcOrd="10" destOrd="0" presId="urn:microsoft.com/office/officeart/2005/8/layout/cycle1"/>
    <dgm:cxn modelId="{478022BD-8763-4387-821B-2446581DA7A4}" type="presParOf" srcId="{F85C71C7-1699-4F8A-8A26-1FBA6A3E66FD}" destId="{5817276B-4E9A-4276-92B3-4C99CFB0FB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A69257-F778-4E86-BBF9-1F23B4492FAB}">
      <dsp:nvSpPr>
        <dsp:cNvPr id="0" name=""/>
        <dsp:cNvSpPr/>
      </dsp:nvSpPr>
      <dsp:spPr>
        <a:xfrm>
          <a:off x="2346654" y="108729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Medication reminders</a:t>
          </a:r>
          <a:endParaRPr lang="en-US" sz="2200" kern="1200"/>
        </a:p>
      </dsp:txBody>
      <dsp:txXfrm>
        <a:off x="2346654" y="108729"/>
        <a:ext cx="1331866" cy="1331866"/>
      </dsp:txXfrm>
    </dsp:sp>
    <dsp:sp modelId="{1371404F-7AC3-4A3C-9B6F-744B0FAA742B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549458"/>
            <a:gd name="adj4" fmla="val 205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61AC3-509D-4A08-B2F6-51FB693829BA}">
      <dsp:nvSpPr>
        <dsp:cNvPr id="0" name=""/>
        <dsp:cNvSpPr/>
      </dsp:nvSpPr>
      <dsp:spPr>
        <a:xfrm>
          <a:off x="2346654" y="2371613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Well being checks</a:t>
          </a:r>
          <a:endParaRPr lang="en-US" sz="2200" kern="1200"/>
        </a:p>
      </dsp:txBody>
      <dsp:txXfrm>
        <a:off x="2346654" y="2371613"/>
        <a:ext cx="1331866" cy="1331866"/>
      </dsp:txXfrm>
    </dsp:sp>
    <dsp:sp modelId="{6A967B8B-2753-4CE7-8D5C-3DA69E004DBF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5949458"/>
            <a:gd name="adj4" fmla="val 43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BA074-60EB-4EC8-903A-DB6E531FCC83}">
      <dsp:nvSpPr>
        <dsp:cNvPr id="0" name=""/>
        <dsp:cNvSpPr/>
      </dsp:nvSpPr>
      <dsp:spPr>
        <a:xfrm>
          <a:off x="83771" y="2371613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Care records</a:t>
          </a:r>
          <a:endParaRPr lang="en-US" sz="2200" kern="1200"/>
        </a:p>
      </dsp:txBody>
      <dsp:txXfrm>
        <a:off x="83771" y="2371613"/>
        <a:ext cx="1331866" cy="1331866"/>
      </dsp:txXfrm>
    </dsp:sp>
    <dsp:sp modelId="{E73D3A38-6E11-4FBC-8952-F41CA0DB27A5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11349458"/>
            <a:gd name="adj4" fmla="val 97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03ED8-E7D4-4B1B-9F51-F8F599484A76}">
      <dsp:nvSpPr>
        <dsp:cNvPr id="0" name=""/>
        <dsp:cNvSpPr/>
      </dsp:nvSpPr>
      <dsp:spPr>
        <a:xfrm>
          <a:off x="83771" y="108729"/>
          <a:ext cx="1331866" cy="1331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alibri Light" panose="020F0302020204030204"/>
            </a:rPr>
            <a:t>Long term care needs </a:t>
          </a:r>
          <a:endParaRPr lang="en-US" sz="2200" kern="1200"/>
        </a:p>
      </dsp:txBody>
      <dsp:txXfrm>
        <a:off x="83771" y="108729"/>
        <a:ext cx="1331866" cy="1331866"/>
      </dsp:txXfrm>
    </dsp:sp>
    <dsp:sp modelId="{5817276B-4E9A-4276-92B3-4C99CFB0FBFE}">
      <dsp:nvSpPr>
        <dsp:cNvPr id="0" name=""/>
        <dsp:cNvSpPr/>
      </dsp:nvSpPr>
      <dsp:spPr>
        <a:xfrm>
          <a:off x="-311" y="24647"/>
          <a:ext cx="3762914" cy="3762914"/>
        </a:xfrm>
        <a:prstGeom prst="circularArrow">
          <a:avLst>
            <a:gd name="adj1" fmla="val 6902"/>
            <a:gd name="adj2" fmla="val 465342"/>
            <a:gd name="adj3" fmla="val 16749458"/>
            <a:gd name="adj4" fmla="val 151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232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703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155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16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186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50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626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574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79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98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92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314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0391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636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110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1434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37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4898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635493" TargetMode="External"/><Relationship Id="rId7" Type="http://schemas.openxmlformats.org/officeDocument/2006/relationships/hyperlink" Target="https://www.england.nhs.uk/long-read/microsoft-teams-and-remote-working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hci-2020-100209" TargetMode="External"/><Relationship Id="rId5" Type="http://schemas.openxmlformats.org/officeDocument/2006/relationships/hyperlink" Target="https://www.gov.uk/guidance/leading-for-safety/5-communication-and-teamwork" TargetMode="External"/><Relationship Id="rId4" Type="http://schemas.openxmlformats.org/officeDocument/2006/relationships/hyperlink" Target="https://doi.org/10.1108/TPM-11-2021-00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1770" y="502897"/>
            <a:ext cx="10110026" cy="2421464"/>
          </a:xfrm>
        </p:spPr>
        <p:txBody>
          <a:bodyPr>
            <a:normAutofit/>
          </a:bodyPr>
          <a:lstStyle/>
          <a:p>
            <a:r>
              <a:rPr lang="en-GB" sz="4400" b="1">
                <a:ea typeface="Calibri Light"/>
                <a:cs typeface="Calibri Light"/>
              </a:rPr>
              <a:t>Digital skills &amp;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57796" y="5012033"/>
            <a:ext cx="7197726" cy="1405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i="1">
                <a:latin typeface="Century Gothic"/>
              </a:rPr>
              <a:t>Rabeeah 2606769, Cherry 2607930 &amp; Marc 2607924</a:t>
            </a:r>
          </a:p>
          <a:p>
            <a:pPr algn="l"/>
            <a:r>
              <a:rPr lang="en-GB" i="1" u="sng">
                <a:latin typeface="Century Gothic"/>
                <a:ea typeface="Calibri" panose="020F0502020204030204"/>
                <a:cs typeface="Calibri" panose="020F0502020204030204"/>
              </a:rPr>
              <a:t>Module code Lchs4007</a:t>
            </a:r>
          </a:p>
          <a:p>
            <a:pPr algn="l"/>
            <a:r>
              <a:rPr lang="en-GB" i="1">
                <a:latin typeface="Century Gothic"/>
                <a:ea typeface="Calibri" panose="020F0502020204030204"/>
                <a:cs typeface="Calibri" panose="020F0502020204030204"/>
              </a:rPr>
              <a:t>Bianca Dodgen</a:t>
            </a:r>
          </a:p>
          <a:p>
            <a:pPr algn="l"/>
            <a:endParaRPr lang="en-GB" i="1">
              <a:latin typeface="Century Gothic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4A16-F908-E096-1AEF-E33A6A9BB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52400"/>
            <a:ext cx="2990318" cy="1323886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br>
              <a:rPr lang="en-GB"/>
            </a:br>
            <a:endParaRPr lang="en-GB">
              <a:ea typeface="Calibri Light"/>
              <a:cs typeface="Calibri Ligh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B5B8CA-05BE-C6F5-A2F3-A6509943A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E52025-B1CE-384B-4783-7B5110441015}"/>
              </a:ext>
            </a:extLst>
          </p:cNvPr>
          <p:cNvSpPr txBox="1"/>
          <p:nvPr/>
        </p:nvSpPr>
        <p:spPr>
          <a:xfrm>
            <a:off x="153471" y="583928"/>
            <a:ext cx="4122184" cy="3416320"/>
          </a:xfrm>
          <a:prstGeom prst="rect">
            <a:avLst/>
          </a:prstGeom>
          <a:noFill/>
          <a:ln>
            <a:solidFill>
              <a:srgbClr val="7D4F4F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  <a:ea typeface="Calibri"/>
                <a:cs typeface="Calibri"/>
              </a:rPr>
              <a:t>Our chosen work place task is communication and daily updates.</a:t>
            </a:r>
            <a:r>
              <a:rPr lang="en-US" b="1">
                <a:ea typeface="Calibri"/>
                <a:cs typeface="Calibri"/>
              </a:rPr>
              <a:t> </a:t>
            </a:r>
          </a:p>
          <a:p>
            <a:endParaRPr lang="en-US" b="1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US" b="1">
                <a:solidFill>
                  <a:srgbClr val="FFFFFF"/>
                </a:solidFill>
                <a:ea typeface="+mn-lt"/>
                <a:cs typeface="+mn-lt"/>
              </a:rPr>
              <a:t>"</a:t>
            </a:r>
            <a:r>
              <a:rPr lang="en-US" b="1" i="1">
                <a:solidFill>
                  <a:srgbClr val="FFFFFF"/>
                </a:solidFill>
                <a:ea typeface="+mn-lt"/>
                <a:cs typeface="+mn-lt"/>
              </a:rPr>
              <a:t>Communication with team members, </a:t>
            </a:r>
            <a:r>
              <a:rPr lang="en-US" b="1" i="1" err="1">
                <a:solidFill>
                  <a:srgbClr val="FFFFFF"/>
                </a:solidFill>
                <a:ea typeface="+mn-lt"/>
                <a:cs typeface="+mn-lt"/>
              </a:rPr>
              <a:t>exernal</a:t>
            </a:r>
            <a:r>
              <a:rPr lang="en-US" b="1" i="1">
                <a:solidFill>
                  <a:srgbClr val="FFFFFF"/>
                </a:solidFill>
                <a:ea typeface="+mn-lt"/>
                <a:cs typeface="+mn-lt"/>
              </a:rPr>
              <a:t> agencies, carers, clients, communication with individuals with complex communication needs, one-one communication, answering the telephone, interviewing, expressing </a:t>
            </a:r>
            <a:r>
              <a:rPr lang="en-US" b="1" i="1" err="1">
                <a:solidFill>
                  <a:srgbClr val="FFFFFF"/>
                </a:solidFill>
                <a:ea typeface="+mn-lt"/>
                <a:cs typeface="+mn-lt"/>
              </a:rPr>
              <a:t>idears</a:t>
            </a:r>
            <a:r>
              <a:rPr lang="en-US" b="1" i="1">
                <a:solidFill>
                  <a:srgbClr val="FFFFFF"/>
                </a:solidFill>
                <a:ea typeface="+mn-lt"/>
                <a:cs typeface="+mn-lt"/>
              </a:rPr>
              <a:t> in front of others</a:t>
            </a:r>
            <a:r>
              <a:rPr lang="en-US" b="1">
                <a:solidFill>
                  <a:srgbClr val="FFFFFF"/>
                </a:solidFill>
                <a:ea typeface="+mn-lt"/>
                <a:cs typeface="+mn-lt"/>
              </a:rPr>
              <a:t>" (study skills for health and social care students, Craig 2009 page 44)</a:t>
            </a:r>
          </a:p>
        </p:txBody>
      </p:sp>
      <p:pic>
        <p:nvPicPr>
          <p:cNvPr id="17" name="Graphic 16" descr="Figure showing the three Cs of communication">
            <a:extLst>
              <a:ext uri="{FF2B5EF4-FFF2-40B4-BE49-F238E27FC236}">
                <a16:creationId xmlns:a16="http://schemas.microsoft.com/office/drawing/2014/main" id="{E7A490AC-7F14-963D-EB10-78BA1F3D56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280710" y="1287954"/>
            <a:ext cx="8085313" cy="4582644"/>
          </a:xfrm>
          <a:prstGeom prst="rect">
            <a:avLst/>
          </a:prstGeom>
        </p:spPr>
      </p:pic>
      <p:sp>
        <p:nvSpPr>
          <p:cNvPr id="101" name="TextBox 100">
            <a:extLst>
              <a:ext uri="{FF2B5EF4-FFF2-40B4-BE49-F238E27FC236}">
                <a16:creationId xmlns:a16="http://schemas.microsoft.com/office/drawing/2014/main" id="{83A567BB-E177-4B6E-F3EF-4DDE390F09CC}"/>
              </a:ext>
            </a:extLst>
          </p:cNvPr>
          <p:cNvSpPr txBox="1"/>
          <p:nvPr/>
        </p:nvSpPr>
        <p:spPr>
          <a:xfrm>
            <a:off x="7407594" y="5101706"/>
            <a:ext cx="207189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Image 1, 3 c's</a:t>
            </a:r>
          </a:p>
          <a:p>
            <a:r>
              <a:rPr lang="en-GB">
                <a:ea typeface="Calibri"/>
                <a:cs typeface="Calibri"/>
              </a:rPr>
              <a:t>(Maritime and coastguard agency, 2023)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FD58D80-9A1B-02BA-9676-2449D7F4C57E}"/>
              </a:ext>
            </a:extLst>
          </p:cNvPr>
          <p:cNvSpPr txBox="1"/>
          <p:nvPr/>
        </p:nvSpPr>
        <p:spPr>
          <a:xfrm>
            <a:off x="5867388" y="749996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ACORDING TO  LEADING FOR SAFETY "</a:t>
            </a:r>
            <a:r>
              <a:rPr lang="en-US" sz="1800" baseline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Communication </a:t>
            </a:r>
            <a:r>
              <a:rPr lang="en-US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and teamwork are essential parts of any workplace"(Maritime and coastguard agency,</a:t>
            </a:r>
            <a:r>
              <a:rPr lang="en-US" sz="1800" baseline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 2023</a:t>
            </a:r>
            <a:r>
              <a:rPr lang="en-US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 5.1)</a:t>
            </a:r>
            <a:r>
              <a:rPr lang="en-US" sz="180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5B5E2A-EE6A-A14E-103B-B4693D68D62F}"/>
              </a:ext>
            </a:extLst>
          </p:cNvPr>
          <p:cNvSpPr txBox="1"/>
          <p:nvPr/>
        </p:nvSpPr>
        <p:spPr>
          <a:xfrm>
            <a:off x="-565786" y="4739719"/>
            <a:ext cx="47058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Calibri"/>
                <a:cs typeface="Calibri"/>
              </a:rPr>
              <a:t>So how does this link to Ashford.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968FC-B27C-0AD3-DB1C-C78ADFE2E7E3}"/>
              </a:ext>
            </a:extLst>
          </p:cNvPr>
          <p:cNvSpPr txBox="1"/>
          <p:nvPr/>
        </p:nvSpPr>
        <p:spPr>
          <a:xfrm>
            <a:off x="5739944" y="239148"/>
            <a:ext cx="69400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 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026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01949-1B04-A2FD-D0F9-2B7F3184E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909" y="2059"/>
            <a:ext cx="10131425" cy="859920"/>
          </a:xfrm>
        </p:spPr>
        <p:txBody>
          <a:bodyPr/>
          <a:lstStyle/>
          <a:p>
            <a:r>
              <a:rPr lang="en-GB"/>
              <a:t>            what Microsoft suite we chose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31F11-CDDA-A420-251A-203EFF5A8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069282"/>
            <a:ext cx="10131425" cy="2825207"/>
          </a:xfrm>
        </p:spPr>
        <p:txBody>
          <a:bodyPr/>
          <a:lstStyle/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4328C4-696B-0C05-B39C-B0CEDDBF30F6}"/>
              </a:ext>
            </a:extLst>
          </p:cNvPr>
          <p:cNvSpPr>
            <a:spLocks noGrp="1"/>
          </p:cNvSpPr>
          <p:nvPr/>
        </p:nvSpPr>
        <p:spPr>
          <a:xfrm>
            <a:off x="290455" y="2517622"/>
            <a:ext cx="3584277" cy="23798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90E2C6D-2BC0-F6A8-118C-A23112B8BA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5737628"/>
              </p:ext>
            </p:extLst>
          </p:nvPr>
        </p:nvGraphicFramePr>
        <p:xfrm>
          <a:off x="3865141" y="1711633"/>
          <a:ext cx="3762292" cy="3812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41A49BC4-1A46-741D-B312-500AC4709F64}"/>
              </a:ext>
            </a:extLst>
          </p:cNvPr>
          <p:cNvSpPr txBox="1"/>
          <p:nvPr/>
        </p:nvSpPr>
        <p:spPr>
          <a:xfrm>
            <a:off x="5289163" y="3433490"/>
            <a:ext cx="13769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Microsoft Teams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49FF0C-962D-4847-5B95-ED746AFC6867}"/>
              </a:ext>
            </a:extLst>
          </p:cNvPr>
          <p:cNvSpPr txBox="1"/>
          <p:nvPr/>
        </p:nvSpPr>
        <p:spPr>
          <a:xfrm>
            <a:off x="4615061" y="5647595"/>
            <a:ext cx="22910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Image 2, Ashford daily updates.</a:t>
            </a:r>
          </a:p>
        </p:txBody>
      </p:sp>
      <p:sp>
        <p:nvSpPr>
          <p:cNvPr id="412" name="TextBox 411">
            <a:extLst>
              <a:ext uri="{FF2B5EF4-FFF2-40B4-BE49-F238E27FC236}">
                <a16:creationId xmlns:a16="http://schemas.microsoft.com/office/drawing/2014/main" id="{0A0DC093-7487-EC41-2EE8-E0DEB481EBB2}"/>
              </a:ext>
            </a:extLst>
          </p:cNvPr>
          <p:cNvSpPr txBox="1"/>
          <p:nvPr/>
        </p:nvSpPr>
        <p:spPr>
          <a:xfrm>
            <a:off x="2779683" y="900823"/>
            <a:ext cx="60226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What information will be given in a Ashford daily update.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729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E0116-1D88-33AA-6FE4-4547D3D457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13488" y="522316"/>
            <a:ext cx="6164653" cy="1828800"/>
          </a:xfrm>
        </p:spPr>
        <p:txBody>
          <a:bodyPr>
            <a:normAutofit/>
          </a:bodyPr>
          <a:lstStyle/>
          <a:p>
            <a:r>
              <a:rPr lang="en-GB" sz="2000" b="1" u="sng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Why this tool is suitable for staff communication </a:t>
            </a:r>
          </a:p>
        </p:txBody>
      </p:sp>
      <p:pic>
        <p:nvPicPr>
          <p:cNvPr id="13" name="Picture 12" descr="Microsoft Teams Logo, symbol, meaning, history, PNG, brand">
            <a:extLst>
              <a:ext uri="{FF2B5EF4-FFF2-40B4-BE49-F238E27FC236}">
                <a16:creationId xmlns:a16="http://schemas.microsoft.com/office/drawing/2014/main" id="{465850A3-B9A3-096F-1617-D12FD8B55D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61" r="16525" b="314"/>
          <a:stretch>
            <a:fillRect/>
          </a:stretch>
        </p:blipFill>
        <p:spPr>
          <a:xfrm>
            <a:off x="7400441" y="2286000"/>
            <a:ext cx="2880108" cy="24452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3968C0-AA97-15F9-2FFB-ED5238C035C0}"/>
              </a:ext>
            </a:extLst>
          </p:cNvPr>
          <p:cNvSpPr txBox="1"/>
          <p:nvPr/>
        </p:nvSpPr>
        <p:spPr>
          <a:xfrm>
            <a:off x="477713" y="1433071"/>
            <a:ext cx="696175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Microsoft teams is suitable for staff communication as it allows them to promptly discuss updates to </a:t>
            </a:r>
          </a:p>
        </p:txBody>
      </p:sp>
    </p:spTree>
    <p:extLst>
      <p:ext uri="{BB962C8B-B14F-4D97-AF65-F5344CB8AC3E}">
        <p14:creationId xmlns:p14="http://schemas.microsoft.com/office/powerpoint/2010/main" val="4052506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71523-8541-61FD-EBFE-10F3531A4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Rabeeah Task 4 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099FB-A405-D3D4-8C04-67F4870D5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How it improves efficiency or communication </a:t>
            </a:r>
            <a:endParaRPr lang="en-GB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Object 3">
                <a:extLst>
                  <a:ext uri="{FF2B5EF4-FFF2-40B4-BE49-F238E27FC236}">
                    <a16:creationId xmlns:a16="http://schemas.microsoft.com/office/drawing/2014/main" id="{A4AE4E64-8837-3089-C699-2FD06AB5FA33}"/>
                  </a:ext>
                </a:extLst>
              </p:cNvPr>
              <p:cNvGraphicFramePr/>
              <p:nvPr/>
            </p:nvGraphicFramePr>
            <p:xfrm>
              <a:off x="1016000" y="571500"/>
              <a:ext cx="10160000" cy="5715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Object 3">
                <a:extLst>
                  <a:ext uri="{FF2B5EF4-FFF2-40B4-BE49-F238E27FC236}">
                    <a16:creationId xmlns:a16="http://schemas.microsoft.com/office/drawing/2014/main" id="{A4AE4E64-8837-3089-C699-2FD06AB5FA3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1016000" y="571500"/>
                <a:ext cx="10160000" cy="5715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7593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43F4-085E-CA16-6424-0BEAD3389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94983"/>
            <a:ext cx="10871013" cy="1938118"/>
          </a:xfrm>
        </p:spPr>
        <p:txBody>
          <a:bodyPr/>
          <a:lstStyle/>
          <a:p>
            <a:pPr marL="285750" indent="-285750" algn="ctr">
              <a:spcBef>
                <a:spcPts val="0"/>
              </a:spcBef>
              <a:spcAft>
                <a:spcPts val="1000"/>
              </a:spcAft>
            </a:pPr>
            <a:r>
              <a:rPr lang="en-GB"/>
              <a:t> </a:t>
            </a:r>
            <a:r>
              <a:rPr lang="en-GB">
                <a:ea typeface="+mj-lt"/>
                <a:cs typeface="+mj-lt"/>
              </a:rPr>
              <a:t>Advantages and limitations of using this tool </a:t>
            </a:r>
            <a:endParaRPr lang="en-US">
              <a:ea typeface="+mj-lt"/>
              <a:cs typeface="+mj-lt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F2848-EC93-9C81-22A7-B92B0ADAE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30043"/>
            <a:ext cx="3923665" cy="3649133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b="1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b="1">
              <a:latin typeface="Aptos"/>
              <a:ea typeface="+mn-lt"/>
              <a:cs typeface="+mn-lt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b="1" u="sng">
                <a:latin typeface="Aptos"/>
                <a:ea typeface="+mn-lt"/>
                <a:cs typeface="+mn-lt"/>
              </a:rPr>
              <a:t>Advantages </a:t>
            </a:r>
            <a:endParaRPr lang="en-GB" u="sng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Easy communication between staff members </a:t>
            </a:r>
            <a:endParaRPr lang="en-GB">
              <a:latin typeface="Aptos"/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Teamwork and collaboration</a:t>
            </a:r>
            <a:r>
              <a:rPr lang="en-GB">
                <a:latin typeface="Aptos"/>
                <a:ea typeface="+mn-lt"/>
                <a:cs typeface="+mn-lt"/>
              </a:rPr>
              <a:t> </a:t>
            </a: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Organised information</a:t>
            </a:r>
            <a:endParaRPr lang="en-GB">
              <a:latin typeface="Aptos"/>
            </a:endParaRPr>
          </a:p>
          <a:p>
            <a:pPr>
              <a:buClr>
                <a:srgbClr val="FFFFFF"/>
              </a:buClr>
            </a:pPr>
            <a:r>
              <a:rPr lang="en-GB" b="1">
                <a:latin typeface="Aptos"/>
                <a:ea typeface="+mn-lt"/>
                <a:cs typeface="+mn-lt"/>
              </a:rPr>
              <a:t>Supports healthcare education</a:t>
            </a:r>
          </a:p>
          <a:p>
            <a:pPr marL="0" indent="0">
              <a:buClr>
                <a:srgbClr val="FFFFFF"/>
              </a:buClr>
              <a:buNone/>
            </a:pPr>
            <a:endParaRPr lang="en-GB" b="1">
              <a:ea typeface="+mn-lt"/>
              <a:cs typeface="+mn-lt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b="1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b="1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290BBC1-6BFB-0DE9-25E2-55C38A1F8AD2}"/>
              </a:ext>
            </a:extLst>
          </p:cNvPr>
          <p:cNvSpPr txBox="1">
            <a:spLocks/>
          </p:cNvSpPr>
          <p:nvPr/>
        </p:nvSpPr>
        <p:spPr>
          <a:xfrm>
            <a:off x="5664750" y="929869"/>
            <a:ext cx="4319905" cy="39539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u="sng">
                <a:latin typeface="Aptos"/>
              </a:rPr>
              <a:t>Limitations </a:t>
            </a:r>
            <a:r>
              <a:rPr lang="en-US" u="sng">
                <a:latin typeface="Aptos"/>
              </a:rPr>
              <a:t>​</a:t>
            </a:r>
            <a:endParaRPr lang="en-US" u="sng">
              <a:latin typeface="Aptos"/>
              <a:ea typeface="Calibri"/>
              <a:cs typeface="Calibri"/>
            </a:endParaRP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Technical problems</a:t>
            </a:r>
            <a:r>
              <a:rPr lang="en-US">
                <a:latin typeface="Aptos"/>
              </a:rPr>
              <a:t> 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Privacy and confidentiality concerns</a:t>
            </a:r>
            <a:r>
              <a:rPr lang="en-US">
                <a:latin typeface="Aptos"/>
              </a:rPr>
              <a:t>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Can be distracting</a:t>
            </a:r>
            <a:r>
              <a:rPr lang="en-US">
                <a:latin typeface="Aptos"/>
              </a:rPr>
              <a:t> 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Learning curve </a:t>
            </a:r>
            <a:r>
              <a:rPr lang="en-US">
                <a:latin typeface="Aptos"/>
              </a:rPr>
              <a:t>​</a:t>
            </a:r>
          </a:p>
          <a:p>
            <a:pPr lvl="0">
              <a:buFont typeface=""/>
              <a:buChar char="•"/>
            </a:pPr>
            <a:r>
              <a:rPr lang="en-US" b="1">
                <a:latin typeface="Aptos"/>
              </a:rPr>
              <a:t>Not suitable for everything</a:t>
            </a:r>
            <a:r>
              <a:rPr lang="en-US">
                <a:latin typeface="Aptos"/>
              </a:rPr>
              <a:t> ​</a:t>
            </a:r>
            <a:endParaRPr lang="en-GB">
              <a:latin typeface="Aptos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09298D-265B-5526-746A-48A9DE28D8EA}"/>
              </a:ext>
            </a:extLst>
          </p:cNvPr>
          <p:cNvSpPr txBox="1"/>
          <p:nvPr/>
        </p:nvSpPr>
        <p:spPr>
          <a:xfrm>
            <a:off x="687172" y="6290561"/>
            <a:ext cx="859642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>
                <a:ea typeface="+mn-lt"/>
                <a:cs typeface="+mn-lt"/>
              </a:rPr>
              <a:t>Sources: Hargreaves, Clarke and Lester (2022); NHS England (2025)</a:t>
            </a:r>
            <a:endParaRPr lang="en-US" sz="1400" i="1">
              <a:ea typeface="Calibri"/>
              <a:cs typeface="Calibri"/>
            </a:endParaRPr>
          </a:p>
        </p:txBody>
      </p:sp>
      <p:pic>
        <p:nvPicPr>
          <p:cNvPr id="6" name="Picture 5" descr="Microsoft Teams 2025 Logo PNG Vector (SVG) Free Download">
            <a:extLst>
              <a:ext uri="{FF2B5EF4-FFF2-40B4-BE49-F238E27FC236}">
                <a16:creationId xmlns:a16="http://schemas.microsoft.com/office/drawing/2014/main" id="{BDE44DC2-9BE9-97F5-D10D-D91790948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1049" y="4363993"/>
            <a:ext cx="1940012" cy="192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59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B5742-102C-C51D-4967-01F144B6A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374276"/>
            <a:ext cx="10131425" cy="1456267"/>
          </a:xfrm>
        </p:spPr>
        <p:txBody>
          <a:bodyPr/>
          <a:lstStyle/>
          <a:p>
            <a:pPr marL="285750" indent="-285750" algn="ctr">
              <a:spcBef>
                <a:spcPts val="0"/>
              </a:spcBef>
              <a:spcAft>
                <a:spcPts val="1000"/>
              </a:spcAft>
            </a:pPr>
            <a:r>
              <a:rPr lang="en-GB"/>
              <a:t>Recommendations</a:t>
            </a:r>
            <a:r>
              <a:rPr lang="en-GB">
                <a:ea typeface="+mj-lt"/>
                <a:cs typeface="+mj-lt"/>
              </a:rPr>
              <a:t> on how </a:t>
            </a:r>
            <a:r>
              <a:rPr lang="en-GB" err="1">
                <a:ea typeface="+mj-lt"/>
                <a:cs typeface="+mj-lt"/>
              </a:rPr>
              <a:t>ashford</a:t>
            </a:r>
            <a:r>
              <a:rPr lang="en-GB">
                <a:ea typeface="+mj-lt"/>
                <a:cs typeface="+mj-lt"/>
              </a:rPr>
              <a:t> can implement these changes </a:t>
            </a:r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FB35-2C02-EC2E-DC0A-3514D27B2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49175"/>
            <a:ext cx="10131425" cy="4689160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FFFFFF"/>
              </a:buClr>
            </a:pPr>
            <a:r>
              <a:rPr lang="en-GB" sz="2300" b="1"/>
              <a:t>RECOMMENDATIONS FOR ASHFORD</a:t>
            </a:r>
            <a:endParaRPr lang="en-GB" sz="230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Staff training</a:t>
            </a:r>
            <a:r>
              <a:rPr lang="en-GB" sz="2300">
                <a:ea typeface="+mn-lt"/>
                <a:cs typeface="+mn-lt"/>
              </a:rPr>
              <a:t> – Give staff training and support so they feel confident using Teams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Keep information safe</a:t>
            </a:r>
            <a:r>
              <a:rPr lang="en-GB" sz="2300">
                <a:ea typeface="+mn-lt"/>
                <a:cs typeface="+mn-lt"/>
              </a:rPr>
              <a:t> – Make sure staff understand what can be shared and who should have access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Clear guidelines</a:t>
            </a:r>
            <a:r>
              <a:rPr lang="en-GB" sz="2300">
                <a:ea typeface="+mn-lt"/>
                <a:cs typeface="+mn-lt"/>
              </a:rPr>
              <a:t> – Set simple rules for when staff should use Teams, email, phone or face-to-face communication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Keep care records separate</a:t>
            </a:r>
            <a:r>
              <a:rPr lang="en-GB" sz="2300">
                <a:ea typeface="+mn-lt"/>
                <a:cs typeface="+mn-lt"/>
              </a:rPr>
              <a:t> – Use Teams for staff communication, while keeping important care information on Ashford's approved system</a:t>
            </a:r>
            <a:endParaRPr lang="en-GB" sz="230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2300" b="1">
                <a:ea typeface="+mn-lt"/>
                <a:cs typeface="+mn-lt"/>
              </a:rPr>
              <a:t>Start small</a:t>
            </a:r>
            <a:r>
              <a:rPr lang="en-GB" sz="2300">
                <a:ea typeface="+mn-lt"/>
                <a:cs typeface="+mn-lt"/>
              </a:rPr>
              <a:t> – Trial Teams with a smaller group, gather feedback and make improvements before introducing to everyone at Ashford</a:t>
            </a:r>
          </a:p>
          <a:p>
            <a:pPr>
              <a:buClr>
                <a:srgbClr val="FFFFFF"/>
              </a:buClr>
            </a:pPr>
            <a:endParaRPr lang="en-GB" sz="230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i="1">
                <a:ea typeface="+mn-lt"/>
                <a:cs typeface="+mn-lt"/>
              </a:rPr>
              <a:t>Sources: NHS England (2025); ICO (n.d.); NMC (2025)</a:t>
            </a:r>
            <a:endParaRPr lang="en-GB" sz="1600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2087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243B9-3C59-DD1E-BA5E-3DB0D9DCB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30" y="334905"/>
            <a:ext cx="11665159" cy="4261222"/>
          </a:xfrm>
        </p:spPr>
        <p:txBody>
          <a:bodyPr>
            <a:normAutofit/>
          </a:bodyPr>
          <a:lstStyle/>
          <a:p>
            <a:br>
              <a:rPr lang="en-GB" sz="1600" b="1" i="1">
                <a:solidFill>
                  <a:schemeClr val="bg1"/>
                </a:solidFill>
                <a:highlight>
                  <a:srgbClr val="FEF1C4"/>
                </a:highlight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endParaRPr lang="en-GB"/>
          </a:p>
        </p:txBody>
      </p:sp>
      <p:pic>
        <p:nvPicPr>
          <p:cNvPr id="4" name="Content Placeholder 3" descr="Microsoft Teams Logo, symbol, meaning, history, PNG, brand">
            <a:extLst>
              <a:ext uri="{FF2B5EF4-FFF2-40B4-BE49-F238E27FC236}">
                <a16:creationId xmlns:a16="http://schemas.microsoft.com/office/drawing/2014/main" id="{75C09248-FF23-B204-9AC8-E7063F7126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4026" t="-1444" r="-161" b="22349"/>
          <a:stretch>
            <a:fillRect/>
          </a:stretch>
        </p:blipFill>
        <p:spPr>
          <a:xfrm>
            <a:off x="7079367" y="4750730"/>
            <a:ext cx="4839288" cy="2103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0CB2E7-0DE0-0B59-BE1B-393A95956E24}"/>
              </a:ext>
            </a:extLst>
          </p:cNvPr>
          <p:cNvSpPr txBox="1"/>
          <p:nvPr/>
        </p:nvSpPr>
        <p:spPr>
          <a:xfrm>
            <a:off x="6300009" y="333566"/>
            <a:ext cx="60960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sz="1400">
                <a:latin typeface="Calibri Light"/>
                <a:ea typeface="Calibri Light"/>
                <a:cs typeface="Calibri Light"/>
              </a:rPr>
            </a:br>
            <a:br>
              <a:rPr sz="3200">
                <a:latin typeface="Calibri Light"/>
                <a:ea typeface="Calibri Light"/>
                <a:cs typeface="Calibri Light"/>
              </a:rPr>
            </a:br>
            <a:r>
              <a:rPr sz="3200">
                <a:latin typeface="Calibri Light"/>
                <a:ea typeface="Calibri Light"/>
                <a:cs typeface="Calibri Light"/>
              </a:rPr>
              <a:t>​</a:t>
            </a:r>
            <a:endParaRPr lang="en-GB">
              <a:ea typeface="Calibri"/>
              <a:cs typeface="Calibri"/>
            </a:endParaRP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2ABD81-24F1-1397-88DB-C1B707DEE7B5}"/>
              </a:ext>
            </a:extLst>
          </p:cNvPr>
          <p:cNvSpPr txBox="1"/>
          <p:nvPr/>
        </p:nvSpPr>
        <p:spPr>
          <a:xfrm>
            <a:off x="175055" y="0"/>
            <a:ext cx="1165653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 u="sng"/>
          </a:p>
          <a:p>
            <a:endParaRPr lang="en-US" b="1" u="sng"/>
          </a:p>
          <a:p>
            <a:r>
              <a:rPr lang="en-US" b="1" u="sng"/>
              <a:t>Reference List </a:t>
            </a:r>
            <a:endParaRPr lang="en-US" b="1" u="sng">
              <a:ea typeface="Calibri"/>
              <a:cs typeface="Calibri"/>
            </a:endParaRPr>
          </a:p>
          <a:p>
            <a:endParaRPr lang="en-US" b="1" u="sng"/>
          </a:p>
          <a:p>
            <a:r>
              <a:rPr lang="en-US"/>
              <a:t>Craig, C. (2009) Study skills for health and social care students. London: SAGE. Available at: </a:t>
            </a:r>
            <a:r>
              <a:rPr lang="en-US">
                <a:hlinkClick r:id="rId3"/>
              </a:rPr>
              <a:t>https://ebookcentral.proquest.com/lib/trinity/reader.action?docID=635493</a:t>
            </a:r>
            <a:r>
              <a:rPr lang="en-US"/>
              <a:t> (Accessed: 9 October 2026).</a:t>
            </a:r>
          </a:p>
          <a:p>
            <a:endParaRPr lang="en-US"/>
          </a:p>
          <a:p>
            <a:r>
              <a:rPr lang="en-US"/>
              <a:t>Hargreaves, C., Clarke, A. and Lester, K.R. (2022) 'Microsoft Teams and team performance in the COVID-19 pandemic within an NHS Trust Community Service in North-West England', Team Performance Management. Available at: </a:t>
            </a:r>
            <a:r>
              <a:rPr lang="en-US">
                <a:hlinkClick r:id="rId4"/>
              </a:rPr>
              <a:t>https://doi.org/10.1108/TPM-11-2021-0082</a:t>
            </a:r>
            <a:r>
              <a:rPr lang="en-US"/>
              <a:t> (Accessed: 9 October 2026).</a:t>
            </a:r>
          </a:p>
          <a:p>
            <a:endParaRPr lang="en-US"/>
          </a:p>
          <a:p>
            <a:r>
              <a:rPr lang="en-US"/>
              <a:t>Maritime and Coastguard Agency (2023) Leading for safety – 5. Communication and teamwork. GOV.UK. Available at: </a:t>
            </a:r>
            <a:r>
              <a:rPr lang="en-US">
                <a:hlinkClick r:id="rId5"/>
              </a:rPr>
              <a:t>https://www.gov.uk/guidance/leading-for-safety/5-communication-and-teamwork</a:t>
            </a:r>
            <a:r>
              <a:rPr lang="en-US"/>
              <a:t> (Accessed: 9 October 2026).</a:t>
            </a:r>
          </a:p>
          <a:p>
            <a:endParaRPr lang="en-US"/>
          </a:p>
          <a:p>
            <a:r>
              <a:rPr lang="en-US"/>
              <a:t>Mehta, J., Yates, T., Smith, P., Henderson, D., Winteringham, G. and Burns, A. (2020) 'Rapid implementation of Microsoft Teams in response to COVID-19: one acute healthcare </a:t>
            </a:r>
            <a:r>
              <a:rPr lang="en-US" err="1"/>
              <a:t>organisation’s</a:t>
            </a:r>
            <a:r>
              <a:rPr lang="en-US"/>
              <a:t> experience', BMJ Health &amp; Care Informatics, 27(3), e100209. Available at: </a:t>
            </a:r>
            <a:r>
              <a:rPr lang="en-US">
                <a:hlinkClick r:id="rId6"/>
              </a:rPr>
              <a:t>https://doi.org/10.1136/bmjhci-2020-100209</a:t>
            </a:r>
            <a:r>
              <a:rPr lang="en-US"/>
              <a:t> (Accessed: 9 October 2026).</a:t>
            </a:r>
          </a:p>
          <a:p>
            <a:endParaRPr lang="en-US"/>
          </a:p>
          <a:p>
            <a:r>
              <a:rPr lang="en-US"/>
              <a:t>NHS England (2025) Microsoft Teams and remote working. Available at: </a:t>
            </a:r>
            <a:r>
              <a:rPr lang="en-US">
                <a:hlinkClick r:id="rId7"/>
              </a:rPr>
              <a:t>https://www.england.nhs.uk/long-read/microsoft-teams-and-remote-working/</a:t>
            </a:r>
            <a:r>
              <a:rPr lang="en-US"/>
              <a:t> (Accessed: 9 October 2026).</a:t>
            </a:r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529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ppt/webextensions/webextension1.xml><?xml version="1.0" encoding="utf-8"?>
<we:webextension xmlns:we="http://schemas.microsoft.com/office/webextensions/webextension/2010/11" id="{186C0A76-114C-44ED-AE46-ECD6CDB6DC33}">
  <we:reference id="3a26f50e-d2af-4d07-bf09-efcae08c6e3a" version="3.0.0.1" store="excatalog" storeType="excatalog"/>
  <we:alternateReferences>
    <we:reference id="WA104218073" version="3.0.0.1" store="en-gb" storeType="omex"/>
  </we:alternateReferences>
  <we:properties>
    <we:property name="appSlideData" value="{&quot;slideId&quot;:260,&quot;confidenceLevel&quot;:2}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Celestial</vt:lpstr>
      <vt:lpstr>Digital skills &amp; research methods</vt:lpstr>
      <vt:lpstr>  </vt:lpstr>
      <vt:lpstr>            what Microsoft suite we chose</vt:lpstr>
      <vt:lpstr>PowerPoint Presentation</vt:lpstr>
      <vt:lpstr>Rabeeah Task 4  </vt:lpstr>
      <vt:lpstr> Advantages and limitations of using this tool  </vt:lpstr>
      <vt:lpstr>Recommendations on how ashford can implement these changes  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2026-09-18T10:50:23Z</dcterms:created>
  <dcterms:modified xsi:type="dcterms:W3CDTF">2026-10-09T11:38:21Z</dcterms:modified>
</cp:coreProperties>
</file>