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9B15E1-0678-49AE-A5F7-84A9981301A1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ADE370-DA2C-4404-8BC8-DE1BDA0CA949}">
      <dgm:prSet/>
      <dgm:spPr/>
      <dgm:t>
        <a:bodyPr/>
        <a:lstStyle/>
        <a:p>
          <a:r>
            <a:rPr lang="en-GB"/>
            <a:t>Recruitment plays a critical role in ensuring the success of any business transformation project.</a:t>
          </a:r>
          <a:endParaRPr lang="en-US"/>
        </a:p>
      </dgm:t>
    </dgm:pt>
    <dgm:pt modelId="{81637087-53A2-4AE5-A6ED-76853B461952}" type="parTrans" cxnId="{AC066C04-04EA-418F-B13A-A4D20EDC169D}">
      <dgm:prSet/>
      <dgm:spPr/>
      <dgm:t>
        <a:bodyPr/>
        <a:lstStyle/>
        <a:p>
          <a:endParaRPr lang="en-US"/>
        </a:p>
      </dgm:t>
    </dgm:pt>
    <dgm:pt modelId="{30409CD9-7850-4F97-9B3F-D4786E3A1E2B}" type="sibTrans" cxnId="{AC066C04-04EA-418F-B13A-A4D20EDC169D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2C7FFCEA-C473-49A8-B73D-56F2E66B7C1A}">
      <dgm:prSet/>
      <dgm:spPr/>
      <dgm:t>
        <a:bodyPr/>
        <a:lstStyle/>
        <a:p>
          <a:r>
            <a:rPr lang="en-GB"/>
            <a:t>Simon Sinek (2009) highlights the importance of hiring people who share the organisation’s beliefs.</a:t>
          </a:r>
          <a:endParaRPr lang="en-US"/>
        </a:p>
      </dgm:t>
    </dgm:pt>
    <dgm:pt modelId="{A4F8DA5B-6818-474E-95B5-07EF6F19254C}" type="parTrans" cxnId="{2C93C6A3-DDC0-4D24-B0CE-94E5991B1897}">
      <dgm:prSet/>
      <dgm:spPr/>
      <dgm:t>
        <a:bodyPr/>
        <a:lstStyle/>
        <a:p>
          <a:endParaRPr lang="en-US"/>
        </a:p>
      </dgm:t>
    </dgm:pt>
    <dgm:pt modelId="{49E228F7-64E3-4A3B-B1FA-ABB528BA2949}" type="sibTrans" cxnId="{2C93C6A3-DDC0-4D24-B0CE-94E5991B189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FBBF914C-0EBB-49FF-A9BD-8E5AB7169DF2}">
      <dgm:prSet/>
      <dgm:spPr/>
      <dgm:t>
        <a:bodyPr/>
        <a:lstStyle/>
        <a:p>
          <a:r>
            <a:rPr lang="en-GB"/>
            <a:t>This presentation focuses on the recruitment process for a project manager at BT Group to lead a new business transformation initiative.</a:t>
          </a:r>
          <a:endParaRPr lang="en-US"/>
        </a:p>
      </dgm:t>
    </dgm:pt>
    <dgm:pt modelId="{674768C6-06D6-4520-9CF2-DC2964044DD1}" type="parTrans" cxnId="{69814263-EB7E-49ED-985C-459DA8D94612}">
      <dgm:prSet/>
      <dgm:spPr/>
      <dgm:t>
        <a:bodyPr/>
        <a:lstStyle/>
        <a:p>
          <a:endParaRPr lang="en-US"/>
        </a:p>
      </dgm:t>
    </dgm:pt>
    <dgm:pt modelId="{02F037B4-9CF8-401C-AA87-FB6C825F85CF}" type="sibTrans" cxnId="{69814263-EB7E-49ED-985C-459DA8D94612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334EF80C-E77D-49CC-BE83-84310E141B69}" type="pres">
      <dgm:prSet presAssocID="{8E9B15E1-0678-49AE-A5F7-84A9981301A1}" presName="Name0" presStyleCnt="0">
        <dgm:presLayoutVars>
          <dgm:animLvl val="lvl"/>
          <dgm:resizeHandles val="exact"/>
        </dgm:presLayoutVars>
      </dgm:prSet>
      <dgm:spPr/>
    </dgm:pt>
    <dgm:pt modelId="{21BA231C-4C23-4634-AAC7-08CB4B45B9CA}" type="pres">
      <dgm:prSet presAssocID="{54ADE370-DA2C-4404-8BC8-DE1BDA0CA949}" presName="compositeNode" presStyleCnt="0">
        <dgm:presLayoutVars>
          <dgm:bulletEnabled val="1"/>
        </dgm:presLayoutVars>
      </dgm:prSet>
      <dgm:spPr/>
    </dgm:pt>
    <dgm:pt modelId="{9B0DD8E2-2CBB-495A-AFE8-9112BC1EE8A2}" type="pres">
      <dgm:prSet presAssocID="{54ADE370-DA2C-4404-8BC8-DE1BDA0CA949}" presName="bgRect" presStyleLbl="alignNode1" presStyleIdx="0" presStyleCnt="3"/>
      <dgm:spPr/>
    </dgm:pt>
    <dgm:pt modelId="{656976E0-F74D-40E6-B68D-1AB4267CB7EF}" type="pres">
      <dgm:prSet presAssocID="{30409CD9-7850-4F97-9B3F-D4786E3A1E2B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973B789D-7715-44E7-AFDF-712C9FA924A0}" type="pres">
      <dgm:prSet presAssocID="{54ADE370-DA2C-4404-8BC8-DE1BDA0CA949}" presName="nodeRect" presStyleLbl="alignNode1" presStyleIdx="0" presStyleCnt="3">
        <dgm:presLayoutVars>
          <dgm:bulletEnabled val="1"/>
        </dgm:presLayoutVars>
      </dgm:prSet>
      <dgm:spPr/>
    </dgm:pt>
    <dgm:pt modelId="{FAD38D31-B6B1-4E23-A10E-01945DC7903B}" type="pres">
      <dgm:prSet presAssocID="{30409CD9-7850-4F97-9B3F-D4786E3A1E2B}" presName="sibTrans" presStyleCnt="0"/>
      <dgm:spPr/>
    </dgm:pt>
    <dgm:pt modelId="{1EDD8336-3D0C-42E0-97E4-D41B394F5909}" type="pres">
      <dgm:prSet presAssocID="{2C7FFCEA-C473-49A8-B73D-56F2E66B7C1A}" presName="compositeNode" presStyleCnt="0">
        <dgm:presLayoutVars>
          <dgm:bulletEnabled val="1"/>
        </dgm:presLayoutVars>
      </dgm:prSet>
      <dgm:spPr/>
    </dgm:pt>
    <dgm:pt modelId="{140364E6-746A-49CA-BF35-EB708C187FA1}" type="pres">
      <dgm:prSet presAssocID="{2C7FFCEA-C473-49A8-B73D-56F2E66B7C1A}" presName="bgRect" presStyleLbl="alignNode1" presStyleIdx="1" presStyleCnt="3"/>
      <dgm:spPr/>
    </dgm:pt>
    <dgm:pt modelId="{4B8DA0CF-6115-408C-8F25-9B0FFB572721}" type="pres">
      <dgm:prSet presAssocID="{49E228F7-64E3-4A3B-B1FA-ABB528BA2949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1F8D9B8F-6F46-45B5-A362-516CDABFE751}" type="pres">
      <dgm:prSet presAssocID="{2C7FFCEA-C473-49A8-B73D-56F2E66B7C1A}" presName="nodeRect" presStyleLbl="alignNode1" presStyleIdx="1" presStyleCnt="3">
        <dgm:presLayoutVars>
          <dgm:bulletEnabled val="1"/>
        </dgm:presLayoutVars>
      </dgm:prSet>
      <dgm:spPr/>
    </dgm:pt>
    <dgm:pt modelId="{1A0F8A62-2780-433D-9B5F-A7BDA351D93C}" type="pres">
      <dgm:prSet presAssocID="{49E228F7-64E3-4A3B-B1FA-ABB528BA2949}" presName="sibTrans" presStyleCnt="0"/>
      <dgm:spPr/>
    </dgm:pt>
    <dgm:pt modelId="{CBE3BA63-239D-43D2-9558-36C6E3507C6B}" type="pres">
      <dgm:prSet presAssocID="{FBBF914C-0EBB-49FF-A9BD-8E5AB7169DF2}" presName="compositeNode" presStyleCnt="0">
        <dgm:presLayoutVars>
          <dgm:bulletEnabled val="1"/>
        </dgm:presLayoutVars>
      </dgm:prSet>
      <dgm:spPr/>
    </dgm:pt>
    <dgm:pt modelId="{ABB539A2-EC07-4000-B164-4953AC034731}" type="pres">
      <dgm:prSet presAssocID="{FBBF914C-0EBB-49FF-A9BD-8E5AB7169DF2}" presName="bgRect" presStyleLbl="alignNode1" presStyleIdx="2" presStyleCnt="3"/>
      <dgm:spPr/>
    </dgm:pt>
    <dgm:pt modelId="{1BAAA0B8-D83F-4CA3-B44F-B72B7BEFC2AE}" type="pres">
      <dgm:prSet presAssocID="{02F037B4-9CF8-401C-AA87-FB6C825F85CF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1EC82E56-8566-4428-BC2C-1AE72031BD90}" type="pres">
      <dgm:prSet presAssocID="{FBBF914C-0EBB-49FF-A9BD-8E5AB7169DF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AC066C04-04EA-418F-B13A-A4D20EDC169D}" srcId="{8E9B15E1-0678-49AE-A5F7-84A9981301A1}" destId="{54ADE370-DA2C-4404-8BC8-DE1BDA0CA949}" srcOrd="0" destOrd="0" parTransId="{81637087-53A2-4AE5-A6ED-76853B461952}" sibTransId="{30409CD9-7850-4F97-9B3F-D4786E3A1E2B}"/>
    <dgm:cxn modelId="{3A6B8E05-A01C-44A8-A92A-41184C7B4E5D}" type="presOf" srcId="{30409CD9-7850-4F97-9B3F-D4786E3A1E2B}" destId="{656976E0-F74D-40E6-B68D-1AB4267CB7EF}" srcOrd="0" destOrd="0" presId="urn:microsoft.com/office/officeart/2016/7/layout/LinearBlockProcessNumbered"/>
    <dgm:cxn modelId="{83D34417-54F0-431C-80B6-99A36283A320}" type="presOf" srcId="{FBBF914C-0EBB-49FF-A9BD-8E5AB7169DF2}" destId="{1EC82E56-8566-4428-BC2C-1AE72031BD90}" srcOrd="1" destOrd="0" presId="urn:microsoft.com/office/officeart/2016/7/layout/LinearBlockProcessNumbered"/>
    <dgm:cxn modelId="{69814263-EB7E-49ED-985C-459DA8D94612}" srcId="{8E9B15E1-0678-49AE-A5F7-84A9981301A1}" destId="{FBBF914C-0EBB-49FF-A9BD-8E5AB7169DF2}" srcOrd="2" destOrd="0" parTransId="{674768C6-06D6-4520-9CF2-DC2964044DD1}" sibTransId="{02F037B4-9CF8-401C-AA87-FB6C825F85CF}"/>
    <dgm:cxn modelId="{D261E569-B124-4A70-A33B-5E3975C09F70}" type="presOf" srcId="{49E228F7-64E3-4A3B-B1FA-ABB528BA2949}" destId="{4B8DA0CF-6115-408C-8F25-9B0FFB572721}" srcOrd="0" destOrd="0" presId="urn:microsoft.com/office/officeart/2016/7/layout/LinearBlockProcessNumbered"/>
    <dgm:cxn modelId="{97F0F06D-5BA0-4F8C-8A23-3293447D7863}" type="presOf" srcId="{8E9B15E1-0678-49AE-A5F7-84A9981301A1}" destId="{334EF80C-E77D-49CC-BE83-84310E141B69}" srcOrd="0" destOrd="0" presId="urn:microsoft.com/office/officeart/2016/7/layout/LinearBlockProcessNumbered"/>
    <dgm:cxn modelId="{27A9DE57-D1B5-4768-A6CD-54D4F5747B4C}" type="presOf" srcId="{2C7FFCEA-C473-49A8-B73D-56F2E66B7C1A}" destId="{140364E6-746A-49CA-BF35-EB708C187FA1}" srcOrd="0" destOrd="0" presId="urn:microsoft.com/office/officeart/2016/7/layout/LinearBlockProcessNumbered"/>
    <dgm:cxn modelId="{4B8F967B-2E74-4702-999F-FADCA5523F70}" type="presOf" srcId="{FBBF914C-0EBB-49FF-A9BD-8E5AB7169DF2}" destId="{ABB539A2-EC07-4000-B164-4953AC034731}" srcOrd="0" destOrd="0" presId="urn:microsoft.com/office/officeart/2016/7/layout/LinearBlockProcessNumbered"/>
    <dgm:cxn modelId="{C745349F-0D21-4595-A008-EF67B90EFCD8}" type="presOf" srcId="{54ADE370-DA2C-4404-8BC8-DE1BDA0CA949}" destId="{9B0DD8E2-2CBB-495A-AFE8-9112BC1EE8A2}" srcOrd="0" destOrd="0" presId="urn:microsoft.com/office/officeart/2016/7/layout/LinearBlockProcessNumbered"/>
    <dgm:cxn modelId="{2C93C6A3-DDC0-4D24-B0CE-94E5991B1897}" srcId="{8E9B15E1-0678-49AE-A5F7-84A9981301A1}" destId="{2C7FFCEA-C473-49A8-B73D-56F2E66B7C1A}" srcOrd="1" destOrd="0" parTransId="{A4F8DA5B-6818-474E-95B5-07EF6F19254C}" sibTransId="{49E228F7-64E3-4A3B-B1FA-ABB528BA2949}"/>
    <dgm:cxn modelId="{677596A8-D97A-4C0C-9D09-0FA7401A0EE4}" type="presOf" srcId="{02F037B4-9CF8-401C-AA87-FB6C825F85CF}" destId="{1BAAA0B8-D83F-4CA3-B44F-B72B7BEFC2AE}" srcOrd="0" destOrd="0" presId="urn:microsoft.com/office/officeart/2016/7/layout/LinearBlockProcessNumbered"/>
    <dgm:cxn modelId="{BFA5AFCD-84B6-4CED-8887-71708FFAF30E}" type="presOf" srcId="{54ADE370-DA2C-4404-8BC8-DE1BDA0CA949}" destId="{973B789D-7715-44E7-AFDF-712C9FA924A0}" srcOrd="1" destOrd="0" presId="urn:microsoft.com/office/officeart/2016/7/layout/LinearBlockProcessNumbered"/>
    <dgm:cxn modelId="{3E3D49E9-962F-4554-A508-63A403B42A4A}" type="presOf" srcId="{2C7FFCEA-C473-49A8-B73D-56F2E66B7C1A}" destId="{1F8D9B8F-6F46-45B5-A362-516CDABFE751}" srcOrd="1" destOrd="0" presId="urn:microsoft.com/office/officeart/2016/7/layout/LinearBlockProcessNumbered"/>
    <dgm:cxn modelId="{EAA17AD1-C226-435B-B785-1546744F1053}" type="presParOf" srcId="{334EF80C-E77D-49CC-BE83-84310E141B69}" destId="{21BA231C-4C23-4634-AAC7-08CB4B45B9CA}" srcOrd="0" destOrd="0" presId="urn:microsoft.com/office/officeart/2016/7/layout/LinearBlockProcessNumbered"/>
    <dgm:cxn modelId="{66C39246-FA17-4C81-B512-897378E0D38A}" type="presParOf" srcId="{21BA231C-4C23-4634-AAC7-08CB4B45B9CA}" destId="{9B0DD8E2-2CBB-495A-AFE8-9112BC1EE8A2}" srcOrd="0" destOrd="0" presId="urn:microsoft.com/office/officeart/2016/7/layout/LinearBlockProcessNumbered"/>
    <dgm:cxn modelId="{6CEFA503-2275-4497-8928-D295DFFD2C09}" type="presParOf" srcId="{21BA231C-4C23-4634-AAC7-08CB4B45B9CA}" destId="{656976E0-F74D-40E6-B68D-1AB4267CB7EF}" srcOrd="1" destOrd="0" presId="urn:microsoft.com/office/officeart/2016/7/layout/LinearBlockProcessNumbered"/>
    <dgm:cxn modelId="{5955201D-928B-4A71-AD1E-F4C0738C331F}" type="presParOf" srcId="{21BA231C-4C23-4634-AAC7-08CB4B45B9CA}" destId="{973B789D-7715-44E7-AFDF-712C9FA924A0}" srcOrd="2" destOrd="0" presId="urn:microsoft.com/office/officeart/2016/7/layout/LinearBlockProcessNumbered"/>
    <dgm:cxn modelId="{751C4FAA-3EC9-4627-A78C-93A8CAF2713A}" type="presParOf" srcId="{334EF80C-E77D-49CC-BE83-84310E141B69}" destId="{FAD38D31-B6B1-4E23-A10E-01945DC7903B}" srcOrd="1" destOrd="0" presId="urn:microsoft.com/office/officeart/2016/7/layout/LinearBlockProcessNumbered"/>
    <dgm:cxn modelId="{060183E0-CD91-43EB-AD15-7C8A89C09857}" type="presParOf" srcId="{334EF80C-E77D-49CC-BE83-84310E141B69}" destId="{1EDD8336-3D0C-42E0-97E4-D41B394F5909}" srcOrd="2" destOrd="0" presId="urn:microsoft.com/office/officeart/2016/7/layout/LinearBlockProcessNumbered"/>
    <dgm:cxn modelId="{774686C3-3EE7-483F-A83B-E598676D09E9}" type="presParOf" srcId="{1EDD8336-3D0C-42E0-97E4-D41B394F5909}" destId="{140364E6-746A-49CA-BF35-EB708C187FA1}" srcOrd="0" destOrd="0" presId="urn:microsoft.com/office/officeart/2016/7/layout/LinearBlockProcessNumbered"/>
    <dgm:cxn modelId="{E34ABD9E-F419-464B-A21B-783825E84106}" type="presParOf" srcId="{1EDD8336-3D0C-42E0-97E4-D41B394F5909}" destId="{4B8DA0CF-6115-408C-8F25-9B0FFB572721}" srcOrd="1" destOrd="0" presId="urn:microsoft.com/office/officeart/2016/7/layout/LinearBlockProcessNumbered"/>
    <dgm:cxn modelId="{5BCAC8E4-5229-41F0-9F6E-438824B61474}" type="presParOf" srcId="{1EDD8336-3D0C-42E0-97E4-D41B394F5909}" destId="{1F8D9B8F-6F46-45B5-A362-516CDABFE751}" srcOrd="2" destOrd="0" presId="urn:microsoft.com/office/officeart/2016/7/layout/LinearBlockProcessNumbered"/>
    <dgm:cxn modelId="{485E6DEB-63FF-4597-AB51-DD6BFD0BC446}" type="presParOf" srcId="{334EF80C-E77D-49CC-BE83-84310E141B69}" destId="{1A0F8A62-2780-433D-9B5F-A7BDA351D93C}" srcOrd="3" destOrd="0" presId="urn:microsoft.com/office/officeart/2016/7/layout/LinearBlockProcessNumbered"/>
    <dgm:cxn modelId="{D2987E4E-92C8-4A35-B795-A434B1E66A7B}" type="presParOf" srcId="{334EF80C-E77D-49CC-BE83-84310E141B69}" destId="{CBE3BA63-239D-43D2-9558-36C6E3507C6B}" srcOrd="4" destOrd="0" presId="urn:microsoft.com/office/officeart/2016/7/layout/LinearBlockProcessNumbered"/>
    <dgm:cxn modelId="{9787A85A-3130-4F1A-AC9A-ECC6A5D5C14F}" type="presParOf" srcId="{CBE3BA63-239D-43D2-9558-36C6E3507C6B}" destId="{ABB539A2-EC07-4000-B164-4953AC034731}" srcOrd="0" destOrd="0" presId="urn:microsoft.com/office/officeart/2016/7/layout/LinearBlockProcessNumbered"/>
    <dgm:cxn modelId="{BA7F4E84-864F-48AD-B252-0DAE6AE3432E}" type="presParOf" srcId="{CBE3BA63-239D-43D2-9558-36C6E3507C6B}" destId="{1BAAA0B8-D83F-4CA3-B44F-B72B7BEFC2AE}" srcOrd="1" destOrd="0" presId="urn:microsoft.com/office/officeart/2016/7/layout/LinearBlockProcessNumbered"/>
    <dgm:cxn modelId="{7F4FF217-8605-49CB-B65C-4EDBBC021B8C}" type="presParOf" srcId="{CBE3BA63-239D-43D2-9558-36C6E3507C6B}" destId="{1EC82E56-8566-4428-BC2C-1AE72031BD90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5E4056-9F4F-4CA0-B700-60352BEDFA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F822B6B-D10E-449F-94F6-E5A6DE93CF83}">
      <dgm:prSet/>
      <dgm:spPr/>
      <dgm:t>
        <a:bodyPr/>
        <a:lstStyle/>
        <a:p>
          <a:r>
            <a:rPr lang="en-GB"/>
            <a:t>BT Group plc is a leading British multinational telecommunications company headquartered in London.</a:t>
          </a:r>
          <a:endParaRPr lang="en-US"/>
        </a:p>
      </dgm:t>
    </dgm:pt>
    <dgm:pt modelId="{8ECB980C-3EDE-401C-A889-81E350155049}" type="parTrans" cxnId="{2ABA70C6-77C8-40BB-90E5-BB3B15EC8489}">
      <dgm:prSet/>
      <dgm:spPr/>
      <dgm:t>
        <a:bodyPr/>
        <a:lstStyle/>
        <a:p>
          <a:endParaRPr lang="en-US"/>
        </a:p>
      </dgm:t>
    </dgm:pt>
    <dgm:pt modelId="{85E7F842-FD44-4A8B-A2A1-5FEF79C5740C}" type="sibTrans" cxnId="{2ABA70C6-77C8-40BB-90E5-BB3B15EC8489}">
      <dgm:prSet/>
      <dgm:spPr/>
      <dgm:t>
        <a:bodyPr/>
        <a:lstStyle/>
        <a:p>
          <a:endParaRPr lang="en-US"/>
        </a:p>
      </dgm:t>
    </dgm:pt>
    <dgm:pt modelId="{348A8F08-1993-4F80-B301-710374E26556}">
      <dgm:prSet/>
      <dgm:spPr/>
      <dgm:t>
        <a:bodyPr/>
        <a:lstStyle/>
        <a:p>
          <a:r>
            <a:rPr lang="en-GB"/>
            <a:t>It provides broadband, mobile, and IT services across the UK and globally.</a:t>
          </a:r>
          <a:endParaRPr lang="en-US"/>
        </a:p>
      </dgm:t>
    </dgm:pt>
    <dgm:pt modelId="{8FD3F0F9-8797-4A32-BC94-B06EE505AA40}" type="parTrans" cxnId="{6B889365-3B09-4797-9E1A-7688F89B1FA4}">
      <dgm:prSet/>
      <dgm:spPr/>
      <dgm:t>
        <a:bodyPr/>
        <a:lstStyle/>
        <a:p>
          <a:endParaRPr lang="en-US"/>
        </a:p>
      </dgm:t>
    </dgm:pt>
    <dgm:pt modelId="{71739139-C868-4AA0-8842-5A2E3940601F}" type="sibTrans" cxnId="{6B889365-3B09-4797-9E1A-7688F89B1FA4}">
      <dgm:prSet/>
      <dgm:spPr/>
      <dgm:t>
        <a:bodyPr/>
        <a:lstStyle/>
        <a:p>
          <a:endParaRPr lang="en-US"/>
        </a:p>
      </dgm:t>
    </dgm:pt>
    <dgm:pt modelId="{CB9DEF5C-59BE-48F7-BCF8-96DA8137F29D}">
      <dgm:prSet/>
      <dgm:spPr/>
      <dgm:t>
        <a:bodyPr/>
        <a:lstStyle/>
        <a:p>
          <a:r>
            <a:rPr lang="en-GB"/>
            <a:t>BT is currently undergoing a large-scale digital transformation to improve operational efficiency and customer experience.</a:t>
          </a:r>
          <a:endParaRPr lang="en-US"/>
        </a:p>
      </dgm:t>
    </dgm:pt>
    <dgm:pt modelId="{353B6903-1D1C-41CD-A6A4-454FC4468C06}" type="parTrans" cxnId="{E3184B80-438C-4763-A75E-C8F5987F71D4}">
      <dgm:prSet/>
      <dgm:spPr/>
      <dgm:t>
        <a:bodyPr/>
        <a:lstStyle/>
        <a:p>
          <a:endParaRPr lang="en-US"/>
        </a:p>
      </dgm:t>
    </dgm:pt>
    <dgm:pt modelId="{9D5A1883-491B-4A80-BA6B-5B2C15B27230}" type="sibTrans" cxnId="{E3184B80-438C-4763-A75E-C8F5987F71D4}">
      <dgm:prSet/>
      <dgm:spPr/>
      <dgm:t>
        <a:bodyPr/>
        <a:lstStyle/>
        <a:p>
          <a:endParaRPr lang="en-US"/>
        </a:p>
      </dgm:t>
    </dgm:pt>
    <dgm:pt modelId="{8894E554-1CB7-4708-81C8-9937199B6978}">
      <dgm:prSet/>
      <dgm:spPr/>
      <dgm:t>
        <a:bodyPr/>
        <a:lstStyle/>
        <a:p>
          <a:r>
            <a:rPr lang="en-GB"/>
            <a:t>A project manager is needed to oversee this transformation project. </a:t>
          </a:r>
          <a:endParaRPr lang="en-US"/>
        </a:p>
      </dgm:t>
    </dgm:pt>
    <dgm:pt modelId="{5809A10B-FB26-4D37-82C0-758FBED85BCA}" type="parTrans" cxnId="{0F77997E-9B34-4DB3-B0B3-F56A98D48F6B}">
      <dgm:prSet/>
      <dgm:spPr/>
      <dgm:t>
        <a:bodyPr/>
        <a:lstStyle/>
        <a:p>
          <a:endParaRPr lang="en-US"/>
        </a:p>
      </dgm:t>
    </dgm:pt>
    <dgm:pt modelId="{77F6808E-1E61-444F-B65E-7B4C76C1F5BA}" type="sibTrans" cxnId="{0F77997E-9B34-4DB3-B0B3-F56A98D48F6B}">
      <dgm:prSet/>
      <dgm:spPr/>
      <dgm:t>
        <a:bodyPr/>
        <a:lstStyle/>
        <a:p>
          <a:endParaRPr lang="en-US"/>
        </a:p>
      </dgm:t>
    </dgm:pt>
    <dgm:pt modelId="{B58FA547-2390-434B-885D-0E59D2B9884C}" type="pres">
      <dgm:prSet presAssocID="{2E5E4056-9F4F-4CA0-B700-60352BEDFA8C}" presName="root" presStyleCnt="0">
        <dgm:presLayoutVars>
          <dgm:dir/>
          <dgm:resizeHandles val="exact"/>
        </dgm:presLayoutVars>
      </dgm:prSet>
      <dgm:spPr/>
    </dgm:pt>
    <dgm:pt modelId="{19F5246B-2F20-4C02-86BD-891DCE808056}" type="pres">
      <dgm:prSet presAssocID="{5F822B6B-D10E-449F-94F6-E5A6DE93CF83}" presName="compNode" presStyleCnt="0"/>
      <dgm:spPr/>
    </dgm:pt>
    <dgm:pt modelId="{1451E792-0FDF-4649-890B-CE05161761C7}" type="pres">
      <dgm:prSet presAssocID="{5F822B6B-D10E-449F-94F6-E5A6DE93CF83}" presName="bgRect" presStyleLbl="bgShp" presStyleIdx="0" presStyleCnt="4"/>
      <dgm:spPr/>
    </dgm:pt>
    <dgm:pt modelId="{25578843-A193-40D2-93E0-1AB761B2DE50}" type="pres">
      <dgm:prSet presAssocID="{5F822B6B-D10E-449F-94F6-E5A6DE93CF8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DE7B471E-D50E-40BA-B3B8-44223CD1835D}" type="pres">
      <dgm:prSet presAssocID="{5F822B6B-D10E-449F-94F6-E5A6DE93CF83}" presName="spaceRect" presStyleCnt="0"/>
      <dgm:spPr/>
    </dgm:pt>
    <dgm:pt modelId="{7EDEC042-6779-4941-B70F-07D22DBD0037}" type="pres">
      <dgm:prSet presAssocID="{5F822B6B-D10E-449F-94F6-E5A6DE93CF83}" presName="parTx" presStyleLbl="revTx" presStyleIdx="0" presStyleCnt="4">
        <dgm:presLayoutVars>
          <dgm:chMax val="0"/>
          <dgm:chPref val="0"/>
        </dgm:presLayoutVars>
      </dgm:prSet>
      <dgm:spPr/>
    </dgm:pt>
    <dgm:pt modelId="{0D29D41F-A154-42F8-9945-F510EB4F4860}" type="pres">
      <dgm:prSet presAssocID="{85E7F842-FD44-4A8B-A2A1-5FEF79C5740C}" presName="sibTrans" presStyleCnt="0"/>
      <dgm:spPr/>
    </dgm:pt>
    <dgm:pt modelId="{1F3B2C40-0EA6-4A51-9D1F-AD6FA98BF3EE}" type="pres">
      <dgm:prSet presAssocID="{348A8F08-1993-4F80-B301-710374E26556}" presName="compNode" presStyleCnt="0"/>
      <dgm:spPr/>
    </dgm:pt>
    <dgm:pt modelId="{73E28A67-90B0-4333-929A-7DF65F3AEBEE}" type="pres">
      <dgm:prSet presAssocID="{348A8F08-1993-4F80-B301-710374E26556}" presName="bgRect" presStyleLbl="bgShp" presStyleIdx="1" presStyleCnt="4"/>
      <dgm:spPr/>
    </dgm:pt>
    <dgm:pt modelId="{8F3C03AF-2655-412B-B109-F3274DE4C59E}" type="pres">
      <dgm:prSet presAssocID="{348A8F08-1993-4F80-B301-710374E2655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1A374DD8-07B4-4C87-9A1B-478F535C5435}" type="pres">
      <dgm:prSet presAssocID="{348A8F08-1993-4F80-B301-710374E26556}" presName="spaceRect" presStyleCnt="0"/>
      <dgm:spPr/>
    </dgm:pt>
    <dgm:pt modelId="{F6BC730A-92F7-4B88-B22C-3F6B1256ED3D}" type="pres">
      <dgm:prSet presAssocID="{348A8F08-1993-4F80-B301-710374E26556}" presName="parTx" presStyleLbl="revTx" presStyleIdx="1" presStyleCnt="4">
        <dgm:presLayoutVars>
          <dgm:chMax val="0"/>
          <dgm:chPref val="0"/>
        </dgm:presLayoutVars>
      </dgm:prSet>
      <dgm:spPr/>
    </dgm:pt>
    <dgm:pt modelId="{C5C8DA97-C1B8-4E36-B90E-708E45B8B4FF}" type="pres">
      <dgm:prSet presAssocID="{71739139-C868-4AA0-8842-5A2E3940601F}" presName="sibTrans" presStyleCnt="0"/>
      <dgm:spPr/>
    </dgm:pt>
    <dgm:pt modelId="{8C1CFCFA-61D3-4664-B13A-075171C13AEA}" type="pres">
      <dgm:prSet presAssocID="{CB9DEF5C-59BE-48F7-BCF8-96DA8137F29D}" presName="compNode" presStyleCnt="0"/>
      <dgm:spPr/>
    </dgm:pt>
    <dgm:pt modelId="{4D068A6A-2CB1-4239-8E63-A40504FFAD8A}" type="pres">
      <dgm:prSet presAssocID="{CB9DEF5C-59BE-48F7-BCF8-96DA8137F29D}" presName="bgRect" presStyleLbl="bgShp" presStyleIdx="2" presStyleCnt="4"/>
      <dgm:spPr/>
    </dgm:pt>
    <dgm:pt modelId="{CB113671-720E-4A3A-B094-EAF29A4B3BFD}" type="pres">
      <dgm:prSet presAssocID="{CB9DEF5C-59BE-48F7-BCF8-96DA8137F29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C9766C6C-65CA-438B-A3D9-82508CE20D78}" type="pres">
      <dgm:prSet presAssocID="{CB9DEF5C-59BE-48F7-BCF8-96DA8137F29D}" presName="spaceRect" presStyleCnt="0"/>
      <dgm:spPr/>
    </dgm:pt>
    <dgm:pt modelId="{6C14E0D5-85CE-44A7-B891-C9EEA384D218}" type="pres">
      <dgm:prSet presAssocID="{CB9DEF5C-59BE-48F7-BCF8-96DA8137F29D}" presName="parTx" presStyleLbl="revTx" presStyleIdx="2" presStyleCnt="4">
        <dgm:presLayoutVars>
          <dgm:chMax val="0"/>
          <dgm:chPref val="0"/>
        </dgm:presLayoutVars>
      </dgm:prSet>
      <dgm:spPr/>
    </dgm:pt>
    <dgm:pt modelId="{C0807E60-1FEC-4B4B-9F4A-125B483917FD}" type="pres">
      <dgm:prSet presAssocID="{9D5A1883-491B-4A80-BA6B-5B2C15B27230}" presName="sibTrans" presStyleCnt="0"/>
      <dgm:spPr/>
    </dgm:pt>
    <dgm:pt modelId="{DD0CB706-5665-4733-950A-CFBDC814D23F}" type="pres">
      <dgm:prSet presAssocID="{8894E554-1CB7-4708-81C8-9937199B6978}" presName="compNode" presStyleCnt="0"/>
      <dgm:spPr/>
    </dgm:pt>
    <dgm:pt modelId="{FD54BF32-700F-45DA-93EA-01EEB3D9C648}" type="pres">
      <dgm:prSet presAssocID="{8894E554-1CB7-4708-81C8-9937199B6978}" presName="bgRect" presStyleLbl="bgShp" presStyleIdx="3" presStyleCnt="4"/>
      <dgm:spPr/>
    </dgm:pt>
    <dgm:pt modelId="{EDB9F035-268B-4930-AE57-64F2CA92980C}" type="pres">
      <dgm:prSet presAssocID="{8894E554-1CB7-4708-81C8-9937199B697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98AF6D3-9F35-4E8D-85A2-86E455233D53}" type="pres">
      <dgm:prSet presAssocID="{8894E554-1CB7-4708-81C8-9937199B6978}" presName="spaceRect" presStyleCnt="0"/>
      <dgm:spPr/>
    </dgm:pt>
    <dgm:pt modelId="{425CD753-6720-40F7-A2B8-7544C3B85F03}" type="pres">
      <dgm:prSet presAssocID="{8894E554-1CB7-4708-81C8-9937199B697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DCF553C-5113-410C-8FD1-AE39E4D30B0B}" type="presOf" srcId="{8894E554-1CB7-4708-81C8-9937199B6978}" destId="{425CD753-6720-40F7-A2B8-7544C3B85F03}" srcOrd="0" destOrd="0" presId="urn:microsoft.com/office/officeart/2018/2/layout/IconVerticalSolidList"/>
    <dgm:cxn modelId="{6B889365-3B09-4797-9E1A-7688F89B1FA4}" srcId="{2E5E4056-9F4F-4CA0-B700-60352BEDFA8C}" destId="{348A8F08-1993-4F80-B301-710374E26556}" srcOrd="1" destOrd="0" parTransId="{8FD3F0F9-8797-4A32-BC94-B06EE505AA40}" sibTransId="{71739139-C868-4AA0-8842-5A2E3940601F}"/>
    <dgm:cxn modelId="{623C676C-E0D8-4B25-931E-55B0C1A95B9B}" type="presOf" srcId="{2E5E4056-9F4F-4CA0-B700-60352BEDFA8C}" destId="{B58FA547-2390-434B-885D-0E59D2B9884C}" srcOrd="0" destOrd="0" presId="urn:microsoft.com/office/officeart/2018/2/layout/IconVerticalSolidList"/>
    <dgm:cxn modelId="{0F77997E-9B34-4DB3-B0B3-F56A98D48F6B}" srcId="{2E5E4056-9F4F-4CA0-B700-60352BEDFA8C}" destId="{8894E554-1CB7-4708-81C8-9937199B6978}" srcOrd="3" destOrd="0" parTransId="{5809A10B-FB26-4D37-82C0-758FBED85BCA}" sibTransId="{77F6808E-1E61-444F-B65E-7B4C76C1F5BA}"/>
    <dgm:cxn modelId="{4557527F-DB54-47B6-A7A2-D7943E383589}" type="presOf" srcId="{348A8F08-1993-4F80-B301-710374E26556}" destId="{F6BC730A-92F7-4B88-B22C-3F6B1256ED3D}" srcOrd="0" destOrd="0" presId="urn:microsoft.com/office/officeart/2018/2/layout/IconVerticalSolidList"/>
    <dgm:cxn modelId="{E3184B80-438C-4763-A75E-C8F5987F71D4}" srcId="{2E5E4056-9F4F-4CA0-B700-60352BEDFA8C}" destId="{CB9DEF5C-59BE-48F7-BCF8-96DA8137F29D}" srcOrd="2" destOrd="0" parTransId="{353B6903-1D1C-41CD-A6A4-454FC4468C06}" sibTransId="{9D5A1883-491B-4A80-BA6B-5B2C15B27230}"/>
    <dgm:cxn modelId="{4EB59684-F0EE-4055-9C10-F0E1D777F8EB}" type="presOf" srcId="{CB9DEF5C-59BE-48F7-BCF8-96DA8137F29D}" destId="{6C14E0D5-85CE-44A7-B891-C9EEA384D218}" srcOrd="0" destOrd="0" presId="urn:microsoft.com/office/officeart/2018/2/layout/IconVerticalSolidList"/>
    <dgm:cxn modelId="{2ABA70C6-77C8-40BB-90E5-BB3B15EC8489}" srcId="{2E5E4056-9F4F-4CA0-B700-60352BEDFA8C}" destId="{5F822B6B-D10E-449F-94F6-E5A6DE93CF83}" srcOrd="0" destOrd="0" parTransId="{8ECB980C-3EDE-401C-A889-81E350155049}" sibTransId="{85E7F842-FD44-4A8B-A2A1-5FEF79C5740C}"/>
    <dgm:cxn modelId="{E18A1FDF-94B6-48E5-8A0E-71BCD0C0F3F4}" type="presOf" srcId="{5F822B6B-D10E-449F-94F6-E5A6DE93CF83}" destId="{7EDEC042-6779-4941-B70F-07D22DBD0037}" srcOrd="0" destOrd="0" presId="urn:microsoft.com/office/officeart/2018/2/layout/IconVerticalSolidList"/>
    <dgm:cxn modelId="{063C89BB-D7A4-47D1-BB4E-137FDBD0E5D1}" type="presParOf" srcId="{B58FA547-2390-434B-885D-0E59D2B9884C}" destId="{19F5246B-2F20-4C02-86BD-891DCE808056}" srcOrd="0" destOrd="0" presId="urn:microsoft.com/office/officeart/2018/2/layout/IconVerticalSolidList"/>
    <dgm:cxn modelId="{252FF5D8-38CE-4AB2-8E25-F2E07F1539DC}" type="presParOf" srcId="{19F5246B-2F20-4C02-86BD-891DCE808056}" destId="{1451E792-0FDF-4649-890B-CE05161761C7}" srcOrd="0" destOrd="0" presId="urn:microsoft.com/office/officeart/2018/2/layout/IconVerticalSolidList"/>
    <dgm:cxn modelId="{D149A42B-F81A-455D-814F-AE7E9FD483F7}" type="presParOf" srcId="{19F5246B-2F20-4C02-86BD-891DCE808056}" destId="{25578843-A193-40D2-93E0-1AB761B2DE50}" srcOrd="1" destOrd="0" presId="urn:microsoft.com/office/officeart/2018/2/layout/IconVerticalSolidList"/>
    <dgm:cxn modelId="{9A7C2277-B9E3-4F70-BA4D-4990E9836362}" type="presParOf" srcId="{19F5246B-2F20-4C02-86BD-891DCE808056}" destId="{DE7B471E-D50E-40BA-B3B8-44223CD1835D}" srcOrd="2" destOrd="0" presId="urn:microsoft.com/office/officeart/2018/2/layout/IconVerticalSolidList"/>
    <dgm:cxn modelId="{93DD189B-956A-415B-9137-3979105359AD}" type="presParOf" srcId="{19F5246B-2F20-4C02-86BD-891DCE808056}" destId="{7EDEC042-6779-4941-B70F-07D22DBD0037}" srcOrd="3" destOrd="0" presId="urn:microsoft.com/office/officeart/2018/2/layout/IconVerticalSolidList"/>
    <dgm:cxn modelId="{B1473D4D-5E0E-4FA3-9396-9C64A3B0A3E5}" type="presParOf" srcId="{B58FA547-2390-434B-885D-0E59D2B9884C}" destId="{0D29D41F-A154-42F8-9945-F510EB4F4860}" srcOrd="1" destOrd="0" presId="urn:microsoft.com/office/officeart/2018/2/layout/IconVerticalSolidList"/>
    <dgm:cxn modelId="{E9767947-15BC-4FFE-8A0C-64D4FBC4322B}" type="presParOf" srcId="{B58FA547-2390-434B-885D-0E59D2B9884C}" destId="{1F3B2C40-0EA6-4A51-9D1F-AD6FA98BF3EE}" srcOrd="2" destOrd="0" presId="urn:microsoft.com/office/officeart/2018/2/layout/IconVerticalSolidList"/>
    <dgm:cxn modelId="{331C5335-4943-4A95-87E1-3E7626307779}" type="presParOf" srcId="{1F3B2C40-0EA6-4A51-9D1F-AD6FA98BF3EE}" destId="{73E28A67-90B0-4333-929A-7DF65F3AEBEE}" srcOrd="0" destOrd="0" presId="urn:microsoft.com/office/officeart/2018/2/layout/IconVerticalSolidList"/>
    <dgm:cxn modelId="{75390618-76F0-4561-8826-B3CAD505F96E}" type="presParOf" srcId="{1F3B2C40-0EA6-4A51-9D1F-AD6FA98BF3EE}" destId="{8F3C03AF-2655-412B-B109-F3274DE4C59E}" srcOrd="1" destOrd="0" presId="urn:microsoft.com/office/officeart/2018/2/layout/IconVerticalSolidList"/>
    <dgm:cxn modelId="{5D66647D-5021-40A7-896C-6C063D75EF8D}" type="presParOf" srcId="{1F3B2C40-0EA6-4A51-9D1F-AD6FA98BF3EE}" destId="{1A374DD8-07B4-4C87-9A1B-478F535C5435}" srcOrd="2" destOrd="0" presId="urn:microsoft.com/office/officeart/2018/2/layout/IconVerticalSolidList"/>
    <dgm:cxn modelId="{AD0D3551-62AD-47D4-9618-8A4D6254020B}" type="presParOf" srcId="{1F3B2C40-0EA6-4A51-9D1F-AD6FA98BF3EE}" destId="{F6BC730A-92F7-4B88-B22C-3F6B1256ED3D}" srcOrd="3" destOrd="0" presId="urn:microsoft.com/office/officeart/2018/2/layout/IconVerticalSolidList"/>
    <dgm:cxn modelId="{8B3DBF9B-0A54-4796-9C1C-382F535DA81B}" type="presParOf" srcId="{B58FA547-2390-434B-885D-0E59D2B9884C}" destId="{C5C8DA97-C1B8-4E36-B90E-708E45B8B4FF}" srcOrd="3" destOrd="0" presId="urn:microsoft.com/office/officeart/2018/2/layout/IconVerticalSolidList"/>
    <dgm:cxn modelId="{7B685399-D8CF-451F-98EA-73A9440AEBE6}" type="presParOf" srcId="{B58FA547-2390-434B-885D-0E59D2B9884C}" destId="{8C1CFCFA-61D3-4664-B13A-075171C13AEA}" srcOrd="4" destOrd="0" presId="urn:microsoft.com/office/officeart/2018/2/layout/IconVerticalSolidList"/>
    <dgm:cxn modelId="{2DD9F1D8-689D-4B3F-82A9-376994EE7A42}" type="presParOf" srcId="{8C1CFCFA-61D3-4664-B13A-075171C13AEA}" destId="{4D068A6A-2CB1-4239-8E63-A40504FFAD8A}" srcOrd="0" destOrd="0" presId="urn:microsoft.com/office/officeart/2018/2/layout/IconVerticalSolidList"/>
    <dgm:cxn modelId="{4EF3E378-F767-43F6-B782-F8986BB9FEF0}" type="presParOf" srcId="{8C1CFCFA-61D3-4664-B13A-075171C13AEA}" destId="{CB113671-720E-4A3A-B094-EAF29A4B3BFD}" srcOrd="1" destOrd="0" presId="urn:microsoft.com/office/officeart/2018/2/layout/IconVerticalSolidList"/>
    <dgm:cxn modelId="{841F5CCB-71C3-4419-A9D1-9DDF71064E93}" type="presParOf" srcId="{8C1CFCFA-61D3-4664-B13A-075171C13AEA}" destId="{C9766C6C-65CA-438B-A3D9-82508CE20D78}" srcOrd="2" destOrd="0" presId="urn:microsoft.com/office/officeart/2018/2/layout/IconVerticalSolidList"/>
    <dgm:cxn modelId="{C6C05C8C-05C0-4E5B-B8AC-20956F953C3C}" type="presParOf" srcId="{8C1CFCFA-61D3-4664-B13A-075171C13AEA}" destId="{6C14E0D5-85CE-44A7-B891-C9EEA384D218}" srcOrd="3" destOrd="0" presId="urn:microsoft.com/office/officeart/2018/2/layout/IconVerticalSolidList"/>
    <dgm:cxn modelId="{8F695E03-2C0B-47B4-A845-EFF9D30AF8D7}" type="presParOf" srcId="{B58FA547-2390-434B-885D-0E59D2B9884C}" destId="{C0807E60-1FEC-4B4B-9F4A-125B483917FD}" srcOrd="5" destOrd="0" presId="urn:microsoft.com/office/officeart/2018/2/layout/IconVerticalSolidList"/>
    <dgm:cxn modelId="{A23475A2-FD58-47C4-9AF5-EEB753987A88}" type="presParOf" srcId="{B58FA547-2390-434B-885D-0E59D2B9884C}" destId="{DD0CB706-5665-4733-950A-CFBDC814D23F}" srcOrd="6" destOrd="0" presId="urn:microsoft.com/office/officeart/2018/2/layout/IconVerticalSolidList"/>
    <dgm:cxn modelId="{5695627D-CC2C-4738-ABAC-739FDE3F590A}" type="presParOf" srcId="{DD0CB706-5665-4733-950A-CFBDC814D23F}" destId="{FD54BF32-700F-45DA-93EA-01EEB3D9C648}" srcOrd="0" destOrd="0" presId="urn:microsoft.com/office/officeart/2018/2/layout/IconVerticalSolidList"/>
    <dgm:cxn modelId="{C47BC61E-F668-4B74-881C-726C7E2C3454}" type="presParOf" srcId="{DD0CB706-5665-4733-950A-CFBDC814D23F}" destId="{EDB9F035-268B-4930-AE57-64F2CA92980C}" srcOrd="1" destOrd="0" presId="urn:microsoft.com/office/officeart/2018/2/layout/IconVerticalSolidList"/>
    <dgm:cxn modelId="{C4D8E69B-F136-424E-9CE6-28E5CAC49E7D}" type="presParOf" srcId="{DD0CB706-5665-4733-950A-CFBDC814D23F}" destId="{F98AF6D3-9F35-4E8D-85A2-86E455233D53}" srcOrd="2" destOrd="0" presId="urn:microsoft.com/office/officeart/2018/2/layout/IconVerticalSolidList"/>
    <dgm:cxn modelId="{3456C05C-BB05-460F-AEF1-4902C48BA67E}" type="presParOf" srcId="{DD0CB706-5665-4733-950A-CFBDC814D23F}" destId="{425CD753-6720-40F7-A2B8-7544C3B85F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99F7B3-5153-4262-BA87-FB4F38E097E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9CDC10-F67A-4726-88C3-9AB0FA3A9DFB}">
      <dgm:prSet/>
      <dgm:spPr/>
      <dgm:t>
        <a:bodyPr/>
        <a:lstStyle/>
        <a:p>
          <a:r>
            <a:rPr lang="en-GB"/>
            <a:t>Workforce Planning</a:t>
          </a:r>
          <a:endParaRPr lang="en-US"/>
        </a:p>
      </dgm:t>
    </dgm:pt>
    <dgm:pt modelId="{F0814B33-5702-47EE-B711-C98950579C37}" type="parTrans" cxnId="{2FFA7C4F-818E-4C69-B804-C4A93E0C8F7D}">
      <dgm:prSet/>
      <dgm:spPr/>
      <dgm:t>
        <a:bodyPr/>
        <a:lstStyle/>
        <a:p>
          <a:endParaRPr lang="en-US"/>
        </a:p>
      </dgm:t>
    </dgm:pt>
    <dgm:pt modelId="{6CB970E0-1021-4B56-8370-C06EEB3DD5B4}" type="sibTrans" cxnId="{2FFA7C4F-818E-4C69-B804-C4A93E0C8F7D}">
      <dgm:prSet/>
      <dgm:spPr/>
      <dgm:t>
        <a:bodyPr/>
        <a:lstStyle/>
        <a:p>
          <a:endParaRPr lang="en-US"/>
        </a:p>
      </dgm:t>
    </dgm:pt>
    <dgm:pt modelId="{7FBD24F1-8E36-4F84-9C93-BB4360C30FFB}">
      <dgm:prSet/>
      <dgm:spPr/>
      <dgm:t>
        <a:bodyPr/>
        <a:lstStyle/>
        <a:p>
          <a:r>
            <a:rPr lang="en-GB"/>
            <a:t>Job Analysis</a:t>
          </a:r>
          <a:endParaRPr lang="en-US"/>
        </a:p>
      </dgm:t>
    </dgm:pt>
    <dgm:pt modelId="{D227AD55-D149-4073-B9FF-347AF6C6B50F}" type="parTrans" cxnId="{BC4223FB-C46B-4FFA-8A24-D91913D2DC01}">
      <dgm:prSet/>
      <dgm:spPr/>
      <dgm:t>
        <a:bodyPr/>
        <a:lstStyle/>
        <a:p>
          <a:endParaRPr lang="en-US"/>
        </a:p>
      </dgm:t>
    </dgm:pt>
    <dgm:pt modelId="{95FDB8D6-7782-4BD8-BEDC-688A35706787}" type="sibTrans" cxnId="{BC4223FB-C46B-4FFA-8A24-D91913D2DC01}">
      <dgm:prSet/>
      <dgm:spPr/>
      <dgm:t>
        <a:bodyPr/>
        <a:lstStyle/>
        <a:p>
          <a:endParaRPr lang="en-US"/>
        </a:p>
      </dgm:t>
    </dgm:pt>
    <dgm:pt modelId="{668468D5-84EE-4B44-91B8-2B085EAE3BD9}">
      <dgm:prSet/>
      <dgm:spPr/>
      <dgm:t>
        <a:bodyPr/>
        <a:lstStyle/>
        <a:p>
          <a:r>
            <a:rPr lang="en-GB"/>
            <a:t>Job Description &amp; Person Specification</a:t>
          </a:r>
          <a:endParaRPr lang="en-US"/>
        </a:p>
      </dgm:t>
    </dgm:pt>
    <dgm:pt modelId="{78E6CB47-969A-402B-AEDB-B34D51911B39}" type="parTrans" cxnId="{B19961AF-AB1E-4AB2-BC50-4728E8E6F242}">
      <dgm:prSet/>
      <dgm:spPr/>
      <dgm:t>
        <a:bodyPr/>
        <a:lstStyle/>
        <a:p>
          <a:endParaRPr lang="en-US"/>
        </a:p>
      </dgm:t>
    </dgm:pt>
    <dgm:pt modelId="{E52D7F91-23FA-4561-931B-75AE5AAC47F3}" type="sibTrans" cxnId="{B19961AF-AB1E-4AB2-BC50-4728E8E6F242}">
      <dgm:prSet/>
      <dgm:spPr/>
      <dgm:t>
        <a:bodyPr/>
        <a:lstStyle/>
        <a:p>
          <a:endParaRPr lang="en-US"/>
        </a:p>
      </dgm:t>
    </dgm:pt>
    <dgm:pt modelId="{8B1646C3-6F39-4B75-B58B-A254D69E693A}">
      <dgm:prSet/>
      <dgm:spPr/>
      <dgm:t>
        <a:bodyPr/>
        <a:lstStyle/>
        <a:p>
          <a:r>
            <a:rPr lang="en-GB"/>
            <a:t>Advertising the Role</a:t>
          </a:r>
          <a:endParaRPr lang="en-US"/>
        </a:p>
      </dgm:t>
    </dgm:pt>
    <dgm:pt modelId="{23A02FF5-04D3-40F3-963F-E1CE13B8842B}" type="parTrans" cxnId="{168E6034-7CBB-48C8-B1A1-49B85E936644}">
      <dgm:prSet/>
      <dgm:spPr/>
      <dgm:t>
        <a:bodyPr/>
        <a:lstStyle/>
        <a:p>
          <a:endParaRPr lang="en-US"/>
        </a:p>
      </dgm:t>
    </dgm:pt>
    <dgm:pt modelId="{F285452C-F226-4310-9405-8BAA546CB3D8}" type="sibTrans" cxnId="{168E6034-7CBB-48C8-B1A1-49B85E936644}">
      <dgm:prSet/>
      <dgm:spPr/>
      <dgm:t>
        <a:bodyPr/>
        <a:lstStyle/>
        <a:p>
          <a:endParaRPr lang="en-US"/>
        </a:p>
      </dgm:t>
    </dgm:pt>
    <dgm:pt modelId="{2AD80A96-DC53-4008-98DF-23C148F36CAA}">
      <dgm:prSet/>
      <dgm:spPr/>
      <dgm:t>
        <a:bodyPr/>
        <a:lstStyle/>
        <a:p>
          <a:r>
            <a:rPr lang="en-GB"/>
            <a:t>Receiving Applications</a:t>
          </a:r>
          <a:endParaRPr lang="en-US"/>
        </a:p>
      </dgm:t>
    </dgm:pt>
    <dgm:pt modelId="{9755D349-B096-4B60-9DC6-7411D3524246}" type="parTrans" cxnId="{17C4533D-30D8-49BD-874B-D7717A598C69}">
      <dgm:prSet/>
      <dgm:spPr/>
      <dgm:t>
        <a:bodyPr/>
        <a:lstStyle/>
        <a:p>
          <a:endParaRPr lang="en-US"/>
        </a:p>
      </dgm:t>
    </dgm:pt>
    <dgm:pt modelId="{C97F7C10-3CEC-4261-8888-5D64905CBDC3}" type="sibTrans" cxnId="{17C4533D-30D8-49BD-874B-D7717A598C69}">
      <dgm:prSet/>
      <dgm:spPr/>
      <dgm:t>
        <a:bodyPr/>
        <a:lstStyle/>
        <a:p>
          <a:endParaRPr lang="en-US"/>
        </a:p>
      </dgm:t>
    </dgm:pt>
    <dgm:pt modelId="{84FF6797-E139-4F92-9919-CB22605BECD5}">
      <dgm:prSet/>
      <dgm:spPr/>
      <dgm:t>
        <a:bodyPr/>
        <a:lstStyle/>
        <a:p>
          <a:r>
            <a:rPr lang="en-GB"/>
            <a:t>Shortlisting</a:t>
          </a:r>
          <a:endParaRPr lang="en-US"/>
        </a:p>
      </dgm:t>
    </dgm:pt>
    <dgm:pt modelId="{E92F3917-BD72-47FE-AA89-5074B1C3CA3D}" type="parTrans" cxnId="{EFBC9528-2C27-4704-B832-869141915DFF}">
      <dgm:prSet/>
      <dgm:spPr/>
      <dgm:t>
        <a:bodyPr/>
        <a:lstStyle/>
        <a:p>
          <a:endParaRPr lang="en-US"/>
        </a:p>
      </dgm:t>
    </dgm:pt>
    <dgm:pt modelId="{948D4365-A11D-47B2-B308-B8EA772E1D71}" type="sibTrans" cxnId="{EFBC9528-2C27-4704-B832-869141915DFF}">
      <dgm:prSet/>
      <dgm:spPr/>
      <dgm:t>
        <a:bodyPr/>
        <a:lstStyle/>
        <a:p>
          <a:endParaRPr lang="en-US"/>
        </a:p>
      </dgm:t>
    </dgm:pt>
    <dgm:pt modelId="{A17990FD-ED5B-4362-A12A-624E8B25FC0E}">
      <dgm:prSet/>
      <dgm:spPr/>
      <dgm:t>
        <a:bodyPr/>
        <a:lstStyle/>
        <a:p>
          <a:r>
            <a:rPr lang="en-GB"/>
            <a:t>Interviewing &amp; Assessment</a:t>
          </a:r>
          <a:endParaRPr lang="en-US"/>
        </a:p>
      </dgm:t>
    </dgm:pt>
    <dgm:pt modelId="{4D943AED-35AE-489E-9A5E-C6CD8D7F23DE}" type="parTrans" cxnId="{4E5D922F-4D54-4FAC-BE58-ECFEBD38176B}">
      <dgm:prSet/>
      <dgm:spPr/>
      <dgm:t>
        <a:bodyPr/>
        <a:lstStyle/>
        <a:p>
          <a:endParaRPr lang="en-US"/>
        </a:p>
      </dgm:t>
    </dgm:pt>
    <dgm:pt modelId="{7F632042-D9DE-4C4C-BA9B-80338FED5A85}" type="sibTrans" cxnId="{4E5D922F-4D54-4FAC-BE58-ECFEBD38176B}">
      <dgm:prSet/>
      <dgm:spPr/>
      <dgm:t>
        <a:bodyPr/>
        <a:lstStyle/>
        <a:p>
          <a:endParaRPr lang="en-US"/>
        </a:p>
      </dgm:t>
    </dgm:pt>
    <dgm:pt modelId="{03BED3EC-87AE-4505-AD2D-A0531EAECC3A}">
      <dgm:prSet/>
      <dgm:spPr/>
      <dgm:t>
        <a:bodyPr/>
        <a:lstStyle/>
        <a:p>
          <a:r>
            <a:rPr lang="en-GB"/>
            <a:t>Selection &amp; Job Offer</a:t>
          </a:r>
          <a:endParaRPr lang="en-US"/>
        </a:p>
      </dgm:t>
    </dgm:pt>
    <dgm:pt modelId="{095386C6-67E5-491A-AA95-2D9BF5211E2B}" type="parTrans" cxnId="{E28C5E57-39D3-4B7C-B810-FF5C0B215CEF}">
      <dgm:prSet/>
      <dgm:spPr/>
      <dgm:t>
        <a:bodyPr/>
        <a:lstStyle/>
        <a:p>
          <a:endParaRPr lang="en-US"/>
        </a:p>
      </dgm:t>
    </dgm:pt>
    <dgm:pt modelId="{98C37DE8-EE60-451C-AFD5-62E4AC45EA23}" type="sibTrans" cxnId="{E28C5E57-39D3-4B7C-B810-FF5C0B215CEF}">
      <dgm:prSet/>
      <dgm:spPr/>
      <dgm:t>
        <a:bodyPr/>
        <a:lstStyle/>
        <a:p>
          <a:endParaRPr lang="en-US"/>
        </a:p>
      </dgm:t>
    </dgm:pt>
    <dgm:pt modelId="{5DAE118F-AB20-4D5B-9F5F-66ED29954717}">
      <dgm:prSet/>
      <dgm:spPr/>
      <dgm:t>
        <a:bodyPr/>
        <a:lstStyle/>
        <a:p>
          <a:r>
            <a:rPr lang="en-GB"/>
            <a:t>Induction &amp; Onboarding</a:t>
          </a:r>
          <a:endParaRPr lang="en-US"/>
        </a:p>
      </dgm:t>
    </dgm:pt>
    <dgm:pt modelId="{1317AF6D-2293-4F7C-986B-214D7A34582D}" type="parTrans" cxnId="{0D6F3531-310F-47CF-8B2F-482B3323A95D}">
      <dgm:prSet/>
      <dgm:spPr/>
      <dgm:t>
        <a:bodyPr/>
        <a:lstStyle/>
        <a:p>
          <a:endParaRPr lang="en-US"/>
        </a:p>
      </dgm:t>
    </dgm:pt>
    <dgm:pt modelId="{BB9772A5-8440-451D-B008-115B2A646334}" type="sibTrans" cxnId="{0D6F3531-310F-47CF-8B2F-482B3323A95D}">
      <dgm:prSet/>
      <dgm:spPr/>
      <dgm:t>
        <a:bodyPr/>
        <a:lstStyle/>
        <a:p>
          <a:endParaRPr lang="en-US"/>
        </a:p>
      </dgm:t>
    </dgm:pt>
    <dgm:pt modelId="{2451AC8F-5E78-43FA-A1A6-4A2F6A64F923}">
      <dgm:prSet/>
      <dgm:spPr/>
      <dgm:t>
        <a:bodyPr/>
        <a:lstStyle/>
        <a:p>
          <a:r>
            <a:rPr lang="en-GB"/>
            <a:t>(CIPD, 2024; Armstrong, 2020)</a:t>
          </a:r>
          <a:endParaRPr lang="en-US"/>
        </a:p>
      </dgm:t>
    </dgm:pt>
    <dgm:pt modelId="{99DC57EC-6508-4D14-B21C-26B2438C49CF}" type="parTrans" cxnId="{7515FBEF-34E0-455A-AE74-814F00E75443}">
      <dgm:prSet/>
      <dgm:spPr/>
      <dgm:t>
        <a:bodyPr/>
        <a:lstStyle/>
        <a:p>
          <a:endParaRPr lang="en-US"/>
        </a:p>
      </dgm:t>
    </dgm:pt>
    <dgm:pt modelId="{AB812A41-F313-4EC9-864E-2C8032A9B12D}" type="sibTrans" cxnId="{7515FBEF-34E0-455A-AE74-814F00E75443}">
      <dgm:prSet/>
      <dgm:spPr/>
      <dgm:t>
        <a:bodyPr/>
        <a:lstStyle/>
        <a:p>
          <a:endParaRPr lang="en-US"/>
        </a:p>
      </dgm:t>
    </dgm:pt>
    <dgm:pt modelId="{24B63B65-DB05-4D94-AC3C-CBE3142753C2}" type="pres">
      <dgm:prSet presAssocID="{A099F7B3-5153-4262-BA87-FB4F38E097E6}" presName="vert0" presStyleCnt="0">
        <dgm:presLayoutVars>
          <dgm:dir/>
          <dgm:animOne val="branch"/>
          <dgm:animLvl val="lvl"/>
        </dgm:presLayoutVars>
      </dgm:prSet>
      <dgm:spPr/>
    </dgm:pt>
    <dgm:pt modelId="{2404C6B1-7FEC-4EF6-AA8F-E578D1C11E93}" type="pres">
      <dgm:prSet presAssocID="{0D9CDC10-F67A-4726-88C3-9AB0FA3A9DFB}" presName="thickLine" presStyleLbl="alignNode1" presStyleIdx="0" presStyleCnt="10"/>
      <dgm:spPr/>
    </dgm:pt>
    <dgm:pt modelId="{C1B45173-5205-4A77-9BBD-11B30DA713E8}" type="pres">
      <dgm:prSet presAssocID="{0D9CDC10-F67A-4726-88C3-9AB0FA3A9DFB}" presName="horz1" presStyleCnt="0"/>
      <dgm:spPr/>
    </dgm:pt>
    <dgm:pt modelId="{7CD99E66-5751-4D3D-9C58-7979E6BBA812}" type="pres">
      <dgm:prSet presAssocID="{0D9CDC10-F67A-4726-88C3-9AB0FA3A9DFB}" presName="tx1" presStyleLbl="revTx" presStyleIdx="0" presStyleCnt="10"/>
      <dgm:spPr/>
    </dgm:pt>
    <dgm:pt modelId="{C0F6434B-BBA5-4A35-9A8A-B1C6A5D270E8}" type="pres">
      <dgm:prSet presAssocID="{0D9CDC10-F67A-4726-88C3-9AB0FA3A9DFB}" presName="vert1" presStyleCnt="0"/>
      <dgm:spPr/>
    </dgm:pt>
    <dgm:pt modelId="{A6C69CDF-0AD0-4E94-9DB7-4BAAD25439A3}" type="pres">
      <dgm:prSet presAssocID="{7FBD24F1-8E36-4F84-9C93-BB4360C30FFB}" presName="thickLine" presStyleLbl="alignNode1" presStyleIdx="1" presStyleCnt="10"/>
      <dgm:spPr/>
    </dgm:pt>
    <dgm:pt modelId="{FE84FBA9-145A-4A93-9E33-FE92FC0A678E}" type="pres">
      <dgm:prSet presAssocID="{7FBD24F1-8E36-4F84-9C93-BB4360C30FFB}" presName="horz1" presStyleCnt="0"/>
      <dgm:spPr/>
    </dgm:pt>
    <dgm:pt modelId="{6D90BD49-471A-487D-AFE9-1D237A96E063}" type="pres">
      <dgm:prSet presAssocID="{7FBD24F1-8E36-4F84-9C93-BB4360C30FFB}" presName="tx1" presStyleLbl="revTx" presStyleIdx="1" presStyleCnt="10"/>
      <dgm:spPr/>
    </dgm:pt>
    <dgm:pt modelId="{9E971C0E-EE1E-481E-AB97-B956EE51846E}" type="pres">
      <dgm:prSet presAssocID="{7FBD24F1-8E36-4F84-9C93-BB4360C30FFB}" presName="vert1" presStyleCnt="0"/>
      <dgm:spPr/>
    </dgm:pt>
    <dgm:pt modelId="{472AA9EB-C68C-4F95-A662-CCB913AC6B62}" type="pres">
      <dgm:prSet presAssocID="{668468D5-84EE-4B44-91B8-2B085EAE3BD9}" presName="thickLine" presStyleLbl="alignNode1" presStyleIdx="2" presStyleCnt="10"/>
      <dgm:spPr/>
    </dgm:pt>
    <dgm:pt modelId="{9B8166C7-D300-4A39-9DF6-3B69E80E3E9B}" type="pres">
      <dgm:prSet presAssocID="{668468D5-84EE-4B44-91B8-2B085EAE3BD9}" presName="horz1" presStyleCnt="0"/>
      <dgm:spPr/>
    </dgm:pt>
    <dgm:pt modelId="{EB4D93BE-7B93-43B0-9A53-5C9362EBD7C9}" type="pres">
      <dgm:prSet presAssocID="{668468D5-84EE-4B44-91B8-2B085EAE3BD9}" presName="tx1" presStyleLbl="revTx" presStyleIdx="2" presStyleCnt="10"/>
      <dgm:spPr/>
    </dgm:pt>
    <dgm:pt modelId="{036B4923-DCC8-41BB-938B-90B8D387BA69}" type="pres">
      <dgm:prSet presAssocID="{668468D5-84EE-4B44-91B8-2B085EAE3BD9}" presName="vert1" presStyleCnt="0"/>
      <dgm:spPr/>
    </dgm:pt>
    <dgm:pt modelId="{46FC3D48-44DE-4B9A-8C21-D0A1728409EA}" type="pres">
      <dgm:prSet presAssocID="{8B1646C3-6F39-4B75-B58B-A254D69E693A}" presName="thickLine" presStyleLbl="alignNode1" presStyleIdx="3" presStyleCnt="10"/>
      <dgm:spPr/>
    </dgm:pt>
    <dgm:pt modelId="{AE4BAA17-1A2F-4C97-AEF6-86A19EE18D39}" type="pres">
      <dgm:prSet presAssocID="{8B1646C3-6F39-4B75-B58B-A254D69E693A}" presName="horz1" presStyleCnt="0"/>
      <dgm:spPr/>
    </dgm:pt>
    <dgm:pt modelId="{B35595DA-F229-4ED6-A800-F5F9456A7FFD}" type="pres">
      <dgm:prSet presAssocID="{8B1646C3-6F39-4B75-B58B-A254D69E693A}" presName="tx1" presStyleLbl="revTx" presStyleIdx="3" presStyleCnt="10"/>
      <dgm:spPr/>
    </dgm:pt>
    <dgm:pt modelId="{E7172208-DB93-4BA4-BA48-6CD4FE2AD4F5}" type="pres">
      <dgm:prSet presAssocID="{8B1646C3-6F39-4B75-B58B-A254D69E693A}" presName="vert1" presStyleCnt="0"/>
      <dgm:spPr/>
    </dgm:pt>
    <dgm:pt modelId="{AD835E55-EA48-4FA3-A185-A36ADB693824}" type="pres">
      <dgm:prSet presAssocID="{2AD80A96-DC53-4008-98DF-23C148F36CAA}" presName="thickLine" presStyleLbl="alignNode1" presStyleIdx="4" presStyleCnt="10"/>
      <dgm:spPr/>
    </dgm:pt>
    <dgm:pt modelId="{5E390E01-CCF7-4CA2-B494-32A00A39A166}" type="pres">
      <dgm:prSet presAssocID="{2AD80A96-DC53-4008-98DF-23C148F36CAA}" presName="horz1" presStyleCnt="0"/>
      <dgm:spPr/>
    </dgm:pt>
    <dgm:pt modelId="{64620F42-18B1-43D4-AE4C-97E60FA4DE77}" type="pres">
      <dgm:prSet presAssocID="{2AD80A96-DC53-4008-98DF-23C148F36CAA}" presName="tx1" presStyleLbl="revTx" presStyleIdx="4" presStyleCnt="10"/>
      <dgm:spPr/>
    </dgm:pt>
    <dgm:pt modelId="{37260830-1F4F-45CC-AB09-A5C292D5EDF0}" type="pres">
      <dgm:prSet presAssocID="{2AD80A96-DC53-4008-98DF-23C148F36CAA}" presName="vert1" presStyleCnt="0"/>
      <dgm:spPr/>
    </dgm:pt>
    <dgm:pt modelId="{BBDD2855-740C-4738-8B73-E8199002E1BA}" type="pres">
      <dgm:prSet presAssocID="{84FF6797-E139-4F92-9919-CB22605BECD5}" presName="thickLine" presStyleLbl="alignNode1" presStyleIdx="5" presStyleCnt="10"/>
      <dgm:spPr/>
    </dgm:pt>
    <dgm:pt modelId="{12C11612-CAA0-4941-B37B-7A4F059AAA60}" type="pres">
      <dgm:prSet presAssocID="{84FF6797-E139-4F92-9919-CB22605BECD5}" presName="horz1" presStyleCnt="0"/>
      <dgm:spPr/>
    </dgm:pt>
    <dgm:pt modelId="{64BE5097-09E4-42E2-9963-9758D58CC77E}" type="pres">
      <dgm:prSet presAssocID="{84FF6797-E139-4F92-9919-CB22605BECD5}" presName="tx1" presStyleLbl="revTx" presStyleIdx="5" presStyleCnt="10"/>
      <dgm:spPr/>
    </dgm:pt>
    <dgm:pt modelId="{44214EA6-8312-4EC8-95D5-FE7882B7C51E}" type="pres">
      <dgm:prSet presAssocID="{84FF6797-E139-4F92-9919-CB22605BECD5}" presName="vert1" presStyleCnt="0"/>
      <dgm:spPr/>
    </dgm:pt>
    <dgm:pt modelId="{D0E395DA-6770-4F0C-A7C0-902D6DEB2367}" type="pres">
      <dgm:prSet presAssocID="{A17990FD-ED5B-4362-A12A-624E8B25FC0E}" presName="thickLine" presStyleLbl="alignNode1" presStyleIdx="6" presStyleCnt="10"/>
      <dgm:spPr/>
    </dgm:pt>
    <dgm:pt modelId="{14504C8D-4167-4C70-B054-D4EA44E873A9}" type="pres">
      <dgm:prSet presAssocID="{A17990FD-ED5B-4362-A12A-624E8B25FC0E}" presName="horz1" presStyleCnt="0"/>
      <dgm:spPr/>
    </dgm:pt>
    <dgm:pt modelId="{EEFCD0E4-69EC-40B2-800C-64391A3D2D03}" type="pres">
      <dgm:prSet presAssocID="{A17990FD-ED5B-4362-A12A-624E8B25FC0E}" presName="tx1" presStyleLbl="revTx" presStyleIdx="6" presStyleCnt="10"/>
      <dgm:spPr/>
    </dgm:pt>
    <dgm:pt modelId="{20684900-1963-480F-8B09-024AD6EDFDE5}" type="pres">
      <dgm:prSet presAssocID="{A17990FD-ED5B-4362-A12A-624E8B25FC0E}" presName="vert1" presStyleCnt="0"/>
      <dgm:spPr/>
    </dgm:pt>
    <dgm:pt modelId="{ECEE01C2-AAD2-42EF-867C-E983F23A3639}" type="pres">
      <dgm:prSet presAssocID="{03BED3EC-87AE-4505-AD2D-A0531EAECC3A}" presName="thickLine" presStyleLbl="alignNode1" presStyleIdx="7" presStyleCnt="10"/>
      <dgm:spPr/>
    </dgm:pt>
    <dgm:pt modelId="{D5909A01-5D6C-476B-B3CB-C91B89544C59}" type="pres">
      <dgm:prSet presAssocID="{03BED3EC-87AE-4505-AD2D-A0531EAECC3A}" presName="horz1" presStyleCnt="0"/>
      <dgm:spPr/>
    </dgm:pt>
    <dgm:pt modelId="{0D769CB5-1171-44C1-BC12-AC70B6ADA57B}" type="pres">
      <dgm:prSet presAssocID="{03BED3EC-87AE-4505-AD2D-A0531EAECC3A}" presName="tx1" presStyleLbl="revTx" presStyleIdx="7" presStyleCnt="10"/>
      <dgm:spPr/>
    </dgm:pt>
    <dgm:pt modelId="{EFC7C217-53DC-478C-B99C-5237770ECF70}" type="pres">
      <dgm:prSet presAssocID="{03BED3EC-87AE-4505-AD2D-A0531EAECC3A}" presName="vert1" presStyleCnt="0"/>
      <dgm:spPr/>
    </dgm:pt>
    <dgm:pt modelId="{5D36CD9B-B50F-482B-B354-AAD37CB3B0EC}" type="pres">
      <dgm:prSet presAssocID="{5DAE118F-AB20-4D5B-9F5F-66ED29954717}" presName="thickLine" presStyleLbl="alignNode1" presStyleIdx="8" presStyleCnt="10"/>
      <dgm:spPr/>
    </dgm:pt>
    <dgm:pt modelId="{B1EEAF03-A364-49C9-B3FC-E403B1DAE8C9}" type="pres">
      <dgm:prSet presAssocID="{5DAE118F-AB20-4D5B-9F5F-66ED29954717}" presName="horz1" presStyleCnt="0"/>
      <dgm:spPr/>
    </dgm:pt>
    <dgm:pt modelId="{77FF0834-A511-4802-A50B-599128825B49}" type="pres">
      <dgm:prSet presAssocID="{5DAE118F-AB20-4D5B-9F5F-66ED29954717}" presName="tx1" presStyleLbl="revTx" presStyleIdx="8" presStyleCnt="10"/>
      <dgm:spPr/>
    </dgm:pt>
    <dgm:pt modelId="{76A411E1-7820-41A0-9A3C-F02249052F33}" type="pres">
      <dgm:prSet presAssocID="{5DAE118F-AB20-4D5B-9F5F-66ED29954717}" presName="vert1" presStyleCnt="0"/>
      <dgm:spPr/>
    </dgm:pt>
    <dgm:pt modelId="{2DDD784A-B527-4446-BCEC-2C7C2CA2448F}" type="pres">
      <dgm:prSet presAssocID="{2451AC8F-5E78-43FA-A1A6-4A2F6A64F923}" presName="thickLine" presStyleLbl="alignNode1" presStyleIdx="9" presStyleCnt="10"/>
      <dgm:spPr/>
    </dgm:pt>
    <dgm:pt modelId="{28C5C715-4AD7-447E-BB48-6B6D1CBF009E}" type="pres">
      <dgm:prSet presAssocID="{2451AC8F-5E78-43FA-A1A6-4A2F6A64F923}" presName="horz1" presStyleCnt="0"/>
      <dgm:spPr/>
    </dgm:pt>
    <dgm:pt modelId="{E7A41C60-9085-4A1B-9D3F-C504D7E0BA04}" type="pres">
      <dgm:prSet presAssocID="{2451AC8F-5E78-43FA-A1A6-4A2F6A64F923}" presName="tx1" presStyleLbl="revTx" presStyleIdx="9" presStyleCnt="10"/>
      <dgm:spPr/>
    </dgm:pt>
    <dgm:pt modelId="{FFA30F48-0DD6-4278-8D52-9E52D9173335}" type="pres">
      <dgm:prSet presAssocID="{2451AC8F-5E78-43FA-A1A6-4A2F6A64F923}" presName="vert1" presStyleCnt="0"/>
      <dgm:spPr/>
    </dgm:pt>
  </dgm:ptLst>
  <dgm:cxnLst>
    <dgm:cxn modelId="{07F86C04-05E3-4A8C-8F42-099431109D75}" type="presOf" srcId="{668468D5-84EE-4B44-91B8-2B085EAE3BD9}" destId="{EB4D93BE-7B93-43B0-9A53-5C9362EBD7C9}" srcOrd="0" destOrd="0" presId="urn:microsoft.com/office/officeart/2008/layout/LinedList"/>
    <dgm:cxn modelId="{EFBC9528-2C27-4704-B832-869141915DFF}" srcId="{A099F7B3-5153-4262-BA87-FB4F38E097E6}" destId="{84FF6797-E139-4F92-9919-CB22605BECD5}" srcOrd="5" destOrd="0" parTransId="{E92F3917-BD72-47FE-AA89-5074B1C3CA3D}" sibTransId="{948D4365-A11D-47B2-B308-B8EA772E1D71}"/>
    <dgm:cxn modelId="{4E5D922F-4D54-4FAC-BE58-ECFEBD38176B}" srcId="{A099F7B3-5153-4262-BA87-FB4F38E097E6}" destId="{A17990FD-ED5B-4362-A12A-624E8B25FC0E}" srcOrd="6" destOrd="0" parTransId="{4D943AED-35AE-489E-9A5E-C6CD8D7F23DE}" sibTransId="{7F632042-D9DE-4C4C-BA9B-80338FED5A85}"/>
    <dgm:cxn modelId="{370FE330-C60C-4628-A243-7F7CB08E757D}" type="presOf" srcId="{0D9CDC10-F67A-4726-88C3-9AB0FA3A9DFB}" destId="{7CD99E66-5751-4D3D-9C58-7979E6BBA812}" srcOrd="0" destOrd="0" presId="urn:microsoft.com/office/officeart/2008/layout/LinedList"/>
    <dgm:cxn modelId="{0D6F3531-310F-47CF-8B2F-482B3323A95D}" srcId="{A099F7B3-5153-4262-BA87-FB4F38E097E6}" destId="{5DAE118F-AB20-4D5B-9F5F-66ED29954717}" srcOrd="8" destOrd="0" parTransId="{1317AF6D-2293-4F7C-986B-214D7A34582D}" sibTransId="{BB9772A5-8440-451D-B008-115B2A646334}"/>
    <dgm:cxn modelId="{168E6034-7CBB-48C8-B1A1-49B85E936644}" srcId="{A099F7B3-5153-4262-BA87-FB4F38E097E6}" destId="{8B1646C3-6F39-4B75-B58B-A254D69E693A}" srcOrd="3" destOrd="0" parTransId="{23A02FF5-04D3-40F3-963F-E1CE13B8842B}" sibTransId="{F285452C-F226-4310-9405-8BAA546CB3D8}"/>
    <dgm:cxn modelId="{6868E239-ED86-4B43-997A-2A0548BDA9B2}" type="presOf" srcId="{2AD80A96-DC53-4008-98DF-23C148F36CAA}" destId="{64620F42-18B1-43D4-AE4C-97E60FA4DE77}" srcOrd="0" destOrd="0" presId="urn:microsoft.com/office/officeart/2008/layout/LinedList"/>
    <dgm:cxn modelId="{17C4533D-30D8-49BD-874B-D7717A598C69}" srcId="{A099F7B3-5153-4262-BA87-FB4F38E097E6}" destId="{2AD80A96-DC53-4008-98DF-23C148F36CAA}" srcOrd="4" destOrd="0" parTransId="{9755D349-B096-4B60-9DC6-7411D3524246}" sibTransId="{C97F7C10-3CEC-4261-8888-5D64905CBDC3}"/>
    <dgm:cxn modelId="{59F30E60-F300-4D44-A272-3665763C8E10}" type="presOf" srcId="{8B1646C3-6F39-4B75-B58B-A254D69E693A}" destId="{B35595DA-F229-4ED6-A800-F5F9456A7FFD}" srcOrd="0" destOrd="0" presId="urn:microsoft.com/office/officeart/2008/layout/LinedList"/>
    <dgm:cxn modelId="{050FD467-D50C-4BD8-A79F-E473B7C61E0B}" type="presOf" srcId="{A099F7B3-5153-4262-BA87-FB4F38E097E6}" destId="{24B63B65-DB05-4D94-AC3C-CBE3142753C2}" srcOrd="0" destOrd="0" presId="urn:microsoft.com/office/officeart/2008/layout/LinedList"/>
    <dgm:cxn modelId="{A681FC6E-08C4-4497-8C58-73189CFFF9E4}" type="presOf" srcId="{84FF6797-E139-4F92-9919-CB22605BECD5}" destId="{64BE5097-09E4-42E2-9963-9758D58CC77E}" srcOrd="0" destOrd="0" presId="urn:microsoft.com/office/officeart/2008/layout/LinedList"/>
    <dgm:cxn modelId="{2FFA7C4F-818E-4C69-B804-C4A93E0C8F7D}" srcId="{A099F7B3-5153-4262-BA87-FB4F38E097E6}" destId="{0D9CDC10-F67A-4726-88C3-9AB0FA3A9DFB}" srcOrd="0" destOrd="0" parTransId="{F0814B33-5702-47EE-B711-C98950579C37}" sibTransId="{6CB970E0-1021-4B56-8370-C06EEB3DD5B4}"/>
    <dgm:cxn modelId="{E28C5E57-39D3-4B7C-B810-FF5C0B215CEF}" srcId="{A099F7B3-5153-4262-BA87-FB4F38E097E6}" destId="{03BED3EC-87AE-4505-AD2D-A0531EAECC3A}" srcOrd="7" destOrd="0" parTransId="{095386C6-67E5-491A-AA95-2D9BF5211E2B}" sibTransId="{98C37DE8-EE60-451C-AFD5-62E4AC45EA23}"/>
    <dgm:cxn modelId="{833B918B-C00D-4085-930E-38733E5E80C7}" type="presOf" srcId="{7FBD24F1-8E36-4F84-9C93-BB4360C30FFB}" destId="{6D90BD49-471A-487D-AFE9-1D237A96E063}" srcOrd="0" destOrd="0" presId="urn:microsoft.com/office/officeart/2008/layout/LinedList"/>
    <dgm:cxn modelId="{987C248F-44D3-462D-BD57-2C30B9676C2E}" type="presOf" srcId="{03BED3EC-87AE-4505-AD2D-A0531EAECC3A}" destId="{0D769CB5-1171-44C1-BC12-AC70B6ADA57B}" srcOrd="0" destOrd="0" presId="urn:microsoft.com/office/officeart/2008/layout/LinedList"/>
    <dgm:cxn modelId="{84CB97AB-A2B4-414F-A282-B4CDBAF5470F}" type="presOf" srcId="{5DAE118F-AB20-4D5B-9F5F-66ED29954717}" destId="{77FF0834-A511-4802-A50B-599128825B49}" srcOrd="0" destOrd="0" presId="urn:microsoft.com/office/officeart/2008/layout/LinedList"/>
    <dgm:cxn modelId="{B19961AF-AB1E-4AB2-BC50-4728E8E6F242}" srcId="{A099F7B3-5153-4262-BA87-FB4F38E097E6}" destId="{668468D5-84EE-4B44-91B8-2B085EAE3BD9}" srcOrd="2" destOrd="0" parTransId="{78E6CB47-969A-402B-AEDB-B34D51911B39}" sibTransId="{E52D7F91-23FA-4561-931B-75AE5AAC47F3}"/>
    <dgm:cxn modelId="{83D45CCE-0EFD-431B-AC3F-DD9CCC2D406E}" type="presOf" srcId="{2451AC8F-5E78-43FA-A1A6-4A2F6A64F923}" destId="{E7A41C60-9085-4A1B-9D3F-C504D7E0BA04}" srcOrd="0" destOrd="0" presId="urn:microsoft.com/office/officeart/2008/layout/LinedList"/>
    <dgm:cxn modelId="{19F973E3-9022-484E-8000-390C8D01FAB3}" type="presOf" srcId="{A17990FD-ED5B-4362-A12A-624E8B25FC0E}" destId="{EEFCD0E4-69EC-40B2-800C-64391A3D2D03}" srcOrd="0" destOrd="0" presId="urn:microsoft.com/office/officeart/2008/layout/LinedList"/>
    <dgm:cxn modelId="{7515FBEF-34E0-455A-AE74-814F00E75443}" srcId="{A099F7B3-5153-4262-BA87-FB4F38E097E6}" destId="{2451AC8F-5E78-43FA-A1A6-4A2F6A64F923}" srcOrd="9" destOrd="0" parTransId="{99DC57EC-6508-4D14-B21C-26B2438C49CF}" sibTransId="{AB812A41-F313-4EC9-864E-2C8032A9B12D}"/>
    <dgm:cxn modelId="{BC4223FB-C46B-4FFA-8A24-D91913D2DC01}" srcId="{A099F7B3-5153-4262-BA87-FB4F38E097E6}" destId="{7FBD24F1-8E36-4F84-9C93-BB4360C30FFB}" srcOrd="1" destOrd="0" parTransId="{D227AD55-D149-4073-B9FF-347AF6C6B50F}" sibTransId="{95FDB8D6-7782-4BD8-BEDC-688A35706787}"/>
    <dgm:cxn modelId="{6DC1DC1F-5492-48E1-9267-B105471D8F81}" type="presParOf" srcId="{24B63B65-DB05-4D94-AC3C-CBE3142753C2}" destId="{2404C6B1-7FEC-4EF6-AA8F-E578D1C11E93}" srcOrd="0" destOrd="0" presId="urn:microsoft.com/office/officeart/2008/layout/LinedList"/>
    <dgm:cxn modelId="{A20E5FEE-04C3-4BBD-BA70-CAD502BE14D1}" type="presParOf" srcId="{24B63B65-DB05-4D94-AC3C-CBE3142753C2}" destId="{C1B45173-5205-4A77-9BBD-11B30DA713E8}" srcOrd="1" destOrd="0" presId="urn:microsoft.com/office/officeart/2008/layout/LinedList"/>
    <dgm:cxn modelId="{C8859175-B286-4DED-B407-630D35BFB87E}" type="presParOf" srcId="{C1B45173-5205-4A77-9BBD-11B30DA713E8}" destId="{7CD99E66-5751-4D3D-9C58-7979E6BBA812}" srcOrd="0" destOrd="0" presId="urn:microsoft.com/office/officeart/2008/layout/LinedList"/>
    <dgm:cxn modelId="{B065510F-2B68-4116-B604-375565366840}" type="presParOf" srcId="{C1B45173-5205-4A77-9BBD-11B30DA713E8}" destId="{C0F6434B-BBA5-4A35-9A8A-B1C6A5D270E8}" srcOrd="1" destOrd="0" presId="urn:microsoft.com/office/officeart/2008/layout/LinedList"/>
    <dgm:cxn modelId="{ADA3393C-76C6-4A0E-85E7-6A210CF03314}" type="presParOf" srcId="{24B63B65-DB05-4D94-AC3C-CBE3142753C2}" destId="{A6C69CDF-0AD0-4E94-9DB7-4BAAD25439A3}" srcOrd="2" destOrd="0" presId="urn:microsoft.com/office/officeart/2008/layout/LinedList"/>
    <dgm:cxn modelId="{CFDE48C7-D324-4B1A-9695-00A1078677EB}" type="presParOf" srcId="{24B63B65-DB05-4D94-AC3C-CBE3142753C2}" destId="{FE84FBA9-145A-4A93-9E33-FE92FC0A678E}" srcOrd="3" destOrd="0" presId="urn:microsoft.com/office/officeart/2008/layout/LinedList"/>
    <dgm:cxn modelId="{8A240B63-704A-4E8E-942F-0BC4A3CCCCE3}" type="presParOf" srcId="{FE84FBA9-145A-4A93-9E33-FE92FC0A678E}" destId="{6D90BD49-471A-487D-AFE9-1D237A96E063}" srcOrd="0" destOrd="0" presId="urn:microsoft.com/office/officeart/2008/layout/LinedList"/>
    <dgm:cxn modelId="{43FEBA81-F77D-4BC1-A887-4E43EAC5533C}" type="presParOf" srcId="{FE84FBA9-145A-4A93-9E33-FE92FC0A678E}" destId="{9E971C0E-EE1E-481E-AB97-B956EE51846E}" srcOrd="1" destOrd="0" presId="urn:microsoft.com/office/officeart/2008/layout/LinedList"/>
    <dgm:cxn modelId="{45129531-12CB-4ED4-B53E-D021B2E741E0}" type="presParOf" srcId="{24B63B65-DB05-4D94-AC3C-CBE3142753C2}" destId="{472AA9EB-C68C-4F95-A662-CCB913AC6B62}" srcOrd="4" destOrd="0" presId="urn:microsoft.com/office/officeart/2008/layout/LinedList"/>
    <dgm:cxn modelId="{B9D74D00-330B-4778-B8FB-0A636808C8B5}" type="presParOf" srcId="{24B63B65-DB05-4D94-AC3C-CBE3142753C2}" destId="{9B8166C7-D300-4A39-9DF6-3B69E80E3E9B}" srcOrd="5" destOrd="0" presId="urn:microsoft.com/office/officeart/2008/layout/LinedList"/>
    <dgm:cxn modelId="{EC372552-E18D-493A-BBFF-53FB02443C58}" type="presParOf" srcId="{9B8166C7-D300-4A39-9DF6-3B69E80E3E9B}" destId="{EB4D93BE-7B93-43B0-9A53-5C9362EBD7C9}" srcOrd="0" destOrd="0" presId="urn:microsoft.com/office/officeart/2008/layout/LinedList"/>
    <dgm:cxn modelId="{3CA68759-AA75-478B-8597-B2AD68ADF9CA}" type="presParOf" srcId="{9B8166C7-D300-4A39-9DF6-3B69E80E3E9B}" destId="{036B4923-DCC8-41BB-938B-90B8D387BA69}" srcOrd="1" destOrd="0" presId="urn:microsoft.com/office/officeart/2008/layout/LinedList"/>
    <dgm:cxn modelId="{A1C6DA1C-729E-44FF-A862-2AF41289A102}" type="presParOf" srcId="{24B63B65-DB05-4D94-AC3C-CBE3142753C2}" destId="{46FC3D48-44DE-4B9A-8C21-D0A1728409EA}" srcOrd="6" destOrd="0" presId="urn:microsoft.com/office/officeart/2008/layout/LinedList"/>
    <dgm:cxn modelId="{1FBC16B2-4106-4C63-9E8E-57AECF6F26C8}" type="presParOf" srcId="{24B63B65-DB05-4D94-AC3C-CBE3142753C2}" destId="{AE4BAA17-1A2F-4C97-AEF6-86A19EE18D39}" srcOrd="7" destOrd="0" presId="urn:microsoft.com/office/officeart/2008/layout/LinedList"/>
    <dgm:cxn modelId="{C0920AD5-98DA-4C35-B68C-40E78B428A90}" type="presParOf" srcId="{AE4BAA17-1A2F-4C97-AEF6-86A19EE18D39}" destId="{B35595DA-F229-4ED6-A800-F5F9456A7FFD}" srcOrd="0" destOrd="0" presId="urn:microsoft.com/office/officeart/2008/layout/LinedList"/>
    <dgm:cxn modelId="{51332290-E538-4F5F-91C6-2C0EBD020D32}" type="presParOf" srcId="{AE4BAA17-1A2F-4C97-AEF6-86A19EE18D39}" destId="{E7172208-DB93-4BA4-BA48-6CD4FE2AD4F5}" srcOrd="1" destOrd="0" presId="urn:microsoft.com/office/officeart/2008/layout/LinedList"/>
    <dgm:cxn modelId="{A1DC4E08-D2C7-4A75-B64F-2F7E5A8BEAE1}" type="presParOf" srcId="{24B63B65-DB05-4D94-AC3C-CBE3142753C2}" destId="{AD835E55-EA48-4FA3-A185-A36ADB693824}" srcOrd="8" destOrd="0" presId="urn:microsoft.com/office/officeart/2008/layout/LinedList"/>
    <dgm:cxn modelId="{7C98D34B-D45A-49F7-8D75-C5FA17B3E4C7}" type="presParOf" srcId="{24B63B65-DB05-4D94-AC3C-CBE3142753C2}" destId="{5E390E01-CCF7-4CA2-B494-32A00A39A166}" srcOrd="9" destOrd="0" presId="urn:microsoft.com/office/officeart/2008/layout/LinedList"/>
    <dgm:cxn modelId="{B8E72FCA-B18A-486A-8915-1A579047525A}" type="presParOf" srcId="{5E390E01-CCF7-4CA2-B494-32A00A39A166}" destId="{64620F42-18B1-43D4-AE4C-97E60FA4DE77}" srcOrd="0" destOrd="0" presId="urn:microsoft.com/office/officeart/2008/layout/LinedList"/>
    <dgm:cxn modelId="{52F1F160-9A11-4041-95B9-7ABA73DF457E}" type="presParOf" srcId="{5E390E01-CCF7-4CA2-B494-32A00A39A166}" destId="{37260830-1F4F-45CC-AB09-A5C292D5EDF0}" srcOrd="1" destOrd="0" presId="urn:microsoft.com/office/officeart/2008/layout/LinedList"/>
    <dgm:cxn modelId="{C555994B-A528-4A3D-BD6B-6C4C4D71ADE8}" type="presParOf" srcId="{24B63B65-DB05-4D94-AC3C-CBE3142753C2}" destId="{BBDD2855-740C-4738-8B73-E8199002E1BA}" srcOrd="10" destOrd="0" presId="urn:microsoft.com/office/officeart/2008/layout/LinedList"/>
    <dgm:cxn modelId="{CAED9B79-5620-4E60-8A19-5CA501CA4D1A}" type="presParOf" srcId="{24B63B65-DB05-4D94-AC3C-CBE3142753C2}" destId="{12C11612-CAA0-4941-B37B-7A4F059AAA60}" srcOrd="11" destOrd="0" presId="urn:microsoft.com/office/officeart/2008/layout/LinedList"/>
    <dgm:cxn modelId="{63AD7452-73FB-4B08-B5E4-11015DE6FAD8}" type="presParOf" srcId="{12C11612-CAA0-4941-B37B-7A4F059AAA60}" destId="{64BE5097-09E4-42E2-9963-9758D58CC77E}" srcOrd="0" destOrd="0" presId="urn:microsoft.com/office/officeart/2008/layout/LinedList"/>
    <dgm:cxn modelId="{935B3FAD-3B73-4C60-9926-122EFAAECFFD}" type="presParOf" srcId="{12C11612-CAA0-4941-B37B-7A4F059AAA60}" destId="{44214EA6-8312-4EC8-95D5-FE7882B7C51E}" srcOrd="1" destOrd="0" presId="urn:microsoft.com/office/officeart/2008/layout/LinedList"/>
    <dgm:cxn modelId="{4CDFDB4F-6E94-44D1-AF84-C0617766D50B}" type="presParOf" srcId="{24B63B65-DB05-4D94-AC3C-CBE3142753C2}" destId="{D0E395DA-6770-4F0C-A7C0-902D6DEB2367}" srcOrd="12" destOrd="0" presId="urn:microsoft.com/office/officeart/2008/layout/LinedList"/>
    <dgm:cxn modelId="{D946BAE8-A177-4466-9882-9886988A7CDD}" type="presParOf" srcId="{24B63B65-DB05-4D94-AC3C-CBE3142753C2}" destId="{14504C8D-4167-4C70-B054-D4EA44E873A9}" srcOrd="13" destOrd="0" presId="urn:microsoft.com/office/officeart/2008/layout/LinedList"/>
    <dgm:cxn modelId="{0A94A4C9-0D4A-470B-8448-EF5D54E69EE4}" type="presParOf" srcId="{14504C8D-4167-4C70-B054-D4EA44E873A9}" destId="{EEFCD0E4-69EC-40B2-800C-64391A3D2D03}" srcOrd="0" destOrd="0" presId="urn:microsoft.com/office/officeart/2008/layout/LinedList"/>
    <dgm:cxn modelId="{6F60E5F1-75D1-442B-B1A0-1C1B5DBB7E10}" type="presParOf" srcId="{14504C8D-4167-4C70-B054-D4EA44E873A9}" destId="{20684900-1963-480F-8B09-024AD6EDFDE5}" srcOrd="1" destOrd="0" presId="urn:microsoft.com/office/officeart/2008/layout/LinedList"/>
    <dgm:cxn modelId="{E627A3AD-0E33-469B-8C95-E2CD64CBEC21}" type="presParOf" srcId="{24B63B65-DB05-4D94-AC3C-CBE3142753C2}" destId="{ECEE01C2-AAD2-42EF-867C-E983F23A3639}" srcOrd="14" destOrd="0" presId="urn:microsoft.com/office/officeart/2008/layout/LinedList"/>
    <dgm:cxn modelId="{0DC95DB9-0DD2-4E10-BE23-0309B4E5BE60}" type="presParOf" srcId="{24B63B65-DB05-4D94-AC3C-CBE3142753C2}" destId="{D5909A01-5D6C-476B-B3CB-C91B89544C59}" srcOrd="15" destOrd="0" presId="urn:microsoft.com/office/officeart/2008/layout/LinedList"/>
    <dgm:cxn modelId="{F4E31CC6-6F96-410A-835F-EEEC82CE7124}" type="presParOf" srcId="{D5909A01-5D6C-476B-B3CB-C91B89544C59}" destId="{0D769CB5-1171-44C1-BC12-AC70B6ADA57B}" srcOrd="0" destOrd="0" presId="urn:microsoft.com/office/officeart/2008/layout/LinedList"/>
    <dgm:cxn modelId="{D0822257-D704-415D-A097-8E8CF40E977D}" type="presParOf" srcId="{D5909A01-5D6C-476B-B3CB-C91B89544C59}" destId="{EFC7C217-53DC-478C-B99C-5237770ECF70}" srcOrd="1" destOrd="0" presId="urn:microsoft.com/office/officeart/2008/layout/LinedList"/>
    <dgm:cxn modelId="{5BA7FB64-BEAD-4082-B2D9-FF75AF93A3CF}" type="presParOf" srcId="{24B63B65-DB05-4D94-AC3C-CBE3142753C2}" destId="{5D36CD9B-B50F-482B-B354-AAD37CB3B0EC}" srcOrd="16" destOrd="0" presId="urn:microsoft.com/office/officeart/2008/layout/LinedList"/>
    <dgm:cxn modelId="{5539E01E-C3F5-4146-8C31-F0770260F924}" type="presParOf" srcId="{24B63B65-DB05-4D94-AC3C-CBE3142753C2}" destId="{B1EEAF03-A364-49C9-B3FC-E403B1DAE8C9}" srcOrd="17" destOrd="0" presId="urn:microsoft.com/office/officeart/2008/layout/LinedList"/>
    <dgm:cxn modelId="{F1CD6B7A-BABB-4EAE-8674-1CC43AC10865}" type="presParOf" srcId="{B1EEAF03-A364-49C9-B3FC-E403B1DAE8C9}" destId="{77FF0834-A511-4802-A50B-599128825B49}" srcOrd="0" destOrd="0" presId="urn:microsoft.com/office/officeart/2008/layout/LinedList"/>
    <dgm:cxn modelId="{01FCB5F8-ADE0-4D7B-80B3-3D6F9859F1D3}" type="presParOf" srcId="{B1EEAF03-A364-49C9-B3FC-E403B1DAE8C9}" destId="{76A411E1-7820-41A0-9A3C-F02249052F33}" srcOrd="1" destOrd="0" presId="urn:microsoft.com/office/officeart/2008/layout/LinedList"/>
    <dgm:cxn modelId="{411CCB3C-1E92-42D3-A18D-0D77E4DCF4C5}" type="presParOf" srcId="{24B63B65-DB05-4D94-AC3C-CBE3142753C2}" destId="{2DDD784A-B527-4446-BCEC-2C7C2CA2448F}" srcOrd="18" destOrd="0" presId="urn:microsoft.com/office/officeart/2008/layout/LinedList"/>
    <dgm:cxn modelId="{C72A703A-F494-4AE3-BF43-9731408007F0}" type="presParOf" srcId="{24B63B65-DB05-4D94-AC3C-CBE3142753C2}" destId="{28C5C715-4AD7-447E-BB48-6B6D1CBF009E}" srcOrd="19" destOrd="0" presId="urn:microsoft.com/office/officeart/2008/layout/LinedList"/>
    <dgm:cxn modelId="{ACB7054C-BDB0-4B7E-8901-B5AF7C1598FF}" type="presParOf" srcId="{28C5C715-4AD7-447E-BB48-6B6D1CBF009E}" destId="{E7A41C60-9085-4A1B-9D3F-C504D7E0BA04}" srcOrd="0" destOrd="0" presId="urn:microsoft.com/office/officeart/2008/layout/LinedList"/>
    <dgm:cxn modelId="{CC484886-790C-4902-A451-F7332876E72E}" type="presParOf" srcId="{28C5C715-4AD7-447E-BB48-6B6D1CBF009E}" destId="{FFA30F48-0DD6-4278-8D52-9E52D91733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20D676-6D70-4CAA-ADB6-519B8F641E0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9C38F67-E376-486E-9E59-D0D3706EAC62}">
      <dgm:prSet/>
      <dgm:spPr/>
      <dgm:t>
        <a:bodyPr/>
        <a:lstStyle/>
        <a:p>
          <a:r>
            <a:rPr lang="en-GB"/>
            <a:t>Definition: Candidate is interviewed by multiple assessors from HR, senior management, and technical departments.</a:t>
          </a:r>
          <a:endParaRPr lang="en-US"/>
        </a:p>
      </dgm:t>
    </dgm:pt>
    <dgm:pt modelId="{3A5D6B3D-CF82-4D72-B03F-49B0BCDCDFC4}" type="parTrans" cxnId="{1218493F-D638-4F32-BC65-F794E8737DCA}">
      <dgm:prSet/>
      <dgm:spPr/>
      <dgm:t>
        <a:bodyPr/>
        <a:lstStyle/>
        <a:p>
          <a:endParaRPr lang="en-US"/>
        </a:p>
      </dgm:t>
    </dgm:pt>
    <dgm:pt modelId="{EB8006CD-4936-48AB-8576-0DCEC203E348}" type="sibTrans" cxnId="{1218493F-D638-4F32-BC65-F794E8737DCA}">
      <dgm:prSet/>
      <dgm:spPr/>
      <dgm:t>
        <a:bodyPr/>
        <a:lstStyle/>
        <a:p>
          <a:endParaRPr lang="en-US"/>
        </a:p>
      </dgm:t>
    </dgm:pt>
    <dgm:pt modelId="{4A453EA2-CA6E-48B0-A200-6833E012F572}">
      <dgm:prSet/>
      <dgm:spPr/>
      <dgm:t>
        <a:bodyPr/>
        <a:lstStyle/>
        <a:p>
          <a:r>
            <a:rPr lang="en-GB"/>
            <a:t>Advantages: Multiple viewpoints reduce personal bias.</a:t>
          </a:r>
          <a:endParaRPr lang="en-US"/>
        </a:p>
      </dgm:t>
    </dgm:pt>
    <dgm:pt modelId="{7FA6C470-FCBE-4E0C-8709-F13B9DC00DD8}" type="parTrans" cxnId="{BBE09968-07D8-4919-8C64-8EE759CA6C32}">
      <dgm:prSet/>
      <dgm:spPr/>
      <dgm:t>
        <a:bodyPr/>
        <a:lstStyle/>
        <a:p>
          <a:endParaRPr lang="en-US"/>
        </a:p>
      </dgm:t>
    </dgm:pt>
    <dgm:pt modelId="{6B345B68-4C7E-440B-8228-B23EDD9DD1B3}" type="sibTrans" cxnId="{BBE09968-07D8-4919-8C64-8EE759CA6C32}">
      <dgm:prSet/>
      <dgm:spPr/>
      <dgm:t>
        <a:bodyPr/>
        <a:lstStyle/>
        <a:p>
          <a:endParaRPr lang="en-US"/>
        </a:p>
      </dgm:t>
    </dgm:pt>
    <dgm:pt modelId="{AE40C5BC-E975-4504-80DA-AC77CE93803E}">
      <dgm:prSet/>
      <dgm:spPr/>
      <dgm:t>
        <a:bodyPr/>
        <a:lstStyle/>
        <a:p>
          <a:r>
            <a:rPr lang="en-GB"/>
            <a:t>Disadvantages: May cause stress for candidates.</a:t>
          </a:r>
          <a:endParaRPr lang="en-US"/>
        </a:p>
      </dgm:t>
    </dgm:pt>
    <dgm:pt modelId="{F5980A15-95BF-4CAA-A84B-7AAAF95F4BAF}" type="parTrans" cxnId="{390AA1AC-B3B7-4DDC-BDA9-189DBAE1C719}">
      <dgm:prSet/>
      <dgm:spPr/>
      <dgm:t>
        <a:bodyPr/>
        <a:lstStyle/>
        <a:p>
          <a:endParaRPr lang="en-US"/>
        </a:p>
      </dgm:t>
    </dgm:pt>
    <dgm:pt modelId="{43989CFA-458C-4BFC-8257-594A8DEE2B68}" type="sibTrans" cxnId="{390AA1AC-B3B7-4DDC-BDA9-189DBAE1C719}">
      <dgm:prSet/>
      <dgm:spPr/>
      <dgm:t>
        <a:bodyPr/>
        <a:lstStyle/>
        <a:p>
          <a:endParaRPr lang="en-US"/>
        </a:p>
      </dgm:t>
    </dgm:pt>
    <dgm:pt modelId="{98A7A945-6925-4C7E-813D-24278CAEB1B9}">
      <dgm:prSet/>
      <dgm:spPr/>
      <dgm:t>
        <a:bodyPr/>
        <a:lstStyle/>
        <a:p>
          <a:r>
            <a:rPr lang="en-GB"/>
            <a:t>Application: Ideal for evaluating senior roles like Project Manager for transformation projects.</a:t>
          </a:r>
          <a:endParaRPr lang="en-US"/>
        </a:p>
      </dgm:t>
    </dgm:pt>
    <dgm:pt modelId="{0A7B875D-F0BB-4B25-99A3-08B267A916F3}" type="parTrans" cxnId="{E9450DFC-E4A9-47A6-BCA3-88EDAC3A5C77}">
      <dgm:prSet/>
      <dgm:spPr/>
      <dgm:t>
        <a:bodyPr/>
        <a:lstStyle/>
        <a:p>
          <a:endParaRPr lang="en-US"/>
        </a:p>
      </dgm:t>
    </dgm:pt>
    <dgm:pt modelId="{5DF0DBE3-0FAF-46E1-8FA8-1C2562CB8BA2}" type="sibTrans" cxnId="{E9450DFC-E4A9-47A6-BCA3-88EDAC3A5C77}">
      <dgm:prSet/>
      <dgm:spPr/>
      <dgm:t>
        <a:bodyPr/>
        <a:lstStyle/>
        <a:p>
          <a:endParaRPr lang="en-US"/>
        </a:p>
      </dgm:t>
    </dgm:pt>
    <dgm:pt modelId="{F3335E4E-EEED-4725-B9D1-26935B1BE57F}">
      <dgm:prSet/>
      <dgm:spPr/>
      <dgm:t>
        <a:bodyPr/>
        <a:lstStyle/>
        <a:p>
          <a:r>
            <a:rPr lang="en-GB"/>
            <a:t>(CIPD, 2023)</a:t>
          </a:r>
          <a:endParaRPr lang="en-US"/>
        </a:p>
      </dgm:t>
    </dgm:pt>
    <dgm:pt modelId="{BFC34947-CCDA-4F45-908F-C74DD0960265}" type="parTrans" cxnId="{2278C4A3-9494-41EC-AB09-505AD70B7A1C}">
      <dgm:prSet/>
      <dgm:spPr/>
      <dgm:t>
        <a:bodyPr/>
        <a:lstStyle/>
        <a:p>
          <a:endParaRPr lang="en-US"/>
        </a:p>
      </dgm:t>
    </dgm:pt>
    <dgm:pt modelId="{4289A127-09C1-44BC-B1DF-FFDA7B454782}" type="sibTrans" cxnId="{2278C4A3-9494-41EC-AB09-505AD70B7A1C}">
      <dgm:prSet/>
      <dgm:spPr/>
      <dgm:t>
        <a:bodyPr/>
        <a:lstStyle/>
        <a:p>
          <a:endParaRPr lang="en-US"/>
        </a:p>
      </dgm:t>
    </dgm:pt>
    <dgm:pt modelId="{2B141AA2-270E-4CED-9794-44B9193B331E}" type="pres">
      <dgm:prSet presAssocID="{7F20D676-6D70-4CAA-ADB6-519B8F641E07}" presName="linear" presStyleCnt="0">
        <dgm:presLayoutVars>
          <dgm:animLvl val="lvl"/>
          <dgm:resizeHandles val="exact"/>
        </dgm:presLayoutVars>
      </dgm:prSet>
      <dgm:spPr/>
    </dgm:pt>
    <dgm:pt modelId="{86B4E626-1BC9-4D05-95F0-A0A49C0CF716}" type="pres">
      <dgm:prSet presAssocID="{B9C38F67-E376-486E-9E59-D0D3706EAC6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15C074D-173B-4858-90AC-768139F66DCA}" type="pres">
      <dgm:prSet presAssocID="{EB8006CD-4936-48AB-8576-0DCEC203E348}" presName="spacer" presStyleCnt="0"/>
      <dgm:spPr/>
    </dgm:pt>
    <dgm:pt modelId="{992AED45-15FA-4708-9095-1BC3FC1206F3}" type="pres">
      <dgm:prSet presAssocID="{4A453EA2-CA6E-48B0-A200-6833E012F57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1F2B993-D634-4927-87A4-FC9C0E408C96}" type="pres">
      <dgm:prSet presAssocID="{6B345B68-4C7E-440B-8228-B23EDD9DD1B3}" presName="spacer" presStyleCnt="0"/>
      <dgm:spPr/>
    </dgm:pt>
    <dgm:pt modelId="{1675E058-A18F-44F3-90E8-081E36067357}" type="pres">
      <dgm:prSet presAssocID="{AE40C5BC-E975-4504-80DA-AC77CE93803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9134502-EA09-4BBF-95EA-D3F9ADADC82B}" type="pres">
      <dgm:prSet presAssocID="{43989CFA-458C-4BFC-8257-594A8DEE2B68}" presName="spacer" presStyleCnt="0"/>
      <dgm:spPr/>
    </dgm:pt>
    <dgm:pt modelId="{08F4102E-925D-470D-969B-24E2B0FFBF1C}" type="pres">
      <dgm:prSet presAssocID="{98A7A945-6925-4C7E-813D-24278CAEB1B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1C6DC8F-89AD-4CC5-A9DE-D327C59019B9}" type="pres">
      <dgm:prSet presAssocID="{5DF0DBE3-0FAF-46E1-8FA8-1C2562CB8BA2}" presName="spacer" presStyleCnt="0"/>
      <dgm:spPr/>
    </dgm:pt>
    <dgm:pt modelId="{FA4043A7-BAB6-4113-B9B0-252BD7130796}" type="pres">
      <dgm:prSet presAssocID="{F3335E4E-EEED-4725-B9D1-26935B1BE57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9145409-ED87-4BFE-9415-D218419F114C}" type="presOf" srcId="{B9C38F67-E376-486E-9E59-D0D3706EAC62}" destId="{86B4E626-1BC9-4D05-95F0-A0A49C0CF716}" srcOrd="0" destOrd="0" presId="urn:microsoft.com/office/officeart/2005/8/layout/vList2"/>
    <dgm:cxn modelId="{0044601C-8E72-491A-9C08-69B0BD365C16}" type="presOf" srcId="{AE40C5BC-E975-4504-80DA-AC77CE93803E}" destId="{1675E058-A18F-44F3-90E8-081E36067357}" srcOrd="0" destOrd="0" presId="urn:microsoft.com/office/officeart/2005/8/layout/vList2"/>
    <dgm:cxn modelId="{1218493F-D638-4F32-BC65-F794E8737DCA}" srcId="{7F20D676-6D70-4CAA-ADB6-519B8F641E07}" destId="{B9C38F67-E376-486E-9E59-D0D3706EAC62}" srcOrd="0" destOrd="0" parTransId="{3A5D6B3D-CF82-4D72-B03F-49B0BCDCDFC4}" sibTransId="{EB8006CD-4936-48AB-8576-0DCEC203E348}"/>
    <dgm:cxn modelId="{BBE09968-07D8-4919-8C64-8EE759CA6C32}" srcId="{7F20D676-6D70-4CAA-ADB6-519B8F641E07}" destId="{4A453EA2-CA6E-48B0-A200-6833E012F572}" srcOrd="1" destOrd="0" parTransId="{7FA6C470-FCBE-4E0C-8709-F13B9DC00DD8}" sibTransId="{6B345B68-4C7E-440B-8228-B23EDD9DD1B3}"/>
    <dgm:cxn modelId="{084B4598-3C71-4E2F-BBB7-AF37BBF2BE3C}" type="presOf" srcId="{F3335E4E-EEED-4725-B9D1-26935B1BE57F}" destId="{FA4043A7-BAB6-4113-B9B0-252BD7130796}" srcOrd="0" destOrd="0" presId="urn:microsoft.com/office/officeart/2005/8/layout/vList2"/>
    <dgm:cxn modelId="{AB45409C-A729-4881-835B-60D9FFD85C33}" type="presOf" srcId="{98A7A945-6925-4C7E-813D-24278CAEB1B9}" destId="{08F4102E-925D-470D-969B-24E2B0FFBF1C}" srcOrd="0" destOrd="0" presId="urn:microsoft.com/office/officeart/2005/8/layout/vList2"/>
    <dgm:cxn modelId="{2278C4A3-9494-41EC-AB09-505AD70B7A1C}" srcId="{7F20D676-6D70-4CAA-ADB6-519B8F641E07}" destId="{F3335E4E-EEED-4725-B9D1-26935B1BE57F}" srcOrd="4" destOrd="0" parTransId="{BFC34947-CCDA-4F45-908F-C74DD0960265}" sibTransId="{4289A127-09C1-44BC-B1DF-FFDA7B454782}"/>
    <dgm:cxn modelId="{390AA1AC-B3B7-4DDC-BDA9-189DBAE1C719}" srcId="{7F20D676-6D70-4CAA-ADB6-519B8F641E07}" destId="{AE40C5BC-E975-4504-80DA-AC77CE93803E}" srcOrd="2" destOrd="0" parTransId="{F5980A15-95BF-4CAA-A84B-7AAAF95F4BAF}" sibTransId="{43989CFA-458C-4BFC-8257-594A8DEE2B68}"/>
    <dgm:cxn modelId="{58D2F6D8-463C-4058-AF72-940331DDDD5A}" type="presOf" srcId="{7F20D676-6D70-4CAA-ADB6-519B8F641E07}" destId="{2B141AA2-270E-4CED-9794-44B9193B331E}" srcOrd="0" destOrd="0" presId="urn:microsoft.com/office/officeart/2005/8/layout/vList2"/>
    <dgm:cxn modelId="{E9450DFC-E4A9-47A6-BCA3-88EDAC3A5C77}" srcId="{7F20D676-6D70-4CAA-ADB6-519B8F641E07}" destId="{98A7A945-6925-4C7E-813D-24278CAEB1B9}" srcOrd="3" destOrd="0" parTransId="{0A7B875D-F0BB-4B25-99A3-08B267A916F3}" sibTransId="{5DF0DBE3-0FAF-46E1-8FA8-1C2562CB8BA2}"/>
    <dgm:cxn modelId="{817600FF-FEE9-451C-BA7E-C5361326D793}" type="presOf" srcId="{4A453EA2-CA6E-48B0-A200-6833E012F572}" destId="{992AED45-15FA-4708-9095-1BC3FC1206F3}" srcOrd="0" destOrd="0" presId="urn:microsoft.com/office/officeart/2005/8/layout/vList2"/>
    <dgm:cxn modelId="{CF8EB3FB-5D58-485C-AFC0-6F3C2A36B90E}" type="presParOf" srcId="{2B141AA2-270E-4CED-9794-44B9193B331E}" destId="{86B4E626-1BC9-4D05-95F0-A0A49C0CF716}" srcOrd="0" destOrd="0" presId="urn:microsoft.com/office/officeart/2005/8/layout/vList2"/>
    <dgm:cxn modelId="{BB72C80B-A268-4DF7-86DF-0216A786F908}" type="presParOf" srcId="{2B141AA2-270E-4CED-9794-44B9193B331E}" destId="{815C074D-173B-4858-90AC-768139F66DCA}" srcOrd="1" destOrd="0" presId="urn:microsoft.com/office/officeart/2005/8/layout/vList2"/>
    <dgm:cxn modelId="{124E6377-6E47-450F-B7C3-F76BDCFD6F11}" type="presParOf" srcId="{2B141AA2-270E-4CED-9794-44B9193B331E}" destId="{992AED45-15FA-4708-9095-1BC3FC1206F3}" srcOrd="2" destOrd="0" presId="urn:microsoft.com/office/officeart/2005/8/layout/vList2"/>
    <dgm:cxn modelId="{C0BE4CC9-A2EA-4683-8545-FE31AA1904D4}" type="presParOf" srcId="{2B141AA2-270E-4CED-9794-44B9193B331E}" destId="{31F2B993-D634-4927-87A4-FC9C0E408C96}" srcOrd="3" destOrd="0" presId="urn:microsoft.com/office/officeart/2005/8/layout/vList2"/>
    <dgm:cxn modelId="{23483C05-C050-4AE6-A065-D22BA770DE18}" type="presParOf" srcId="{2B141AA2-270E-4CED-9794-44B9193B331E}" destId="{1675E058-A18F-44F3-90E8-081E36067357}" srcOrd="4" destOrd="0" presId="urn:microsoft.com/office/officeart/2005/8/layout/vList2"/>
    <dgm:cxn modelId="{DB7E7189-8FDA-4488-8D71-506238FDBFC3}" type="presParOf" srcId="{2B141AA2-270E-4CED-9794-44B9193B331E}" destId="{B9134502-EA09-4BBF-95EA-D3F9ADADC82B}" srcOrd="5" destOrd="0" presId="urn:microsoft.com/office/officeart/2005/8/layout/vList2"/>
    <dgm:cxn modelId="{A238DAED-D024-453F-BB7A-9FB66B90C98C}" type="presParOf" srcId="{2B141AA2-270E-4CED-9794-44B9193B331E}" destId="{08F4102E-925D-470D-969B-24E2B0FFBF1C}" srcOrd="6" destOrd="0" presId="urn:microsoft.com/office/officeart/2005/8/layout/vList2"/>
    <dgm:cxn modelId="{97D56CD3-905E-4FDB-B400-D2551F5ED397}" type="presParOf" srcId="{2B141AA2-270E-4CED-9794-44B9193B331E}" destId="{B1C6DC8F-89AD-4CC5-A9DE-D327C59019B9}" srcOrd="7" destOrd="0" presId="urn:microsoft.com/office/officeart/2005/8/layout/vList2"/>
    <dgm:cxn modelId="{B5C378B9-5C4C-407E-9B4E-8C1E4D9C02E9}" type="presParOf" srcId="{2B141AA2-270E-4CED-9794-44B9193B331E}" destId="{FA4043A7-BAB6-4113-B9B0-252BD713079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21E885-C82C-4DC8-A4F6-3CFFB3A23F3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73CB57-376E-4B7E-BA02-1E5EDD4157A8}">
      <dgm:prSet/>
      <dgm:spPr/>
      <dgm:t>
        <a:bodyPr/>
        <a:lstStyle/>
        <a:p>
          <a:r>
            <a:rPr lang="en-GB"/>
            <a:t>Definition: Focuses on past behaviour to predict future performance.</a:t>
          </a:r>
          <a:endParaRPr lang="en-US"/>
        </a:p>
      </dgm:t>
    </dgm:pt>
    <dgm:pt modelId="{F6AB0547-D459-473F-8977-7F1396C145FF}" type="parTrans" cxnId="{576BAA7B-CF3A-4DC8-8596-2CA5F7D7752C}">
      <dgm:prSet/>
      <dgm:spPr/>
      <dgm:t>
        <a:bodyPr/>
        <a:lstStyle/>
        <a:p>
          <a:endParaRPr lang="en-US"/>
        </a:p>
      </dgm:t>
    </dgm:pt>
    <dgm:pt modelId="{7A1943FE-0FAB-4D0F-8B6A-6E91B14DCC68}" type="sibTrans" cxnId="{576BAA7B-CF3A-4DC8-8596-2CA5F7D7752C}">
      <dgm:prSet/>
      <dgm:spPr/>
      <dgm:t>
        <a:bodyPr/>
        <a:lstStyle/>
        <a:p>
          <a:endParaRPr lang="en-US"/>
        </a:p>
      </dgm:t>
    </dgm:pt>
    <dgm:pt modelId="{86FADF7E-FD04-40C7-8F58-3204F7790474}">
      <dgm:prSet/>
      <dgm:spPr/>
      <dgm:t>
        <a:bodyPr/>
        <a:lstStyle/>
        <a:p>
          <a:r>
            <a:rPr lang="en-GB"/>
            <a:t>Example Question: “Describe a time when you led a team through organisational change.”</a:t>
          </a:r>
          <a:endParaRPr lang="en-US"/>
        </a:p>
      </dgm:t>
    </dgm:pt>
    <dgm:pt modelId="{C1347184-A1B3-4BB4-9057-B8F639175584}" type="parTrans" cxnId="{F05BA549-315F-4EE8-8CF4-4B695D81D130}">
      <dgm:prSet/>
      <dgm:spPr/>
      <dgm:t>
        <a:bodyPr/>
        <a:lstStyle/>
        <a:p>
          <a:endParaRPr lang="en-US"/>
        </a:p>
      </dgm:t>
    </dgm:pt>
    <dgm:pt modelId="{B4999384-91F4-4F21-AD94-EB5846AE44C5}" type="sibTrans" cxnId="{F05BA549-315F-4EE8-8CF4-4B695D81D130}">
      <dgm:prSet/>
      <dgm:spPr/>
      <dgm:t>
        <a:bodyPr/>
        <a:lstStyle/>
        <a:p>
          <a:endParaRPr lang="en-US"/>
        </a:p>
      </dgm:t>
    </dgm:pt>
    <dgm:pt modelId="{CD8BC46A-9C33-4EA0-AB00-9582CF785B8A}">
      <dgm:prSet/>
      <dgm:spPr/>
      <dgm:t>
        <a:bodyPr/>
        <a:lstStyle/>
        <a:p>
          <a:r>
            <a:rPr lang="en-GB"/>
            <a:t>Advantages: Provides evidence-based insights.</a:t>
          </a:r>
          <a:endParaRPr lang="en-US"/>
        </a:p>
      </dgm:t>
    </dgm:pt>
    <dgm:pt modelId="{81BBEA55-DEEF-4A50-9A21-22A0F482484A}" type="parTrans" cxnId="{8A5B599B-34E2-47D7-97AF-E4632D473814}">
      <dgm:prSet/>
      <dgm:spPr/>
      <dgm:t>
        <a:bodyPr/>
        <a:lstStyle/>
        <a:p>
          <a:endParaRPr lang="en-US"/>
        </a:p>
      </dgm:t>
    </dgm:pt>
    <dgm:pt modelId="{0D814CBE-D382-46F1-A9E2-1271D095DB95}" type="sibTrans" cxnId="{8A5B599B-34E2-47D7-97AF-E4632D473814}">
      <dgm:prSet/>
      <dgm:spPr/>
      <dgm:t>
        <a:bodyPr/>
        <a:lstStyle/>
        <a:p>
          <a:endParaRPr lang="en-US"/>
        </a:p>
      </dgm:t>
    </dgm:pt>
    <dgm:pt modelId="{E9990EA6-DDBE-4A0F-AFA3-D0025C53C66B}">
      <dgm:prSet/>
      <dgm:spPr/>
      <dgm:t>
        <a:bodyPr/>
        <a:lstStyle/>
        <a:p>
          <a:r>
            <a:rPr lang="en-GB"/>
            <a:t>Application: Helps assess adaptability and leadership qualities crucial for BT’s transformation projects.</a:t>
          </a:r>
          <a:endParaRPr lang="en-US"/>
        </a:p>
      </dgm:t>
    </dgm:pt>
    <dgm:pt modelId="{C4900417-16B6-491D-91C2-FE1E47861B4B}" type="parTrans" cxnId="{CBC79075-5595-4087-9899-6F18CAB94126}">
      <dgm:prSet/>
      <dgm:spPr/>
      <dgm:t>
        <a:bodyPr/>
        <a:lstStyle/>
        <a:p>
          <a:endParaRPr lang="en-US"/>
        </a:p>
      </dgm:t>
    </dgm:pt>
    <dgm:pt modelId="{72AF2099-8A05-40B1-BADB-EB4187F0954E}" type="sibTrans" cxnId="{CBC79075-5595-4087-9899-6F18CAB94126}">
      <dgm:prSet/>
      <dgm:spPr/>
      <dgm:t>
        <a:bodyPr/>
        <a:lstStyle/>
        <a:p>
          <a:endParaRPr lang="en-US"/>
        </a:p>
      </dgm:t>
    </dgm:pt>
    <dgm:pt modelId="{64647C0B-FDA7-47CE-B4D7-A144D399433A}">
      <dgm:prSet/>
      <dgm:spPr/>
      <dgm:t>
        <a:bodyPr/>
        <a:lstStyle/>
        <a:p>
          <a:r>
            <a:rPr lang="en-GB"/>
            <a:t>(Armstrong &amp; Taylor, 2020)</a:t>
          </a:r>
          <a:endParaRPr lang="en-US"/>
        </a:p>
      </dgm:t>
    </dgm:pt>
    <dgm:pt modelId="{B193546D-EB6A-4419-9D7E-92B8ACB3A65E}" type="parTrans" cxnId="{619E2D42-8B28-416E-8870-AA4855B6AEE4}">
      <dgm:prSet/>
      <dgm:spPr/>
      <dgm:t>
        <a:bodyPr/>
        <a:lstStyle/>
        <a:p>
          <a:endParaRPr lang="en-US"/>
        </a:p>
      </dgm:t>
    </dgm:pt>
    <dgm:pt modelId="{9DD81582-79F3-40EF-B9F5-C9BEA1D5C512}" type="sibTrans" cxnId="{619E2D42-8B28-416E-8870-AA4855B6AEE4}">
      <dgm:prSet/>
      <dgm:spPr/>
      <dgm:t>
        <a:bodyPr/>
        <a:lstStyle/>
        <a:p>
          <a:endParaRPr lang="en-US"/>
        </a:p>
      </dgm:t>
    </dgm:pt>
    <dgm:pt modelId="{B257A576-6784-4167-A98E-84F782B12356}" type="pres">
      <dgm:prSet presAssocID="{6A21E885-C82C-4DC8-A4F6-3CFFB3A23F3D}" presName="diagram" presStyleCnt="0">
        <dgm:presLayoutVars>
          <dgm:dir/>
          <dgm:resizeHandles val="exact"/>
        </dgm:presLayoutVars>
      </dgm:prSet>
      <dgm:spPr/>
    </dgm:pt>
    <dgm:pt modelId="{36A5848A-AC49-4AE4-9F6C-77087646F34F}" type="pres">
      <dgm:prSet presAssocID="{D473CB57-376E-4B7E-BA02-1E5EDD4157A8}" presName="node" presStyleLbl="node1" presStyleIdx="0" presStyleCnt="5">
        <dgm:presLayoutVars>
          <dgm:bulletEnabled val="1"/>
        </dgm:presLayoutVars>
      </dgm:prSet>
      <dgm:spPr/>
    </dgm:pt>
    <dgm:pt modelId="{066DE0A3-AD73-4151-9BED-849A25D87F94}" type="pres">
      <dgm:prSet presAssocID="{7A1943FE-0FAB-4D0F-8B6A-6E91B14DCC68}" presName="sibTrans" presStyleCnt="0"/>
      <dgm:spPr/>
    </dgm:pt>
    <dgm:pt modelId="{687BDB74-C78F-4153-836A-5CE1303EEF26}" type="pres">
      <dgm:prSet presAssocID="{86FADF7E-FD04-40C7-8F58-3204F7790474}" presName="node" presStyleLbl="node1" presStyleIdx="1" presStyleCnt="5">
        <dgm:presLayoutVars>
          <dgm:bulletEnabled val="1"/>
        </dgm:presLayoutVars>
      </dgm:prSet>
      <dgm:spPr/>
    </dgm:pt>
    <dgm:pt modelId="{F71831AB-851C-479F-983D-B39ADADBB059}" type="pres">
      <dgm:prSet presAssocID="{B4999384-91F4-4F21-AD94-EB5846AE44C5}" presName="sibTrans" presStyleCnt="0"/>
      <dgm:spPr/>
    </dgm:pt>
    <dgm:pt modelId="{9908D0E5-06FE-488D-988D-5EA66DFE2ED8}" type="pres">
      <dgm:prSet presAssocID="{CD8BC46A-9C33-4EA0-AB00-9582CF785B8A}" presName="node" presStyleLbl="node1" presStyleIdx="2" presStyleCnt="5">
        <dgm:presLayoutVars>
          <dgm:bulletEnabled val="1"/>
        </dgm:presLayoutVars>
      </dgm:prSet>
      <dgm:spPr/>
    </dgm:pt>
    <dgm:pt modelId="{9AAA9DF1-095E-47F7-BBFA-386D9310F6CC}" type="pres">
      <dgm:prSet presAssocID="{0D814CBE-D382-46F1-A9E2-1271D095DB95}" presName="sibTrans" presStyleCnt="0"/>
      <dgm:spPr/>
    </dgm:pt>
    <dgm:pt modelId="{13EDEAC9-03B4-464F-A8B6-77475D4BD99A}" type="pres">
      <dgm:prSet presAssocID="{E9990EA6-DDBE-4A0F-AFA3-D0025C53C66B}" presName="node" presStyleLbl="node1" presStyleIdx="3" presStyleCnt="5">
        <dgm:presLayoutVars>
          <dgm:bulletEnabled val="1"/>
        </dgm:presLayoutVars>
      </dgm:prSet>
      <dgm:spPr/>
    </dgm:pt>
    <dgm:pt modelId="{491F988D-3B38-4DD4-B6C7-67440A004EF3}" type="pres">
      <dgm:prSet presAssocID="{72AF2099-8A05-40B1-BADB-EB4187F0954E}" presName="sibTrans" presStyleCnt="0"/>
      <dgm:spPr/>
    </dgm:pt>
    <dgm:pt modelId="{3B58286A-C532-4DFD-A887-1600D3C50656}" type="pres">
      <dgm:prSet presAssocID="{64647C0B-FDA7-47CE-B4D7-A144D399433A}" presName="node" presStyleLbl="node1" presStyleIdx="4" presStyleCnt="5">
        <dgm:presLayoutVars>
          <dgm:bulletEnabled val="1"/>
        </dgm:presLayoutVars>
      </dgm:prSet>
      <dgm:spPr/>
    </dgm:pt>
  </dgm:ptLst>
  <dgm:cxnLst>
    <dgm:cxn modelId="{1458A823-5AA4-459C-AA7C-16DC478A4E78}" type="presOf" srcId="{E9990EA6-DDBE-4A0F-AFA3-D0025C53C66B}" destId="{13EDEAC9-03B4-464F-A8B6-77475D4BD99A}" srcOrd="0" destOrd="0" presId="urn:microsoft.com/office/officeart/2005/8/layout/default"/>
    <dgm:cxn modelId="{619E2D42-8B28-416E-8870-AA4855B6AEE4}" srcId="{6A21E885-C82C-4DC8-A4F6-3CFFB3A23F3D}" destId="{64647C0B-FDA7-47CE-B4D7-A144D399433A}" srcOrd="4" destOrd="0" parTransId="{B193546D-EB6A-4419-9D7E-92B8ACB3A65E}" sibTransId="{9DD81582-79F3-40EF-B9F5-C9BEA1D5C512}"/>
    <dgm:cxn modelId="{F05BA549-315F-4EE8-8CF4-4B695D81D130}" srcId="{6A21E885-C82C-4DC8-A4F6-3CFFB3A23F3D}" destId="{86FADF7E-FD04-40C7-8F58-3204F7790474}" srcOrd="1" destOrd="0" parTransId="{C1347184-A1B3-4BB4-9057-B8F639175584}" sibTransId="{B4999384-91F4-4F21-AD94-EB5846AE44C5}"/>
    <dgm:cxn modelId="{CBC79075-5595-4087-9899-6F18CAB94126}" srcId="{6A21E885-C82C-4DC8-A4F6-3CFFB3A23F3D}" destId="{E9990EA6-DDBE-4A0F-AFA3-D0025C53C66B}" srcOrd="3" destOrd="0" parTransId="{C4900417-16B6-491D-91C2-FE1E47861B4B}" sibTransId="{72AF2099-8A05-40B1-BADB-EB4187F0954E}"/>
    <dgm:cxn modelId="{576BAA7B-CF3A-4DC8-8596-2CA5F7D7752C}" srcId="{6A21E885-C82C-4DC8-A4F6-3CFFB3A23F3D}" destId="{D473CB57-376E-4B7E-BA02-1E5EDD4157A8}" srcOrd="0" destOrd="0" parTransId="{F6AB0547-D459-473F-8977-7F1396C145FF}" sibTransId="{7A1943FE-0FAB-4D0F-8B6A-6E91B14DCC68}"/>
    <dgm:cxn modelId="{6E846687-17E2-4A45-8D89-26F81E4BF1EB}" type="presOf" srcId="{CD8BC46A-9C33-4EA0-AB00-9582CF785B8A}" destId="{9908D0E5-06FE-488D-988D-5EA66DFE2ED8}" srcOrd="0" destOrd="0" presId="urn:microsoft.com/office/officeart/2005/8/layout/default"/>
    <dgm:cxn modelId="{EB67E595-85B2-41E9-BA9C-62AE8316D508}" type="presOf" srcId="{D473CB57-376E-4B7E-BA02-1E5EDD4157A8}" destId="{36A5848A-AC49-4AE4-9F6C-77087646F34F}" srcOrd="0" destOrd="0" presId="urn:microsoft.com/office/officeart/2005/8/layout/default"/>
    <dgm:cxn modelId="{8A5B599B-34E2-47D7-97AF-E4632D473814}" srcId="{6A21E885-C82C-4DC8-A4F6-3CFFB3A23F3D}" destId="{CD8BC46A-9C33-4EA0-AB00-9582CF785B8A}" srcOrd="2" destOrd="0" parTransId="{81BBEA55-DEEF-4A50-9A21-22A0F482484A}" sibTransId="{0D814CBE-D382-46F1-A9E2-1271D095DB95}"/>
    <dgm:cxn modelId="{FC14EAC3-7B9B-4F42-8B39-410F5C78F827}" type="presOf" srcId="{6A21E885-C82C-4DC8-A4F6-3CFFB3A23F3D}" destId="{B257A576-6784-4167-A98E-84F782B12356}" srcOrd="0" destOrd="0" presId="urn:microsoft.com/office/officeart/2005/8/layout/default"/>
    <dgm:cxn modelId="{B24C57EE-78A7-4453-B47C-A75C6778F6B0}" type="presOf" srcId="{86FADF7E-FD04-40C7-8F58-3204F7790474}" destId="{687BDB74-C78F-4153-836A-5CE1303EEF26}" srcOrd="0" destOrd="0" presId="urn:microsoft.com/office/officeart/2005/8/layout/default"/>
    <dgm:cxn modelId="{622FC3F4-CBB2-4D5C-99F1-0DFAFC73E59F}" type="presOf" srcId="{64647C0B-FDA7-47CE-B4D7-A144D399433A}" destId="{3B58286A-C532-4DFD-A887-1600D3C50656}" srcOrd="0" destOrd="0" presId="urn:microsoft.com/office/officeart/2005/8/layout/default"/>
    <dgm:cxn modelId="{567FED46-B3E6-4A52-AFF7-76E9EEF5E8EC}" type="presParOf" srcId="{B257A576-6784-4167-A98E-84F782B12356}" destId="{36A5848A-AC49-4AE4-9F6C-77087646F34F}" srcOrd="0" destOrd="0" presId="urn:microsoft.com/office/officeart/2005/8/layout/default"/>
    <dgm:cxn modelId="{A5B3C494-0D6C-41D0-82DA-CC2E67CDF563}" type="presParOf" srcId="{B257A576-6784-4167-A98E-84F782B12356}" destId="{066DE0A3-AD73-4151-9BED-849A25D87F94}" srcOrd="1" destOrd="0" presId="urn:microsoft.com/office/officeart/2005/8/layout/default"/>
    <dgm:cxn modelId="{C6AE9FDE-8581-4237-A657-DC6AFD977695}" type="presParOf" srcId="{B257A576-6784-4167-A98E-84F782B12356}" destId="{687BDB74-C78F-4153-836A-5CE1303EEF26}" srcOrd="2" destOrd="0" presId="urn:microsoft.com/office/officeart/2005/8/layout/default"/>
    <dgm:cxn modelId="{080C6B9A-E84B-43FC-B218-3A7EB9601808}" type="presParOf" srcId="{B257A576-6784-4167-A98E-84F782B12356}" destId="{F71831AB-851C-479F-983D-B39ADADBB059}" srcOrd="3" destOrd="0" presId="urn:microsoft.com/office/officeart/2005/8/layout/default"/>
    <dgm:cxn modelId="{58CA3C81-81FB-41D6-BE41-703E1589C524}" type="presParOf" srcId="{B257A576-6784-4167-A98E-84F782B12356}" destId="{9908D0E5-06FE-488D-988D-5EA66DFE2ED8}" srcOrd="4" destOrd="0" presId="urn:microsoft.com/office/officeart/2005/8/layout/default"/>
    <dgm:cxn modelId="{94FD2296-CBB3-44A7-881B-6CDF5AD71069}" type="presParOf" srcId="{B257A576-6784-4167-A98E-84F782B12356}" destId="{9AAA9DF1-095E-47F7-BBFA-386D9310F6CC}" srcOrd="5" destOrd="0" presId="urn:microsoft.com/office/officeart/2005/8/layout/default"/>
    <dgm:cxn modelId="{6A20A358-C792-427B-81AA-6414481D4CAF}" type="presParOf" srcId="{B257A576-6784-4167-A98E-84F782B12356}" destId="{13EDEAC9-03B4-464F-A8B6-77475D4BD99A}" srcOrd="6" destOrd="0" presId="urn:microsoft.com/office/officeart/2005/8/layout/default"/>
    <dgm:cxn modelId="{D99904FB-4F8E-4006-9560-336B275C2AAA}" type="presParOf" srcId="{B257A576-6784-4167-A98E-84F782B12356}" destId="{491F988D-3B38-4DD4-B6C7-67440A004EF3}" srcOrd="7" destOrd="0" presId="urn:microsoft.com/office/officeart/2005/8/layout/default"/>
    <dgm:cxn modelId="{36E63056-013F-4592-BEB1-F50AA3F7958D}" type="presParOf" srcId="{B257A576-6784-4167-A98E-84F782B12356}" destId="{3B58286A-C532-4DFD-A887-1600D3C5065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56EE20D-025D-4D1A-9856-E3154669284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B08876-BA12-4294-8EA7-86C02A2C0C93}">
      <dgm:prSet/>
      <dgm:spPr/>
      <dgm:t>
        <a:bodyPr/>
        <a:lstStyle/>
        <a:p>
          <a:r>
            <a:rPr lang="en-GB"/>
            <a:t>Probing Questions – Explore reasoning and depth (e.g., “ Can you explain how you resolved project delays?”)</a:t>
          </a:r>
          <a:endParaRPr lang="en-US"/>
        </a:p>
      </dgm:t>
    </dgm:pt>
    <dgm:pt modelId="{D02D7798-FBC1-4FF7-967F-4A40B55CB58E}" type="parTrans" cxnId="{2112C348-C306-49FA-8741-CD7E841BB853}">
      <dgm:prSet/>
      <dgm:spPr/>
      <dgm:t>
        <a:bodyPr/>
        <a:lstStyle/>
        <a:p>
          <a:endParaRPr lang="en-US"/>
        </a:p>
      </dgm:t>
    </dgm:pt>
    <dgm:pt modelId="{DB34FF37-CA41-44F4-AE20-219DEB81CA78}" type="sibTrans" cxnId="{2112C348-C306-49FA-8741-CD7E841BB853}">
      <dgm:prSet/>
      <dgm:spPr/>
      <dgm:t>
        <a:bodyPr/>
        <a:lstStyle/>
        <a:p>
          <a:endParaRPr lang="en-US"/>
        </a:p>
      </dgm:t>
    </dgm:pt>
    <dgm:pt modelId="{31A8F3F2-599B-4E9C-99D2-90F8086EF210}">
      <dgm:prSet/>
      <dgm:spPr/>
      <dgm:t>
        <a:bodyPr/>
        <a:lstStyle/>
        <a:p>
          <a:r>
            <a:rPr lang="en-GB"/>
            <a:t>Socratic Questions – Test Decision-making and logic (e.g., “What might you have done differently?”)</a:t>
          </a:r>
          <a:endParaRPr lang="en-US"/>
        </a:p>
      </dgm:t>
    </dgm:pt>
    <dgm:pt modelId="{86EAA76A-C586-4469-A343-5EBD476A307E}" type="parTrans" cxnId="{6FC56290-E825-4A5B-A292-11CA01ECBD8B}">
      <dgm:prSet/>
      <dgm:spPr/>
      <dgm:t>
        <a:bodyPr/>
        <a:lstStyle/>
        <a:p>
          <a:endParaRPr lang="en-US"/>
        </a:p>
      </dgm:t>
    </dgm:pt>
    <dgm:pt modelId="{0DE4907B-FC1C-48E1-86F0-42F9D9089161}" type="sibTrans" cxnId="{6FC56290-E825-4A5B-A292-11CA01ECBD8B}">
      <dgm:prSet/>
      <dgm:spPr/>
      <dgm:t>
        <a:bodyPr/>
        <a:lstStyle/>
        <a:p>
          <a:endParaRPr lang="en-US"/>
        </a:p>
      </dgm:t>
    </dgm:pt>
    <dgm:pt modelId="{FD8D9DF7-5B9B-4FC6-B312-6A4C08393421}">
      <dgm:prSet/>
      <dgm:spPr/>
      <dgm:t>
        <a:bodyPr/>
        <a:lstStyle/>
        <a:p>
          <a:r>
            <a:rPr lang="en-GB"/>
            <a:t>Situational Questions – Assess hypothetical responses (e.g., “What would you do if your team resisted a new process?”)</a:t>
          </a:r>
          <a:endParaRPr lang="en-US"/>
        </a:p>
      </dgm:t>
    </dgm:pt>
    <dgm:pt modelId="{9BA5E2C7-CB30-4ECE-9FE1-57066881C8EB}" type="parTrans" cxnId="{D43EFA59-9BFC-4865-A4E1-9F4F71D34966}">
      <dgm:prSet/>
      <dgm:spPr/>
      <dgm:t>
        <a:bodyPr/>
        <a:lstStyle/>
        <a:p>
          <a:endParaRPr lang="en-US"/>
        </a:p>
      </dgm:t>
    </dgm:pt>
    <dgm:pt modelId="{CD5AB1DC-A2AF-4FFF-B291-1A7C41D857B6}" type="sibTrans" cxnId="{D43EFA59-9BFC-4865-A4E1-9F4F71D34966}">
      <dgm:prSet/>
      <dgm:spPr/>
      <dgm:t>
        <a:bodyPr/>
        <a:lstStyle/>
        <a:p>
          <a:endParaRPr lang="en-US"/>
        </a:p>
      </dgm:t>
    </dgm:pt>
    <dgm:pt modelId="{4AEDCEC2-9B99-4ED5-8778-998AB03DAE68}">
      <dgm:prSet/>
      <dgm:spPr/>
      <dgm:t>
        <a:bodyPr/>
        <a:lstStyle/>
        <a:p>
          <a:r>
            <a:rPr lang="en-GB"/>
            <a:t>These Techniques evaluate cultural fit, problem solving, and emotional intelligence.</a:t>
          </a:r>
          <a:endParaRPr lang="en-US"/>
        </a:p>
      </dgm:t>
    </dgm:pt>
    <dgm:pt modelId="{84E4E075-94A0-4991-A120-B700CC1432C0}" type="parTrans" cxnId="{E0CFB44C-7EA5-4EBE-858F-AE87356945EE}">
      <dgm:prSet/>
      <dgm:spPr/>
      <dgm:t>
        <a:bodyPr/>
        <a:lstStyle/>
        <a:p>
          <a:endParaRPr lang="en-US"/>
        </a:p>
      </dgm:t>
    </dgm:pt>
    <dgm:pt modelId="{C7512C8A-F2AD-48D3-A234-0C904CE0C083}" type="sibTrans" cxnId="{E0CFB44C-7EA5-4EBE-858F-AE87356945EE}">
      <dgm:prSet/>
      <dgm:spPr/>
      <dgm:t>
        <a:bodyPr/>
        <a:lstStyle/>
        <a:p>
          <a:endParaRPr lang="en-US"/>
        </a:p>
      </dgm:t>
    </dgm:pt>
    <dgm:pt modelId="{38DDC290-0D44-4D48-8E9E-8CF5761A868D}">
      <dgm:prSet/>
      <dgm:spPr/>
      <dgm:t>
        <a:bodyPr/>
        <a:lstStyle/>
        <a:p>
          <a:r>
            <a:rPr lang="en-GB"/>
            <a:t>(Hackman &amp; Oldham, 202; CIPD, 2024)</a:t>
          </a:r>
          <a:endParaRPr lang="en-US"/>
        </a:p>
      </dgm:t>
    </dgm:pt>
    <dgm:pt modelId="{31C8596A-9A62-4B40-9C4E-82D1281FC04F}" type="parTrans" cxnId="{99518ADA-BCCE-4B62-859A-D888D5D18C9F}">
      <dgm:prSet/>
      <dgm:spPr/>
      <dgm:t>
        <a:bodyPr/>
        <a:lstStyle/>
        <a:p>
          <a:endParaRPr lang="en-US"/>
        </a:p>
      </dgm:t>
    </dgm:pt>
    <dgm:pt modelId="{F78FF56B-2260-40A0-92BC-A306E99022CB}" type="sibTrans" cxnId="{99518ADA-BCCE-4B62-859A-D888D5D18C9F}">
      <dgm:prSet/>
      <dgm:spPr/>
      <dgm:t>
        <a:bodyPr/>
        <a:lstStyle/>
        <a:p>
          <a:endParaRPr lang="en-US"/>
        </a:p>
      </dgm:t>
    </dgm:pt>
    <dgm:pt modelId="{7B223418-F9F0-49F8-940D-E1A67277773D}" type="pres">
      <dgm:prSet presAssocID="{056EE20D-025D-4D1A-9856-E31546692849}" presName="vert0" presStyleCnt="0">
        <dgm:presLayoutVars>
          <dgm:dir/>
          <dgm:animOne val="branch"/>
          <dgm:animLvl val="lvl"/>
        </dgm:presLayoutVars>
      </dgm:prSet>
      <dgm:spPr/>
    </dgm:pt>
    <dgm:pt modelId="{3272BE9D-53EC-4DFB-8C75-A03177F447E8}" type="pres">
      <dgm:prSet presAssocID="{0FB08876-BA12-4294-8EA7-86C02A2C0C93}" presName="thickLine" presStyleLbl="alignNode1" presStyleIdx="0" presStyleCnt="5"/>
      <dgm:spPr/>
    </dgm:pt>
    <dgm:pt modelId="{677E216F-9B6D-462D-936D-00BED9E4DEBF}" type="pres">
      <dgm:prSet presAssocID="{0FB08876-BA12-4294-8EA7-86C02A2C0C93}" presName="horz1" presStyleCnt="0"/>
      <dgm:spPr/>
    </dgm:pt>
    <dgm:pt modelId="{04C03C82-42E7-4F6B-9B2D-862C80F3D543}" type="pres">
      <dgm:prSet presAssocID="{0FB08876-BA12-4294-8EA7-86C02A2C0C93}" presName="tx1" presStyleLbl="revTx" presStyleIdx="0" presStyleCnt="5"/>
      <dgm:spPr/>
    </dgm:pt>
    <dgm:pt modelId="{D18B8BD6-3469-4D6E-BFB2-2816A2C27FD1}" type="pres">
      <dgm:prSet presAssocID="{0FB08876-BA12-4294-8EA7-86C02A2C0C93}" presName="vert1" presStyleCnt="0"/>
      <dgm:spPr/>
    </dgm:pt>
    <dgm:pt modelId="{FDF233D3-E415-4472-9386-127D60A1ADD3}" type="pres">
      <dgm:prSet presAssocID="{31A8F3F2-599B-4E9C-99D2-90F8086EF210}" presName="thickLine" presStyleLbl="alignNode1" presStyleIdx="1" presStyleCnt="5"/>
      <dgm:spPr/>
    </dgm:pt>
    <dgm:pt modelId="{43B32B3E-6D28-4D98-B50A-F4FB2B52C2A8}" type="pres">
      <dgm:prSet presAssocID="{31A8F3F2-599B-4E9C-99D2-90F8086EF210}" presName="horz1" presStyleCnt="0"/>
      <dgm:spPr/>
    </dgm:pt>
    <dgm:pt modelId="{88F95F83-A242-45C5-A9A8-ADB0FB30728E}" type="pres">
      <dgm:prSet presAssocID="{31A8F3F2-599B-4E9C-99D2-90F8086EF210}" presName="tx1" presStyleLbl="revTx" presStyleIdx="1" presStyleCnt="5"/>
      <dgm:spPr/>
    </dgm:pt>
    <dgm:pt modelId="{C7FC8F19-B126-4264-9D75-11DF195C4FD5}" type="pres">
      <dgm:prSet presAssocID="{31A8F3F2-599B-4E9C-99D2-90F8086EF210}" presName="vert1" presStyleCnt="0"/>
      <dgm:spPr/>
    </dgm:pt>
    <dgm:pt modelId="{15050DB4-40F4-4DBE-9BE0-5F70F74E7977}" type="pres">
      <dgm:prSet presAssocID="{FD8D9DF7-5B9B-4FC6-B312-6A4C08393421}" presName="thickLine" presStyleLbl="alignNode1" presStyleIdx="2" presStyleCnt="5"/>
      <dgm:spPr/>
    </dgm:pt>
    <dgm:pt modelId="{26B540B2-640F-47D0-8529-75ABE5266D4B}" type="pres">
      <dgm:prSet presAssocID="{FD8D9DF7-5B9B-4FC6-B312-6A4C08393421}" presName="horz1" presStyleCnt="0"/>
      <dgm:spPr/>
    </dgm:pt>
    <dgm:pt modelId="{D5E4B6FD-66E3-43A1-8677-97CCF6895146}" type="pres">
      <dgm:prSet presAssocID="{FD8D9DF7-5B9B-4FC6-B312-6A4C08393421}" presName="tx1" presStyleLbl="revTx" presStyleIdx="2" presStyleCnt="5"/>
      <dgm:spPr/>
    </dgm:pt>
    <dgm:pt modelId="{36BC8343-AF34-4C78-AED7-8B306CCF5B7B}" type="pres">
      <dgm:prSet presAssocID="{FD8D9DF7-5B9B-4FC6-B312-6A4C08393421}" presName="vert1" presStyleCnt="0"/>
      <dgm:spPr/>
    </dgm:pt>
    <dgm:pt modelId="{D0F410DB-5A0A-46BD-87D9-7A76CF40A4AF}" type="pres">
      <dgm:prSet presAssocID="{4AEDCEC2-9B99-4ED5-8778-998AB03DAE68}" presName="thickLine" presStyleLbl="alignNode1" presStyleIdx="3" presStyleCnt="5"/>
      <dgm:spPr/>
    </dgm:pt>
    <dgm:pt modelId="{13B8BE5D-648C-479E-B930-BF53EFEFCA60}" type="pres">
      <dgm:prSet presAssocID="{4AEDCEC2-9B99-4ED5-8778-998AB03DAE68}" presName="horz1" presStyleCnt="0"/>
      <dgm:spPr/>
    </dgm:pt>
    <dgm:pt modelId="{445676BA-F09A-4632-9D67-67D040FC62D1}" type="pres">
      <dgm:prSet presAssocID="{4AEDCEC2-9B99-4ED5-8778-998AB03DAE68}" presName="tx1" presStyleLbl="revTx" presStyleIdx="3" presStyleCnt="5"/>
      <dgm:spPr/>
    </dgm:pt>
    <dgm:pt modelId="{CFC32F71-8AC6-4081-B879-61E3BDCD75A8}" type="pres">
      <dgm:prSet presAssocID="{4AEDCEC2-9B99-4ED5-8778-998AB03DAE68}" presName="vert1" presStyleCnt="0"/>
      <dgm:spPr/>
    </dgm:pt>
    <dgm:pt modelId="{8EFD316E-2CA6-4E56-940B-240961A749A8}" type="pres">
      <dgm:prSet presAssocID="{38DDC290-0D44-4D48-8E9E-8CF5761A868D}" presName="thickLine" presStyleLbl="alignNode1" presStyleIdx="4" presStyleCnt="5"/>
      <dgm:spPr/>
    </dgm:pt>
    <dgm:pt modelId="{1E64817B-C261-4F9D-95F9-82D047DAB431}" type="pres">
      <dgm:prSet presAssocID="{38DDC290-0D44-4D48-8E9E-8CF5761A868D}" presName="horz1" presStyleCnt="0"/>
      <dgm:spPr/>
    </dgm:pt>
    <dgm:pt modelId="{26229BAA-E1C8-4E6F-ACB8-0AF300DF02BE}" type="pres">
      <dgm:prSet presAssocID="{38DDC290-0D44-4D48-8E9E-8CF5761A868D}" presName="tx1" presStyleLbl="revTx" presStyleIdx="4" presStyleCnt="5"/>
      <dgm:spPr/>
    </dgm:pt>
    <dgm:pt modelId="{B96C7E44-6A61-4BC8-B4B0-83F4C8C2CE95}" type="pres">
      <dgm:prSet presAssocID="{38DDC290-0D44-4D48-8E9E-8CF5761A868D}" presName="vert1" presStyleCnt="0"/>
      <dgm:spPr/>
    </dgm:pt>
  </dgm:ptLst>
  <dgm:cxnLst>
    <dgm:cxn modelId="{2112C348-C306-49FA-8741-CD7E841BB853}" srcId="{056EE20D-025D-4D1A-9856-E31546692849}" destId="{0FB08876-BA12-4294-8EA7-86C02A2C0C93}" srcOrd="0" destOrd="0" parTransId="{D02D7798-FBC1-4FF7-967F-4A40B55CB58E}" sibTransId="{DB34FF37-CA41-44F4-AE20-219DEB81CA78}"/>
    <dgm:cxn modelId="{9CFACC68-5A3B-4303-870B-3B413F68C688}" type="presOf" srcId="{38DDC290-0D44-4D48-8E9E-8CF5761A868D}" destId="{26229BAA-E1C8-4E6F-ACB8-0AF300DF02BE}" srcOrd="0" destOrd="0" presId="urn:microsoft.com/office/officeart/2008/layout/LinedList"/>
    <dgm:cxn modelId="{E0CFB44C-7EA5-4EBE-858F-AE87356945EE}" srcId="{056EE20D-025D-4D1A-9856-E31546692849}" destId="{4AEDCEC2-9B99-4ED5-8778-998AB03DAE68}" srcOrd="3" destOrd="0" parTransId="{84E4E075-94A0-4991-A120-B700CC1432C0}" sibTransId="{C7512C8A-F2AD-48D3-A234-0C904CE0C083}"/>
    <dgm:cxn modelId="{37497A54-C31E-4962-A503-6473211E1684}" type="presOf" srcId="{056EE20D-025D-4D1A-9856-E31546692849}" destId="{7B223418-F9F0-49F8-940D-E1A67277773D}" srcOrd="0" destOrd="0" presId="urn:microsoft.com/office/officeart/2008/layout/LinedList"/>
    <dgm:cxn modelId="{D43EFA59-9BFC-4865-A4E1-9F4F71D34966}" srcId="{056EE20D-025D-4D1A-9856-E31546692849}" destId="{FD8D9DF7-5B9B-4FC6-B312-6A4C08393421}" srcOrd="2" destOrd="0" parTransId="{9BA5E2C7-CB30-4ECE-9FE1-57066881C8EB}" sibTransId="{CD5AB1DC-A2AF-4FFF-B291-1A7C41D857B6}"/>
    <dgm:cxn modelId="{6FC56290-E825-4A5B-A292-11CA01ECBD8B}" srcId="{056EE20D-025D-4D1A-9856-E31546692849}" destId="{31A8F3F2-599B-4E9C-99D2-90F8086EF210}" srcOrd="1" destOrd="0" parTransId="{86EAA76A-C586-4469-A343-5EBD476A307E}" sibTransId="{0DE4907B-FC1C-48E1-86F0-42F9D9089161}"/>
    <dgm:cxn modelId="{912EE6B1-98E2-48BE-A73A-A9154B3ED67D}" type="presOf" srcId="{31A8F3F2-599B-4E9C-99D2-90F8086EF210}" destId="{88F95F83-A242-45C5-A9A8-ADB0FB30728E}" srcOrd="0" destOrd="0" presId="urn:microsoft.com/office/officeart/2008/layout/LinedList"/>
    <dgm:cxn modelId="{E2A37FC5-DBE3-4BD3-AF88-17BB81A4550E}" type="presOf" srcId="{FD8D9DF7-5B9B-4FC6-B312-6A4C08393421}" destId="{D5E4B6FD-66E3-43A1-8677-97CCF6895146}" srcOrd="0" destOrd="0" presId="urn:microsoft.com/office/officeart/2008/layout/LinedList"/>
    <dgm:cxn modelId="{9C594BD0-DDC7-4A4E-AB54-56569B7E6BF6}" type="presOf" srcId="{4AEDCEC2-9B99-4ED5-8778-998AB03DAE68}" destId="{445676BA-F09A-4632-9D67-67D040FC62D1}" srcOrd="0" destOrd="0" presId="urn:microsoft.com/office/officeart/2008/layout/LinedList"/>
    <dgm:cxn modelId="{99518ADA-BCCE-4B62-859A-D888D5D18C9F}" srcId="{056EE20D-025D-4D1A-9856-E31546692849}" destId="{38DDC290-0D44-4D48-8E9E-8CF5761A868D}" srcOrd="4" destOrd="0" parTransId="{31C8596A-9A62-4B40-9C4E-82D1281FC04F}" sibTransId="{F78FF56B-2260-40A0-92BC-A306E99022CB}"/>
    <dgm:cxn modelId="{AB5411E0-8DA4-4F96-AE01-13B2B672DE9A}" type="presOf" srcId="{0FB08876-BA12-4294-8EA7-86C02A2C0C93}" destId="{04C03C82-42E7-4F6B-9B2D-862C80F3D543}" srcOrd="0" destOrd="0" presId="urn:microsoft.com/office/officeart/2008/layout/LinedList"/>
    <dgm:cxn modelId="{A312913C-9446-47EA-ACDA-AF7018DFEE34}" type="presParOf" srcId="{7B223418-F9F0-49F8-940D-E1A67277773D}" destId="{3272BE9D-53EC-4DFB-8C75-A03177F447E8}" srcOrd="0" destOrd="0" presId="urn:microsoft.com/office/officeart/2008/layout/LinedList"/>
    <dgm:cxn modelId="{B3125F9B-FA7F-456D-8E57-BFEC83B01624}" type="presParOf" srcId="{7B223418-F9F0-49F8-940D-E1A67277773D}" destId="{677E216F-9B6D-462D-936D-00BED9E4DEBF}" srcOrd="1" destOrd="0" presId="urn:microsoft.com/office/officeart/2008/layout/LinedList"/>
    <dgm:cxn modelId="{D03FACDF-126D-44CF-8ABC-A476F9E0B764}" type="presParOf" srcId="{677E216F-9B6D-462D-936D-00BED9E4DEBF}" destId="{04C03C82-42E7-4F6B-9B2D-862C80F3D543}" srcOrd="0" destOrd="0" presId="urn:microsoft.com/office/officeart/2008/layout/LinedList"/>
    <dgm:cxn modelId="{0819409A-CC73-47E1-ACDC-ABA7F6A18F3A}" type="presParOf" srcId="{677E216F-9B6D-462D-936D-00BED9E4DEBF}" destId="{D18B8BD6-3469-4D6E-BFB2-2816A2C27FD1}" srcOrd="1" destOrd="0" presId="urn:microsoft.com/office/officeart/2008/layout/LinedList"/>
    <dgm:cxn modelId="{D4AEF612-4056-4FBB-B245-1EA438CB3F4B}" type="presParOf" srcId="{7B223418-F9F0-49F8-940D-E1A67277773D}" destId="{FDF233D3-E415-4472-9386-127D60A1ADD3}" srcOrd="2" destOrd="0" presId="urn:microsoft.com/office/officeart/2008/layout/LinedList"/>
    <dgm:cxn modelId="{C84D258B-7E9B-44F7-8090-9CC5FA880FA7}" type="presParOf" srcId="{7B223418-F9F0-49F8-940D-E1A67277773D}" destId="{43B32B3E-6D28-4D98-B50A-F4FB2B52C2A8}" srcOrd="3" destOrd="0" presId="urn:microsoft.com/office/officeart/2008/layout/LinedList"/>
    <dgm:cxn modelId="{966A947D-4097-4702-B2EE-2E9B76551897}" type="presParOf" srcId="{43B32B3E-6D28-4D98-B50A-F4FB2B52C2A8}" destId="{88F95F83-A242-45C5-A9A8-ADB0FB30728E}" srcOrd="0" destOrd="0" presId="urn:microsoft.com/office/officeart/2008/layout/LinedList"/>
    <dgm:cxn modelId="{4895E09D-5EC6-4F53-9467-DA6E152ABE0C}" type="presParOf" srcId="{43B32B3E-6D28-4D98-B50A-F4FB2B52C2A8}" destId="{C7FC8F19-B126-4264-9D75-11DF195C4FD5}" srcOrd="1" destOrd="0" presId="urn:microsoft.com/office/officeart/2008/layout/LinedList"/>
    <dgm:cxn modelId="{707603CC-6515-478C-AAC8-5738E88D6ECB}" type="presParOf" srcId="{7B223418-F9F0-49F8-940D-E1A67277773D}" destId="{15050DB4-40F4-4DBE-9BE0-5F70F74E7977}" srcOrd="4" destOrd="0" presId="urn:microsoft.com/office/officeart/2008/layout/LinedList"/>
    <dgm:cxn modelId="{837937F0-E14B-4CA6-8D43-907E346AA1ED}" type="presParOf" srcId="{7B223418-F9F0-49F8-940D-E1A67277773D}" destId="{26B540B2-640F-47D0-8529-75ABE5266D4B}" srcOrd="5" destOrd="0" presId="urn:microsoft.com/office/officeart/2008/layout/LinedList"/>
    <dgm:cxn modelId="{328B3534-3B71-47E2-97EF-85E65F9C4D3A}" type="presParOf" srcId="{26B540B2-640F-47D0-8529-75ABE5266D4B}" destId="{D5E4B6FD-66E3-43A1-8677-97CCF6895146}" srcOrd="0" destOrd="0" presId="urn:microsoft.com/office/officeart/2008/layout/LinedList"/>
    <dgm:cxn modelId="{78C8883D-9CD5-465E-BC4E-A6BC6DBB474B}" type="presParOf" srcId="{26B540B2-640F-47D0-8529-75ABE5266D4B}" destId="{36BC8343-AF34-4C78-AED7-8B306CCF5B7B}" srcOrd="1" destOrd="0" presId="urn:microsoft.com/office/officeart/2008/layout/LinedList"/>
    <dgm:cxn modelId="{73FE228F-591F-4D9E-B235-66DE8CAFDEFA}" type="presParOf" srcId="{7B223418-F9F0-49F8-940D-E1A67277773D}" destId="{D0F410DB-5A0A-46BD-87D9-7A76CF40A4AF}" srcOrd="6" destOrd="0" presId="urn:microsoft.com/office/officeart/2008/layout/LinedList"/>
    <dgm:cxn modelId="{4BA9AD17-C1C8-4270-B323-C90EB3E94645}" type="presParOf" srcId="{7B223418-F9F0-49F8-940D-E1A67277773D}" destId="{13B8BE5D-648C-479E-B930-BF53EFEFCA60}" srcOrd="7" destOrd="0" presId="urn:microsoft.com/office/officeart/2008/layout/LinedList"/>
    <dgm:cxn modelId="{5183B961-94D8-46FF-A699-A5CF1405EB55}" type="presParOf" srcId="{13B8BE5D-648C-479E-B930-BF53EFEFCA60}" destId="{445676BA-F09A-4632-9D67-67D040FC62D1}" srcOrd="0" destOrd="0" presId="urn:microsoft.com/office/officeart/2008/layout/LinedList"/>
    <dgm:cxn modelId="{9DE1F55D-C3B4-40DF-9DC0-4C72F493EAEF}" type="presParOf" srcId="{13B8BE5D-648C-479E-B930-BF53EFEFCA60}" destId="{CFC32F71-8AC6-4081-B879-61E3BDCD75A8}" srcOrd="1" destOrd="0" presId="urn:microsoft.com/office/officeart/2008/layout/LinedList"/>
    <dgm:cxn modelId="{96C34D2A-C990-4295-962F-3B31DDB2EE1C}" type="presParOf" srcId="{7B223418-F9F0-49F8-940D-E1A67277773D}" destId="{8EFD316E-2CA6-4E56-940B-240961A749A8}" srcOrd="8" destOrd="0" presId="urn:microsoft.com/office/officeart/2008/layout/LinedList"/>
    <dgm:cxn modelId="{804406B5-6556-4EBE-8779-AA8121AE22A5}" type="presParOf" srcId="{7B223418-F9F0-49F8-940D-E1A67277773D}" destId="{1E64817B-C261-4F9D-95F9-82D047DAB431}" srcOrd="9" destOrd="0" presId="urn:microsoft.com/office/officeart/2008/layout/LinedList"/>
    <dgm:cxn modelId="{866B9D83-1501-42E8-9F2E-8052CAF606CE}" type="presParOf" srcId="{1E64817B-C261-4F9D-95F9-82D047DAB431}" destId="{26229BAA-E1C8-4E6F-ACB8-0AF300DF02BE}" srcOrd="0" destOrd="0" presId="urn:microsoft.com/office/officeart/2008/layout/LinedList"/>
    <dgm:cxn modelId="{801BDE92-B20D-4EA5-BF48-7F8BBB7D7E03}" type="presParOf" srcId="{1E64817B-C261-4F9D-95F9-82D047DAB431}" destId="{B96C7E44-6A61-4BC8-B4B0-83F4C8C2CE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0DD8E2-2CBB-495A-AFE8-9112BC1EE8A2}">
      <dsp:nvSpPr>
        <dsp:cNvPr id="0" name=""/>
        <dsp:cNvSpPr/>
      </dsp:nvSpPr>
      <dsp:spPr>
        <a:xfrm>
          <a:off x="850" y="0"/>
          <a:ext cx="3445958" cy="37388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Recruitment plays a critical role in ensuring the success of any business transformation project.</a:t>
          </a:r>
          <a:endParaRPr lang="en-US" sz="1900" kern="1200"/>
        </a:p>
      </dsp:txBody>
      <dsp:txXfrm>
        <a:off x="850" y="1495547"/>
        <a:ext cx="3445958" cy="2243320"/>
      </dsp:txXfrm>
    </dsp:sp>
    <dsp:sp modelId="{656976E0-F74D-40E6-B68D-1AB4267CB7EF}">
      <dsp:nvSpPr>
        <dsp:cNvPr id="0" name=""/>
        <dsp:cNvSpPr/>
      </dsp:nvSpPr>
      <dsp:spPr>
        <a:xfrm>
          <a:off x="850" y="0"/>
          <a:ext cx="3445958" cy="149554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0" y="0"/>
        <a:ext cx="3445958" cy="1495547"/>
      </dsp:txXfrm>
    </dsp:sp>
    <dsp:sp modelId="{140364E6-746A-49CA-BF35-EB708C187FA1}">
      <dsp:nvSpPr>
        <dsp:cNvPr id="0" name=""/>
        <dsp:cNvSpPr/>
      </dsp:nvSpPr>
      <dsp:spPr>
        <a:xfrm>
          <a:off x="3722485" y="0"/>
          <a:ext cx="3445958" cy="37388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Simon Sinek (2009) highlights the importance of hiring people who share the organisation’s beliefs.</a:t>
          </a:r>
          <a:endParaRPr lang="en-US" sz="1900" kern="1200"/>
        </a:p>
      </dsp:txBody>
      <dsp:txXfrm>
        <a:off x="3722485" y="1495547"/>
        <a:ext cx="3445958" cy="2243320"/>
      </dsp:txXfrm>
    </dsp:sp>
    <dsp:sp modelId="{4B8DA0CF-6115-408C-8F25-9B0FFB572721}">
      <dsp:nvSpPr>
        <dsp:cNvPr id="0" name=""/>
        <dsp:cNvSpPr/>
      </dsp:nvSpPr>
      <dsp:spPr>
        <a:xfrm>
          <a:off x="3722485" y="0"/>
          <a:ext cx="3445958" cy="149554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22485" y="0"/>
        <a:ext cx="3445958" cy="1495547"/>
      </dsp:txXfrm>
    </dsp:sp>
    <dsp:sp modelId="{ABB539A2-EC07-4000-B164-4953AC034731}">
      <dsp:nvSpPr>
        <dsp:cNvPr id="0" name=""/>
        <dsp:cNvSpPr/>
      </dsp:nvSpPr>
      <dsp:spPr>
        <a:xfrm>
          <a:off x="7444120" y="0"/>
          <a:ext cx="3445958" cy="37388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presentation focuses on the recruitment process for a project manager at BT Group to lead a new business transformation initiative.</a:t>
          </a:r>
          <a:endParaRPr lang="en-US" sz="1900" kern="1200"/>
        </a:p>
      </dsp:txBody>
      <dsp:txXfrm>
        <a:off x="7444120" y="1495547"/>
        <a:ext cx="3445958" cy="2243320"/>
      </dsp:txXfrm>
    </dsp:sp>
    <dsp:sp modelId="{1BAAA0B8-D83F-4CA3-B44F-B72B7BEFC2AE}">
      <dsp:nvSpPr>
        <dsp:cNvPr id="0" name=""/>
        <dsp:cNvSpPr/>
      </dsp:nvSpPr>
      <dsp:spPr>
        <a:xfrm>
          <a:off x="7444120" y="0"/>
          <a:ext cx="3445958" cy="149554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444120" y="0"/>
        <a:ext cx="3445958" cy="14955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1E792-0FDF-4649-890B-CE05161761C7}">
      <dsp:nvSpPr>
        <dsp:cNvPr id="0" name=""/>
        <dsp:cNvSpPr/>
      </dsp:nvSpPr>
      <dsp:spPr>
        <a:xfrm>
          <a:off x="0" y="2121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78843-A193-40D2-93E0-1AB761B2DE50}">
      <dsp:nvSpPr>
        <dsp:cNvPr id="0" name=""/>
        <dsp:cNvSpPr/>
      </dsp:nvSpPr>
      <dsp:spPr>
        <a:xfrm>
          <a:off x="325236" y="244032"/>
          <a:ext cx="591338" cy="591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EC042-6779-4941-B70F-07D22DBD0037}">
      <dsp:nvSpPr>
        <dsp:cNvPr id="0" name=""/>
        <dsp:cNvSpPr/>
      </dsp:nvSpPr>
      <dsp:spPr>
        <a:xfrm>
          <a:off x="1241811" y="2121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BT Group plc is a leading British multinational telecommunications company headquartered in London.</a:t>
          </a:r>
          <a:endParaRPr lang="en-US" sz="2000" kern="1200"/>
        </a:p>
      </dsp:txBody>
      <dsp:txXfrm>
        <a:off x="1241811" y="2121"/>
        <a:ext cx="5974604" cy="1075161"/>
      </dsp:txXfrm>
    </dsp:sp>
    <dsp:sp modelId="{73E28A67-90B0-4333-929A-7DF65F3AEBEE}">
      <dsp:nvSpPr>
        <dsp:cNvPr id="0" name=""/>
        <dsp:cNvSpPr/>
      </dsp:nvSpPr>
      <dsp:spPr>
        <a:xfrm>
          <a:off x="0" y="1346073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3C03AF-2655-412B-B109-F3274DE4C59E}">
      <dsp:nvSpPr>
        <dsp:cNvPr id="0" name=""/>
        <dsp:cNvSpPr/>
      </dsp:nvSpPr>
      <dsp:spPr>
        <a:xfrm>
          <a:off x="325236" y="1587984"/>
          <a:ext cx="591338" cy="591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C730A-92F7-4B88-B22C-3F6B1256ED3D}">
      <dsp:nvSpPr>
        <dsp:cNvPr id="0" name=""/>
        <dsp:cNvSpPr/>
      </dsp:nvSpPr>
      <dsp:spPr>
        <a:xfrm>
          <a:off x="1241811" y="1346073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provides broadband, mobile, and IT services across the UK and globally.</a:t>
          </a:r>
          <a:endParaRPr lang="en-US" sz="2000" kern="1200"/>
        </a:p>
      </dsp:txBody>
      <dsp:txXfrm>
        <a:off x="1241811" y="1346073"/>
        <a:ext cx="5974604" cy="1075161"/>
      </dsp:txXfrm>
    </dsp:sp>
    <dsp:sp modelId="{4D068A6A-2CB1-4239-8E63-A40504FFAD8A}">
      <dsp:nvSpPr>
        <dsp:cNvPr id="0" name=""/>
        <dsp:cNvSpPr/>
      </dsp:nvSpPr>
      <dsp:spPr>
        <a:xfrm>
          <a:off x="0" y="2690025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113671-720E-4A3A-B094-EAF29A4B3BFD}">
      <dsp:nvSpPr>
        <dsp:cNvPr id="0" name=""/>
        <dsp:cNvSpPr/>
      </dsp:nvSpPr>
      <dsp:spPr>
        <a:xfrm>
          <a:off x="325236" y="2931936"/>
          <a:ext cx="591338" cy="591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4E0D5-85CE-44A7-B891-C9EEA384D218}">
      <dsp:nvSpPr>
        <dsp:cNvPr id="0" name=""/>
        <dsp:cNvSpPr/>
      </dsp:nvSpPr>
      <dsp:spPr>
        <a:xfrm>
          <a:off x="1241811" y="2690025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BT is currently undergoing a large-scale digital transformation to improve operational efficiency and customer experience.</a:t>
          </a:r>
          <a:endParaRPr lang="en-US" sz="2000" kern="1200"/>
        </a:p>
      </dsp:txBody>
      <dsp:txXfrm>
        <a:off x="1241811" y="2690025"/>
        <a:ext cx="5974604" cy="1075161"/>
      </dsp:txXfrm>
    </dsp:sp>
    <dsp:sp modelId="{FD54BF32-700F-45DA-93EA-01EEB3D9C648}">
      <dsp:nvSpPr>
        <dsp:cNvPr id="0" name=""/>
        <dsp:cNvSpPr/>
      </dsp:nvSpPr>
      <dsp:spPr>
        <a:xfrm>
          <a:off x="0" y="4033977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9F035-268B-4930-AE57-64F2CA92980C}">
      <dsp:nvSpPr>
        <dsp:cNvPr id="0" name=""/>
        <dsp:cNvSpPr/>
      </dsp:nvSpPr>
      <dsp:spPr>
        <a:xfrm>
          <a:off x="325236" y="4275888"/>
          <a:ext cx="591338" cy="591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5CD753-6720-40F7-A2B8-7544C3B85F03}">
      <dsp:nvSpPr>
        <dsp:cNvPr id="0" name=""/>
        <dsp:cNvSpPr/>
      </dsp:nvSpPr>
      <dsp:spPr>
        <a:xfrm>
          <a:off x="1241811" y="4033977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project manager is needed to oversee this transformation project. </a:t>
          </a:r>
          <a:endParaRPr lang="en-US" sz="2000" kern="1200"/>
        </a:p>
      </dsp:txBody>
      <dsp:txXfrm>
        <a:off x="1241811" y="4033977"/>
        <a:ext cx="5974604" cy="10751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04C6B1-7FEC-4EF6-AA8F-E578D1C11E93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99E66-5751-4D3D-9C58-7979E6BBA812}">
      <dsp:nvSpPr>
        <dsp:cNvPr id="0" name=""/>
        <dsp:cNvSpPr/>
      </dsp:nvSpPr>
      <dsp:spPr>
        <a:xfrm>
          <a:off x="0" y="623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Workforce Planning</a:t>
          </a:r>
          <a:endParaRPr lang="en-US" sz="2300" kern="1200"/>
        </a:p>
      </dsp:txBody>
      <dsp:txXfrm>
        <a:off x="0" y="623"/>
        <a:ext cx="7216416" cy="511001"/>
      </dsp:txXfrm>
    </dsp:sp>
    <dsp:sp modelId="{A6C69CDF-0AD0-4E94-9DB7-4BAAD25439A3}">
      <dsp:nvSpPr>
        <dsp:cNvPr id="0" name=""/>
        <dsp:cNvSpPr/>
      </dsp:nvSpPr>
      <dsp:spPr>
        <a:xfrm>
          <a:off x="0" y="511625"/>
          <a:ext cx="7216416" cy="0"/>
        </a:xfrm>
        <a:prstGeom prst="line">
          <a:avLst/>
        </a:prstGeom>
        <a:solidFill>
          <a:schemeClr val="accent2">
            <a:hueOff val="785789"/>
            <a:satOff val="-2960"/>
            <a:lumOff val="2484"/>
            <a:alphaOff val="0"/>
          </a:schemeClr>
        </a:solidFill>
        <a:ln w="12700" cap="flat" cmpd="sng" algn="ctr">
          <a:solidFill>
            <a:schemeClr val="accent2">
              <a:hueOff val="785789"/>
              <a:satOff val="-2960"/>
              <a:lumOff val="24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0BD49-471A-487D-AFE9-1D237A96E063}">
      <dsp:nvSpPr>
        <dsp:cNvPr id="0" name=""/>
        <dsp:cNvSpPr/>
      </dsp:nvSpPr>
      <dsp:spPr>
        <a:xfrm>
          <a:off x="0" y="511625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Job Analysis</a:t>
          </a:r>
          <a:endParaRPr lang="en-US" sz="2300" kern="1200"/>
        </a:p>
      </dsp:txBody>
      <dsp:txXfrm>
        <a:off x="0" y="511625"/>
        <a:ext cx="7216416" cy="511001"/>
      </dsp:txXfrm>
    </dsp:sp>
    <dsp:sp modelId="{472AA9EB-C68C-4F95-A662-CCB913AC6B62}">
      <dsp:nvSpPr>
        <dsp:cNvPr id="0" name=""/>
        <dsp:cNvSpPr/>
      </dsp:nvSpPr>
      <dsp:spPr>
        <a:xfrm>
          <a:off x="0" y="1022626"/>
          <a:ext cx="7216416" cy="0"/>
        </a:xfrm>
        <a:prstGeom prst="line">
          <a:avLst/>
        </a:prstGeom>
        <a:solidFill>
          <a:schemeClr val="accent2">
            <a:hueOff val="1571577"/>
            <a:satOff val="-5920"/>
            <a:lumOff val="4967"/>
            <a:alphaOff val="0"/>
          </a:schemeClr>
        </a:solidFill>
        <a:ln w="12700" cap="flat" cmpd="sng" algn="ctr">
          <a:solidFill>
            <a:schemeClr val="accent2">
              <a:hueOff val="1571577"/>
              <a:satOff val="-5920"/>
              <a:lumOff val="49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4D93BE-7B93-43B0-9A53-5C9362EBD7C9}">
      <dsp:nvSpPr>
        <dsp:cNvPr id="0" name=""/>
        <dsp:cNvSpPr/>
      </dsp:nvSpPr>
      <dsp:spPr>
        <a:xfrm>
          <a:off x="0" y="1022626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Job Description &amp; Person Specification</a:t>
          </a:r>
          <a:endParaRPr lang="en-US" sz="2300" kern="1200"/>
        </a:p>
      </dsp:txBody>
      <dsp:txXfrm>
        <a:off x="0" y="1022626"/>
        <a:ext cx="7216416" cy="511001"/>
      </dsp:txXfrm>
    </dsp:sp>
    <dsp:sp modelId="{46FC3D48-44DE-4B9A-8C21-D0A1728409EA}">
      <dsp:nvSpPr>
        <dsp:cNvPr id="0" name=""/>
        <dsp:cNvSpPr/>
      </dsp:nvSpPr>
      <dsp:spPr>
        <a:xfrm>
          <a:off x="0" y="1533627"/>
          <a:ext cx="7216416" cy="0"/>
        </a:xfrm>
        <a:prstGeom prst="line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5595DA-F229-4ED6-A800-F5F9456A7FFD}">
      <dsp:nvSpPr>
        <dsp:cNvPr id="0" name=""/>
        <dsp:cNvSpPr/>
      </dsp:nvSpPr>
      <dsp:spPr>
        <a:xfrm>
          <a:off x="0" y="1533627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Advertising the Role</a:t>
          </a:r>
          <a:endParaRPr lang="en-US" sz="2300" kern="1200"/>
        </a:p>
      </dsp:txBody>
      <dsp:txXfrm>
        <a:off x="0" y="1533627"/>
        <a:ext cx="7216416" cy="511001"/>
      </dsp:txXfrm>
    </dsp:sp>
    <dsp:sp modelId="{AD835E55-EA48-4FA3-A185-A36ADB693824}">
      <dsp:nvSpPr>
        <dsp:cNvPr id="0" name=""/>
        <dsp:cNvSpPr/>
      </dsp:nvSpPr>
      <dsp:spPr>
        <a:xfrm>
          <a:off x="0" y="2044628"/>
          <a:ext cx="7216416" cy="0"/>
        </a:xfrm>
        <a:prstGeom prst="line">
          <a:avLst/>
        </a:prstGeom>
        <a:solidFill>
          <a:schemeClr val="accent2">
            <a:hueOff val="3143154"/>
            <a:satOff val="-11839"/>
            <a:lumOff val="9935"/>
            <a:alphaOff val="0"/>
          </a:schemeClr>
        </a:solidFill>
        <a:ln w="12700" cap="flat" cmpd="sng" algn="ctr">
          <a:solidFill>
            <a:schemeClr val="accent2">
              <a:hueOff val="3143154"/>
              <a:satOff val="-11839"/>
              <a:lumOff val="99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20F42-18B1-43D4-AE4C-97E60FA4DE77}">
      <dsp:nvSpPr>
        <dsp:cNvPr id="0" name=""/>
        <dsp:cNvSpPr/>
      </dsp:nvSpPr>
      <dsp:spPr>
        <a:xfrm>
          <a:off x="0" y="2044628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Receiving Applications</a:t>
          </a:r>
          <a:endParaRPr lang="en-US" sz="2300" kern="1200"/>
        </a:p>
      </dsp:txBody>
      <dsp:txXfrm>
        <a:off x="0" y="2044628"/>
        <a:ext cx="7216416" cy="511001"/>
      </dsp:txXfrm>
    </dsp:sp>
    <dsp:sp modelId="{BBDD2855-740C-4738-8B73-E8199002E1BA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2">
            <a:hueOff val="3928943"/>
            <a:satOff val="-14799"/>
            <a:lumOff val="12418"/>
            <a:alphaOff val="0"/>
          </a:schemeClr>
        </a:solidFill>
        <a:ln w="12700" cap="flat" cmpd="sng" algn="ctr">
          <a:solidFill>
            <a:schemeClr val="accent2">
              <a:hueOff val="3928943"/>
              <a:satOff val="-14799"/>
              <a:lumOff val="124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E5097-09E4-42E2-9963-9758D58CC77E}">
      <dsp:nvSpPr>
        <dsp:cNvPr id="0" name=""/>
        <dsp:cNvSpPr/>
      </dsp:nvSpPr>
      <dsp:spPr>
        <a:xfrm>
          <a:off x="0" y="2555630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Shortlisting</a:t>
          </a:r>
          <a:endParaRPr lang="en-US" sz="2300" kern="1200"/>
        </a:p>
      </dsp:txBody>
      <dsp:txXfrm>
        <a:off x="0" y="2555630"/>
        <a:ext cx="7216416" cy="511001"/>
      </dsp:txXfrm>
    </dsp:sp>
    <dsp:sp modelId="{D0E395DA-6770-4F0C-A7C0-902D6DEB2367}">
      <dsp:nvSpPr>
        <dsp:cNvPr id="0" name=""/>
        <dsp:cNvSpPr/>
      </dsp:nvSpPr>
      <dsp:spPr>
        <a:xfrm>
          <a:off x="0" y="3066631"/>
          <a:ext cx="7216416" cy="0"/>
        </a:xfrm>
        <a:prstGeom prst="line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CD0E4-69EC-40B2-800C-64391A3D2D03}">
      <dsp:nvSpPr>
        <dsp:cNvPr id="0" name=""/>
        <dsp:cNvSpPr/>
      </dsp:nvSpPr>
      <dsp:spPr>
        <a:xfrm>
          <a:off x="0" y="3066631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Interviewing &amp; Assessment</a:t>
          </a:r>
          <a:endParaRPr lang="en-US" sz="2300" kern="1200"/>
        </a:p>
      </dsp:txBody>
      <dsp:txXfrm>
        <a:off x="0" y="3066631"/>
        <a:ext cx="7216416" cy="511001"/>
      </dsp:txXfrm>
    </dsp:sp>
    <dsp:sp modelId="{ECEE01C2-AAD2-42EF-867C-E983F23A3639}">
      <dsp:nvSpPr>
        <dsp:cNvPr id="0" name=""/>
        <dsp:cNvSpPr/>
      </dsp:nvSpPr>
      <dsp:spPr>
        <a:xfrm>
          <a:off x="0" y="3577632"/>
          <a:ext cx="7216416" cy="0"/>
        </a:xfrm>
        <a:prstGeom prst="line">
          <a:avLst/>
        </a:prstGeom>
        <a:solidFill>
          <a:schemeClr val="accent2">
            <a:hueOff val="5500520"/>
            <a:satOff val="-20718"/>
            <a:lumOff val="17386"/>
            <a:alphaOff val="0"/>
          </a:schemeClr>
        </a:solidFill>
        <a:ln w="12700" cap="flat" cmpd="sng" algn="ctr">
          <a:solidFill>
            <a:schemeClr val="accent2">
              <a:hueOff val="5500520"/>
              <a:satOff val="-20718"/>
              <a:lumOff val="173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69CB5-1171-44C1-BC12-AC70B6ADA57B}">
      <dsp:nvSpPr>
        <dsp:cNvPr id="0" name=""/>
        <dsp:cNvSpPr/>
      </dsp:nvSpPr>
      <dsp:spPr>
        <a:xfrm>
          <a:off x="0" y="3577632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Selection &amp; Job Offer</a:t>
          </a:r>
          <a:endParaRPr lang="en-US" sz="2300" kern="1200"/>
        </a:p>
      </dsp:txBody>
      <dsp:txXfrm>
        <a:off x="0" y="3577632"/>
        <a:ext cx="7216416" cy="511001"/>
      </dsp:txXfrm>
    </dsp:sp>
    <dsp:sp modelId="{5D36CD9B-B50F-482B-B354-AAD37CB3B0EC}">
      <dsp:nvSpPr>
        <dsp:cNvPr id="0" name=""/>
        <dsp:cNvSpPr/>
      </dsp:nvSpPr>
      <dsp:spPr>
        <a:xfrm>
          <a:off x="0" y="4088633"/>
          <a:ext cx="7216416" cy="0"/>
        </a:xfrm>
        <a:prstGeom prst="line">
          <a:avLst/>
        </a:prstGeom>
        <a:solidFill>
          <a:schemeClr val="accent2">
            <a:hueOff val="6286309"/>
            <a:satOff val="-23678"/>
            <a:lumOff val="19869"/>
            <a:alphaOff val="0"/>
          </a:schemeClr>
        </a:solidFill>
        <a:ln w="12700" cap="flat" cmpd="sng" algn="ctr">
          <a:solidFill>
            <a:schemeClr val="accent2">
              <a:hueOff val="6286309"/>
              <a:satOff val="-23678"/>
              <a:lumOff val="198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F0834-A511-4802-A50B-599128825B49}">
      <dsp:nvSpPr>
        <dsp:cNvPr id="0" name=""/>
        <dsp:cNvSpPr/>
      </dsp:nvSpPr>
      <dsp:spPr>
        <a:xfrm>
          <a:off x="0" y="4088633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Induction &amp; Onboarding</a:t>
          </a:r>
          <a:endParaRPr lang="en-US" sz="2300" kern="1200"/>
        </a:p>
      </dsp:txBody>
      <dsp:txXfrm>
        <a:off x="0" y="4088633"/>
        <a:ext cx="7216416" cy="511001"/>
      </dsp:txXfrm>
    </dsp:sp>
    <dsp:sp modelId="{2DDD784A-B527-4446-BCEC-2C7C2CA2448F}">
      <dsp:nvSpPr>
        <dsp:cNvPr id="0" name=""/>
        <dsp:cNvSpPr/>
      </dsp:nvSpPr>
      <dsp:spPr>
        <a:xfrm>
          <a:off x="0" y="4599634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A41C60-9085-4A1B-9D3F-C504D7E0BA04}">
      <dsp:nvSpPr>
        <dsp:cNvPr id="0" name=""/>
        <dsp:cNvSpPr/>
      </dsp:nvSpPr>
      <dsp:spPr>
        <a:xfrm>
          <a:off x="0" y="4599634"/>
          <a:ext cx="7216416" cy="511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(CIPD, 2024; Armstrong, 2020)</a:t>
          </a:r>
          <a:endParaRPr lang="en-US" sz="2300" kern="1200"/>
        </a:p>
      </dsp:txBody>
      <dsp:txXfrm>
        <a:off x="0" y="4599634"/>
        <a:ext cx="7216416" cy="5110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B4E626-1BC9-4D05-95F0-A0A49C0CF716}">
      <dsp:nvSpPr>
        <dsp:cNvPr id="0" name=""/>
        <dsp:cNvSpPr/>
      </dsp:nvSpPr>
      <dsp:spPr>
        <a:xfrm>
          <a:off x="0" y="464168"/>
          <a:ext cx="6479357" cy="755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Definition: Candidate is interviewed by multiple assessors from HR, senior management, and technical departments.</a:t>
          </a:r>
          <a:endParaRPr lang="en-US" sz="1900" kern="1200"/>
        </a:p>
      </dsp:txBody>
      <dsp:txXfrm>
        <a:off x="36896" y="501064"/>
        <a:ext cx="6405565" cy="682028"/>
      </dsp:txXfrm>
    </dsp:sp>
    <dsp:sp modelId="{992AED45-15FA-4708-9095-1BC3FC1206F3}">
      <dsp:nvSpPr>
        <dsp:cNvPr id="0" name=""/>
        <dsp:cNvSpPr/>
      </dsp:nvSpPr>
      <dsp:spPr>
        <a:xfrm>
          <a:off x="0" y="1274708"/>
          <a:ext cx="6479357" cy="755820"/>
        </a:xfrm>
        <a:prstGeom prst="roundRect">
          <a:avLst/>
        </a:prstGeom>
        <a:solidFill>
          <a:schemeClr val="accent5">
            <a:hueOff val="2252699"/>
            <a:satOff val="-5635"/>
            <a:lumOff val="-61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Advantages: Multiple viewpoints reduce personal bias.</a:t>
          </a:r>
          <a:endParaRPr lang="en-US" sz="1900" kern="1200"/>
        </a:p>
      </dsp:txBody>
      <dsp:txXfrm>
        <a:off x="36896" y="1311604"/>
        <a:ext cx="6405565" cy="682028"/>
      </dsp:txXfrm>
    </dsp:sp>
    <dsp:sp modelId="{1675E058-A18F-44F3-90E8-081E36067357}">
      <dsp:nvSpPr>
        <dsp:cNvPr id="0" name=""/>
        <dsp:cNvSpPr/>
      </dsp:nvSpPr>
      <dsp:spPr>
        <a:xfrm>
          <a:off x="0" y="2085249"/>
          <a:ext cx="6479357" cy="755820"/>
        </a:xfrm>
        <a:prstGeom prst="round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Disadvantages: May cause stress for candidates.</a:t>
          </a:r>
          <a:endParaRPr lang="en-US" sz="1900" kern="1200"/>
        </a:p>
      </dsp:txBody>
      <dsp:txXfrm>
        <a:off x="36896" y="2122145"/>
        <a:ext cx="6405565" cy="682028"/>
      </dsp:txXfrm>
    </dsp:sp>
    <dsp:sp modelId="{08F4102E-925D-470D-969B-24E2B0FFBF1C}">
      <dsp:nvSpPr>
        <dsp:cNvPr id="0" name=""/>
        <dsp:cNvSpPr/>
      </dsp:nvSpPr>
      <dsp:spPr>
        <a:xfrm>
          <a:off x="0" y="2895788"/>
          <a:ext cx="6479357" cy="755820"/>
        </a:xfrm>
        <a:prstGeom prst="roundRect">
          <a:avLst/>
        </a:prstGeom>
        <a:solidFill>
          <a:schemeClr val="accent5">
            <a:hueOff val="6758096"/>
            <a:satOff val="-16904"/>
            <a:lumOff val="-18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Application: Ideal for evaluating senior roles like Project Manager for transformation projects.</a:t>
          </a:r>
          <a:endParaRPr lang="en-US" sz="1900" kern="1200"/>
        </a:p>
      </dsp:txBody>
      <dsp:txXfrm>
        <a:off x="36896" y="2932684"/>
        <a:ext cx="6405565" cy="682028"/>
      </dsp:txXfrm>
    </dsp:sp>
    <dsp:sp modelId="{FA4043A7-BAB6-4113-B9B0-252BD7130796}">
      <dsp:nvSpPr>
        <dsp:cNvPr id="0" name=""/>
        <dsp:cNvSpPr/>
      </dsp:nvSpPr>
      <dsp:spPr>
        <a:xfrm>
          <a:off x="0" y="3706329"/>
          <a:ext cx="6479357" cy="755820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(CIPD, 2023)</a:t>
          </a:r>
          <a:endParaRPr lang="en-US" sz="1900" kern="1200"/>
        </a:p>
      </dsp:txBody>
      <dsp:txXfrm>
        <a:off x="36896" y="3743225"/>
        <a:ext cx="6405565" cy="6820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A5848A-AC49-4AE4-9F6C-77087646F34F}">
      <dsp:nvSpPr>
        <dsp:cNvPr id="0" name=""/>
        <dsp:cNvSpPr/>
      </dsp:nvSpPr>
      <dsp:spPr>
        <a:xfrm>
          <a:off x="647699" y="3281"/>
          <a:ext cx="2833687" cy="17002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Definition: Focuses on past behaviour to predict future performance.</a:t>
          </a:r>
          <a:endParaRPr lang="en-US" sz="2000" kern="1200"/>
        </a:p>
      </dsp:txBody>
      <dsp:txXfrm>
        <a:off x="647699" y="3281"/>
        <a:ext cx="2833687" cy="1700212"/>
      </dsp:txXfrm>
    </dsp:sp>
    <dsp:sp modelId="{687BDB74-C78F-4153-836A-5CE1303EEF26}">
      <dsp:nvSpPr>
        <dsp:cNvPr id="0" name=""/>
        <dsp:cNvSpPr/>
      </dsp:nvSpPr>
      <dsp:spPr>
        <a:xfrm>
          <a:off x="3764756" y="3281"/>
          <a:ext cx="2833687" cy="1700212"/>
        </a:xfrm>
        <a:prstGeom prst="rect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Example Question: “Describe a time when you led a team through organisational change.”</a:t>
          </a:r>
          <a:endParaRPr lang="en-US" sz="2000" kern="1200"/>
        </a:p>
      </dsp:txBody>
      <dsp:txXfrm>
        <a:off x="3764756" y="3281"/>
        <a:ext cx="2833687" cy="1700212"/>
      </dsp:txXfrm>
    </dsp:sp>
    <dsp:sp modelId="{9908D0E5-06FE-488D-988D-5EA66DFE2ED8}">
      <dsp:nvSpPr>
        <dsp:cNvPr id="0" name=""/>
        <dsp:cNvSpPr/>
      </dsp:nvSpPr>
      <dsp:spPr>
        <a:xfrm>
          <a:off x="6881812" y="3281"/>
          <a:ext cx="2833687" cy="1700212"/>
        </a:xfrm>
        <a:prstGeom prst="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Advantages: Provides evidence-based insights.</a:t>
          </a:r>
          <a:endParaRPr lang="en-US" sz="2000" kern="1200"/>
        </a:p>
      </dsp:txBody>
      <dsp:txXfrm>
        <a:off x="6881812" y="3281"/>
        <a:ext cx="2833687" cy="1700212"/>
      </dsp:txXfrm>
    </dsp:sp>
    <dsp:sp modelId="{13EDEAC9-03B4-464F-A8B6-77475D4BD99A}">
      <dsp:nvSpPr>
        <dsp:cNvPr id="0" name=""/>
        <dsp:cNvSpPr/>
      </dsp:nvSpPr>
      <dsp:spPr>
        <a:xfrm>
          <a:off x="2206228" y="1986862"/>
          <a:ext cx="2833687" cy="1700212"/>
        </a:xfrm>
        <a:prstGeom prst="rect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Application: Helps assess adaptability and leadership qualities crucial for BT’s transformation projects.</a:t>
          </a:r>
          <a:endParaRPr lang="en-US" sz="2000" kern="1200"/>
        </a:p>
      </dsp:txBody>
      <dsp:txXfrm>
        <a:off x="2206228" y="1986862"/>
        <a:ext cx="2833687" cy="1700212"/>
      </dsp:txXfrm>
    </dsp:sp>
    <dsp:sp modelId="{3B58286A-C532-4DFD-A887-1600D3C50656}">
      <dsp:nvSpPr>
        <dsp:cNvPr id="0" name=""/>
        <dsp:cNvSpPr/>
      </dsp:nvSpPr>
      <dsp:spPr>
        <a:xfrm>
          <a:off x="5323284" y="1986862"/>
          <a:ext cx="2833687" cy="1700212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(Armstrong &amp; Taylor, 2020)</a:t>
          </a:r>
          <a:endParaRPr lang="en-US" sz="2000" kern="1200"/>
        </a:p>
      </dsp:txBody>
      <dsp:txXfrm>
        <a:off x="5323284" y="1986862"/>
        <a:ext cx="2833687" cy="17002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2BE9D-53EC-4DFB-8C75-A03177F447E8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C03C82-42E7-4F6B-9B2D-862C80F3D543}">
      <dsp:nvSpPr>
        <dsp:cNvPr id="0" name=""/>
        <dsp:cNvSpPr/>
      </dsp:nvSpPr>
      <dsp:spPr>
        <a:xfrm>
          <a:off x="0" y="62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Probing Questions – Explore reasoning and depth (e.g., “ Can you explain how you resolved project delays?”)</a:t>
          </a:r>
          <a:endParaRPr lang="en-US" sz="2100" kern="1200"/>
        </a:p>
      </dsp:txBody>
      <dsp:txXfrm>
        <a:off x="0" y="623"/>
        <a:ext cx="7216416" cy="1022002"/>
      </dsp:txXfrm>
    </dsp:sp>
    <dsp:sp modelId="{FDF233D3-E415-4472-9386-127D60A1ADD3}">
      <dsp:nvSpPr>
        <dsp:cNvPr id="0" name=""/>
        <dsp:cNvSpPr/>
      </dsp:nvSpPr>
      <dsp:spPr>
        <a:xfrm>
          <a:off x="0" y="1022626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F95F83-A242-45C5-A9A8-ADB0FB30728E}">
      <dsp:nvSpPr>
        <dsp:cNvPr id="0" name=""/>
        <dsp:cNvSpPr/>
      </dsp:nvSpPr>
      <dsp:spPr>
        <a:xfrm>
          <a:off x="0" y="1022626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Socratic Questions – Test Decision-making and logic (e.g., “What might you have done differently?”)</a:t>
          </a:r>
          <a:endParaRPr lang="en-US" sz="2100" kern="1200"/>
        </a:p>
      </dsp:txBody>
      <dsp:txXfrm>
        <a:off x="0" y="1022626"/>
        <a:ext cx="7216416" cy="1022002"/>
      </dsp:txXfrm>
    </dsp:sp>
    <dsp:sp modelId="{15050DB4-40F4-4DBE-9BE0-5F70F74E7977}">
      <dsp:nvSpPr>
        <dsp:cNvPr id="0" name=""/>
        <dsp:cNvSpPr/>
      </dsp:nvSpPr>
      <dsp:spPr>
        <a:xfrm>
          <a:off x="0" y="2044628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4B6FD-66E3-43A1-8677-97CCF6895146}">
      <dsp:nvSpPr>
        <dsp:cNvPr id="0" name=""/>
        <dsp:cNvSpPr/>
      </dsp:nvSpPr>
      <dsp:spPr>
        <a:xfrm>
          <a:off x="0" y="2044628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Situational Questions – Assess hypothetical responses (e.g., “What would you do if your team resisted a new process?”)</a:t>
          </a:r>
          <a:endParaRPr lang="en-US" sz="2100" kern="1200"/>
        </a:p>
      </dsp:txBody>
      <dsp:txXfrm>
        <a:off x="0" y="2044628"/>
        <a:ext cx="7216416" cy="1022002"/>
      </dsp:txXfrm>
    </dsp:sp>
    <dsp:sp modelId="{D0F410DB-5A0A-46BD-87D9-7A76CF40A4AF}">
      <dsp:nvSpPr>
        <dsp:cNvPr id="0" name=""/>
        <dsp:cNvSpPr/>
      </dsp:nvSpPr>
      <dsp:spPr>
        <a:xfrm>
          <a:off x="0" y="3066631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676BA-F09A-4632-9D67-67D040FC62D1}">
      <dsp:nvSpPr>
        <dsp:cNvPr id="0" name=""/>
        <dsp:cNvSpPr/>
      </dsp:nvSpPr>
      <dsp:spPr>
        <a:xfrm>
          <a:off x="0" y="3066631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These Techniques evaluate cultural fit, problem solving, and emotional intelligence.</a:t>
          </a:r>
          <a:endParaRPr lang="en-US" sz="2100" kern="1200"/>
        </a:p>
      </dsp:txBody>
      <dsp:txXfrm>
        <a:off x="0" y="3066631"/>
        <a:ext cx="7216416" cy="1022002"/>
      </dsp:txXfrm>
    </dsp:sp>
    <dsp:sp modelId="{8EFD316E-2CA6-4E56-940B-240961A749A8}">
      <dsp:nvSpPr>
        <dsp:cNvPr id="0" name=""/>
        <dsp:cNvSpPr/>
      </dsp:nvSpPr>
      <dsp:spPr>
        <a:xfrm>
          <a:off x="0" y="4088633"/>
          <a:ext cx="72164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29BAA-E1C8-4E6F-ACB8-0AF300DF02BE}">
      <dsp:nvSpPr>
        <dsp:cNvPr id="0" name=""/>
        <dsp:cNvSpPr/>
      </dsp:nvSpPr>
      <dsp:spPr>
        <a:xfrm>
          <a:off x="0" y="408863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(Hackman &amp; Oldham, 202; CIPD, 2024)</a:t>
          </a:r>
          <a:endParaRPr lang="en-US" sz="2100" kern="1200"/>
        </a:p>
      </dsp:txBody>
      <dsp:txXfrm>
        <a:off x="0" y="4088633"/>
        <a:ext cx="7216416" cy="1022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823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558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eed.com/" TargetMode="External"/><Relationship Id="rId2" Type="http://schemas.openxmlformats.org/officeDocument/2006/relationships/hyperlink" Target="http://www.cipd.co.uk/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C11C8-6F21-1261-6872-6D6E280C8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25915" y="1006933"/>
            <a:ext cx="2982141" cy="264326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Recruiting the Right People for The Right Job: A Strategic Approach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44493-315A-1434-7D95-3E16A3FCF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24143" y="4288159"/>
            <a:ext cx="3283154" cy="2162869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800" dirty="0"/>
              <a:t>Prepared by: Tayyib malik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Student number: 2414555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Developing and managing individuals &amp; teams 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Lecturer#; dr. Doreen </a:t>
            </a:r>
            <a:r>
              <a:rPr lang="en-GB" sz="800" dirty="0" err="1"/>
              <a:t>nyaa</a:t>
            </a:r>
            <a:r>
              <a:rPr lang="en-GB" sz="800" dirty="0"/>
              <a:t> </a:t>
            </a:r>
            <a:r>
              <a:rPr lang="en-GB" sz="800" dirty="0" err="1"/>
              <a:t>Amundam</a:t>
            </a:r>
            <a:r>
              <a:rPr lang="en-GB" sz="8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800" dirty="0"/>
              <a:t>“if you hire people who believe what you believe, they’ll work for you with blood, sweat, and tears.” – (Simon Sinek, 2009).</a:t>
            </a:r>
          </a:p>
        </p:txBody>
      </p:sp>
      <p:pic>
        <p:nvPicPr>
          <p:cNvPr id="4" name="Video 3" descr="People Discussing">
            <a:extLst>
              <a:ext uri="{FF2B5EF4-FFF2-40B4-BE49-F238E27FC236}">
                <a16:creationId xmlns:a16="http://schemas.microsoft.com/office/drawing/2014/main" id="{EBA5CF9D-5FE4-E1B0-697B-5A3BC0438F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660991" y="1296876"/>
            <a:ext cx="7683988" cy="4309967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7534CB3-4CA5-DDD2-D519-C4A714A68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16943" y="3999192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306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9D4D0-095C-8BFC-F249-6F059A17B2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914400"/>
            <a:ext cx="6501810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Table of Contents</a:t>
            </a:r>
          </a:p>
        </p:txBody>
      </p:sp>
      <p:pic>
        <p:nvPicPr>
          <p:cNvPr id="5" name="Picture 4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A79ACD7B-F60E-613F-4166-09AFF88ACB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21" r="22188" b="2"/>
          <a:stretch>
            <a:fillRect/>
          </a:stretch>
        </p:blipFill>
        <p:spPr>
          <a:xfrm>
            <a:off x="20" y="914399"/>
            <a:ext cx="4416532" cy="535352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6E8A347-B3E4-D112-293A-4C19109784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2176036"/>
            <a:ext cx="6501810" cy="412188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Introduction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Bt group overview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Recruitment process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Job analysis, Description &amp; Person Specification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Structured interview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Panel interview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Competency-based interview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Questioning techniques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Face-to-face vs online interview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Conclusion</a:t>
            </a: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250376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FF5C88-4B8A-8FAB-07F1-0400EBCD04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1371601"/>
            <a:ext cx="10890929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Introduction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BD6AE9A0-A579-5765-92C3-780FA378DA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1296208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669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8522F-75B4-4E87-7327-3913B42DC7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3000587" cy="4160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BT Group Overview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8C4FA5C-E865-8DA8-4A21-D754FCCC50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6851415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2966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9BF7B-2127-6333-32C1-E1F505AC6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3000587" cy="4160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Recruitment Process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TextBox 3">
            <a:extLst>
              <a:ext uri="{FF2B5EF4-FFF2-40B4-BE49-F238E27FC236}">
                <a16:creationId xmlns:a16="http://schemas.microsoft.com/office/drawing/2014/main" id="{32671C33-0528-7447-4BE7-964EFEFF46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5480974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5638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4693FF-8125-E0E2-9C61-58BAE2D98A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904" y="914400"/>
            <a:ext cx="4261104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Job Analysis, Description &amp; Person Specification</a:t>
            </a:r>
          </a:p>
        </p:txBody>
      </p:sp>
      <p:pic>
        <p:nvPicPr>
          <p:cNvPr id="6" name="Picture 5" descr="Two business people communicating">
            <a:extLst>
              <a:ext uri="{FF2B5EF4-FFF2-40B4-BE49-F238E27FC236}">
                <a16:creationId xmlns:a16="http://schemas.microsoft.com/office/drawing/2014/main" id="{DD735BA9-1425-6F28-ECC8-805B21EEE2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96" b="2"/>
          <a:stretch>
            <a:fillRect/>
          </a:stretch>
        </p:blipFill>
        <p:spPr>
          <a:xfrm>
            <a:off x="-1" y="914399"/>
            <a:ext cx="6657255" cy="5353523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665683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2979B29-A077-2E27-A97E-15034D94C29F}"/>
              </a:ext>
            </a:extLst>
          </p:cNvPr>
          <p:cNvSpPr txBox="1"/>
          <p:nvPr/>
        </p:nvSpPr>
        <p:spPr>
          <a:xfrm>
            <a:off x="7269905" y="2176036"/>
            <a:ext cx="4261104" cy="41218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700"/>
              <a:t>Job Title: Project Manager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700"/>
              <a:t>Job Analysis: Identifies responsibilities, required competencies, and performance expectations.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700"/>
              <a:t>Job Description: Planning, budgeting, leading project teams, managing risks, and reporting progress.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700"/>
              <a:t>Person Specification: Degree in Business/Management, 5= years experience, leadership and communication skills, alignment with BT’s values.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700"/>
              <a:t>(Torrington et al., 2020)</a:t>
            </a:r>
          </a:p>
        </p:txBody>
      </p:sp>
    </p:spTree>
    <p:extLst>
      <p:ext uri="{BB962C8B-B14F-4D97-AF65-F5344CB8AC3E}">
        <p14:creationId xmlns:p14="http://schemas.microsoft.com/office/powerpoint/2010/main" val="1118083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721A38-628B-E40C-B965-37798B88A6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96821" y="1371600"/>
            <a:ext cx="6034187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Structured Interview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A203C1-196D-68F2-6079-7C0664208C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98" r="41057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8FE73C6-3DF4-95A7-FDF2-4F1AAA34B7AF}"/>
              </a:ext>
            </a:extLst>
          </p:cNvPr>
          <p:cNvSpPr txBox="1"/>
          <p:nvPr/>
        </p:nvSpPr>
        <p:spPr>
          <a:xfrm>
            <a:off x="5496821" y="2633236"/>
            <a:ext cx="6034187" cy="3664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Definition: A systematic approach with pre-determined questions ensuring fairness and consistency.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Advantages: Reduces bias and improves reliability.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Disadvantages: It may limit conversational flow.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Application: Used in BT’s Project Manager selection to assess leadership and communication competencies.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(Gatewood et al., 2019)</a:t>
            </a:r>
          </a:p>
        </p:txBody>
      </p:sp>
    </p:spTree>
    <p:extLst>
      <p:ext uri="{BB962C8B-B14F-4D97-AF65-F5344CB8AC3E}">
        <p14:creationId xmlns:p14="http://schemas.microsoft.com/office/powerpoint/2010/main" val="2989652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FF063-ED96-6822-1DEB-2CF43C79B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3677920" cy="39192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Panel Interview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4729CB3-C8FA-2978-6A3B-1B15104066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4383999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773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B74BF-B85F-01DA-C474-126129B2D8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71600"/>
            <a:ext cx="10360152" cy="11399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Competency-Based Interview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2BE3C80-4C7F-CD36-5977-892B66500D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7249483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520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597DE-93DE-E220-7928-474A29F5DB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3000587" cy="4160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Appropriate Questioning Techniques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F8D9BA9-5F11-BA42-550D-C2507564D5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1203722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3330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FCD07-B779-FC14-E028-43EEDADFF0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96821" y="1371600"/>
            <a:ext cx="6034187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Face-to-Face vs Online Interview</a:t>
            </a:r>
          </a:p>
        </p:txBody>
      </p:sp>
      <p:pic>
        <p:nvPicPr>
          <p:cNvPr id="6" name="Picture 5" descr="Close up of person typing">
            <a:extLst>
              <a:ext uri="{FF2B5EF4-FFF2-40B4-BE49-F238E27FC236}">
                <a16:creationId xmlns:a16="http://schemas.microsoft.com/office/drawing/2014/main" id="{2DE0880E-190D-541C-C223-391E9B7789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80" r="32737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3A68F9C-8994-E157-051A-983C075F2C9A}"/>
              </a:ext>
            </a:extLst>
          </p:cNvPr>
          <p:cNvSpPr txBox="1"/>
          <p:nvPr/>
        </p:nvSpPr>
        <p:spPr>
          <a:xfrm>
            <a:off x="5496821" y="2633236"/>
            <a:ext cx="6034187" cy="3664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Face-to-Face Interview: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Allows observation of non-verbal cues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Builds rapport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Time and cost-intensive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Online Interview: 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Convenient and cost-effective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Saves time and resources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Relies heavily on technology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Recommendation: Conduct online for initial screening and face-to-face for final stage.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/>
              <a:t>(Indeed, 2024; CIPD, 2023)</a:t>
            </a:r>
          </a:p>
        </p:txBody>
      </p:sp>
    </p:spTree>
    <p:extLst>
      <p:ext uri="{BB962C8B-B14F-4D97-AF65-F5344CB8AC3E}">
        <p14:creationId xmlns:p14="http://schemas.microsoft.com/office/powerpoint/2010/main" val="824038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D3684-3B37-82AB-93F3-405D27B69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4425406" cy="50219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34FF3D-E418-7E59-F201-B6F4A9ACB694}"/>
              </a:ext>
            </a:extLst>
          </p:cNvPr>
          <p:cNvSpPr txBox="1"/>
          <p:nvPr/>
        </p:nvSpPr>
        <p:spPr>
          <a:xfrm>
            <a:off x="5878286" y="1052945"/>
            <a:ext cx="5652723" cy="52472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Effective recruitment ensures BT hires candidates who align with its mission and transformation goals.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Structured and competency-based interviews combined with probing and Socratic questioning identify the best cultural and skill fit.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A blended interview approach (online + face-to-face) provides flexibility and quality outcomes.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(Sinek, 2009)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460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7669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57C5B-E7D1-F290-FE8B-88412453A7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0"/>
            <a:ext cx="4070143" cy="18394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C9C3D5-7C90-3AE2-67C0-117B67196CAF}"/>
              </a:ext>
            </a:extLst>
          </p:cNvPr>
          <p:cNvSpPr txBox="1"/>
          <p:nvPr/>
        </p:nvSpPr>
        <p:spPr>
          <a:xfrm>
            <a:off x="5410186" y="1010097"/>
            <a:ext cx="6141734" cy="53146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Armstrong, M. &amp; Taylor, S. (2020) Armstrong’s Handbook of Human Resource Management Practice. 15</a:t>
            </a:r>
            <a:r>
              <a:rPr lang="en-US" baseline="30000"/>
              <a:t>th</a:t>
            </a:r>
            <a:r>
              <a:rPr lang="en-US"/>
              <a:t> ed. London: Kogan Page.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CIPD (2024) Recruitment and Selection. Available at: </a:t>
            </a:r>
            <a:r>
              <a:rPr lang="en-US">
                <a:hlinkClick r:id="rId2"/>
              </a:rPr>
              <a:t>www.cipd.co.uk</a:t>
            </a:r>
            <a:r>
              <a:rPr lang="en-US"/>
              <a:t> 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Sinek, S. (2009) Start with Why: How Great Leaders Inspire Everyone to Take Action. London: Penguin.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Torrington, D. et al. (2020) Human Resource Management. 11</a:t>
            </a:r>
            <a:r>
              <a:rPr lang="en-US" baseline="30000"/>
              <a:t>th</a:t>
            </a:r>
            <a:r>
              <a:rPr lang="en-US"/>
              <a:t> ed. Pearson.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Indeed (2024) Online vs Face-to-Face Interviews. Available at: </a:t>
            </a:r>
            <a:r>
              <a:rPr lang="en-US">
                <a:hlinkClick r:id="rId3"/>
              </a:rPr>
              <a:t>www.indeed.com</a:t>
            </a:r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072612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 descr="Close up image of hands applauding">
            <a:extLst>
              <a:ext uri="{FF2B5EF4-FFF2-40B4-BE49-F238E27FC236}">
                <a16:creationId xmlns:a16="http://schemas.microsoft.com/office/drawing/2014/main" id="{BCD03281-6567-5120-244D-8ACF03C205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19" b="12311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2E284DE-AB43-1296-3166-892F44A3A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95351-8C0E-19AB-2DE7-671D15A81C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5" y="701964"/>
            <a:ext cx="5370950" cy="3640303"/>
          </a:xfrm>
        </p:spPr>
        <p:txBody>
          <a:bodyPr anchor="t">
            <a:normAutofit/>
          </a:bodyPr>
          <a:lstStyle/>
          <a:p>
            <a:r>
              <a:rPr lang="en-GB" sz="6000" b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Listening!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32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1952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black question marks with one yellow question mark">
            <a:extLst>
              <a:ext uri="{FF2B5EF4-FFF2-40B4-BE49-F238E27FC236}">
                <a16:creationId xmlns:a16="http://schemas.microsoft.com/office/drawing/2014/main" id="{0A36BE0B-5392-6515-7DFC-DDB5AB4A199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l="10092" r="25018" b="1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C5A8CC-CEC0-9926-8E71-900038B45F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Any Questions?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1169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801</Words>
  <Application>Microsoft Office PowerPoint</Application>
  <PresentationFormat>Widescreen</PresentationFormat>
  <Paragraphs>95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Bierstadt</vt:lpstr>
      <vt:lpstr>Grandview Display</vt:lpstr>
      <vt:lpstr>Neue Haas Grotesk Text Pro</vt:lpstr>
      <vt:lpstr>DashVTI</vt:lpstr>
      <vt:lpstr>Recruiting the Right People for The Right Job: A Strategic Approach</vt:lpstr>
      <vt:lpstr>Table of Contents</vt:lpstr>
      <vt:lpstr>Introduction</vt:lpstr>
      <vt:lpstr>BT Group Overview</vt:lpstr>
      <vt:lpstr>Recruitment Process</vt:lpstr>
      <vt:lpstr>Job Analysis, Description &amp; Person Specification</vt:lpstr>
      <vt:lpstr>Structured Interview</vt:lpstr>
      <vt:lpstr>Panel Interview</vt:lpstr>
      <vt:lpstr>Competency-Based Interview</vt:lpstr>
      <vt:lpstr>Appropriate Questioning Techniques</vt:lpstr>
      <vt:lpstr>Face-to-Face vs Online Interview</vt:lpstr>
      <vt:lpstr>Conclusion</vt:lpstr>
      <vt:lpstr>References</vt:lpstr>
      <vt:lpstr>Thank You For Listening!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Tayyib Malik (2414555)</dc:creator>
  <cp:lastModifiedBy>Tayyib Malik (2414555)</cp:lastModifiedBy>
  <cp:revision>2</cp:revision>
  <dcterms:created xsi:type="dcterms:W3CDTF">2025-10-12T00:29:26Z</dcterms:created>
  <dcterms:modified xsi:type="dcterms:W3CDTF">2025-10-12T13:45:10Z</dcterms:modified>
</cp:coreProperties>
</file>