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 id="2147483697" r:id="rId5"/>
  </p:sldMasterIdLst>
  <p:notesMasterIdLst>
    <p:notesMasterId r:id="rId34"/>
  </p:notesMasterIdLst>
  <p:handoutMasterIdLst>
    <p:handoutMasterId r:id="rId35"/>
  </p:handoutMasterIdLst>
  <p:sldIdLst>
    <p:sldId id="340" r:id="rId6"/>
    <p:sldId id="341" r:id="rId7"/>
    <p:sldId id="266" r:id="rId8"/>
    <p:sldId id="350" r:id="rId9"/>
    <p:sldId id="343" r:id="rId10"/>
    <p:sldId id="357" r:id="rId11"/>
    <p:sldId id="285" r:id="rId12"/>
    <p:sldId id="358" r:id="rId13"/>
    <p:sldId id="359" r:id="rId14"/>
    <p:sldId id="363" r:id="rId15"/>
    <p:sldId id="364" r:id="rId16"/>
    <p:sldId id="365" r:id="rId17"/>
    <p:sldId id="366" r:id="rId18"/>
    <p:sldId id="367" r:id="rId19"/>
    <p:sldId id="368" r:id="rId20"/>
    <p:sldId id="369" r:id="rId21"/>
    <p:sldId id="370" r:id="rId22"/>
    <p:sldId id="371" r:id="rId23"/>
    <p:sldId id="362" r:id="rId24"/>
    <p:sldId id="288" r:id="rId25"/>
    <p:sldId id="277" r:id="rId26"/>
    <p:sldId id="291" r:id="rId27"/>
    <p:sldId id="290" r:id="rId28"/>
    <p:sldId id="296" r:id="rId29"/>
    <p:sldId id="278" r:id="rId30"/>
    <p:sldId id="289" r:id="rId31"/>
    <p:sldId id="360" r:id="rId32"/>
    <p:sldId id="355" r:id="rId3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FB251"/>
    <a:srgbClr val="00635D"/>
    <a:srgbClr val="F9E0B9"/>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A9F04B7-C5C1-4F51-974C-7C0A9684DC49}" v="2" dt="2026-02-11T13:54:24.475"/>
  </p1510:revLst>
</p1510:revInfo>
</file>

<file path=ppt/tableStyles.xml><?xml version="1.0" encoding="utf-8"?>
<a:tblStyleLst xmlns:a="http://schemas.openxmlformats.org/drawingml/2006/main" def="{1E171933-4619-4E11-9A3F-F7608DF75F80}">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202B0CA-FC54-4496-8BCA-5EF66A818D29}" styleName="Dark Style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dk1">
              <a:tint val="20000"/>
            </a:schemeClr>
          </a:solidFill>
        </a:fill>
      </a:tcStyle>
    </a:lastRow>
    <a:firstRow>
      <a:tcTxStyle b="on">
        <a:fontRef idx="minor">
          <a:scrgbClr r="0" g="0" b="0"/>
        </a:fontRef>
        <a:schemeClr val="lt1"/>
      </a:tcTxStyle>
      <a:tcStyle>
        <a:tcBdr/>
        <a:fill>
          <a:solidFill>
            <a:schemeClr val="dk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46F890A9-2807-4EBB-B81D-B2AA78EC7F39}" styleName="Dark Style 2 - Accent 5/Accent 6">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5">
              <a:tint val="20000"/>
            </a:schemeClr>
          </a:solidFill>
        </a:fill>
      </a:tcStyle>
    </a:lastRow>
    <a:firstRow>
      <a:tcTxStyle b="on">
        <a:fontRef idx="minor">
          <a:scrgbClr r="0" g="0" b="0"/>
        </a:fontRef>
        <a:schemeClr val="lt1"/>
      </a:tcTxStyle>
      <a:tcStyle>
        <a:tcBdr/>
        <a:fill>
          <a:solidFill>
            <a:schemeClr val="accent6"/>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91EBBBCC-DAD2-459C-BE2E-F6DE35CF9A28}" styleName="Dark Style 2 - Accent 3/Accent 4">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3">
              <a:tint val="20000"/>
            </a:schemeClr>
          </a:solidFill>
        </a:fill>
      </a:tcStyle>
    </a:lastRow>
    <a:firstRow>
      <a:tcTxStyle b="on">
        <a:fontRef idx="minor">
          <a:scrgbClr r="0" g="0" b="0"/>
        </a:fontRef>
        <a:schemeClr val="lt1"/>
      </a:tcTxStyle>
      <a:tcStyle>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660" autoAdjust="0"/>
  </p:normalViewPr>
  <p:slideViewPr>
    <p:cSldViewPr snapToGrid="0">
      <p:cViewPr varScale="1">
        <p:scale>
          <a:sx n="83" d="100"/>
          <a:sy n="83" d="100"/>
        </p:scale>
        <p:origin x="45" y="558"/>
      </p:cViewPr>
      <p:guideLst/>
    </p:cSldViewPr>
  </p:slideViewPr>
  <p:outlineViewPr>
    <p:cViewPr>
      <p:scale>
        <a:sx n="33" d="100"/>
        <a:sy n="33" d="100"/>
      </p:scale>
      <p:origin x="0" y="-11376"/>
    </p:cViewPr>
  </p:outlineViewPr>
  <p:notesTextViewPr>
    <p:cViewPr>
      <p:scale>
        <a:sx n="1" d="1"/>
        <a:sy n="1" d="1"/>
      </p:scale>
      <p:origin x="0" y="0"/>
    </p:cViewPr>
  </p:notesTextViewPr>
  <p:sorterViewPr>
    <p:cViewPr varScale="1">
      <p:scale>
        <a:sx n="100" d="100"/>
        <a:sy n="100" d="100"/>
      </p:scale>
      <p:origin x="0" y="-6264"/>
    </p:cViewPr>
  </p:sorterViewPr>
  <p:notesViewPr>
    <p:cSldViewPr snapToGrid="0">
      <p:cViewPr varScale="1">
        <p:scale>
          <a:sx n="67" d="100"/>
          <a:sy n="67" d="100"/>
        </p:scale>
        <p:origin x="3120" y="72"/>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tableStyles" Target="tableStyles.xml"/><Relationship Id="rId21" Type="http://schemas.openxmlformats.org/officeDocument/2006/relationships/slide" Target="slides/slide16.xml"/><Relationship Id="rId34" Type="http://schemas.openxmlformats.org/officeDocument/2006/relationships/notesMaster" Target="notesMasters/notesMaster1.xml"/><Relationship Id="rId42" Type="http://schemas.microsoft.com/office/2018/10/relationships/authors" Target="author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presProps" Target="presProp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handoutMaster" Target="handoutMasters/handoutMaster1.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odri Thomas" userId="97013524-85ec-4bc1-99cf-ee75f81eb8cc" providerId="ADAL" clId="{0A9F04B7-C5C1-4F51-974C-7C0A9684DC49}"/>
    <pc:docChg chg="custSel addSld delSld modSld sldOrd">
      <pc:chgData name="Rhodri Thomas" userId="97013524-85ec-4bc1-99cf-ee75f81eb8cc" providerId="ADAL" clId="{0A9F04B7-C5C1-4F51-974C-7C0A9684DC49}" dt="2026-02-11T13:54:45.139" v="181" actId="14100"/>
      <pc:docMkLst>
        <pc:docMk/>
      </pc:docMkLst>
      <pc:sldChg chg="addSp delSp modSp mod ord">
        <pc:chgData name="Rhodri Thomas" userId="97013524-85ec-4bc1-99cf-ee75f81eb8cc" providerId="ADAL" clId="{0A9F04B7-C5C1-4F51-974C-7C0A9684DC49}" dt="2026-02-11T13:50:08.674" v="101" actId="1076"/>
        <pc:sldMkLst>
          <pc:docMk/>
          <pc:sldMk cId="1923038163" sldId="285"/>
        </pc:sldMkLst>
        <pc:spChg chg="add mod">
          <ac:chgData name="Rhodri Thomas" userId="97013524-85ec-4bc1-99cf-ee75f81eb8cc" providerId="ADAL" clId="{0A9F04B7-C5C1-4F51-974C-7C0A9684DC49}" dt="2026-02-11T13:47:14.810" v="75" actId="1076"/>
          <ac:spMkLst>
            <pc:docMk/>
            <pc:sldMk cId="1923038163" sldId="285"/>
            <ac:spMk id="5" creationId="{F5BBD563-3833-6D23-8373-3220BA6AF64F}"/>
          </ac:spMkLst>
        </pc:spChg>
        <pc:spChg chg="add mod">
          <ac:chgData name="Rhodri Thomas" userId="97013524-85ec-4bc1-99cf-ee75f81eb8cc" providerId="ADAL" clId="{0A9F04B7-C5C1-4F51-974C-7C0A9684DC49}" dt="2026-02-11T13:50:08.674" v="101" actId="1076"/>
          <ac:spMkLst>
            <pc:docMk/>
            <pc:sldMk cId="1923038163" sldId="285"/>
            <ac:spMk id="9" creationId="{B4C21333-5D30-1319-FE8D-5E18C7417C31}"/>
          </ac:spMkLst>
        </pc:spChg>
        <pc:spChg chg="add mod">
          <ac:chgData name="Rhodri Thomas" userId="97013524-85ec-4bc1-99cf-ee75f81eb8cc" providerId="ADAL" clId="{0A9F04B7-C5C1-4F51-974C-7C0A9684DC49}" dt="2026-02-11T13:50:01.241" v="98" actId="1076"/>
          <ac:spMkLst>
            <pc:docMk/>
            <pc:sldMk cId="1923038163" sldId="285"/>
            <ac:spMk id="13" creationId="{92649028-9532-5410-7DD3-66C72472BAC1}"/>
          </ac:spMkLst>
        </pc:spChg>
        <pc:spChg chg="del mod">
          <ac:chgData name="Rhodri Thomas" userId="97013524-85ec-4bc1-99cf-ee75f81eb8cc" providerId="ADAL" clId="{0A9F04B7-C5C1-4F51-974C-7C0A9684DC49}" dt="2026-02-11T13:47:03.192" v="72" actId="478"/>
          <ac:spMkLst>
            <pc:docMk/>
            <pc:sldMk cId="1923038163" sldId="285"/>
            <ac:spMk id="15" creationId="{FA061601-468D-486D-B8EE-42BD1BE3ADCC}"/>
          </ac:spMkLst>
        </pc:spChg>
        <pc:picChg chg="add mod modCrop">
          <ac:chgData name="Rhodri Thomas" userId="97013524-85ec-4bc1-99cf-ee75f81eb8cc" providerId="ADAL" clId="{0A9F04B7-C5C1-4F51-974C-7C0A9684DC49}" dt="2026-02-11T13:47:00.681" v="70" actId="1076"/>
          <ac:picMkLst>
            <pc:docMk/>
            <pc:sldMk cId="1923038163" sldId="285"/>
            <ac:picMk id="3" creationId="{7C41EF2C-3A42-867B-2E14-256DB34093A6}"/>
          </ac:picMkLst>
        </pc:picChg>
        <pc:picChg chg="add mod modCrop">
          <ac:chgData name="Rhodri Thomas" userId="97013524-85ec-4bc1-99cf-ee75f81eb8cc" providerId="ADAL" clId="{0A9F04B7-C5C1-4F51-974C-7C0A9684DC49}" dt="2026-02-11T13:50:05.839" v="100" actId="1076"/>
          <ac:picMkLst>
            <pc:docMk/>
            <pc:sldMk cId="1923038163" sldId="285"/>
            <ac:picMk id="7" creationId="{81664254-7A5C-57B5-4111-A02D5AED0927}"/>
          </ac:picMkLst>
        </pc:picChg>
        <pc:picChg chg="add mod modCrop">
          <ac:chgData name="Rhodri Thomas" userId="97013524-85ec-4bc1-99cf-ee75f81eb8cc" providerId="ADAL" clId="{0A9F04B7-C5C1-4F51-974C-7C0A9684DC49}" dt="2026-02-11T13:50:02.766" v="99" actId="14100"/>
          <ac:picMkLst>
            <pc:docMk/>
            <pc:sldMk cId="1923038163" sldId="285"/>
            <ac:picMk id="11" creationId="{64CBD25E-2276-52D8-D4B2-BD337F017243}"/>
          </ac:picMkLst>
        </pc:picChg>
      </pc:sldChg>
      <pc:sldChg chg="addSp modSp new mod setBg">
        <pc:chgData name="Rhodri Thomas" userId="97013524-85ec-4bc1-99cf-ee75f81eb8cc" providerId="ADAL" clId="{0A9F04B7-C5C1-4F51-974C-7C0A9684DC49}" dt="2026-02-11T13:07:26.630" v="23" actId="1076"/>
        <pc:sldMkLst>
          <pc:docMk/>
          <pc:sldMk cId="1338812666" sldId="360"/>
        </pc:sldMkLst>
        <pc:spChg chg="add mod">
          <ac:chgData name="Rhodri Thomas" userId="97013524-85ec-4bc1-99cf-ee75f81eb8cc" providerId="ADAL" clId="{0A9F04B7-C5C1-4F51-974C-7C0A9684DC49}" dt="2026-02-11T13:06:30.631" v="16" actId="1076"/>
          <ac:spMkLst>
            <pc:docMk/>
            <pc:sldMk cId="1338812666" sldId="360"/>
            <ac:spMk id="3" creationId="{A00242DC-563D-5E2A-294B-CD1394A5A1F0}"/>
          </ac:spMkLst>
        </pc:spChg>
        <pc:spChg chg="add mod">
          <ac:chgData name="Rhodri Thomas" userId="97013524-85ec-4bc1-99cf-ee75f81eb8cc" providerId="ADAL" clId="{0A9F04B7-C5C1-4F51-974C-7C0A9684DC49}" dt="2026-02-11T13:07:26.630" v="23" actId="1076"/>
          <ac:spMkLst>
            <pc:docMk/>
            <pc:sldMk cId="1338812666" sldId="360"/>
            <ac:spMk id="7" creationId="{0126BB80-B723-803F-EA26-D2B35DF9A95C}"/>
          </ac:spMkLst>
        </pc:spChg>
        <pc:spChg chg="add">
          <ac:chgData name="Rhodri Thomas" userId="97013524-85ec-4bc1-99cf-ee75f81eb8cc" providerId="ADAL" clId="{0A9F04B7-C5C1-4F51-974C-7C0A9684DC49}" dt="2026-02-11T13:05:04.556" v="6" actId="26606"/>
          <ac:spMkLst>
            <pc:docMk/>
            <pc:sldMk cId="1338812666" sldId="360"/>
            <ac:spMk id="10" creationId="{F13C74B1-5B17-4795-BED0-7140497B445A}"/>
          </ac:spMkLst>
        </pc:spChg>
        <pc:spChg chg="add">
          <ac:chgData name="Rhodri Thomas" userId="97013524-85ec-4bc1-99cf-ee75f81eb8cc" providerId="ADAL" clId="{0A9F04B7-C5C1-4F51-974C-7C0A9684DC49}" dt="2026-02-11T13:05:04.556" v="6" actId="26606"/>
          <ac:spMkLst>
            <pc:docMk/>
            <pc:sldMk cId="1338812666" sldId="360"/>
            <ac:spMk id="12" creationId="{D4974D33-8DC5-464E-8C6D-BE58F0669C17}"/>
          </ac:spMkLst>
        </pc:spChg>
        <pc:picChg chg="add mod modCrop">
          <ac:chgData name="Rhodri Thomas" userId="97013524-85ec-4bc1-99cf-ee75f81eb8cc" providerId="ADAL" clId="{0A9F04B7-C5C1-4F51-974C-7C0A9684DC49}" dt="2026-02-11T13:05:20.552" v="10" actId="732"/>
          <ac:picMkLst>
            <pc:docMk/>
            <pc:sldMk cId="1338812666" sldId="360"/>
            <ac:picMk id="5" creationId="{67DE9786-C958-E07B-3408-2A42380AA598}"/>
          </ac:picMkLst>
        </pc:picChg>
      </pc:sldChg>
      <pc:sldChg chg="new del">
        <pc:chgData name="Rhodri Thomas" userId="97013524-85ec-4bc1-99cf-ee75f81eb8cc" providerId="ADAL" clId="{0A9F04B7-C5C1-4F51-974C-7C0A9684DC49}" dt="2026-02-11T13:43:43.870" v="26" actId="47"/>
        <pc:sldMkLst>
          <pc:docMk/>
          <pc:sldMk cId="612182636" sldId="361"/>
        </pc:sldMkLst>
      </pc:sldChg>
      <pc:sldChg chg="add">
        <pc:chgData name="Rhodri Thomas" userId="97013524-85ec-4bc1-99cf-ee75f81eb8cc" providerId="ADAL" clId="{0A9F04B7-C5C1-4F51-974C-7C0A9684DC49}" dt="2026-02-11T13:43:42.118" v="25" actId="2890"/>
        <pc:sldMkLst>
          <pc:docMk/>
          <pc:sldMk cId="3110923490" sldId="362"/>
        </pc:sldMkLst>
      </pc:sldChg>
      <pc:sldChg chg="modSp add mod">
        <pc:chgData name="Rhodri Thomas" userId="97013524-85ec-4bc1-99cf-ee75f81eb8cc" providerId="ADAL" clId="{0A9F04B7-C5C1-4F51-974C-7C0A9684DC49}" dt="2026-02-11T13:44:13.095" v="62" actId="20577"/>
        <pc:sldMkLst>
          <pc:docMk/>
          <pc:sldMk cId="2630325678" sldId="363"/>
        </pc:sldMkLst>
        <pc:spChg chg="mod">
          <ac:chgData name="Rhodri Thomas" userId="97013524-85ec-4bc1-99cf-ee75f81eb8cc" providerId="ADAL" clId="{0A9F04B7-C5C1-4F51-974C-7C0A9684DC49}" dt="2026-02-11T13:44:09.771" v="61" actId="20577"/>
          <ac:spMkLst>
            <pc:docMk/>
            <pc:sldMk cId="2630325678" sldId="363"/>
            <ac:spMk id="2" creationId="{562B7740-ED88-9F6A-89FF-4B0DFAAC36EA}"/>
          </ac:spMkLst>
        </pc:spChg>
        <pc:spChg chg="mod">
          <ac:chgData name="Rhodri Thomas" userId="97013524-85ec-4bc1-99cf-ee75f81eb8cc" providerId="ADAL" clId="{0A9F04B7-C5C1-4F51-974C-7C0A9684DC49}" dt="2026-02-11T13:44:13.095" v="62" actId="20577"/>
          <ac:spMkLst>
            <pc:docMk/>
            <pc:sldMk cId="2630325678" sldId="363"/>
            <ac:spMk id="3" creationId="{39A25282-EE8D-71BA-6317-EECFE33238DC}"/>
          </ac:spMkLst>
        </pc:spChg>
      </pc:sldChg>
      <pc:sldChg chg="modSp new mod">
        <pc:chgData name="Rhodri Thomas" userId="97013524-85ec-4bc1-99cf-ee75f81eb8cc" providerId="ADAL" clId="{0A9F04B7-C5C1-4F51-974C-7C0A9684DC49}" dt="2026-02-11T13:51:11.249" v="107" actId="20577"/>
        <pc:sldMkLst>
          <pc:docMk/>
          <pc:sldMk cId="3996543201" sldId="364"/>
        </pc:sldMkLst>
        <pc:spChg chg="mod">
          <ac:chgData name="Rhodri Thomas" userId="97013524-85ec-4bc1-99cf-ee75f81eb8cc" providerId="ADAL" clId="{0A9F04B7-C5C1-4F51-974C-7C0A9684DC49}" dt="2026-02-11T13:51:04.152" v="105"/>
          <ac:spMkLst>
            <pc:docMk/>
            <pc:sldMk cId="3996543201" sldId="364"/>
            <ac:spMk id="2" creationId="{565549A0-C18E-6FB5-2A81-8B786A7B75FA}"/>
          </ac:spMkLst>
        </pc:spChg>
        <pc:spChg chg="mod">
          <ac:chgData name="Rhodri Thomas" userId="97013524-85ec-4bc1-99cf-ee75f81eb8cc" providerId="ADAL" clId="{0A9F04B7-C5C1-4F51-974C-7C0A9684DC49}" dt="2026-02-11T13:51:11.249" v="107" actId="20577"/>
          <ac:spMkLst>
            <pc:docMk/>
            <pc:sldMk cId="3996543201" sldId="364"/>
            <ac:spMk id="3" creationId="{46FDD902-033D-5337-5EC6-9346540D0818}"/>
          </ac:spMkLst>
        </pc:spChg>
      </pc:sldChg>
      <pc:sldChg chg="modSp new mod">
        <pc:chgData name="Rhodri Thomas" userId="97013524-85ec-4bc1-99cf-ee75f81eb8cc" providerId="ADAL" clId="{0A9F04B7-C5C1-4F51-974C-7C0A9684DC49}" dt="2026-02-11T13:51:31.225" v="111"/>
        <pc:sldMkLst>
          <pc:docMk/>
          <pc:sldMk cId="4216089220" sldId="365"/>
        </pc:sldMkLst>
        <pc:spChg chg="mod">
          <ac:chgData name="Rhodri Thomas" userId="97013524-85ec-4bc1-99cf-ee75f81eb8cc" providerId="ADAL" clId="{0A9F04B7-C5C1-4F51-974C-7C0A9684DC49}" dt="2026-02-11T13:51:31.225" v="111"/>
          <ac:spMkLst>
            <pc:docMk/>
            <pc:sldMk cId="4216089220" sldId="365"/>
            <ac:spMk id="2" creationId="{FD4F9EAB-A06F-9138-1A55-707BB6757105}"/>
          </ac:spMkLst>
        </pc:spChg>
        <pc:spChg chg="mod">
          <ac:chgData name="Rhodri Thomas" userId="97013524-85ec-4bc1-99cf-ee75f81eb8cc" providerId="ADAL" clId="{0A9F04B7-C5C1-4F51-974C-7C0A9684DC49}" dt="2026-02-11T13:51:29.025" v="110" actId="21"/>
          <ac:spMkLst>
            <pc:docMk/>
            <pc:sldMk cId="4216089220" sldId="365"/>
            <ac:spMk id="3" creationId="{4D3D8115-89B4-8B7F-183E-27854F68EA27}"/>
          </ac:spMkLst>
        </pc:spChg>
      </pc:sldChg>
      <pc:sldChg chg="modSp new mod">
        <pc:chgData name="Rhodri Thomas" userId="97013524-85ec-4bc1-99cf-ee75f81eb8cc" providerId="ADAL" clId="{0A9F04B7-C5C1-4F51-974C-7C0A9684DC49}" dt="2026-02-11T13:51:54.163" v="116" actId="20577"/>
        <pc:sldMkLst>
          <pc:docMk/>
          <pc:sldMk cId="3618212005" sldId="366"/>
        </pc:sldMkLst>
        <pc:spChg chg="mod">
          <ac:chgData name="Rhodri Thomas" userId="97013524-85ec-4bc1-99cf-ee75f81eb8cc" providerId="ADAL" clId="{0A9F04B7-C5C1-4F51-974C-7C0A9684DC49}" dt="2026-02-11T13:51:50.873" v="115"/>
          <ac:spMkLst>
            <pc:docMk/>
            <pc:sldMk cId="3618212005" sldId="366"/>
            <ac:spMk id="2" creationId="{357AFD85-D388-4425-6445-817EF9D809FE}"/>
          </ac:spMkLst>
        </pc:spChg>
        <pc:spChg chg="mod">
          <ac:chgData name="Rhodri Thomas" userId="97013524-85ec-4bc1-99cf-ee75f81eb8cc" providerId="ADAL" clId="{0A9F04B7-C5C1-4F51-974C-7C0A9684DC49}" dt="2026-02-11T13:51:54.163" v="116" actId="20577"/>
          <ac:spMkLst>
            <pc:docMk/>
            <pc:sldMk cId="3618212005" sldId="366"/>
            <ac:spMk id="3" creationId="{3EB8C5D8-FB9B-4FC3-BBF2-41E383CF490B}"/>
          </ac:spMkLst>
        </pc:spChg>
      </pc:sldChg>
      <pc:sldChg chg="modSp new mod">
        <pc:chgData name="Rhodri Thomas" userId="97013524-85ec-4bc1-99cf-ee75f81eb8cc" providerId="ADAL" clId="{0A9F04B7-C5C1-4F51-974C-7C0A9684DC49}" dt="2026-02-11T13:52:19.068" v="122" actId="20577"/>
        <pc:sldMkLst>
          <pc:docMk/>
          <pc:sldMk cId="261049051" sldId="367"/>
        </pc:sldMkLst>
        <pc:spChg chg="mod">
          <ac:chgData name="Rhodri Thomas" userId="97013524-85ec-4bc1-99cf-ee75f81eb8cc" providerId="ADAL" clId="{0A9F04B7-C5C1-4F51-974C-7C0A9684DC49}" dt="2026-02-11T13:52:15.890" v="120"/>
          <ac:spMkLst>
            <pc:docMk/>
            <pc:sldMk cId="261049051" sldId="367"/>
            <ac:spMk id="2" creationId="{7EE8D947-BC56-41F5-286A-C00AE4B7549D}"/>
          </ac:spMkLst>
        </pc:spChg>
        <pc:spChg chg="mod">
          <ac:chgData name="Rhodri Thomas" userId="97013524-85ec-4bc1-99cf-ee75f81eb8cc" providerId="ADAL" clId="{0A9F04B7-C5C1-4F51-974C-7C0A9684DC49}" dt="2026-02-11T13:52:19.068" v="122" actId="20577"/>
          <ac:spMkLst>
            <pc:docMk/>
            <pc:sldMk cId="261049051" sldId="367"/>
            <ac:spMk id="3" creationId="{C7D4A11F-BCD3-9119-5F70-F163FEDD842D}"/>
          </ac:spMkLst>
        </pc:spChg>
      </pc:sldChg>
      <pc:sldChg chg="modSp new mod">
        <pc:chgData name="Rhodri Thomas" userId="97013524-85ec-4bc1-99cf-ee75f81eb8cc" providerId="ADAL" clId="{0A9F04B7-C5C1-4F51-974C-7C0A9684DC49}" dt="2026-02-11T13:52:43.299" v="126"/>
        <pc:sldMkLst>
          <pc:docMk/>
          <pc:sldMk cId="3209495180" sldId="368"/>
        </pc:sldMkLst>
        <pc:spChg chg="mod">
          <ac:chgData name="Rhodri Thomas" userId="97013524-85ec-4bc1-99cf-ee75f81eb8cc" providerId="ADAL" clId="{0A9F04B7-C5C1-4F51-974C-7C0A9684DC49}" dt="2026-02-11T13:52:43.299" v="126"/>
          <ac:spMkLst>
            <pc:docMk/>
            <pc:sldMk cId="3209495180" sldId="368"/>
            <ac:spMk id="2" creationId="{EDF96FC5-FEFA-215D-2B16-34735F73D6B2}"/>
          </ac:spMkLst>
        </pc:spChg>
        <pc:spChg chg="mod">
          <ac:chgData name="Rhodri Thomas" userId="97013524-85ec-4bc1-99cf-ee75f81eb8cc" providerId="ADAL" clId="{0A9F04B7-C5C1-4F51-974C-7C0A9684DC49}" dt="2026-02-11T13:52:41.263" v="125" actId="21"/>
          <ac:spMkLst>
            <pc:docMk/>
            <pc:sldMk cId="3209495180" sldId="368"/>
            <ac:spMk id="3" creationId="{344E93DB-D07D-5D9F-5D0C-BC8B37370323}"/>
          </ac:spMkLst>
        </pc:spChg>
      </pc:sldChg>
      <pc:sldChg chg="modSp new mod">
        <pc:chgData name="Rhodri Thomas" userId="97013524-85ec-4bc1-99cf-ee75f81eb8cc" providerId="ADAL" clId="{0A9F04B7-C5C1-4F51-974C-7C0A9684DC49}" dt="2026-02-11T13:53:05.390" v="130"/>
        <pc:sldMkLst>
          <pc:docMk/>
          <pc:sldMk cId="1489996315" sldId="369"/>
        </pc:sldMkLst>
        <pc:spChg chg="mod">
          <ac:chgData name="Rhodri Thomas" userId="97013524-85ec-4bc1-99cf-ee75f81eb8cc" providerId="ADAL" clId="{0A9F04B7-C5C1-4F51-974C-7C0A9684DC49}" dt="2026-02-11T13:53:05.390" v="130"/>
          <ac:spMkLst>
            <pc:docMk/>
            <pc:sldMk cId="1489996315" sldId="369"/>
            <ac:spMk id="2" creationId="{F9611786-7724-A96A-FBE8-F55A03FCC860}"/>
          </ac:spMkLst>
        </pc:spChg>
        <pc:spChg chg="mod">
          <ac:chgData name="Rhodri Thomas" userId="97013524-85ec-4bc1-99cf-ee75f81eb8cc" providerId="ADAL" clId="{0A9F04B7-C5C1-4F51-974C-7C0A9684DC49}" dt="2026-02-11T13:53:02.484" v="129" actId="21"/>
          <ac:spMkLst>
            <pc:docMk/>
            <pc:sldMk cId="1489996315" sldId="369"/>
            <ac:spMk id="3" creationId="{CAD9B76A-4FF6-F685-0BC8-7B5D9304E88B}"/>
          </ac:spMkLst>
        </pc:spChg>
      </pc:sldChg>
      <pc:sldChg chg="modSp new mod">
        <pc:chgData name="Rhodri Thomas" userId="97013524-85ec-4bc1-99cf-ee75f81eb8cc" providerId="ADAL" clId="{0A9F04B7-C5C1-4F51-974C-7C0A9684DC49}" dt="2026-02-11T13:53:54.680" v="141" actId="20577"/>
        <pc:sldMkLst>
          <pc:docMk/>
          <pc:sldMk cId="1692478828" sldId="370"/>
        </pc:sldMkLst>
        <pc:spChg chg="mod">
          <ac:chgData name="Rhodri Thomas" userId="97013524-85ec-4bc1-99cf-ee75f81eb8cc" providerId="ADAL" clId="{0A9F04B7-C5C1-4F51-974C-7C0A9684DC49}" dt="2026-02-11T13:53:54.680" v="141" actId="20577"/>
          <ac:spMkLst>
            <pc:docMk/>
            <pc:sldMk cId="1692478828" sldId="370"/>
            <ac:spMk id="2" creationId="{5298B005-4BF2-0889-99E9-B3715B2E73EB}"/>
          </ac:spMkLst>
        </pc:spChg>
        <pc:spChg chg="mod">
          <ac:chgData name="Rhodri Thomas" userId="97013524-85ec-4bc1-99cf-ee75f81eb8cc" providerId="ADAL" clId="{0A9F04B7-C5C1-4F51-974C-7C0A9684DC49}" dt="2026-02-11T13:53:51.324" v="140" actId="20577"/>
          <ac:spMkLst>
            <pc:docMk/>
            <pc:sldMk cId="1692478828" sldId="370"/>
            <ac:spMk id="3" creationId="{CDC5392A-3DD4-9A67-5D64-42F0656A7AC8}"/>
          </ac:spMkLst>
        </pc:spChg>
      </pc:sldChg>
      <pc:sldChg chg="modSp new mod">
        <pc:chgData name="Rhodri Thomas" userId="97013524-85ec-4bc1-99cf-ee75f81eb8cc" providerId="ADAL" clId="{0A9F04B7-C5C1-4F51-974C-7C0A9684DC49}" dt="2026-02-11T13:54:45.139" v="181" actId="14100"/>
        <pc:sldMkLst>
          <pc:docMk/>
          <pc:sldMk cId="3215524033" sldId="371"/>
        </pc:sldMkLst>
        <pc:spChg chg="mod">
          <ac:chgData name="Rhodri Thomas" userId="97013524-85ec-4bc1-99cf-ee75f81eb8cc" providerId="ADAL" clId="{0A9F04B7-C5C1-4F51-974C-7C0A9684DC49}" dt="2026-02-11T13:54:45.139" v="181" actId="14100"/>
          <ac:spMkLst>
            <pc:docMk/>
            <pc:sldMk cId="3215524033" sldId="371"/>
            <ac:spMk id="2" creationId="{CC0BB3CC-FC5D-B3B3-2DA4-AD4513E5C91A}"/>
          </ac:spMkLst>
        </pc:spChg>
        <pc:spChg chg="mod">
          <ac:chgData name="Rhodri Thomas" userId="97013524-85ec-4bc1-99cf-ee75f81eb8cc" providerId="ADAL" clId="{0A9F04B7-C5C1-4F51-974C-7C0A9684DC49}" dt="2026-02-11T13:54:36.958" v="179" actId="14100"/>
          <ac:spMkLst>
            <pc:docMk/>
            <pc:sldMk cId="3215524033" sldId="371"/>
            <ac:spMk id="3" creationId="{212AEACF-7DA5-8ED5-23E1-465D0BDC5D63}"/>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482B951-AFFF-3499-FDE3-02A7F0BD15F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22E5896A-FCE2-110F-B202-A8E435372D6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4E69F83-204D-4778-AAD0-A0F851A3AEEE}" type="datetimeFigureOut">
              <a:rPr lang="en-US" smtClean="0"/>
              <a:t>2/11/2026</a:t>
            </a:fld>
            <a:endParaRPr lang="en-US" dirty="0"/>
          </a:p>
        </p:txBody>
      </p:sp>
      <p:sp>
        <p:nvSpPr>
          <p:cNvPr id="4" name="Footer Placeholder 3">
            <a:extLst>
              <a:ext uri="{FF2B5EF4-FFF2-40B4-BE49-F238E27FC236}">
                <a16:creationId xmlns:a16="http://schemas.microsoft.com/office/drawing/2014/main" id="{911BFBA0-47AD-543A-6AE4-769D8F86580D}"/>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818FC355-FEF6-ED8F-8D0E-F362E204A0F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A669D59-B021-49CB-887D-52B8FEE1CE18}" type="slidenum">
              <a:rPr lang="en-US" smtClean="0"/>
              <a:t>‹#›</a:t>
            </a:fld>
            <a:endParaRPr lang="en-US" dirty="0"/>
          </a:p>
        </p:txBody>
      </p:sp>
    </p:spTree>
    <p:extLst>
      <p:ext uri="{BB962C8B-B14F-4D97-AF65-F5344CB8AC3E}">
        <p14:creationId xmlns:p14="http://schemas.microsoft.com/office/powerpoint/2010/main" val="281706901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5AE3C21-C3CB-4B8D-9033-56C1B3CE75FA}" type="datetimeFigureOut">
              <a:rPr lang="en-US" smtClean="0"/>
              <a:t>2/11/2026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732C3C-A191-48C2-A7E8-9C96AF841A7A}" type="slidenum">
              <a:rPr lang="en-US" smtClean="0"/>
              <a:t>‹#›</a:t>
            </a:fld>
            <a:endParaRPr lang="en-US" dirty="0"/>
          </a:p>
        </p:txBody>
      </p:sp>
    </p:spTree>
    <p:extLst>
      <p:ext uri="{BB962C8B-B14F-4D97-AF65-F5344CB8AC3E}">
        <p14:creationId xmlns:p14="http://schemas.microsoft.com/office/powerpoint/2010/main" val="18563942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7732C3C-A191-48C2-A7E8-9C96AF841A7A}" type="slidenum">
              <a:rPr lang="en-US" smtClean="0"/>
              <a:t>1</a:t>
            </a:fld>
            <a:endParaRPr lang="en-US" dirty="0"/>
          </a:p>
        </p:txBody>
      </p:sp>
    </p:spTree>
    <p:extLst>
      <p:ext uri="{BB962C8B-B14F-4D97-AF65-F5344CB8AC3E}">
        <p14:creationId xmlns:p14="http://schemas.microsoft.com/office/powerpoint/2010/main" val="10860483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7732C3C-A191-48C2-A7E8-9C96AF841A7A}" type="slidenum">
              <a:rPr lang="en-US" smtClean="0"/>
              <a:t>2</a:t>
            </a:fld>
            <a:endParaRPr lang="en-US" dirty="0"/>
          </a:p>
        </p:txBody>
      </p:sp>
    </p:spTree>
    <p:extLst>
      <p:ext uri="{BB962C8B-B14F-4D97-AF65-F5344CB8AC3E}">
        <p14:creationId xmlns:p14="http://schemas.microsoft.com/office/powerpoint/2010/main" val="40164802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7732C3C-A191-48C2-A7E8-9C96AF841A7A}" type="slidenum">
              <a:rPr lang="en-US" smtClean="0"/>
              <a:t>4</a:t>
            </a:fld>
            <a:endParaRPr lang="en-US" dirty="0"/>
          </a:p>
        </p:txBody>
      </p:sp>
    </p:spTree>
    <p:extLst>
      <p:ext uri="{BB962C8B-B14F-4D97-AF65-F5344CB8AC3E}">
        <p14:creationId xmlns:p14="http://schemas.microsoft.com/office/powerpoint/2010/main" val="12133557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7732C3C-A191-48C2-A7E8-9C96AF841A7A}" type="slidenum">
              <a:rPr lang="en-US" smtClean="0"/>
              <a:t>5</a:t>
            </a:fld>
            <a:endParaRPr lang="en-US" dirty="0"/>
          </a:p>
        </p:txBody>
      </p:sp>
    </p:spTree>
    <p:extLst>
      <p:ext uri="{BB962C8B-B14F-4D97-AF65-F5344CB8AC3E}">
        <p14:creationId xmlns:p14="http://schemas.microsoft.com/office/powerpoint/2010/main" val="16497939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7732C3C-A191-48C2-A7E8-9C96AF841A7A}" type="slidenum">
              <a:rPr lang="en-US" smtClean="0"/>
              <a:t>6</a:t>
            </a:fld>
            <a:endParaRPr lang="en-US" dirty="0"/>
          </a:p>
        </p:txBody>
      </p:sp>
    </p:spTree>
    <p:extLst>
      <p:ext uri="{BB962C8B-B14F-4D97-AF65-F5344CB8AC3E}">
        <p14:creationId xmlns:p14="http://schemas.microsoft.com/office/powerpoint/2010/main" val="41625496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E60DC36-8EFA-4378-9855-E019C55AC472}" type="slidenum">
              <a:rPr lang="en-US" smtClean="0"/>
              <a:t>7</a:t>
            </a:fld>
            <a:endParaRPr lang="en-US" dirty="0"/>
          </a:p>
        </p:txBody>
      </p:sp>
    </p:spTree>
    <p:extLst>
      <p:ext uri="{BB962C8B-B14F-4D97-AF65-F5344CB8AC3E}">
        <p14:creationId xmlns:p14="http://schemas.microsoft.com/office/powerpoint/2010/main" val="3967918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7732C3C-A191-48C2-A7E8-9C96AF841A7A}" type="slidenum">
              <a:rPr lang="en-US" smtClean="0"/>
              <a:t>8</a:t>
            </a:fld>
            <a:endParaRPr lang="en-US" dirty="0"/>
          </a:p>
        </p:txBody>
      </p:sp>
    </p:spTree>
    <p:extLst>
      <p:ext uri="{BB962C8B-B14F-4D97-AF65-F5344CB8AC3E}">
        <p14:creationId xmlns:p14="http://schemas.microsoft.com/office/powerpoint/2010/main" val="32320242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7732C3C-A191-48C2-A7E8-9C96AF841A7A}" type="slidenum">
              <a:rPr lang="en-US" smtClean="0"/>
              <a:t>9</a:t>
            </a:fld>
            <a:endParaRPr lang="en-US" dirty="0"/>
          </a:p>
        </p:txBody>
      </p:sp>
    </p:spTree>
    <p:extLst>
      <p:ext uri="{BB962C8B-B14F-4D97-AF65-F5344CB8AC3E}">
        <p14:creationId xmlns:p14="http://schemas.microsoft.com/office/powerpoint/2010/main" val="3062438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7732C3C-A191-48C2-A7E8-9C96AF841A7A}" type="slidenum">
              <a:rPr lang="en-US" smtClean="0"/>
              <a:t>10</a:t>
            </a:fld>
            <a:endParaRPr lang="en-US" dirty="0"/>
          </a:p>
        </p:txBody>
      </p:sp>
    </p:spTree>
    <p:extLst>
      <p:ext uri="{BB962C8B-B14F-4D97-AF65-F5344CB8AC3E}">
        <p14:creationId xmlns:p14="http://schemas.microsoft.com/office/powerpoint/2010/main" val="11766780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E60DC36-8EFA-4378-9855-E019C55AC472}" type="slidenum">
              <a:rPr lang="en-US" smtClean="0"/>
              <a:t>19</a:t>
            </a:fld>
            <a:endParaRPr lang="en-US" dirty="0"/>
          </a:p>
        </p:txBody>
      </p:sp>
    </p:spTree>
    <p:extLst>
      <p:ext uri="{BB962C8B-B14F-4D97-AF65-F5344CB8AC3E}">
        <p14:creationId xmlns:p14="http://schemas.microsoft.com/office/powerpoint/2010/main" val="185054205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E60DC36-8EFA-4378-9855-E019C55AC472}" type="slidenum">
              <a:rPr lang="en-US" smtClean="0"/>
              <a:t>20</a:t>
            </a:fld>
            <a:endParaRPr lang="en-US" dirty="0"/>
          </a:p>
        </p:txBody>
      </p:sp>
    </p:spTree>
    <p:extLst>
      <p:ext uri="{BB962C8B-B14F-4D97-AF65-F5344CB8AC3E}">
        <p14:creationId xmlns:p14="http://schemas.microsoft.com/office/powerpoint/2010/main" val="197028735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E60DC36-8EFA-4378-9855-E019C55AC472}" type="slidenum">
              <a:rPr lang="en-US" smtClean="0"/>
              <a:t>21</a:t>
            </a:fld>
            <a:endParaRPr lang="en-US" dirty="0"/>
          </a:p>
        </p:txBody>
      </p:sp>
    </p:spTree>
    <p:extLst>
      <p:ext uri="{BB962C8B-B14F-4D97-AF65-F5344CB8AC3E}">
        <p14:creationId xmlns:p14="http://schemas.microsoft.com/office/powerpoint/2010/main" val="220047106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E60DC36-8EFA-4378-9855-E019C55AC47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1189882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E60DC36-8EFA-4378-9855-E019C55AC47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7215181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E60DC36-8EFA-4378-9855-E019C55AC47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9887168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7732C3C-A191-48C2-A7E8-9C96AF841A7A}" type="slidenum">
              <a:rPr lang="en-US" smtClean="0"/>
              <a:t>28</a:t>
            </a:fld>
            <a:endParaRPr lang="en-US" dirty="0"/>
          </a:p>
        </p:txBody>
      </p:sp>
    </p:spTree>
    <p:extLst>
      <p:ext uri="{BB962C8B-B14F-4D97-AF65-F5344CB8AC3E}">
        <p14:creationId xmlns:p14="http://schemas.microsoft.com/office/powerpoint/2010/main" val="382311858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bg>
      <p:bgPr>
        <a:solidFill>
          <a:schemeClr val="accent1">
            <a:lumMod val="50000"/>
          </a:schemeClr>
        </a:solidFill>
        <a:effectLst/>
      </p:bgPr>
    </p:bg>
    <p:spTree>
      <p:nvGrpSpPr>
        <p:cNvPr id="1" name=""/>
        <p:cNvGrpSpPr/>
        <p:nvPr/>
      </p:nvGrpSpPr>
      <p:grpSpPr>
        <a:xfrm>
          <a:off x="0" y="0"/>
          <a:ext cx="0" cy="0"/>
          <a:chOff x="0" y="0"/>
          <a:chExt cx="0" cy="0"/>
        </a:xfrm>
      </p:grpSpPr>
      <p:pic>
        <p:nvPicPr>
          <p:cNvPr id="15" name="Graphic 14">
            <a:extLst>
              <a:ext uri="{FF2B5EF4-FFF2-40B4-BE49-F238E27FC236}">
                <a16:creationId xmlns:a16="http://schemas.microsoft.com/office/drawing/2014/main" id="{BECDFC6B-0742-962E-44A1-19C9C173BB22}"/>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450848" y="425303"/>
            <a:ext cx="11305217" cy="6007394"/>
          </a:xfrm>
          <a:prstGeom prst="rect">
            <a:avLst/>
          </a:prstGeom>
          <a:effectLst/>
        </p:spPr>
      </p:pic>
      <p:sp>
        <p:nvSpPr>
          <p:cNvPr id="9" name="Title 8">
            <a:extLst>
              <a:ext uri="{FF2B5EF4-FFF2-40B4-BE49-F238E27FC236}">
                <a16:creationId xmlns:a16="http://schemas.microsoft.com/office/drawing/2014/main" id="{5997EA3E-49E5-518D-63DB-0BD43D3ACFCD}"/>
              </a:ext>
            </a:extLst>
          </p:cNvPr>
          <p:cNvSpPr>
            <a:spLocks noGrp="1"/>
          </p:cNvSpPr>
          <p:nvPr>
            <p:ph type="title" hasCustomPrompt="1"/>
          </p:nvPr>
        </p:nvSpPr>
        <p:spPr>
          <a:xfrm>
            <a:off x="810001" y="633046"/>
            <a:ext cx="10571998" cy="3366198"/>
          </a:xfrm>
          <a:ln>
            <a:noFill/>
          </a:ln>
          <a:effectLst/>
        </p:spPr>
        <p:txBody>
          <a:bodyPr/>
          <a:lstStyle>
            <a:lvl1pPr algn="ctr">
              <a:defRPr sz="7200" b="1" spc="-300" baseline="0">
                <a:ln>
                  <a:noFill/>
                </a:ln>
                <a:solidFill>
                  <a:schemeClr val="accent4">
                    <a:lumMod val="60000"/>
                    <a:lumOff val="40000"/>
                  </a:schemeClr>
                </a:solidFill>
                <a:effectLst/>
              </a:defRPr>
            </a:lvl1pPr>
          </a:lstStyle>
          <a:p>
            <a:r>
              <a:rPr lang="en-US" dirty="0"/>
              <a:t>Click to add title</a:t>
            </a:r>
          </a:p>
        </p:txBody>
      </p:sp>
    </p:spTree>
    <p:extLst>
      <p:ext uri="{BB962C8B-B14F-4D97-AF65-F5344CB8AC3E}">
        <p14:creationId xmlns:p14="http://schemas.microsoft.com/office/powerpoint/2010/main" val="32369852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2ADBC817-DA57-A518-5544-0D3B819C7062}"/>
              </a:ext>
              <a:ext uri="{C183D7F6-B498-43B3-948B-1728B52AA6E4}">
                <adec:decorative xmlns:adec="http://schemas.microsoft.com/office/drawing/2017/decorative" val="1"/>
              </a:ext>
            </a:extLst>
          </p:cNvPr>
          <p:cNvSpPr/>
          <p:nvPr userDrawn="1"/>
        </p:nvSpPr>
        <p:spPr>
          <a:xfrm>
            <a:off x="435935" y="414670"/>
            <a:ext cx="11320130" cy="6018027"/>
          </a:xfrm>
          <a:prstGeom prst="rect">
            <a:avLst/>
          </a:prstGeom>
          <a:solidFill>
            <a:schemeClr val="accent1">
              <a:lumMod val="5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10" name="Graphic 9">
            <a:extLst>
              <a:ext uri="{FF2B5EF4-FFF2-40B4-BE49-F238E27FC236}">
                <a16:creationId xmlns:a16="http://schemas.microsoft.com/office/drawing/2014/main" id="{4873FFF3-C7B6-C678-1B03-17FBD0D5ACE1}"/>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446174" y="425303"/>
            <a:ext cx="5379242" cy="5983435"/>
          </a:xfrm>
          <a:prstGeom prst="rect">
            <a:avLst/>
          </a:prstGeom>
        </p:spPr>
      </p:pic>
      <p:sp>
        <p:nvSpPr>
          <p:cNvPr id="9" name="Title 8">
            <a:extLst>
              <a:ext uri="{FF2B5EF4-FFF2-40B4-BE49-F238E27FC236}">
                <a16:creationId xmlns:a16="http://schemas.microsoft.com/office/drawing/2014/main" id="{5997EA3E-49E5-518D-63DB-0BD43D3ACFCD}"/>
              </a:ext>
            </a:extLst>
          </p:cNvPr>
          <p:cNvSpPr>
            <a:spLocks noGrp="1"/>
          </p:cNvSpPr>
          <p:nvPr>
            <p:ph type="title" hasCustomPrompt="1"/>
          </p:nvPr>
        </p:nvSpPr>
        <p:spPr>
          <a:xfrm>
            <a:off x="944217" y="924167"/>
            <a:ext cx="4383156" cy="5009322"/>
          </a:xfrm>
          <a:solidFill>
            <a:schemeClr val="accent1">
              <a:lumMod val="50000"/>
            </a:schemeClr>
          </a:solidFill>
          <a:effectLst>
            <a:outerShdw blurRad="254000" dist="50800" dir="2700000" algn="ctr" rotWithShape="0">
              <a:prstClr val="black">
                <a:alpha val="25000"/>
              </a:prstClr>
            </a:outerShdw>
          </a:effectLst>
        </p:spPr>
        <p:txBody>
          <a:bodyPr anchor="ctr"/>
          <a:lstStyle>
            <a:lvl1pPr algn="ctr">
              <a:defRPr sz="3600" spc="0" baseline="0">
                <a:solidFill>
                  <a:schemeClr val="tx1"/>
                </a:solidFill>
                <a:effectLst/>
              </a:defRPr>
            </a:lvl1pPr>
          </a:lstStyle>
          <a:p>
            <a:r>
              <a:rPr lang="en-US" dirty="0"/>
              <a:t>Click to add title</a:t>
            </a:r>
          </a:p>
        </p:txBody>
      </p:sp>
      <p:sp>
        <p:nvSpPr>
          <p:cNvPr id="7" name="Text Placeholder 6">
            <a:extLst>
              <a:ext uri="{FF2B5EF4-FFF2-40B4-BE49-F238E27FC236}">
                <a16:creationId xmlns:a16="http://schemas.microsoft.com/office/drawing/2014/main" id="{5D0FE23B-34E3-BAAF-E01D-BE221B4A94EF}"/>
              </a:ext>
            </a:extLst>
          </p:cNvPr>
          <p:cNvSpPr>
            <a:spLocks noGrp="1"/>
          </p:cNvSpPr>
          <p:nvPr>
            <p:ph type="body" sz="quarter" idx="14" hasCustomPrompt="1"/>
          </p:nvPr>
        </p:nvSpPr>
        <p:spPr>
          <a:xfrm>
            <a:off x="6400800" y="924512"/>
            <a:ext cx="4750904" cy="5008977"/>
          </a:xfrm>
        </p:spPr>
        <p:txBody>
          <a:bodyPr/>
          <a:lstStyle>
            <a:lvl1pPr marL="0" indent="0">
              <a:buNone/>
              <a:defRPr/>
            </a:lvl1pPr>
            <a:lvl2pPr marL="742950" indent="-285750">
              <a:buFont typeface="Arial" panose="020B0604020202020204" pitchFamily="34" charset="0"/>
              <a:buChar char="•"/>
              <a:defRPr/>
            </a:lvl2pPr>
            <a:lvl3pPr marL="1200150" indent="-285750">
              <a:buFont typeface="Arial" panose="020B0604020202020204" pitchFamily="34" charset="0"/>
              <a:buChar char="•"/>
              <a:defRPr/>
            </a:lvl3pPr>
            <a:lvl4pPr marL="1543050" indent="-171450">
              <a:buFont typeface="Arial" panose="020B0604020202020204" pitchFamily="34" charset="0"/>
              <a:buChar char="•"/>
              <a:defRPr/>
            </a:lvl4pPr>
            <a:lvl5pPr marL="2000250" indent="-171450">
              <a:buFont typeface="Arial" panose="020B0604020202020204" pitchFamily="34" charset="0"/>
              <a:buChar char="•"/>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67798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Title">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1105E210-05B5-5EA1-C778-30BB3A4942D5}"/>
              </a:ext>
              <a:ext uri="{C183D7F6-B498-43B3-948B-1728B52AA6E4}">
                <adec:decorative xmlns:adec="http://schemas.microsoft.com/office/drawing/2017/decorative" val="1"/>
              </a:ext>
            </a:extLst>
          </p:cNvPr>
          <p:cNvSpPr/>
          <p:nvPr userDrawn="1"/>
        </p:nvSpPr>
        <p:spPr>
          <a:xfrm>
            <a:off x="435935" y="419987"/>
            <a:ext cx="11320130" cy="6018027"/>
          </a:xfrm>
          <a:prstGeom prst="rect">
            <a:avLst/>
          </a:prstGeom>
          <a:solidFill>
            <a:schemeClr val="accent1">
              <a:lumMod val="5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2" name="Picture 1">
            <a:extLst>
              <a:ext uri="{FF2B5EF4-FFF2-40B4-BE49-F238E27FC236}">
                <a16:creationId xmlns:a16="http://schemas.microsoft.com/office/drawing/2014/main" id="{28792193-1165-3487-6FB9-133CB518CE35}"/>
              </a:ext>
              <a:ext uri="{C183D7F6-B498-43B3-948B-1728B52AA6E4}">
                <adec:decorative xmlns:adec="http://schemas.microsoft.com/office/drawing/2017/decorative" val="1"/>
              </a:ext>
            </a:extLst>
          </p:cNvPr>
          <p:cNvPicPr>
            <a:picLocks noChangeAspect="1"/>
          </p:cNvPicPr>
          <p:nvPr userDrawn="1"/>
        </p:nvPicPr>
        <p:blipFill rotWithShape="1">
          <a:blip r:embed="rId2" cstate="screen">
            <a:duotone>
              <a:prstClr val="black"/>
              <a:schemeClr val="accent1">
                <a:tint val="45000"/>
                <a:satMod val="400000"/>
              </a:schemeClr>
            </a:duotone>
            <a:alphaModFix amt="50000"/>
            <a:extLst>
              <a:ext uri="{28A0092B-C50C-407E-A947-70E740481C1C}">
                <a14:useLocalDpi xmlns:a14="http://schemas.microsoft.com/office/drawing/2010/main"/>
              </a:ext>
            </a:extLst>
          </a:blip>
          <a:srcRect/>
          <a:stretch/>
        </p:blipFill>
        <p:spPr>
          <a:xfrm rot="5400000">
            <a:off x="3090924" y="-2235006"/>
            <a:ext cx="6010147" cy="11320132"/>
          </a:xfrm>
          <a:prstGeom prst="rect">
            <a:avLst/>
          </a:prstGeom>
        </p:spPr>
      </p:pic>
      <p:sp>
        <p:nvSpPr>
          <p:cNvPr id="9" name="Title 8">
            <a:extLst>
              <a:ext uri="{FF2B5EF4-FFF2-40B4-BE49-F238E27FC236}">
                <a16:creationId xmlns:a16="http://schemas.microsoft.com/office/drawing/2014/main" id="{5997EA3E-49E5-518D-63DB-0BD43D3ACFCD}"/>
              </a:ext>
            </a:extLst>
          </p:cNvPr>
          <p:cNvSpPr>
            <a:spLocks noGrp="1"/>
          </p:cNvSpPr>
          <p:nvPr>
            <p:ph type="title" hasCustomPrompt="1"/>
          </p:nvPr>
        </p:nvSpPr>
        <p:spPr>
          <a:xfrm>
            <a:off x="810001" y="1741064"/>
            <a:ext cx="10571998" cy="1928264"/>
          </a:xfrm>
          <a:ln>
            <a:noFill/>
          </a:ln>
          <a:effectLst/>
        </p:spPr>
        <p:txBody>
          <a:bodyPr/>
          <a:lstStyle>
            <a:lvl1pPr algn="ctr">
              <a:defRPr sz="3600" spc="0" baseline="0">
                <a:ln>
                  <a:noFill/>
                </a:ln>
                <a:solidFill>
                  <a:schemeClr val="accent4">
                    <a:lumMod val="60000"/>
                    <a:lumOff val="40000"/>
                  </a:schemeClr>
                </a:solidFill>
                <a:effectLst/>
              </a:defRPr>
            </a:lvl1pPr>
          </a:lstStyle>
          <a:p>
            <a:r>
              <a:rPr lang="en-US" dirty="0"/>
              <a:t>Click to add title</a:t>
            </a:r>
          </a:p>
        </p:txBody>
      </p:sp>
      <p:sp>
        <p:nvSpPr>
          <p:cNvPr id="3" name="Subtitle 2"/>
          <p:cNvSpPr>
            <a:spLocks noGrp="1"/>
          </p:cNvSpPr>
          <p:nvPr>
            <p:ph type="subTitle" idx="1" hasCustomPrompt="1"/>
          </p:nvPr>
        </p:nvSpPr>
        <p:spPr>
          <a:xfrm>
            <a:off x="810000" y="3694102"/>
            <a:ext cx="10572000" cy="896468"/>
          </a:xfrm>
          <a:effectLst/>
        </p:spPr>
        <p:txBody>
          <a:bodyPr anchor="ctr">
            <a:normAutofit/>
          </a:bodyPr>
          <a:lstStyle>
            <a:lvl1pPr marL="0" indent="0" algn="ctr">
              <a:buNone/>
              <a:defRPr sz="1800" b="1">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add subtitle</a:t>
            </a:r>
          </a:p>
        </p:txBody>
      </p:sp>
    </p:spTree>
    <p:extLst>
      <p:ext uri="{BB962C8B-B14F-4D97-AF65-F5344CB8AC3E}">
        <p14:creationId xmlns:p14="http://schemas.microsoft.com/office/powerpoint/2010/main" val="34800003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ummary 1">
    <p:bg>
      <p:bgPr>
        <a:solidFill>
          <a:schemeClr val="accent1">
            <a:lumMod val="50000"/>
          </a:schemeClr>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28905615-9FD2-EBB3-89AB-555B373EBBEB}"/>
              </a:ext>
              <a:ext uri="{C183D7F6-B498-43B3-948B-1728B52AA6E4}">
                <adec:decorative xmlns:adec="http://schemas.microsoft.com/office/drawing/2017/decorative" val="1"/>
              </a:ext>
            </a:extLst>
          </p:cNvPr>
          <p:cNvSpPr/>
          <p:nvPr userDrawn="1"/>
        </p:nvSpPr>
        <p:spPr>
          <a:xfrm>
            <a:off x="4623955" y="414670"/>
            <a:ext cx="7132110" cy="6018027"/>
          </a:xfrm>
          <a:prstGeom prst="rect">
            <a:avLst/>
          </a:prstGeom>
          <a:solidFill>
            <a:schemeClr val="accent4">
              <a:lumMod val="40000"/>
              <a:lumOff val="6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12" name="Rectangle 11">
            <a:extLst>
              <a:ext uri="{FF2B5EF4-FFF2-40B4-BE49-F238E27FC236}">
                <a16:creationId xmlns:a16="http://schemas.microsoft.com/office/drawing/2014/main" id="{E2B638DB-3E00-7F4B-D4B7-9D7F0905639D}"/>
              </a:ext>
              <a:ext uri="{C183D7F6-B498-43B3-948B-1728B52AA6E4}">
                <adec:decorative xmlns:adec="http://schemas.microsoft.com/office/drawing/2017/decorative" val="1"/>
              </a:ext>
            </a:extLst>
          </p:cNvPr>
          <p:cNvSpPr/>
          <p:nvPr userDrawn="1"/>
        </p:nvSpPr>
        <p:spPr>
          <a:xfrm>
            <a:off x="440459" y="420624"/>
            <a:ext cx="4183496" cy="6016752"/>
          </a:xfrm>
          <a:prstGeom prst="rect">
            <a:avLst/>
          </a:prstGeom>
          <a:solidFill>
            <a:schemeClr val="accent1">
              <a:lumMod val="5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a:extLst>
              <a:ext uri="{FF2B5EF4-FFF2-40B4-BE49-F238E27FC236}">
                <a16:creationId xmlns:a16="http://schemas.microsoft.com/office/drawing/2014/main" id="{310EED07-CDD5-9244-28FA-5195E67951C1}"/>
              </a:ext>
              <a:ext uri="{C183D7F6-B498-43B3-948B-1728B52AA6E4}">
                <adec:decorative xmlns:adec="http://schemas.microsoft.com/office/drawing/2017/decorative" val="1"/>
              </a:ext>
            </a:extLst>
          </p:cNvPr>
          <p:cNvPicPr>
            <a:picLocks noChangeAspect="1"/>
          </p:cNvPicPr>
          <p:nvPr userDrawn="1"/>
        </p:nvPicPr>
        <p:blipFill rotWithShape="1">
          <a:blip r:embed="rId2" cstate="screen">
            <a:duotone>
              <a:prstClr val="black"/>
              <a:schemeClr val="accent1">
                <a:tint val="45000"/>
                <a:satMod val="400000"/>
              </a:schemeClr>
            </a:duotone>
            <a:alphaModFix amt="50000"/>
            <a:extLst>
              <a:ext uri="{28A0092B-C50C-407E-A947-70E740481C1C}">
                <a14:useLocalDpi xmlns:a14="http://schemas.microsoft.com/office/drawing/2010/main"/>
              </a:ext>
            </a:extLst>
          </a:blip>
          <a:srcRect/>
          <a:stretch/>
        </p:blipFill>
        <p:spPr>
          <a:xfrm rot="10800000">
            <a:off x="435934" y="422551"/>
            <a:ext cx="4183495" cy="6010146"/>
          </a:xfrm>
          <a:prstGeom prst="rect">
            <a:avLst/>
          </a:prstGeom>
        </p:spPr>
      </p:pic>
      <p:sp>
        <p:nvSpPr>
          <p:cNvPr id="9" name="Title 8">
            <a:extLst>
              <a:ext uri="{FF2B5EF4-FFF2-40B4-BE49-F238E27FC236}">
                <a16:creationId xmlns:a16="http://schemas.microsoft.com/office/drawing/2014/main" id="{5997EA3E-49E5-518D-63DB-0BD43D3ACFCD}"/>
              </a:ext>
            </a:extLst>
          </p:cNvPr>
          <p:cNvSpPr>
            <a:spLocks noGrp="1"/>
          </p:cNvSpPr>
          <p:nvPr>
            <p:ph type="title" hasCustomPrompt="1"/>
          </p:nvPr>
        </p:nvSpPr>
        <p:spPr>
          <a:xfrm>
            <a:off x="550717" y="924339"/>
            <a:ext cx="3990110" cy="5009322"/>
          </a:xfrm>
          <a:noFill/>
          <a:effectLst/>
        </p:spPr>
        <p:txBody>
          <a:bodyPr anchor="ctr"/>
          <a:lstStyle>
            <a:lvl1pPr algn="ctr">
              <a:defRPr sz="3600" spc="0" baseline="0">
                <a:solidFill>
                  <a:schemeClr val="tx1"/>
                </a:solidFill>
                <a:effectLst/>
              </a:defRPr>
            </a:lvl1pPr>
          </a:lstStyle>
          <a:p>
            <a:r>
              <a:rPr lang="en-US" dirty="0"/>
              <a:t>Click to add title</a:t>
            </a:r>
          </a:p>
        </p:txBody>
      </p:sp>
      <p:sp>
        <p:nvSpPr>
          <p:cNvPr id="3" name="Content Placeholder 9">
            <a:extLst>
              <a:ext uri="{FF2B5EF4-FFF2-40B4-BE49-F238E27FC236}">
                <a16:creationId xmlns:a16="http://schemas.microsoft.com/office/drawing/2014/main" id="{B5AB4E8D-8B32-8B00-8152-856C592BAB39}"/>
              </a:ext>
            </a:extLst>
          </p:cNvPr>
          <p:cNvSpPr>
            <a:spLocks noGrp="1"/>
          </p:cNvSpPr>
          <p:nvPr>
            <p:ph sz="quarter" idx="10" hasCustomPrompt="1"/>
          </p:nvPr>
        </p:nvSpPr>
        <p:spPr>
          <a:xfrm>
            <a:off x="5346793" y="924340"/>
            <a:ext cx="5684373" cy="5009322"/>
          </a:xfrm>
          <a:effectLst/>
        </p:spPr>
        <p:txBody>
          <a:bodyPr lIns="0" rIns="0" anchor="ctr"/>
          <a:lstStyle>
            <a:lvl1pPr marL="0" indent="0">
              <a:lnSpc>
                <a:spcPct val="150000"/>
              </a:lnSpc>
              <a:spcBef>
                <a:spcPts val="0"/>
              </a:spcBef>
              <a:spcAft>
                <a:spcPts val="0"/>
              </a:spcAft>
              <a:buClr>
                <a:schemeClr val="accent1">
                  <a:lumMod val="50000"/>
                </a:schemeClr>
              </a:buClr>
              <a:buFont typeface="Arial" panose="020B0604020202020204" pitchFamily="34" charset="0"/>
              <a:buNone/>
              <a:defRPr>
                <a:ln>
                  <a:noFill/>
                </a:ln>
                <a:solidFill>
                  <a:schemeClr val="accent1">
                    <a:lumMod val="50000"/>
                  </a:schemeClr>
                </a:solidFill>
                <a:effectLst/>
              </a:defRPr>
            </a:lvl1pPr>
            <a:lvl2pPr marL="457200" indent="0">
              <a:lnSpc>
                <a:spcPct val="150000"/>
              </a:lnSpc>
              <a:spcAft>
                <a:spcPts val="0"/>
              </a:spcAft>
              <a:buClr>
                <a:schemeClr val="accent1">
                  <a:lumMod val="50000"/>
                </a:schemeClr>
              </a:buClr>
              <a:buFont typeface="Arial" panose="020B0604020202020204" pitchFamily="34" charset="0"/>
              <a:buNone/>
              <a:defRPr>
                <a:ln>
                  <a:noFill/>
                </a:ln>
                <a:solidFill>
                  <a:schemeClr val="accent1">
                    <a:lumMod val="50000"/>
                  </a:schemeClr>
                </a:solidFill>
                <a:effectLst/>
              </a:defRPr>
            </a:lvl2pPr>
            <a:lvl3pPr marL="914400" indent="0">
              <a:lnSpc>
                <a:spcPct val="150000"/>
              </a:lnSpc>
              <a:spcAft>
                <a:spcPts val="0"/>
              </a:spcAft>
              <a:buClr>
                <a:schemeClr val="accent1">
                  <a:lumMod val="50000"/>
                </a:schemeClr>
              </a:buClr>
              <a:buFont typeface="Arial" panose="020B0604020202020204" pitchFamily="34" charset="0"/>
              <a:buNone/>
              <a:defRPr>
                <a:ln>
                  <a:noFill/>
                </a:ln>
                <a:solidFill>
                  <a:schemeClr val="accent1">
                    <a:lumMod val="50000"/>
                  </a:schemeClr>
                </a:solidFill>
                <a:effectLst/>
              </a:defRPr>
            </a:lvl3pPr>
            <a:lvl4pPr marL="1371600" indent="0">
              <a:lnSpc>
                <a:spcPct val="150000"/>
              </a:lnSpc>
              <a:spcAft>
                <a:spcPts val="0"/>
              </a:spcAft>
              <a:buClr>
                <a:schemeClr val="accent1">
                  <a:lumMod val="50000"/>
                </a:schemeClr>
              </a:buClr>
              <a:buFont typeface="Arial" panose="020B0604020202020204" pitchFamily="34" charset="0"/>
              <a:buNone/>
              <a:defRPr>
                <a:ln>
                  <a:noFill/>
                </a:ln>
                <a:solidFill>
                  <a:schemeClr val="accent1">
                    <a:lumMod val="50000"/>
                  </a:schemeClr>
                </a:solidFill>
                <a:effectLst/>
              </a:defRPr>
            </a:lvl4pPr>
            <a:lvl5pPr marL="1828800" indent="0">
              <a:lnSpc>
                <a:spcPct val="150000"/>
              </a:lnSpc>
              <a:spcAft>
                <a:spcPts val="0"/>
              </a:spcAft>
              <a:buClr>
                <a:schemeClr val="accent1">
                  <a:lumMod val="50000"/>
                </a:schemeClr>
              </a:buClr>
              <a:buFont typeface="Arial" panose="020B0604020202020204" pitchFamily="34" charset="0"/>
              <a:buNone/>
              <a:defRPr>
                <a:ln>
                  <a:noFill/>
                </a:ln>
                <a:solidFill>
                  <a:schemeClr val="accent1">
                    <a:lumMod val="50000"/>
                  </a:schemeClr>
                </a:solidFill>
                <a:effectLst/>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1376925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Introduction 3">
    <p:bg>
      <p:bgPr>
        <a:solidFill>
          <a:schemeClr val="accent1">
            <a:lumMod val="50000"/>
          </a:schemeClr>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5F4A700F-42CA-D7A9-D709-C0017521B294}"/>
              </a:ext>
              <a:ext uri="{C183D7F6-B498-43B3-948B-1728B52AA6E4}">
                <adec:decorative xmlns:adec="http://schemas.microsoft.com/office/drawing/2017/decorative" val="1"/>
              </a:ext>
            </a:extLst>
          </p:cNvPr>
          <p:cNvSpPr/>
          <p:nvPr userDrawn="1"/>
        </p:nvSpPr>
        <p:spPr>
          <a:xfrm>
            <a:off x="435935" y="414670"/>
            <a:ext cx="11320130" cy="6018027"/>
          </a:xfrm>
          <a:prstGeom prst="rect">
            <a:avLst/>
          </a:prstGeom>
          <a:solidFill>
            <a:srgbClr val="F9E0B9"/>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8" name="Graphic 7">
            <a:extLst>
              <a:ext uri="{FF2B5EF4-FFF2-40B4-BE49-F238E27FC236}">
                <a16:creationId xmlns:a16="http://schemas.microsoft.com/office/drawing/2014/main" id="{961DA139-D8FD-A752-758D-4F836DFB2524}"/>
              </a:ext>
              <a:ext uri="{C183D7F6-B498-43B3-948B-1728B52AA6E4}">
                <adec:decorative xmlns:adec="http://schemas.microsoft.com/office/drawing/2017/decorative" val="1"/>
              </a:ext>
            </a:extLst>
          </p:cNvPr>
          <p:cNvPicPr>
            <a:picLocks noChangeAspect="1"/>
          </p:cNvPicPr>
          <p:nvPr userDrawn="1"/>
        </p:nvPicPr>
        <p:blipFill rotWithShape="1">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l="-1353" t="-388" r="-1" b="-254"/>
          <a:stretch/>
        </p:blipFill>
        <p:spPr>
          <a:xfrm rot="16200000" flipH="1">
            <a:off x="210940" y="1589892"/>
            <a:ext cx="5245922" cy="3667583"/>
          </a:xfrm>
          <a:prstGeom prst="rect">
            <a:avLst/>
          </a:prstGeom>
        </p:spPr>
      </p:pic>
      <p:sp>
        <p:nvSpPr>
          <p:cNvPr id="9" name="Title 8">
            <a:extLst>
              <a:ext uri="{FF2B5EF4-FFF2-40B4-BE49-F238E27FC236}">
                <a16:creationId xmlns:a16="http://schemas.microsoft.com/office/drawing/2014/main" id="{5997EA3E-49E5-518D-63DB-0BD43D3ACFCD}"/>
              </a:ext>
            </a:extLst>
          </p:cNvPr>
          <p:cNvSpPr>
            <a:spLocks noGrp="1"/>
          </p:cNvSpPr>
          <p:nvPr>
            <p:ph type="title" hasCustomPrompt="1"/>
          </p:nvPr>
        </p:nvSpPr>
        <p:spPr>
          <a:xfrm>
            <a:off x="5485516" y="1433219"/>
            <a:ext cx="5695102" cy="2092049"/>
          </a:xfrm>
          <a:noFill/>
          <a:effectLst/>
        </p:spPr>
        <p:txBody>
          <a:bodyPr anchor="b"/>
          <a:lstStyle>
            <a:lvl1pPr algn="ctr">
              <a:defRPr sz="3600" spc="0" baseline="0">
                <a:solidFill>
                  <a:schemeClr val="accent1">
                    <a:lumMod val="50000"/>
                  </a:schemeClr>
                </a:solidFill>
                <a:effectLst/>
              </a:defRPr>
            </a:lvl1pPr>
          </a:lstStyle>
          <a:p>
            <a:r>
              <a:rPr lang="en-US" dirty="0"/>
              <a:t>Click to add title</a:t>
            </a:r>
          </a:p>
        </p:txBody>
      </p:sp>
      <p:sp>
        <p:nvSpPr>
          <p:cNvPr id="7" name="Picture Placeholder 6">
            <a:extLst>
              <a:ext uri="{FF2B5EF4-FFF2-40B4-BE49-F238E27FC236}">
                <a16:creationId xmlns:a16="http://schemas.microsoft.com/office/drawing/2014/main" id="{C96F37D4-7152-EA75-8D7D-D8F7D6DD9C4C}"/>
              </a:ext>
            </a:extLst>
          </p:cNvPr>
          <p:cNvSpPr>
            <a:spLocks noGrp="1"/>
          </p:cNvSpPr>
          <p:nvPr>
            <p:ph type="pic" sz="quarter" idx="11"/>
          </p:nvPr>
        </p:nvSpPr>
        <p:spPr>
          <a:xfrm>
            <a:off x="1350099" y="1974707"/>
            <a:ext cx="2907792" cy="2907792"/>
          </a:xfrm>
          <a:solidFill>
            <a:srgbClr val="F9E0B9"/>
          </a:solidFill>
          <a:effectLst/>
        </p:spPr>
        <p:txBody>
          <a:bodyPr anchor="t"/>
          <a:lstStyle>
            <a:lvl1pPr marL="0" indent="0" algn="ctr">
              <a:buNone/>
              <a:defRPr>
                <a:solidFill>
                  <a:schemeClr val="accent1">
                    <a:lumMod val="50000"/>
                  </a:schemeClr>
                </a:solidFill>
              </a:defRPr>
            </a:lvl1pPr>
          </a:lstStyle>
          <a:p>
            <a:r>
              <a:rPr lang="en-US"/>
              <a:t>Click icon to add picture</a:t>
            </a:r>
            <a:endParaRPr lang="en-US" dirty="0"/>
          </a:p>
        </p:txBody>
      </p:sp>
      <p:sp>
        <p:nvSpPr>
          <p:cNvPr id="3" name="Content Placeholder 9">
            <a:extLst>
              <a:ext uri="{FF2B5EF4-FFF2-40B4-BE49-F238E27FC236}">
                <a16:creationId xmlns:a16="http://schemas.microsoft.com/office/drawing/2014/main" id="{AFBE5B12-0D10-DA99-093A-2C4FB738B21C}"/>
              </a:ext>
            </a:extLst>
          </p:cNvPr>
          <p:cNvSpPr>
            <a:spLocks noGrp="1"/>
          </p:cNvSpPr>
          <p:nvPr>
            <p:ph sz="quarter" idx="10" hasCustomPrompt="1"/>
          </p:nvPr>
        </p:nvSpPr>
        <p:spPr>
          <a:xfrm>
            <a:off x="5496789" y="3525268"/>
            <a:ext cx="5683829" cy="2595429"/>
          </a:xfrm>
          <a:effectLst/>
        </p:spPr>
        <p:txBody>
          <a:bodyPr anchor="t"/>
          <a:lstStyle>
            <a:lvl1pPr marL="0" indent="0" algn="ctr">
              <a:lnSpc>
                <a:spcPct val="150000"/>
              </a:lnSpc>
              <a:spcBef>
                <a:spcPts val="0"/>
              </a:spcBef>
              <a:buNone/>
              <a:defRPr b="1">
                <a:solidFill>
                  <a:schemeClr val="accent1">
                    <a:lumMod val="50000"/>
                  </a:schemeClr>
                </a:solidFill>
              </a:defRPr>
            </a:lvl1pPr>
            <a:lvl2pPr algn="ctr">
              <a:buClr>
                <a:schemeClr val="accent1">
                  <a:lumMod val="50000"/>
                </a:schemeClr>
              </a:buClr>
              <a:defRPr>
                <a:solidFill>
                  <a:schemeClr val="accent1">
                    <a:lumMod val="50000"/>
                  </a:schemeClr>
                </a:solidFill>
              </a:defRPr>
            </a:lvl2pPr>
            <a:lvl3pPr algn="ctr">
              <a:buClr>
                <a:schemeClr val="accent1">
                  <a:lumMod val="50000"/>
                </a:schemeClr>
              </a:buClr>
              <a:defRPr>
                <a:solidFill>
                  <a:schemeClr val="accent1">
                    <a:lumMod val="50000"/>
                  </a:schemeClr>
                </a:solidFill>
              </a:defRPr>
            </a:lvl3pPr>
            <a:lvl4pPr algn="ctr">
              <a:buClr>
                <a:schemeClr val="accent1">
                  <a:lumMod val="50000"/>
                </a:schemeClr>
              </a:buClr>
              <a:defRPr>
                <a:solidFill>
                  <a:schemeClr val="accent1">
                    <a:lumMod val="50000"/>
                  </a:schemeClr>
                </a:solidFill>
              </a:defRPr>
            </a:lvl4pPr>
            <a:lvl5pPr algn="ctr">
              <a:buClr>
                <a:schemeClr val="accent1">
                  <a:lumMod val="50000"/>
                </a:schemeClr>
              </a:buClr>
              <a:defRPr>
                <a:solidFill>
                  <a:schemeClr val="accent1">
                    <a:lumMod val="50000"/>
                  </a:schemeClr>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1799506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5">
    <p:bg>
      <p:bgPr>
        <a:solidFill>
          <a:schemeClr val="accent1">
            <a:lumMod val="5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81D7C89-8451-1944-C2B3-53AADAC99A01}"/>
              </a:ext>
              <a:ext uri="{C183D7F6-B498-43B3-948B-1728B52AA6E4}">
                <adec:decorative xmlns:adec="http://schemas.microsoft.com/office/drawing/2017/decorative" val="1"/>
              </a:ext>
            </a:extLst>
          </p:cNvPr>
          <p:cNvSpPr/>
          <p:nvPr userDrawn="1"/>
        </p:nvSpPr>
        <p:spPr>
          <a:xfrm>
            <a:off x="411678" y="422551"/>
            <a:ext cx="4223822" cy="6010146"/>
          </a:xfrm>
          <a:prstGeom prst="rect">
            <a:avLst/>
          </a:prstGeom>
          <a:solidFill>
            <a:schemeClr val="accent4">
              <a:lumMod val="40000"/>
              <a:lumOff val="6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3" name="Rectangle 2">
            <a:extLst>
              <a:ext uri="{FF2B5EF4-FFF2-40B4-BE49-F238E27FC236}">
                <a16:creationId xmlns:a16="http://schemas.microsoft.com/office/drawing/2014/main" id="{D26B15EB-5194-C74B-F881-D3DCBE854272}"/>
              </a:ext>
              <a:ext uri="{C183D7F6-B498-43B3-948B-1728B52AA6E4}">
                <adec:decorative xmlns:adec="http://schemas.microsoft.com/office/drawing/2017/decorative" val="1"/>
              </a:ext>
            </a:extLst>
          </p:cNvPr>
          <p:cNvSpPr/>
          <p:nvPr userDrawn="1"/>
        </p:nvSpPr>
        <p:spPr>
          <a:xfrm>
            <a:off x="4635499" y="422551"/>
            <a:ext cx="7144823" cy="6010146"/>
          </a:xfrm>
          <a:prstGeom prst="rect">
            <a:avLst/>
          </a:prstGeom>
          <a:solidFill>
            <a:schemeClr val="accent1">
              <a:lumMod val="5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9" name="Title 8">
            <a:extLst>
              <a:ext uri="{FF2B5EF4-FFF2-40B4-BE49-F238E27FC236}">
                <a16:creationId xmlns:a16="http://schemas.microsoft.com/office/drawing/2014/main" id="{5997EA3E-49E5-518D-63DB-0BD43D3ACFCD}"/>
              </a:ext>
            </a:extLst>
          </p:cNvPr>
          <p:cNvSpPr>
            <a:spLocks noGrp="1"/>
          </p:cNvSpPr>
          <p:nvPr>
            <p:ph type="title" hasCustomPrompt="1"/>
          </p:nvPr>
        </p:nvSpPr>
        <p:spPr>
          <a:xfrm>
            <a:off x="529935" y="633845"/>
            <a:ext cx="3990110" cy="2192482"/>
          </a:xfrm>
          <a:noFill/>
          <a:effectLst/>
        </p:spPr>
        <p:txBody>
          <a:bodyPr anchor="ctr"/>
          <a:lstStyle>
            <a:lvl1pPr algn="ctr">
              <a:defRPr sz="3600" spc="0" baseline="0">
                <a:solidFill>
                  <a:schemeClr val="accent1">
                    <a:lumMod val="50000"/>
                  </a:schemeClr>
                </a:solidFill>
                <a:effectLst/>
              </a:defRPr>
            </a:lvl1pPr>
          </a:lstStyle>
          <a:p>
            <a:r>
              <a:rPr lang="en-US" dirty="0"/>
              <a:t>Click to add title</a:t>
            </a:r>
          </a:p>
        </p:txBody>
      </p:sp>
      <p:sp>
        <p:nvSpPr>
          <p:cNvPr id="7" name="Content Placeholder 6">
            <a:extLst>
              <a:ext uri="{FF2B5EF4-FFF2-40B4-BE49-F238E27FC236}">
                <a16:creationId xmlns:a16="http://schemas.microsoft.com/office/drawing/2014/main" id="{B15614EF-4CFA-2D69-0F78-9D7409E2337E}"/>
              </a:ext>
            </a:extLst>
          </p:cNvPr>
          <p:cNvSpPr>
            <a:spLocks noGrp="1"/>
          </p:cNvSpPr>
          <p:nvPr>
            <p:ph sz="quarter" idx="11" hasCustomPrompt="1"/>
          </p:nvPr>
        </p:nvSpPr>
        <p:spPr>
          <a:xfrm>
            <a:off x="747423" y="3174531"/>
            <a:ext cx="3772622" cy="3122360"/>
          </a:xfrm>
          <a:effectLst/>
        </p:spPr>
        <p:txBody>
          <a:bodyPr rIns="274320" anchor="t"/>
          <a:lstStyle>
            <a:lvl1pPr marL="283464" indent="-283464">
              <a:lnSpc>
                <a:spcPct val="150000"/>
              </a:lnSpc>
              <a:spcBef>
                <a:spcPts val="0"/>
              </a:spcBef>
              <a:spcAft>
                <a:spcPts val="0"/>
              </a:spcAft>
              <a:buClr>
                <a:schemeClr val="accent1">
                  <a:lumMod val="50000"/>
                </a:schemeClr>
              </a:buClr>
              <a:buFont typeface="Arial" panose="020B0604020202020204" pitchFamily="34" charset="0"/>
              <a:buChar char="•"/>
              <a:defRPr>
                <a:solidFill>
                  <a:schemeClr val="accent1">
                    <a:lumMod val="50000"/>
                  </a:schemeClr>
                </a:solidFill>
              </a:defRPr>
            </a:lvl1pPr>
            <a:lvl2pPr marL="742950" indent="-285750">
              <a:lnSpc>
                <a:spcPct val="150000"/>
              </a:lnSpc>
              <a:spcBef>
                <a:spcPts val="0"/>
              </a:spcBef>
              <a:spcAft>
                <a:spcPts val="0"/>
              </a:spcAft>
              <a:buClr>
                <a:schemeClr val="accent1">
                  <a:lumMod val="50000"/>
                </a:schemeClr>
              </a:buClr>
              <a:buFont typeface="Arial" panose="020B0604020202020204" pitchFamily="34" charset="0"/>
              <a:buChar char="•"/>
              <a:defRPr>
                <a:solidFill>
                  <a:schemeClr val="accent1">
                    <a:lumMod val="50000"/>
                  </a:schemeClr>
                </a:solidFill>
              </a:defRPr>
            </a:lvl2pPr>
            <a:lvl3pPr marL="1143000" indent="-228600">
              <a:lnSpc>
                <a:spcPct val="150000"/>
              </a:lnSpc>
              <a:spcBef>
                <a:spcPts val="0"/>
              </a:spcBef>
              <a:spcAft>
                <a:spcPts val="0"/>
              </a:spcAft>
              <a:buClr>
                <a:schemeClr val="accent1">
                  <a:lumMod val="50000"/>
                </a:schemeClr>
              </a:buClr>
              <a:buFont typeface="Arial" panose="020B0604020202020204" pitchFamily="34" charset="0"/>
              <a:buChar char="•"/>
              <a:defRPr>
                <a:solidFill>
                  <a:schemeClr val="accent1">
                    <a:lumMod val="50000"/>
                  </a:schemeClr>
                </a:solidFill>
              </a:defRPr>
            </a:lvl3pPr>
            <a:lvl4pPr marL="1600200" indent="-228600">
              <a:lnSpc>
                <a:spcPct val="150000"/>
              </a:lnSpc>
              <a:spcBef>
                <a:spcPts val="0"/>
              </a:spcBef>
              <a:spcAft>
                <a:spcPts val="0"/>
              </a:spcAft>
              <a:buClr>
                <a:schemeClr val="accent1">
                  <a:lumMod val="50000"/>
                </a:schemeClr>
              </a:buClr>
              <a:buFont typeface="Arial" panose="020B0604020202020204" pitchFamily="34" charset="0"/>
              <a:buChar char="•"/>
              <a:defRPr>
                <a:solidFill>
                  <a:schemeClr val="accent1">
                    <a:lumMod val="50000"/>
                  </a:schemeClr>
                </a:solidFill>
              </a:defRPr>
            </a:lvl4pPr>
            <a:lvl5pPr marL="2057400" indent="-228600">
              <a:lnSpc>
                <a:spcPct val="150000"/>
              </a:lnSpc>
              <a:spcBef>
                <a:spcPts val="0"/>
              </a:spcBef>
              <a:spcAft>
                <a:spcPts val="0"/>
              </a:spcAft>
              <a:buClr>
                <a:schemeClr val="accent1">
                  <a:lumMod val="50000"/>
                </a:schemeClr>
              </a:buClr>
              <a:buFont typeface="Arial" panose="020B0604020202020204" pitchFamily="34" charset="0"/>
              <a:buChar char="•"/>
              <a:defRPr>
                <a:solidFill>
                  <a:schemeClr val="accent1">
                    <a:lumMod val="50000"/>
                  </a:schemeClr>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Content Placeholder 9">
            <a:extLst>
              <a:ext uri="{FF2B5EF4-FFF2-40B4-BE49-F238E27FC236}">
                <a16:creationId xmlns:a16="http://schemas.microsoft.com/office/drawing/2014/main" id="{77D6637B-A7C5-34FF-5B51-32392DAEABB2}"/>
              </a:ext>
            </a:extLst>
          </p:cNvPr>
          <p:cNvSpPr>
            <a:spLocks noGrp="1"/>
          </p:cNvSpPr>
          <p:nvPr>
            <p:ph sz="quarter" idx="10" hasCustomPrompt="1"/>
          </p:nvPr>
        </p:nvSpPr>
        <p:spPr>
          <a:xfrm>
            <a:off x="5237732" y="946205"/>
            <a:ext cx="5971020" cy="5161655"/>
          </a:xfrm>
        </p:spPr>
        <p:txBody>
          <a:body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4316405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Introduction 2">
    <p:bg>
      <p:bgPr>
        <a:solidFill>
          <a:schemeClr val="accent1">
            <a:lumMod val="5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13E625C-F0A4-564D-CEE2-6B3595CEB038}"/>
              </a:ext>
              <a:ext uri="{C183D7F6-B498-43B3-948B-1728B52AA6E4}">
                <adec:decorative xmlns:adec="http://schemas.microsoft.com/office/drawing/2017/decorative" val="1"/>
              </a:ext>
            </a:extLst>
          </p:cNvPr>
          <p:cNvSpPr/>
          <p:nvPr userDrawn="1"/>
        </p:nvSpPr>
        <p:spPr>
          <a:xfrm>
            <a:off x="5961889" y="0"/>
            <a:ext cx="6230111" cy="6858000"/>
          </a:xfrm>
          <a:prstGeom prst="rect">
            <a:avLst/>
          </a:prstGeom>
          <a:solidFill>
            <a:schemeClr val="accent4">
              <a:lumMod val="40000"/>
              <a:lumOff val="6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itle 8">
            <a:extLst>
              <a:ext uri="{FF2B5EF4-FFF2-40B4-BE49-F238E27FC236}">
                <a16:creationId xmlns:a16="http://schemas.microsoft.com/office/drawing/2014/main" id="{5997EA3E-49E5-518D-63DB-0BD43D3ACFCD}"/>
              </a:ext>
            </a:extLst>
          </p:cNvPr>
          <p:cNvSpPr>
            <a:spLocks noGrp="1"/>
          </p:cNvSpPr>
          <p:nvPr>
            <p:ph type="title"/>
          </p:nvPr>
        </p:nvSpPr>
        <p:spPr>
          <a:xfrm>
            <a:off x="6577445" y="157637"/>
            <a:ext cx="4851694" cy="2190705"/>
          </a:xfrm>
          <a:noFill/>
          <a:effectLst/>
        </p:spPr>
        <p:txBody>
          <a:bodyPr anchor="b"/>
          <a:lstStyle>
            <a:lvl1pPr algn="l">
              <a:defRPr sz="3600" spc="0" baseline="0">
                <a:solidFill>
                  <a:schemeClr val="accent1">
                    <a:lumMod val="50000"/>
                  </a:schemeClr>
                </a:solidFill>
                <a:effectLst/>
              </a:defRPr>
            </a:lvl1pPr>
          </a:lstStyle>
          <a:p>
            <a:r>
              <a:rPr lang="en-US"/>
              <a:t>Click to edit Master title style</a:t>
            </a:r>
            <a:endParaRPr lang="en-US" dirty="0"/>
          </a:p>
        </p:txBody>
      </p:sp>
      <p:sp>
        <p:nvSpPr>
          <p:cNvPr id="3" name="Rectangle 2">
            <a:extLst>
              <a:ext uri="{FF2B5EF4-FFF2-40B4-BE49-F238E27FC236}">
                <a16:creationId xmlns:a16="http://schemas.microsoft.com/office/drawing/2014/main" id="{BB4D8C78-00C3-F3D7-17C3-F1667E463E12}"/>
              </a:ext>
              <a:ext uri="{C183D7F6-B498-43B3-948B-1728B52AA6E4}">
                <adec:decorative xmlns:adec="http://schemas.microsoft.com/office/drawing/2017/decorative" val="1"/>
              </a:ext>
            </a:extLst>
          </p:cNvPr>
          <p:cNvSpPr/>
          <p:nvPr userDrawn="1"/>
        </p:nvSpPr>
        <p:spPr>
          <a:xfrm>
            <a:off x="380999" y="422551"/>
            <a:ext cx="5124893" cy="6010146"/>
          </a:xfrm>
          <a:prstGeom prst="rect">
            <a:avLst/>
          </a:prstGeom>
          <a:solidFill>
            <a:schemeClr val="accent4">
              <a:lumMod val="40000"/>
              <a:lumOff val="6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rPr>
              <a:t>c</a:t>
            </a:r>
          </a:p>
        </p:txBody>
      </p:sp>
      <p:pic>
        <p:nvPicPr>
          <p:cNvPr id="4" name="Graphic 3">
            <a:extLst>
              <a:ext uri="{FF2B5EF4-FFF2-40B4-BE49-F238E27FC236}">
                <a16:creationId xmlns:a16="http://schemas.microsoft.com/office/drawing/2014/main" id="{F13E61FD-F54A-5F86-FCED-3BD4C8AA42E7}"/>
              </a:ext>
              <a:ext uri="{C183D7F6-B498-43B3-948B-1728B52AA6E4}">
                <adec:decorative xmlns:adec="http://schemas.microsoft.com/office/drawing/2017/decorative" val="1"/>
              </a:ext>
            </a:extLst>
          </p:cNvPr>
          <p:cNvPicPr>
            <a:picLocks noChangeAspect="1"/>
          </p:cNvPicPr>
          <p:nvPr userDrawn="1"/>
        </p:nvPicPr>
        <p:blipFill rotWithShape="1">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l="-1353" t="-388" r="-1" b="-254"/>
          <a:stretch/>
        </p:blipFill>
        <p:spPr>
          <a:xfrm flipH="1">
            <a:off x="659106" y="3429000"/>
            <a:ext cx="4589830" cy="2780414"/>
          </a:xfrm>
          <a:prstGeom prst="rect">
            <a:avLst/>
          </a:prstGeom>
        </p:spPr>
      </p:pic>
      <p:sp>
        <p:nvSpPr>
          <p:cNvPr id="6" name="Rectangle 5">
            <a:extLst>
              <a:ext uri="{FF2B5EF4-FFF2-40B4-BE49-F238E27FC236}">
                <a16:creationId xmlns:a16="http://schemas.microsoft.com/office/drawing/2014/main" id="{A9F0290F-2D31-F9FB-AD35-B76947AF146F}"/>
              </a:ext>
              <a:ext uri="{C183D7F6-B498-43B3-948B-1728B52AA6E4}">
                <adec:decorative xmlns:adec="http://schemas.microsoft.com/office/drawing/2017/decorative" val="1"/>
              </a:ext>
            </a:extLst>
          </p:cNvPr>
          <p:cNvSpPr/>
          <p:nvPr userDrawn="1"/>
        </p:nvSpPr>
        <p:spPr>
          <a:xfrm>
            <a:off x="1236863" y="776532"/>
            <a:ext cx="3434316" cy="5018212"/>
          </a:xfrm>
          <a:prstGeom prst="rect">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Picture Placeholder 11">
            <a:extLst>
              <a:ext uri="{FF2B5EF4-FFF2-40B4-BE49-F238E27FC236}">
                <a16:creationId xmlns:a16="http://schemas.microsoft.com/office/drawing/2014/main" id="{7347A5B6-0F99-C044-C209-F3190EEFA371}"/>
              </a:ext>
            </a:extLst>
          </p:cNvPr>
          <p:cNvSpPr>
            <a:spLocks noGrp="1"/>
          </p:cNvSpPr>
          <p:nvPr>
            <p:ph type="pic" sz="quarter" idx="11"/>
          </p:nvPr>
        </p:nvSpPr>
        <p:spPr>
          <a:xfrm>
            <a:off x="1236663" y="776288"/>
            <a:ext cx="3433762" cy="5018087"/>
          </a:xfrm>
        </p:spPr>
        <p:txBody>
          <a:bodyPr anchor="t"/>
          <a:lstStyle>
            <a:lvl1pPr marL="0" indent="0" algn="ctr">
              <a:buNone/>
              <a:defRPr/>
            </a:lvl1pPr>
          </a:lstStyle>
          <a:p>
            <a:r>
              <a:rPr lang="en-US"/>
              <a:t>Click icon to add picture</a:t>
            </a:r>
            <a:endParaRPr lang="en-US" dirty="0"/>
          </a:p>
        </p:txBody>
      </p:sp>
      <p:sp>
        <p:nvSpPr>
          <p:cNvPr id="5" name="Content Placeholder 9">
            <a:extLst>
              <a:ext uri="{FF2B5EF4-FFF2-40B4-BE49-F238E27FC236}">
                <a16:creationId xmlns:a16="http://schemas.microsoft.com/office/drawing/2014/main" id="{0E96890F-0832-5087-193F-70CF33DEE0AD}"/>
              </a:ext>
            </a:extLst>
          </p:cNvPr>
          <p:cNvSpPr>
            <a:spLocks noGrp="1"/>
          </p:cNvSpPr>
          <p:nvPr>
            <p:ph sz="quarter" idx="10" hasCustomPrompt="1"/>
          </p:nvPr>
        </p:nvSpPr>
        <p:spPr>
          <a:xfrm>
            <a:off x="6592615" y="2505979"/>
            <a:ext cx="4837385" cy="3926717"/>
          </a:xfrm>
          <a:effectLst/>
        </p:spPr>
        <p:txBody>
          <a:bodyPr anchor="t"/>
          <a:lstStyle>
            <a:lvl1pPr marL="0" indent="0">
              <a:lnSpc>
                <a:spcPct val="150000"/>
              </a:lnSpc>
              <a:spcBef>
                <a:spcPts val="0"/>
              </a:spcBef>
              <a:spcAft>
                <a:spcPts val="0"/>
              </a:spcAft>
              <a:buClr>
                <a:schemeClr val="accent1">
                  <a:lumMod val="50000"/>
                </a:schemeClr>
              </a:buClr>
              <a:buFont typeface="Arial" panose="020B0604020202020204" pitchFamily="34" charset="0"/>
              <a:buNone/>
              <a:defRPr>
                <a:solidFill>
                  <a:schemeClr val="accent1">
                    <a:lumMod val="50000"/>
                  </a:schemeClr>
                </a:solidFill>
              </a:defRPr>
            </a:lvl1pPr>
            <a:lvl2pPr marL="742950" indent="-285750">
              <a:lnSpc>
                <a:spcPct val="150000"/>
              </a:lnSpc>
              <a:spcAft>
                <a:spcPts val="0"/>
              </a:spcAft>
              <a:buClr>
                <a:schemeClr val="accent1">
                  <a:lumMod val="50000"/>
                </a:schemeClr>
              </a:buClr>
              <a:buFont typeface="Arial" panose="020B0604020202020204" pitchFamily="34" charset="0"/>
              <a:buChar char="•"/>
              <a:defRPr>
                <a:solidFill>
                  <a:schemeClr val="accent1">
                    <a:lumMod val="50000"/>
                  </a:schemeClr>
                </a:solidFill>
              </a:defRPr>
            </a:lvl2pPr>
            <a:lvl3pPr marL="1143000" indent="-228600">
              <a:lnSpc>
                <a:spcPct val="150000"/>
              </a:lnSpc>
              <a:spcAft>
                <a:spcPts val="0"/>
              </a:spcAft>
              <a:buClr>
                <a:schemeClr val="accent1">
                  <a:lumMod val="50000"/>
                </a:schemeClr>
              </a:buClr>
              <a:buFont typeface="Arial" panose="020B0604020202020204" pitchFamily="34" charset="0"/>
              <a:buChar char="•"/>
              <a:defRPr>
                <a:solidFill>
                  <a:schemeClr val="accent1">
                    <a:lumMod val="50000"/>
                  </a:schemeClr>
                </a:solidFill>
              </a:defRPr>
            </a:lvl3pPr>
            <a:lvl4pPr marL="1600200" indent="-228600">
              <a:lnSpc>
                <a:spcPct val="150000"/>
              </a:lnSpc>
              <a:spcAft>
                <a:spcPts val="0"/>
              </a:spcAft>
              <a:buClr>
                <a:schemeClr val="accent1">
                  <a:lumMod val="50000"/>
                </a:schemeClr>
              </a:buClr>
              <a:buFont typeface="Arial" panose="020B0604020202020204" pitchFamily="34" charset="0"/>
              <a:buChar char="•"/>
              <a:defRPr>
                <a:solidFill>
                  <a:schemeClr val="accent1">
                    <a:lumMod val="50000"/>
                  </a:schemeClr>
                </a:solidFill>
              </a:defRPr>
            </a:lvl4pPr>
            <a:lvl5pPr marL="2057400" indent="-228600">
              <a:lnSpc>
                <a:spcPct val="150000"/>
              </a:lnSpc>
              <a:spcAft>
                <a:spcPts val="0"/>
              </a:spcAft>
              <a:buClr>
                <a:schemeClr val="accent1">
                  <a:lumMod val="50000"/>
                </a:schemeClr>
              </a:buClr>
              <a:buFont typeface="Arial" panose="020B0604020202020204" pitchFamily="34" charset="0"/>
              <a:buChar char="•"/>
              <a:defRPr>
                <a:solidFill>
                  <a:schemeClr val="accent1">
                    <a:lumMod val="50000"/>
                  </a:schemeClr>
                </a:solidFill>
              </a:defRPr>
            </a:lvl5pPr>
          </a:lstStyle>
          <a:p>
            <a:pPr marL="285750" marR="0" lvl="0" indent="-285750" algn="l" defTabSz="457200" rtl="0" eaLnBrk="1" fontAlgn="auto" latinLnBrk="0" hangingPunct="1">
              <a:lnSpc>
                <a:spcPct val="150000"/>
              </a:lnSpc>
              <a:spcBef>
                <a:spcPts val="0"/>
              </a:spcBef>
              <a:spcAft>
                <a:spcPts val="0"/>
              </a:spcAft>
              <a:buClr>
                <a:schemeClr val="accent1">
                  <a:lumMod val="50000"/>
                </a:schemeClr>
              </a:buClr>
              <a:buSzTx/>
              <a:buFont typeface="Arial" panose="020B0604020202020204" pitchFamily="34" charset="0"/>
              <a:buChar char="•"/>
              <a:tabLst/>
              <a:defRPr/>
            </a:pPr>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5366817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Two Content 4">
    <p:bg>
      <p:bgPr>
        <a:solidFill>
          <a:schemeClr val="accent1">
            <a:lumMod val="50000"/>
          </a:schemeClr>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36DB3CB-355C-968A-7F5F-71E0350408BA}"/>
              </a:ext>
              <a:ext uri="{C183D7F6-B498-43B3-948B-1728B52AA6E4}">
                <adec:decorative xmlns:adec="http://schemas.microsoft.com/office/drawing/2017/decorative" val="1"/>
              </a:ext>
            </a:extLst>
          </p:cNvPr>
          <p:cNvPicPr>
            <a:picLocks noChangeAspect="1"/>
          </p:cNvPicPr>
          <p:nvPr userDrawn="1"/>
        </p:nvPicPr>
        <p:blipFill rotWithShape="1">
          <a:blip r:embed="rId2" cstate="screen">
            <a:duotone>
              <a:prstClr val="black"/>
              <a:schemeClr val="accent1">
                <a:tint val="45000"/>
                <a:satMod val="400000"/>
              </a:schemeClr>
            </a:duotone>
            <a:alphaModFix amt="50000"/>
            <a:extLst>
              <a:ext uri="{28A0092B-C50C-407E-A947-70E740481C1C}">
                <a14:useLocalDpi xmlns:a14="http://schemas.microsoft.com/office/drawing/2010/main"/>
              </a:ext>
            </a:extLst>
          </a:blip>
          <a:srcRect/>
          <a:stretch/>
        </p:blipFill>
        <p:spPr>
          <a:xfrm rot="10800000">
            <a:off x="-2" y="0"/>
            <a:ext cx="12192001" cy="6858000"/>
          </a:xfrm>
          <a:prstGeom prst="rect">
            <a:avLst/>
          </a:prstGeom>
        </p:spPr>
      </p:pic>
      <p:sp>
        <p:nvSpPr>
          <p:cNvPr id="2" name="Rectangle 1">
            <a:extLst>
              <a:ext uri="{FF2B5EF4-FFF2-40B4-BE49-F238E27FC236}">
                <a16:creationId xmlns:a16="http://schemas.microsoft.com/office/drawing/2014/main" id="{281D7C89-8451-1944-C2B3-53AADAC99A01}"/>
              </a:ext>
              <a:ext uri="{C183D7F6-B498-43B3-948B-1728B52AA6E4}">
                <adec:decorative xmlns:adec="http://schemas.microsoft.com/office/drawing/2017/decorative" val="1"/>
              </a:ext>
            </a:extLst>
          </p:cNvPr>
          <p:cNvSpPr/>
          <p:nvPr userDrawn="1"/>
        </p:nvSpPr>
        <p:spPr>
          <a:xfrm>
            <a:off x="411678" y="422551"/>
            <a:ext cx="4223822" cy="6010146"/>
          </a:xfrm>
          <a:prstGeom prst="rect">
            <a:avLst/>
          </a:prstGeom>
          <a:solidFill>
            <a:schemeClr val="accent4">
              <a:lumMod val="40000"/>
              <a:lumOff val="6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3" name="Rectangle 2">
            <a:extLst>
              <a:ext uri="{FF2B5EF4-FFF2-40B4-BE49-F238E27FC236}">
                <a16:creationId xmlns:a16="http://schemas.microsoft.com/office/drawing/2014/main" id="{D26B15EB-5194-C74B-F881-D3DCBE854272}"/>
              </a:ext>
              <a:ext uri="{C183D7F6-B498-43B3-948B-1728B52AA6E4}">
                <adec:decorative xmlns:adec="http://schemas.microsoft.com/office/drawing/2017/decorative" val="1"/>
              </a:ext>
            </a:extLst>
          </p:cNvPr>
          <p:cNvSpPr/>
          <p:nvPr userDrawn="1"/>
        </p:nvSpPr>
        <p:spPr>
          <a:xfrm>
            <a:off x="4635499" y="422551"/>
            <a:ext cx="7144823" cy="6010146"/>
          </a:xfrm>
          <a:prstGeom prst="rect">
            <a:avLst/>
          </a:prstGeom>
          <a:solidFill>
            <a:schemeClr val="accent1">
              <a:lumMod val="5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9" name="Title 8">
            <a:extLst>
              <a:ext uri="{FF2B5EF4-FFF2-40B4-BE49-F238E27FC236}">
                <a16:creationId xmlns:a16="http://schemas.microsoft.com/office/drawing/2014/main" id="{5997EA3E-49E5-518D-63DB-0BD43D3ACFCD}"/>
              </a:ext>
            </a:extLst>
          </p:cNvPr>
          <p:cNvSpPr>
            <a:spLocks noGrp="1"/>
          </p:cNvSpPr>
          <p:nvPr>
            <p:ph type="title" hasCustomPrompt="1"/>
          </p:nvPr>
        </p:nvSpPr>
        <p:spPr>
          <a:xfrm>
            <a:off x="529935" y="924339"/>
            <a:ext cx="3990110" cy="5009322"/>
          </a:xfrm>
          <a:noFill/>
          <a:effectLst/>
        </p:spPr>
        <p:txBody>
          <a:bodyPr anchor="ctr"/>
          <a:lstStyle>
            <a:lvl1pPr algn="ctr">
              <a:defRPr sz="3600" spc="0" baseline="0">
                <a:solidFill>
                  <a:schemeClr val="accent1">
                    <a:lumMod val="50000"/>
                  </a:schemeClr>
                </a:solidFill>
                <a:effectLst/>
              </a:defRPr>
            </a:lvl1pPr>
          </a:lstStyle>
          <a:p>
            <a:r>
              <a:rPr lang="en-US" dirty="0"/>
              <a:t>Click to add title</a:t>
            </a:r>
          </a:p>
        </p:txBody>
      </p:sp>
      <p:sp>
        <p:nvSpPr>
          <p:cNvPr id="10" name="Content Placeholder 9">
            <a:extLst>
              <a:ext uri="{FF2B5EF4-FFF2-40B4-BE49-F238E27FC236}">
                <a16:creationId xmlns:a16="http://schemas.microsoft.com/office/drawing/2014/main" id="{77D6637B-A7C5-34FF-5B51-32392DAEABB2}"/>
              </a:ext>
            </a:extLst>
          </p:cNvPr>
          <p:cNvSpPr>
            <a:spLocks noGrp="1"/>
          </p:cNvSpPr>
          <p:nvPr>
            <p:ph sz="quarter" idx="10" hasCustomPrompt="1"/>
          </p:nvPr>
        </p:nvSpPr>
        <p:spPr>
          <a:xfrm>
            <a:off x="5153836" y="1371602"/>
            <a:ext cx="6177309" cy="1953489"/>
          </a:xfrm>
          <a:effectLst/>
        </p:spPr>
        <p:txBody>
          <a:bodyPr anchor="t"/>
          <a:lstStyle>
            <a:lvl1pPr marL="283464" indent="-283464">
              <a:lnSpc>
                <a:spcPct val="120000"/>
              </a:lnSpc>
              <a:spcBef>
                <a:spcPts val="0"/>
              </a:spcBef>
              <a:spcAft>
                <a:spcPts val="0"/>
              </a:spcAft>
              <a:buClr>
                <a:schemeClr val="tx1"/>
              </a:buClr>
              <a:buFont typeface="Arial" panose="020B0604020202020204" pitchFamily="34" charset="0"/>
              <a:buChar char="•"/>
              <a:defRPr/>
            </a:lvl1pPr>
            <a:lvl2pPr marL="742950" indent="-285750">
              <a:lnSpc>
                <a:spcPct val="120000"/>
              </a:lnSpc>
              <a:spcBef>
                <a:spcPts val="0"/>
              </a:spcBef>
              <a:spcAft>
                <a:spcPts val="0"/>
              </a:spcAft>
              <a:buClr>
                <a:schemeClr val="tx1"/>
              </a:buClr>
              <a:buFont typeface="Arial" panose="020B0604020202020204" pitchFamily="34" charset="0"/>
              <a:buChar char="•"/>
              <a:defRPr/>
            </a:lvl2pPr>
            <a:lvl3pPr marL="1143000" indent="-228600">
              <a:lnSpc>
                <a:spcPct val="120000"/>
              </a:lnSpc>
              <a:spcBef>
                <a:spcPts val="0"/>
              </a:spcBef>
              <a:spcAft>
                <a:spcPts val="0"/>
              </a:spcAft>
              <a:buClr>
                <a:schemeClr val="tx1"/>
              </a:buClr>
              <a:buFont typeface="Arial" panose="020B0604020202020204" pitchFamily="34" charset="0"/>
              <a:buChar char="•"/>
              <a:defRPr/>
            </a:lvl3pPr>
            <a:lvl4pPr marL="1600200" indent="-228600">
              <a:lnSpc>
                <a:spcPct val="120000"/>
              </a:lnSpc>
              <a:spcBef>
                <a:spcPts val="0"/>
              </a:spcBef>
              <a:spcAft>
                <a:spcPts val="0"/>
              </a:spcAft>
              <a:buClr>
                <a:schemeClr val="tx1"/>
              </a:buClr>
              <a:buFont typeface="Arial" panose="020B0604020202020204" pitchFamily="34" charset="0"/>
              <a:buChar char="•"/>
              <a:defRPr/>
            </a:lvl4pPr>
            <a:lvl5pPr marL="2057400" indent="-228600">
              <a:lnSpc>
                <a:spcPct val="120000"/>
              </a:lnSpc>
              <a:spcBef>
                <a:spcPts val="0"/>
              </a:spcBef>
              <a:spcAft>
                <a:spcPts val="0"/>
              </a:spcAft>
              <a:buClr>
                <a:schemeClr val="tx1"/>
              </a:buClr>
              <a:buFont typeface="Arial" panose="020B0604020202020204" pitchFamily="34" charset="0"/>
              <a:buChar char="•"/>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5" name="Straight Connector 4">
            <a:extLst>
              <a:ext uri="{FF2B5EF4-FFF2-40B4-BE49-F238E27FC236}">
                <a16:creationId xmlns:a16="http://schemas.microsoft.com/office/drawing/2014/main" id="{A087279F-936E-0F41-B533-7990D668D7CF}"/>
              </a:ext>
              <a:ext uri="{C183D7F6-B498-43B3-948B-1728B52AA6E4}">
                <adec:decorative xmlns:adec="http://schemas.microsoft.com/office/drawing/2017/decorative" val="1"/>
              </a:ext>
            </a:extLst>
          </p:cNvPr>
          <p:cNvCxnSpPr>
            <a:cxnSpLocks/>
          </p:cNvCxnSpPr>
          <p:nvPr userDrawn="1"/>
        </p:nvCxnSpPr>
        <p:spPr>
          <a:xfrm>
            <a:off x="5153836" y="3446156"/>
            <a:ext cx="6177309" cy="0"/>
          </a:xfrm>
          <a:prstGeom prst="line">
            <a:avLst/>
          </a:prstGeom>
          <a:ln w="19050">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sp>
        <p:nvSpPr>
          <p:cNvPr id="6" name="Content Placeholder 9">
            <a:extLst>
              <a:ext uri="{FF2B5EF4-FFF2-40B4-BE49-F238E27FC236}">
                <a16:creationId xmlns:a16="http://schemas.microsoft.com/office/drawing/2014/main" id="{CDD03AA1-6D53-FEB1-9B22-57C1066DA336}"/>
              </a:ext>
            </a:extLst>
          </p:cNvPr>
          <p:cNvSpPr>
            <a:spLocks noGrp="1"/>
          </p:cNvSpPr>
          <p:nvPr>
            <p:ph sz="quarter" idx="11" hasCustomPrompt="1"/>
          </p:nvPr>
        </p:nvSpPr>
        <p:spPr>
          <a:xfrm>
            <a:off x="5153836" y="3745924"/>
            <a:ext cx="6177309" cy="2238918"/>
          </a:xfrm>
          <a:effectLst/>
        </p:spPr>
        <p:txBody>
          <a:bodyPr anchor="t"/>
          <a:lstStyle>
            <a:lvl1pPr marL="283464" indent="-283464">
              <a:lnSpc>
                <a:spcPct val="120000"/>
              </a:lnSpc>
              <a:spcBef>
                <a:spcPts val="0"/>
              </a:spcBef>
              <a:spcAft>
                <a:spcPts val="0"/>
              </a:spcAft>
              <a:buClr>
                <a:schemeClr val="tx1"/>
              </a:buClr>
              <a:buFont typeface="Arial" panose="020B0604020202020204" pitchFamily="34" charset="0"/>
              <a:buChar char="•"/>
              <a:defRPr/>
            </a:lvl1pPr>
            <a:lvl2pPr marL="742950" indent="-285750">
              <a:lnSpc>
                <a:spcPct val="120000"/>
              </a:lnSpc>
              <a:spcBef>
                <a:spcPts val="0"/>
              </a:spcBef>
              <a:spcAft>
                <a:spcPts val="0"/>
              </a:spcAft>
              <a:buClr>
                <a:schemeClr val="tx1"/>
              </a:buClr>
              <a:buFont typeface="Arial" panose="020B0604020202020204" pitchFamily="34" charset="0"/>
              <a:buChar char="•"/>
              <a:defRPr/>
            </a:lvl2pPr>
            <a:lvl3pPr marL="1143000" indent="-228600">
              <a:lnSpc>
                <a:spcPct val="120000"/>
              </a:lnSpc>
              <a:spcBef>
                <a:spcPts val="0"/>
              </a:spcBef>
              <a:spcAft>
                <a:spcPts val="0"/>
              </a:spcAft>
              <a:buClr>
                <a:schemeClr val="tx1"/>
              </a:buClr>
              <a:buFont typeface="Arial" panose="020B0604020202020204" pitchFamily="34" charset="0"/>
              <a:buChar char="•"/>
              <a:defRPr/>
            </a:lvl3pPr>
            <a:lvl4pPr marL="1600200" indent="-228600">
              <a:lnSpc>
                <a:spcPct val="120000"/>
              </a:lnSpc>
              <a:spcBef>
                <a:spcPts val="0"/>
              </a:spcBef>
              <a:spcAft>
                <a:spcPts val="0"/>
              </a:spcAft>
              <a:buClr>
                <a:schemeClr val="tx1"/>
              </a:buClr>
              <a:buFont typeface="Arial" panose="020B0604020202020204" pitchFamily="34" charset="0"/>
              <a:buChar char="•"/>
              <a:defRPr/>
            </a:lvl4pPr>
            <a:lvl5pPr marL="2057400" indent="-228600">
              <a:lnSpc>
                <a:spcPct val="120000"/>
              </a:lnSpc>
              <a:spcBef>
                <a:spcPts val="0"/>
              </a:spcBef>
              <a:spcAft>
                <a:spcPts val="0"/>
              </a:spcAft>
              <a:buClr>
                <a:schemeClr val="tx1"/>
              </a:buClr>
              <a:buFont typeface="Arial" panose="020B0604020202020204" pitchFamily="34" charset="0"/>
              <a:buChar char="•"/>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7693711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Quote 2">
    <p:bg>
      <p:bgPr>
        <a:solidFill>
          <a:schemeClr val="accent1">
            <a:lumMod val="50000"/>
          </a:schemeClr>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59176A3-24B8-086B-739F-2B3DCE8BE094}"/>
              </a:ext>
              <a:ext uri="{C183D7F6-B498-43B3-948B-1728B52AA6E4}">
                <adec:decorative xmlns:adec="http://schemas.microsoft.com/office/drawing/2017/decorative" val="1"/>
              </a:ext>
            </a:extLst>
          </p:cNvPr>
          <p:cNvPicPr>
            <a:picLocks noChangeAspect="1"/>
          </p:cNvPicPr>
          <p:nvPr userDrawn="1"/>
        </p:nvPicPr>
        <p:blipFill rotWithShape="1">
          <a:blip r:embed="rId2" cstate="screen">
            <a:duotone>
              <a:prstClr val="black"/>
              <a:schemeClr val="accent1">
                <a:tint val="45000"/>
                <a:satMod val="400000"/>
              </a:schemeClr>
            </a:duotone>
            <a:alphaModFix amt="50000"/>
            <a:extLst>
              <a:ext uri="{28A0092B-C50C-407E-A947-70E740481C1C}">
                <a14:useLocalDpi xmlns:a14="http://schemas.microsoft.com/office/drawing/2010/main"/>
              </a:ext>
            </a:extLst>
          </a:blip>
          <a:srcRect/>
          <a:stretch/>
        </p:blipFill>
        <p:spPr>
          <a:xfrm rot="5400000">
            <a:off x="2666999" y="-2654300"/>
            <a:ext cx="6858000" cy="12166601"/>
          </a:xfrm>
          <a:prstGeom prst="rect">
            <a:avLst/>
          </a:prstGeom>
        </p:spPr>
      </p:pic>
      <p:sp>
        <p:nvSpPr>
          <p:cNvPr id="4" name="Rectangle 3">
            <a:extLst>
              <a:ext uri="{FF2B5EF4-FFF2-40B4-BE49-F238E27FC236}">
                <a16:creationId xmlns:a16="http://schemas.microsoft.com/office/drawing/2014/main" id="{BA96EFAA-0851-646A-8758-C20243901E54}"/>
              </a:ext>
              <a:ext uri="{C183D7F6-B498-43B3-948B-1728B52AA6E4}">
                <adec:decorative xmlns:adec="http://schemas.microsoft.com/office/drawing/2017/decorative" val="1"/>
              </a:ext>
            </a:extLst>
          </p:cNvPr>
          <p:cNvSpPr/>
          <p:nvPr userDrawn="1"/>
        </p:nvSpPr>
        <p:spPr>
          <a:xfrm>
            <a:off x="381000" y="422551"/>
            <a:ext cx="11424920" cy="6010146"/>
          </a:xfrm>
          <a:prstGeom prst="rect">
            <a:avLst/>
          </a:prstGeom>
          <a:solidFill>
            <a:schemeClr val="accent1">
              <a:lumMod val="5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9" name="Title 8">
            <a:extLst>
              <a:ext uri="{FF2B5EF4-FFF2-40B4-BE49-F238E27FC236}">
                <a16:creationId xmlns:a16="http://schemas.microsoft.com/office/drawing/2014/main" id="{5997EA3E-49E5-518D-63DB-0BD43D3ACFCD}"/>
              </a:ext>
            </a:extLst>
          </p:cNvPr>
          <p:cNvSpPr>
            <a:spLocks noGrp="1"/>
          </p:cNvSpPr>
          <p:nvPr>
            <p:ph type="title" hasCustomPrompt="1"/>
          </p:nvPr>
        </p:nvSpPr>
        <p:spPr>
          <a:xfrm>
            <a:off x="810001" y="685800"/>
            <a:ext cx="10571998" cy="2983528"/>
          </a:xfrm>
          <a:effectLst/>
        </p:spPr>
        <p:txBody>
          <a:bodyPr/>
          <a:lstStyle>
            <a:lvl1pPr algn="ctr">
              <a:defRPr sz="3600" spc="0" baseline="0">
                <a:solidFill>
                  <a:schemeClr val="accent4">
                    <a:lumMod val="60000"/>
                    <a:lumOff val="40000"/>
                  </a:schemeClr>
                </a:solidFill>
                <a:effectLst/>
              </a:defRPr>
            </a:lvl1pPr>
          </a:lstStyle>
          <a:p>
            <a:r>
              <a:rPr lang="en-US" dirty="0"/>
              <a:t>Click to add title</a:t>
            </a:r>
          </a:p>
        </p:txBody>
      </p:sp>
    </p:spTree>
    <p:extLst>
      <p:ext uri="{BB962C8B-B14F-4D97-AF65-F5344CB8AC3E}">
        <p14:creationId xmlns:p14="http://schemas.microsoft.com/office/powerpoint/2010/main" val="40234031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Content and Table">
    <p:bg>
      <p:bgPr>
        <a:solidFill>
          <a:schemeClr val="accent1">
            <a:lumMod val="50000"/>
          </a:schemeClr>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812B799F-04B8-4A62-EB7D-F17311231B8E}"/>
              </a:ext>
              <a:ext uri="{C183D7F6-B498-43B3-948B-1728B52AA6E4}">
                <adec:decorative xmlns:adec="http://schemas.microsoft.com/office/drawing/2017/decorative" val="1"/>
              </a:ext>
            </a:extLst>
          </p:cNvPr>
          <p:cNvSpPr/>
          <p:nvPr userDrawn="1"/>
        </p:nvSpPr>
        <p:spPr>
          <a:xfrm>
            <a:off x="7556500" y="0"/>
            <a:ext cx="4635500" cy="6858000"/>
          </a:xfrm>
          <a:prstGeom prst="rect">
            <a:avLst/>
          </a:prstGeom>
          <a:solidFill>
            <a:schemeClr val="accent4">
              <a:lumMod val="40000"/>
              <a:lumOff val="6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7" name="Rectangle 6">
            <a:extLst>
              <a:ext uri="{FF2B5EF4-FFF2-40B4-BE49-F238E27FC236}">
                <a16:creationId xmlns:a16="http://schemas.microsoft.com/office/drawing/2014/main" id="{08F310BE-5861-E73D-5979-D11A971516CF}"/>
              </a:ext>
              <a:ext uri="{C183D7F6-B498-43B3-948B-1728B52AA6E4}">
                <adec:decorative xmlns:adec="http://schemas.microsoft.com/office/drawing/2017/decorative" val="1"/>
              </a:ext>
            </a:extLst>
          </p:cNvPr>
          <p:cNvSpPr/>
          <p:nvPr userDrawn="1"/>
        </p:nvSpPr>
        <p:spPr>
          <a:xfrm>
            <a:off x="500270" y="487680"/>
            <a:ext cx="6482080" cy="5902960"/>
          </a:xfrm>
          <a:prstGeom prst="rect">
            <a:avLst/>
          </a:prstGeom>
          <a:solidFill>
            <a:schemeClr val="accent1">
              <a:lumMod val="5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8" name="Picture 7">
            <a:extLst>
              <a:ext uri="{FF2B5EF4-FFF2-40B4-BE49-F238E27FC236}">
                <a16:creationId xmlns:a16="http://schemas.microsoft.com/office/drawing/2014/main" id="{AA12F5E6-EC22-5E10-94FB-5E546A7B9123}"/>
              </a:ext>
              <a:ext uri="{C183D7F6-B498-43B3-948B-1728B52AA6E4}">
                <adec:decorative xmlns:adec="http://schemas.microsoft.com/office/drawing/2017/decorative" val="1"/>
              </a:ext>
            </a:extLst>
          </p:cNvPr>
          <p:cNvPicPr>
            <a:picLocks noChangeAspect="1"/>
          </p:cNvPicPr>
          <p:nvPr userDrawn="1"/>
        </p:nvPicPr>
        <p:blipFill rotWithShape="1">
          <a:blip r:embed="rId2" cstate="screen">
            <a:duotone>
              <a:prstClr val="black"/>
              <a:schemeClr val="accent1">
                <a:tint val="45000"/>
                <a:satMod val="400000"/>
              </a:schemeClr>
            </a:duotone>
            <a:alphaModFix amt="50000"/>
            <a:extLst>
              <a:ext uri="{28A0092B-C50C-407E-A947-70E740481C1C}">
                <a14:useLocalDpi xmlns:a14="http://schemas.microsoft.com/office/drawing/2010/main"/>
              </a:ext>
            </a:extLst>
          </a:blip>
          <a:srcRect/>
          <a:stretch/>
        </p:blipFill>
        <p:spPr>
          <a:xfrm rot="10800000">
            <a:off x="495630" y="477518"/>
            <a:ext cx="6482079" cy="5913121"/>
          </a:xfrm>
          <a:prstGeom prst="rect">
            <a:avLst/>
          </a:prstGeom>
        </p:spPr>
      </p:pic>
      <p:sp>
        <p:nvSpPr>
          <p:cNvPr id="9" name="Title 8">
            <a:extLst>
              <a:ext uri="{FF2B5EF4-FFF2-40B4-BE49-F238E27FC236}">
                <a16:creationId xmlns:a16="http://schemas.microsoft.com/office/drawing/2014/main" id="{5997EA3E-49E5-518D-63DB-0BD43D3ACFCD}"/>
              </a:ext>
            </a:extLst>
          </p:cNvPr>
          <p:cNvSpPr>
            <a:spLocks noGrp="1"/>
          </p:cNvSpPr>
          <p:nvPr>
            <p:ph type="title" hasCustomPrompt="1"/>
          </p:nvPr>
        </p:nvSpPr>
        <p:spPr>
          <a:xfrm>
            <a:off x="8036952" y="477518"/>
            <a:ext cx="3829465" cy="2693887"/>
          </a:xfrm>
          <a:noFill/>
          <a:effectLst/>
        </p:spPr>
        <p:txBody>
          <a:bodyPr anchor="b"/>
          <a:lstStyle>
            <a:lvl1pPr algn="l">
              <a:defRPr sz="3600" spc="0" baseline="0">
                <a:solidFill>
                  <a:schemeClr val="accent1">
                    <a:lumMod val="50000"/>
                  </a:schemeClr>
                </a:solidFill>
                <a:effectLst/>
              </a:defRPr>
            </a:lvl1pPr>
          </a:lstStyle>
          <a:p>
            <a:r>
              <a:rPr lang="en-US" dirty="0"/>
              <a:t>Click to add title</a:t>
            </a:r>
          </a:p>
        </p:txBody>
      </p:sp>
      <p:sp>
        <p:nvSpPr>
          <p:cNvPr id="13" name="Table Placeholder 12">
            <a:extLst>
              <a:ext uri="{FF2B5EF4-FFF2-40B4-BE49-F238E27FC236}">
                <a16:creationId xmlns:a16="http://schemas.microsoft.com/office/drawing/2014/main" id="{14BBA88A-FAA8-CE13-2A76-BF8B014AE343}"/>
              </a:ext>
            </a:extLst>
          </p:cNvPr>
          <p:cNvSpPr>
            <a:spLocks noGrp="1"/>
          </p:cNvSpPr>
          <p:nvPr>
            <p:ph type="tbl" sz="quarter" idx="11"/>
          </p:nvPr>
        </p:nvSpPr>
        <p:spPr>
          <a:xfrm>
            <a:off x="952500" y="909638"/>
            <a:ext cx="5578475" cy="5038725"/>
          </a:xfrm>
        </p:spPr>
        <p:txBody>
          <a:bodyPr anchor="t"/>
          <a:lstStyle>
            <a:lvl1pPr marL="0" indent="0" algn="ctr">
              <a:buNone/>
              <a:defRPr/>
            </a:lvl1pPr>
          </a:lstStyle>
          <a:p>
            <a:r>
              <a:rPr lang="en-US"/>
              <a:t>Click icon to add table</a:t>
            </a:r>
            <a:endParaRPr lang="en-US" dirty="0"/>
          </a:p>
        </p:txBody>
      </p:sp>
      <p:sp>
        <p:nvSpPr>
          <p:cNvPr id="5" name="Content Placeholder 9">
            <a:extLst>
              <a:ext uri="{FF2B5EF4-FFF2-40B4-BE49-F238E27FC236}">
                <a16:creationId xmlns:a16="http://schemas.microsoft.com/office/drawing/2014/main" id="{0E96890F-0832-5087-193F-70CF33DEE0AD}"/>
              </a:ext>
            </a:extLst>
          </p:cNvPr>
          <p:cNvSpPr>
            <a:spLocks noGrp="1"/>
          </p:cNvSpPr>
          <p:nvPr>
            <p:ph sz="quarter" idx="10" hasCustomPrompt="1"/>
          </p:nvPr>
        </p:nvSpPr>
        <p:spPr>
          <a:xfrm>
            <a:off x="8036953" y="3449781"/>
            <a:ext cx="3829465" cy="2940860"/>
          </a:xfrm>
          <a:effectLst/>
        </p:spPr>
        <p:txBody>
          <a:bodyPr anchor="t"/>
          <a:lstStyle>
            <a:lvl1pPr marL="285750" indent="-285750">
              <a:lnSpc>
                <a:spcPct val="150000"/>
              </a:lnSpc>
              <a:spcBef>
                <a:spcPts val="0"/>
              </a:spcBef>
              <a:spcAft>
                <a:spcPts val="0"/>
              </a:spcAft>
              <a:buClr>
                <a:schemeClr val="accent1">
                  <a:lumMod val="50000"/>
                </a:schemeClr>
              </a:buClr>
              <a:buFont typeface="Arial" panose="020B0604020202020204" pitchFamily="34" charset="0"/>
              <a:buChar char="•"/>
              <a:defRPr>
                <a:solidFill>
                  <a:schemeClr val="accent1">
                    <a:lumMod val="50000"/>
                  </a:schemeClr>
                </a:solidFill>
              </a:defRPr>
            </a:lvl1pPr>
            <a:lvl2pPr marL="742950" indent="-285750">
              <a:lnSpc>
                <a:spcPct val="150000"/>
              </a:lnSpc>
              <a:spcAft>
                <a:spcPts val="0"/>
              </a:spcAft>
              <a:buClr>
                <a:schemeClr val="accent1">
                  <a:lumMod val="50000"/>
                </a:schemeClr>
              </a:buClr>
              <a:buFont typeface="Arial" panose="020B0604020202020204" pitchFamily="34" charset="0"/>
              <a:buChar char="•"/>
              <a:defRPr>
                <a:solidFill>
                  <a:schemeClr val="accent1">
                    <a:lumMod val="50000"/>
                  </a:schemeClr>
                </a:solidFill>
              </a:defRPr>
            </a:lvl2pPr>
            <a:lvl3pPr marL="1143000" indent="-228600">
              <a:lnSpc>
                <a:spcPct val="150000"/>
              </a:lnSpc>
              <a:spcAft>
                <a:spcPts val="0"/>
              </a:spcAft>
              <a:buClr>
                <a:schemeClr val="accent1">
                  <a:lumMod val="50000"/>
                </a:schemeClr>
              </a:buClr>
              <a:buFont typeface="Arial" panose="020B0604020202020204" pitchFamily="34" charset="0"/>
              <a:buChar char="•"/>
              <a:defRPr>
                <a:solidFill>
                  <a:schemeClr val="accent1">
                    <a:lumMod val="50000"/>
                  </a:schemeClr>
                </a:solidFill>
              </a:defRPr>
            </a:lvl3pPr>
            <a:lvl4pPr marL="1600200" indent="-228600">
              <a:lnSpc>
                <a:spcPct val="150000"/>
              </a:lnSpc>
              <a:spcAft>
                <a:spcPts val="0"/>
              </a:spcAft>
              <a:buClr>
                <a:schemeClr val="accent1">
                  <a:lumMod val="50000"/>
                </a:schemeClr>
              </a:buClr>
              <a:buFont typeface="Arial" panose="020B0604020202020204" pitchFamily="34" charset="0"/>
              <a:buChar char="•"/>
              <a:defRPr>
                <a:solidFill>
                  <a:schemeClr val="accent1">
                    <a:lumMod val="50000"/>
                  </a:schemeClr>
                </a:solidFill>
              </a:defRPr>
            </a:lvl4pPr>
            <a:lvl5pPr marL="2057400" indent="-228600">
              <a:lnSpc>
                <a:spcPct val="150000"/>
              </a:lnSpc>
              <a:spcAft>
                <a:spcPts val="0"/>
              </a:spcAft>
              <a:buClr>
                <a:schemeClr val="accent1">
                  <a:lumMod val="50000"/>
                </a:schemeClr>
              </a:buClr>
              <a:buFont typeface="Arial" panose="020B0604020202020204" pitchFamily="34" charset="0"/>
              <a:buChar char="•"/>
              <a:defRPr>
                <a:solidFill>
                  <a:schemeClr val="accent1">
                    <a:lumMod val="50000"/>
                  </a:schemeClr>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3128186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Table">
    <p:bg>
      <p:bgPr>
        <a:solidFill>
          <a:schemeClr val="accent1">
            <a:lumMod val="50000"/>
          </a:schemeClr>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59176A3-24B8-086B-739F-2B3DCE8BE094}"/>
              </a:ext>
              <a:ext uri="{C183D7F6-B498-43B3-948B-1728B52AA6E4}">
                <adec:decorative xmlns:adec="http://schemas.microsoft.com/office/drawing/2017/decorative" val="1"/>
              </a:ext>
            </a:extLst>
          </p:cNvPr>
          <p:cNvPicPr>
            <a:picLocks noChangeAspect="1"/>
          </p:cNvPicPr>
          <p:nvPr userDrawn="1"/>
        </p:nvPicPr>
        <p:blipFill rotWithShape="1">
          <a:blip r:embed="rId2" cstate="screen">
            <a:duotone>
              <a:prstClr val="black"/>
              <a:schemeClr val="accent1">
                <a:tint val="45000"/>
                <a:satMod val="400000"/>
              </a:schemeClr>
            </a:duotone>
            <a:alphaModFix amt="50000"/>
            <a:extLst>
              <a:ext uri="{28A0092B-C50C-407E-A947-70E740481C1C}">
                <a14:useLocalDpi xmlns:a14="http://schemas.microsoft.com/office/drawing/2010/main"/>
              </a:ext>
            </a:extLst>
          </a:blip>
          <a:srcRect/>
          <a:stretch/>
        </p:blipFill>
        <p:spPr>
          <a:xfrm rot="5400000">
            <a:off x="2666999" y="-2654300"/>
            <a:ext cx="6858000" cy="12166601"/>
          </a:xfrm>
          <a:prstGeom prst="rect">
            <a:avLst/>
          </a:prstGeom>
        </p:spPr>
      </p:pic>
      <p:sp>
        <p:nvSpPr>
          <p:cNvPr id="4" name="Rectangle 3">
            <a:extLst>
              <a:ext uri="{FF2B5EF4-FFF2-40B4-BE49-F238E27FC236}">
                <a16:creationId xmlns:a16="http://schemas.microsoft.com/office/drawing/2014/main" id="{BA96EFAA-0851-646A-8758-C20243901E54}"/>
              </a:ext>
              <a:ext uri="{C183D7F6-B498-43B3-948B-1728B52AA6E4}">
                <adec:decorative xmlns:adec="http://schemas.microsoft.com/office/drawing/2017/decorative" val="1"/>
              </a:ext>
            </a:extLst>
          </p:cNvPr>
          <p:cNvSpPr/>
          <p:nvPr userDrawn="1"/>
        </p:nvSpPr>
        <p:spPr>
          <a:xfrm>
            <a:off x="381000" y="422551"/>
            <a:ext cx="11424920" cy="6010146"/>
          </a:xfrm>
          <a:prstGeom prst="rect">
            <a:avLst/>
          </a:prstGeom>
          <a:solidFill>
            <a:schemeClr val="accent1">
              <a:lumMod val="5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9" name="Title 8">
            <a:extLst>
              <a:ext uri="{FF2B5EF4-FFF2-40B4-BE49-F238E27FC236}">
                <a16:creationId xmlns:a16="http://schemas.microsoft.com/office/drawing/2014/main" id="{5997EA3E-49E5-518D-63DB-0BD43D3ACFCD}"/>
              </a:ext>
            </a:extLst>
          </p:cNvPr>
          <p:cNvSpPr>
            <a:spLocks noGrp="1"/>
          </p:cNvSpPr>
          <p:nvPr>
            <p:ph type="title" hasCustomPrompt="1"/>
          </p:nvPr>
        </p:nvSpPr>
        <p:spPr>
          <a:xfrm>
            <a:off x="488373" y="571501"/>
            <a:ext cx="11139054" cy="1028699"/>
          </a:xfrm>
          <a:effectLst/>
        </p:spPr>
        <p:txBody>
          <a:bodyPr anchor="ctr"/>
          <a:lstStyle>
            <a:lvl1pPr algn="ctr">
              <a:defRPr sz="3600" spc="0" baseline="0">
                <a:solidFill>
                  <a:schemeClr val="tx1"/>
                </a:solidFill>
                <a:effectLst/>
              </a:defRPr>
            </a:lvl1pPr>
          </a:lstStyle>
          <a:p>
            <a:r>
              <a:rPr lang="en-US" dirty="0"/>
              <a:t>Click to add title</a:t>
            </a:r>
          </a:p>
        </p:txBody>
      </p:sp>
      <p:sp>
        <p:nvSpPr>
          <p:cNvPr id="11" name="Table Placeholder 10">
            <a:extLst>
              <a:ext uri="{FF2B5EF4-FFF2-40B4-BE49-F238E27FC236}">
                <a16:creationId xmlns:a16="http://schemas.microsoft.com/office/drawing/2014/main" id="{E10735F5-6B7D-348D-AC70-8BC10CB5F70A}"/>
              </a:ext>
            </a:extLst>
          </p:cNvPr>
          <p:cNvSpPr>
            <a:spLocks noGrp="1"/>
          </p:cNvSpPr>
          <p:nvPr>
            <p:ph type="tbl" sz="quarter" idx="10"/>
          </p:nvPr>
        </p:nvSpPr>
        <p:spPr>
          <a:xfrm>
            <a:off x="838200" y="1860550"/>
            <a:ext cx="10515600" cy="4198938"/>
          </a:xfrm>
        </p:spPr>
        <p:txBody>
          <a:bodyPr anchor="t"/>
          <a:lstStyle>
            <a:lvl1pPr marL="0" indent="0" algn="ctr">
              <a:buNone/>
              <a:defRPr/>
            </a:lvl1pPr>
          </a:lstStyle>
          <a:p>
            <a:r>
              <a:rPr lang="en-US"/>
              <a:t>Click icon to add table</a:t>
            </a:r>
            <a:endParaRPr lang="en-US" dirty="0"/>
          </a:p>
        </p:txBody>
      </p:sp>
    </p:spTree>
    <p:extLst>
      <p:ext uri="{BB962C8B-B14F-4D97-AF65-F5344CB8AC3E}">
        <p14:creationId xmlns:p14="http://schemas.microsoft.com/office/powerpoint/2010/main" val="191263479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ection Title 2">
    <p:bg>
      <p:bgPr>
        <a:solidFill>
          <a:schemeClr val="accent1">
            <a:lumMod val="50000"/>
          </a:schemeClr>
        </a:solidFill>
        <a:effectLst/>
      </p:bgPr>
    </p:bg>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2FDAFCA1-BDD9-1108-8F95-E3FC1A7935C1}"/>
              </a:ext>
              <a:ext uri="{C183D7F6-B498-43B3-948B-1728B52AA6E4}">
                <adec:decorative xmlns:adec="http://schemas.microsoft.com/office/drawing/2017/decorative" val="1"/>
              </a:ext>
            </a:extLst>
          </p:cNvPr>
          <p:cNvGrpSpPr/>
          <p:nvPr userDrawn="1"/>
        </p:nvGrpSpPr>
        <p:grpSpPr>
          <a:xfrm rot="10800000">
            <a:off x="0" y="0"/>
            <a:ext cx="11532896" cy="6858000"/>
            <a:chOff x="659106" y="0"/>
            <a:chExt cx="11532896" cy="6858000"/>
          </a:xfrm>
        </p:grpSpPr>
        <p:sp>
          <p:nvSpPr>
            <p:cNvPr id="3" name="Rectangle 2">
              <a:extLst>
                <a:ext uri="{FF2B5EF4-FFF2-40B4-BE49-F238E27FC236}">
                  <a16:creationId xmlns:a16="http://schemas.microsoft.com/office/drawing/2014/main" id="{E4BFDB24-6BE4-2FC0-F772-DC1DE926E485}"/>
                </a:ext>
              </a:extLst>
            </p:cNvPr>
            <p:cNvSpPr/>
            <p:nvPr/>
          </p:nvSpPr>
          <p:spPr>
            <a:xfrm>
              <a:off x="5995086" y="0"/>
              <a:ext cx="6196916" cy="6858000"/>
            </a:xfrm>
            <a:prstGeom prst="rect">
              <a:avLst/>
            </a:prstGeom>
            <a:solidFill>
              <a:schemeClr val="accent4">
                <a:lumMod val="40000"/>
                <a:lumOff val="6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4" name="Graphic 3">
              <a:extLst>
                <a:ext uri="{FF2B5EF4-FFF2-40B4-BE49-F238E27FC236}">
                  <a16:creationId xmlns:a16="http://schemas.microsoft.com/office/drawing/2014/main" id="{131EABEA-AB8A-5E4C-A6DD-8F32B70E90A3}"/>
                </a:ext>
              </a:extLst>
            </p:cNvPr>
            <p:cNvPicPr>
              <a:picLocks noChangeAspect="1"/>
            </p:cNvPicPr>
            <p:nvPr/>
          </p:nvPicPr>
          <p:blipFill rotWithShape="1">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l="-1353" t="-388" r="-1" b="-254"/>
            <a:stretch/>
          </p:blipFill>
          <p:spPr>
            <a:xfrm flipH="1">
              <a:off x="659106" y="1956391"/>
              <a:ext cx="4878094" cy="2780414"/>
            </a:xfrm>
            <a:prstGeom prst="rect">
              <a:avLst/>
            </a:prstGeom>
          </p:spPr>
        </p:pic>
        <p:sp>
          <p:nvSpPr>
            <p:cNvPr id="5" name="Rectangle 4">
              <a:extLst>
                <a:ext uri="{FF2B5EF4-FFF2-40B4-BE49-F238E27FC236}">
                  <a16:creationId xmlns:a16="http://schemas.microsoft.com/office/drawing/2014/main" id="{D2279AAC-0D81-D3CD-3F0F-E8CEE0F56D43}"/>
                </a:ext>
              </a:extLst>
            </p:cNvPr>
            <p:cNvSpPr/>
            <p:nvPr/>
          </p:nvSpPr>
          <p:spPr>
            <a:xfrm>
              <a:off x="1328303" y="776532"/>
              <a:ext cx="3434316" cy="5018212"/>
            </a:xfrm>
            <a:prstGeom prst="rect">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grpSp>
      <p:sp>
        <p:nvSpPr>
          <p:cNvPr id="9" name="Title 8">
            <a:extLst>
              <a:ext uri="{FF2B5EF4-FFF2-40B4-BE49-F238E27FC236}">
                <a16:creationId xmlns:a16="http://schemas.microsoft.com/office/drawing/2014/main" id="{5997EA3E-49E5-518D-63DB-0BD43D3ACFCD}"/>
              </a:ext>
            </a:extLst>
          </p:cNvPr>
          <p:cNvSpPr>
            <a:spLocks noGrp="1"/>
          </p:cNvSpPr>
          <p:nvPr>
            <p:ph type="title" hasCustomPrompt="1"/>
          </p:nvPr>
        </p:nvSpPr>
        <p:spPr>
          <a:xfrm>
            <a:off x="617542" y="132080"/>
            <a:ext cx="4928894" cy="6507711"/>
          </a:xfrm>
          <a:noFill/>
          <a:effectLst/>
        </p:spPr>
        <p:txBody>
          <a:bodyPr anchor="ctr"/>
          <a:lstStyle>
            <a:lvl1pPr algn="ctr">
              <a:defRPr sz="3600" spc="0" baseline="0">
                <a:solidFill>
                  <a:schemeClr val="accent1">
                    <a:lumMod val="50000"/>
                  </a:schemeClr>
                </a:solidFill>
                <a:effectLst/>
              </a:defRPr>
            </a:lvl1pPr>
          </a:lstStyle>
          <a:p>
            <a:r>
              <a:rPr lang="en-US" dirty="0"/>
              <a:t>Click to add title</a:t>
            </a:r>
          </a:p>
        </p:txBody>
      </p:sp>
      <p:sp>
        <p:nvSpPr>
          <p:cNvPr id="11" name="Picture Placeholder 10">
            <a:extLst>
              <a:ext uri="{FF2B5EF4-FFF2-40B4-BE49-F238E27FC236}">
                <a16:creationId xmlns:a16="http://schemas.microsoft.com/office/drawing/2014/main" id="{E0720B2D-C199-57FA-9453-DBFB607BA983}"/>
              </a:ext>
            </a:extLst>
          </p:cNvPr>
          <p:cNvSpPr>
            <a:spLocks noGrp="1"/>
          </p:cNvSpPr>
          <p:nvPr>
            <p:ph type="pic" sz="quarter" idx="10"/>
          </p:nvPr>
        </p:nvSpPr>
        <p:spPr>
          <a:xfrm>
            <a:off x="7429500" y="992188"/>
            <a:ext cx="3425825" cy="5018087"/>
          </a:xfrm>
        </p:spPr>
        <p:txBody>
          <a:bodyPr anchor="t"/>
          <a:lstStyle>
            <a:lvl1pPr marL="0" indent="0" algn="ctr">
              <a:buNone/>
              <a:defRPr/>
            </a:lvl1pPr>
          </a:lstStyle>
          <a:p>
            <a:r>
              <a:rPr lang="en-US"/>
              <a:t>Click icon to add picture</a:t>
            </a:r>
            <a:endParaRPr lang="en-US" dirty="0"/>
          </a:p>
        </p:txBody>
      </p:sp>
    </p:spTree>
    <p:extLst>
      <p:ext uri="{BB962C8B-B14F-4D97-AF65-F5344CB8AC3E}">
        <p14:creationId xmlns:p14="http://schemas.microsoft.com/office/powerpoint/2010/main" val="31598586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and Two Columns">
    <p:bg>
      <p:bgPr>
        <a:solidFill>
          <a:schemeClr val="accent1">
            <a:lumMod val="50000"/>
          </a:schemeClr>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B11222B-29F6-BF2A-09DE-82F659638940}"/>
              </a:ext>
              <a:ext uri="{C183D7F6-B498-43B3-948B-1728B52AA6E4}">
                <adec:decorative xmlns:adec="http://schemas.microsoft.com/office/drawing/2017/decorative" val="1"/>
              </a:ext>
            </a:extLst>
          </p:cNvPr>
          <p:cNvPicPr>
            <a:picLocks noChangeAspect="1"/>
          </p:cNvPicPr>
          <p:nvPr userDrawn="1"/>
        </p:nvPicPr>
        <p:blipFill rotWithShape="1">
          <a:blip r:embed="rId2" cstate="screen">
            <a:duotone>
              <a:prstClr val="black"/>
              <a:schemeClr val="accent1">
                <a:tint val="45000"/>
                <a:satMod val="400000"/>
              </a:schemeClr>
            </a:duotone>
            <a:alphaModFix amt="50000"/>
            <a:extLst>
              <a:ext uri="{28A0092B-C50C-407E-A947-70E740481C1C}">
                <a14:useLocalDpi xmlns:a14="http://schemas.microsoft.com/office/drawing/2010/main"/>
              </a:ext>
            </a:extLst>
          </a:blip>
          <a:srcRect/>
          <a:stretch/>
        </p:blipFill>
        <p:spPr>
          <a:xfrm rot="5400000">
            <a:off x="2666999" y="-2654300"/>
            <a:ext cx="6858000" cy="12166601"/>
          </a:xfrm>
          <a:prstGeom prst="rect">
            <a:avLst/>
          </a:prstGeom>
        </p:spPr>
      </p:pic>
      <p:sp>
        <p:nvSpPr>
          <p:cNvPr id="3" name="Rectangle 2">
            <a:extLst>
              <a:ext uri="{FF2B5EF4-FFF2-40B4-BE49-F238E27FC236}">
                <a16:creationId xmlns:a16="http://schemas.microsoft.com/office/drawing/2014/main" id="{B035F993-EADB-1C5A-7158-41E510B706E0}"/>
              </a:ext>
              <a:ext uri="{C183D7F6-B498-43B3-948B-1728B52AA6E4}">
                <adec:decorative xmlns:adec="http://schemas.microsoft.com/office/drawing/2017/decorative" val="1"/>
              </a:ext>
            </a:extLst>
          </p:cNvPr>
          <p:cNvSpPr/>
          <p:nvPr userDrawn="1"/>
        </p:nvSpPr>
        <p:spPr>
          <a:xfrm>
            <a:off x="381000" y="422551"/>
            <a:ext cx="11424920" cy="6010146"/>
          </a:xfrm>
          <a:prstGeom prst="rect">
            <a:avLst/>
          </a:prstGeom>
          <a:solidFill>
            <a:schemeClr val="accent1">
              <a:lumMod val="5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4" name="Rectangle 3">
            <a:extLst>
              <a:ext uri="{FF2B5EF4-FFF2-40B4-BE49-F238E27FC236}">
                <a16:creationId xmlns:a16="http://schemas.microsoft.com/office/drawing/2014/main" id="{AB12E34E-DBAF-BA5D-15D9-E69A05535785}"/>
              </a:ext>
              <a:ext uri="{C183D7F6-B498-43B3-948B-1728B52AA6E4}">
                <adec:decorative xmlns:adec="http://schemas.microsoft.com/office/drawing/2017/decorative" val="1"/>
              </a:ext>
            </a:extLst>
          </p:cNvPr>
          <p:cNvSpPr/>
          <p:nvPr userDrawn="1"/>
        </p:nvSpPr>
        <p:spPr>
          <a:xfrm>
            <a:off x="381000" y="1889759"/>
            <a:ext cx="11424920" cy="4542937"/>
          </a:xfrm>
          <a:prstGeom prst="rect">
            <a:avLst/>
          </a:prstGeom>
          <a:solidFill>
            <a:schemeClr val="accent4">
              <a:lumMod val="40000"/>
              <a:lumOff val="6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9" name="Title 8">
            <a:extLst>
              <a:ext uri="{FF2B5EF4-FFF2-40B4-BE49-F238E27FC236}">
                <a16:creationId xmlns:a16="http://schemas.microsoft.com/office/drawing/2014/main" id="{5997EA3E-49E5-518D-63DB-0BD43D3ACFCD}"/>
              </a:ext>
            </a:extLst>
          </p:cNvPr>
          <p:cNvSpPr>
            <a:spLocks noGrp="1"/>
          </p:cNvSpPr>
          <p:nvPr>
            <p:ph type="title" hasCustomPrompt="1"/>
          </p:nvPr>
        </p:nvSpPr>
        <p:spPr>
          <a:xfrm>
            <a:off x="529935" y="571499"/>
            <a:ext cx="11118274" cy="1154114"/>
          </a:xfrm>
          <a:noFill/>
          <a:effectLst/>
        </p:spPr>
        <p:txBody>
          <a:bodyPr anchor="ctr"/>
          <a:lstStyle>
            <a:lvl1pPr algn="ctr">
              <a:defRPr sz="3600" spc="0" baseline="0">
                <a:solidFill>
                  <a:schemeClr val="tx1"/>
                </a:solidFill>
                <a:effectLst/>
              </a:defRPr>
            </a:lvl1pPr>
          </a:lstStyle>
          <a:p>
            <a:r>
              <a:rPr lang="en-US" dirty="0"/>
              <a:t>Click to add title</a:t>
            </a:r>
          </a:p>
        </p:txBody>
      </p:sp>
      <p:sp>
        <p:nvSpPr>
          <p:cNvPr id="5" name="Content Placeholder 9">
            <a:extLst>
              <a:ext uri="{FF2B5EF4-FFF2-40B4-BE49-F238E27FC236}">
                <a16:creationId xmlns:a16="http://schemas.microsoft.com/office/drawing/2014/main" id="{0BF6A552-CE6A-3977-8507-74A1C4C4B5A0}"/>
              </a:ext>
            </a:extLst>
          </p:cNvPr>
          <p:cNvSpPr>
            <a:spLocks noGrp="1"/>
          </p:cNvSpPr>
          <p:nvPr>
            <p:ph sz="quarter" idx="17" hasCustomPrompt="1"/>
          </p:nvPr>
        </p:nvSpPr>
        <p:spPr>
          <a:xfrm>
            <a:off x="841667" y="2461056"/>
            <a:ext cx="3626424" cy="3721535"/>
          </a:xfrm>
          <a:effectLst/>
        </p:spPr>
        <p:txBody>
          <a:bodyPr anchor="t">
            <a:normAutofit/>
          </a:bodyPr>
          <a:lstStyle>
            <a:lvl1pPr marL="285750" indent="-285750">
              <a:lnSpc>
                <a:spcPct val="120000"/>
              </a:lnSpc>
              <a:spcBef>
                <a:spcPts val="600"/>
              </a:spcBef>
              <a:spcAft>
                <a:spcPts val="1200"/>
              </a:spcAft>
              <a:buClr>
                <a:schemeClr val="accent1">
                  <a:lumMod val="50000"/>
                </a:schemeClr>
              </a:buClr>
              <a:buFont typeface="Arial" panose="020B0604020202020204" pitchFamily="34" charset="0"/>
              <a:buChar char="•"/>
              <a:defRPr sz="1800">
                <a:solidFill>
                  <a:schemeClr val="accent1">
                    <a:lumMod val="50000"/>
                  </a:schemeClr>
                </a:solidFill>
              </a:defRPr>
            </a:lvl1pPr>
            <a:lvl2pPr marL="742950" indent="-285750">
              <a:lnSpc>
                <a:spcPct val="120000"/>
              </a:lnSpc>
              <a:spcAft>
                <a:spcPts val="1200"/>
              </a:spcAft>
              <a:buClr>
                <a:schemeClr val="accent1">
                  <a:lumMod val="50000"/>
                </a:schemeClr>
              </a:buClr>
              <a:buFont typeface="Arial" panose="020B0604020202020204" pitchFamily="34" charset="0"/>
              <a:buChar char="•"/>
              <a:defRPr sz="1600">
                <a:solidFill>
                  <a:schemeClr val="accent1">
                    <a:lumMod val="50000"/>
                  </a:schemeClr>
                </a:solidFill>
              </a:defRPr>
            </a:lvl2pPr>
            <a:lvl3pPr marL="1143000" indent="-228600">
              <a:lnSpc>
                <a:spcPct val="120000"/>
              </a:lnSpc>
              <a:spcAft>
                <a:spcPts val="1200"/>
              </a:spcAft>
              <a:buClr>
                <a:schemeClr val="accent1">
                  <a:lumMod val="50000"/>
                </a:schemeClr>
              </a:buClr>
              <a:buFont typeface="Arial" panose="020B0604020202020204" pitchFamily="34" charset="0"/>
              <a:buChar char="•"/>
              <a:defRPr sz="1400">
                <a:solidFill>
                  <a:schemeClr val="accent1">
                    <a:lumMod val="50000"/>
                  </a:schemeClr>
                </a:solidFill>
              </a:defRPr>
            </a:lvl3pPr>
            <a:lvl4pPr marL="1600200" indent="-228600">
              <a:lnSpc>
                <a:spcPct val="120000"/>
              </a:lnSpc>
              <a:spcAft>
                <a:spcPts val="1200"/>
              </a:spcAft>
              <a:buClr>
                <a:schemeClr val="accent1">
                  <a:lumMod val="50000"/>
                </a:schemeClr>
              </a:buClr>
              <a:buFont typeface="Arial" panose="020B0604020202020204" pitchFamily="34" charset="0"/>
              <a:buChar char="•"/>
              <a:defRPr sz="1200">
                <a:solidFill>
                  <a:schemeClr val="accent1">
                    <a:lumMod val="50000"/>
                  </a:schemeClr>
                </a:solidFill>
              </a:defRPr>
            </a:lvl4pPr>
            <a:lvl5pPr marL="2057400" indent="-228600">
              <a:lnSpc>
                <a:spcPct val="120000"/>
              </a:lnSpc>
              <a:spcAft>
                <a:spcPts val="1200"/>
              </a:spcAft>
              <a:buClr>
                <a:schemeClr val="accent1">
                  <a:lumMod val="50000"/>
                </a:schemeClr>
              </a:buClr>
              <a:buFont typeface="Arial" panose="020B0604020202020204" pitchFamily="34" charset="0"/>
              <a:buChar char="•"/>
              <a:defRPr sz="1200">
                <a:solidFill>
                  <a:schemeClr val="accent1">
                    <a:lumMod val="50000"/>
                  </a:schemeClr>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Content Placeholder 9">
            <a:extLst>
              <a:ext uri="{FF2B5EF4-FFF2-40B4-BE49-F238E27FC236}">
                <a16:creationId xmlns:a16="http://schemas.microsoft.com/office/drawing/2014/main" id="{4C80689F-A123-F6D7-2AA8-9166317EF424}"/>
              </a:ext>
            </a:extLst>
          </p:cNvPr>
          <p:cNvSpPr>
            <a:spLocks noGrp="1"/>
          </p:cNvSpPr>
          <p:nvPr>
            <p:ph sz="quarter" idx="18" hasCustomPrompt="1"/>
          </p:nvPr>
        </p:nvSpPr>
        <p:spPr>
          <a:xfrm>
            <a:off x="5995282" y="2440275"/>
            <a:ext cx="5164553" cy="3721534"/>
          </a:xfrm>
          <a:effectLst/>
        </p:spPr>
        <p:txBody>
          <a:bodyPr anchor="t">
            <a:normAutofit/>
          </a:bodyPr>
          <a:lstStyle>
            <a:lvl1pPr marL="342900" indent="-342900">
              <a:lnSpc>
                <a:spcPct val="120000"/>
              </a:lnSpc>
              <a:spcBef>
                <a:spcPts val="600"/>
              </a:spcBef>
              <a:spcAft>
                <a:spcPts val="600"/>
              </a:spcAft>
              <a:buClr>
                <a:schemeClr val="accent1">
                  <a:lumMod val="50000"/>
                </a:schemeClr>
              </a:buClr>
              <a:buFont typeface="+mj-lt"/>
              <a:buAutoNum type="arabicPeriod"/>
              <a:defRPr sz="1800" b="1">
                <a:solidFill>
                  <a:schemeClr val="accent1">
                    <a:lumMod val="50000"/>
                  </a:schemeClr>
                </a:solidFill>
              </a:defRPr>
            </a:lvl1pPr>
            <a:lvl2pPr marL="347472" indent="0">
              <a:lnSpc>
                <a:spcPct val="120000"/>
              </a:lnSpc>
              <a:spcBef>
                <a:spcPts val="0"/>
              </a:spcBef>
              <a:spcAft>
                <a:spcPts val="600"/>
              </a:spcAft>
              <a:buClr>
                <a:schemeClr val="accent1">
                  <a:lumMod val="50000"/>
                </a:schemeClr>
              </a:buClr>
              <a:buNone/>
              <a:defRPr sz="1800">
                <a:solidFill>
                  <a:schemeClr val="accent1">
                    <a:lumMod val="50000"/>
                  </a:schemeClr>
                </a:solidFill>
              </a:defRPr>
            </a:lvl2pPr>
            <a:lvl3pPr marL="914400" indent="0">
              <a:lnSpc>
                <a:spcPct val="120000"/>
              </a:lnSpc>
              <a:spcAft>
                <a:spcPts val="600"/>
              </a:spcAft>
              <a:buClr>
                <a:schemeClr val="accent1">
                  <a:lumMod val="50000"/>
                </a:schemeClr>
              </a:buClr>
              <a:buNone/>
              <a:defRPr sz="1800">
                <a:solidFill>
                  <a:schemeClr val="accent1">
                    <a:lumMod val="50000"/>
                  </a:schemeClr>
                </a:solidFill>
              </a:defRPr>
            </a:lvl3pPr>
            <a:lvl4pPr marL="1371600" indent="0">
              <a:lnSpc>
                <a:spcPct val="120000"/>
              </a:lnSpc>
              <a:spcAft>
                <a:spcPts val="600"/>
              </a:spcAft>
              <a:buClr>
                <a:schemeClr val="accent1">
                  <a:lumMod val="50000"/>
                </a:schemeClr>
              </a:buClr>
              <a:buNone/>
              <a:defRPr sz="1800">
                <a:solidFill>
                  <a:schemeClr val="accent1">
                    <a:lumMod val="50000"/>
                  </a:schemeClr>
                </a:solidFill>
              </a:defRPr>
            </a:lvl4pPr>
            <a:lvl5pPr marL="1828800" indent="0">
              <a:lnSpc>
                <a:spcPct val="120000"/>
              </a:lnSpc>
              <a:spcAft>
                <a:spcPts val="600"/>
              </a:spcAft>
              <a:buClr>
                <a:schemeClr val="accent1">
                  <a:lumMod val="50000"/>
                </a:schemeClr>
              </a:buClr>
              <a:buNone/>
              <a:defRPr sz="1800">
                <a:solidFill>
                  <a:schemeClr val="accent1">
                    <a:lumMod val="50000"/>
                  </a:schemeClr>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61820218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losing ">
    <p:bg>
      <p:bgPr>
        <a:solidFill>
          <a:schemeClr val="accent1">
            <a:lumMod val="50000"/>
          </a:schemeClr>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F4DCF8-BA15-AB79-2D14-040F5A063B79}"/>
              </a:ext>
              <a:ext uri="{C183D7F6-B498-43B3-948B-1728B52AA6E4}">
                <adec:decorative xmlns:adec="http://schemas.microsoft.com/office/drawing/2017/decorative" val="1"/>
              </a:ext>
            </a:extLst>
          </p:cNvPr>
          <p:cNvSpPr/>
          <p:nvPr userDrawn="1"/>
        </p:nvSpPr>
        <p:spPr>
          <a:xfrm>
            <a:off x="435935" y="414670"/>
            <a:ext cx="11320130" cy="6018027"/>
          </a:xfrm>
          <a:prstGeom prst="rect">
            <a:avLst/>
          </a:prstGeom>
          <a:solidFill>
            <a:schemeClr val="accent1">
              <a:lumMod val="5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6" name="Picture 5">
            <a:extLst>
              <a:ext uri="{FF2B5EF4-FFF2-40B4-BE49-F238E27FC236}">
                <a16:creationId xmlns:a16="http://schemas.microsoft.com/office/drawing/2014/main" id="{5ED22DD7-291D-E347-8A4C-07E31E681333}"/>
              </a:ext>
              <a:ext uri="{C183D7F6-B498-43B3-948B-1728B52AA6E4}">
                <adec:decorative xmlns:adec="http://schemas.microsoft.com/office/drawing/2017/decorative" val="1"/>
              </a:ext>
            </a:extLst>
          </p:cNvPr>
          <p:cNvPicPr>
            <a:picLocks noChangeAspect="1"/>
          </p:cNvPicPr>
          <p:nvPr userDrawn="1"/>
        </p:nvPicPr>
        <p:blipFill rotWithShape="1">
          <a:blip r:embed="rId2" cstate="screen">
            <a:duotone>
              <a:prstClr val="black"/>
              <a:schemeClr val="accent1">
                <a:tint val="45000"/>
                <a:satMod val="400000"/>
              </a:schemeClr>
            </a:duotone>
            <a:alphaModFix amt="50000"/>
            <a:extLst>
              <a:ext uri="{28A0092B-C50C-407E-A947-70E740481C1C}">
                <a14:useLocalDpi xmlns:a14="http://schemas.microsoft.com/office/drawing/2010/main"/>
              </a:ext>
            </a:extLst>
          </a:blip>
          <a:srcRect/>
          <a:stretch/>
        </p:blipFill>
        <p:spPr>
          <a:xfrm rot="5400000">
            <a:off x="3092299" y="-2231063"/>
            <a:ext cx="6007395" cy="11320129"/>
          </a:xfrm>
          <a:prstGeom prst="rect">
            <a:avLst/>
          </a:prstGeom>
        </p:spPr>
      </p:pic>
      <p:sp>
        <p:nvSpPr>
          <p:cNvPr id="9" name="Title 8">
            <a:extLst>
              <a:ext uri="{FF2B5EF4-FFF2-40B4-BE49-F238E27FC236}">
                <a16:creationId xmlns:a16="http://schemas.microsoft.com/office/drawing/2014/main" id="{5997EA3E-49E5-518D-63DB-0BD43D3ACFCD}"/>
              </a:ext>
            </a:extLst>
          </p:cNvPr>
          <p:cNvSpPr>
            <a:spLocks noGrp="1"/>
          </p:cNvSpPr>
          <p:nvPr>
            <p:ph type="title" hasCustomPrompt="1"/>
          </p:nvPr>
        </p:nvSpPr>
        <p:spPr>
          <a:xfrm>
            <a:off x="770660" y="1017858"/>
            <a:ext cx="10650681" cy="2719255"/>
          </a:xfrm>
          <a:noFill/>
          <a:effectLst/>
        </p:spPr>
        <p:txBody>
          <a:bodyPr anchor="b"/>
          <a:lstStyle>
            <a:lvl1pPr algn="ctr">
              <a:defRPr sz="7200" spc="-300" baseline="0">
                <a:solidFill>
                  <a:schemeClr val="accent4">
                    <a:lumMod val="60000"/>
                    <a:lumOff val="40000"/>
                  </a:schemeClr>
                </a:solidFill>
                <a:effectLst/>
              </a:defRPr>
            </a:lvl1pPr>
          </a:lstStyle>
          <a:p>
            <a:r>
              <a:rPr lang="en-US" dirty="0"/>
              <a:t>Click to add title</a:t>
            </a:r>
          </a:p>
        </p:txBody>
      </p:sp>
      <p:sp>
        <p:nvSpPr>
          <p:cNvPr id="7" name="Text Placeholder 6">
            <a:extLst>
              <a:ext uri="{FF2B5EF4-FFF2-40B4-BE49-F238E27FC236}">
                <a16:creationId xmlns:a16="http://schemas.microsoft.com/office/drawing/2014/main" id="{5D0FE23B-34E3-BAAF-E01D-BE221B4A94EF}"/>
              </a:ext>
            </a:extLst>
          </p:cNvPr>
          <p:cNvSpPr>
            <a:spLocks noGrp="1"/>
          </p:cNvSpPr>
          <p:nvPr>
            <p:ph type="body" sz="quarter" idx="14" hasCustomPrompt="1"/>
          </p:nvPr>
        </p:nvSpPr>
        <p:spPr>
          <a:xfrm>
            <a:off x="770660" y="4042066"/>
            <a:ext cx="10650681" cy="2296843"/>
          </a:xfrm>
          <a:effectLst/>
        </p:spPr>
        <p:txBody>
          <a:bodyPr anchor="t"/>
          <a:lstStyle>
            <a:lvl1pPr marL="0" indent="0" algn="ctr">
              <a:lnSpc>
                <a:spcPct val="120000"/>
              </a:lnSpc>
              <a:spcBef>
                <a:spcPts val="0"/>
              </a:spcBef>
              <a:spcAft>
                <a:spcPts val="0"/>
              </a:spcAft>
              <a:buNone/>
              <a:defRPr>
                <a:solidFill>
                  <a:schemeClr val="tx1"/>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dirty="0"/>
              <a:t>Click to add text</a:t>
            </a:r>
          </a:p>
        </p:txBody>
      </p:sp>
    </p:spTree>
    <p:extLst>
      <p:ext uri="{BB962C8B-B14F-4D97-AF65-F5344CB8AC3E}">
        <p14:creationId xmlns:p14="http://schemas.microsoft.com/office/powerpoint/2010/main" val="32725080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DF8745E-A00E-4FC4-82A5-13E790E9BBCB}" type="datetimeFigureOut">
              <a:rPr lang="en-GB" smtClean="0"/>
              <a:t>11/02/2026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AA3EA9-F2C8-4513-89EB-DE3B0978F87C}" type="slidenum">
              <a:rPr lang="en-GB" smtClean="0"/>
              <a:t>‹#›</a:t>
            </a:fld>
            <a:endParaRPr lang="en-GB"/>
          </a:p>
        </p:txBody>
      </p:sp>
    </p:spTree>
    <p:extLst>
      <p:ext uri="{BB962C8B-B14F-4D97-AF65-F5344CB8AC3E}">
        <p14:creationId xmlns:p14="http://schemas.microsoft.com/office/powerpoint/2010/main" val="25304309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F864C-44C4-4000-952D-01F31BFB3FD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1392E06-C914-467E-9D4F-BD763EDA2DD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FBEFBAF-82E9-49AD-B2CF-7D154E024431}"/>
              </a:ext>
            </a:extLst>
          </p:cNvPr>
          <p:cNvSpPr>
            <a:spLocks noGrp="1"/>
          </p:cNvSpPr>
          <p:nvPr>
            <p:ph type="dt" sz="half" idx="10"/>
          </p:nvPr>
        </p:nvSpPr>
        <p:spPr/>
        <p:txBody>
          <a:bodyPr/>
          <a:lstStyle/>
          <a:p>
            <a:fld id="{40DA1498-92C7-4E4B-8045-C9195F453964}" type="datetimeFigureOut">
              <a:rPr lang="en-US" smtClean="0"/>
              <a:t>2/11/2026</a:t>
            </a:fld>
            <a:endParaRPr lang="en-US" dirty="0"/>
          </a:p>
        </p:txBody>
      </p:sp>
      <p:sp>
        <p:nvSpPr>
          <p:cNvPr id="5" name="Footer Placeholder 4">
            <a:extLst>
              <a:ext uri="{FF2B5EF4-FFF2-40B4-BE49-F238E27FC236}">
                <a16:creationId xmlns:a16="http://schemas.microsoft.com/office/drawing/2014/main" id="{5AD8006A-94B1-44F7-972D-56767EDE3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5E7BFAB-D84B-45E1-A0BD-2516AC14F8AC}"/>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154833766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EA599B4-6AB2-4190-82B5-7667EE1E922A}"/>
              </a:ext>
            </a:extLst>
          </p:cNvPr>
          <p:cNvSpPr>
            <a:spLocks noGrp="1"/>
          </p:cNvSpPr>
          <p:nvPr>
            <p:ph type="dt" sz="half" idx="10"/>
          </p:nvPr>
        </p:nvSpPr>
        <p:spPr/>
        <p:txBody>
          <a:bodyPr/>
          <a:lstStyle/>
          <a:p>
            <a:fld id="{40DA1498-92C7-4E4B-8045-C9195F453964}" type="datetimeFigureOut">
              <a:rPr lang="en-US" smtClean="0"/>
              <a:t>2/11/2026</a:t>
            </a:fld>
            <a:endParaRPr lang="en-US" dirty="0"/>
          </a:p>
        </p:txBody>
      </p:sp>
      <p:sp>
        <p:nvSpPr>
          <p:cNvPr id="3" name="Footer Placeholder 2">
            <a:extLst>
              <a:ext uri="{FF2B5EF4-FFF2-40B4-BE49-F238E27FC236}">
                <a16:creationId xmlns:a16="http://schemas.microsoft.com/office/drawing/2014/main" id="{1B8FBFB3-AD86-4E39-B8AE-B4EC14528156}"/>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9A4AF55-C114-4B60-9A20-56B00A11B3BF}"/>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18848159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F864C-44C4-4000-952D-01F31BFB3FD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1392E06-C914-467E-9D4F-BD763EDA2DD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FBEFBAF-82E9-49AD-B2CF-7D154E024431}"/>
              </a:ext>
            </a:extLst>
          </p:cNvPr>
          <p:cNvSpPr>
            <a:spLocks noGrp="1"/>
          </p:cNvSpPr>
          <p:nvPr>
            <p:ph type="dt" sz="half" idx="10"/>
          </p:nvPr>
        </p:nvSpPr>
        <p:spPr/>
        <p:txBody>
          <a:bodyPr/>
          <a:lstStyle/>
          <a:p>
            <a:fld id="{40DA1498-92C7-4E4B-8045-C9195F453964}" type="datetimeFigureOut">
              <a:rPr lang="en-US" smtClean="0"/>
              <a:t>2/11/2026</a:t>
            </a:fld>
            <a:endParaRPr lang="en-US" dirty="0"/>
          </a:p>
        </p:txBody>
      </p:sp>
      <p:sp>
        <p:nvSpPr>
          <p:cNvPr id="5" name="Footer Placeholder 4">
            <a:extLst>
              <a:ext uri="{FF2B5EF4-FFF2-40B4-BE49-F238E27FC236}">
                <a16:creationId xmlns:a16="http://schemas.microsoft.com/office/drawing/2014/main" id="{5AD8006A-94B1-44F7-972D-56767EDE3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5E7BFAB-D84B-45E1-A0BD-2516AC14F8AC}"/>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306190613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807FBE-061D-452C-A8A6-213063CFD67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33A3535-1708-499D-B5D2-7D8F9FD182D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CB06063-A112-49AB-80C8-504D99ECD771}"/>
              </a:ext>
            </a:extLst>
          </p:cNvPr>
          <p:cNvSpPr>
            <a:spLocks noGrp="1"/>
          </p:cNvSpPr>
          <p:nvPr>
            <p:ph type="dt" sz="half" idx="10"/>
          </p:nvPr>
        </p:nvSpPr>
        <p:spPr/>
        <p:txBody>
          <a:bodyPr/>
          <a:lstStyle/>
          <a:p>
            <a:fld id="{40DA1498-92C7-4E4B-8045-C9195F453964}" type="datetimeFigureOut">
              <a:rPr lang="en-US" smtClean="0"/>
              <a:t>2/11/2026</a:t>
            </a:fld>
            <a:endParaRPr lang="en-US" dirty="0"/>
          </a:p>
        </p:txBody>
      </p:sp>
      <p:sp>
        <p:nvSpPr>
          <p:cNvPr id="5" name="Footer Placeholder 4">
            <a:extLst>
              <a:ext uri="{FF2B5EF4-FFF2-40B4-BE49-F238E27FC236}">
                <a16:creationId xmlns:a16="http://schemas.microsoft.com/office/drawing/2014/main" id="{6344C8D5-F898-4318-A76D-1FBD8732919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976EC76-E8E8-4FFA-B671-7FA2F3EF5DEF}"/>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165321782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C2CABF-E3C1-431A-A69C-D4881CC43F0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D5584226-69DA-4211-B2C8-C29FD05A4A6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5FF82DB-B518-40FD-8A66-44B874C055FB}"/>
              </a:ext>
            </a:extLst>
          </p:cNvPr>
          <p:cNvSpPr>
            <a:spLocks noGrp="1"/>
          </p:cNvSpPr>
          <p:nvPr>
            <p:ph type="dt" sz="half" idx="10"/>
          </p:nvPr>
        </p:nvSpPr>
        <p:spPr/>
        <p:txBody>
          <a:bodyPr/>
          <a:lstStyle/>
          <a:p>
            <a:fld id="{40DA1498-92C7-4E4B-8045-C9195F453964}" type="datetimeFigureOut">
              <a:rPr lang="en-US" smtClean="0"/>
              <a:t>2/11/2026</a:t>
            </a:fld>
            <a:endParaRPr lang="en-US" dirty="0"/>
          </a:p>
        </p:txBody>
      </p:sp>
      <p:sp>
        <p:nvSpPr>
          <p:cNvPr id="5" name="Footer Placeholder 4">
            <a:extLst>
              <a:ext uri="{FF2B5EF4-FFF2-40B4-BE49-F238E27FC236}">
                <a16:creationId xmlns:a16="http://schemas.microsoft.com/office/drawing/2014/main" id="{FCC1CCEE-725F-4745-837B-87EFB70E71D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561522A-E0E6-406B-BF30-A7C7A57294BE}"/>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286301977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CC9BDC-6F21-4EF5-A8DD-E35E27EACA5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B968D5F-2AB6-42D3-A54E-AB3E6032517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65AB07F-D5F7-402A-AE4E-027BF1CA912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5108EDC-3863-43B9-93C7-37465DC73B28}"/>
              </a:ext>
            </a:extLst>
          </p:cNvPr>
          <p:cNvSpPr>
            <a:spLocks noGrp="1"/>
          </p:cNvSpPr>
          <p:nvPr>
            <p:ph type="dt" sz="half" idx="10"/>
          </p:nvPr>
        </p:nvSpPr>
        <p:spPr/>
        <p:txBody>
          <a:bodyPr/>
          <a:lstStyle/>
          <a:p>
            <a:fld id="{40DA1498-92C7-4E4B-8045-C9195F453964}" type="datetimeFigureOut">
              <a:rPr lang="en-US" smtClean="0"/>
              <a:t>2/11/2026</a:t>
            </a:fld>
            <a:endParaRPr lang="en-US" dirty="0"/>
          </a:p>
        </p:txBody>
      </p:sp>
      <p:sp>
        <p:nvSpPr>
          <p:cNvPr id="6" name="Footer Placeholder 5">
            <a:extLst>
              <a:ext uri="{FF2B5EF4-FFF2-40B4-BE49-F238E27FC236}">
                <a16:creationId xmlns:a16="http://schemas.microsoft.com/office/drawing/2014/main" id="{A777D452-958D-4159-A9A4-16DD29680A04}"/>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289654B6-1460-48B9-AC7E-592F68BAB276}"/>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198234216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E8C848-926A-4FD3-A311-A100A2662BE1}"/>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3C8ECD90-B4F0-4DFB-BB3D-F2310207896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35A6C3A-033E-474B-AB97-D8291A04E7D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A532B928-3A23-4FCA-AD1F-E45A467B54F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BDC8376-6FC6-4A11-B0DB-9A148E9C00E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E80206F-8846-425C-A56E-16FFBA442014}"/>
              </a:ext>
            </a:extLst>
          </p:cNvPr>
          <p:cNvSpPr>
            <a:spLocks noGrp="1"/>
          </p:cNvSpPr>
          <p:nvPr>
            <p:ph type="dt" sz="half" idx="10"/>
          </p:nvPr>
        </p:nvSpPr>
        <p:spPr/>
        <p:txBody>
          <a:bodyPr/>
          <a:lstStyle/>
          <a:p>
            <a:fld id="{40DA1498-92C7-4E4B-8045-C9195F453964}" type="datetimeFigureOut">
              <a:rPr lang="en-US" smtClean="0"/>
              <a:t>2/11/2026</a:t>
            </a:fld>
            <a:endParaRPr lang="en-US" dirty="0"/>
          </a:p>
        </p:txBody>
      </p:sp>
      <p:sp>
        <p:nvSpPr>
          <p:cNvPr id="8" name="Footer Placeholder 7">
            <a:extLst>
              <a:ext uri="{FF2B5EF4-FFF2-40B4-BE49-F238E27FC236}">
                <a16:creationId xmlns:a16="http://schemas.microsoft.com/office/drawing/2014/main" id="{6A45E89F-12CF-4561-A5F2-1E05783A3063}"/>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EB4DFE4-927C-43B1-A061-5CB97FFB33BE}"/>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381542850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0E367-8DA0-4655-BCBC-F4280D8642C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FEF9592-AA3C-4CF8-A5DB-4D010195A438}"/>
              </a:ext>
            </a:extLst>
          </p:cNvPr>
          <p:cNvSpPr>
            <a:spLocks noGrp="1"/>
          </p:cNvSpPr>
          <p:nvPr>
            <p:ph type="dt" sz="half" idx="10"/>
          </p:nvPr>
        </p:nvSpPr>
        <p:spPr/>
        <p:txBody>
          <a:bodyPr/>
          <a:lstStyle/>
          <a:p>
            <a:fld id="{40DA1498-92C7-4E4B-8045-C9195F453964}" type="datetimeFigureOut">
              <a:rPr lang="en-US" smtClean="0"/>
              <a:t>2/11/2026</a:t>
            </a:fld>
            <a:endParaRPr lang="en-US" dirty="0"/>
          </a:p>
        </p:txBody>
      </p:sp>
      <p:sp>
        <p:nvSpPr>
          <p:cNvPr id="4" name="Footer Placeholder 3">
            <a:extLst>
              <a:ext uri="{FF2B5EF4-FFF2-40B4-BE49-F238E27FC236}">
                <a16:creationId xmlns:a16="http://schemas.microsoft.com/office/drawing/2014/main" id="{3C2C9377-F93E-4515-852A-264707755154}"/>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AED076D-476B-42BA-8795-14FE6C1E6974}"/>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29420605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EA599B4-6AB2-4190-82B5-7667EE1E922A}"/>
              </a:ext>
            </a:extLst>
          </p:cNvPr>
          <p:cNvSpPr>
            <a:spLocks noGrp="1"/>
          </p:cNvSpPr>
          <p:nvPr>
            <p:ph type="dt" sz="half" idx="10"/>
          </p:nvPr>
        </p:nvSpPr>
        <p:spPr/>
        <p:txBody>
          <a:bodyPr/>
          <a:lstStyle/>
          <a:p>
            <a:fld id="{40DA1498-92C7-4E4B-8045-C9195F453964}" type="datetimeFigureOut">
              <a:rPr lang="en-US" smtClean="0"/>
              <a:t>2/11/2026</a:t>
            </a:fld>
            <a:endParaRPr lang="en-US" dirty="0"/>
          </a:p>
        </p:txBody>
      </p:sp>
      <p:sp>
        <p:nvSpPr>
          <p:cNvPr id="3" name="Footer Placeholder 2">
            <a:extLst>
              <a:ext uri="{FF2B5EF4-FFF2-40B4-BE49-F238E27FC236}">
                <a16:creationId xmlns:a16="http://schemas.microsoft.com/office/drawing/2014/main" id="{1B8FBFB3-AD86-4E39-B8AE-B4EC14528156}"/>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9A4AF55-C114-4B60-9A20-56B00A11B3BF}"/>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2355140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883DA1-5CB8-405D-9613-8A9B7BC5664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42BB15-A24D-42E9-9CAE-BB827226301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8F0849D-D3C3-462A-9751-4EAB0B9145E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180DD20-7A20-4574-98A4-427795876739}"/>
              </a:ext>
            </a:extLst>
          </p:cNvPr>
          <p:cNvSpPr>
            <a:spLocks noGrp="1"/>
          </p:cNvSpPr>
          <p:nvPr>
            <p:ph type="dt" sz="half" idx="10"/>
          </p:nvPr>
        </p:nvSpPr>
        <p:spPr/>
        <p:txBody>
          <a:bodyPr/>
          <a:lstStyle/>
          <a:p>
            <a:fld id="{40DA1498-92C7-4E4B-8045-C9195F453964}" type="datetimeFigureOut">
              <a:rPr lang="en-US" smtClean="0"/>
              <a:t>2/11/2026</a:t>
            </a:fld>
            <a:endParaRPr lang="en-US" dirty="0"/>
          </a:p>
        </p:txBody>
      </p:sp>
      <p:sp>
        <p:nvSpPr>
          <p:cNvPr id="6" name="Footer Placeholder 5">
            <a:extLst>
              <a:ext uri="{FF2B5EF4-FFF2-40B4-BE49-F238E27FC236}">
                <a16:creationId xmlns:a16="http://schemas.microsoft.com/office/drawing/2014/main" id="{54D0ED2B-71C4-421A-9DB0-676E00C10BD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8C4572A-ADFC-4C53-BCA2-42BDF693BC4D}"/>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58893081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8F5C67-EEEC-4AB0-9653-0F80D6B109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DD50D6D-5277-4324-AF23-5FAF007834E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75275657-2BF9-4761-96B6-50EE3CFCFAD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C3C3F7B-A4C8-4F9D-8165-BC5186EA0929}"/>
              </a:ext>
            </a:extLst>
          </p:cNvPr>
          <p:cNvSpPr>
            <a:spLocks noGrp="1"/>
          </p:cNvSpPr>
          <p:nvPr>
            <p:ph type="dt" sz="half" idx="10"/>
          </p:nvPr>
        </p:nvSpPr>
        <p:spPr/>
        <p:txBody>
          <a:bodyPr/>
          <a:lstStyle/>
          <a:p>
            <a:fld id="{40DA1498-92C7-4E4B-8045-C9195F453964}" type="datetimeFigureOut">
              <a:rPr lang="en-US" smtClean="0"/>
              <a:t>2/11/2026</a:t>
            </a:fld>
            <a:endParaRPr lang="en-US" dirty="0"/>
          </a:p>
        </p:txBody>
      </p:sp>
      <p:sp>
        <p:nvSpPr>
          <p:cNvPr id="6" name="Footer Placeholder 5">
            <a:extLst>
              <a:ext uri="{FF2B5EF4-FFF2-40B4-BE49-F238E27FC236}">
                <a16:creationId xmlns:a16="http://schemas.microsoft.com/office/drawing/2014/main" id="{DE696EA5-2FA2-464D-982F-C53E6426A84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8911B398-191B-4AB1-86ED-00D0046EACF5}"/>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242274315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F7B869-BFB2-4C20-8AB1-46704BB3D17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9F007DB-4F12-4428-9C48-5120DF07046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6FFA8DA-0E31-4CA6-BBFC-2467AAD1D30B}"/>
              </a:ext>
            </a:extLst>
          </p:cNvPr>
          <p:cNvSpPr>
            <a:spLocks noGrp="1"/>
          </p:cNvSpPr>
          <p:nvPr>
            <p:ph type="dt" sz="half" idx="10"/>
          </p:nvPr>
        </p:nvSpPr>
        <p:spPr/>
        <p:txBody>
          <a:bodyPr/>
          <a:lstStyle/>
          <a:p>
            <a:fld id="{40DA1498-92C7-4E4B-8045-C9195F453964}" type="datetimeFigureOut">
              <a:rPr lang="en-US" smtClean="0"/>
              <a:t>2/11/2026</a:t>
            </a:fld>
            <a:endParaRPr lang="en-US" dirty="0"/>
          </a:p>
        </p:txBody>
      </p:sp>
      <p:sp>
        <p:nvSpPr>
          <p:cNvPr id="5" name="Footer Placeholder 4">
            <a:extLst>
              <a:ext uri="{FF2B5EF4-FFF2-40B4-BE49-F238E27FC236}">
                <a16:creationId xmlns:a16="http://schemas.microsoft.com/office/drawing/2014/main" id="{064974BD-9845-459A-9AAA-12731E2507C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2A71B0A-FDFB-4B2C-A9EC-2334C590013E}"/>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159911195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60B5D73-1652-4A8E-B5A3-101523D729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9B7FB99-7425-444D-B602-01B672BCE8C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0EEA9C5-552A-48A1-AB54-ED54209B3B48}"/>
              </a:ext>
            </a:extLst>
          </p:cNvPr>
          <p:cNvSpPr>
            <a:spLocks noGrp="1"/>
          </p:cNvSpPr>
          <p:nvPr>
            <p:ph type="dt" sz="half" idx="10"/>
          </p:nvPr>
        </p:nvSpPr>
        <p:spPr/>
        <p:txBody>
          <a:bodyPr/>
          <a:lstStyle/>
          <a:p>
            <a:fld id="{40DA1498-92C7-4E4B-8045-C9195F453964}" type="datetimeFigureOut">
              <a:rPr lang="en-US" smtClean="0"/>
              <a:t>2/11/2026</a:t>
            </a:fld>
            <a:endParaRPr lang="en-US" dirty="0"/>
          </a:p>
        </p:txBody>
      </p:sp>
      <p:sp>
        <p:nvSpPr>
          <p:cNvPr id="5" name="Footer Placeholder 4">
            <a:extLst>
              <a:ext uri="{FF2B5EF4-FFF2-40B4-BE49-F238E27FC236}">
                <a16:creationId xmlns:a16="http://schemas.microsoft.com/office/drawing/2014/main" id="{1A83AAA3-4155-48FB-8F00-16DBE0C9C25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D694EAE-CB3C-4DEF-A66D-583C7AAC92D8}"/>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23052258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theme" Target="../theme/theme2.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5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86F7BD38-A805-4B2C-9BDF-D56E94387879}" type="datetime1">
              <a:rPr lang="en-US" smtClean="0"/>
              <a:t>2/11/2026</a:t>
            </a:fld>
            <a:endParaRPr lang="en-US"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tx1"/>
                </a:solidFill>
              </a:defRPr>
            </a:lvl1pPr>
          </a:lstStyle>
          <a:p>
            <a:fld id="{D57F1E4F-1CFF-5643-939E-217C01CDF565}" type="slidenum">
              <a:rPr lang="en-US" smtClean="0"/>
              <a:pPr/>
              <a:t>‹#›</a:t>
            </a:fld>
            <a:endParaRPr lang="en-US" dirty="0"/>
          </a:p>
        </p:txBody>
      </p:sp>
    </p:spTree>
  </p:cSld>
  <p:clrMap bg1="dk1" tx1="lt1" bg2="dk2" tx2="lt2" accent1="accent1" accent2="accent2" accent3="accent3" accent4="accent4" accent5="accent5" accent6="accent6" hlink="hlink" folHlink="folHlink"/>
  <p:sldLayoutIdLst>
    <p:sldLayoutId id="2147483686" r:id="rId1"/>
    <p:sldLayoutId id="2147483668" r:id="rId2"/>
    <p:sldLayoutId id="2147483669" r:id="rId3"/>
    <p:sldLayoutId id="2147483684" r:id="rId4"/>
    <p:sldLayoutId id="2147483672" r:id="rId5"/>
    <p:sldLayoutId id="2147483687" r:id="rId6"/>
    <p:sldLayoutId id="2147483671" r:id="rId7"/>
    <p:sldLayoutId id="2147483688" r:id="rId8"/>
    <p:sldLayoutId id="2147483689" r:id="rId9"/>
    <p:sldLayoutId id="2147483690" r:id="rId10"/>
    <p:sldLayoutId id="2147483691" r:id="rId11"/>
    <p:sldLayoutId id="2147483692" r:id="rId12"/>
    <p:sldLayoutId id="2147483693" r:id="rId13"/>
    <p:sldLayoutId id="2147483685" r:id="rId14"/>
    <p:sldLayoutId id="2147483694" r:id="rId15"/>
    <p:sldLayoutId id="2147483695" r:id="rId16"/>
    <p:sldLayoutId id="2147483696" r:id="rId17"/>
  </p:sldLayoutIdLst>
  <p:hf sldNum="0" hdr="0" ftr="0" dt="0"/>
  <p:txStyles>
    <p:titleStyle>
      <a:lvl1pPr algn="l" defTabSz="457200" rtl="0" eaLnBrk="1" latinLnBrk="0" hangingPunct="1">
        <a:spcBef>
          <a:spcPct val="0"/>
        </a:spcBef>
        <a:buNone/>
        <a:defRPr sz="4000" b="1" kern="1200" baseline="0">
          <a:ln>
            <a:noFill/>
          </a:ln>
          <a:solidFill>
            <a:srgbClr val="FEFEFE"/>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tx1"/>
        </a:buClr>
        <a:buFont typeface="Arial" panose="020B0604020202020204" pitchFamily="34" charset="0"/>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tx1"/>
        </a:buClr>
        <a:buFont typeface="Arial" panose="020B0604020202020204" pitchFamily="34" charset="0"/>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tx1"/>
        </a:buClr>
        <a:buFont typeface="Arial" panose="020B0604020202020204" pitchFamily="34" charset="0"/>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tx1"/>
        </a:buClr>
        <a:buFont typeface="Arial" panose="020B0604020202020204" pitchFamily="34" charset="0"/>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tx1"/>
        </a:buClr>
        <a:buFont typeface="Arial" panose="020B0604020202020204" pitchFamily="34" charset="0"/>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B3445CA-54C1-4DDE-A216-DD2414E3F59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0306395A-6879-4E93-B24E-067F88AC1D6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50FF5B-A6A6-4F0F-AA5D-3F0F69A43A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0DA1498-92C7-4E4B-8045-C9195F453964}" type="datetimeFigureOut">
              <a:rPr lang="en-US" smtClean="0"/>
              <a:t>2/11/2026</a:t>
            </a:fld>
            <a:endParaRPr lang="en-US" dirty="0"/>
          </a:p>
        </p:txBody>
      </p:sp>
      <p:sp>
        <p:nvSpPr>
          <p:cNvPr id="5" name="Footer Placeholder 4">
            <a:extLst>
              <a:ext uri="{FF2B5EF4-FFF2-40B4-BE49-F238E27FC236}">
                <a16:creationId xmlns:a16="http://schemas.microsoft.com/office/drawing/2014/main" id="{FA798FAA-76CC-42EF-8BE0-466A41BBAB0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5149FF02-6890-4E10-B958-1097AD32C6F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6FEDF93-2BFD-41CA-ABC7-B039102F3792}" type="slidenum">
              <a:rPr lang="en-US" smtClean="0"/>
              <a:t>‹#›</a:t>
            </a:fld>
            <a:endParaRPr lang="en-US" dirty="0"/>
          </a:p>
        </p:txBody>
      </p:sp>
    </p:spTree>
    <p:extLst>
      <p:ext uri="{BB962C8B-B14F-4D97-AF65-F5344CB8AC3E}">
        <p14:creationId xmlns:p14="http://schemas.microsoft.com/office/powerpoint/2010/main" val="1670687722"/>
      </p:ext>
    </p:extLst>
  </p:cSld>
  <p:clrMap bg1="lt1" tx1="dk1" bg2="lt2" tx2="dk2" accent1="accent1" accent2="accent2" accent3="accent3" accent4="accent4" accent5="accent5" accent6="accent6" hlink="hlink" folHlink="folHlink"/>
  <p:sldLayoutIdLst>
    <p:sldLayoutId id="2147483698" r:id="rId1"/>
    <p:sldLayoutId id="2147483699" r:id="rId2"/>
    <p:sldLayoutId id="2147483700" r:id="rId3"/>
    <p:sldLayoutId id="2147483701" r:id="rId4"/>
    <p:sldLayoutId id="2147483702" r:id="rId5"/>
    <p:sldLayoutId id="2147483703" r:id="rId6"/>
    <p:sldLayoutId id="2147483704" r:id="rId7"/>
    <p:sldLayoutId id="2147483705" r:id="rId8"/>
    <p:sldLayoutId id="2147483706" r:id="rId9"/>
    <p:sldLayoutId id="2147483707" r:id="rId10"/>
    <p:sldLayoutId id="214748370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6.xml"/><Relationship Id="rId1" Type="http://schemas.openxmlformats.org/officeDocument/2006/relationships/slideLayout" Target="../slideLayouts/slideLayout16.xml"/><Relationship Id="rId5" Type="http://schemas.openxmlformats.org/officeDocument/2006/relationships/image" Target="../media/image20.png"/><Relationship Id="rId4" Type="http://schemas.openxmlformats.org/officeDocument/2006/relationships/image" Target="../media/image19.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6.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6.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4.xml"/><Relationship Id="rId4" Type="http://schemas.openxmlformats.org/officeDocument/2006/relationships/image" Target="../media/image23.pn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4.xml"/></Relationships>
</file>

<file path=ppt/slides/_rels/slide2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4.xml"/><Relationship Id="rId1" Type="http://schemas.openxmlformats.org/officeDocument/2006/relationships/slideLayout" Target="../slideLayouts/slideLayout2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4.xml"/></Relationships>
</file>

<file path=ppt/slides/_rels/slide2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A762A4-2E4B-23FB-9F8B-D54C0F90A08A}"/>
              </a:ext>
            </a:extLst>
          </p:cNvPr>
          <p:cNvSpPr>
            <a:spLocks noGrp="1"/>
          </p:cNvSpPr>
          <p:nvPr>
            <p:ph type="title"/>
          </p:nvPr>
        </p:nvSpPr>
        <p:spPr>
          <a:xfrm>
            <a:off x="810001" y="633046"/>
            <a:ext cx="10571998" cy="3366198"/>
          </a:xfrm>
        </p:spPr>
        <p:txBody>
          <a:bodyPr/>
          <a:lstStyle/>
          <a:p>
            <a:pPr lvl="0"/>
            <a:r>
              <a:rPr lang="en-US" noProof="0" dirty="0"/>
              <a:t>Qualitative Research</a:t>
            </a:r>
          </a:p>
        </p:txBody>
      </p:sp>
    </p:spTree>
    <p:extLst>
      <p:ext uri="{BB962C8B-B14F-4D97-AF65-F5344CB8AC3E}">
        <p14:creationId xmlns:p14="http://schemas.microsoft.com/office/powerpoint/2010/main" val="4318358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B7740-ED88-9F6A-89FF-4B0DFAAC36EA}"/>
              </a:ext>
            </a:extLst>
          </p:cNvPr>
          <p:cNvSpPr>
            <a:spLocks noGrp="1"/>
          </p:cNvSpPr>
          <p:nvPr>
            <p:ph type="title"/>
          </p:nvPr>
        </p:nvSpPr>
        <p:spPr>
          <a:xfrm>
            <a:off x="944217" y="924167"/>
            <a:ext cx="4383156" cy="5009322"/>
          </a:xfrm>
        </p:spPr>
        <p:txBody>
          <a:bodyPr/>
          <a:lstStyle/>
          <a:p>
            <a:r>
              <a:rPr lang="en-US" dirty="0"/>
              <a:t>What is Quality?</a:t>
            </a:r>
          </a:p>
        </p:txBody>
      </p:sp>
      <p:sp>
        <p:nvSpPr>
          <p:cNvPr id="3" name="Text Placeholder 2">
            <a:extLst>
              <a:ext uri="{FF2B5EF4-FFF2-40B4-BE49-F238E27FC236}">
                <a16:creationId xmlns:a16="http://schemas.microsoft.com/office/drawing/2014/main" id="{39A25282-EE8D-71BA-6317-EECFE33238DC}"/>
              </a:ext>
            </a:extLst>
          </p:cNvPr>
          <p:cNvSpPr>
            <a:spLocks noGrp="1"/>
          </p:cNvSpPr>
          <p:nvPr>
            <p:ph type="body" sz="quarter" idx="14"/>
          </p:nvPr>
        </p:nvSpPr>
        <p:spPr>
          <a:xfrm>
            <a:off x="6400800" y="924512"/>
            <a:ext cx="4750904" cy="5008977"/>
          </a:xfrm>
        </p:spPr>
        <p:txBody>
          <a:bodyPr/>
          <a:lstStyle/>
          <a:p>
            <a:pPr lvl="0"/>
            <a:endParaRPr lang="en-US" noProof="0" dirty="0"/>
          </a:p>
        </p:txBody>
      </p:sp>
    </p:spTree>
    <p:extLst>
      <p:ext uri="{BB962C8B-B14F-4D97-AF65-F5344CB8AC3E}">
        <p14:creationId xmlns:p14="http://schemas.microsoft.com/office/powerpoint/2010/main" val="9099247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7509" y="2921479"/>
            <a:ext cx="6830579" cy="3502325"/>
          </a:xfrm>
        </p:spPr>
        <p:txBody>
          <a:bodyPr>
            <a:normAutofit lnSpcReduction="10000"/>
          </a:bodyPr>
          <a:lstStyle/>
          <a:p>
            <a:endParaRPr lang="en-GB" dirty="0"/>
          </a:p>
          <a:p>
            <a:r>
              <a:rPr lang="en-GB" sz="2400" dirty="0"/>
              <a:t>Construction projects are a balance between:</a:t>
            </a:r>
          </a:p>
          <a:p>
            <a:pPr indent="0">
              <a:buNone/>
            </a:pPr>
            <a:endParaRPr lang="en-GB" sz="2400" dirty="0">
              <a:solidFill>
                <a:srgbClr val="FF0000"/>
              </a:solidFill>
            </a:endParaRPr>
          </a:p>
          <a:p>
            <a:pPr indent="0">
              <a:buNone/>
            </a:pPr>
            <a:r>
              <a:rPr lang="en-GB" sz="2400" dirty="0">
                <a:solidFill>
                  <a:srgbClr val="FF0000"/>
                </a:solidFill>
              </a:rPr>
              <a:t>Cost</a:t>
            </a:r>
            <a:r>
              <a:rPr lang="en-GB" sz="2400" dirty="0"/>
              <a:t>, </a:t>
            </a:r>
            <a:r>
              <a:rPr lang="en-GB" sz="2400" dirty="0">
                <a:solidFill>
                  <a:srgbClr val="FF0000"/>
                </a:solidFill>
              </a:rPr>
              <a:t>Time</a:t>
            </a:r>
            <a:r>
              <a:rPr lang="en-GB" sz="2400" dirty="0"/>
              <a:t> and </a:t>
            </a:r>
            <a:r>
              <a:rPr lang="en-GB" sz="2400" dirty="0">
                <a:solidFill>
                  <a:srgbClr val="FF0000"/>
                </a:solidFill>
              </a:rPr>
              <a:t>Quality</a:t>
            </a:r>
          </a:p>
          <a:p>
            <a:pPr indent="0">
              <a:buNone/>
            </a:pPr>
            <a:endParaRPr lang="en-GB" sz="2400" dirty="0">
              <a:solidFill>
                <a:srgbClr val="FF0000"/>
              </a:solidFill>
            </a:endParaRPr>
          </a:p>
          <a:p>
            <a:pPr indent="0">
              <a:buNone/>
            </a:pPr>
            <a:r>
              <a:rPr lang="en-GB" sz="2400" dirty="0"/>
              <a:t>This is referred to as the Iron or Golden Triangle</a:t>
            </a:r>
          </a:p>
        </p:txBody>
      </p:sp>
      <p:pic>
        <p:nvPicPr>
          <p:cNvPr id="2050"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675" t="1" b="8794"/>
          <a:stretch/>
        </p:blipFill>
        <p:spPr bwMode="auto">
          <a:xfrm>
            <a:off x="6786113" y="2448820"/>
            <a:ext cx="4743373" cy="3839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Rectangle 1"/>
          <p:cNvSpPr/>
          <p:nvPr/>
        </p:nvSpPr>
        <p:spPr>
          <a:xfrm>
            <a:off x="460075" y="764705"/>
            <a:ext cx="10725510" cy="1684115"/>
          </a:xfrm>
          <a:prstGeom prst="rect">
            <a:avLst/>
          </a:prstGeom>
        </p:spPr>
        <p:txBody>
          <a:bodyPr wrap="square">
            <a:spAutoFit/>
          </a:bodyPr>
          <a:lstStyle/>
          <a:p>
            <a:pPr lvl="0">
              <a:lnSpc>
                <a:spcPct val="150000"/>
              </a:lnSpc>
              <a:spcBef>
                <a:spcPct val="20000"/>
              </a:spcBef>
            </a:pPr>
            <a:r>
              <a:rPr lang="en-GB" sz="2400" dirty="0"/>
              <a:t>The notion of quality means different things to different people; functionality, the absence of defects, performance, durability, fitness for purpose;</a:t>
            </a:r>
          </a:p>
        </p:txBody>
      </p:sp>
    </p:spTree>
    <p:extLst>
      <p:ext uri="{BB962C8B-B14F-4D97-AF65-F5344CB8AC3E}">
        <p14:creationId xmlns:p14="http://schemas.microsoft.com/office/powerpoint/2010/main" val="11419820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B97DFA-9278-9CB6-C5BC-520AB107B9E7}"/>
              </a:ext>
            </a:extLst>
          </p:cNvPr>
          <p:cNvSpPr>
            <a:spLocks noGrp="1"/>
          </p:cNvSpPr>
          <p:nvPr>
            <p:ph type="title"/>
          </p:nvPr>
        </p:nvSpPr>
        <p:spPr>
          <a:xfrm>
            <a:off x="365671" y="1364225"/>
            <a:ext cx="11460658" cy="5257800"/>
          </a:xfrm>
        </p:spPr>
        <p:txBody>
          <a:bodyPr anchor="b">
            <a:normAutofit/>
          </a:bodyPr>
          <a:lstStyle/>
          <a:p>
            <a:pPr lvl="0">
              <a:lnSpc>
                <a:spcPct val="90000"/>
              </a:lnSpc>
            </a:pPr>
            <a:r>
              <a:rPr lang="en-GB" sz="2800" noProof="0" dirty="0"/>
              <a:t>The Iron Triangle illustrates that in any project, you can only fully optimize two of the three factors - because improving one inevitably impacts the others. </a:t>
            </a:r>
            <a:br>
              <a:rPr lang="en-GB" sz="2800" noProof="0" dirty="0"/>
            </a:br>
            <a:br>
              <a:rPr lang="en-GB" sz="2800" noProof="0" dirty="0"/>
            </a:br>
            <a:br>
              <a:rPr lang="en-GB" sz="2800" noProof="0" dirty="0"/>
            </a:br>
            <a:r>
              <a:rPr lang="en-GB" sz="2800" noProof="0" dirty="0"/>
              <a:t>This trade-off exists because quality depends on time and resources</a:t>
            </a:r>
            <a:br>
              <a:rPr lang="en-GB" sz="2800" noProof="0" dirty="0"/>
            </a:br>
            <a:br>
              <a:rPr lang="en-GB" sz="2800" noProof="0" dirty="0"/>
            </a:br>
            <a:r>
              <a:rPr lang="en-GB" sz="2800" noProof="0" dirty="0"/>
              <a:t>Modern approaches like automation are challenging this model by enabling better quality and speed without drastically increasing cost, but the core trade-off remains a critical consideration in planning and decision-making</a:t>
            </a:r>
            <a:br>
              <a:rPr lang="en-GB" sz="1000" noProof="0" dirty="0"/>
            </a:br>
            <a:endParaRPr lang="en-US" sz="1000" noProof="0" dirty="0"/>
          </a:p>
        </p:txBody>
      </p:sp>
      <p:pic>
        <p:nvPicPr>
          <p:cNvPr id="4" name="Picture 3">
            <a:extLst>
              <a:ext uri="{FF2B5EF4-FFF2-40B4-BE49-F238E27FC236}">
                <a16:creationId xmlns:a16="http://schemas.microsoft.com/office/drawing/2014/main" id="{23F5A000-0559-D966-5D00-A9716AC455B6}"/>
              </a:ext>
            </a:extLst>
          </p:cNvPr>
          <p:cNvPicPr>
            <a:picLocks noChangeAspect="1"/>
          </p:cNvPicPr>
          <p:nvPr/>
        </p:nvPicPr>
        <p:blipFill>
          <a:blip r:embed="rId3"/>
          <a:stretch>
            <a:fillRect/>
          </a:stretch>
        </p:blipFill>
        <p:spPr>
          <a:xfrm>
            <a:off x="9306943" y="0"/>
            <a:ext cx="2885057" cy="1731034"/>
          </a:xfrm>
          <a:prstGeom prst="rect">
            <a:avLst/>
          </a:prstGeom>
        </p:spPr>
      </p:pic>
    </p:spTree>
    <p:extLst>
      <p:ext uri="{BB962C8B-B14F-4D97-AF65-F5344CB8AC3E}">
        <p14:creationId xmlns:p14="http://schemas.microsoft.com/office/powerpoint/2010/main" val="17221476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8ECDD0-17F6-3312-AE6D-F7EB95E46C02}"/>
              </a:ext>
            </a:extLst>
          </p:cNvPr>
          <p:cNvSpPr>
            <a:spLocks noGrp="1"/>
          </p:cNvSpPr>
          <p:nvPr>
            <p:ph type="title"/>
          </p:nvPr>
        </p:nvSpPr>
        <p:spPr>
          <a:xfrm>
            <a:off x="550717" y="924339"/>
            <a:ext cx="3990110" cy="5009322"/>
          </a:xfrm>
        </p:spPr>
        <p:txBody>
          <a:bodyPr/>
          <a:lstStyle/>
          <a:p>
            <a:r>
              <a:rPr lang="en-US" dirty="0"/>
              <a:t>Time and Cost</a:t>
            </a:r>
          </a:p>
        </p:txBody>
      </p:sp>
      <p:sp>
        <p:nvSpPr>
          <p:cNvPr id="3" name="Content Placeholder 2">
            <a:extLst>
              <a:ext uri="{FF2B5EF4-FFF2-40B4-BE49-F238E27FC236}">
                <a16:creationId xmlns:a16="http://schemas.microsoft.com/office/drawing/2014/main" id="{EB336AA5-9DDA-DA9A-5469-6885A5A84D1D}"/>
              </a:ext>
            </a:extLst>
          </p:cNvPr>
          <p:cNvSpPr>
            <a:spLocks noGrp="1"/>
          </p:cNvSpPr>
          <p:nvPr>
            <p:ph sz="quarter" idx="10"/>
          </p:nvPr>
        </p:nvSpPr>
        <p:spPr>
          <a:xfrm>
            <a:off x="4837918" y="454326"/>
            <a:ext cx="6803365" cy="5998232"/>
          </a:xfrm>
        </p:spPr>
        <p:txBody>
          <a:bodyPr>
            <a:normAutofit/>
          </a:bodyPr>
          <a:lstStyle/>
          <a:p>
            <a:pPr lvl="0"/>
            <a:r>
              <a:rPr lang="en-GB" noProof="0" dirty="0"/>
              <a:t>Fast &amp; Cheap → Low Quality: Rushing delivery and cutting costs usually means sacrificing quality, leading to defects or poor performance. </a:t>
            </a:r>
          </a:p>
          <a:p>
            <a:pPr lvl="0"/>
            <a:endParaRPr lang="en-GB" noProof="0" dirty="0"/>
          </a:p>
          <a:p>
            <a:pPr lvl="0"/>
            <a:endParaRPr lang="en-GB" noProof="0" dirty="0"/>
          </a:p>
          <a:p>
            <a:pPr lvl="0"/>
            <a:r>
              <a:rPr lang="en-GB" noProof="0" dirty="0"/>
              <a:t>Fast &amp; High Quality → High Cost: Delivering quickly with excellent quality requires more resources, skilled labour, or advanced tools, increasing expenses. </a:t>
            </a:r>
          </a:p>
          <a:p>
            <a:pPr lvl="0"/>
            <a:endParaRPr lang="en-GB" noProof="0" dirty="0"/>
          </a:p>
          <a:p>
            <a:pPr lvl="0"/>
            <a:endParaRPr lang="en-GB" noProof="0" dirty="0"/>
          </a:p>
          <a:p>
            <a:pPr lvl="0"/>
            <a:r>
              <a:rPr lang="en-GB" noProof="0" dirty="0"/>
              <a:t>Cheap &amp; High Quality → Slow: Maintaining high quality on a tight budget often means extending the timeline to avoid shortcuts.</a:t>
            </a:r>
            <a:endParaRPr lang="en-US" noProof="0" dirty="0"/>
          </a:p>
        </p:txBody>
      </p:sp>
    </p:spTree>
    <p:extLst>
      <p:ext uri="{BB962C8B-B14F-4D97-AF65-F5344CB8AC3E}">
        <p14:creationId xmlns:p14="http://schemas.microsoft.com/office/powerpoint/2010/main" val="9590765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8ECDD0-17F6-3312-AE6D-F7EB95E46C02}"/>
              </a:ext>
            </a:extLst>
          </p:cNvPr>
          <p:cNvSpPr>
            <a:spLocks noGrp="1"/>
          </p:cNvSpPr>
          <p:nvPr>
            <p:ph type="title"/>
          </p:nvPr>
        </p:nvSpPr>
        <p:spPr>
          <a:xfrm>
            <a:off x="550717" y="924339"/>
            <a:ext cx="3990110" cy="5009322"/>
          </a:xfrm>
        </p:spPr>
        <p:txBody>
          <a:bodyPr/>
          <a:lstStyle/>
          <a:p>
            <a:r>
              <a:rPr lang="en-US" dirty="0"/>
              <a:t>Time and Cost</a:t>
            </a:r>
          </a:p>
        </p:txBody>
      </p:sp>
      <p:sp>
        <p:nvSpPr>
          <p:cNvPr id="3" name="Content Placeholder 2">
            <a:extLst>
              <a:ext uri="{FF2B5EF4-FFF2-40B4-BE49-F238E27FC236}">
                <a16:creationId xmlns:a16="http://schemas.microsoft.com/office/drawing/2014/main" id="{EB336AA5-9DDA-DA9A-5469-6885A5A84D1D}"/>
              </a:ext>
            </a:extLst>
          </p:cNvPr>
          <p:cNvSpPr>
            <a:spLocks noGrp="1"/>
          </p:cNvSpPr>
          <p:nvPr>
            <p:ph sz="quarter" idx="10"/>
          </p:nvPr>
        </p:nvSpPr>
        <p:spPr>
          <a:xfrm>
            <a:off x="4837918" y="454326"/>
            <a:ext cx="6803365" cy="5998232"/>
          </a:xfrm>
        </p:spPr>
        <p:txBody>
          <a:bodyPr>
            <a:normAutofit/>
          </a:bodyPr>
          <a:lstStyle/>
          <a:p>
            <a:pPr lvl="0"/>
            <a:r>
              <a:rPr lang="en-US" sz="2400" noProof="0" dirty="0"/>
              <a:t>Time and Cost can be measured in quantities – minutes, hours, days and £.</a:t>
            </a:r>
          </a:p>
          <a:p>
            <a:pPr lvl="0"/>
            <a:endParaRPr lang="en-US" sz="2400" dirty="0"/>
          </a:p>
          <a:p>
            <a:pPr lvl="0"/>
            <a:r>
              <a:rPr lang="en-US" sz="2400" noProof="0" dirty="0"/>
              <a:t>This is quantitative information or data. </a:t>
            </a:r>
          </a:p>
          <a:p>
            <a:pPr lvl="0"/>
            <a:endParaRPr lang="en-US" sz="2400" dirty="0"/>
          </a:p>
          <a:p>
            <a:pPr lvl="0"/>
            <a:r>
              <a:rPr lang="en-US" sz="2400" noProof="0" dirty="0">
                <a:solidFill>
                  <a:srgbClr val="0070C0"/>
                </a:solidFill>
              </a:rPr>
              <a:t>Quantitative</a:t>
            </a:r>
            <a:r>
              <a:rPr lang="en-US" sz="2400" noProof="0" dirty="0"/>
              <a:t> data can be easier to measure, interpret and present </a:t>
            </a:r>
            <a:r>
              <a:rPr lang="en-US" sz="2400" noProof="0" dirty="0">
                <a:solidFill>
                  <a:srgbClr val="00635D"/>
                </a:solidFill>
              </a:rPr>
              <a:t>than compared </a:t>
            </a:r>
            <a:r>
              <a:rPr lang="en-US" sz="2400" noProof="0" dirty="0"/>
              <a:t>to </a:t>
            </a:r>
            <a:r>
              <a:rPr lang="en-US" sz="2400" noProof="0" dirty="0">
                <a:solidFill>
                  <a:srgbClr val="00B050"/>
                </a:solidFill>
              </a:rPr>
              <a:t>Qualitative </a:t>
            </a:r>
            <a:r>
              <a:rPr lang="en-US" sz="2400" noProof="0" dirty="0">
                <a:solidFill>
                  <a:srgbClr val="00635D"/>
                </a:solidFill>
              </a:rPr>
              <a:t>data</a:t>
            </a:r>
          </a:p>
        </p:txBody>
      </p:sp>
    </p:spTree>
    <p:extLst>
      <p:ext uri="{BB962C8B-B14F-4D97-AF65-F5344CB8AC3E}">
        <p14:creationId xmlns:p14="http://schemas.microsoft.com/office/powerpoint/2010/main" val="22108224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C41EF2C-3A42-867B-2E14-256DB34093A6}"/>
              </a:ext>
            </a:extLst>
          </p:cNvPr>
          <p:cNvPicPr>
            <a:picLocks noChangeAspect="1"/>
          </p:cNvPicPr>
          <p:nvPr/>
        </p:nvPicPr>
        <p:blipFill rotWithShape="1">
          <a:blip r:embed="rId3"/>
          <a:srcRect l="3357" t="9463" r="34635" b="4839"/>
          <a:stretch/>
        </p:blipFill>
        <p:spPr>
          <a:xfrm>
            <a:off x="8873269" y="121063"/>
            <a:ext cx="3013929" cy="2776996"/>
          </a:xfrm>
          <a:prstGeom prst="rect">
            <a:avLst/>
          </a:prstGeom>
        </p:spPr>
      </p:pic>
      <p:sp>
        <p:nvSpPr>
          <p:cNvPr id="5" name="TextBox 4">
            <a:extLst>
              <a:ext uri="{FF2B5EF4-FFF2-40B4-BE49-F238E27FC236}">
                <a16:creationId xmlns:a16="http://schemas.microsoft.com/office/drawing/2014/main" id="{F5BBD563-3833-6D23-8373-3220BA6AF64F}"/>
              </a:ext>
            </a:extLst>
          </p:cNvPr>
          <p:cNvSpPr txBox="1"/>
          <p:nvPr/>
        </p:nvSpPr>
        <p:spPr>
          <a:xfrm>
            <a:off x="8528035" y="2956787"/>
            <a:ext cx="3537444" cy="646331"/>
          </a:xfrm>
          <a:prstGeom prst="rect">
            <a:avLst/>
          </a:prstGeom>
          <a:noFill/>
        </p:spPr>
        <p:txBody>
          <a:bodyPr wrap="square">
            <a:spAutoFit/>
          </a:bodyPr>
          <a:lstStyle/>
          <a:p>
            <a:r>
              <a:rPr lang="en-GB" dirty="0"/>
              <a:t>https://www.bbc.co.uk/news/articles/c07xz8nxp1ro</a:t>
            </a:r>
          </a:p>
        </p:txBody>
      </p:sp>
      <p:pic>
        <p:nvPicPr>
          <p:cNvPr id="7" name="Picture 6">
            <a:extLst>
              <a:ext uri="{FF2B5EF4-FFF2-40B4-BE49-F238E27FC236}">
                <a16:creationId xmlns:a16="http://schemas.microsoft.com/office/drawing/2014/main" id="{81664254-7A5C-57B5-4111-A02D5AED0927}"/>
              </a:ext>
            </a:extLst>
          </p:cNvPr>
          <p:cNvPicPr>
            <a:picLocks noChangeAspect="1"/>
          </p:cNvPicPr>
          <p:nvPr/>
        </p:nvPicPr>
        <p:blipFill rotWithShape="1">
          <a:blip r:embed="rId4"/>
          <a:srcRect l="2138" t="11074" r="52700" b="6775"/>
          <a:stretch/>
        </p:blipFill>
        <p:spPr>
          <a:xfrm>
            <a:off x="4771707" y="1575662"/>
            <a:ext cx="2277769" cy="2762247"/>
          </a:xfrm>
          <a:prstGeom prst="rect">
            <a:avLst/>
          </a:prstGeom>
        </p:spPr>
      </p:pic>
      <p:sp>
        <p:nvSpPr>
          <p:cNvPr id="9" name="TextBox 8">
            <a:extLst>
              <a:ext uri="{FF2B5EF4-FFF2-40B4-BE49-F238E27FC236}">
                <a16:creationId xmlns:a16="http://schemas.microsoft.com/office/drawing/2014/main" id="{B4C21333-5D30-1319-FE8D-5E18C7417C31}"/>
              </a:ext>
            </a:extLst>
          </p:cNvPr>
          <p:cNvSpPr txBox="1"/>
          <p:nvPr/>
        </p:nvSpPr>
        <p:spPr>
          <a:xfrm>
            <a:off x="4531437" y="4584303"/>
            <a:ext cx="3129126" cy="646331"/>
          </a:xfrm>
          <a:prstGeom prst="rect">
            <a:avLst/>
          </a:prstGeom>
          <a:noFill/>
        </p:spPr>
        <p:txBody>
          <a:bodyPr wrap="square">
            <a:spAutoFit/>
          </a:bodyPr>
          <a:lstStyle/>
          <a:p>
            <a:r>
              <a:rPr lang="en-GB" dirty="0"/>
              <a:t>https://www.bbc.co.uk/news/articles/c98486dzxnzo</a:t>
            </a:r>
          </a:p>
        </p:txBody>
      </p:sp>
      <p:pic>
        <p:nvPicPr>
          <p:cNvPr id="11" name="Picture 10">
            <a:extLst>
              <a:ext uri="{FF2B5EF4-FFF2-40B4-BE49-F238E27FC236}">
                <a16:creationId xmlns:a16="http://schemas.microsoft.com/office/drawing/2014/main" id="{64CBD25E-2276-52D8-D4B2-BD337F017243}"/>
              </a:ext>
            </a:extLst>
          </p:cNvPr>
          <p:cNvPicPr>
            <a:picLocks noChangeAspect="1"/>
          </p:cNvPicPr>
          <p:nvPr/>
        </p:nvPicPr>
        <p:blipFill rotWithShape="1">
          <a:blip r:embed="rId5"/>
          <a:srcRect l="4158" t="11321" r="34291" b="5661"/>
          <a:stretch/>
        </p:blipFill>
        <p:spPr>
          <a:xfrm>
            <a:off x="128249" y="121062"/>
            <a:ext cx="2706966" cy="2434057"/>
          </a:xfrm>
          <a:prstGeom prst="rect">
            <a:avLst/>
          </a:prstGeom>
        </p:spPr>
      </p:pic>
      <p:sp>
        <p:nvSpPr>
          <p:cNvPr id="13" name="TextBox 12">
            <a:extLst>
              <a:ext uri="{FF2B5EF4-FFF2-40B4-BE49-F238E27FC236}">
                <a16:creationId xmlns:a16="http://schemas.microsoft.com/office/drawing/2014/main" id="{92649028-9532-5410-7DD3-66C72472BAC1}"/>
              </a:ext>
            </a:extLst>
          </p:cNvPr>
          <p:cNvSpPr txBox="1"/>
          <p:nvPr/>
        </p:nvSpPr>
        <p:spPr>
          <a:xfrm>
            <a:off x="126521" y="2720694"/>
            <a:ext cx="2639683" cy="923330"/>
          </a:xfrm>
          <a:prstGeom prst="rect">
            <a:avLst/>
          </a:prstGeom>
          <a:noFill/>
        </p:spPr>
        <p:txBody>
          <a:bodyPr wrap="square">
            <a:spAutoFit/>
          </a:bodyPr>
          <a:lstStyle/>
          <a:p>
            <a:r>
              <a:rPr lang="en-GB" dirty="0"/>
              <a:t>https://www.bbc.co.uk/news/articles/c2dxn7rj27go</a:t>
            </a:r>
          </a:p>
        </p:txBody>
      </p:sp>
    </p:spTree>
    <p:extLst>
      <p:ext uri="{BB962C8B-B14F-4D97-AF65-F5344CB8AC3E}">
        <p14:creationId xmlns:p14="http://schemas.microsoft.com/office/powerpoint/2010/main" val="19230381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B7740-ED88-9F6A-89FF-4B0DFAAC36EA}"/>
              </a:ext>
            </a:extLst>
          </p:cNvPr>
          <p:cNvSpPr>
            <a:spLocks noGrp="1"/>
          </p:cNvSpPr>
          <p:nvPr>
            <p:ph type="title"/>
          </p:nvPr>
        </p:nvSpPr>
        <p:spPr>
          <a:xfrm>
            <a:off x="944217" y="924167"/>
            <a:ext cx="4383156" cy="5009322"/>
          </a:xfrm>
        </p:spPr>
        <p:txBody>
          <a:bodyPr/>
          <a:lstStyle/>
          <a:p>
            <a:r>
              <a:rPr lang="en-US" dirty="0"/>
              <a:t>What is Quality?</a:t>
            </a:r>
          </a:p>
        </p:txBody>
      </p:sp>
      <p:sp>
        <p:nvSpPr>
          <p:cNvPr id="3" name="Text Placeholder 2">
            <a:extLst>
              <a:ext uri="{FF2B5EF4-FFF2-40B4-BE49-F238E27FC236}">
                <a16:creationId xmlns:a16="http://schemas.microsoft.com/office/drawing/2014/main" id="{39A25282-EE8D-71BA-6317-EECFE33238DC}"/>
              </a:ext>
            </a:extLst>
          </p:cNvPr>
          <p:cNvSpPr>
            <a:spLocks noGrp="1"/>
          </p:cNvSpPr>
          <p:nvPr>
            <p:ph type="body" sz="quarter" idx="14"/>
          </p:nvPr>
        </p:nvSpPr>
        <p:spPr>
          <a:xfrm>
            <a:off x="6400800" y="924512"/>
            <a:ext cx="4750904" cy="5008977"/>
          </a:xfrm>
        </p:spPr>
        <p:txBody>
          <a:bodyPr>
            <a:normAutofit/>
          </a:bodyPr>
          <a:lstStyle/>
          <a:p>
            <a:pPr lvl="0"/>
            <a:r>
              <a:rPr lang="en-US" sz="2800" noProof="0" dirty="0"/>
              <a:t>For those reasons, Quality can often be overlooked. </a:t>
            </a:r>
            <a:r>
              <a:rPr lang="en-US" sz="2800" noProof="0" dirty="0">
                <a:solidFill>
                  <a:srgbClr val="00B050"/>
                </a:solidFill>
              </a:rPr>
              <a:t>Qualitative data </a:t>
            </a:r>
            <a:r>
              <a:rPr lang="en-US" sz="2800" noProof="0" dirty="0"/>
              <a:t>can be undervalued as it’s much easier to focus on the cost of something.</a:t>
            </a:r>
          </a:p>
        </p:txBody>
      </p:sp>
    </p:spTree>
    <p:extLst>
      <p:ext uri="{BB962C8B-B14F-4D97-AF65-F5344CB8AC3E}">
        <p14:creationId xmlns:p14="http://schemas.microsoft.com/office/powerpoint/2010/main" val="22435099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B7740-ED88-9F6A-89FF-4B0DFAAC36EA}"/>
              </a:ext>
            </a:extLst>
          </p:cNvPr>
          <p:cNvSpPr>
            <a:spLocks noGrp="1"/>
          </p:cNvSpPr>
          <p:nvPr>
            <p:ph type="title"/>
          </p:nvPr>
        </p:nvSpPr>
        <p:spPr>
          <a:xfrm>
            <a:off x="944217" y="924167"/>
            <a:ext cx="4383156" cy="5009322"/>
          </a:xfrm>
        </p:spPr>
        <p:txBody>
          <a:bodyPr/>
          <a:lstStyle/>
          <a:p>
            <a:r>
              <a:rPr lang="en-US" dirty="0"/>
              <a:t>Qualitative Research</a:t>
            </a:r>
          </a:p>
        </p:txBody>
      </p:sp>
      <p:sp>
        <p:nvSpPr>
          <p:cNvPr id="3" name="Text Placeholder 2">
            <a:extLst>
              <a:ext uri="{FF2B5EF4-FFF2-40B4-BE49-F238E27FC236}">
                <a16:creationId xmlns:a16="http://schemas.microsoft.com/office/drawing/2014/main" id="{39A25282-EE8D-71BA-6317-EECFE33238DC}"/>
              </a:ext>
            </a:extLst>
          </p:cNvPr>
          <p:cNvSpPr>
            <a:spLocks noGrp="1"/>
          </p:cNvSpPr>
          <p:nvPr>
            <p:ph type="body" sz="quarter" idx="14"/>
          </p:nvPr>
        </p:nvSpPr>
        <p:spPr>
          <a:xfrm>
            <a:off x="6096001" y="924512"/>
            <a:ext cx="5589916" cy="5008977"/>
          </a:xfrm>
        </p:spPr>
        <p:txBody>
          <a:bodyPr>
            <a:normAutofit/>
          </a:bodyPr>
          <a:lstStyle/>
          <a:p>
            <a:pPr lvl="0"/>
            <a:r>
              <a:rPr lang="en-GB" sz="2800" dirty="0"/>
              <a:t>A</a:t>
            </a:r>
            <a:r>
              <a:rPr lang="en-GB" sz="2800" noProof="0" dirty="0"/>
              <a:t> type of research that aims to gather and analyse non-numerical (descriptive) data</a:t>
            </a:r>
          </a:p>
          <a:p>
            <a:pPr lvl="0"/>
            <a:endParaRPr lang="en-GB" sz="2800" dirty="0"/>
          </a:p>
          <a:p>
            <a:pPr lvl="0"/>
            <a:r>
              <a:rPr lang="en-GB" sz="2800" dirty="0"/>
              <a:t>T</a:t>
            </a:r>
            <a:r>
              <a:rPr lang="en-GB" sz="2800" noProof="0" dirty="0"/>
              <a:t>o gain an understanding of peoples’ social reality, including their attitudes, beliefs, and motivation.</a:t>
            </a:r>
            <a:endParaRPr lang="en-US" sz="2800" noProof="0" dirty="0"/>
          </a:p>
        </p:txBody>
      </p:sp>
    </p:spTree>
    <p:extLst>
      <p:ext uri="{BB962C8B-B14F-4D97-AF65-F5344CB8AC3E}">
        <p14:creationId xmlns:p14="http://schemas.microsoft.com/office/powerpoint/2010/main" val="4046387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B7740-ED88-9F6A-89FF-4B0DFAAC36EA}"/>
              </a:ext>
            </a:extLst>
          </p:cNvPr>
          <p:cNvSpPr>
            <a:spLocks noGrp="1"/>
          </p:cNvSpPr>
          <p:nvPr>
            <p:ph type="title"/>
          </p:nvPr>
        </p:nvSpPr>
        <p:spPr>
          <a:xfrm>
            <a:off x="944217" y="924167"/>
            <a:ext cx="4383156" cy="5009322"/>
          </a:xfrm>
        </p:spPr>
        <p:txBody>
          <a:bodyPr/>
          <a:lstStyle/>
          <a:p>
            <a:r>
              <a:rPr lang="en-US" dirty="0"/>
              <a:t>How to carry out Qualitative Research?</a:t>
            </a:r>
          </a:p>
        </p:txBody>
      </p:sp>
      <p:sp>
        <p:nvSpPr>
          <p:cNvPr id="3" name="Text Placeholder 2">
            <a:extLst>
              <a:ext uri="{FF2B5EF4-FFF2-40B4-BE49-F238E27FC236}">
                <a16:creationId xmlns:a16="http://schemas.microsoft.com/office/drawing/2014/main" id="{39A25282-EE8D-71BA-6317-EECFE33238DC}"/>
              </a:ext>
            </a:extLst>
          </p:cNvPr>
          <p:cNvSpPr>
            <a:spLocks noGrp="1"/>
          </p:cNvSpPr>
          <p:nvPr>
            <p:ph type="body" sz="quarter" idx="14"/>
          </p:nvPr>
        </p:nvSpPr>
        <p:spPr>
          <a:xfrm>
            <a:off x="6096001" y="924512"/>
            <a:ext cx="5589916" cy="5008977"/>
          </a:xfrm>
        </p:spPr>
        <p:txBody>
          <a:bodyPr>
            <a:normAutofit/>
          </a:bodyPr>
          <a:lstStyle/>
          <a:p>
            <a:pPr lvl="0"/>
            <a:endParaRPr lang="en-US" sz="2800" noProof="0" dirty="0"/>
          </a:p>
        </p:txBody>
      </p:sp>
    </p:spTree>
    <p:extLst>
      <p:ext uri="{BB962C8B-B14F-4D97-AF65-F5344CB8AC3E}">
        <p14:creationId xmlns:p14="http://schemas.microsoft.com/office/powerpoint/2010/main" val="26303256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5549A0-C18E-6FB5-2A81-8B786A7B75FA}"/>
              </a:ext>
            </a:extLst>
          </p:cNvPr>
          <p:cNvSpPr>
            <a:spLocks noGrp="1"/>
          </p:cNvSpPr>
          <p:nvPr>
            <p:ph type="title"/>
          </p:nvPr>
        </p:nvSpPr>
        <p:spPr/>
        <p:txBody>
          <a:bodyPr/>
          <a:lstStyle/>
          <a:p>
            <a:r>
              <a:rPr lang="en-GB" dirty="0"/>
              <a:t>Interviews: </a:t>
            </a:r>
          </a:p>
        </p:txBody>
      </p:sp>
      <p:sp>
        <p:nvSpPr>
          <p:cNvPr id="3" name="Text Placeholder 2">
            <a:extLst>
              <a:ext uri="{FF2B5EF4-FFF2-40B4-BE49-F238E27FC236}">
                <a16:creationId xmlns:a16="http://schemas.microsoft.com/office/drawing/2014/main" id="{46FDD902-033D-5337-5EC6-9346540D0818}"/>
              </a:ext>
            </a:extLst>
          </p:cNvPr>
          <p:cNvSpPr>
            <a:spLocks noGrp="1"/>
          </p:cNvSpPr>
          <p:nvPr>
            <p:ph type="body" sz="quarter" idx="14"/>
          </p:nvPr>
        </p:nvSpPr>
        <p:spPr/>
        <p:txBody>
          <a:bodyPr/>
          <a:lstStyle/>
          <a:p>
            <a:r>
              <a:rPr lang="en-GB" dirty="0"/>
              <a:t>One-on-one conversations, often semi-structured or open-ended, to explore personal experiences, feelings, and perspectives. </a:t>
            </a:r>
          </a:p>
          <a:p>
            <a:endParaRPr lang="en-GB" dirty="0"/>
          </a:p>
          <a:p>
            <a:r>
              <a:rPr lang="en-GB" dirty="0"/>
              <a:t>These can be conducted face-to-face, over the phone, or via video calls</a:t>
            </a:r>
          </a:p>
        </p:txBody>
      </p:sp>
    </p:spTree>
    <p:extLst>
      <p:ext uri="{BB962C8B-B14F-4D97-AF65-F5344CB8AC3E}">
        <p14:creationId xmlns:p14="http://schemas.microsoft.com/office/powerpoint/2010/main" val="39965432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4F9EAB-A06F-9138-1A55-707BB6757105}"/>
              </a:ext>
            </a:extLst>
          </p:cNvPr>
          <p:cNvSpPr>
            <a:spLocks noGrp="1"/>
          </p:cNvSpPr>
          <p:nvPr>
            <p:ph type="title"/>
          </p:nvPr>
        </p:nvSpPr>
        <p:spPr/>
        <p:txBody>
          <a:bodyPr/>
          <a:lstStyle/>
          <a:p>
            <a:r>
              <a:rPr lang="en-GB" dirty="0"/>
              <a:t>Focus Groups: </a:t>
            </a:r>
          </a:p>
        </p:txBody>
      </p:sp>
      <p:sp>
        <p:nvSpPr>
          <p:cNvPr id="3" name="Text Placeholder 2">
            <a:extLst>
              <a:ext uri="{FF2B5EF4-FFF2-40B4-BE49-F238E27FC236}">
                <a16:creationId xmlns:a16="http://schemas.microsoft.com/office/drawing/2014/main" id="{4D3D8115-89B4-8B7F-183E-27854F68EA27}"/>
              </a:ext>
            </a:extLst>
          </p:cNvPr>
          <p:cNvSpPr>
            <a:spLocks noGrp="1"/>
          </p:cNvSpPr>
          <p:nvPr>
            <p:ph type="body" sz="quarter" idx="14"/>
          </p:nvPr>
        </p:nvSpPr>
        <p:spPr/>
        <p:txBody>
          <a:bodyPr/>
          <a:lstStyle/>
          <a:p>
            <a:r>
              <a:rPr lang="en-GB" dirty="0"/>
              <a:t>Guided discussions with a small group (typically 6–10 people) to explore shared experiences and group dynamics around a specific topic. A skilled facilitator helps manage conversation flow</a:t>
            </a:r>
          </a:p>
        </p:txBody>
      </p:sp>
    </p:spTree>
    <p:extLst>
      <p:ext uri="{BB962C8B-B14F-4D97-AF65-F5344CB8AC3E}">
        <p14:creationId xmlns:p14="http://schemas.microsoft.com/office/powerpoint/2010/main" val="42160892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AFD85-D388-4425-6445-817EF9D809FE}"/>
              </a:ext>
            </a:extLst>
          </p:cNvPr>
          <p:cNvSpPr>
            <a:spLocks noGrp="1"/>
          </p:cNvSpPr>
          <p:nvPr>
            <p:ph type="title"/>
          </p:nvPr>
        </p:nvSpPr>
        <p:spPr/>
        <p:txBody>
          <a:bodyPr/>
          <a:lstStyle/>
          <a:p>
            <a:r>
              <a:rPr lang="en-GB" dirty="0"/>
              <a:t>Observation:</a:t>
            </a:r>
          </a:p>
        </p:txBody>
      </p:sp>
      <p:sp>
        <p:nvSpPr>
          <p:cNvPr id="3" name="Text Placeholder 2">
            <a:extLst>
              <a:ext uri="{FF2B5EF4-FFF2-40B4-BE49-F238E27FC236}">
                <a16:creationId xmlns:a16="http://schemas.microsoft.com/office/drawing/2014/main" id="{3EB8C5D8-FB9B-4FC3-BBF2-41E383CF490B}"/>
              </a:ext>
            </a:extLst>
          </p:cNvPr>
          <p:cNvSpPr>
            <a:spLocks noGrp="1"/>
          </p:cNvSpPr>
          <p:nvPr>
            <p:ph type="body" sz="quarter" idx="14"/>
          </p:nvPr>
        </p:nvSpPr>
        <p:spPr/>
        <p:txBody>
          <a:bodyPr/>
          <a:lstStyle/>
          <a:p>
            <a:r>
              <a:rPr lang="en-GB" dirty="0"/>
              <a:t>Systematic watching and recording of behaviours, interactions, or processes in natural settings (participant or non-participant observation).</a:t>
            </a:r>
          </a:p>
        </p:txBody>
      </p:sp>
    </p:spTree>
    <p:extLst>
      <p:ext uri="{BB962C8B-B14F-4D97-AF65-F5344CB8AC3E}">
        <p14:creationId xmlns:p14="http://schemas.microsoft.com/office/powerpoint/2010/main" val="36182120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E8D947-BC56-41F5-286A-C00AE4B7549D}"/>
              </a:ext>
            </a:extLst>
          </p:cNvPr>
          <p:cNvSpPr>
            <a:spLocks noGrp="1"/>
          </p:cNvSpPr>
          <p:nvPr>
            <p:ph type="title"/>
          </p:nvPr>
        </p:nvSpPr>
        <p:spPr/>
        <p:txBody>
          <a:bodyPr/>
          <a:lstStyle/>
          <a:p>
            <a:r>
              <a:rPr lang="en-GB" dirty="0"/>
              <a:t>Document Analysis:</a:t>
            </a:r>
          </a:p>
        </p:txBody>
      </p:sp>
      <p:sp>
        <p:nvSpPr>
          <p:cNvPr id="3" name="Text Placeholder 2">
            <a:extLst>
              <a:ext uri="{FF2B5EF4-FFF2-40B4-BE49-F238E27FC236}">
                <a16:creationId xmlns:a16="http://schemas.microsoft.com/office/drawing/2014/main" id="{C7D4A11F-BCD3-9119-5F70-F163FEDD842D}"/>
              </a:ext>
            </a:extLst>
          </p:cNvPr>
          <p:cNvSpPr>
            <a:spLocks noGrp="1"/>
          </p:cNvSpPr>
          <p:nvPr>
            <p:ph type="body" sz="quarter" idx="14"/>
          </p:nvPr>
        </p:nvSpPr>
        <p:spPr/>
        <p:txBody>
          <a:bodyPr/>
          <a:lstStyle/>
          <a:p>
            <a:r>
              <a:rPr lang="en-GB" dirty="0"/>
              <a:t>Reviewing existing texts such as reports, policies, social media posts, or organisational records to extract insights</a:t>
            </a:r>
          </a:p>
        </p:txBody>
      </p:sp>
    </p:spTree>
    <p:extLst>
      <p:ext uri="{BB962C8B-B14F-4D97-AF65-F5344CB8AC3E}">
        <p14:creationId xmlns:p14="http://schemas.microsoft.com/office/powerpoint/2010/main" val="2610490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F96FC5-FEFA-215D-2B16-34735F73D6B2}"/>
              </a:ext>
            </a:extLst>
          </p:cNvPr>
          <p:cNvSpPr>
            <a:spLocks noGrp="1"/>
          </p:cNvSpPr>
          <p:nvPr>
            <p:ph type="title"/>
          </p:nvPr>
        </p:nvSpPr>
        <p:spPr/>
        <p:txBody>
          <a:bodyPr/>
          <a:lstStyle/>
          <a:p>
            <a:r>
              <a:rPr lang="en-GB" dirty="0"/>
              <a:t>Open-Ended Surveys: </a:t>
            </a:r>
          </a:p>
        </p:txBody>
      </p:sp>
      <p:sp>
        <p:nvSpPr>
          <p:cNvPr id="3" name="Text Placeholder 2">
            <a:extLst>
              <a:ext uri="{FF2B5EF4-FFF2-40B4-BE49-F238E27FC236}">
                <a16:creationId xmlns:a16="http://schemas.microsoft.com/office/drawing/2014/main" id="{344E93DB-D07D-5D9F-5D0C-BC8B37370323}"/>
              </a:ext>
            </a:extLst>
          </p:cNvPr>
          <p:cNvSpPr>
            <a:spLocks noGrp="1"/>
          </p:cNvSpPr>
          <p:nvPr>
            <p:ph type="body" sz="quarter" idx="14"/>
          </p:nvPr>
        </p:nvSpPr>
        <p:spPr/>
        <p:txBody>
          <a:bodyPr/>
          <a:lstStyle/>
          <a:p>
            <a:r>
              <a:rPr lang="en-GB" dirty="0"/>
              <a:t>Using surveys with free-text questions to collect detailed feedback from a broader audience.</a:t>
            </a:r>
          </a:p>
        </p:txBody>
      </p:sp>
    </p:spTree>
    <p:extLst>
      <p:ext uri="{BB962C8B-B14F-4D97-AF65-F5344CB8AC3E}">
        <p14:creationId xmlns:p14="http://schemas.microsoft.com/office/powerpoint/2010/main" val="32094951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11786-7724-A96A-FBE8-F55A03FCC860}"/>
              </a:ext>
            </a:extLst>
          </p:cNvPr>
          <p:cNvSpPr>
            <a:spLocks noGrp="1"/>
          </p:cNvSpPr>
          <p:nvPr>
            <p:ph type="title"/>
          </p:nvPr>
        </p:nvSpPr>
        <p:spPr/>
        <p:txBody>
          <a:bodyPr/>
          <a:lstStyle/>
          <a:p>
            <a:r>
              <a:rPr lang="en-GB" dirty="0"/>
              <a:t>Case Studies: </a:t>
            </a:r>
          </a:p>
        </p:txBody>
      </p:sp>
      <p:sp>
        <p:nvSpPr>
          <p:cNvPr id="3" name="Text Placeholder 2">
            <a:extLst>
              <a:ext uri="{FF2B5EF4-FFF2-40B4-BE49-F238E27FC236}">
                <a16:creationId xmlns:a16="http://schemas.microsoft.com/office/drawing/2014/main" id="{CAD9B76A-4FF6-F685-0BC8-7B5D9304E88B}"/>
              </a:ext>
            </a:extLst>
          </p:cNvPr>
          <p:cNvSpPr>
            <a:spLocks noGrp="1"/>
          </p:cNvSpPr>
          <p:nvPr>
            <p:ph type="body" sz="quarter" idx="14"/>
          </p:nvPr>
        </p:nvSpPr>
        <p:spPr/>
        <p:txBody>
          <a:bodyPr/>
          <a:lstStyle/>
          <a:p>
            <a:r>
              <a:rPr lang="en-GB" dirty="0"/>
              <a:t>In-depth examination of a single individual, group, or event, often combining multiple methods like interviews, observations, and document analysis</a:t>
            </a:r>
          </a:p>
        </p:txBody>
      </p:sp>
    </p:spTree>
    <p:extLst>
      <p:ext uri="{BB962C8B-B14F-4D97-AF65-F5344CB8AC3E}">
        <p14:creationId xmlns:p14="http://schemas.microsoft.com/office/powerpoint/2010/main" val="14899963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98B005-4BF2-0889-99E9-B3715B2E73EB}"/>
              </a:ext>
            </a:extLst>
          </p:cNvPr>
          <p:cNvSpPr>
            <a:spLocks noGrp="1"/>
          </p:cNvSpPr>
          <p:nvPr>
            <p:ph type="title"/>
          </p:nvPr>
        </p:nvSpPr>
        <p:spPr/>
        <p:txBody>
          <a:bodyPr/>
          <a:lstStyle/>
          <a:p>
            <a:r>
              <a:rPr lang="en-GB" dirty="0"/>
              <a:t>Hybrid approaches:</a:t>
            </a:r>
          </a:p>
        </p:txBody>
      </p:sp>
      <p:sp>
        <p:nvSpPr>
          <p:cNvPr id="3" name="Text Placeholder 2">
            <a:extLst>
              <a:ext uri="{FF2B5EF4-FFF2-40B4-BE49-F238E27FC236}">
                <a16:creationId xmlns:a16="http://schemas.microsoft.com/office/drawing/2014/main" id="{CDC5392A-3DD4-9A67-5D64-42F0656A7AC8}"/>
              </a:ext>
            </a:extLst>
          </p:cNvPr>
          <p:cNvSpPr>
            <a:spLocks noGrp="1"/>
          </p:cNvSpPr>
          <p:nvPr>
            <p:ph type="body" sz="quarter" idx="14"/>
          </p:nvPr>
        </p:nvSpPr>
        <p:spPr/>
        <p:txBody>
          <a:bodyPr/>
          <a:lstStyle/>
          <a:p>
            <a:r>
              <a:rPr lang="en-GB" dirty="0"/>
              <a:t>Increasingly common—combining methods (e.g., survey followed by focus groups) to enhance depth and credibility.  </a:t>
            </a:r>
          </a:p>
          <a:p>
            <a:endParaRPr lang="en-GB" dirty="0"/>
          </a:p>
          <a:p>
            <a:r>
              <a:rPr lang="en-GB" dirty="0"/>
              <a:t>Digital tools now support online interviews, virtual focus groups, and text analysis using AI for theme extraction and sentiment detection</a:t>
            </a:r>
          </a:p>
        </p:txBody>
      </p:sp>
    </p:spTree>
    <p:extLst>
      <p:ext uri="{BB962C8B-B14F-4D97-AF65-F5344CB8AC3E}">
        <p14:creationId xmlns:p14="http://schemas.microsoft.com/office/powerpoint/2010/main" val="16924788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0BB3CC-FC5D-B3B3-2DA4-AD4513E5C91A}"/>
              </a:ext>
            </a:extLst>
          </p:cNvPr>
          <p:cNvSpPr>
            <a:spLocks noGrp="1"/>
          </p:cNvSpPr>
          <p:nvPr>
            <p:ph type="title"/>
          </p:nvPr>
        </p:nvSpPr>
        <p:spPr>
          <a:xfrm>
            <a:off x="718868" y="924167"/>
            <a:ext cx="4773283" cy="5009322"/>
          </a:xfrm>
        </p:spPr>
        <p:txBody>
          <a:bodyPr/>
          <a:lstStyle/>
          <a:p>
            <a:r>
              <a:rPr lang="en-GB" dirty="0"/>
              <a:t>Key Considerations</a:t>
            </a:r>
          </a:p>
        </p:txBody>
      </p:sp>
      <p:sp>
        <p:nvSpPr>
          <p:cNvPr id="3" name="Text Placeholder 2">
            <a:extLst>
              <a:ext uri="{FF2B5EF4-FFF2-40B4-BE49-F238E27FC236}">
                <a16:creationId xmlns:a16="http://schemas.microsoft.com/office/drawing/2014/main" id="{212AEACF-7DA5-8ED5-23E1-465D0BDC5D63}"/>
              </a:ext>
            </a:extLst>
          </p:cNvPr>
          <p:cNvSpPr>
            <a:spLocks noGrp="1"/>
          </p:cNvSpPr>
          <p:nvPr>
            <p:ph type="body" sz="quarter" idx="14"/>
          </p:nvPr>
        </p:nvSpPr>
        <p:spPr>
          <a:xfrm>
            <a:off x="5860211" y="924512"/>
            <a:ext cx="5819955" cy="5361269"/>
          </a:xfrm>
        </p:spPr>
        <p:txBody>
          <a:bodyPr>
            <a:normAutofit/>
          </a:bodyPr>
          <a:lstStyle/>
          <a:p>
            <a:r>
              <a:rPr lang="en-GB" dirty="0"/>
              <a:t>Choose methods aligned with your research question and context.</a:t>
            </a:r>
          </a:p>
          <a:p>
            <a:endParaRPr lang="en-GB" dirty="0"/>
          </a:p>
          <a:p>
            <a:r>
              <a:rPr lang="en-GB" dirty="0"/>
              <a:t>Ensure data saturation (when no new themes emerge) guides sample size. </a:t>
            </a:r>
          </a:p>
          <a:p>
            <a:endParaRPr lang="en-GB" dirty="0"/>
          </a:p>
          <a:p>
            <a:r>
              <a:rPr lang="en-GB" dirty="0"/>
              <a:t>Maintain reflexivity—reflect on your role and biases as the researcher. </a:t>
            </a:r>
          </a:p>
          <a:p>
            <a:endParaRPr lang="en-GB" dirty="0"/>
          </a:p>
          <a:p>
            <a:r>
              <a:rPr lang="en-GB" dirty="0"/>
              <a:t>Use triangulation (multiple methods or sources) to strengthen credibility. </a:t>
            </a:r>
          </a:p>
          <a:p>
            <a:endParaRPr lang="en-GB" dirty="0"/>
          </a:p>
          <a:p>
            <a:r>
              <a:rPr lang="en-GB" dirty="0"/>
              <a:t>Use unique identifiers to link qualitative and quantitative data when combining methods. </a:t>
            </a:r>
          </a:p>
        </p:txBody>
      </p:sp>
    </p:spTree>
    <p:extLst>
      <p:ext uri="{BB962C8B-B14F-4D97-AF65-F5344CB8AC3E}">
        <p14:creationId xmlns:p14="http://schemas.microsoft.com/office/powerpoint/2010/main" val="32155240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FA061601-468D-486D-B8EE-42BD1BE3ADCC}"/>
              </a:ext>
            </a:extLst>
          </p:cNvPr>
          <p:cNvSpPr>
            <a:spLocks noGrp="1"/>
          </p:cNvSpPr>
          <p:nvPr>
            <p:ph type="ctrTitle"/>
          </p:nvPr>
        </p:nvSpPr>
        <p:spPr>
          <a:xfrm>
            <a:off x="677007" y="851062"/>
            <a:ext cx="10837985" cy="4431983"/>
          </a:xfrm>
        </p:spPr>
        <p:txBody>
          <a:bodyPr wrap="square" lIns="0" tIns="0" rIns="0" bIns="0" anchor="ctr">
            <a:spAutoFit/>
          </a:bodyPr>
          <a:lstStyle/>
          <a:p>
            <a:r>
              <a:rPr lang="en-GB" sz="3600" dirty="0">
                <a:solidFill>
                  <a:schemeClr val="accent4"/>
                </a:solidFill>
              </a:rPr>
              <a:t>A critical evaluation of Government incentives </a:t>
            </a:r>
            <a:r>
              <a:rPr lang="en-GB" sz="3600" dirty="0">
                <a:solidFill>
                  <a:srgbClr val="EFB251"/>
                </a:solidFill>
              </a:rPr>
              <a:t>implemented</a:t>
            </a:r>
            <a:r>
              <a:rPr lang="en-GB" sz="3600" dirty="0">
                <a:solidFill>
                  <a:schemeClr val="accent4"/>
                </a:solidFill>
              </a:rPr>
              <a:t> </a:t>
            </a:r>
            <a:r>
              <a:rPr lang="en-GB" sz="3600" dirty="0">
                <a:solidFill>
                  <a:srgbClr val="EFB251"/>
                </a:solidFill>
              </a:rPr>
              <a:t>a</a:t>
            </a:r>
            <a:r>
              <a:rPr lang="en-GB" sz="3600" dirty="0">
                <a:solidFill>
                  <a:schemeClr val="accent4"/>
                </a:solidFill>
              </a:rPr>
              <a:t>cross the home nations, to establish best practice for encouraging energy saving retrofit measures in traditionally built houses in the United Kingdom.</a:t>
            </a:r>
            <a:br>
              <a:rPr lang="en-GB" sz="3600" dirty="0">
                <a:solidFill>
                  <a:schemeClr val="accent4"/>
                </a:solidFill>
              </a:rPr>
            </a:br>
            <a:br>
              <a:rPr lang="en-GB" sz="3600" dirty="0">
                <a:solidFill>
                  <a:schemeClr val="accent4"/>
                </a:solidFill>
              </a:rPr>
            </a:br>
            <a:br>
              <a:rPr lang="en-GB" sz="3600" dirty="0">
                <a:solidFill>
                  <a:schemeClr val="accent4"/>
                </a:solidFill>
              </a:rPr>
            </a:br>
            <a:r>
              <a:rPr lang="en-GB" sz="3600" dirty="0">
                <a:solidFill>
                  <a:schemeClr val="accent4"/>
                </a:solidFill>
              </a:rPr>
              <a:t>R Thomas</a:t>
            </a:r>
            <a:endParaRPr lang="en-US" sz="3600" dirty="0">
              <a:solidFill>
                <a:schemeClr val="accent4"/>
              </a:solidFill>
            </a:endParaRPr>
          </a:p>
        </p:txBody>
      </p:sp>
    </p:spTree>
    <p:extLst>
      <p:ext uri="{BB962C8B-B14F-4D97-AF65-F5344CB8AC3E}">
        <p14:creationId xmlns:p14="http://schemas.microsoft.com/office/powerpoint/2010/main" val="31109234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62A21665-C64F-4BDA-B2DE-442D70605718}"/>
              </a:ext>
              <a:ext uri="{C183D7F6-B498-43B3-948B-1728B52AA6E4}">
                <adec:decorative xmlns:adec="http://schemas.microsoft.com/office/drawing/2017/decorative" val="1"/>
              </a:ext>
            </a:extLst>
          </p:cNvPr>
          <p:cNvGrpSpPr/>
          <p:nvPr/>
        </p:nvGrpSpPr>
        <p:grpSpPr>
          <a:xfrm>
            <a:off x="4325258" y="1544068"/>
            <a:ext cx="3541486" cy="3769865"/>
            <a:chOff x="4325258" y="1229517"/>
            <a:chExt cx="3541486" cy="3769865"/>
          </a:xfrm>
        </p:grpSpPr>
        <p:sp>
          <p:nvSpPr>
            <p:cNvPr id="12" name="Diamond 11">
              <a:extLst>
                <a:ext uri="{FF2B5EF4-FFF2-40B4-BE49-F238E27FC236}">
                  <a16:creationId xmlns:a16="http://schemas.microsoft.com/office/drawing/2014/main" id="{7DC8B409-5FAC-4539-B25A-26BE925A48AF}"/>
                </a:ext>
              </a:extLst>
            </p:cNvPr>
            <p:cNvSpPr/>
            <p:nvPr/>
          </p:nvSpPr>
          <p:spPr>
            <a:xfrm>
              <a:off x="4792319" y="2392018"/>
              <a:ext cx="2607364" cy="2607364"/>
            </a:xfrm>
            <a:prstGeom prst="diamond">
              <a:avLst/>
            </a:prstGeom>
            <a:no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Diamond 12">
              <a:extLst>
                <a:ext uri="{FF2B5EF4-FFF2-40B4-BE49-F238E27FC236}">
                  <a16:creationId xmlns:a16="http://schemas.microsoft.com/office/drawing/2014/main" id="{91498E2F-539C-46D3-AF7C-BB1DAE76B114}"/>
                </a:ext>
              </a:extLst>
            </p:cNvPr>
            <p:cNvSpPr/>
            <p:nvPr/>
          </p:nvSpPr>
          <p:spPr>
            <a:xfrm>
              <a:off x="4325258" y="1229517"/>
              <a:ext cx="3541486" cy="3541486"/>
            </a:xfrm>
            <a:prstGeom prst="diamond">
              <a:avLst/>
            </a:pr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5" name="Title 1">
            <a:extLst>
              <a:ext uri="{FF2B5EF4-FFF2-40B4-BE49-F238E27FC236}">
                <a16:creationId xmlns:a16="http://schemas.microsoft.com/office/drawing/2014/main" id="{FA061601-468D-486D-B8EE-42BD1BE3ADCC}"/>
              </a:ext>
            </a:extLst>
          </p:cNvPr>
          <p:cNvSpPr>
            <a:spLocks noGrp="1"/>
          </p:cNvSpPr>
          <p:nvPr>
            <p:ph type="ctrTitle"/>
          </p:nvPr>
        </p:nvSpPr>
        <p:spPr>
          <a:xfrm>
            <a:off x="671146" y="-98248"/>
            <a:ext cx="10849708" cy="7054495"/>
          </a:xfrm>
        </p:spPr>
        <p:txBody>
          <a:bodyPr wrap="square" lIns="0" tIns="0" rIns="0" bIns="0" anchor="ctr">
            <a:spAutoFit/>
          </a:bodyPr>
          <a:lstStyle/>
          <a:p>
            <a:pPr algn="l">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 </a:t>
            </a:r>
            <a:br>
              <a:rPr lang="en-GB" sz="1800" dirty="0">
                <a:effectLst/>
                <a:latin typeface="Calibri" panose="020F0502020204030204" pitchFamily="34" charset="0"/>
                <a:ea typeface="DengXian" panose="02010600030101010101" pitchFamily="2" charset="-122"/>
                <a:cs typeface="Arial" panose="020B0604020202020204" pitchFamily="34" charset="0"/>
              </a:rPr>
            </a:br>
            <a:r>
              <a:rPr lang="en-GB" sz="2000" u="sng" dirty="0">
                <a:solidFill>
                  <a:srgbClr val="F59F26"/>
                </a:solidFill>
                <a:effectLst/>
                <a:latin typeface="Calibri" panose="020F0502020204030204" pitchFamily="34" charset="0"/>
                <a:ea typeface="DengXian" panose="02010600030101010101" pitchFamily="2" charset="-122"/>
                <a:cs typeface="Arial" panose="020B0604020202020204" pitchFamily="34" charset="0"/>
              </a:rPr>
              <a:t>Research Objectives</a:t>
            </a:r>
            <a:br>
              <a:rPr lang="en-GB" sz="1800" dirty="0">
                <a:solidFill>
                  <a:srgbClr val="F59F26"/>
                </a:solidFill>
                <a:effectLst/>
                <a:latin typeface="Calibri" panose="020F0502020204030204" pitchFamily="34" charset="0"/>
                <a:ea typeface="DengXian" panose="02010600030101010101" pitchFamily="2" charset="-122"/>
                <a:cs typeface="Arial" panose="020B0604020202020204" pitchFamily="34" charset="0"/>
              </a:rPr>
            </a:br>
            <a:r>
              <a:rPr lang="en-GB" sz="1800" dirty="0">
                <a:solidFill>
                  <a:srgbClr val="F59F26"/>
                </a:solidFill>
                <a:effectLst/>
                <a:latin typeface="Calibri" panose="020F0502020204030204" pitchFamily="34" charset="0"/>
                <a:ea typeface="DengXian" panose="02010600030101010101" pitchFamily="2" charset="-122"/>
                <a:cs typeface="Arial" panose="020B0604020202020204" pitchFamily="34" charset="0"/>
              </a:rPr>
              <a:t> </a:t>
            </a:r>
            <a:br>
              <a:rPr lang="en-GB" sz="1800" dirty="0">
                <a:solidFill>
                  <a:srgbClr val="F59F26"/>
                </a:solidFill>
                <a:effectLst/>
                <a:latin typeface="Calibri" panose="020F0502020204030204" pitchFamily="34" charset="0"/>
                <a:ea typeface="DengXian" panose="02010600030101010101" pitchFamily="2" charset="-122"/>
                <a:cs typeface="Arial" panose="020B0604020202020204" pitchFamily="34" charset="0"/>
              </a:rPr>
            </a:br>
            <a:r>
              <a:rPr lang="en-GB" sz="1800" dirty="0">
                <a:solidFill>
                  <a:srgbClr val="F59F26"/>
                </a:solidFill>
                <a:effectLst/>
                <a:latin typeface="Calibri" panose="020F0502020204030204" pitchFamily="34" charset="0"/>
                <a:ea typeface="DengXian" panose="02010600030101010101" pitchFamily="2" charset="-122"/>
                <a:cs typeface="Arial" panose="020B0604020202020204" pitchFamily="34" charset="0"/>
              </a:rPr>
              <a:t>	</a:t>
            </a:r>
            <a:r>
              <a:rPr lang="en-GB" sz="2000" dirty="0">
                <a:solidFill>
                  <a:srgbClr val="F59F26"/>
                </a:solidFill>
                <a:effectLst/>
                <a:latin typeface="Calibri" panose="020F0502020204030204" pitchFamily="34" charset="0"/>
                <a:ea typeface="DengXian" panose="02010600030101010101" pitchFamily="2" charset="-122"/>
                <a:cs typeface="Arial" panose="020B0604020202020204" pitchFamily="34" charset="0"/>
              </a:rPr>
              <a:t>- Establish methods of construction used across the UK and the makeup of housing stock by age.</a:t>
            </a:r>
            <a:br>
              <a:rPr lang="en-GB" sz="2000" dirty="0">
                <a:solidFill>
                  <a:srgbClr val="F59F26"/>
                </a:solidFill>
                <a:effectLst/>
                <a:latin typeface="Calibri" panose="020F0502020204030204" pitchFamily="34" charset="0"/>
                <a:ea typeface="DengXian" panose="02010600030101010101" pitchFamily="2" charset="-122"/>
                <a:cs typeface="Arial" panose="020B0604020202020204" pitchFamily="34" charset="0"/>
              </a:rPr>
            </a:br>
            <a:r>
              <a:rPr lang="en-GB" sz="2000" dirty="0">
                <a:solidFill>
                  <a:srgbClr val="F59F26"/>
                </a:solidFill>
                <a:effectLst/>
                <a:latin typeface="Calibri" panose="020F0502020204030204" pitchFamily="34" charset="0"/>
                <a:ea typeface="DengXian" panose="02010600030101010101" pitchFamily="2" charset="-122"/>
                <a:cs typeface="Arial" panose="020B0604020202020204" pitchFamily="34" charset="0"/>
              </a:rPr>
              <a:t>	- Evaluate information about current and recent incentivisation schemes implemented 	   	   	    		across the UK.</a:t>
            </a:r>
            <a:br>
              <a:rPr lang="en-GB" sz="2000" dirty="0">
                <a:solidFill>
                  <a:srgbClr val="F59F26"/>
                </a:solidFill>
                <a:effectLst/>
                <a:latin typeface="Calibri" panose="020F0502020204030204" pitchFamily="34" charset="0"/>
                <a:ea typeface="DengXian" panose="02010600030101010101" pitchFamily="2" charset="-122"/>
                <a:cs typeface="Arial" panose="020B0604020202020204" pitchFamily="34" charset="0"/>
              </a:rPr>
            </a:br>
            <a:r>
              <a:rPr lang="en-GB" sz="2000" dirty="0">
                <a:solidFill>
                  <a:srgbClr val="F59F26"/>
                </a:solidFill>
                <a:effectLst/>
                <a:latin typeface="Calibri" panose="020F0502020204030204" pitchFamily="34" charset="0"/>
                <a:ea typeface="DengXian" panose="02010600030101010101" pitchFamily="2" charset="-122"/>
                <a:cs typeface="Arial" panose="020B0604020202020204" pitchFamily="34" charset="0"/>
              </a:rPr>
              <a:t>	- Critically compare the methods used in 2 UK countries to establish best practices.</a:t>
            </a:r>
            <a:br>
              <a:rPr lang="en-GB" sz="2000" dirty="0">
                <a:solidFill>
                  <a:srgbClr val="F59F26"/>
                </a:solidFill>
                <a:effectLst/>
                <a:latin typeface="Calibri" panose="020F0502020204030204" pitchFamily="34" charset="0"/>
                <a:ea typeface="DengXian" panose="02010600030101010101" pitchFamily="2" charset="-122"/>
                <a:cs typeface="Arial" panose="020B0604020202020204" pitchFamily="34" charset="0"/>
              </a:rPr>
            </a:br>
            <a:r>
              <a:rPr lang="en-GB" sz="2000" dirty="0">
                <a:solidFill>
                  <a:srgbClr val="F59F26"/>
                </a:solidFill>
                <a:effectLst/>
                <a:latin typeface="Calibri" panose="020F0502020204030204" pitchFamily="34" charset="0"/>
                <a:ea typeface="DengXian" panose="02010600030101010101" pitchFamily="2" charset="-122"/>
                <a:cs typeface="Arial" panose="020B0604020202020204" pitchFamily="34" charset="0"/>
              </a:rPr>
              <a:t>	- Carry out research into public opinion on implementation of energy saving measures.</a:t>
            </a:r>
            <a:br>
              <a:rPr lang="en-GB" sz="1800" dirty="0">
                <a:solidFill>
                  <a:schemeClr val="bg1"/>
                </a:solidFill>
                <a:effectLst/>
                <a:latin typeface="Calibri" panose="020F0502020204030204" pitchFamily="34" charset="0"/>
                <a:ea typeface="DengXian" panose="02010600030101010101" pitchFamily="2" charset="-122"/>
                <a:cs typeface="Arial" panose="020B0604020202020204" pitchFamily="34" charset="0"/>
              </a:rPr>
            </a:br>
            <a:br>
              <a:rPr lang="en-GB" sz="1800" dirty="0">
                <a:solidFill>
                  <a:schemeClr val="bg1"/>
                </a:solidFill>
                <a:effectLst/>
                <a:latin typeface="Calibri" panose="020F0502020204030204" pitchFamily="34" charset="0"/>
                <a:ea typeface="DengXian" panose="02010600030101010101" pitchFamily="2" charset="-122"/>
                <a:cs typeface="Arial" panose="020B0604020202020204" pitchFamily="34" charset="0"/>
              </a:rPr>
            </a:br>
            <a:br>
              <a:rPr lang="en-GB" sz="1800" dirty="0">
                <a:solidFill>
                  <a:schemeClr val="bg1"/>
                </a:solidFill>
                <a:effectLst/>
                <a:latin typeface="Calibri" panose="020F0502020204030204" pitchFamily="34" charset="0"/>
                <a:ea typeface="DengXian" panose="02010600030101010101" pitchFamily="2" charset="-122"/>
                <a:cs typeface="Arial" panose="020B0604020202020204" pitchFamily="34" charset="0"/>
              </a:rPr>
            </a:br>
            <a:r>
              <a:rPr lang="en-GB" sz="1800" dirty="0">
                <a:solidFill>
                  <a:schemeClr val="bg1"/>
                </a:solidFill>
                <a:effectLst/>
                <a:latin typeface="Calibri" panose="020F0502020204030204" pitchFamily="34" charset="0"/>
                <a:ea typeface="DengXian" panose="02010600030101010101" pitchFamily="2" charset="-122"/>
                <a:cs typeface="Arial" panose="020B0604020202020204" pitchFamily="34" charset="0"/>
              </a:rPr>
              <a:t> </a:t>
            </a:r>
            <a:br>
              <a:rPr lang="en-GB" sz="1800" dirty="0">
                <a:solidFill>
                  <a:schemeClr val="bg1"/>
                </a:solidFill>
                <a:effectLst/>
                <a:latin typeface="Calibri" panose="020F0502020204030204" pitchFamily="34" charset="0"/>
                <a:ea typeface="DengXian" panose="02010600030101010101" pitchFamily="2" charset="-122"/>
                <a:cs typeface="Arial" panose="020B0604020202020204" pitchFamily="34" charset="0"/>
              </a:rPr>
            </a:br>
            <a:br>
              <a:rPr lang="en-GB" sz="1800" dirty="0">
                <a:solidFill>
                  <a:schemeClr val="bg1"/>
                </a:solidFill>
                <a:effectLst/>
                <a:latin typeface="Calibri" panose="020F0502020204030204" pitchFamily="34" charset="0"/>
                <a:ea typeface="DengXian" panose="02010600030101010101" pitchFamily="2" charset="-122"/>
                <a:cs typeface="Arial" panose="020B0604020202020204" pitchFamily="34" charset="0"/>
              </a:rPr>
            </a:br>
            <a:br>
              <a:rPr lang="en-GB" sz="1800" dirty="0">
                <a:solidFill>
                  <a:schemeClr val="bg1"/>
                </a:solidFill>
                <a:effectLst/>
                <a:latin typeface="Calibri" panose="020F0502020204030204" pitchFamily="34" charset="0"/>
                <a:ea typeface="DengXian" panose="02010600030101010101" pitchFamily="2" charset="-122"/>
                <a:cs typeface="Arial" panose="020B0604020202020204" pitchFamily="34" charset="0"/>
              </a:rPr>
            </a:br>
            <a:br>
              <a:rPr lang="en-GB" sz="1800" dirty="0">
                <a:solidFill>
                  <a:schemeClr val="bg1"/>
                </a:solidFill>
                <a:effectLst/>
                <a:latin typeface="Calibri" panose="020F0502020204030204" pitchFamily="34" charset="0"/>
                <a:ea typeface="DengXian" panose="02010600030101010101" pitchFamily="2" charset="-122"/>
                <a:cs typeface="Arial" panose="020B0604020202020204" pitchFamily="34" charset="0"/>
              </a:rPr>
            </a:br>
            <a:r>
              <a:rPr lang="en-GB" sz="1800" dirty="0">
                <a:solidFill>
                  <a:schemeClr val="bg1"/>
                </a:solidFill>
                <a:effectLst/>
                <a:latin typeface="Calibri" panose="020F0502020204030204" pitchFamily="34" charset="0"/>
                <a:ea typeface="DengXian" panose="02010600030101010101" pitchFamily="2" charset="-122"/>
                <a:cs typeface="Arial" panose="020B0604020202020204" pitchFamily="34" charset="0"/>
              </a:rPr>
              <a:t> </a:t>
            </a:r>
            <a:br>
              <a:rPr lang="en-GB" sz="1800" dirty="0">
                <a:solidFill>
                  <a:schemeClr val="bg1"/>
                </a:solidFill>
                <a:effectLst/>
                <a:latin typeface="Calibri" panose="020F0502020204030204" pitchFamily="34" charset="0"/>
                <a:ea typeface="DengXian" panose="02010600030101010101" pitchFamily="2" charset="-122"/>
                <a:cs typeface="Arial" panose="020B0604020202020204" pitchFamily="34" charset="0"/>
              </a:rPr>
            </a:br>
            <a:r>
              <a:rPr lang="en-GB" sz="2000" u="sng" dirty="0">
                <a:solidFill>
                  <a:srgbClr val="77C6FF"/>
                </a:solidFill>
                <a:effectLst/>
                <a:latin typeface="Calibri" panose="020F0502020204030204" pitchFamily="34" charset="0"/>
                <a:ea typeface="DengXian" panose="02010600030101010101" pitchFamily="2" charset="-122"/>
                <a:cs typeface="Arial" panose="020B0604020202020204" pitchFamily="34" charset="0"/>
              </a:rPr>
              <a:t>Research Aim</a:t>
            </a:r>
            <a:br>
              <a:rPr lang="en-GB" sz="2000" dirty="0">
                <a:solidFill>
                  <a:srgbClr val="77C6FF"/>
                </a:solidFill>
                <a:effectLst/>
                <a:latin typeface="Calibri" panose="020F0502020204030204" pitchFamily="34" charset="0"/>
                <a:ea typeface="DengXian" panose="02010600030101010101" pitchFamily="2" charset="-122"/>
                <a:cs typeface="Arial" panose="020B0604020202020204" pitchFamily="34" charset="0"/>
              </a:rPr>
            </a:br>
            <a:r>
              <a:rPr lang="en-GB" sz="2000" dirty="0">
                <a:solidFill>
                  <a:srgbClr val="77C6FF"/>
                </a:solidFill>
                <a:effectLst/>
                <a:latin typeface="Calibri" panose="020F0502020204030204" pitchFamily="34" charset="0"/>
                <a:ea typeface="DengXian" panose="02010600030101010101" pitchFamily="2" charset="-122"/>
                <a:cs typeface="Arial" panose="020B0604020202020204" pitchFamily="34" charset="0"/>
              </a:rPr>
              <a:t> </a:t>
            </a:r>
            <a:br>
              <a:rPr lang="en-GB" sz="2000" dirty="0">
                <a:solidFill>
                  <a:srgbClr val="77C6FF"/>
                </a:solidFill>
                <a:effectLst/>
                <a:latin typeface="Calibri" panose="020F0502020204030204" pitchFamily="34" charset="0"/>
                <a:ea typeface="DengXian" panose="02010600030101010101" pitchFamily="2" charset="-122"/>
                <a:cs typeface="Arial" panose="020B0604020202020204" pitchFamily="34" charset="0"/>
              </a:rPr>
            </a:br>
            <a:r>
              <a:rPr lang="en-GB" sz="2000" dirty="0">
                <a:solidFill>
                  <a:srgbClr val="77C6FF"/>
                </a:solidFill>
                <a:effectLst/>
                <a:latin typeface="Calibri" panose="020F0502020204030204" pitchFamily="34" charset="0"/>
                <a:ea typeface="DengXian" panose="02010600030101010101" pitchFamily="2" charset="-122"/>
                <a:cs typeface="Arial" panose="020B0604020202020204" pitchFamily="34" charset="0"/>
              </a:rPr>
              <a:t>	- To identify opportunities and barriers to implementing energy saving improvement measures 	   	   in older private houses in the UK</a:t>
            </a:r>
            <a:br>
              <a:rPr lang="en-GB" sz="1800" dirty="0">
                <a:effectLst/>
                <a:latin typeface="Calibri" panose="020F0502020204030204" pitchFamily="34" charset="0"/>
                <a:ea typeface="DengXian" panose="02010600030101010101" pitchFamily="2" charset="-122"/>
                <a:cs typeface="Arial" panose="020B0604020202020204" pitchFamily="34" charset="0"/>
              </a:rPr>
            </a:br>
            <a:endParaRPr lang="en-US" sz="7200" dirty="0">
              <a:solidFill>
                <a:schemeClr val="accent4"/>
              </a:solidFill>
            </a:endParaRPr>
          </a:p>
        </p:txBody>
      </p:sp>
    </p:spTree>
    <p:extLst>
      <p:ext uri="{BB962C8B-B14F-4D97-AF65-F5344CB8AC3E}">
        <p14:creationId xmlns:p14="http://schemas.microsoft.com/office/powerpoint/2010/main" val="9733156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hidden="1">
            <a:extLst>
              <a:ext uri="{FF2B5EF4-FFF2-40B4-BE49-F238E27FC236}">
                <a16:creationId xmlns:a16="http://schemas.microsoft.com/office/drawing/2014/main" id="{9FDB6406-0CDB-4213-A1B6-DE47D953FED3}"/>
              </a:ext>
            </a:extLst>
          </p:cNvPr>
          <p:cNvSpPr>
            <a:spLocks noGrp="1"/>
          </p:cNvSpPr>
          <p:nvPr>
            <p:ph type="title" idx="4294967295"/>
          </p:nvPr>
        </p:nvSpPr>
        <p:spPr>
          <a:xfrm>
            <a:off x="0" y="365125"/>
            <a:ext cx="10515600" cy="1325563"/>
          </a:xfrm>
        </p:spPr>
        <p:txBody>
          <a:bodyPr/>
          <a:lstStyle/>
          <a:p>
            <a:r>
              <a:rPr lang="en-US" dirty="0"/>
              <a:t>Project analysis slide 3</a:t>
            </a:r>
          </a:p>
        </p:txBody>
      </p:sp>
      <p:cxnSp>
        <p:nvCxnSpPr>
          <p:cNvPr id="8" name="Straight Connector 7">
            <a:extLst>
              <a:ext uri="{FF2B5EF4-FFF2-40B4-BE49-F238E27FC236}">
                <a16:creationId xmlns:a16="http://schemas.microsoft.com/office/drawing/2014/main" id="{D0986099-F5F2-4E8B-BE17-81194861A00C}"/>
              </a:ext>
              <a:ext uri="{C183D7F6-B498-43B3-948B-1728B52AA6E4}">
                <adec:decorative xmlns:adec="http://schemas.microsoft.com/office/drawing/2017/decorative" val="1"/>
              </a:ext>
            </a:extLst>
          </p:cNvPr>
          <p:cNvCxnSpPr>
            <a:cxnSpLocks/>
          </p:cNvCxnSpPr>
          <p:nvPr/>
        </p:nvCxnSpPr>
        <p:spPr>
          <a:xfrm>
            <a:off x="8105775" y="522898"/>
            <a:ext cx="4086225" cy="0"/>
          </a:xfrm>
          <a:prstGeom prst="line">
            <a:avLst/>
          </a:prstGeom>
          <a:ln>
            <a:solidFill>
              <a:schemeClr val="accent3">
                <a:lumMod val="50000"/>
              </a:schemeClr>
            </a:solidFill>
            <a:headEnd type="oval"/>
          </a:ln>
        </p:spPr>
        <p:style>
          <a:lnRef idx="1">
            <a:schemeClr val="accent1"/>
          </a:lnRef>
          <a:fillRef idx="0">
            <a:schemeClr val="accent1"/>
          </a:fillRef>
          <a:effectRef idx="0">
            <a:schemeClr val="accent1"/>
          </a:effectRef>
          <a:fontRef idx="minor">
            <a:schemeClr val="tx1"/>
          </a:fontRef>
        </p:style>
      </p:cxnSp>
      <p:sp>
        <p:nvSpPr>
          <p:cNvPr id="11" name="Title 1">
            <a:extLst>
              <a:ext uri="{FF2B5EF4-FFF2-40B4-BE49-F238E27FC236}">
                <a16:creationId xmlns:a16="http://schemas.microsoft.com/office/drawing/2014/main" id="{4E3F5479-058B-4FA8-92E9-18CAB8CDC5C5}"/>
              </a:ext>
            </a:extLst>
          </p:cNvPr>
          <p:cNvSpPr txBox="1">
            <a:spLocks/>
          </p:cNvSpPr>
          <p:nvPr/>
        </p:nvSpPr>
        <p:spPr>
          <a:xfrm>
            <a:off x="228600" y="190500"/>
            <a:ext cx="11734800" cy="775597"/>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800" b="1" dirty="0">
                <a:solidFill>
                  <a:schemeClr val="tx1">
                    <a:lumMod val="75000"/>
                    <a:lumOff val="25000"/>
                  </a:schemeClr>
                </a:solidFill>
              </a:rPr>
              <a:t>Research</a:t>
            </a:r>
            <a:br>
              <a:rPr lang="en-US" sz="2800" dirty="0">
                <a:solidFill>
                  <a:schemeClr val="tx1">
                    <a:lumMod val="75000"/>
                    <a:lumOff val="25000"/>
                  </a:schemeClr>
                </a:solidFill>
              </a:rPr>
            </a:br>
            <a:endParaRPr lang="en-US" sz="2800" dirty="0">
              <a:solidFill>
                <a:schemeClr val="tx1">
                  <a:lumMod val="75000"/>
                  <a:lumOff val="25000"/>
                </a:schemeClr>
              </a:solidFill>
            </a:endParaRPr>
          </a:p>
        </p:txBody>
      </p:sp>
      <p:cxnSp>
        <p:nvCxnSpPr>
          <p:cNvPr id="14" name="Straight Connector 13">
            <a:extLst>
              <a:ext uri="{FF2B5EF4-FFF2-40B4-BE49-F238E27FC236}">
                <a16:creationId xmlns:a16="http://schemas.microsoft.com/office/drawing/2014/main" id="{83E690F4-843A-47A5-8620-4FB01C0D8E68}"/>
              </a:ext>
              <a:ext uri="{C183D7F6-B498-43B3-948B-1728B52AA6E4}">
                <adec:decorative xmlns:adec="http://schemas.microsoft.com/office/drawing/2017/decorative" val="1"/>
              </a:ext>
            </a:extLst>
          </p:cNvPr>
          <p:cNvCxnSpPr>
            <a:cxnSpLocks/>
          </p:cNvCxnSpPr>
          <p:nvPr/>
        </p:nvCxnSpPr>
        <p:spPr>
          <a:xfrm>
            <a:off x="0" y="522898"/>
            <a:ext cx="4086225" cy="0"/>
          </a:xfrm>
          <a:prstGeom prst="line">
            <a:avLst/>
          </a:prstGeom>
          <a:ln>
            <a:solidFill>
              <a:schemeClr val="accent3">
                <a:lumMod val="50000"/>
              </a:schemeClr>
            </a:solidFill>
            <a:tailEnd type="oval"/>
          </a:ln>
        </p:spPr>
        <p:style>
          <a:lnRef idx="1">
            <a:schemeClr val="accent1"/>
          </a:lnRef>
          <a:fillRef idx="0">
            <a:schemeClr val="accent1"/>
          </a:fillRef>
          <a:effectRef idx="0">
            <a:schemeClr val="accent1"/>
          </a:effectRef>
          <a:fontRef idx="minor">
            <a:schemeClr val="tx1"/>
          </a:fontRef>
        </p:style>
      </p:cxnSp>
      <p:sp>
        <p:nvSpPr>
          <p:cNvPr id="45" name="Trapezoid 44">
            <a:extLst>
              <a:ext uri="{FF2B5EF4-FFF2-40B4-BE49-F238E27FC236}">
                <a16:creationId xmlns:a16="http://schemas.microsoft.com/office/drawing/2014/main" id="{F79B51BB-1B30-4ED8-B26D-21EE8BC675B2}"/>
              </a:ext>
              <a:ext uri="{C183D7F6-B498-43B3-948B-1728B52AA6E4}">
                <adec:decorative xmlns:adec="http://schemas.microsoft.com/office/drawing/2017/decorative" val="1"/>
              </a:ext>
            </a:extLst>
          </p:cNvPr>
          <p:cNvSpPr/>
          <p:nvPr/>
        </p:nvSpPr>
        <p:spPr>
          <a:xfrm rot="5400000">
            <a:off x="41642" y="2116625"/>
            <a:ext cx="6335099" cy="3147646"/>
          </a:xfrm>
          <a:prstGeom prst="trapezoid">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6" name="Trapezoid 45">
            <a:extLst>
              <a:ext uri="{FF2B5EF4-FFF2-40B4-BE49-F238E27FC236}">
                <a16:creationId xmlns:a16="http://schemas.microsoft.com/office/drawing/2014/main" id="{89DA262E-0502-4E65-8ABA-E063880EAC4C}"/>
              </a:ext>
              <a:ext uri="{C183D7F6-B498-43B3-948B-1728B52AA6E4}">
                <adec:decorative xmlns:adec="http://schemas.microsoft.com/office/drawing/2017/decorative" val="1"/>
              </a:ext>
            </a:extLst>
          </p:cNvPr>
          <p:cNvSpPr/>
          <p:nvPr/>
        </p:nvSpPr>
        <p:spPr>
          <a:xfrm rot="5400000">
            <a:off x="5981177" y="2149722"/>
            <a:ext cx="6268910" cy="3147647"/>
          </a:xfrm>
          <a:prstGeom prst="trapezoid">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9" name="Rectangle 48">
            <a:extLst>
              <a:ext uri="{FF2B5EF4-FFF2-40B4-BE49-F238E27FC236}">
                <a16:creationId xmlns:a16="http://schemas.microsoft.com/office/drawing/2014/main" id="{54AB9282-0505-49EB-AABF-998083225E3A}"/>
              </a:ext>
            </a:extLst>
          </p:cNvPr>
          <p:cNvSpPr/>
          <p:nvPr/>
        </p:nvSpPr>
        <p:spPr>
          <a:xfrm>
            <a:off x="2604658" y="1280303"/>
            <a:ext cx="1371600" cy="246221"/>
          </a:xfrm>
          <a:prstGeom prst="rect">
            <a:avLst/>
          </a:prstGeom>
        </p:spPr>
        <p:txBody>
          <a:bodyPr wrap="square" lIns="0" tIns="0" rIns="0" bIns="0">
            <a:spAutoFit/>
          </a:bodyPr>
          <a:lstStyle/>
          <a:p>
            <a:pPr algn="ctr"/>
            <a:r>
              <a:rPr lang="en-US" sz="1600" b="1" dirty="0">
                <a:solidFill>
                  <a:schemeClr val="bg1"/>
                </a:solidFill>
              </a:rPr>
              <a:t>Primary</a:t>
            </a:r>
          </a:p>
        </p:txBody>
      </p:sp>
      <p:sp>
        <p:nvSpPr>
          <p:cNvPr id="50" name="Rectangle 49">
            <a:extLst>
              <a:ext uri="{FF2B5EF4-FFF2-40B4-BE49-F238E27FC236}">
                <a16:creationId xmlns:a16="http://schemas.microsoft.com/office/drawing/2014/main" id="{D668C4B5-BCEC-465A-ADA5-6A054B15F7A3}"/>
              </a:ext>
            </a:extLst>
          </p:cNvPr>
          <p:cNvSpPr/>
          <p:nvPr/>
        </p:nvSpPr>
        <p:spPr>
          <a:xfrm>
            <a:off x="8532931" y="1433645"/>
            <a:ext cx="1371600" cy="246221"/>
          </a:xfrm>
          <a:prstGeom prst="rect">
            <a:avLst/>
          </a:prstGeom>
        </p:spPr>
        <p:txBody>
          <a:bodyPr wrap="square" lIns="0" tIns="0" rIns="0" bIns="0">
            <a:spAutoFit/>
          </a:bodyPr>
          <a:lstStyle/>
          <a:p>
            <a:pPr algn="ctr"/>
            <a:r>
              <a:rPr lang="en-US" sz="1600" b="1" dirty="0">
                <a:solidFill>
                  <a:schemeClr val="bg1"/>
                </a:solidFill>
              </a:rPr>
              <a:t>Secondary</a:t>
            </a:r>
          </a:p>
        </p:txBody>
      </p:sp>
      <p:sp>
        <p:nvSpPr>
          <p:cNvPr id="54" name="Rectangle 53">
            <a:extLst>
              <a:ext uri="{FF2B5EF4-FFF2-40B4-BE49-F238E27FC236}">
                <a16:creationId xmlns:a16="http://schemas.microsoft.com/office/drawing/2014/main" id="{28FF18A5-7B4E-4493-B38D-E732E033F82F}"/>
              </a:ext>
            </a:extLst>
          </p:cNvPr>
          <p:cNvSpPr/>
          <p:nvPr/>
        </p:nvSpPr>
        <p:spPr>
          <a:xfrm>
            <a:off x="1682002" y="2032362"/>
            <a:ext cx="3054378" cy="2172646"/>
          </a:xfrm>
          <a:prstGeom prst="rect">
            <a:avLst/>
          </a:prstGeom>
        </p:spPr>
        <p:txBody>
          <a:bodyPr wrap="square" lIns="0" tIns="0" rIns="0" bIns="0" anchor="t">
            <a:spAutoFit/>
          </a:bodyPr>
          <a:lstStyle/>
          <a:p>
            <a:pPr algn="ctr">
              <a:lnSpc>
                <a:spcPts val="1900"/>
              </a:lnSpc>
            </a:pPr>
            <a:r>
              <a:rPr lang="en-US" sz="1400" dirty="0">
                <a:solidFill>
                  <a:schemeClr val="bg1"/>
                </a:solidFill>
                <a:cs typeface="Segoe UI" panose="020B0502040204020203" pitchFamily="34" charset="0"/>
              </a:rPr>
              <a:t>Questionnaires sent to Facebook groups focused on old home maintenance &amp; improvements</a:t>
            </a:r>
          </a:p>
          <a:p>
            <a:pPr algn="ctr">
              <a:lnSpc>
                <a:spcPts val="1900"/>
              </a:lnSpc>
            </a:pPr>
            <a:endParaRPr lang="en-US" sz="1400" dirty="0">
              <a:solidFill>
                <a:schemeClr val="bg1"/>
              </a:solidFill>
              <a:cs typeface="Segoe UI" panose="020B0502040204020203" pitchFamily="34" charset="0"/>
            </a:endParaRPr>
          </a:p>
          <a:p>
            <a:pPr algn="ctr">
              <a:lnSpc>
                <a:spcPts val="1900"/>
              </a:lnSpc>
            </a:pPr>
            <a:r>
              <a:rPr lang="en-GB" sz="1400" dirty="0">
                <a:solidFill>
                  <a:schemeClr val="bg1"/>
                </a:solidFill>
                <a:cs typeface="Segoe UI" panose="020B0502040204020203" pitchFamily="34" charset="0"/>
              </a:rPr>
              <a:t>Primary research identifies public opinion on current Government policies and perceived barriers to adoption of energy saving measures in older houses.</a:t>
            </a:r>
          </a:p>
          <a:p>
            <a:pPr algn="ctr">
              <a:lnSpc>
                <a:spcPts val="1900"/>
              </a:lnSpc>
            </a:pPr>
            <a:endParaRPr lang="en-US" sz="1400" dirty="0">
              <a:solidFill>
                <a:schemeClr val="bg1"/>
              </a:solidFill>
              <a:cs typeface="Segoe UI" panose="020B0502040204020203" pitchFamily="34" charset="0"/>
            </a:endParaRPr>
          </a:p>
        </p:txBody>
      </p:sp>
      <p:sp>
        <p:nvSpPr>
          <p:cNvPr id="55" name="Rectangle 54">
            <a:extLst>
              <a:ext uri="{FF2B5EF4-FFF2-40B4-BE49-F238E27FC236}">
                <a16:creationId xmlns:a16="http://schemas.microsoft.com/office/drawing/2014/main" id="{5BCD242F-9A97-473E-8E17-3F6C3C75CE68}"/>
              </a:ext>
            </a:extLst>
          </p:cNvPr>
          <p:cNvSpPr/>
          <p:nvPr/>
        </p:nvSpPr>
        <p:spPr>
          <a:xfrm>
            <a:off x="7618701" y="2094755"/>
            <a:ext cx="2945422" cy="3634585"/>
          </a:xfrm>
          <a:prstGeom prst="rect">
            <a:avLst/>
          </a:prstGeom>
        </p:spPr>
        <p:txBody>
          <a:bodyPr wrap="square" lIns="0" tIns="0" rIns="0" bIns="0" anchor="t">
            <a:spAutoFit/>
          </a:bodyPr>
          <a:lstStyle/>
          <a:p>
            <a:pPr algn="ctr">
              <a:lnSpc>
                <a:spcPts val="1900"/>
              </a:lnSpc>
            </a:pPr>
            <a:r>
              <a:rPr lang="en-US" sz="1400" dirty="0">
                <a:solidFill>
                  <a:schemeClr val="bg1"/>
                </a:solidFill>
                <a:cs typeface="Segoe UI" panose="020B0502040204020203" pitchFamily="34" charset="0"/>
              </a:rPr>
              <a:t>Collating &amp; review of data published by independent reviews into various schemes UK wide then specifically NI and Wales for a critical comparison</a:t>
            </a:r>
          </a:p>
          <a:p>
            <a:pPr algn="ctr">
              <a:lnSpc>
                <a:spcPts val="1900"/>
              </a:lnSpc>
            </a:pPr>
            <a:endParaRPr lang="en-US" sz="1400" dirty="0">
              <a:solidFill>
                <a:schemeClr val="bg1"/>
              </a:solidFill>
              <a:cs typeface="Segoe UI" panose="020B0502040204020203" pitchFamily="34" charset="0"/>
            </a:endParaRPr>
          </a:p>
          <a:p>
            <a:pPr algn="ctr">
              <a:lnSpc>
                <a:spcPts val="1900"/>
              </a:lnSpc>
            </a:pPr>
            <a:r>
              <a:rPr lang="en-GB" sz="1400" dirty="0">
                <a:solidFill>
                  <a:schemeClr val="bg1"/>
                </a:solidFill>
                <a:cs typeface="Segoe UI" panose="020B0502040204020203" pitchFamily="34" charset="0"/>
              </a:rPr>
              <a:t>Secondary research outlines different schemes tried across the UK to varying degrees of success, positives and negative attributes are examined using third party reviews. </a:t>
            </a:r>
          </a:p>
          <a:p>
            <a:pPr algn="ctr">
              <a:lnSpc>
                <a:spcPts val="1900"/>
              </a:lnSpc>
            </a:pPr>
            <a:endParaRPr lang="en-GB" sz="1400" dirty="0">
              <a:solidFill>
                <a:schemeClr val="bg1"/>
              </a:solidFill>
              <a:cs typeface="Segoe UI" panose="020B0502040204020203" pitchFamily="34" charset="0"/>
            </a:endParaRPr>
          </a:p>
          <a:p>
            <a:pPr algn="ctr">
              <a:lnSpc>
                <a:spcPts val="1900"/>
              </a:lnSpc>
            </a:pPr>
            <a:r>
              <a:rPr lang="en-GB" sz="1400" dirty="0">
                <a:solidFill>
                  <a:schemeClr val="bg1"/>
                </a:solidFill>
                <a:cs typeface="Segoe UI" panose="020B0502040204020203" pitchFamily="34" charset="0"/>
              </a:rPr>
              <a:t>The information is presented as a mixture of qualitative and quantitative data.</a:t>
            </a:r>
          </a:p>
          <a:p>
            <a:pPr algn="ctr">
              <a:lnSpc>
                <a:spcPts val="1900"/>
              </a:lnSpc>
            </a:pPr>
            <a:endParaRPr lang="en-US" sz="1400" dirty="0">
              <a:solidFill>
                <a:schemeClr val="bg1"/>
              </a:solidFill>
              <a:cs typeface="Segoe UI" panose="020B0502040204020203" pitchFamily="34" charset="0"/>
            </a:endParaRPr>
          </a:p>
        </p:txBody>
      </p:sp>
      <p:sp>
        <p:nvSpPr>
          <p:cNvPr id="3" name="TextBox 2">
            <a:extLst>
              <a:ext uri="{FF2B5EF4-FFF2-40B4-BE49-F238E27FC236}">
                <a16:creationId xmlns:a16="http://schemas.microsoft.com/office/drawing/2014/main" id="{7B95FE38-5313-4C08-847B-80976E08FB59}"/>
              </a:ext>
            </a:extLst>
          </p:cNvPr>
          <p:cNvSpPr txBox="1"/>
          <p:nvPr/>
        </p:nvSpPr>
        <p:spPr>
          <a:xfrm>
            <a:off x="244925" y="2806852"/>
            <a:ext cx="1413760" cy="369332"/>
          </a:xfrm>
          <a:prstGeom prst="rect">
            <a:avLst/>
          </a:prstGeom>
          <a:noFill/>
        </p:spPr>
        <p:txBody>
          <a:bodyPr wrap="square">
            <a:spAutoFit/>
          </a:bodyPr>
          <a:lstStyle/>
          <a:p>
            <a:r>
              <a:rPr lang="en-GB" b="1" dirty="0">
                <a:solidFill>
                  <a:schemeClr val="accent4">
                    <a:lumMod val="75000"/>
                  </a:schemeClr>
                </a:solidFill>
              </a:rPr>
              <a:t>Qualitative</a:t>
            </a:r>
          </a:p>
        </p:txBody>
      </p:sp>
      <p:sp>
        <p:nvSpPr>
          <p:cNvPr id="5" name="TextBox 4">
            <a:extLst>
              <a:ext uri="{FF2B5EF4-FFF2-40B4-BE49-F238E27FC236}">
                <a16:creationId xmlns:a16="http://schemas.microsoft.com/office/drawing/2014/main" id="{5A06E2BB-512E-F0F3-36AF-9EAFD732EE6A}"/>
              </a:ext>
            </a:extLst>
          </p:cNvPr>
          <p:cNvSpPr txBox="1"/>
          <p:nvPr/>
        </p:nvSpPr>
        <p:spPr>
          <a:xfrm>
            <a:off x="10641015" y="2668352"/>
            <a:ext cx="1772487" cy="646331"/>
          </a:xfrm>
          <a:prstGeom prst="rect">
            <a:avLst/>
          </a:prstGeom>
          <a:noFill/>
        </p:spPr>
        <p:txBody>
          <a:bodyPr wrap="square">
            <a:spAutoFit/>
          </a:bodyPr>
          <a:lstStyle/>
          <a:p>
            <a:r>
              <a:rPr lang="en-GB" b="1" dirty="0">
                <a:solidFill>
                  <a:schemeClr val="accent3">
                    <a:lumMod val="75000"/>
                  </a:schemeClr>
                </a:solidFill>
              </a:rPr>
              <a:t>Qualitative &amp;</a:t>
            </a:r>
          </a:p>
          <a:p>
            <a:r>
              <a:rPr lang="en-GB" b="1" dirty="0">
                <a:solidFill>
                  <a:schemeClr val="accent3">
                    <a:lumMod val="75000"/>
                  </a:schemeClr>
                </a:solidFill>
              </a:rPr>
              <a:t>Quantitative</a:t>
            </a:r>
          </a:p>
        </p:txBody>
      </p:sp>
    </p:spTree>
    <p:extLst>
      <p:ext uri="{BB962C8B-B14F-4D97-AF65-F5344CB8AC3E}">
        <p14:creationId xmlns:p14="http://schemas.microsoft.com/office/powerpoint/2010/main" val="8225691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D6D407B-D772-B7EE-EEAC-5BB69D40636B}"/>
              </a:ext>
            </a:extLst>
          </p:cNvPr>
          <p:cNvSpPr txBox="1"/>
          <p:nvPr/>
        </p:nvSpPr>
        <p:spPr>
          <a:xfrm>
            <a:off x="310393" y="1161288"/>
            <a:ext cx="4706223" cy="452628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2400" kern="1200" dirty="0">
                <a:solidFill>
                  <a:schemeClr val="tx1"/>
                </a:solidFill>
                <a:latin typeface="+mj-lt"/>
                <a:ea typeface="+mj-ea"/>
                <a:cs typeface="+mj-cs"/>
              </a:rPr>
              <a:t>Literature for analysing the performance of schemes implemented </a:t>
            </a:r>
          </a:p>
        </p:txBody>
      </p:sp>
      <p:sp>
        <p:nvSpPr>
          <p:cNvPr id="3" name="TextBox 2">
            <a:extLst>
              <a:ext uri="{FF2B5EF4-FFF2-40B4-BE49-F238E27FC236}">
                <a16:creationId xmlns:a16="http://schemas.microsoft.com/office/drawing/2014/main" id="{6FD2ACE5-6DA0-CCBB-473E-CAC6D0C86B68}"/>
              </a:ext>
            </a:extLst>
          </p:cNvPr>
          <p:cNvSpPr txBox="1"/>
          <p:nvPr/>
        </p:nvSpPr>
        <p:spPr>
          <a:xfrm>
            <a:off x="4915949" y="671119"/>
            <a:ext cx="7163317" cy="5640086"/>
          </a:xfrm>
          <a:prstGeom prst="rect">
            <a:avLst/>
          </a:prstGeom>
        </p:spPr>
        <p:txBody>
          <a:bodyPr vert="horz" lIns="91440" tIns="45720" rIns="91440" bIns="45720" rtlCol="0" anchor="ctr">
            <a:normAutofit fontScale="92500" lnSpcReduction="10000"/>
          </a:bodyPr>
          <a:lstStyle/>
          <a:p>
            <a:pPr>
              <a:lnSpc>
                <a:spcPct val="90000"/>
              </a:lnSpc>
              <a:spcAft>
                <a:spcPts val="800"/>
              </a:spcAft>
            </a:pPr>
            <a:r>
              <a:rPr lang="en-US" sz="1700" b="1" dirty="0">
                <a:effectLst/>
                <a:latin typeface="Calibri" panose="020F0502020204030204" pitchFamily="34" charset="0"/>
                <a:cs typeface="Calibri" panose="020F0502020204030204" pitchFamily="34" charset="0"/>
              </a:rPr>
              <a:t>Key literature for Wales</a:t>
            </a:r>
          </a:p>
          <a:p>
            <a:pPr indent="-228600">
              <a:lnSpc>
                <a:spcPct val="90000"/>
              </a:lnSpc>
              <a:spcAft>
                <a:spcPts val="800"/>
              </a:spcAft>
              <a:buFont typeface="Arial" panose="020B0604020202020204" pitchFamily="34" charset="0"/>
              <a:buChar char="•"/>
            </a:pPr>
            <a:endParaRPr lang="en-US" sz="1700" dirty="0">
              <a:effectLst/>
              <a:latin typeface="Calibri" panose="020F0502020204030204" pitchFamily="34" charset="0"/>
              <a:cs typeface="Calibri" panose="020F0502020204030204" pitchFamily="34" charset="0"/>
            </a:endParaRPr>
          </a:p>
          <a:p>
            <a:pPr marL="342900" lvl="0" indent="-228600">
              <a:lnSpc>
                <a:spcPct val="110000"/>
              </a:lnSpc>
              <a:buFont typeface="Arial" panose="020B0604020202020204" pitchFamily="34" charset="0"/>
              <a:buChar char="•"/>
            </a:pPr>
            <a:r>
              <a:rPr lang="en-US" sz="1700" dirty="0">
                <a:effectLst/>
                <a:latin typeface="Calibri" panose="020F0502020204030204" pitchFamily="34" charset="0"/>
                <a:cs typeface="Calibri" panose="020F0502020204030204" pitchFamily="34" charset="0"/>
              </a:rPr>
              <a:t>Next iteration of the Warm Homes Programme: review and recommendations report, June 2023 </a:t>
            </a:r>
            <a:r>
              <a:rPr lang="en-US" sz="1700" dirty="0">
                <a:solidFill>
                  <a:srgbClr val="FFC000"/>
                </a:solidFill>
                <a:effectLst/>
                <a:latin typeface="Calibri" panose="020F0502020204030204" pitchFamily="34" charset="0"/>
                <a:cs typeface="Calibri" panose="020F0502020204030204" pitchFamily="34" charset="0"/>
              </a:rPr>
              <a:t>Welsh Government (2023)</a:t>
            </a:r>
          </a:p>
          <a:p>
            <a:pPr marL="342900" lvl="0" indent="-228600">
              <a:lnSpc>
                <a:spcPct val="110000"/>
              </a:lnSpc>
              <a:buFont typeface="Arial" panose="020B0604020202020204" pitchFamily="34" charset="0"/>
              <a:buChar char="•"/>
            </a:pPr>
            <a:r>
              <a:rPr lang="en-US" sz="1700" dirty="0">
                <a:effectLst/>
                <a:latin typeface="Calibri" panose="020F0502020204030204" pitchFamily="34" charset="0"/>
                <a:cs typeface="Calibri" panose="020F0502020204030204" pitchFamily="34" charset="0"/>
              </a:rPr>
              <a:t>Nest Annual Report 2021-2022 - </a:t>
            </a:r>
            <a:r>
              <a:rPr lang="en-US" sz="1700" dirty="0">
                <a:solidFill>
                  <a:srgbClr val="FFC000"/>
                </a:solidFill>
                <a:effectLst/>
                <a:latin typeface="Calibri" panose="020F0502020204030204" pitchFamily="34" charset="0"/>
                <a:cs typeface="Calibri" panose="020F0502020204030204" pitchFamily="34" charset="0"/>
              </a:rPr>
              <a:t>Nest (2022) </a:t>
            </a:r>
          </a:p>
          <a:p>
            <a:pPr marL="342900" lvl="0" indent="-228600">
              <a:lnSpc>
                <a:spcPct val="110000"/>
              </a:lnSpc>
              <a:buFont typeface="Arial" panose="020B0604020202020204" pitchFamily="34" charset="0"/>
              <a:buChar char="•"/>
            </a:pPr>
            <a:r>
              <a:rPr lang="en-US" sz="1700" dirty="0">
                <a:effectLst/>
                <a:latin typeface="Calibri" panose="020F0502020204030204" pitchFamily="34" charset="0"/>
                <a:cs typeface="Calibri" panose="020F0502020204030204" pitchFamily="34" charset="0"/>
              </a:rPr>
              <a:t>Evaluation of the Nest energy efficiency scheme March 2015, </a:t>
            </a:r>
            <a:r>
              <a:rPr lang="en-US" sz="1700" dirty="0">
                <a:solidFill>
                  <a:srgbClr val="FFC000"/>
                </a:solidFill>
                <a:effectLst/>
                <a:latin typeface="Calibri" panose="020F0502020204030204" pitchFamily="34" charset="0"/>
                <a:cs typeface="Calibri" panose="020F0502020204030204" pitchFamily="34" charset="0"/>
              </a:rPr>
              <a:t>GSR (2015) </a:t>
            </a:r>
          </a:p>
          <a:p>
            <a:pPr marL="342900" lvl="0" indent="-228600">
              <a:lnSpc>
                <a:spcPct val="110000"/>
              </a:lnSpc>
              <a:buFont typeface="Arial" panose="020B0604020202020204" pitchFamily="34" charset="0"/>
              <a:buChar char="•"/>
            </a:pPr>
            <a:r>
              <a:rPr lang="en-US" sz="1700" dirty="0">
                <a:effectLst/>
                <a:latin typeface="Calibri" panose="020F0502020204030204" pitchFamily="34" charset="0"/>
                <a:cs typeface="Calibri" panose="020F0502020204030204" pitchFamily="34" charset="0"/>
              </a:rPr>
              <a:t>Evaluation of </a:t>
            </a:r>
            <a:r>
              <a:rPr lang="en-US" sz="1700" dirty="0" err="1">
                <a:effectLst/>
                <a:latin typeface="Calibri" panose="020F0502020204030204" pitchFamily="34" charset="0"/>
                <a:cs typeface="Calibri" panose="020F0502020204030204" pitchFamily="34" charset="0"/>
              </a:rPr>
              <a:t>Arbed</a:t>
            </a:r>
            <a:r>
              <a:rPr lang="en-US" sz="1700" dirty="0">
                <a:effectLst/>
                <a:latin typeface="Calibri" panose="020F0502020204030204" pitchFamily="34" charset="0"/>
                <a:cs typeface="Calibri" panose="020F0502020204030204" pitchFamily="34" charset="0"/>
              </a:rPr>
              <a:t> 3: Final Report, February 2022, </a:t>
            </a:r>
            <a:r>
              <a:rPr lang="en-US" sz="1700" dirty="0">
                <a:solidFill>
                  <a:srgbClr val="FFC000"/>
                </a:solidFill>
                <a:effectLst/>
                <a:latin typeface="Calibri" panose="020F0502020204030204" pitchFamily="34" charset="0"/>
                <a:cs typeface="Calibri" panose="020F0502020204030204" pitchFamily="34" charset="0"/>
              </a:rPr>
              <a:t>GSR (2022)</a:t>
            </a:r>
          </a:p>
          <a:p>
            <a:pPr marL="342900" lvl="0" indent="-228600">
              <a:lnSpc>
                <a:spcPct val="110000"/>
              </a:lnSpc>
              <a:spcAft>
                <a:spcPts val="800"/>
              </a:spcAft>
              <a:buFont typeface="Arial" panose="020B0604020202020204" pitchFamily="34" charset="0"/>
              <a:buChar char="•"/>
            </a:pPr>
            <a:r>
              <a:rPr lang="en-GB" sz="1700" dirty="0">
                <a:effectLst/>
                <a:latin typeface="Calibri" panose="020F0502020204030204" pitchFamily="34" charset="0"/>
                <a:cs typeface="Calibri" panose="020F0502020204030204" pitchFamily="34" charset="0"/>
              </a:rPr>
              <a:t>Energy Company Obligation Great British Insulation Scheme - </a:t>
            </a:r>
            <a:r>
              <a:rPr lang="en-GB" sz="1700" dirty="0">
                <a:solidFill>
                  <a:srgbClr val="FFC000"/>
                </a:solidFill>
                <a:effectLst/>
                <a:latin typeface="Calibri" panose="020F0502020204030204" pitchFamily="34" charset="0"/>
                <a:cs typeface="Calibri" panose="020F0502020204030204" pitchFamily="34" charset="0"/>
              </a:rPr>
              <a:t>DfES (2023a) </a:t>
            </a:r>
          </a:p>
          <a:p>
            <a:pPr marL="342900" lvl="0" indent="-228600">
              <a:lnSpc>
                <a:spcPct val="110000"/>
              </a:lnSpc>
              <a:spcAft>
                <a:spcPts val="800"/>
              </a:spcAft>
              <a:buFont typeface="Arial" panose="020B0604020202020204" pitchFamily="34" charset="0"/>
              <a:buChar char="•"/>
            </a:pPr>
            <a:r>
              <a:rPr lang="en-GB" sz="1700" dirty="0">
                <a:effectLst/>
                <a:latin typeface="Calibri" panose="020F0502020204030204" pitchFamily="34" charset="0"/>
                <a:cs typeface="Calibri" panose="020F0502020204030204" pitchFamily="34" charset="0"/>
              </a:rPr>
              <a:t>Household Energy Efficiency. Statistical Release - </a:t>
            </a:r>
            <a:r>
              <a:rPr lang="en-GB" sz="1700" dirty="0">
                <a:solidFill>
                  <a:srgbClr val="FFC000"/>
                </a:solidFill>
                <a:effectLst/>
                <a:latin typeface="Calibri" panose="020F0502020204030204" pitchFamily="34" charset="0"/>
                <a:cs typeface="Calibri" panose="020F0502020204030204" pitchFamily="34" charset="0"/>
              </a:rPr>
              <a:t>DfES (2023b) </a:t>
            </a:r>
            <a:endParaRPr lang="en-US" sz="1700" dirty="0">
              <a:solidFill>
                <a:srgbClr val="FFC000"/>
              </a:solidFill>
              <a:effectLst/>
              <a:latin typeface="Calibri" panose="020F0502020204030204" pitchFamily="34" charset="0"/>
              <a:cs typeface="Calibri" panose="020F0502020204030204" pitchFamily="34" charset="0"/>
            </a:endParaRPr>
          </a:p>
          <a:p>
            <a:pPr marL="342900" lvl="0" indent="-228600">
              <a:lnSpc>
                <a:spcPct val="90000"/>
              </a:lnSpc>
              <a:spcAft>
                <a:spcPts val="800"/>
              </a:spcAft>
              <a:buFont typeface="Arial" panose="020B0604020202020204" pitchFamily="34" charset="0"/>
              <a:buChar char="•"/>
            </a:pPr>
            <a:endParaRPr lang="en-US" sz="1700" dirty="0">
              <a:effectLst/>
            </a:endParaRPr>
          </a:p>
          <a:p>
            <a:pPr marL="342900" lvl="0" indent="-228600">
              <a:lnSpc>
                <a:spcPct val="90000"/>
              </a:lnSpc>
              <a:spcAft>
                <a:spcPts val="800"/>
              </a:spcAft>
              <a:buFont typeface="Arial" panose="020B0604020202020204" pitchFamily="34" charset="0"/>
              <a:buChar char="•"/>
            </a:pPr>
            <a:endParaRPr lang="en-US" sz="1700" dirty="0">
              <a:effectLst/>
            </a:endParaRPr>
          </a:p>
          <a:p>
            <a:pPr>
              <a:lnSpc>
                <a:spcPct val="90000"/>
              </a:lnSpc>
              <a:spcAft>
                <a:spcPts val="800"/>
              </a:spcAft>
            </a:pPr>
            <a:r>
              <a:rPr lang="en-US" sz="1700" b="1" dirty="0">
                <a:effectLst/>
                <a:latin typeface="Calibri" panose="020F0502020204030204" pitchFamily="34" charset="0"/>
                <a:cs typeface="Calibri" panose="020F0502020204030204" pitchFamily="34" charset="0"/>
              </a:rPr>
              <a:t>Key </a:t>
            </a:r>
            <a:r>
              <a:rPr lang="en-US" sz="1700" b="1" dirty="0">
                <a:latin typeface="Calibri" panose="020F0502020204030204" pitchFamily="34" charset="0"/>
                <a:cs typeface="Calibri" panose="020F0502020204030204" pitchFamily="34" charset="0"/>
              </a:rPr>
              <a:t>l</a:t>
            </a:r>
            <a:r>
              <a:rPr lang="en-US" sz="1700" b="1" dirty="0">
                <a:effectLst/>
                <a:latin typeface="Calibri" panose="020F0502020204030204" pitchFamily="34" charset="0"/>
                <a:cs typeface="Calibri" panose="020F0502020204030204" pitchFamily="34" charset="0"/>
              </a:rPr>
              <a:t>iterature for Northern Ireland</a:t>
            </a:r>
          </a:p>
          <a:p>
            <a:pPr indent="-228600">
              <a:lnSpc>
                <a:spcPct val="90000"/>
              </a:lnSpc>
              <a:spcAft>
                <a:spcPts val="800"/>
              </a:spcAft>
              <a:buFont typeface="Arial" panose="020B0604020202020204" pitchFamily="34" charset="0"/>
              <a:buChar char="•"/>
            </a:pPr>
            <a:endParaRPr lang="en-US" sz="1700" dirty="0">
              <a:effectLst/>
              <a:latin typeface="Calibri" panose="020F0502020204030204" pitchFamily="34" charset="0"/>
              <a:cs typeface="Calibri" panose="020F0502020204030204" pitchFamily="34" charset="0"/>
            </a:endParaRPr>
          </a:p>
          <a:p>
            <a:pPr marL="342900" lvl="0" indent="-228600">
              <a:lnSpc>
                <a:spcPct val="90000"/>
              </a:lnSpc>
              <a:buFont typeface="Arial" panose="020B0604020202020204" pitchFamily="34" charset="0"/>
              <a:buChar char="•"/>
            </a:pPr>
            <a:r>
              <a:rPr lang="en-US" sz="1700" dirty="0">
                <a:effectLst/>
                <a:latin typeface="Calibri" panose="020F0502020204030204" pitchFamily="34" charset="0"/>
                <a:cs typeface="Calibri" panose="020F0502020204030204" pitchFamily="34" charset="0"/>
              </a:rPr>
              <a:t>Affordable Warmth Customer Satisfaction Survey 2019, </a:t>
            </a:r>
            <a:r>
              <a:rPr lang="en-US" sz="1700" dirty="0">
                <a:solidFill>
                  <a:srgbClr val="FFC000"/>
                </a:solidFill>
                <a:effectLst/>
                <a:latin typeface="Calibri" panose="020F0502020204030204" pitchFamily="34" charset="0"/>
                <a:cs typeface="Calibri" panose="020F0502020204030204" pitchFamily="34" charset="0"/>
              </a:rPr>
              <a:t>Housing Executive (2019)</a:t>
            </a:r>
          </a:p>
          <a:p>
            <a:pPr marL="342900" lvl="0" indent="-228600">
              <a:lnSpc>
                <a:spcPct val="90000"/>
              </a:lnSpc>
              <a:buFont typeface="Arial" panose="020B0604020202020204" pitchFamily="34" charset="0"/>
              <a:buChar char="•"/>
            </a:pPr>
            <a:r>
              <a:rPr lang="en-US" sz="1700" dirty="0">
                <a:effectLst/>
                <a:latin typeface="Calibri" panose="020F0502020204030204" pitchFamily="34" charset="0"/>
                <a:cs typeface="Calibri" panose="020F0502020204030204" pitchFamily="34" charset="0"/>
              </a:rPr>
              <a:t>Response to the Utility Regulator, Review of the Northern Ireland Sustainable Energy Programme (NISEP) &amp; Energy Efficiency Provision. </a:t>
            </a:r>
            <a:r>
              <a:rPr lang="en-US" sz="1700" dirty="0">
                <a:solidFill>
                  <a:srgbClr val="FFC000"/>
                </a:solidFill>
                <a:effectLst/>
                <a:latin typeface="Calibri" panose="020F0502020204030204" pitchFamily="34" charset="0"/>
                <a:cs typeface="Calibri" panose="020F0502020204030204" pitchFamily="34" charset="0"/>
              </a:rPr>
              <a:t>NEA (2019)</a:t>
            </a:r>
          </a:p>
          <a:p>
            <a:pPr marL="342900" lvl="0" indent="-228600">
              <a:lnSpc>
                <a:spcPct val="90000"/>
              </a:lnSpc>
              <a:buFont typeface="Arial" panose="020B0604020202020204" pitchFamily="34" charset="0"/>
              <a:buChar char="•"/>
            </a:pPr>
            <a:r>
              <a:rPr lang="en-US" sz="1700" dirty="0">
                <a:effectLst/>
                <a:latin typeface="Calibri" panose="020F0502020204030204" pitchFamily="34" charset="0"/>
                <a:cs typeface="Calibri" panose="020F0502020204030204" pitchFamily="34" charset="0"/>
              </a:rPr>
              <a:t>A Health Impact Analysis of the Affordable Warmth Programme: 2014-2018. </a:t>
            </a:r>
            <a:r>
              <a:rPr lang="en-US" sz="1700" dirty="0">
                <a:solidFill>
                  <a:srgbClr val="FFC000"/>
                </a:solidFill>
                <a:effectLst/>
                <a:latin typeface="Calibri" panose="020F0502020204030204" pitchFamily="34" charset="0"/>
                <a:cs typeface="Calibri" panose="020F0502020204030204" pitchFamily="34" charset="0"/>
              </a:rPr>
              <a:t>McKenzie, et al (2018)</a:t>
            </a:r>
          </a:p>
          <a:p>
            <a:pPr marL="342900" lvl="0" indent="-228600">
              <a:lnSpc>
                <a:spcPct val="90000"/>
              </a:lnSpc>
              <a:spcAft>
                <a:spcPts val="800"/>
              </a:spcAft>
              <a:buFont typeface="Arial" panose="020B0604020202020204" pitchFamily="34" charset="0"/>
              <a:buChar char="•"/>
            </a:pPr>
            <a:r>
              <a:rPr lang="en-US" sz="1700" dirty="0">
                <a:effectLst/>
                <a:latin typeface="Calibri" panose="020F0502020204030204" pitchFamily="34" charset="0"/>
                <a:cs typeface="Calibri" panose="020F0502020204030204" pitchFamily="34" charset="0"/>
              </a:rPr>
              <a:t>Home Energy Conservation Authority Annual Progress Report 2022. </a:t>
            </a:r>
            <a:r>
              <a:rPr lang="en-US" sz="1700" dirty="0">
                <a:solidFill>
                  <a:srgbClr val="FFC000"/>
                </a:solidFill>
                <a:effectLst/>
                <a:latin typeface="Calibri" panose="020F0502020204030204" pitchFamily="34" charset="0"/>
                <a:cs typeface="Calibri" panose="020F0502020204030204" pitchFamily="34" charset="0"/>
              </a:rPr>
              <a:t>HECA </a:t>
            </a:r>
            <a:r>
              <a:rPr lang="en-US" sz="1700" dirty="0">
                <a:solidFill>
                  <a:srgbClr val="FFC000"/>
                </a:solidFill>
                <a:effectLst/>
              </a:rPr>
              <a:t>(2023)</a:t>
            </a:r>
          </a:p>
        </p:txBody>
      </p:sp>
    </p:spTree>
    <p:extLst>
      <p:ext uri="{BB962C8B-B14F-4D97-AF65-F5344CB8AC3E}">
        <p14:creationId xmlns:p14="http://schemas.microsoft.com/office/powerpoint/2010/main" val="41854539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E1F7936-1699-7896-B256-B74CB554DC69}"/>
              </a:ext>
            </a:extLst>
          </p:cNvPr>
          <p:cNvPicPr>
            <a:picLocks noChangeAspect="1"/>
          </p:cNvPicPr>
          <p:nvPr/>
        </p:nvPicPr>
        <p:blipFill>
          <a:blip r:embed="rId2"/>
          <a:stretch>
            <a:fillRect/>
          </a:stretch>
        </p:blipFill>
        <p:spPr>
          <a:xfrm>
            <a:off x="191233" y="175763"/>
            <a:ext cx="4777324" cy="3326267"/>
          </a:xfrm>
          <a:prstGeom prst="rect">
            <a:avLst/>
          </a:prstGeom>
        </p:spPr>
      </p:pic>
      <p:sp>
        <p:nvSpPr>
          <p:cNvPr id="4" name="TextBox 3">
            <a:extLst>
              <a:ext uri="{FF2B5EF4-FFF2-40B4-BE49-F238E27FC236}">
                <a16:creationId xmlns:a16="http://schemas.microsoft.com/office/drawing/2014/main" id="{2DA9F849-EFD4-0ECE-C52C-2497DCCAE4A1}"/>
              </a:ext>
            </a:extLst>
          </p:cNvPr>
          <p:cNvSpPr txBox="1"/>
          <p:nvPr/>
        </p:nvSpPr>
        <p:spPr>
          <a:xfrm>
            <a:off x="191233" y="3822367"/>
            <a:ext cx="4909685" cy="1477328"/>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rPr>
              <a:t>Northern Ireland the total figure for investment in 2021/2022 was £48.5 million. 12,400 measures were implemented as well as schemes like oil buying clubs and advice on energy saving measures, </a:t>
            </a:r>
            <a:r>
              <a:rPr kumimoji="0" lang="en-GB" sz="1800" b="0" i="0" u="none" strike="noStrike" kern="1200" cap="none" spc="0" normalizeH="0" baseline="0" noProof="0" dirty="0">
                <a:ln>
                  <a:noFill/>
                </a:ln>
                <a:solidFill>
                  <a:srgbClr val="FFC000"/>
                </a:solidFill>
                <a:effectLst/>
                <a:uLnTx/>
                <a:uFillTx/>
                <a:latin typeface="Calibri" panose="020F0502020204030204" pitchFamily="34" charset="0"/>
                <a:ea typeface="+mn-ea"/>
                <a:cs typeface="Calibri" panose="020F0502020204030204" pitchFamily="34" charset="0"/>
              </a:rPr>
              <a:t>HECA (2023).</a:t>
            </a:r>
          </a:p>
        </p:txBody>
      </p:sp>
      <p:sp>
        <p:nvSpPr>
          <p:cNvPr id="6" name="TextBox 5">
            <a:extLst>
              <a:ext uri="{FF2B5EF4-FFF2-40B4-BE49-F238E27FC236}">
                <a16:creationId xmlns:a16="http://schemas.microsoft.com/office/drawing/2014/main" id="{0079A4C2-F731-3615-1996-0B977C7BA0C1}"/>
              </a:ext>
            </a:extLst>
          </p:cNvPr>
          <p:cNvSpPr txBox="1"/>
          <p:nvPr/>
        </p:nvSpPr>
        <p:spPr>
          <a:xfrm>
            <a:off x="5419851" y="281134"/>
            <a:ext cx="6097464" cy="1477328"/>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rPr>
              <a:t>Welsh NEST Scheme, 21-22 period, £24.5m of funding was provided leading to beneficial home improvement measures in more than 5127 homes. Average saving of £300 a year per household. 20.5% of those having previously been in severe fuel poverty, and 34.1% in fuel poverty, </a:t>
            </a:r>
            <a:r>
              <a:rPr kumimoji="0" lang="en-GB" sz="1800" b="0" i="0" u="none" strike="noStrike" kern="1200" cap="none" spc="0" normalizeH="0" baseline="0" noProof="0" dirty="0">
                <a:ln>
                  <a:noFill/>
                </a:ln>
                <a:solidFill>
                  <a:srgbClr val="FFC000"/>
                </a:solidFill>
                <a:effectLst/>
                <a:uLnTx/>
                <a:uFillTx/>
                <a:latin typeface="Calibri" panose="020F0502020204030204" pitchFamily="34" charset="0"/>
                <a:ea typeface="+mn-ea"/>
                <a:cs typeface="Calibri" panose="020F0502020204030204" pitchFamily="34" charset="0"/>
              </a:rPr>
              <a:t>Nest (2022). </a:t>
            </a:r>
          </a:p>
        </p:txBody>
      </p:sp>
      <p:graphicFrame>
        <p:nvGraphicFramePr>
          <p:cNvPr id="7" name="Table 6">
            <a:extLst>
              <a:ext uri="{FF2B5EF4-FFF2-40B4-BE49-F238E27FC236}">
                <a16:creationId xmlns:a16="http://schemas.microsoft.com/office/drawing/2014/main" id="{F844ADE5-55F3-EAC8-8438-4FC1F4342D3F}"/>
              </a:ext>
            </a:extLst>
          </p:cNvPr>
          <p:cNvGraphicFramePr>
            <a:graphicFrameLocks noGrp="1"/>
          </p:cNvGraphicFramePr>
          <p:nvPr/>
        </p:nvGraphicFramePr>
        <p:xfrm>
          <a:off x="3272916" y="5617934"/>
          <a:ext cx="4293870" cy="510921"/>
        </p:xfrm>
        <a:graphic>
          <a:graphicData uri="http://schemas.openxmlformats.org/drawingml/2006/table">
            <a:tbl>
              <a:tblPr firstRow="1" firstCol="1" bandRow="1">
                <a:tableStyleId>{5C22544A-7EE6-4342-B048-85BDC9FD1C3A}</a:tableStyleId>
              </a:tblPr>
              <a:tblGrid>
                <a:gridCol w="1431290">
                  <a:extLst>
                    <a:ext uri="{9D8B030D-6E8A-4147-A177-3AD203B41FA5}">
                      <a16:colId xmlns:a16="http://schemas.microsoft.com/office/drawing/2014/main" val="4228288414"/>
                    </a:ext>
                  </a:extLst>
                </a:gridCol>
                <a:gridCol w="1431290">
                  <a:extLst>
                    <a:ext uri="{9D8B030D-6E8A-4147-A177-3AD203B41FA5}">
                      <a16:colId xmlns:a16="http://schemas.microsoft.com/office/drawing/2014/main" val="1959722198"/>
                    </a:ext>
                  </a:extLst>
                </a:gridCol>
                <a:gridCol w="1431290">
                  <a:extLst>
                    <a:ext uri="{9D8B030D-6E8A-4147-A177-3AD203B41FA5}">
                      <a16:colId xmlns:a16="http://schemas.microsoft.com/office/drawing/2014/main" val="4268677026"/>
                    </a:ext>
                  </a:extLst>
                </a:gridCol>
              </a:tblGrid>
              <a:tr h="0">
                <a:tc>
                  <a:txBody>
                    <a:bodyPr/>
                    <a:lstStyle/>
                    <a:p>
                      <a:pPr>
                        <a:lnSpc>
                          <a:spcPct val="107000"/>
                        </a:lnSpc>
                        <a:spcAft>
                          <a:spcPts val="800"/>
                        </a:spcAft>
                      </a:pPr>
                      <a:r>
                        <a:rPr lang="en-GB" sz="1100" dirty="0">
                          <a:effectLst/>
                        </a:rPr>
                        <a:t>2021/2022</a:t>
                      </a:r>
                      <a:endParaRPr lang="en-GB" sz="1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07000"/>
                        </a:lnSpc>
                        <a:spcAft>
                          <a:spcPts val="800"/>
                        </a:spcAft>
                      </a:pPr>
                      <a:r>
                        <a:rPr lang="en-GB" sz="1100" dirty="0">
                          <a:effectLst/>
                        </a:rPr>
                        <a:t>Northern Ireland</a:t>
                      </a:r>
                      <a:endParaRPr lang="en-GB" sz="1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07000"/>
                        </a:lnSpc>
                        <a:spcAft>
                          <a:spcPts val="800"/>
                        </a:spcAft>
                      </a:pPr>
                      <a:r>
                        <a:rPr lang="en-GB" sz="1100" dirty="0">
                          <a:effectLst/>
                        </a:rPr>
                        <a:t>Wales: Nest + ECO</a:t>
                      </a:r>
                      <a:endParaRPr lang="en-GB" sz="1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3036378322"/>
                  </a:ext>
                </a:extLst>
              </a:tr>
              <a:tr h="0">
                <a:tc>
                  <a:txBody>
                    <a:bodyPr/>
                    <a:lstStyle/>
                    <a:p>
                      <a:pPr>
                        <a:lnSpc>
                          <a:spcPct val="107000"/>
                        </a:lnSpc>
                        <a:spcAft>
                          <a:spcPts val="800"/>
                        </a:spcAft>
                      </a:pPr>
                      <a:r>
                        <a:rPr lang="en-GB" sz="1100">
                          <a:effectLst/>
                        </a:rPr>
                        <a:t>Measures</a:t>
                      </a:r>
                      <a:endParaRPr lang="en-GB" sz="1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07000"/>
                        </a:lnSpc>
                        <a:spcAft>
                          <a:spcPts val="800"/>
                        </a:spcAft>
                      </a:pPr>
                      <a:r>
                        <a:rPr lang="en-GB" sz="1100">
                          <a:effectLst/>
                        </a:rPr>
                        <a:t>12,400</a:t>
                      </a:r>
                      <a:endParaRPr lang="en-GB" sz="1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07000"/>
                        </a:lnSpc>
                        <a:spcAft>
                          <a:spcPts val="800"/>
                        </a:spcAft>
                      </a:pPr>
                      <a:r>
                        <a:rPr lang="en-GB" sz="1100">
                          <a:effectLst/>
                        </a:rPr>
                        <a:t>15,727</a:t>
                      </a:r>
                      <a:endParaRPr lang="en-GB" sz="1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3376026436"/>
                  </a:ext>
                </a:extLst>
              </a:tr>
              <a:tr h="0">
                <a:tc>
                  <a:txBody>
                    <a:bodyPr/>
                    <a:lstStyle/>
                    <a:p>
                      <a:pPr>
                        <a:lnSpc>
                          <a:spcPct val="107000"/>
                        </a:lnSpc>
                        <a:spcAft>
                          <a:spcPts val="800"/>
                        </a:spcAft>
                      </a:pPr>
                      <a:r>
                        <a:rPr lang="en-GB" sz="1100">
                          <a:effectLst/>
                        </a:rPr>
                        <a:t>Cost</a:t>
                      </a:r>
                      <a:endParaRPr lang="en-GB" sz="1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07000"/>
                        </a:lnSpc>
                        <a:spcAft>
                          <a:spcPts val="800"/>
                        </a:spcAft>
                      </a:pPr>
                      <a:r>
                        <a:rPr lang="en-GB" sz="1100">
                          <a:effectLst/>
                        </a:rPr>
                        <a:t>£48.5 Million</a:t>
                      </a:r>
                      <a:endParaRPr lang="en-GB" sz="1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07000"/>
                        </a:lnSpc>
                        <a:spcAft>
                          <a:spcPts val="800"/>
                        </a:spcAft>
                      </a:pPr>
                      <a:r>
                        <a:rPr lang="en-GB" sz="1100" dirty="0">
                          <a:effectLst/>
                        </a:rPr>
                        <a:t>£57.5 Million</a:t>
                      </a:r>
                      <a:endParaRPr lang="en-GB" sz="1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3667822476"/>
                  </a:ext>
                </a:extLst>
              </a:tr>
            </a:tbl>
          </a:graphicData>
        </a:graphic>
      </p:graphicFrame>
      <p:pic>
        <p:nvPicPr>
          <p:cNvPr id="8" name="Picture 7">
            <a:extLst>
              <a:ext uri="{FF2B5EF4-FFF2-40B4-BE49-F238E27FC236}">
                <a16:creationId xmlns:a16="http://schemas.microsoft.com/office/drawing/2014/main" id="{B1D144DD-710E-A5DA-D1DA-C201C36AA7ED}"/>
              </a:ext>
            </a:extLst>
          </p:cNvPr>
          <p:cNvPicPr>
            <a:picLocks noChangeAspect="1"/>
          </p:cNvPicPr>
          <p:nvPr/>
        </p:nvPicPr>
        <p:blipFill>
          <a:blip r:embed="rId3"/>
          <a:stretch>
            <a:fillRect/>
          </a:stretch>
        </p:blipFill>
        <p:spPr>
          <a:xfrm>
            <a:off x="9251233" y="1758462"/>
            <a:ext cx="2749534" cy="2408129"/>
          </a:xfrm>
          <a:prstGeom prst="rect">
            <a:avLst/>
          </a:prstGeom>
        </p:spPr>
      </p:pic>
      <p:sp>
        <p:nvSpPr>
          <p:cNvPr id="10" name="TextBox 9">
            <a:extLst>
              <a:ext uri="{FF2B5EF4-FFF2-40B4-BE49-F238E27FC236}">
                <a16:creationId xmlns:a16="http://schemas.microsoft.com/office/drawing/2014/main" id="{3007CA7B-A6B0-604F-8A02-8369D770D8F6}"/>
              </a:ext>
            </a:extLst>
          </p:cNvPr>
          <p:cNvSpPr txBox="1"/>
          <p:nvPr/>
        </p:nvSpPr>
        <p:spPr>
          <a:xfrm>
            <a:off x="5318484" y="2345039"/>
            <a:ext cx="3613816" cy="2585323"/>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rPr>
              <a:t>ECO4 &amp; ECO+ statistics for Wales for 2021/2022 show that up to the end of 2022 there were 10,600 measures installed at properties for the overall ECO scheme, equivalent to 5% of GB. This increased up to 7% for measures installed in 2022. This equates to 90 measures per 1000 households in Wales.</a:t>
            </a:r>
            <a:r>
              <a:rPr kumimoji="0" lang="en-GB" sz="1800" b="0" i="0" u="none" strike="noStrike" kern="1200" cap="none" spc="0" normalizeH="0" baseline="0" noProof="0" dirty="0">
                <a:ln>
                  <a:noFill/>
                </a:ln>
                <a:solidFill>
                  <a:srgbClr val="FFC000"/>
                </a:solidFill>
                <a:effectLst/>
                <a:uLnTx/>
                <a:uFillTx/>
                <a:latin typeface="Calibri" panose="020F0502020204030204" pitchFamily="34" charset="0"/>
                <a:ea typeface="+mn-ea"/>
                <a:cs typeface="Calibri" panose="020F0502020204030204" pitchFamily="34" charset="0"/>
              </a:rPr>
              <a:t> DfES (2023b) </a:t>
            </a:r>
          </a:p>
        </p:txBody>
      </p:sp>
      <p:pic>
        <p:nvPicPr>
          <p:cNvPr id="11" name="Picture 10">
            <a:extLst>
              <a:ext uri="{FF2B5EF4-FFF2-40B4-BE49-F238E27FC236}">
                <a16:creationId xmlns:a16="http://schemas.microsoft.com/office/drawing/2014/main" id="{1B782CA9-378D-051B-4ABA-829E6445F11D}"/>
              </a:ext>
            </a:extLst>
          </p:cNvPr>
          <p:cNvPicPr>
            <a:picLocks noChangeAspect="1"/>
          </p:cNvPicPr>
          <p:nvPr/>
        </p:nvPicPr>
        <p:blipFill>
          <a:blip r:embed="rId4"/>
          <a:stretch>
            <a:fillRect/>
          </a:stretch>
        </p:blipFill>
        <p:spPr>
          <a:xfrm>
            <a:off x="8598159" y="4471411"/>
            <a:ext cx="3593841" cy="2345016"/>
          </a:xfrm>
          <a:prstGeom prst="rect">
            <a:avLst/>
          </a:prstGeom>
        </p:spPr>
      </p:pic>
    </p:spTree>
    <p:extLst>
      <p:ext uri="{BB962C8B-B14F-4D97-AF65-F5344CB8AC3E}">
        <p14:creationId xmlns:p14="http://schemas.microsoft.com/office/powerpoint/2010/main" val="291809639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hidden="1">
            <a:extLst>
              <a:ext uri="{FF2B5EF4-FFF2-40B4-BE49-F238E27FC236}">
                <a16:creationId xmlns:a16="http://schemas.microsoft.com/office/drawing/2014/main" id="{ED2F5393-91A3-4102-A584-E902285C507A}"/>
              </a:ext>
            </a:extLst>
          </p:cNvPr>
          <p:cNvSpPr>
            <a:spLocks noGrp="1"/>
          </p:cNvSpPr>
          <p:nvPr>
            <p:ph type="title" idx="4294967295"/>
          </p:nvPr>
        </p:nvSpPr>
        <p:spPr>
          <a:xfrm>
            <a:off x="0" y="365125"/>
            <a:ext cx="10515600" cy="1325563"/>
          </a:xfrm>
        </p:spPr>
        <p:txBody>
          <a:bodyPr/>
          <a:lstStyle/>
          <a:p>
            <a:r>
              <a:rPr lang="en-US" dirty="0"/>
              <a:t>Project analysis slide 4</a:t>
            </a:r>
          </a:p>
        </p:txBody>
      </p:sp>
      <p:sp>
        <p:nvSpPr>
          <p:cNvPr id="11" name="Title 1">
            <a:extLst>
              <a:ext uri="{FF2B5EF4-FFF2-40B4-BE49-F238E27FC236}">
                <a16:creationId xmlns:a16="http://schemas.microsoft.com/office/drawing/2014/main" id="{4E3F5479-058B-4FA8-92E9-18CAB8CDC5C5}"/>
              </a:ext>
            </a:extLst>
          </p:cNvPr>
          <p:cNvSpPr txBox="1">
            <a:spLocks/>
          </p:cNvSpPr>
          <p:nvPr/>
        </p:nvSpPr>
        <p:spPr>
          <a:xfrm>
            <a:off x="199053" y="165073"/>
            <a:ext cx="5190688" cy="775597"/>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US" sz="2800" b="1" i="0" u="none" strike="noStrike" kern="1200" cap="none" spc="0" normalizeH="0" baseline="0" noProof="0" dirty="0">
                <a:ln>
                  <a:noFill/>
                </a:ln>
                <a:solidFill>
                  <a:srgbClr val="FFC000"/>
                </a:solidFill>
                <a:effectLst/>
                <a:uLnTx/>
                <a:uFillTx/>
                <a:latin typeface="Century Gothic"/>
                <a:ea typeface="+mj-ea"/>
                <a:cs typeface="+mj-cs"/>
              </a:rPr>
              <a:t>Findings – Secondary Data</a:t>
            </a:r>
            <a:br>
              <a:rPr kumimoji="0" lang="en-US" sz="2800" b="0" i="0" u="none" strike="noStrike" kern="1200" cap="none" spc="0" normalizeH="0" baseline="0" noProof="0" dirty="0">
                <a:ln>
                  <a:noFill/>
                </a:ln>
                <a:solidFill>
                  <a:srgbClr val="000000">
                    <a:lumMod val="75000"/>
                    <a:lumOff val="25000"/>
                  </a:srgbClr>
                </a:solidFill>
                <a:effectLst/>
                <a:uLnTx/>
                <a:uFillTx/>
                <a:latin typeface="Century Gothic"/>
                <a:ea typeface="+mj-ea"/>
                <a:cs typeface="+mj-cs"/>
              </a:rPr>
            </a:br>
            <a:endParaRPr kumimoji="0" lang="en-US" sz="2800" b="0" i="0" u="none" strike="noStrike" kern="1200" cap="none" spc="0" normalizeH="0" baseline="0" noProof="0" dirty="0">
              <a:ln>
                <a:noFill/>
              </a:ln>
              <a:solidFill>
                <a:srgbClr val="000000">
                  <a:lumMod val="75000"/>
                  <a:lumOff val="25000"/>
                </a:srgbClr>
              </a:solidFill>
              <a:effectLst/>
              <a:uLnTx/>
              <a:uFillTx/>
              <a:latin typeface="Century Gothic"/>
              <a:ea typeface="+mj-ea"/>
              <a:cs typeface="+mj-cs"/>
            </a:endParaRPr>
          </a:p>
        </p:txBody>
      </p:sp>
      <p:cxnSp>
        <p:nvCxnSpPr>
          <p:cNvPr id="14" name="Straight Connector 13">
            <a:extLst>
              <a:ext uri="{FF2B5EF4-FFF2-40B4-BE49-F238E27FC236}">
                <a16:creationId xmlns:a16="http://schemas.microsoft.com/office/drawing/2014/main" id="{83E690F4-843A-47A5-8620-4FB01C0D8E68}"/>
              </a:ext>
              <a:ext uri="{C183D7F6-B498-43B3-948B-1728B52AA6E4}">
                <adec:decorative xmlns:adec="http://schemas.microsoft.com/office/drawing/2017/decorative" val="1"/>
              </a:ext>
            </a:extLst>
          </p:cNvPr>
          <p:cNvCxnSpPr>
            <a:cxnSpLocks/>
          </p:cNvCxnSpPr>
          <p:nvPr/>
        </p:nvCxnSpPr>
        <p:spPr>
          <a:xfrm>
            <a:off x="0" y="522898"/>
            <a:ext cx="5588794" cy="0"/>
          </a:xfrm>
          <a:prstGeom prst="line">
            <a:avLst/>
          </a:prstGeom>
          <a:ln>
            <a:solidFill>
              <a:srgbClr val="00B0F0"/>
            </a:solidFill>
            <a:tailEnd type="oval"/>
          </a:ln>
        </p:spPr>
        <p:style>
          <a:lnRef idx="1">
            <a:schemeClr val="accent1"/>
          </a:lnRef>
          <a:fillRef idx="0">
            <a:schemeClr val="accent1"/>
          </a:fillRef>
          <a:effectRef idx="0">
            <a:schemeClr val="accent1"/>
          </a:effectRef>
          <a:fontRef idx="minor">
            <a:schemeClr val="tx1"/>
          </a:fontRef>
        </p:style>
      </p:cxnSp>
      <p:sp>
        <p:nvSpPr>
          <p:cNvPr id="80" name="Rectangle 79">
            <a:extLst>
              <a:ext uri="{FF2B5EF4-FFF2-40B4-BE49-F238E27FC236}">
                <a16:creationId xmlns:a16="http://schemas.microsoft.com/office/drawing/2014/main" id="{6BEBF752-C33D-4EC4-8210-F7B1D3A10097}"/>
              </a:ext>
            </a:extLst>
          </p:cNvPr>
          <p:cNvSpPr/>
          <p:nvPr/>
        </p:nvSpPr>
        <p:spPr>
          <a:xfrm>
            <a:off x="864027" y="1772858"/>
            <a:ext cx="4427132" cy="3362459"/>
          </a:xfrm>
          <a:prstGeom prst="rect">
            <a:avLst/>
          </a:prstGeom>
        </p:spPr>
        <p:txBody>
          <a:bodyPr wrap="square" lIns="0" tIns="0" rIns="0" bIns="0" anchor="ctr">
            <a:spAutoFit/>
          </a:bodyPr>
          <a:lstStyle/>
          <a:p>
            <a:pPr marL="285750" marR="0" lvl="0" indent="-285750" algn="l" defTabSz="914400" rtl="0" eaLnBrk="1" fontAlgn="auto" latinLnBrk="0" hangingPunct="1">
              <a:lnSpc>
                <a:spcPct val="100000"/>
              </a:lnSpc>
              <a:spcBef>
                <a:spcPts val="0"/>
              </a:spcBef>
              <a:spcAft>
                <a:spcPts val="0"/>
              </a:spcAft>
              <a:buClrTx/>
              <a:buSzTx/>
              <a:buFontTx/>
              <a:buChar char="-"/>
              <a:tabLst/>
              <a:defRPr/>
            </a:pPr>
            <a:r>
              <a:rPr kumimoji="0" lang="en-US" sz="1600" b="0" i="0" u="none" strike="noStrike" kern="12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rPr>
              <a:t>Need more flexibility for small measures</a:t>
            </a:r>
            <a:endParaRPr kumimoji="0" lang="en-US" sz="1600" b="0" i="0" u="none" strike="noStrike" kern="1200" cap="none" spc="0" normalizeH="0" baseline="0" noProof="0" dirty="0">
              <a:ln>
                <a:noFill/>
              </a:ln>
              <a:solidFill>
                <a:srgbClr val="F59F26"/>
              </a:solidFill>
              <a:effectLst/>
              <a:uLnTx/>
              <a:uFillTx/>
              <a:latin typeface="Calibri" panose="020F0502020204030204" pitchFamily="34" charset="0"/>
              <a:ea typeface="+mn-ea"/>
              <a:cs typeface="Calibri" panose="020F0502020204030204" pitchFamily="34" charset="0"/>
            </a:endParaRPr>
          </a:p>
          <a:p>
            <a:pPr marL="285750" marR="0" lvl="0" indent="-285750" algn="l" defTabSz="914400" rtl="0" eaLnBrk="1" fontAlgn="auto" latinLnBrk="0" hangingPunct="1">
              <a:lnSpc>
                <a:spcPct val="100000"/>
              </a:lnSpc>
              <a:spcBef>
                <a:spcPts val="0"/>
              </a:spcBef>
              <a:spcAft>
                <a:spcPts val="0"/>
              </a:spcAft>
              <a:buClrTx/>
              <a:buSzTx/>
              <a:buFontTx/>
              <a:buChar char="-"/>
              <a:tabLst/>
              <a:defRPr/>
            </a:pPr>
            <a:endParaRPr kumimoji="0" lang="en-US" sz="1600" b="0" i="0" u="none" strike="noStrike" kern="12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endParaRPr>
          </a:p>
          <a:p>
            <a:pPr marL="285750" marR="0" lvl="0" indent="-285750" algn="l" defTabSz="914400" rtl="0" eaLnBrk="1" fontAlgn="auto" latinLnBrk="0" hangingPunct="1">
              <a:lnSpc>
                <a:spcPct val="100000"/>
              </a:lnSpc>
              <a:spcBef>
                <a:spcPts val="0"/>
              </a:spcBef>
              <a:spcAft>
                <a:spcPts val="0"/>
              </a:spcAft>
              <a:buClrTx/>
              <a:buSzTx/>
              <a:buFontTx/>
              <a:buChar char="-"/>
              <a:tabLst/>
              <a:defRPr/>
            </a:pPr>
            <a:endParaRPr kumimoji="0" lang="en-US" sz="1600" b="0" i="0" u="none" strike="noStrike" kern="12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endParaRPr>
          </a:p>
          <a:p>
            <a:pPr marL="285750" marR="0" lvl="0" indent="-285750" algn="l" defTabSz="914400" rtl="0" eaLnBrk="1" fontAlgn="auto" latinLnBrk="0" hangingPunct="1">
              <a:lnSpc>
                <a:spcPct val="100000"/>
              </a:lnSpc>
              <a:spcBef>
                <a:spcPts val="0"/>
              </a:spcBef>
              <a:spcAft>
                <a:spcPts val="0"/>
              </a:spcAft>
              <a:buClrTx/>
              <a:buSzTx/>
              <a:buFontTx/>
              <a:buChar char="-"/>
              <a:tabLst/>
              <a:defRPr/>
            </a:pPr>
            <a:r>
              <a:rPr kumimoji="0" lang="en-US" sz="1600" b="0" i="0" u="none" strike="noStrike" kern="12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rPr>
              <a:t>Stakeholder engagement events to held to raise public awareness</a:t>
            </a:r>
            <a:endParaRPr kumimoji="0" lang="en-US" sz="1600" b="0" i="0" u="none" strike="noStrike" kern="1200" cap="none" spc="0" normalizeH="0" baseline="0" noProof="0" dirty="0">
              <a:ln>
                <a:noFill/>
              </a:ln>
              <a:solidFill>
                <a:srgbClr val="F59F26"/>
              </a:solidFill>
              <a:effectLst/>
              <a:uLnTx/>
              <a:uFillTx/>
              <a:latin typeface="Calibri" panose="020F0502020204030204" pitchFamily="34" charset="0"/>
              <a:ea typeface="+mn-ea"/>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endParaRPr>
          </a:p>
          <a:p>
            <a:pPr marL="285750" marR="0" lvl="0" indent="-285750" algn="l" defTabSz="914400" rtl="0" eaLnBrk="1" fontAlgn="auto" latinLnBrk="0" hangingPunct="1">
              <a:lnSpc>
                <a:spcPct val="100000"/>
              </a:lnSpc>
              <a:spcBef>
                <a:spcPts val="0"/>
              </a:spcBef>
              <a:spcAft>
                <a:spcPts val="0"/>
              </a:spcAft>
              <a:buClrTx/>
              <a:buSzTx/>
              <a:buFontTx/>
              <a:buChar char="-"/>
              <a:tabLst/>
              <a:defRPr/>
            </a:pPr>
            <a:r>
              <a:rPr kumimoji="0" lang="en-US" sz="1600" b="0" i="0" u="none" strike="noStrike" kern="12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rPr>
              <a:t>No provision for loft insulation if area boarded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endParaRPr>
          </a:p>
          <a:p>
            <a:pPr marL="285750" marR="0" lvl="0" indent="-285750" algn="l" defTabSz="914400" rtl="0" eaLnBrk="1" fontAlgn="auto" latinLnBrk="0" hangingPunct="1">
              <a:lnSpc>
                <a:spcPct val="100000"/>
              </a:lnSpc>
              <a:spcBef>
                <a:spcPts val="0"/>
              </a:spcBef>
              <a:spcAft>
                <a:spcPts val="0"/>
              </a:spcAft>
              <a:buClrTx/>
              <a:buSzTx/>
              <a:buFontTx/>
              <a:buChar char="-"/>
              <a:tabLst/>
              <a:defRPr/>
            </a:pPr>
            <a:r>
              <a:rPr kumimoji="0" lang="en-US" sz="1600" b="0" i="0" u="none" strike="noStrike" kern="12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rPr>
              <a:t>Need for increased electronic databases to improve efficiency and transparency </a:t>
            </a:r>
          </a:p>
          <a:p>
            <a:pPr marL="285750" marR="0" lvl="0" indent="-285750" algn="l" defTabSz="914400" rtl="0" eaLnBrk="1" fontAlgn="auto" latinLnBrk="0" hangingPunct="1">
              <a:lnSpc>
                <a:spcPct val="100000"/>
              </a:lnSpc>
              <a:spcBef>
                <a:spcPts val="0"/>
              </a:spcBef>
              <a:spcAft>
                <a:spcPts val="0"/>
              </a:spcAft>
              <a:buClrTx/>
              <a:buSzTx/>
              <a:buFontTx/>
              <a:buChar char="-"/>
              <a:tabLst/>
              <a:defRPr/>
            </a:pPr>
            <a:endParaRPr kumimoji="0" lang="en-US" sz="1600" b="0" i="0" u="none" strike="noStrike" kern="1200" cap="none" spc="0" normalizeH="0" baseline="0" noProof="0" dirty="0">
              <a:ln>
                <a:noFill/>
              </a:ln>
              <a:solidFill>
                <a:srgbClr val="F59F26"/>
              </a:solidFill>
              <a:effectLst/>
              <a:uLnTx/>
              <a:uFillTx/>
              <a:latin typeface="Calibri" panose="020F0502020204030204" pitchFamily="34" charset="0"/>
              <a:ea typeface="+mn-ea"/>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srgbClr val="F59F26"/>
                </a:solidFill>
                <a:effectLst/>
                <a:uLnTx/>
                <a:uFillTx/>
                <a:latin typeface="Calibri" panose="020F0502020204030204" pitchFamily="34" charset="0"/>
                <a:ea typeface="+mn-ea"/>
                <a:cs typeface="Calibri" panose="020F0502020204030204" pitchFamily="34" charset="0"/>
              </a:rPr>
              <a:t>NEA (2019) </a:t>
            </a:r>
            <a:endParaRPr kumimoji="0" lang="en-US" sz="1600" b="0" i="0" u="none" strike="noStrike" kern="1200" cap="none" spc="0" normalizeH="0" baseline="0" noProof="0" dirty="0">
              <a:ln>
                <a:noFill/>
              </a:ln>
              <a:solidFill>
                <a:srgbClr val="F59F26"/>
              </a:solidFill>
              <a:effectLst/>
              <a:uLnTx/>
              <a:uFillTx/>
              <a:latin typeface="Calibri" panose="020F0502020204030204" pitchFamily="34" charset="0"/>
              <a:ea typeface="+mn-ea"/>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srgbClr val="000000"/>
              </a:solidFill>
              <a:effectLst/>
              <a:uLnTx/>
              <a:uFillTx/>
              <a:latin typeface="Segoe UI Light"/>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srgbClr val="000000"/>
              </a:solidFill>
              <a:effectLst/>
              <a:uLnTx/>
              <a:uFillTx/>
              <a:latin typeface="Segoe UI Light"/>
              <a:ea typeface="+mn-ea"/>
              <a:cs typeface="+mn-cs"/>
            </a:endParaRPr>
          </a:p>
        </p:txBody>
      </p:sp>
      <p:sp>
        <p:nvSpPr>
          <p:cNvPr id="3" name="TextBox 2">
            <a:extLst>
              <a:ext uri="{FF2B5EF4-FFF2-40B4-BE49-F238E27FC236}">
                <a16:creationId xmlns:a16="http://schemas.microsoft.com/office/drawing/2014/main" id="{4CCAFDAA-E99E-8B8B-42CA-387869AADDD7}"/>
              </a:ext>
            </a:extLst>
          </p:cNvPr>
          <p:cNvSpPr txBox="1"/>
          <p:nvPr/>
        </p:nvSpPr>
        <p:spPr>
          <a:xfrm>
            <a:off x="343787" y="5295496"/>
            <a:ext cx="5021631" cy="88453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latin typeface="Segoe UI Light"/>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rPr>
              <a:t>Evidence of difficulty in raising awareness of schemes</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rPr>
              <a:t>More costly measures like EWI not used enough</a:t>
            </a:r>
          </a:p>
        </p:txBody>
      </p:sp>
      <p:sp>
        <p:nvSpPr>
          <p:cNvPr id="4" name="TextBox 3">
            <a:extLst>
              <a:ext uri="{FF2B5EF4-FFF2-40B4-BE49-F238E27FC236}">
                <a16:creationId xmlns:a16="http://schemas.microsoft.com/office/drawing/2014/main" id="{AA113169-347E-9ED4-2D4B-7BDD557B18C2}"/>
              </a:ext>
            </a:extLst>
          </p:cNvPr>
          <p:cNvSpPr txBox="1"/>
          <p:nvPr/>
        </p:nvSpPr>
        <p:spPr>
          <a:xfrm>
            <a:off x="2551236" y="1390131"/>
            <a:ext cx="1947659" cy="36601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Segoe UI Light"/>
                <a:ea typeface="+mn-ea"/>
                <a:cs typeface="+mn-cs"/>
              </a:rPr>
              <a:t>Northern Ireland</a:t>
            </a:r>
          </a:p>
        </p:txBody>
      </p:sp>
      <p:sp>
        <p:nvSpPr>
          <p:cNvPr id="5" name="TextBox 4">
            <a:extLst>
              <a:ext uri="{FF2B5EF4-FFF2-40B4-BE49-F238E27FC236}">
                <a16:creationId xmlns:a16="http://schemas.microsoft.com/office/drawing/2014/main" id="{2ECCFE5B-28C4-7C21-5D10-6D17B00F93E8}"/>
              </a:ext>
            </a:extLst>
          </p:cNvPr>
          <p:cNvSpPr txBox="1"/>
          <p:nvPr/>
        </p:nvSpPr>
        <p:spPr>
          <a:xfrm>
            <a:off x="4955067" y="5044578"/>
            <a:ext cx="1736289"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Segoe UI Light"/>
                <a:ea typeface="+mn-ea"/>
                <a:cs typeface="+mn-cs"/>
              </a:rPr>
              <a:t>Both Countries</a:t>
            </a:r>
          </a:p>
        </p:txBody>
      </p:sp>
      <p:sp>
        <p:nvSpPr>
          <p:cNvPr id="6" name="TextBox 5">
            <a:extLst>
              <a:ext uri="{FF2B5EF4-FFF2-40B4-BE49-F238E27FC236}">
                <a16:creationId xmlns:a16="http://schemas.microsoft.com/office/drawing/2014/main" id="{E0CEF8D3-2BD0-79BF-F5AB-2AD7CFCAD3B0}"/>
              </a:ext>
            </a:extLst>
          </p:cNvPr>
          <p:cNvSpPr txBox="1"/>
          <p:nvPr/>
        </p:nvSpPr>
        <p:spPr>
          <a:xfrm>
            <a:off x="7047660" y="1390131"/>
            <a:ext cx="1122118"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Segoe UI Light"/>
                <a:ea typeface="+mn-ea"/>
                <a:cs typeface="+mn-cs"/>
              </a:rPr>
              <a:t>Wales</a:t>
            </a:r>
          </a:p>
        </p:txBody>
      </p:sp>
      <p:cxnSp>
        <p:nvCxnSpPr>
          <p:cNvPr id="10" name="Straight Connector 9">
            <a:extLst>
              <a:ext uri="{FF2B5EF4-FFF2-40B4-BE49-F238E27FC236}">
                <a16:creationId xmlns:a16="http://schemas.microsoft.com/office/drawing/2014/main" id="{830D66D7-54C8-0B43-3DA4-33D3A8E20994}"/>
              </a:ext>
            </a:extLst>
          </p:cNvPr>
          <p:cNvCxnSpPr>
            <a:cxnSpLocks/>
          </p:cNvCxnSpPr>
          <p:nvPr/>
        </p:nvCxnSpPr>
        <p:spPr>
          <a:xfrm>
            <a:off x="5726936" y="1257474"/>
            <a:ext cx="0" cy="3607601"/>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747B6436-8145-41E4-0D25-4CE1C2411B4A}"/>
              </a:ext>
            </a:extLst>
          </p:cNvPr>
          <p:cNvCxnSpPr>
            <a:cxnSpLocks/>
          </p:cNvCxnSpPr>
          <p:nvPr/>
        </p:nvCxnSpPr>
        <p:spPr>
          <a:xfrm>
            <a:off x="1533696" y="4865075"/>
            <a:ext cx="8357750" cy="0"/>
          </a:xfrm>
          <a:prstGeom prst="line">
            <a:avLst/>
          </a:prstGeom>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834816EE-D6A1-DEEA-9767-D94F1B5016E5}"/>
              </a:ext>
            </a:extLst>
          </p:cNvPr>
          <p:cNvSpPr txBox="1"/>
          <p:nvPr/>
        </p:nvSpPr>
        <p:spPr>
          <a:xfrm>
            <a:off x="5961052" y="1787923"/>
            <a:ext cx="4697249" cy="4031873"/>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Tx/>
              <a:buChar char="-"/>
              <a:tabLst/>
              <a:defRPr/>
            </a:pP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rPr>
              <a:t>Initial work carried out poorly causing damage or not working correctly</a:t>
            </a:r>
          </a:p>
          <a:p>
            <a:pPr marL="285750" marR="0" lvl="0" indent="-285750" algn="l" defTabSz="914400" rtl="0" eaLnBrk="1" fontAlgn="auto" latinLnBrk="0" hangingPunct="1">
              <a:lnSpc>
                <a:spcPct val="100000"/>
              </a:lnSpc>
              <a:spcBef>
                <a:spcPts val="0"/>
              </a:spcBef>
              <a:spcAft>
                <a:spcPts val="0"/>
              </a:spcAft>
              <a:buClrTx/>
              <a:buSzTx/>
              <a:buFontTx/>
              <a:buChar char="-"/>
              <a:tabLst/>
              <a:defRPr/>
            </a:pPr>
            <a:endPar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endParaRPr>
          </a:p>
          <a:p>
            <a:pPr marL="285750" marR="0" lvl="0" indent="-285750" algn="l" defTabSz="914400" rtl="0" eaLnBrk="1" fontAlgn="auto" latinLnBrk="0" hangingPunct="1">
              <a:lnSpc>
                <a:spcPct val="100000"/>
              </a:lnSpc>
              <a:spcBef>
                <a:spcPts val="0"/>
              </a:spcBef>
              <a:spcAft>
                <a:spcPts val="0"/>
              </a:spcAft>
              <a:buClrTx/>
              <a:buSzTx/>
              <a:buFontTx/>
              <a:buChar char="-"/>
              <a:tabLst/>
              <a:defRPr/>
            </a:pP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rPr>
              <a:t>Too much focus on replacing boilers rather than tackling fuel poverty</a:t>
            </a:r>
          </a:p>
          <a:p>
            <a:pPr marL="285750" marR="0" lvl="0" indent="-285750" algn="l" defTabSz="914400" rtl="0" eaLnBrk="1" fontAlgn="auto" latinLnBrk="0" hangingPunct="1">
              <a:lnSpc>
                <a:spcPct val="100000"/>
              </a:lnSpc>
              <a:spcBef>
                <a:spcPts val="0"/>
              </a:spcBef>
              <a:spcAft>
                <a:spcPts val="0"/>
              </a:spcAft>
              <a:buClrTx/>
              <a:buSzTx/>
              <a:buFontTx/>
              <a:buChar char="-"/>
              <a:tabLst/>
              <a:defRPr/>
            </a:pPr>
            <a:endPar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endParaRPr>
          </a:p>
          <a:p>
            <a:pPr marL="285750" marR="0" lvl="0" indent="-285750" algn="l" defTabSz="914400" rtl="0" eaLnBrk="1" fontAlgn="auto" latinLnBrk="0" hangingPunct="1">
              <a:lnSpc>
                <a:spcPct val="100000"/>
              </a:lnSpc>
              <a:spcBef>
                <a:spcPts val="0"/>
              </a:spcBef>
              <a:spcAft>
                <a:spcPts val="0"/>
              </a:spcAft>
              <a:buClrTx/>
              <a:buSzTx/>
              <a:buFontTx/>
              <a:buChar char="-"/>
              <a:tabLst/>
              <a:defRPr/>
            </a:pP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rPr>
              <a:t>Inflexible fund reallocation</a:t>
            </a:r>
          </a:p>
          <a:p>
            <a:pPr marL="285750" marR="0" lvl="0" indent="-285750" algn="l" defTabSz="914400" rtl="0" eaLnBrk="1" fontAlgn="auto" latinLnBrk="0" hangingPunct="1">
              <a:lnSpc>
                <a:spcPct val="100000"/>
              </a:lnSpc>
              <a:spcBef>
                <a:spcPts val="0"/>
              </a:spcBef>
              <a:spcAft>
                <a:spcPts val="0"/>
              </a:spcAft>
              <a:buClrTx/>
              <a:buSzTx/>
              <a:buFontTx/>
              <a:buChar char="-"/>
              <a:tabLst/>
              <a:defRPr/>
            </a:pPr>
            <a:endPar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endParaRPr>
          </a:p>
          <a:p>
            <a:pPr marL="285750" marR="0" lvl="0" indent="-285750" algn="l" defTabSz="914400" rtl="0" eaLnBrk="1" fontAlgn="auto" latinLnBrk="0" hangingPunct="1">
              <a:lnSpc>
                <a:spcPct val="100000"/>
              </a:lnSpc>
              <a:spcBef>
                <a:spcPts val="0"/>
              </a:spcBef>
              <a:spcAft>
                <a:spcPts val="0"/>
              </a:spcAft>
              <a:buClrTx/>
              <a:buSzTx/>
              <a:buFontTx/>
              <a:buChar char="-"/>
              <a:tabLst/>
              <a:defRPr/>
            </a:pP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rPr>
              <a:t>Lack of consistency of costs requires increased benchmarking</a:t>
            </a:r>
          </a:p>
          <a:p>
            <a:pPr marL="285750" marR="0" lvl="0" indent="-285750" algn="l" defTabSz="914400" rtl="0" eaLnBrk="1" fontAlgn="auto" latinLnBrk="0" hangingPunct="1">
              <a:lnSpc>
                <a:spcPct val="100000"/>
              </a:lnSpc>
              <a:spcBef>
                <a:spcPts val="0"/>
              </a:spcBef>
              <a:spcAft>
                <a:spcPts val="0"/>
              </a:spcAft>
              <a:buClrTx/>
              <a:buSzTx/>
              <a:buFontTx/>
              <a:buChar char="-"/>
              <a:tabLst/>
              <a:defRPr/>
            </a:pPr>
            <a:endPar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endParaRPr>
          </a:p>
          <a:p>
            <a:pPr marL="285750" marR="0" lvl="0" indent="-285750" algn="l" defTabSz="914400" rtl="0" eaLnBrk="1" fontAlgn="auto" latinLnBrk="0" hangingPunct="1">
              <a:lnSpc>
                <a:spcPct val="100000"/>
              </a:lnSpc>
              <a:spcBef>
                <a:spcPts val="0"/>
              </a:spcBef>
              <a:spcAft>
                <a:spcPts val="0"/>
              </a:spcAft>
              <a:buClrTx/>
              <a:buSzTx/>
              <a:buFontTx/>
              <a:buChar char="-"/>
              <a:tabLst/>
              <a:defRPr/>
            </a:pP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rPr>
              <a:t>Overly rely on fossil fuel technologies </a:t>
            </a:r>
            <a:r>
              <a:rPr kumimoji="0" lang="en-GB" sz="1050" b="0" i="0" u="none" strike="noStrike" kern="1200" cap="none" spc="0" normalizeH="0" baseline="0" noProof="0" dirty="0">
                <a:ln>
                  <a:noFill/>
                </a:ln>
                <a:solidFill>
                  <a:srgbClr val="F59F26"/>
                </a:solidFill>
                <a:effectLst/>
                <a:uLnTx/>
                <a:uFillTx/>
                <a:latin typeface="Calibri" panose="020F0502020204030204" pitchFamily="34" charset="0"/>
                <a:ea typeface="+mn-ea"/>
                <a:cs typeface="Calibri" panose="020F0502020204030204" pitchFamily="34" charset="0"/>
              </a:rPr>
              <a:t>Crompton (2021) </a:t>
            </a:r>
            <a:endPar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endParaRPr>
          </a:p>
          <a:p>
            <a:pPr marL="285750" marR="0" lvl="0" indent="-285750" algn="l" defTabSz="914400" rtl="0" eaLnBrk="1" fontAlgn="auto" latinLnBrk="0" hangingPunct="1">
              <a:lnSpc>
                <a:spcPct val="100000"/>
              </a:lnSpc>
              <a:spcBef>
                <a:spcPts val="0"/>
              </a:spcBef>
              <a:spcAft>
                <a:spcPts val="0"/>
              </a:spcAft>
              <a:buClrTx/>
              <a:buSzTx/>
              <a:buFontTx/>
              <a:buChar char="-"/>
              <a:tabLst/>
              <a:defRPr/>
            </a:pPr>
            <a:endParaRPr kumimoji="0" lang="en-GB" sz="1600" b="0" i="0" u="none" strike="noStrike" kern="1200" cap="none" spc="0" normalizeH="0" baseline="0" noProof="0" dirty="0">
              <a:ln>
                <a:noFill/>
              </a:ln>
              <a:solidFill>
                <a:srgbClr val="000000"/>
              </a:solidFill>
              <a:effectLst/>
              <a:uLnTx/>
              <a:uFillTx/>
              <a:latin typeface="Segoe UI Light"/>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Tx/>
              <a:buChar char="-"/>
              <a:tabLst/>
              <a:defRPr/>
            </a:pPr>
            <a:endParaRPr kumimoji="0" lang="en-GB" sz="1600" b="0" i="0" u="none" strike="noStrike" kern="1200" cap="none" spc="0" normalizeH="0" baseline="0" noProof="0" dirty="0">
              <a:ln>
                <a:noFill/>
              </a:ln>
              <a:solidFill>
                <a:srgbClr val="000000"/>
              </a:solidFill>
              <a:effectLst/>
              <a:uLnTx/>
              <a:uFillTx/>
              <a:latin typeface="Segoe UI Light"/>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Tx/>
              <a:buChar char="-"/>
              <a:tabLst/>
              <a:defRPr/>
            </a:pPr>
            <a:endParaRPr kumimoji="0" lang="en-GB" sz="1600" b="0" i="0" u="none" strike="noStrike" kern="1200" cap="none" spc="0" normalizeH="0" baseline="0" noProof="0" dirty="0">
              <a:ln>
                <a:noFill/>
              </a:ln>
              <a:solidFill>
                <a:srgbClr val="000000"/>
              </a:solidFill>
              <a:effectLst/>
              <a:uLnTx/>
              <a:uFillTx/>
              <a:latin typeface="Segoe UI Ligh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srgbClr val="000000"/>
              </a:solidFill>
              <a:effectLst/>
              <a:uLnTx/>
              <a:uFillTx/>
              <a:latin typeface="Segoe UI Light"/>
              <a:ea typeface="+mn-ea"/>
              <a:cs typeface="+mn-cs"/>
            </a:endParaRPr>
          </a:p>
        </p:txBody>
      </p:sp>
      <p:sp>
        <p:nvSpPr>
          <p:cNvPr id="16" name="TextBox 15">
            <a:extLst>
              <a:ext uri="{FF2B5EF4-FFF2-40B4-BE49-F238E27FC236}">
                <a16:creationId xmlns:a16="http://schemas.microsoft.com/office/drawing/2014/main" id="{2B934A48-78D9-6D6A-6600-9109FF70253D}"/>
              </a:ext>
            </a:extLst>
          </p:cNvPr>
          <p:cNvSpPr txBox="1"/>
          <p:nvPr/>
        </p:nvSpPr>
        <p:spPr>
          <a:xfrm>
            <a:off x="6212793" y="5564484"/>
            <a:ext cx="5571857" cy="584775"/>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rPr>
              <a:t>Overwhelming public eagerness for Government to vet and scrutinise contractors.</a:t>
            </a:r>
          </a:p>
        </p:txBody>
      </p:sp>
      <p:cxnSp>
        <p:nvCxnSpPr>
          <p:cNvPr id="18" name="Straight Connector 17">
            <a:extLst>
              <a:ext uri="{FF2B5EF4-FFF2-40B4-BE49-F238E27FC236}">
                <a16:creationId xmlns:a16="http://schemas.microsoft.com/office/drawing/2014/main" id="{ACFB0A73-FAA7-7142-1FA9-136FAB81F848}"/>
              </a:ext>
            </a:extLst>
          </p:cNvPr>
          <p:cNvCxnSpPr>
            <a:cxnSpLocks/>
          </p:cNvCxnSpPr>
          <p:nvPr/>
        </p:nvCxnSpPr>
        <p:spPr>
          <a:xfrm flipH="1">
            <a:off x="1444239" y="1224793"/>
            <a:ext cx="8447207" cy="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9830901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hidden="1">
            <a:extLst>
              <a:ext uri="{FF2B5EF4-FFF2-40B4-BE49-F238E27FC236}">
                <a16:creationId xmlns:a16="http://schemas.microsoft.com/office/drawing/2014/main" id="{ED2F5393-91A3-4102-A584-E902285C507A}"/>
              </a:ext>
            </a:extLst>
          </p:cNvPr>
          <p:cNvSpPr>
            <a:spLocks noGrp="1"/>
          </p:cNvSpPr>
          <p:nvPr>
            <p:ph type="title" idx="4294967295"/>
          </p:nvPr>
        </p:nvSpPr>
        <p:spPr>
          <a:xfrm>
            <a:off x="0" y="365125"/>
            <a:ext cx="10515600" cy="1325563"/>
          </a:xfrm>
        </p:spPr>
        <p:txBody>
          <a:bodyPr/>
          <a:lstStyle/>
          <a:p>
            <a:r>
              <a:rPr lang="en-US" dirty="0"/>
              <a:t>Project analysis slide 4</a:t>
            </a:r>
          </a:p>
        </p:txBody>
      </p:sp>
      <p:cxnSp>
        <p:nvCxnSpPr>
          <p:cNvPr id="8" name="Straight Connector 7">
            <a:extLst>
              <a:ext uri="{FF2B5EF4-FFF2-40B4-BE49-F238E27FC236}">
                <a16:creationId xmlns:a16="http://schemas.microsoft.com/office/drawing/2014/main" id="{D0986099-F5F2-4E8B-BE17-81194861A00C}"/>
              </a:ext>
              <a:ext uri="{C183D7F6-B498-43B3-948B-1728B52AA6E4}">
                <adec:decorative xmlns:adec="http://schemas.microsoft.com/office/drawing/2017/decorative" val="1"/>
              </a:ext>
            </a:extLst>
          </p:cNvPr>
          <p:cNvCxnSpPr>
            <a:cxnSpLocks/>
          </p:cNvCxnSpPr>
          <p:nvPr/>
        </p:nvCxnSpPr>
        <p:spPr>
          <a:xfrm>
            <a:off x="8105775" y="522898"/>
            <a:ext cx="4086225" cy="0"/>
          </a:xfrm>
          <a:prstGeom prst="line">
            <a:avLst/>
          </a:prstGeom>
          <a:ln>
            <a:solidFill>
              <a:schemeClr val="accent3">
                <a:lumMod val="50000"/>
              </a:schemeClr>
            </a:solidFill>
            <a:headEnd type="oval"/>
          </a:ln>
        </p:spPr>
        <p:style>
          <a:lnRef idx="1">
            <a:schemeClr val="accent1"/>
          </a:lnRef>
          <a:fillRef idx="0">
            <a:schemeClr val="accent1"/>
          </a:fillRef>
          <a:effectRef idx="0">
            <a:schemeClr val="accent1"/>
          </a:effectRef>
          <a:fontRef idx="minor">
            <a:schemeClr val="tx1"/>
          </a:fontRef>
        </p:style>
      </p:cxnSp>
      <p:sp>
        <p:nvSpPr>
          <p:cNvPr id="11" name="Title 1">
            <a:extLst>
              <a:ext uri="{FF2B5EF4-FFF2-40B4-BE49-F238E27FC236}">
                <a16:creationId xmlns:a16="http://schemas.microsoft.com/office/drawing/2014/main" id="{4E3F5479-058B-4FA8-92E9-18CAB8CDC5C5}"/>
              </a:ext>
            </a:extLst>
          </p:cNvPr>
          <p:cNvSpPr txBox="1">
            <a:spLocks/>
          </p:cNvSpPr>
          <p:nvPr/>
        </p:nvSpPr>
        <p:spPr>
          <a:xfrm>
            <a:off x="228601" y="190500"/>
            <a:ext cx="5360194" cy="775597"/>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US" sz="2800" b="1" i="0" u="none" strike="noStrike" kern="1200" cap="none" spc="0" normalizeH="0" baseline="0" noProof="0" dirty="0">
                <a:ln>
                  <a:noFill/>
                </a:ln>
                <a:solidFill>
                  <a:srgbClr val="FFC000"/>
                </a:solidFill>
                <a:effectLst/>
                <a:uLnTx/>
                <a:uFillTx/>
                <a:latin typeface="Century Gothic"/>
                <a:ea typeface="+mj-ea"/>
                <a:cs typeface="+mj-cs"/>
              </a:rPr>
              <a:t>Findings – Primary Data</a:t>
            </a:r>
            <a:br>
              <a:rPr kumimoji="0" lang="en-US" sz="2800" b="0" i="0" u="none" strike="noStrike" kern="1200" cap="none" spc="0" normalizeH="0" baseline="0" noProof="0" dirty="0">
                <a:ln>
                  <a:noFill/>
                </a:ln>
                <a:solidFill>
                  <a:srgbClr val="000000">
                    <a:lumMod val="75000"/>
                    <a:lumOff val="25000"/>
                  </a:srgbClr>
                </a:solidFill>
                <a:effectLst/>
                <a:uLnTx/>
                <a:uFillTx/>
                <a:latin typeface="Century Gothic"/>
                <a:ea typeface="+mj-ea"/>
                <a:cs typeface="+mj-cs"/>
              </a:rPr>
            </a:br>
            <a:endParaRPr kumimoji="0" lang="en-US" sz="2800" b="0" i="0" u="none" strike="noStrike" kern="1200" cap="none" spc="0" normalizeH="0" baseline="0" noProof="0" dirty="0">
              <a:ln>
                <a:noFill/>
              </a:ln>
              <a:solidFill>
                <a:srgbClr val="000000">
                  <a:lumMod val="75000"/>
                  <a:lumOff val="25000"/>
                </a:srgbClr>
              </a:solidFill>
              <a:effectLst/>
              <a:uLnTx/>
              <a:uFillTx/>
              <a:latin typeface="Century Gothic"/>
              <a:ea typeface="+mj-ea"/>
              <a:cs typeface="+mj-cs"/>
            </a:endParaRPr>
          </a:p>
        </p:txBody>
      </p:sp>
      <p:cxnSp>
        <p:nvCxnSpPr>
          <p:cNvPr id="14" name="Straight Connector 13">
            <a:extLst>
              <a:ext uri="{FF2B5EF4-FFF2-40B4-BE49-F238E27FC236}">
                <a16:creationId xmlns:a16="http://schemas.microsoft.com/office/drawing/2014/main" id="{83E690F4-843A-47A5-8620-4FB01C0D8E68}"/>
              </a:ext>
              <a:ext uri="{C183D7F6-B498-43B3-948B-1728B52AA6E4}">
                <adec:decorative xmlns:adec="http://schemas.microsoft.com/office/drawing/2017/decorative" val="1"/>
              </a:ext>
            </a:extLst>
          </p:cNvPr>
          <p:cNvCxnSpPr>
            <a:cxnSpLocks/>
          </p:cNvCxnSpPr>
          <p:nvPr/>
        </p:nvCxnSpPr>
        <p:spPr>
          <a:xfrm>
            <a:off x="0" y="512154"/>
            <a:ext cx="5092117" cy="10744"/>
          </a:xfrm>
          <a:prstGeom prst="line">
            <a:avLst/>
          </a:prstGeom>
          <a:ln>
            <a:solidFill>
              <a:srgbClr val="00B0F0"/>
            </a:solidFill>
            <a:tailEnd type="oval"/>
          </a:ln>
        </p:spPr>
        <p:style>
          <a:lnRef idx="1">
            <a:schemeClr val="accent1"/>
          </a:lnRef>
          <a:fillRef idx="0">
            <a:schemeClr val="accent1"/>
          </a:fillRef>
          <a:effectRef idx="0">
            <a:schemeClr val="accent1"/>
          </a:effectRef>
          <a:fontRef idx="minor">
            <a:schemeClr val="tx1"/>
          </a:fontRef>
        </p:style>
      </p:cxnSp>
      <p:sp>
        <p:nvSpPr>
          <p:cNvPr id="80" name="Rectangle 79">
            <a:extLst>
              <a:ext uri="{FF2B5EF4-FFF2-40B4-BE49-F238E27FC236}">
                <a16:creationId xmlns:a16="http://schemas.microsoft.com/office/drawing/2014/main" id="{6BEBF752-C33D-4EC4-8210-F7B1D3A10097}"/>
              </a:ext>
            </a:extLst>
          </p:cNvPr>
          <p:cNvSpPr/>
          <p:nvPr/>
        </p:nvSpPr>
        <p:spPr>
          <a:xfrm>
            <a:off x="1831182" y="2333832"/>
            <a:ext cx="1371600" cy="492443"/>
          </a:xfrm>
          <a:prstGeom prst="rect">
            <a:avLst/>
          </a:prstGeom>
        </p:spPr>
        <p:txBody>
          <a:bodyPr wrap="square" lIns="0" tIns="0" rIns="0" bIns="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white"/>
                </a:solidFill>
                <a:effectLst/>
                <a:uLnTx/>
                <a:uFillTx/>
                <a:latin typeface="Segoe UI Light"/>
                <a:ea typeface="+mn-ea"/>
                <a:cs typeface="+mn-cs"/>
              </a:rPr>
              <a:t>Management Objectives</a:t>
            </a:r>
          </a:p>
        </p:txBody>
      </p:sp>
      <p:sp>
        <p:nvSpPr>
          <p:cNvPr id="81" name="Rectangle 80">
            <a:extLst>
              <a:ext uri="{FF2B5EF4-FFF2-40B4-BE49-F238E27FC236}">
                <a16:creationId xmlns:a16="http://schemas.microsoft.com/office/drawing/2014/main" id="{D4EC02E4-F054-4111-9038-AE0BDA4C8060}"/>
              </a:ext>
            </a:extLst>
          </p:cNvPr>
          <p:cNvSpPr/>
          <p:nvPr/>
        </p:nvSpPr>
        <p:spPr>
          <a:xfrm>
            <a:off x="1831182" y="4618854"/>
            <a:ext cx="1371600" cy="492443"/>
          </a:xfrm>
          <a:prstGeom prst="rect">
            <a:avLst/>
          </a:prstGeom>
        </p:spPr>
        <p:txBody>
          <a:bodyPr wrap="square" lIns="0" tIns="0" rIns="0" bIns="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white"/>
                </a:solidFill>
                <a:effectLst/>
                <a:uLnTx/>
                <a:uFillTx/>
                <a:latin typeface="Segoe UI Light"/>
                <a:ea typeface="+mn-ea"/>
                <a:cs typeface="+mn-cs"/>
              </a:rPr>
              <a:t>Customer Objectives</a:t>
            </a:r>
          </a:p>
        </p:txBody>
      </p:sp>
      <p:sp>
        <p:nvSpPr>
          <p:cNvPr id="4" name="TextBox 3">
            <a:extLst>
              <a:ext uri="{FF2B5EF4-FFF2-40B4-BE49-F238E27FC236}">
                <a16:creationId xmlns:a16="http://schemas.microsoft.com/office/drawing/2014/main" id="{EDEE69B9-33D8-C73A-238F-4D5D894FC7BB}"/>
              </a:ext>
            </a:extLst>
          </p:cNvPr>
          <p:cNvSpPr txBox="1"/>
          <p:nvPr/>
        </p:nvSpPr>
        <p:spPr>
          <a:xfrm>
            <a:off x="0" y="3968786"/>
            <a:ext cx="9460523" cy="2585323"/>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rPr>
              <a:t>Originally thought secondary data would be far more important than primary, however it proved to be invaluable.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rPr>
              <a:t>Public opinion doesn’t necessarily mirror Government policies.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rPr>
              <a:t>There is a large amount of mistrust about whether some measures are truly sustainable and potential negative side effects of technologies and materials on certain types of house construction.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rPr>
              <a:t>The need for more funding and cheaper energy saving measures is also evident.</a:t>
            </a:r>
          </a:p>
        </p:txBody>
      </p:sp>
      <p:pic>
        <p:nvPicPr>
          <p:cNvPr id="5" name="Picture 4">
            <a:extLst>
              <a:ext uri="{FF2B5EF4-FFF2-40B4-BE49-F238E27FC236}">
                <a16:creationId xmlns:a16="http://schemas.microsoft.com/office/drawing/2014/main" id="{1ED31E46-290E-CEB6-CF3A-C80D038B31F0}"/>
              </a:ext>
            </a:extLst>
          </p:cNvPr>
          <p:cNvPicPr>
            <a:picLocks noChangeAspect="1"/>
          </p:cNvPicPr>
          <p:nvPr/>
        </p:nvPicPr>
        <p:blipFill>
          <a:blip r:embed="rId3"/>
          <a:stretch>
            <a:fillRect/>
          </a:stretch>
        </p:blipFill>
        <p:spPr>
          <a:xfrm>
            <a:off x="6333236" y="0"/>
            <a:ext cx="5858764" cy="3840813"/>
          </a:xfrm>
          <a:prstGeom prst="rect">
            <a:avLst/>
          </a:prstGeom>
        </p:spPr>
      </p:pic>
      <p:sp>
        <p:nvSpPr>
          <p:cNvPr id="9" name="TextBox 8">
            <a:extLst>
              <a:ext uri="{FF2B5EF4-FFF2-40B4-BE49-F238E27FC236}">
                <a16:creationId xmlns:a16="http://schemas.microsoft.com/office/drawing/2014/main" id="{299D8227-4684-CFA8-5902-24565F3B564E}"/>
              </a:ext>
            </a:extLst>
          </p:cNvPr>
          <p:cNvSpPr txBox="1"/>
          <p:nvPr/>
        </p:nvSpPr>
        <p:spPr>
          <a:xfrm>
            <a:off x="138663" y="1481327"/>
            <a:ext cx="6128238" cy="120032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rPr>
              <a:t>Question 10: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rPr>
              <a:t>In general, what barriers do you see to the public uptake of energy efficient home improvements. – </a:t>
            </a:r>
            <a:r>
              <a:rPr lang="en-GB" dirty="0">
                <a:solidFill>
                  <a:srgbClr val="EFB251"/>
                </a:solidFill>
                <a:latin typeface="Calibri" panose="020F0502020204030204" pitchFamily="34" charset="0"/>
                <a:cs typeface="Calibri" panose="020F0502020204030204" pitchFamily="34" charset="0"/>
              </a:rPr>
              <a:t>88</a:t>
            </a:r>
            <a:r>
              <a:rPr kumimoji="0" lang="en-GB" sz="1800" b="0" i="0" u="none" strike="noStrike" kern="12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rPr>
              <a:t> answers with many naming multiple factors.</a:t>
            </a:r>
          </a:p>
        </p:txBody>
      </p:sp>
    </p:spTree>
    <p:extLst>
      <p:ext uri="{BB962C8B-B14F-4D97-AF65-F5344CB8AC3E}">
        <p14:creationId xmlns:p14="http://schemas.microsoft.com/office/powerpoint/2010/main" val="84376812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hidden="1">
            <a:extLst>
              <a:ext uri="{FF2B5EF4-FFF2-40B4-BE49-F238E27FC236}">
                <a16:creationId xmlns:a16="http://schemas.microsoft.com/office/drawing/2014/main" id="{ED2F5393-91A3-4102-A584-E902285C507A}"/>
              </a:ext>
            </a:extLst>
          </p:cNvPr>
          <p:cNvSpPr>
            <a:spLocks noGrp="1"/>
          </p:cNvSpPr>
          <p:nvPr>
            <p:ph type="title" idx="4294967295"/>
          </p:nvPr>
        </p:nvSpPr>
        <p:spPr>
          <a:xfrm>
            <a:off x="0" y="365125"/>
            <a:ext cx="10515600" cy="1325563"/>
          </a:xfrm>
        </p:spPr>
        <p:txBody>
          <a:bodyPr/>
          <a:lstStyle/>
          <a:p>
            <a:r>
              <a:rPr lang="en-US" dirty="0"/>
              <a:t>Project analysis slide 4</a:t>
            </a:r>
          </a:p>
        </p:txBody>
      </p:sp>
      <p:cxnSp>
        <p:nvCxnSpPr>
          <p:cNvPr id="8" name="Straight Connector 7">
            <a:extLst>
              <a:ext uri="{FF2B5EF4-FFF2-40B4-BE49-F238E27FC236}">
                <a16:creationId xmlns:a16="http://schemas.microsoft.com/office/drawing/2014/main" id="{D0986099-F5F2-4E8B-BE17-81194861A00C}"/>
              </a:ext>
              <a:ext uri="{C183D7F6-B498-43B3-948B-1728B52AA6E4}">
                <adec:decorative xmlns:adec="http://schemas.microsoft.com/office/drawing/2017/decorative" val="1"/>
              </a:ext>
            </a:extLst>
          </p:cNvPr>
          <p:cNvCxnSpPr>
            <a:cxnSpLocks/>
          </p:cNvCxnSpPr>
          <p:nvPr/>
        </p:nvCxnSpPr>
        <p:spPr>
          <a:xfrm>
            <a:off x="8105775" y="522898"/>
            <a:ext cx="4086225" cy="0"/>
          </a:xfrm>
          <a:prstGeom prst="line">
            <a:avLst/>
          </a:prstGeom>
          <a:ln>
            <a:solidFill>
              <a:schemeClr val="accent3">
                <a:lumMod val="50000"/>
              </a:schemeClr>
            </a:solidFill>
            <a:headEnd type="oval"/>
          </a:ln>
        </p:spPr>
        <p:style>
          <a:lnRef idx="1">
            <a:schemeClr val="accent1"/>
          </a:lnRef>
          <a:fillRef idx="0">
            <a:schemeClr val="accent1"/>
          </a:fillRef>
          <a:effectRef idx="0">
            <a:schemeClr val="accent1"/>
          </a:effectRef>
          <a:fontRef idx="minor">
            <a:schemeClr val="tx1"/>
          </a:fontRef>
        </p:style>
      </p:cxnSp>
      <p:sp>
        <p:nvSpPr>
          <p:cNvPr id="11" name="Title 1">
            <a:extLst>
              <a:ext uri="{FF2B5EF4-FFF2-40B4-BE49-F238E27FC236}">
                <a16:creationId xmlns:a16="http://schemas.microsoft.com/office/drawing/2014/main" id="{4E3F5479-058B-4FA8-92E9-18CAB8CDC5C5}"/>
              </a:ext>
            </a:extLst>
          </p:cNvPr>
          <p:cNvSpPr txBox="1">
            <a:spLocks/>
          </p:cNvSpPr>
          <p:nvPr/>
        </p:nvSpPr>
        <p:spPr>
          <a:xfrm>
            <a:off x="4158343" y="240834"/>
            <a:ext cx="3902528" cy="1938992"/>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US" sz="2800" b="1" i="0" u="none" strike="noStrike" kern="1200" cap="none" spc="0" normalizeH="0" baseline="0" noProof="0" dirty="0">
                <a:ln>
                  <a:noFill/>
                </a:ln>
                <a:solidFill>
                  <a:srgbClr val="F59F26"/>
                </a:solidFill>
                <a:effectLst/>
                <a:uLnTx/>
                <a:uFillTx/>
                <a:latin typeface="Century Gothic"/>
                <a:ea typeface="+mj-ea"/>
                <a:cs typeface="+mj-cs"/>
              </a:rPr>
              <a:t>Conclusion </a:t>
            </a:r>
          </a:p>
          <a:p>
            <a:pPr marL="0" marR="0" lvl="0" indent="0" algn="ctr" defTabSz="914400" rtl="0" eaLnBrk="1" fontAlgn="auto" latinLnBrk="0" hangingPunct="1">
              <a:lnSpc>
                <a:spcPct val="90000"/>
              </a:lnSpc>
              <a:spcBef>
                <a:spcPct val="0"/>
              </a:spcBef>
              <a:spcAft>
                <a:spcPts val="0"/>
              </a:spcAft>
              <a:buClrTx/>
              <a:buSzTx/>
              <a:buFontTx/>
              <a:buNone/>
              <a:tabLst/>
              <a:defRPr/>
            </a:pPr>
            <a:r>
              <a:rPr kumimoji="0" lang="en-US" sz="2800" b="1" i="0" u="none" strike="noStrike" kern="1200" cap="none" spc="0" normalizeH="0" baseline="0" noProof="0" dirty="0">
                <a:ln>
                  <a:noFill/>
                </a:ln>
                <a:solidFill>
                  <a:srgbClr val="F59F26"/>
                </a:solidFill>
                <a:effectLst/>
                <a:uLnTx/>
                <a:uFillTx/>
                <a:latin typeface="Century Gothic"/>
                <a:ea typeface="+mj-ea"/>
                <a:cs typeface="+mj-cs"/>
              </a:rPr>
              <a:t>&amp; </a:t>
            </a:r>
          </a:p>
          <a:p>
            <a:pPr marL="0" marR="0" lvl="0" indent="0" algn="ctr" defTabSz="914400" rtl="0" eaLnBrk="1" fontAlgn="auto" latinLnBrk="0" hangingPunct="1">
              <a:lnSpc>
                <a:spcPct val="90000"/>
              </a:lnSpc>
              <a:spcBef>
                <a:spcPct val="0"/>
              </a:spcBef>
              <a:spcAft>
                <a:spcPts val="0"/>
              </a:spcAft>
              <a:buClrTx/>
              <a:buSzTx/>
              <a:buFontTx/>
              <a:buNone/>
              <a:tabLst/>
              <a:defRPr/>
            </a:pPr>
            <a:r>
              <a:rPr kumimoji="0" lang="en-US" sz="2800" b="1" i="0" u="none" strike="noStrike" kern="1200" cap="none" spc="0" normalizeH="0" baseline="0" noProof="0" dirty="0">
                <a:ln>
                  <a:noFill/>
                </a:ln>
                <a:solidFill>
                  <a:srgbClr val="F59F26"/>
                </a:solidFill>
                <a:effectLst/>
                <a:uLnTx/>
                <a:uFillTx/>
                <a:latin typeface="Century Gothic"/>
                <a:ea typeface="+mj-ea"/>
                <a:cs typeface="+mj-cs"/>
              </a:rPr>
              <a:t>Contribution to the literature</a:t>
            </a:r>
            <a:br>
              <a:rPr kumimoji="0" lang="en-US" sz="2800" b="0" i="0" u="none" strike="noStrike" kern="1200" cap="none" spc="0" normalizeH="0" baseline="0" noProof="0" dirty="0">
                <a:ln>
                  <a:noFill/>
                </a:ln>
                <a:solidFill>
                  <a:srgbClr val="000000">
                    <a:lumMod val="75000"/>
                    <a:lumOff val="25000"/>
                  </a:srgbClr>
                </a:solidFill>
                <a:effectLst/>
                <a:uLnTx/>
                <a:uFillTx/>
                <a:latin typeface="Century Gothic"/>
                <a:ea typeface="+mj-ea"/>
                <a:cs typeface="+mj-cs"/>
              </a:rPr>
            </a:br>
            <a:endParaRPr kumimoji="0" lang="en-US" sz="2800" b="0" i="0" u="none" strike="noStrike" kern="1200" cap="none" spc="0" normalizeH="0" baseline="0" noProof="0" dirty="0">
              <a:ln>
                <a:noFill/>
              </a:ln>
              <a:solidFill>
                <a:srgbClr val="000000">
                  <a:lumMod val="75000"/>
                  <a:lumOff val="25000"/>
                </a:srgbClr>
              </a:solidFill>
              <a:effectLst/>
              <a:uLnTx/>
              <a:uFillTx/>
              <a:latin typeface="Century Gothic"/>
              <a:ea typeface="+mj-ea"/>
              <a:cs typeface="+mj-cs"/>
            </a:endParaRPr>
          </a:p>
        </p:txBody>
      </p:sp>
      <p:cxnSp>
        <p:nvCxnSpPr>
          <p:cNvPr id="14" name="Straight Connector 13">
            <a:extLst>
              <a:ext uri="{FF2B5EF4-FFF2-40B4-BE49-F238E27FC236}">
                <a16:creationId xmlns:a16="http://schemas.microsoft.com/office/drawing/2014/main" id="{83E690F4-843A-47A5-8620-4FB01C0D8E68}"/>
              </a:ext>
              <a:ext uri="{C183D7F6-B498-43B3-948B-1728B52AA6E4}">
                <adec:decorative xmlns:adec="http://schemas.microsoft.com/office/drawing/2017/decorative" val="1"/>
              </a:ext>
            </a:extLst>
          </p:cNvPr>
          <p:cNvCxnSpPr>
            <a:cxnSpLocks/>
          </p:cNvCxnSpPr>
          <p:nvPr/>
        </p:nvCxnSpPr>
        <p:spPr>
          <a:xfrm>
            <a:off x="0" y="522898"/>
            <a:ext cx="4086225" cy="0"/>
          </a:xfrm>
          <a:prstGeom prst="line">
            <a:avLst/>
          </a:prstGeom>
          <a:ln>
            <a:solidFill>
              <a:schemeClr val="accent3">
                <a:lumMod val="50000"/>
              </a:schemeClr>
            </a:solidFill>
            <a:tailEnd type="oval"/>
          </a:ln>
        </p:spPr>
        <p:style>
          <a:lnRef idx="1">
            <a:schemeClr val="accent1"/>
          </a:lnRef>
          <a:fillRef idx="0">
            <a:schemeClr val="accent1"/>
          </a:fillRef>
          <a:effectRef idx="0">
            <a:schemeClr val="accent1"/>
          </a:effectRef>
          <a:fontRef idx="minor">
            <a:schemeClr val="tx1"/>
          </a:fontRef>
        </p:style>
      </p:cxnSp>
      <p:sp>
        <p:nvSpPr>
          <p:cNvPr id="80" name="Rectangle 79">
            <a:extLst>
              <a:ext uri="{FF2B5EF4-FFF2-40B4-BE49-F238E27FC236}">
                <a16:creationId xmlns:a16="http://schemas.microsoft.com/office/drawing/2014/main" id="{6BEBF752-C33D-4EC4-8210-F7B1D3A10097}"/>
              </a:ext>
            </a:extLst>
          </p:cNvPr>
          <p:cNvSpPr/>
          <p:nvPr/>
        </p:nvSpPr>
        <p:spPr>
          <a:xfrm>
            <a:off x="1831182" y="2333832"/>
            <a:ext cx="1371600" cy="492443"/>
          </a:xfrm>
          <a:prstGeom prst="rect">
            <a:avLst/>
          </a:prstGeom>
        </p:spPr>
        <p:txBody>
          <a:bodyPr wrap="square" lIns="0" tIns="0" rIns="0" bIns="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white"/>
                </a:solidFill>
                <a:effectLst/>
                <a:uLnTx/>
                <a:uFillTx/>
                <a:latin typeface="Segoe UI Light"/>
                <a:ea typeface="+mn-ea"/>
                <a:cs typeface="+mn-cs"/>
              </a:rPr>
              <a:t>Management Objectives</a:t>
            </a:r>
          </a:p>
        </p:txBody>
      </p:sp>
      <p:sp>
        <p:nvSpPr>
          <p:cNvPr id="81" name="Rectangle 80">
            <a:extLst>
              <a:ext uri="{FF2B5EF4-FFF2-40B4-BE49-F238E27FC236}">
                <a16:creationId xmlns:a16="http://schemas.microsoft.com/office/drawing/2014/main" id="{D4EC02E4-F054-4111-9038-AE0BDA4C8060}"/>
              </a:ext>
            </a:extLst>
          </p:cNvPr>
          <p:cNvSpPr/>
          <p:nvPr/>
        </p:nvSpPr>
        <p:spPr>
          <a:xfrm>
            <a:off x="1831182" y="4618854"/>
            <a:ext cx="1371600" cy="492443"/>
          </a:xfrm>
          <a:prstGeom prst="rect">
            <a:avLst/>
          </a:prstGeom>
        </p:spPr>
        <p:txBody>
          <a:bodyPr wrap="square" lIns="0" tIns="0" rIns="0" bIns="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white"/>
                </a:solidFill>
                <a:effectLst/>
                <a:uLnTx/>
                <a:uFillTx/>
                <a:latin typeface="Segoe UI Light"/>
                <a:ea typeface="+mn-ea"/>
                <a:cs typeface="+mn-cs"/>
              </a:rPr>
              <a:t>Customer Objectives</a:t>
            </a:r>
          </a:p>
        </p:txBody>
      </p:sp>
      <p:sp>
        <p:nvSpPr>
          <p:cNvPr id="82" name="Rectangle 81">
            <a:extLst>
              <a:ext uri="{FF2B5EF4-FFF2-40B4-BE49-F238E27FC236}">
                <a16:creationId xmlns:a16="http://schemas.microsoft.com/office/drawing/2014/main" id="{9771041D-83B6-4693-BC25-25AABB3CE3BF}"/>
              </a:ext>
            </a:extLst>
          </p:cNvPr>
          <p:cNvSpPr/>
          <p:nvPr/>
        </p:nvSpPr>
        <p:spPr>
          <a:xfrm>
            <a:off x="4217194" y="3476343"/>
            <a:ext cx="1371600" cy="492443"/>
          </a:xfrm>
          <a:prstGeom prst="rect">
            <a:avLst/>
          </a:prstGeom>
        </p:spPr>
        <p:txBody>
          <a:bodyPr wrap="square" lIns="0" tIns="0" rIns="0" bIns="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white"/>
                </a:solidFill>
                <a:effectLst/>
                <a:uLnTx/>
                <a:uFillTx/>
                <a:latin typeface="Segoe UI Light"/>
                <a:ea typeface="+mn-ea"/>
                <a:cs typeface="+mn-cs"/>
              </a:rPr>
              <a:t>Project Objectives</a:t>
            </a:r>
          </a:p>
        </p:txBody>
      </p:sp>
      <p:sp>
        <p:nvSpPr>
          <p:cNvPr id="3" name="TextBox 2">
            <a:extLst>
              <a:ext uri="{FF2B5EF4-FFF2-40B4-BE49-F238E27FC236}">
                <a16:creationId xmlns:a16="http://schemas.microsoft.com/office/drawing/2014/main" id="{4CCAFDAA-E99E-8B8B-42CA-387869AADDD7}"/>
              </a:ext>
            </a:extLst>
          </p:cNvPr>
          <p:cNvSpPr txBox="1"/>
          <p:nvPr/>
        </p:nvSpPr>
        <p:spPr>
          <a:xfrm>
            <a:off x="621102" y="2350215"/>
            <a:ext cx="11225841" cy="433965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rPr>
              <a:t>Following on from scams, cold calling and controversies such as pumped cavity wall insulation, there is a great deal of mistrust. The Government needs definitive, clear direction of policy and needs to publicise accredited, clear research to convince the public of the long-term effects of newer energy saving measures.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rPr>
              <a:t>There needs to be a structured, strictly scrutinised framework of approved installers who understand traditional house construction and the ramifications, both positive and negative of the retrofit measures carried out.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000000"/>
                </a:solidFill>
                <a:effectLst/>
                <a:uLnTx/>
                <a:uFillTx/>
                <a:latin typeface="Calibri" panose="020F0502020204030204" pitchFamily="34" charset="0"/>
                <a:ea typeface="+mn-ea"/>
                <a:cs typeface="Calibri" panose="020F0502020204030204" pitchFamily="34" charset="0"/>
              </a:rPr>
              <a:t>An exemplar real world physical house at a venue like St Fagans where people could see the measures working and have a point of contact with industry experts who could give information on running costs and future maintenance as well as potential side effects on building health.</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latin typeface="Segoe UI Ligh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latin typeface="Segoe UI Light"/>
              <a:ea typeface="+mn-ea"/>
              <a:cs typeface="+mn-cs"/>
            </a:endParaRPr>
          </a:p>
        </p:txBody>
      </p:sp>
    </p:spTree>
    <p:extLst>
      <p:ext uri="{BB962C8B-B14F-4D97-AF65-F5344CB8AC3E}">
        <p14:creationId xmlns:p14="http://schemas.microsoft.com/office/powerpoint/2010/main" val="2373714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00242DC-563D-5E2A-294B-CD1394A5A1F0}"/>
              </a:ext>
            </a:extLst>
          </p:cNvPr>
          <p:cNvSpPr txBox="1"/>
          <p:nvPr/>
        </p:nvSpPr>
        <p:spPr>
          <a:xfrm>
            <a:off x="337597" y="255907"/>
            <a:ext cx="4243589" cy="1041423"/>
          </a:xfrm>
          <a:prstGeom prst="rect">
            <a:avLst/>
          </a:prstGeom>
        </p:spPr>
        <p:txBody>
          <a:bodyPr vert="horz" lIns="91440" tIns="45720" rIns="91440" bIns="45720" rtlCol="0">
            <a:normAutofit/>
          </a:bodyPr>
          <a:lstStyle/>
          <a:p>
            <a:pPr indent="-228600" defTabSz="914400">
              <a:lnSpc>
                <a:spcPct val="90000"/>
              </a:lnSpc>
              <a:spcAft>
                <a:spcPts val="600"/>
              </a:spcAft>
              <a:buFont typeface="Arial" panose="020B0604020202020204" pitchFamily="34" charset="0"/>
              <a:buChar char="•"/>
            </a:pPr>
            <a:r>
              <a:rPr lang="en-US" sz="2200" dirty="0"/>
              <a:t>https://www.bbc.co.uk/news/articles/cp3zlp9gyqdo</a:t>
            </a:r>
          </a:p>
        </p:txBody>
      </p:sp>
      <p:pic>
        <p:nvPicPr>
          <p:cNvPr id="5" name="Picture 4" descr="A screenshot of a computer&#10;&#10;Description automatically generated">
            <a:extLst>
              <a:ext uri="{FF2B5EF4-FFF2-40B4-BE49-F238E27FC236}">
                <a16:creationId xmlns:a16="http://schemas.microsoft.com/office/drawing/2014/main" id="{67DE9786-C958-E07B-3408-2A42380AA598}"/>
              </a:ext>
            </a:extLst>
          </p:cNvPr>
          <p:cNvPicPr>
            <a:picLocks noChangeAspect="1"/>
          </p:cNvPicPr>
          <p:nvPr/>
        </p:nvPicPr>
        <p:blipFill rotWithShape="1">
          <a:blip r:embed="rId2"/>
          <a:srcRect l="-2517" t="8042" r="31398" b="4858"/>
          <a:stretch/>
        </p:blipFill>
        <p:spPr>
          <a:xfrm>
            <a:off x="4883670" y="551514"/>
            <a:ext cx="7306808" cy="5973276"/>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7" name="TextBox 6">
            <a:extLst>
              <a:ext uri="{FF2B5EF4-FFF2-40B4-BE49-F238E27FC236}">
                <a16:creationId xmlns:a16="http://schemas.microsoft.com/office/drawing/2014/main" id="{0126BB80-B723-803F-EA26-D2B35DF9A95C}"/>
              </a:ext>
            </a:extLst>
          </p:cNvPr>
          <p:cNvSpPr txBox="1"/>
          <p:nvPr/>
        </p:nvSpPr>
        <p:spPr>
          <a:xfrm>
            <a:off x="274336" y="2890166"/>
            <a:ext cx="4751581" cy="3416320"/>
          </a:xfrm>
          <a:prstGeom prst="rect">
            <a:avLst/>
          </a:prstGeom>
          <a:noFill/>
        </p:spPr>
        <p:txBody>
          <a:bodyPr wrap="square">
            <a:spAutoFit/>
          </a:bodyPr>
          <a:lstStyle/>
          <a:p>
            <a:r>
              <a:rPr lang="en-GB" sz="2400" dirty="0"/>
              <a:t>Consumer Energy Solutions (CES) has been widely reported for severe quality and service issues, particularly regarding installations under the UK government's ECO4 scheme.  Multiple customers have described botched work, incomplete projects, and dangerous conditions</a:t>
            </a:r>
          </a:p>
        </p:txBody>
      </p:sp>
    </p:spTree>
    <p:extLst>
      <p:ext uri="{BB962C8B-B14F-4D97-AF65-F5344CB8AC3E}">
        <p14:creationId xmlns:p14="http://schemas.microsoft.com/office/powerpoint/2010/main" val="133881266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05011-03FC-652B-2538-4EAE68ABF80D}"/>
              </a:ext>
            </a:extLst>
          </p:cNvPr>
          <p:cNvSpPr>
            <a:spLocks noGrp="1"/>
          </p:cNvSpPr>
          <p:nvPr>
            <p:ph type="title"/>
          </p:nvPr>
        </p:nvSpPr>
        <p:spPr>
          <a:xfrm>
            <a:off x="770660" y="1017858"/>
            <a:ext cx="10650681" cy="2719255"/>
          </a:xfrm>
        </p:spPr>
        <p:txBody>
          <a:bodyPr/>
          <a:lstStyle/>
          <a:p>
            <a:pPr lvl="0"/>
            <a:r>
              <a:rPr lang="en-US" dirty="0"/>
              <a:t>Thank You</a:t>
            </a:r>
            <a:endParaRPr lang="en-US" noProof="0" dirty="0"/>
          </a:p>
        </p:txBody>
      </p:sp>
      <p:sp>
        <p:nvSpPr>
          <p:cNvPr id="3" name="Text Placeholder 2">
            <a:extLst>
              <a:ext uri="{FF2B5EF4-FFF2-40B4-BE49-F238E27FC236}">
                <a16:creationId xmlns:a16="http://schemas.microsoft.com/office/drawing/2014/main" id="{411A2349-EF0B-F33D-13F9-826241461648}"/>
              </a:ext>
            </a:extLst>
          </p:cNvPr>
          <p:cNvSpPr>
            <a:spLocks noGrp="1"/>
          </p:cNvSpPr>
          <p:nvPr>
            <p:ph type="body" sz="quarter" idx="14"/>
          </p:nvPr>
        </p:nvSpPr>
        <p:spPr>
          <a:xfrm>
            <a:off x="770660" y="4042066"/>
            <a:ext cx="10650681" cy="2296843"/>
          </a:xfrm>
        </p:spPr>
        <p:txBody>
          <a:bodyPr/>
          <a:lstStyle/>
          <a:p>
            <a:pPr lvl="0"/>
            <a:endParaRPr lang="en-US" noProof="0" dirty="0"/>
          </a:p>
        </p:txBody>
      </p:sp>
    </p:spTree>
    <p:extLst>
      <p:ext uri="{BB962C8B-B14F-4D97-AF65-F5344CB8AC3E}">
        <p14:creationId xmlns:p14="http://schemas.microsoft.com/office/powerpoint/2010/main" val="366365792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TM11381587_Win32_SL_v6" id="{5005B820-A0B7-49EA-8569-DCF0CD2DBB9D}" vid="{2E48C80D-E25D-44C4-BCFD-F1465E9B612A}"/>
    </a:ext>
  </a:extLst>
</a:theme>
</file>

<file path=ppt/theme/theme2.xml><?xml version="1.0" encoding="utf-8"?>
<a:theme xmlns:a="http://schemas.openxmlformats.org/drawingml/2006/main" name="Office Theme">
  <a:themeElements>
    <a:clrScheme name="Custom 73">
      <a:dk1>
        <a:srgbClr val="000000"/>
      </a:dk1>
      <a:lt1>
        <a:sysClr val="window" lastClr="FFFFFF"/>
      </a:lt1>
      <a:dk2>
        <a:srgbClr val="585858"/>
      </a:dk2>
      <a:lt2>
        <a:srgbClr val="E3E3E3"/>
      </a:lt2>
      <a:accent1>
        <a:srgbClr val="E20613"/>
      </a:accent1>
      <a:accent2>
        <a:srgbClr val="A9C038"/>
      </a:accent2>
      <a:accent3>
        <a:srgbClr val="11AEC7"/>
      </a:accent3>
      <a:accent4>
        <a:srgbClr val="F59F26"/>
      </a:accent4>
      <a:accent5>
        <a:srgbClr val="0062A9"/>
      </a:accent5>
      <a:accent6>
        <a:srgbClr val="EB6047"/>
      </a:accent6>
      <a:hlink>
        <a:srgbClr val="8ED9F6"/>
      </a:hlink>
      <a:folHlink>
        <a:srgbClr val="C00000"/>
      </a:folHlink>
    </a:clrScheme>
    <a:fontScheme name="Modern 01">
      <a:majorFont>
        <a:latin typeface="Century Gothic"/>
        <a:ea typeface=""/>
        <a:cs typeface=""/>
      </a:majorFont>
      <a:minorFont>
        <a:latin typeface="Segoe U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78455520_Project analysis, from 24Slides_SL_V1.potx" id="{55E7247F-78B2-40DB-9AFE-D4DD42FA8F09}" vid="{22E2FD65-A32D-4798-AF43-CE42F250BDDF}"/>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F29F0C84-2C14-4FB8-88C2-9577181F2CC2}">
  <ds:schemaRefs>
    <ds:schemaRef ds:uri="http://schemas.microsoft.com/sharepoint/v3/contenttype/forms"/>
  </ds:schemaRefs>
</ds:datastoreItem>
</file>

<file path=customXml/itemProps2.xml><?xml version="1.0" encoding="utf-8"?>
<ds:datastoreItem xmlns:ds="http://schemas.openxmlformats.org/officeDocument/2006/customXml" ds:itemID="{272B3831-C4F2-498C-8E5F-F8D6F905483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E4ACCF44-01D5-4C40-9EAC-D3C3683409FE}">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{321910FE-7119-416E-8316-98CF85460490}TF4e23ad37-c1a6-42e6-a6ec-6518d97eca9ec3cad5d6_win32-e4fb00466b0d</Template>
  <TotalTime>0</TotalTime>
  <Words>1706</Words>
  <Application>Microsoft Office PowerPoint</Application>
  <PresentationFormat>Widescreen</PresentationFormat>
  <Paragraphs>182</Paragraphs>
  <Slides>28</Slides>
  <Notes>16</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28</vt:i4>
      </vt:variant>
    </vt:vector>
  </HeadingPairs>
  <TitlesOfParts>
    <vt:vector size="37" baseType="lpstr">
      <vt:lpstr>Aptos</vt:lpstr>
      <vt:lpstr>Arial</vt:lpstr>
      <vt:lpstr>Calibri</vt:lpstr>
      <vt:lpstr>Century Gothic</vt:lpstr>
      <vt:lpstr>Segoe UI Light</vt:lpstr>
      <vt:lpstr>Wingdings</vt:lpstr>
      <vt:lpstr>Wingdings 2</vt:lpstr>
      <vt:lpstr>Quotable</vt:lpstr>
      <vt:lpstr>Office Theme</vt:lpstr>
      <vt:lpstr>Qualitative Research</vt:lpstr>
      <vt:lpstr>What is Quality?</vt:lpstr>
      <vt:lpstr>PowerPoint Presentation</vt:lpstr>
      <vt:lpstr>The Iron Triangle illustrates that in any project, you can only fully optimize two of the three factors - because improving one inevitably impacts the others.    This trade-off exists because quality depends on time and resources  Modern approaches like automation are challenging this model by enabling better quality and speed without drastically increasing cost, but the core trade-off remains a critical consideration in planning and decision-making </vt:lpstr>
      <vt:lpstr>Time and Cost</vt:lpstr>
      <vt:lpstr>Time and Cost</vt:lpstr>
      <vt:lpstr>PowerPoint Presentation</vt:lpstr>
      <vt:lpstr>What is Quality?</vt:lpstr>
      <vt:lpstr>Qualitative Research</vt:lpstr>
      <vt:lpstr>How to carry out Qualitative Research?</vt:lpstr>
      <vt:lpstr>Interviews: </vt:lpstr>
      <vt:lpstr>Focus Groups: </vt:lpstr>
      <vt:lpstr>Observation:</vt:lpstr>
      <vt:lpstr>Document Analysis:</vt:lpstr>
      <vt:lpstr>Open-Ended Surveys: </vt:lpstr>
      <vt:lpstr>Case Studies: </vt:lpstr>
      <vt:lpstr>Hybrid approaches:</vt:lpstr>
      <vt:lpstr>Key Considerations</vt:lpstr>
      <vt:lpstr>A critical evaluation of Government incentives implemented across the home nations, to establish best practice for encouraging energy saving retrofit measures in traditionally built houses in the United Kingdom.   R Thomas</vt:lpstr>
      <vt:lpstr>  Research Objectives    - Establish methods of construction used across the UK and the makeup of housing stock by age.  - Evaluate information about current and recent incentivisation schemes implemented                across the UK.  - Critically compare the methods used in 2 UK countries to establish best practices.  - Carry out research into public opinion on implementation of energy saving measures.          Research Aim    - To identify opportunities and barriers to implementing energy saving improvement measures         in older private houses in the UK </vt:lpstr>
      <vt:lpstr>Project analysis slide 3</vt:lpstr>
      <vt:lpstr>PowerPoint Presentation</vt:lpstr>
      <vt:lpstr>PowerPoint Presentation</vt:lpstr>
      <vt:lpstr>Project analysis slide 4</vt:lpstr>
      <vt:lpstr>Project analysis slide 4</vt:lpstr>
      <vt:lpstr>Project analysis slide 4</vt:lpstr>
      <vt:lpstr>PowerPoint Presentation</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Qualitative Research</dc:title>
  <dc:creator>Rhodri Thomas</dc:creator>
  <cp:lastModifiedBy>Rhodri Thomas</cp:lastModifiedBy>
  <cp:revision>1</cp:revision>
  <dcterms:created xsi:type="dcterms:W3CDTF">2026-02-11T12:02:43Z</dcterms:created>
  <dcterms:modified xsi:type="dcterms:W3CDTF">2026-02-11T13:54:51Z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