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9"/>
  </p:notesMasterIdLst>
  <p:sldIdLst>
    <p:sldId id="256" r:id="rId2"/>
    <p:sldId id="257" r:id="rId3"/>
    <p:sldId id="258" r:id="rId4"/>
    <p:sldId id="281" r:id="rId5"/>
    <p:sldId id="280" r:id="rId6"/>
    <p:sldId id="263" r:id="rId7"/>
    <p:sldId id="272" r:id="rId8"/>
    <p:sldId id="264" r:id="rId9"/>
    <p:sldId id="268" r:id="rId10"/>
    <p:sldId id="283" r:id="rId11"/>
    <p:sldId id="278" r:id="rId12"/>
    <p:sldId id="285" r:id="rId13"/>
    <p:sldId id="286" r:id="rId14"/>
    <p:sldId id="284" r:id="rId15"/>
    <p:sldId id="273" r:id="rId16"/>
    <p:sldId id="275" r:id="rId17"/>
    <p:sldId id="27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0433E1-045E-8341-A223-291B58A42EC7}" v="24" dt="2026-05-05T21:51:38.3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317"/>
    <p:restoredTop sz="78271"/>
  </p:normalViewPr>
  <p:slideViewPr>
    <p:cSldViewPr snapToGrid="0">
      <p:cViewPr varScale="1">
        <p:scale>
          <a:sx n="85" d="100"/>
          <a:sy n="85" d="100"/>
        </p:scale>
        <p:origin x="176" y="2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enai Woods (2501493)" userId="3fb1c233-f672-4de2-947e-44c6e1e896be" providerId="ADAL" clId="{3E504CD1-65C8-58D6-A44B-ED5262948F83}"/>
    <pc:docChg chg="undo custSel addSld delSld modSld sldOrd">
      <pc:chgData name="Chenai Woods (2501493)" userId="3fb1c233-f672-4de2-947e-44c6e1e896be" providerId="ADAL" clId="{3E504CD1-65C8-58D6-A44B-ED5262948F83}" dt="2026-05-05T21:51:44.950" v="3838" actId="26606"/>
      <pc:docMkLst>
        <pc:docMk/>
      </pc:docMkLst>
      <pc:sldChg chg="modNotesTx">
        <pc:chgData name="Chenai Woods (2501493)" userId="3fb1c233-f672-4de2-947e-44c6e1e896be" providerId="ADAL" clId="{3E504CD1-65C8-58D6-A44B-ED5262948F83}" dt="2026-05-05T21:51:05.004" v="3787" actId="20577"/>
        <pc:sldMkLst>
          <pc:docMk/>
          <pc:sldMk cId="2237513724" sldId="258"/>
        </pc:sldMkLst>
      </pc:sldChg>
      <pc:sldChg chg="del ord">
        <pc:chgData name="Chenai Woods (2501493)" userId="3fb1c233-f672-4de2-947e-44c6e1e896be" providerId="ADAL" clId="{3E504CD1-65C8-58D6-A44B-ED5262948F83}" dt="2026-05-04T11:12:42.192" v="3753" actId="2696"/>
        <pc:sldMkLst>
          <pc:docMk/>
          <pc:sldMk cId="1297863600" sldId="259"/>
        </pc:sldMkLst>
      </pc:sldChg>
      <pc:sldChg chg="del">
        <pc:chgData name="Chenai Woods (2501493)" userId="3fb1c233-f672-4de2-947e-44c6e1e896be" providerId="ADAL" clId="{3E504CD1-65C8-58D6-A44B-ED5262948F83}" dt="2026-05-05T21:39:16.930" v="3754" actId="2696"/>
        <pc:sldMkLst>
          <pc:docMk/>
          <pc:sldMk cId="2906427711" sldId="260"/>
        </pc:sldMkLst>
      </pc:sldChg>
      <pc:sldChg chg="del">
        <pc:chgData name="Chenai Woods (2501493)" userId="3fb1c233-f672-4de2-947e-44c6e1e896be" providerId="ADAL" clId="{3E504CD1-65C8-58D6-A44B-ED5262948F83}" dt="2026-05-05T21:39:18.389" v="3755" actId="2696"/>
        <pc:sldMkLst>
          <pc:docMk/>
          <pc:sldMk cId="1075899210" sldId="261"/>
        </pc:sldMkLst>
      </pc:sldChg>
      <pc:sldChg chg="del">
        <pc:chgData name="Chenai Woods (2501493)" userId="3fb1c233-f672-4de2-947e-44c6e1e896be" providerId="ADAL" clId="{3E504CD1-65C8-58D6-A44B-ED5262948F83}" dt="2026-05-05T21:39:20.015" v="3756" actId="2696"/>
        <pc:sldMkLst>
          <pc:docMk/>
          <pc:sldMk cId="2548353725" sldId="262"/>
        </pc:sldMkLst>
      </pc:sldChg>
      <pc:sldChg chg="ord">
        <pc:chgData name="Chenai Woods (2501493)" userId="3fb1c233-f672-4de2-947e-44c6e1e896be" providerId="ADAL" clId="{3E504CD1-65C8-58D6-A44B-ED5262948F83}" dt="2026-05-01T14:02:40.448" v="11" actId="20578"/>
        <pc:sldMkLst>
          <pc:docMk/>
          <pc:sldMk cId="3014849783" sldId="263"/>
        </pc:sldMkLst>
      </pc:sldChg>
      <pc:sldChg chg="ord">
        <pc:chgData name="Chenai Woods (2501493)" userId="3fb1c233-f672-4de2-947e-44c6e1e896be" providerId="ADAL" clId="{3E504CD1-65C8-58D6-A44B-ED5262948F83}" dt="2026-05-01T14:02:27.747" v="7" actId="20578"/>
        <pc:sldMkLst>
          <pc:docMk/>
          <pc:sldMk cId="4289911429" sldId="264"/>
        </pc:sldMkLst>
      </pc:sldChg>
      <pc:sldChg chg="del">
        <pc:chgData name="Chenai Woods (2501493)" userId="3fb1c233-f672-4de2-947e-44c6e1e896be" providerId="ADAL" clId="{3E504CD1-65C8-58D6-A44B-ED5262948F83}" dt="2026-05-03T18:09:53.563" v="3144" actId="2696"/>
        <pc:sldMkLst>
          <pc:docMk/>
          <pc:sldMk cId="2600330678" sldId="265"/>
        </pc:sldMkLst>
      </pc:sldChg>
      <pc:sldChg chg="del ord">
        <pc:chgData name="Chenai Woods (2501493)" userId="3fb1c233-f672-4de2-947e-44c6e1e896be" providerId="ADAL" clId="{3E504CD1-65C8-58D6-A44B-ED5262948F83}" dt="2026-05-01T14:32:51.846" v="1228" actId="2696"/>
        <pc:sldMkLst>
          <pc:docMk/>
          <pc:sldMk cId="303624268" sldId="267"/>
        </pc:sldMkLst>
      </pc:sldChg>
      <pc:sldChg chg="ord">
        <pc:chgData name="Chenai Woods (2501493)" userId="3fb1c233-f672-4de2-947e-44c6e1e896be" providerId="ADAL" clId="{3E504CD1-65C8-58D6-A44B-ED5262948F83}" dt="2026-05-01T14:05:16.831" v="44" actId="20578"/>
        <pc:sldMkLst>
          <pc:docMk/>
          <pc:sldMk cId="2269968392" sldId="268"/>
        </pc:sldMkLst>
      </pc:sldChg>
      <pc:sldChg chg="del">
        <pc:chgData name="Chenai Woods (2501493)" userId="3fb1c233-f672-4de2-947e-44c6e1e896be" providerId="ADAL" clId="{3E504CD1-65C8-58D6-A44B-ED5262948F83}" dt="2026-05-05T21:39:26.651" v="3757" actId="2696"/>
        <pc:sldMkLst>
          <pc:docMk/>
          <pc:sldMk cId="2656534986" sldId="269"/>
        </pc:sldMkLst>
      </pc:sldChg>
      <pc:sldChg chg="del">
        <pc:chgData name="Chenai Woods (2501493)" userId="3fb1c233-f672-4de2-947e-44c6e1e896be" providerId="ADAL" clId="{3E504CD1-65C8-58D6-A44B-ED5262948F83}" dt="2026-05-03T18:10:02.630" v="3146" actId="2696"/>
        <pc:sldMkLst>
          <pc:docMk/>
          <pc:sldMk cId="3463086209" sldId="270"/>
        </pc:sldMkLst>
      </pc:sldChg>
      <pc:sldChg chg="ord">
        <pc:chgData name="Chenai Woods (2501493)" userId="3fb1c233-f672-4de2-947e-44c6e1e896be" providerId="ADAL" clId="{3E504CD1-65C8-58D6-A44B-ED5262948F83}" dt="2026-05-01T14:02:02.631" v="2" actId="20578"/>
        <pc:sldMkLst>
          <pc:docMk/>
          <pc:sldMk cId="4266304119" sldId="272"/>
        </pc:sldMkLst>
      </pc:sldChg>
      <pc:sldChg chg="addSp delSp modSp mod setBg">
        <pc:chgData name="Chenai Woods (2501493)" userId="3fb1c233-f672-4de2-947e-44c6e1e896be" providerId="ADAL" clId="{3E504CD1-65C8-58D6-A44B-ED5262948F83}" dt="2026-05-03T18:18:48.481" v="3375" actId="26606"/>
        <pc:sldMkLst>
          <pc:docMk/>
          <pc:sldMk cId="2743262314" sldId="273"/>
        </pc:sldMkLst>
        <pc:spChg chg="mod">
          <ac:chgData name="Chenai Woods (2501493)" userId="3fb1c233-f672-4de2-947e-44c6e1e896be" providerId="ADAL" clId="{3E504CD1-65C8-58D6-A44B-ED5262948F83}" dt="2026-05-03T18:18:48.481" v="3375" actId="26606"/>
          <ac:spMkLst>
            <pc:docMk/>
            <pc:sldMk cId="2743262314" sldId="273"/>
            <ac:spMk id="2" creationId="{19A7F0C6-9800-43D0-F88D-A33CEF3F1937}"/>
          </ac:spMkLst>
        </pc:spChg>
        <pc:graphicFrameChg chg="add">
          <ac:chgData name="Chenai Woods (2501493)" userId="3fb1c233-f672-4de2-947e-44c6e1e896be" providerId="ADAL" clId="{3E504CD1-65C8-58D6-A44B-ED5262948F83}" dt="2026-05-03T18:18:48.481" v="3375" actId="26606"/>
          <ac:graphicFrameMkLst>
            <pc:docMk/>
            <pc:sldMk cId="2743262314" sldId="273"/>
            <ac:graphicFrameMk id="5" creationId="{D1418693-987E-4A7C-A93B-D9F7CBACD082}"/>
          </ac:graphicFrameMkLst>
        </pc:graphicFrameChg>
      </pc:sldChg>
      <pc:sldChg chg="del">
        <pc:chgData name="Chenai Woods (2501493)" userId="3fb1c233-f672-4de2-947e-44c6e1e896be" providerId="ADAL" clId="{3E504CD1-65C8-58D6-A44B-ED5262948F83}" dt="2026-05-03T18:22:04.105" v="3376" actId="2696"/>
        <pc:sldMkLst>
          <pc:docMk/>
          <pc:sldMk cId="761345632" sldId="274"/>
        </pc:sldMkLst>
      </pc:sldChg>
      <pc:sldChg chg="addSp delSp modSp mod setBg modNotesTx">
        <pc:chgData name="Chenai Woods (2501493)" userId="3fb1c233-f672-4de2-947e-44c6e1e896be" providerId="ADAL" clId="{3E504CD1-65C8-58D6-A44B-ED5262948F83}" dt="2026-05-03T18:29:51.476" v="3752" actId="26606"/>
        <pc:sldMkLst>
          <pc:docMk/>
          <pc:sldMk cId="1260876703" sldId="275"/>
        </pc:sldMkLst>
        <pc:spChg chg="mod">
          <ac:chgData name="Chenai Woods (2501493)" userId="3fb1c233-f672-4de2-947e-44c6e1e896be" providerId="ADAL" clId="{3E504CD1-65C8-58D6-A44B-ED5262948F83}" dt="2026-05-03T18:29:51.476" v="3752" actId="26606"/>
          <ac:spMkLst>
            <pc:docMk/>
            <pc:sldMk cId="1260876703" sldId="275"/>
            <ac:spMk id="2" creationId="{BA829DCA-FBF5-7161-162C-96AD31C1B307}"/>
          </ac:spMkLst>
        </pc:spChg>
        <pc:spChg chg="add">
          <ac:chgData name="Chenai Woods (2501493)" userId="3fb1c233-f672-4de2-947e-44c6e1e896be" providerId="ADAL" clId="{3E504CD1-65C8-58D6-A44B-ED5262948F83}" dt="2026-05-03T18:29:51.476" v="3752" actId="26606"/>
          <ac:spMkLst>
            <pc:docMk/>
            <pc:sldMk cId="1260876703" sldId="275"/>
            <ac:spMk id="9" creationId="{93F0ADB5-A0B4-4B01-A8C4-FDC34CE22BD4}"/>
          </ac:spMkLst>
        </pc:spChg>
        <pc:spChg chg="add">
          <ac:chgData name="Chenai Woods (2501493)" userId="3fb1c233-f672-4de2-947e-44c6e1e896be" providerId="ADAL" clId="{3E504CD1-65C8-58D6-A44B-ED5262948F83}" dt="2026-05-03T18:29:51.476" v="3752" actId="26606"/>
          <ac:spMkLst>
            <pc:docMk/>
            <pc:sldMk cId="1260876703" sldId="275"/>
            <ac:spMk id="11" creationId="{AA6D0FDE-0241-4C21-A720-A69475358235}"/>
          </ac:spMkLst>
        </pc:spChg>
        <pc:graphicFrameChg chg="add">
          <ac:chgData name="Chenai Woods (2501493)" userId="3fb1c233-f672-4de2-947e-44c6e1e896be" providerId="ADAL" clId="{3E504CD1-65C8-58D6-A44B-ED5262948F83}" dt="2026-05-03T18:29:51.476" v="3752" actId="26606"/>
          <ac:graphicFrameMkLst>
            <pc:docMk/>
            <pc:sldMk cId="1260876703" sldId="275"/>
            <ac:graphicFrameMk id="5" creationId="{CB9BF64C-E82C-67AF-34AF-BE68AA843075}"/>
          </ac:graphicFrameMkLst>
        </pc:graphicFrameChg>
      </pc:sldChg>
      <pc:sldChg chg="addSp delSp modSp mod setBg setClrOvrMap">
        <pc:chgData name="Chenai Woods (2501493)" userId="3fb1c233-f672-4de2-947e-44c6e1e896be" providerId="ADAL" clId="{3E504CD1-65C8-58D6-A44B-ED5262948F83}" dt="2026-05-05T21:51:44.950" v="3838" actId="26606"/>
        <pc:sldMkLst>
          <pc:docMk/>
          <pc:sldMk cId="2144051246" sldId="276"/>
        </pc:sldMkLst>
        <pc:spChg chg="mod">
          <ac:chgData name="Chenai Woods (2501493)" userId="3fb1c233-f672-4de2-947e-44c6e1e896be" providerId="ADAL" clId="{3E504CD1-65C8-58D6-A44B-ED5262948F83}" dt="2026-05-05T21:51:44.950" v="3838" actId="26606"/>
          <ac:spMkLst>
            <pc:docMk/>
            <pc:sldMk cId="2144051246" sldId="276"/>
            <ac:spMk id="2" creationId="{06F2C86C-DD74-5801-C71F-72352FE08CCC}"/>
          </ac:spMkLst>
        </pc:spChg>
        <pc:spChg chg="del mod">
          <ac:chgData name="Chenai Woods (2501493)" userId="3fb1c233-f672-4de2-947e-44c6e1e896be" providerId="ADAL" clId="{3E504CD1-65C8-58D6-A44B-ED5262948F83}" dt="2026-05-05T21:51:38.358" v="3837"/>
          <ac:spMkLst>
            <pc:docMk/>
            <pc:sldMk cId="2144051246" sldId="276"/>
            <ac:spMk id="3" creationId="{E5D812EB-F6F0-9EA4-BF8D-AED7245B4738}"/>
          </ac:spMkLst>
        </pc:spChg>
        <pc:spChg chg="add mod">
          <ac:chgData name="Chenai Woods (2501493)" userId="3fb1c233-f672-4de2-947e-44c6e1e896be" providerId="ADAL" clId="{3E504CD1-65C8-58D6-A44B-ED5262948F83}" dt="2026-05-05T21:51:44.950" v="3838" actId="26606"/>
          <ac:spMkLst>
            <pc:docMk/>
            <pc:sldMk cId="2144051246" sldId="276"/>
            <ac:spMk id="4" creationId="{86DD253F-3A54-9203-AE14-2ABEECD30162}"/>
          </ac:spMkLst>
        </pc:spChg>
        <pc:spChg chg="add">
          <ac:chgData name="Chenai Woods (2501493)" userId="3fb1c233-f672-4de2-947e-44c6e1e896be" providerId="ADAL" clId="{3E504CD1-65C8-58D6-A44B-ED5262948F83}" dt="2026-05-05T21:51:44.950" v="3838" actId="26606"/>
          <ac:spMkLst>
            <pc:docMk/>
            <pc:sldMk cId="2144051246" sldId="276"/>
            <ac:spMk id="9" creationId="{FB403EBD-907E-4D59-98D4-A72CD1063C62}"/>
          </ac:spMkLst>
        </pc:spChg>
      </pc:sldChg>
      <pc:sldChg chg="del">
        <pc:chgData name="Chenai Woods (2501493)" userId="3fb1c233-f672-4de2-947e-44c6e1e896be" providerId="ADAL" clId="{3E504CD1-65C8-58D6-A44B-ED5262948F83}" dt="2026-05-03T18:09:55.317" v="3145" actId="2696"/>
        <pc:sldMkLst>
          <pc:docMk/>
          <pc:sldMk cId="2814289775" sldId="277"/>
        </pc:sldMkLst>
      </pc:sldChg>
      <pc:sldChg chg="modSp new mod">
        <pc:chgData name="Chenai Woods (2501493)" userId="3fb1c233-f672-4de2-947e-44c6e1e896be" providerId="ADAL" clId="{3E504CD1-65C8-58D6-A44B-ED5262948F83}" dt="2026-05-03T17:43:04.583" v="1985" actId="20577"/>
        <pc:sldMkLst>
          <pc:docMk/>
          <pc:sldMk cId="263703801" sldId="278"/>
        </pc:sldMkLst>
        <pc:spChg chg="mod">
          <ac:chgData name="Chenai Woods (2501493)" userId="3fb1c233-f672-4de2-947e-44c6e1e896be" providerId="ADAL" clId="{3E504CD1-65C8-58D6-A44B-ED5262948F83}" dt="2026-05-01T14:05:04.256" v="43" actId="20577"/>
          <ac:spMkLst>
            <pc:docMk/>
            <pc:sldMk cId="263703801" sldId="278"/>
            <ac:spMk id="2" creationId="{C6408DA3-96C7-2E6D-64A3-36CCAA511057}"/>
          </ac:spMkLst>
        </pc:spChg>
        <pc:spChg chg="mod">
          <ac:chgData name="Chenai Woods (2501493)" userId="3fb1c233-f672-4de2-947e-44c6e1e896be" providerId="ADAL" clId="{3E504CD1-65C8-58D6-A44B-ED5262948F83}" dt="2026-05-03T17:43:04.583" v="1985" actId="20577"/>
          <ac:spMkLst>
            <pc:docMk/>
            <pc:sldMk cId="263703801" sldId="278"/>
            <ac:spMk id="3" creationId="{4810852F-BE61-8598-3CB7-91DF9B462036}"/>
          </ac:spMkLst>
        </pc:spChg>
      </pc:sldChg>
      <pc:sldChg chg="addSp delSp modSp new del mod">
        <pc:chgData name="Chenai Woods (2501493)" userId="3fb1c233-f672-4de2-947e-44c6e1e896be" providerId="ADAL" clId="{3E504CD1-65C8-58D6-A44B-ED5262948F83}" dt="2026-05-03T17:54:09.588" v="2015" actId="2696"/>
        <pc:sldMkLst>
          <pc:docMk/>
          <pc:sldMk cId="667424771" sldId="279"/>
        </pc:sldMkLst>
      </pc:sldChg>
      <pc:sldChg chg="modSp new del mod">
        <pc:chgData name="Chenai Woods (2501493)" userId="3fb1c233-f672-4de2-947e-44c6e1e896be" providerId="ADAL" clId="{3E504CD1-65C8-58D6-A44B-ED5262948F83}" dt="2026-05-01T14:05:46.566" v="53" actId="680"/>
        <pc:sldMkLst>
          <pc:docMk/>
          <pc:sldMk cId="1534771461" sldId="279"/>
        </pc:sldMkLst>
      </pc:sldChg>
      <pc:sldChg chg="addSp modSp new mod ord setBg modNotesTx">
        <pc:chgData name="Chenai Woods (2501493)" userId="3fb1c233-f672-4de2-947e-44c6e1e896be" providerId="ADAL" clId="{3E504CD1-65C8-58D6-A44B-ED5262948F83}" dt="2026-05-01T14:20:42.497" v="740" actId="20577"/>
        <pc:sldMkLst>
          <pc:docMk/>
          <pc:sldMk cId="3664190550" sldId="280"/>
        </pc:sldMkLst>
        <pc:spChg chg="mod">
          <ac:chgData name="Chenai Woods (2501493)" userId="3fb1c233-f672-4de2-947e-44c6e1e896be" providerId="ADAL" clId="{3E504CD1-65C8-58D6-A44B-ED5262948F83}" dt="2026-05-01T14:19:35.813" v="731" actId="26606"/>
          <ac:spMkLst>
            <pc:docMk/>
            <pc:sldMk cId="3664190550" sldId="280"/>
            <ac:spMk id="2" creationId="{64F824F1-212F-4C9B-E73C-128225457932}"/>
          </ac:spMkLst>
        </pc:spChg>
        <pc:spChg chg="mod">
          <ac:chgData name="Chenai Woods (2501493)" userId="3fb1c233-f672-4de2-947e-44c6e1e896be" providerId="ADAL" clId="{3E504CD1-65C8-58D6-A44B-ED5262948F83}" dt="2026-05-01T14:19:35.813" v="731" actId="26606"/>
          <ac:spMkLst>
            <pc:docMk/>
            <pc:sldMk cId="3664190550" sldId="280"/>
            <ac:spMk id="3" creationId="{06DF8F8A-EF4A-8478-9A1C-67405A918E7F}"/>
          </ac:spMkLst>
        </pc:spChg>
        <pc:spChg chg="add">
          <ac:chgData name="Chenai Woods (2501493)" userId="3fb1c233-f672-4de2-947e-44c6e1e896be" providerId="ADAL" clId="{3E504CD1-65C8-58D6-A44B-ED5262948F83}" dt="2026-05-01T14:19:35.813" v="731" actId="26606"/>
          <ac:spMkLst>
            <pc:docMk/>
            <pc:sldMk cId="3664190550" sldId="280"/>
            <ac:spMk id="8" creationId="{C33976D1-3430-450C-A978-87A9A6E8E71F}"/>
          </ac:spMkLst>
        </pc:spChg>
        <pc:spChg chg="add">
          <ac:chgData name="Chenai Woods (2501493)" userId="3fb1c233-f672-4de2-947e-44c6e1e896be" providerId="ADAL" clId="{3E504CD1-65C8-58D6-A44B-ED5262948F83}" dt="2026-05-01T14:19:35.813" v="731" actId="26606"/>
          <ac:spMkLst>
            <pc:docMk/>
            <pc:sldMk cId="3664190550" sldId="280"/>
            <ac:spMk id="10" creationId="{7D6AAC78-7D86-415A-ADC1-2B474807960C}"/>
          </ac:spMkLst>
        </pc:spChg>
        <pc:spChg chg="add">
          <ac:chgData name="Chenai Woods (2501493)" userId="3fb1c233-f672-4de2-947e-44c6e1e896be" providerId="ADAL" clId="{3E504CD1-65C8-58D6-A44B-ED5262948F83}" dt="2026-05-01T14:19:35.813" v="731" actId="26606"/>
          <ac:spMkLst>
            <pc:docMk/>
            <pc:sldMk cId="3664190550" sldId="280"/>
            <ac:spMk id="12" creationId="{F2A658D9-F185-44F1-BA33-D50320D1D078}"/>
          </ac:spMkLst>
        </pc:spChg>
      </pc:sldChg>
      <pc:sldChg chg="addSp delSp modSp new mod setBg modNotesTx">
        <pc:chgData name="Chenai Woods (2501493)" userId="3fb1c233-f672-4de2-947e-44c6e1e896be" providerId="ADAL" clId="{3E504CD1-65C8-58D6-A44B-ED5262948F83}" dt="2026-05-03T18:10:31.586" v="3147" actId="26606"/>
        <pc:sldMkLst>
          <pc:docMk/>
          <pc:sldMk cId="2693936630" sldId="281"/>
        </pc:sldMkLst>
        <pc:spChg chg="mod">
          <ac:chgData name="Chenai Woods (2501493)" userId="3fb1c233-f672-4de2-947e-44c6e1e896be" providerId="ADAL" clId="{3E504CD1-65C8-58D6-A44B-ED5262948F83}" dt="2026-05-03T18:10:31.586" v="3147" actId="26606"/>
          <ac:spMkLst>
            <pc:docMk/>
            <pc:sldMk cId="2693936630" sldId="281"/>
            <ac:spMk id="2" creationId="{D5D3CAB0-A620-5D65-0B01-45DD80720A51}"/>
          </ac:spMkLst>
        </pc:spChg>
        <pc:spChg chg="add">
          <ac:chgData name="Chenai Woods (2501493)" userId="3fb1c233-f672-4de2-947e-44c6e1e896be" providerId="ADAL" clId="{3E504CD1-65C8-58D6-A44B-ED5262948F83}" dt="2026-05-03T18:10:31.586" v="3147" actId="26606"/>
          <ac:spMkLst>
            <pc:docMk/>
            <pc:sldMk cId="2693936630" sldId="281"/>
            <ac:spMk id="9" creationId="{0AF33C27-9C85-4B30-9AD7-879D48AFE4FF}"/>
          </ac:spMkLst>
        </pc:spChg>
        <pc:spChg chg="add">
          <ac:chgData name="Chenai Woods (2501493)" userId="3fb1c233-f672-4de2-947e-44c6e1e896be" providerId="ADAL" clId="{3E504CD1-65C8-58D6-A44B-ED5262948F83}" dt="2026-05-03T18:10:31.586" v="3147" actId="26606"/>
          <ac:spMkLst>
            <pc:docMk/>
            <pc:sldMk cId="2693936630" sldId="281"/>
            <ac:spMk id="11" creationId="{6D5089DD-882D-4413-B8BF-4798BFD84A98}"/>
          </ac:spMkLst>
        </pc:spChg>
        <pc:graphicFrameChg chg="add">
          <ac:chgData name="Chenai Woods (2501493)" userId="3fb1c233-f672-4de2-947e-44c6e1e896be" providerId="ADAL" clId="{3E504CD1-65C8-58D6-A44B-ED5262948F83}" dt="2026-05-03T18:10:31.586" v="3147" actId="26606"/>
          <ac:graphicFrameMkLst>
            <pc:docMk/>
            <pc:sldMk cId="2693936630" sldId="281"/>
            <ac:graphicFrameMk id="5" creationId="{7CB35AED-B9E0-B918-FE26-6482CAD68137}"/>
          </ac:graphicFrameMkLst>
        </pc:graphicFrameChg>
      </pc:sldChg>
      <pc:sldChg chg="modSp new del mod">
        <pc:chgData name="Chenai Woods (2501493)" userId="3fb1c233-f672-4de2-947e-44c6e1e896be" providerId="ADAL" clId="{3E504CD1-65C8-58D6-A44B-ED5262948F83}" dt="2026-05-05T21:46:19.990" v="3758" actId="2696"/>
        <pc:sldMkLst>
          <pc:docMk/>
          <pc:sldMk cId="1412586319" sldId="282"/>
        </pc:sldMkLst>
      </pc:sldChg>
      <pc:sldChg chg="addSp delSp modSp new mod setBg setClrOvrMap">
        <pc:chgData name="Chenai Woods (2501493)" userId="3fb1c233-f672-4de2-947e-44c6e1e896be" providerId="ADAL" clId="{3E504CD1-65C8-58D6-A44B-ED5262948F83}" dt="2026-05-03T16:51:27.340" v="1636" actId="26606"/>
        <pc:sldMkLst>
          <pc:docMk/>
          <pc:sldMk cId="3292273219" sldId="283"/>
        </pc:sldMkLst>
        <pc:spChg chg="mod ord">
          <ac:chgData name="Chenai Woods (2501493)" userId="3fb1c233-f672-4de2-947e-44c6e1e896be" providerId="ADAL" clId="{3E504CD1-65C8-58D6-A44B-ED5262948F83}" dt="2026-05-03T16:51:27.340" v="1636" actId="26606"/>
          <ac:spMkLst>
            <pc:docMk/>
            <pc:sldMk cId="3292273219" sldId="283"/>
            <ac:spMk id="2" creationId="{4279C375-41CC-B67B-7163-D3F7D3BB7C12}"/>
          </ac:spMkLst>
        </pc:spChg>
        <pc:graphicFrameChg chg="add mod modGraphic">
          <ac:chgData name="Chenai Woods (2501493)" userId="3fb1c233-f672-4de2-947e-44c6e1e896be" providerId="ADAL" clId="{3E504CD1-65C8-58D6-A44B-ED5262948F83}" dt="2026-05-03T16:51:27.340" v="1636" actId="26606"/>
          <ac:graphicFrameMkLst>
            <pc:docMk/>
            <pc:sldMk cId="3292273219" sldId="283"/>
            <ac:graphicFrameMk id="5" creationId="{589BB4A6-C6DB-704C-82D7-2638125B43D4}"/>
          </ac:graphicFrameMkLst>
        </pc:graphicFrameChg>
      </pc:sldChg>
      <pc:sldChg chg="addSp delSp modSp new mod setBg">
        <pc:chgData name="Chenai Woods (2501493)" userId="3fb1c233-f672-4de2-947e-44c6e1e896be" providerId="ADAL" clId="{3E504CD1-65C8-58D6-A44B-ED5262948F83}" dt="2026-05-03T18:09:04.162" v="3143" actId="26606"/>
        <pc:sldMkLst>
          <pc:docMk/>
          <pc:sldMk cId="2695581408" sldId="284"/>
        </pc:sldMkLst>
        <pc:spChg chg="mod">
          <ac:chgData name="Chenai Woods (2501493)" userId="3fb1c233-f672-4de2-947e-44c6e1e896be" providerId="ADAL" clId="{3E504CD1-65C8-58D6-A44B-ED5262948F83}" dt="2026-05-03T18:09:04.162" v="3143" actId="26606"/>
          <ac:spMkLst>
            <pc:docMk/>
            <pc:sldMk cId="2695581408" sldId="284"/>
            <ac:spMk id="2" creationId="{15B92113-AD48-EA89-3417-A5E8B5A2A59E}"/>
          </ac:spMkLst>
        </pc:spChg>
        <pc:spChg chg="add">
          <ac:chgData name="Chenai Woods (2501493)" userId="3fb1c233-f672-4de2-947e-44c6e1e896be" providerId="ADAL" clId="{3E504CD1-65C8-58D6-A44B-ED5262948F83}" dt="2026-05-03T18:09:04.162" v="3143" actId="26606"/>
          <ac:spMkLst>
            <pc:docMk/>
            <pc:sldMk cId="2695581408" sldId="284"/>
            <ac:spMk id="9" creationId="{93F0ADB5-A0B4-4B01-A8C4-FDC34CE22BD4}"/>
          </ac:spMkLst>
        </pc:spChg>
        <pc:spChg chg="add">
          <ac:chgData name="Chenai Woods (2501493)" userId="3fb1c233-f672-4de2-947e-44c6e1e896be" providerId="ADAL" clId="{3E504CD1-65C8-58D6-A44B-ED5262948F83}" dt="2026-05-03T18:09:04.162" v="3143" actId="26606"/>
          <ac:spMkLst>
            <pc:docMk/>
            <pc:sldMk cId="2695581408" sldId="284"/>
            <ac:spMk id="11" creationId="{AA6D0FDE-0241-4C21-A720-A69475358235}"/>
          </ac:spMkLst>
        </pc:spChg>
        <pc:graphicFrameChg chg="add">
          <ac:chgData name="Chenai Woods (2501493)" userId="3fb1c233-f672-4de2-947e-44c6e1e896be" providerId="ADAL" clId="{3E504CD1-65C8-58D6-A44B-ED5262948F83}" dt="2026-05-03T18:09:04.162" v="3143" actId="26606"/>
          <ac:graphicFrameMkLst>
            <pc:docMk/>
            <pc:sldMk cId="2695581408" sldId="284"/>
            <ac:graphicFrameMk id="5" creationId="{C8ACDE34-0DC3-886F-CF59-F64F5B18D958}"/>
          </ac:graphicFrameMkLst>
        </pc:graphicFrameChg>
      </pc:sldChg>
      <pc:sldChg chg="addSp delSp modSp new mod setBg">
        <pc:chgData name="Chenai Woods (2501493)" userId="3fb1c233-f672-4de2-947e-44c6e1e896be" providerId="ADAL" clId="{3E504CD1-65C8-58D6-A44B-ED5262948F83}" dt="2026-05-03T17:56:51.900" v="2292" actId="26606"/>
        <pc:sldMkLst>
          <pc:docMk/>
          <pc:sldMk cId="3317175895" sldId="285"/>
        </pc:sldMkLst>
        <pc:spChg chg="mod">
          <ac:chgData name="Chenai Woods (2501493)" userId="3fb1c233-f672-4de2-947e-44c6e1e896be" providerId="ADAL" clId="{3E504CD1-65C8-58D6-A44B-ED5262948F83}" dt="2026-05-03T17:56:51.900" v="2292" actId="26606"/>
          <ac:spMkLst>
            <pc:docMk/>
            <pc:sldMk cId="3317175895" sldId="285"/>
            <ac:spMk id="2" creationId="{292B2A3A-F6C7-C6B8-5DFD-1D0F4F178BFA}"/>
          </ac:spMkLst>
        </pc:spChg>
        <pc:spChg chg="add">
          <ac:chgData name="Chenai Woods (2501493)" userId="3fb1c233-f672-4de2-947e-44c6e1e896be" providerId="ADAL" clId="{3E504CD1-65C8-58D6-A44B-ED5262948F83}" dt="2026-05-03T17:56:51.900" v="2292" actId="26606"/>
          <ac:spMkLst>
            <pc:docMk/>
            <pc:sldMk cId="3317175895" sldId="285"/>
            <ac:spMk id="9" creationId="{4E866FF9-A729-45F0-A163-10E89E871602}"/>
          </ac:spMkLst>
        </pc:spChg>
        <pc:spChg chg="add">
          <ac:chgData name="Chenai Woods (2501493)" userId="3fb1c233-f672-4de2-947e-44c6e1e896be" providerId="ADAL" clId="{3E504CD1-65C8-58D6-A44B-ED5262948F83}" dt="2026-05-03T17:56:51.900" v="2292" actId="26606"/>
          <ac:spMkLst>
            <pc:docMk/>
            <pc:sldMk cId="3317175895" sldId="285"/>
            <ac:spMk id="11" creationId="{A804366F-2366-4688-98E7-B101C7BC6146}"/>
          </ac:spMkLst>
        </pc:spChg>
        <pc:graphicFrameChg chg="add">
          <ac:chgData name="Chenai Woods (2501493)" userId="3fb1c233-f672-4de2-947e-44c6e1e896be" providerId="ADAL" clId="{3E504CD1-65C8-58D6-A44B-ED5262948F83}" dt="2026-05-03T17:56:51.900" v="2292" actId="26606"/>
          <ac:graphicFrameMkLst>
            <pc:docMk/>
            <pc:sldMk cId="3317175895" sldId="285"/>
            <ac:graphicFrameMk id="5" creationId="{E47E53EA-122C-A0DF-894A-84DCD4C588FB}"/>
          </ac:graphicFrameMkLst>
        </pc:graphicFrameChg>
      </pc:sldChg>
      <pc:sldChg chg="addSp delSp modSp new mod setBg">
        <pc:chgData name="Chenai Woods (2501493)" userId="3fb1c233-f672-4de2-947e-44c6e1e896be" providerId="ADAL" clId="{3E504CD1-65C8-58D6-A44B-ED5262948F83}" dt="2026-05-03T18:02:00.017" v="2680" actId="26606"/>
        <pc:sldMkLst>
          <pc:docMk/>
          <pc:sldMk cId="47099898" sldId="286"/>
        </pc:sldMkLst>
        <pc:spChg chg="mod">
          <ac:chgData name="Chenai Woods (2501493)" userId="3fb1c233-f672-4de2-947e-44c6e1e896be" providerId="ADAL" clId="{3E504CD1-65C8-58D6-A44B-ED5262948F83}" dt="2026-05-03T18:02:00.017" v="2680" actId="26606"/>
          <ac:spMkLst>
            <pc:docMk/>
            <pc:sldMk cId="47099898" sldId="286"/>
            <ac:spMk id="2" creationId="{E85F793E-8AB0-F16D-FD5A-B248B60A0884}"/>
          </ac:spMkLst>
        </pc:spChg>
        <pc:spChg chg="add">
          <ac:chgData name="Chenai Woods (2501493)" userId="3fb1c233-f672-4de2-947e-44c6e1e896be" providerId="ADAL" clId="{3E504CD1-65C8-58D6-A44B-ED5262948F83}" dt="2026-05-03T18:02:00.017" v="2680" actId="26606"/>
          <ac:spMkLst>
            <pc:docMk/>
            <pc:sldMk cId="47099898" sldId="286"/>
            <ac:spMk id="9" creationId="{93F0ADB5-A0B4-4B01-A8C4-FDC34CE22BD4}"/>
          </ac:spMkLst>
        </pc:spChg>
        <pc:spChg chg="add">
          <ac:chgData name="Chenai Woods (2501493)" userId="3fb1c233-f672-4de2-947e-44c6e1e896be" providerId="ADAL" clId="{3E504CD1-65C8-58D6-A44B-ED5262948F83}" dt="2026-05-03T18:02:00.017" v="2680" actId="26606"/>
          <ac:spMkLst>
            <pc:docMk/>
            <pc:sldMk cId="47099898" sldId="286"/>
            <ac:spMk id="11" creationId="{AA6D0FDE-0241-4C21-A720-A69475358235}"/>
          </ac:spMkLst>
        </pc:spChg>
        <pc:graphicFrameChg chg="add">
          <ac:chgData name="Chenai Woods (2501493)" userId="3fb1c233-f672-4de2-947e-44c6e1e896be" providerId="ADAL" clId="{3E504CD1-65C8-58D6-A44B-ED5262948F83}" dt="2026-05-03T18:02:00.017" v="2680" actId="26606"/>
          <ac:graphicFrameMkLst>
            <pc:docMk/>
            <pc:sldMk cId="47099898" sldId="286"/>
            <ac:graphicFrameMk id="5" creationId="{CD667D21-033C-1331-37F2-3D0D9171B226}"/>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B6316F-4279-49F4-8E83-E60431E308E2}"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C6F58E8F-C80D-428D-B011-2E370BDA8710}">
      <dgm:prSet/>
      <dgm:spPr/>
      <dgm:t>
        <a:bodyPr/>
        <a:lstStyle/>
        <a:p>
          <a:r>
            <a:rPr lang="en-US" dirty="0"/>
            <a:t>WestJet launched the idea of direct flights between Cardiff and Toronto in November 2025 (</a:t>
          </a:r>
          <a:r>
            <a:rPr lang="en-US" dirty="0" err="1"/>
            <a:t>VisitCardiff</a:t>
          </a:r>
          <a:r>
            <a:rPr lang="en-US" dirty="0"/>
            <a:t>, 2025).</a:t>
          </a:r>
        </a:p>
      </dgm:t>
    </dgm:pt>
    <dgm:pt modelId="{4B493C6B-621F-4A48-98BB-F12817A1E4C5}" type="parTrans" cxnId="{C58F5EB4-0A7F-4D44-80EF-39437C51E1F9}">
      <dgm:prSet/>
      <dgm:spPr/>
      <dgm:t>
        <a:bodyPr/>
        <a:lstStyle/>
        <a:p>
          <a:endParaRPr lang="en-US"/>
        </a:p>
      </dgm:t>
    </dgm:pt>
    <dgm:pt modelId="{0587F208-E64D-46A0-BFE3-52811E8B9348}" type="sibTrans" cxnId="{C58F5EB4-0A7F-4D44-80EF-39437C51E1F9}">
      <dgm:prSet/>
      <dgm:spPr/>
      <dgm:t>
        <a:bodyPr/>
        <a:lstStyle/>
        <a:p>
          <a:endParaRPr lang="en-US"/>
        </a:p>
      </dgm:t>
    </dgm:pt>
    <dgm:pt modelId="{A17DFE08-B840-49FD-846D-6C1FFA6BCD58}">
      <dgm:prSet/>
      <dgm:spPr/>
      <dgm:t>
        <a:bodyPr/>
        <a:lstStyle/>
        <a:p>
          <a:r>
            <a:rPr lang="en-US"/>
            <a:t>First transatlantic route from Wales 20 years</a:t>
          </a:r>
        </a:p>
      </dgm:t>
    </dgm:pt>
    <dgm:pt modelId="{35EF9C06-E55A-4D13-B0F6-D3B29FDD7C4F}" type="parTrans" cxnId="{194EA000-8A60-4B65-8EA1-88E6B309D052}">
      <dgm:prSet/>
      <dgm:spPr/>
      <dgm:t>
        <a:bodyPr/>
        <a:lstStyle/>
        <a:p>
          <a:endParaRPr lang="en-US"/>
        </a:p>
      </dgm:t>
    </dgm:pt>
    <dgm:pt modelId="{0D3B5C23-35C0-4447-AABB-A2C4518975E3}" type="sibTrans" cxnId="{194EA000-8A60-4B65-8EA1-88E6B309D052}">
      <dgm:prSet/>
      <dgm:spPr/>
      <dgm:t>
        <a:bodyPr/>
        <a:lstStyle/>
        <a:p>
          <a:endParaRPr lang="en-US"/>
        </a:p>
      </dgm:t>
    </dgm:pt>
    <dgm:pt modelId="{6E62D033-1314-4D76-971B-22AB8C7B4255}">
      <dgm:prSet/>
      <dgm:spPr/>
      <dgm:t>
        <a:bodyPr/>
        <a:lstStyle/>
        <a:p>
          <a:r>
            <a:rPr lang="en-US"/>
            <a:t>Enhancing connectivity and strengthening tourism and regional economy </a:t>
          </a:r>
        </a:p>
      </dgm:t>
    </dgm:pt>
    <dgm:pt modelId="{D4018EE1-8FB8-4EEC-AA30-D210DEF90FE2}" type="parTrans" cxnId="{11C60FAF-38C4-40D6-BF46-E638CFCA2293}">
      <dgm:prSet/>
      <dgm:spPr/>
      <dgm:t>
        <a:bodyPr/>
        <a:lstStyle/>
        <a:p>
          <a:endParaRPr lang="en-US"/>
        </a:p>
      </dgm:t>
    </dgm:pt>
    <dgm:pt modelId="{6DF89496-D477-4F88-8386-FD7BD1D8FFF9}" type="sibTrans" cxnId="{11C60FAF-38C4-40D6-BF46-E638CFCA2293}">
      <dgm:prSet/>
      <dgm:spPr/>
      <dgm:t>
        <a:bodyPr/>
        <a:lstStyle/>
        <a:p>
          <a:endParaRPr lang="en-US"/>
        </a:p>
      </dgm:t>
    </dgm:pt>
    <dgm:pt modelId="{81AC15D1-F994-41BD-83D8-094EC7C9450F}">
      <dgm:prSet/>
      <dgm:spPr/>
      <dgm:t>
        <a:bodyPr/>
        <a:lstStyle/>
        <a:p>
          <a:r>
            <a:rPr lang="en-US"/>
            <a:t>This presentation evaluates strategic growth, leadership approach stakeholder coordination, and organizational impact. </a:t>
          </a:r>
        </a:p>
      </dgm:t>
    </dgm:pt>
    <dgm:pt modelId="{A9B87108-3D71-4E0C-A947-576C955DC076}" type="parTrans" cxnId="{37879E0F-233D-4155-B5C5-EF6EEDDE0C83}">
      <dgm:prSet/>
      <dgm:spPr/>
      <dgm:t>
        <a:bodyPr/>
        <a:lstStyle/>
        <a:p>
          <a:endParaRPr lang="en-US"/>
        </a:p>
      </dgm:t>
    </dgm:pt>
    <dgm:pt modelId="{F09ABCDC-328B-4DB2-A026-00151CF9E737}" type="sibTrans" cxnId="{37879E0F-233D-4155-B5C5-EF6EEDDE0C83}">
      <dgm:prSet/>
      <dgm:spPr/>
      <dgm:t>
        <a:bodyPr/>
        <a:lstStyle/>
        <a:p>
          <a:endParaRPr lang="en-US"/>
        </a:p>
      </dgm:t>
    </dgm:pt>
    <dgm:pt modelId="{21B67026-2400-4344-B9D0-89CCF8E89145}" type="pres">
      <dgm:prSet presAssocID="{27B6316F-4279-49F4-8E83-E60431E308E2}" presName="root" presStyleCnt="0">
        <dgm:presLayoutVars>
          <dgm:dir/>
          <dgm:resizeHandles val="exact"/>
        </dgm:presLayoutVars>
      </dgm:prSet>
      <dgm:spPr/>
    </dgm:pt>
    <dgm:pt modelId="{906AFE9D-C08E-4049-B707-EA3D438B6419}" type="pres">
      <dgm:prSet presAssocID="{C6F58E8F-C80D-428D-B011-2E370BDA8710}" presName="compNode" presStyleCnt="0"/>
      <dgm:spPr/>
    </dgm:pt>
    <dgm:pt modelId="{BDB520FA-0F45-4776-BBE4-4A136E68D7D6}" type="pres">
      <dgm:prSet presAssocID="{C6F58E8F-C80D-428D-B011-2E370BDA871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lot"/>
        </a:ext>
      </dgm:extLst>
    </dgm:pt>
    <dgm:pt modelId="{9AE1946F-ABC1-4861-8927-6D47BA9C9D2E}" type="pres">
      <dgm:prSet presAssocID="{C6F58E8F-C80D-428D-B011-2E370BDA8710}" presName="spaceRect" presStyleCnt="0"/>
      <dgm:spPr/>
    </dgm:pt>
    <dgm:pt modelId="{DB2D975E-43DC-4F04-9EF0-BE75CB5D3F5D}" type="pres">
      <dgm:prSet presAssocID="{C6F58E8F-C80D-428D-B011-2E370BDA8710}" presName="textRect" presStyleLbl="revTx" presStyleIdx="0" presStyleCnt="4">
        <dgm:presLayoutVars>
          <dgm:chMax val="1"/>
          <dgm:chPref val="1"/>
        </dgm:presLayoutVars>
      </dgm:prSet>
      <dgm:spPr/>
    </dgm:pt>
    <dgm:pt modelId="{65121839-3C9B-45A9-B41D-7287B8C26F46}" type="pres">
      <dgm:prSet presAssocID="{0587F208-E64D-46A0-BFE3-52811E8B9348}" presName="sibTrans" presStyleCnt="0"/>
      <dgm:spPr/>
    </dgm:pt>
    <dgm:pt modelId="{00795FDD-CDFC-466F-B79D-190BD8911943}" type="pres">
      <dgm:prSet presAssocID="{A17DFE08-B840-49FD-846D-6C1FFA6BCD58}" presName="compNode" presStyleCnt="0"/>
      <dgm:spPr/>
    </dgm:pt>
    <dgm:pt modelId="{27F58F79-C6AF-4CD8-BBE5-425AF5F48F3C}" type="pres">
      <dgm:prSet presAssocID="{A17DFE08-B840-49FD-846D-6C1FFA6BCD5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eroplane"/>
        </a:ext>
      </dgm:extLst>
    </dgm:pt>
    <dgm:pt modelId="{4DB8AE8C-37C0-4257-8380-8631E97926AC}" type="pres">
      <dgm:prSet presAssocID="{A17DFE08-B840-49FD-846D-6C1FFA6BCD58}" presName="spaceRect" presStyleCnt="0"/>
      <dgm:spPr/>
    </dgm:pt>
    <dgm:pt modelId="{D5216928-14AA-430F-B5B5-56E5EC05F45C}" type="pres">
      <dgm:prSet presAssocID="{A17DFE08-B840-49FD-846D-6C1FFA6BCD58}" presName="textRect" presStyleLbl="revTx" presStyleIdx="1" presStyleCnt="4">
        <dgm:presLayoutVars>
          <dgm:chMax val="1"/>
          <dgm:chPref val="1"/>
        </dgm:presLayoutVars>
      </dgm:prSet>
      <dgm:spPr/>
    </dgm:pt>
    <dgm:pt modelId="{AC48793E-7EBC-4CF6-9995-ECCD15418F23}" type="pres">
      <dgm:prSet presAssocID="{0D3B5C23-35C0-4447-AABB-A2C4518975E3}" presName="sibTrans" presStyleCnt="0"/>
      <dgm:spPr/>
    </dgm:pt>
    <dgm:pt modelId="{4FB27CD0-FECB-4176-AF9C-98BDFEA88BDC}" type="pres">
      <dgm:prSet presAssocID="{6E62D033-1314-4D76-971B-22AB8C7B4255}" presName="compNode" presStyleCnt="0"/>
      <dgm:spPr/>
    </dgm:pt>
    <dgm:pt modelId="{3DC330E4-B161-43E1-B54C-06394C44D6ED}" type="pres">
      <dgm:prSet presAssocID="{6E62D033-1314-4D76-971B-22AB8C7B425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rain"/>
        </a:ext>
      </dgm:extLst>
    </dgm:pt>
    <dgm:pt modelId="{14C35F0B-A982-404B-8436-FDB196F7CCE1}" type="pres">
      <dgm:prSet presAssocID="{6E62D033-1314-4D76-971B-22AB8C7B4255}" presName="spaceRect" presStyleCnt="0"/>
      <dgm:spPr/>
    </dgm:pt>
    <dgm:pt modelId="{E74B1BFF-D140-4829-8E0D-29156F4DBFF9}" type="pres">
      <dgm:prSet presAssocID="{6E62D033-1314-4D76-971B-22AB8C7B4255}" presName="textRect" presStyleLbl="revTx" presStyleIdx="2" presStyleCnt="4">
        <dgm:presLayoutVars>
          <dgm:chMax val="1"/>
          <dgm:chPref val="1"/>
        </dgm:presLayoutVars>
      </dgm:prSet>
      <dgm:spPr/>
    </dgm:pt>
    <dgm:pt modelId="{B723927E-4417-4182-8417-E1A335225F2E}" type="pres">
      <dgm:prSet presAssocID="{6DF89496-D477-4F88-8386-FD7BD1D8FFF9}" presName="sibTrans" presStyleCnt="0"/>
      <dgm:spPr/>
    </dgm:pt>
    <dgm:pt modelId="{526B0D43-805C-40AD-AB31-C3382BE9B37A}" type="pres">
      <dgm:prSet presAssocID="{81AC15D1-F994-41BD-83D8-094EC7C9450F}" presName="compNode" presStyleCnt="0"/>
      <dgm:spPr/>
    </dgm:pt>
    <dgm:pt modelId="{4F3FA8BD-F525-47A5-8C1D-293B62227AC8}" type="pres">
      <dgm:prSet presAssocID="{81AC15D1-F994-41BD-83D8-094EC7C9450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eting"/>
        </a:ext>
      </dgm:extLst>
    </dgm:pt>
    <dgm:pt modelId="{8CC22D70-B020-4CBC-936A-7C180940769D}" type="pres">
      <dgm:prSet presAssocID="{81AC15D1-F994-41BD-83D8-094EC7C9450F}" presName="spaceRect" presStyleCnt="0"/>
      <dgm:spPr/>
    </dgm:pt>
    <dgm:pt modelId="{386E95FB-664A-4F0A-96B1-9C77EA05187A}" type="pres">
      <dgm:prSet presAssocID="{81AC15D1-F994-41BD-83D8-094EC7C9450F}" presName="textRect" presStyleLbl="revTx" presStyleIdx="3" presStyleCnt="4">
        <dgm:presLayoutVars>
          <dgm:chMax val="1"/>
          <dgm:chPref val="1"/>
        </dgm:presLayoutVars>
      </dgm:prSet>
      <dgm:spPr/>
    </dgm:pt>
  </dgm:ptLst>
  <dgm:cxnLst>
    <dgm:cxn modelId="{194EA000-8A60-4B65-8EA1-88E6B309D052}" srcId="{27B6316F-4279-49F4-8E83-E60431E308E2}" destId="{A17DFE08-B840-49FD-846D-6C1FFA6BCD58}" srcOrd="1" destOrd="0" parTransId="{35EF9C06-E55A-4D13-B0F6-D3B29FDD7C4F}" sibTransId="{0D3B5C23-35C0-4447-AABB-A2C4518975E3}"/>
    <dgm:cxn modelId="{BB6A210F-2C37-433F-90A6-60AA9FCAFDBE}" type="presOf" srcId="{C6F58E8F-C80D-428D-B011-2E370BDA8710}" destId="{DB2D975E-43DC-4F04-9EF0-BE75CB5D3F5D}" srcOrd="0" destOrd="0" presId="urn:microsoft.com/office/officeart/2018/2/layout/IconLabelList"/>
    <dgm:cxn modelId="{37879E0F-233D-4155-B5C5-EF6EEDDE0C83}" srcId="{27B6316F-4279-49F4-8E83-E60431E308E2}" destId="{81AC15D1-F994-41BD-83D8-094EC7C9450F}" srcOrd="3" destOrd="0" parTransId="{A9B87108-3D71-4E0C-A947-576C955DC076}" sibTransId="{F09ABCDC-328B-4DB2-A026-00151CF9E737}"/>
    <dgm:cxn modelId="{8234E424-8950-477B-A367-3D09AC8F9DB2}" type="presOf" srcId="{A17DFE08-B840-49FD-846D-6C1FFA6BCD58}" destId="{D5216928-14AA-430F-B5B5-56E5EC05F45C}" srcOrd="0" destOrd="0" presId="urn:microsoft.com/office/officeart/2018/2/layout/IconLabelList"/>
    <dgm:cxn modelId="{DC04832F-A75B-4157-B5FB-9697C69ADC5E}" type="presOf" srcId="{81AC15D1-F994-41BD-83D8-094EC7C9450F}" destId="{386E95FB-664A-4F0A-96B1-9C77EA05187A}" srcOrd="0" destOrd="0" presId="urn:microsoft.com/office/officeart/2018/2/layout/IconLabelList"/>
    <dgm:cxn modelId="{16D6CB6E-70F9-43F0-8F85-EAAD6B4E8183}" type="presOf" srcId="{6E62D033-1314-4D76-971B-22AB8C7B4255}" destId="{E74B1BFF-D140-4829-8E0D-29156F4DBFF9}" srcOrd="0" destOrd="0" presId="urn:microsoft.com/office/officeart/2018/2/layout/IconLabelList"/>
    <dgm:cxn modelId="{5DDE2396-4F0E-4D51-903B-3DB6E85304E3}" type="presOf" srcId="{27B6316F-4279-49F4-8E83-E60431E308E2}" destId="{21B67026-2400-4344-B9D0-89CCF8E89145}" srcOrd="0" destOrd="0" presId="urn:microsoft.com/office/officeart/2018/2/layout/IconLabelList"/>
    <dgm:cxn modelId="{11C60FAF-38C4-40D6-BF46-E638CFCA2293}" srcId="{27B6316F-4279-49F4-8E83-E60431E308E2}" destId="{6E62D033-1314-4D76-971B-22AB8C7B4255}" srcOrd="2" destOrd="0" parTransId="{D4018EE1-8FB8-4EEC-AA30-D210DEF90FE2}" sibTransId="{6DF89496-D477-4F88-8386-FD7BD1D8FFF9}"/>
    <dgm:cxn modelId="{C58F5EB4-0A7F-4D44-80EF-39437C51E1F9}" srcId="{27B6316F-4279-49F4-8E83-E60431E308E2}" destId="{C6F58E8F-C80D-428D-B011-2E370BDA8710}" srcOrd="0" destOrd="0" parTransId="{4B493C6B-621F-4A48-98BB-F12817A1E4C5}" sibTransId="{0587F208-E64D-46A0-BFE3-52811E8B9348}"/>
    <dgm:cxn modelId="{C75F61E3-7443-4A51-AC04-61E94E5AF731}" type="presParOf" srcId="{21B67026-2400-4344-B9D0-89CCF8E89145}" destId="{906AFE9D-C08E-4049-B707-EA3D438B6419}" srcOrd="0" destOrd="0" presId="urn:microsoft.com/office/officeart/2018/2/layout/IconLabelList"/>
    <dgm:cxn modelId="{E35EF896-6E44-45FF-B3B3-114765EACB53}" type="presParOf" srcId="{906AFE9D-C08E-4049-B707-EA3D438B6419}" destId="{BDB520FA-0F45-4776-BBE4-4A136E68D7D6}" srcOrd="0" destOrd="0" presId="urn:microsoft.com/office/officeart/2018/2/layout/IconLabelList"/>
    <dgm:cxn modelId="{E4DB6069-A947-43AC-8EF4-290D43C9F92B}" type="presParOf" srcId="{906AFE9D-C08E-4049-B707-EA3D438B6419}" destId="{9AE1946F-ABC1-4861-8927-6D47BA9C9D2E}" srcOrd="1" destOrd="0" presId="urn:microsoft.com/office/officeart/2018/2/layout/IconLabelList"/>
    <dgm:cxn modelId="{2D0140C4-854E-4209-93B5-87EF786741C4}" type="presParOf" srcId="{906AFE9D-C08E-4049-B707-EA3D438B6419}" destId="{DB2D975E-43DC-4F04-9EF0-BE75CB5D3F5D}" srcOrd="2" destOrd="0" presId="urn:microsoft.com/office/officeart/2018/2/layout/IconLabelList"/>
    <dgm:cxn modelId="{20FD8733-2C13-4E05-8F28-4DB4EBDCE58B}" type="presParOf" srcId="{21B67026-2400-4344-B9D0-89CCF8E89145}" destId="{65121839-3C9B-45A9-B41D-7287B8C26F46}" srcOrd="1" destOrd="0" presId="urn:microsoft.com/office/officeart/2018/2/layout/IconLabelList"/>
    <dgm:cxn modelId="{85E48580-660D-42FF-8B2C-532B48733189}" type="presParOf" srcId="{21B67026-2400-4344-B9D0-89CCF8E89145}" destId="{00795FDD-CDFC-466F-B79D-190BD8911943}" srcOrd="2" destOrd="0" presId="urn:microsoft.com/office/officeart/2018/2/layout/IconLabelList"/>
    <dgm:cxn modelId="{A3A44033-7215-4F5F-A2F5-109A85955D94}" type="presParOf" srcId="{00795FDD-CDFC-466F-B79D-190BD8911943}" destId="{27F58F79-C6AF-4CD8-BBE5-425AF5F48F3C}" srcOrd="0" destOrd="0" presId="urn:microsoft.com/office/officeart/2018/2/layout/IconLabelList"/>
    <dgm:cxn modelId="{42CA960E-A5C5-404B-BF8C-34F03277D5B8}" type="presParOf" srcId="{00795FDD-CDFC-466F-B79D-190BD8911943}" destId="{4DB8AE8C-37C0-4257-8380-8631E97926AC}" srcOrd="1" destOrd="0" presId="urn:microsoft.com/office/officeart/2018/2/layout/IconLabelList"/>
    <dgm:cxn modelId="{4D980694-1C97-4E65-B1E0-160DCCC86F5E}" type="presParOf" srcId="{00795FDD-CDFC-466F-B79D-190BD8911943}" destId="{D5216928-14AA-430F-B5B5-56E5EC05F45C}" srcOrd="2" destOrd="0" presId="urn:microsoft.com/office/officeart/2018/2/layout/IconLabelList"/>
    <dgm:cxn modelId="{9414AA37-3677-46D7-81BE-EA1F04F9F9DC}" type="presParOf" srcId="{21B67026-2400-4344-B9D0-89CCF8E89145}" destId="{AC48793E-7EBC-4CF6-9995-ECCD15418F23}" srcOrd="3" destOrd="0" presId="urn:microsoft.com/office/officeart/2018/2/layout/IconLabelList"/>
    <dgm:cxn modelId="{E18FFFE1-0891-4299-BB00-0621E4CE0311}" type="presParOf" srcId="{21B67026-2400-4344-B9D0-89CCF8E89145}" destId="{4FB27CD0-FECB-4176-AF9C-98BDFEA88BDC}" srcOrd="4" destOrd="0" presId="urn:microsoft.com/office/officeart/2018/2/layout/IconLabelList"/>
    <dgm:cxn modelId="{3742F431-C83E-419A-98DB-289B8B1732B7}" type="presParOf" srcId="{4FB27CD0-FECB-4176-AF9C-98BDFEA88BDC}" destId="{3DC330E4-B161-43E1-B54C-06394C44D6ED}" srcOrd="0" destOrd="0" presId="urn:microsoft.com/office/officeart/2018/2/layout/IconLabelList"/>
    <dgm:cxn modelId="{D666365A-B9B8-407F-BF14-E3EB0A2E1D36}" type="presParOf" srcId="{4FB27CD0-FECB-4176-AF9C-98BDFEA88BDC}" destId="{14C35F0B-A982-404B-8436-FDB196F7CCE1}" srcOrd="1" destOrd="0" presId="urn:microsoft.com/office/officeart/2018/2/layout/IconLabelList"/>
    <dgm:cxn modelId="{3DF28123-D10C-4256-B477-90CB60939EDC}" type="presParOf" srcId="{4FB27CD0-FECB-4176-AF9C-98BDFEA88BDC}" destId="{E74B1BFF-D140-4829-8E0D-29156F4DBFF9}" srcOrd="2" destOrd="0" presId="urn:microsoft.com/office/officeart/2018/2/layout/IconLabelList"/>
    <dgm:cxn modelId="{70E8C271-373F-4872-A5D3-2F0D6D60CDC7}" type="presParOf" srcId="{21B67026-2400-4344-B9D0-89CCF8E89145}" destId="{B723927E-4417-4182-8417-E1A335225F2E}" srcOrd="5" destOrd="0" presId="urn:microsoft.com/office/officeart/2018/2/layout/IconLabelList"/>
    <dgm:cxn modelId="{7DBFC5AC-0B15-4D23-9D10-DDEBDFD628B9}" type="presParOf" srcId="{21B67026-2400-4344-B9D0-89CCF8E89145}" destId="{526B0D43-805C-40AD-AB31-C3382BE9B37A}" srcOrd="6" destOrd="0" presId="urn:microsoft.com/office/officeart/2018/2/layout/IconLabelList"/>
    <dgm:cxn modelId="{49FED882-4E65-4013-87EF-313D94DFE803}" type="presParOf" srcId="{526B0D43-805C-40AD-AB31-C3382BE9B37A}" destId="{4F3FA8BD-F525-47A5-8C1D-293B62227AC8}" srcOrd="0" destOrd="0" presId="urn:microsoft.com/office/officeart/2018/2/layout/IconLabelList"/>
    <dgm:cxn modelId="{17C50682-88BD-4C7D-A5BA-8FF4622B138F}" type="presParOf" srcId="{526B0D43-805C-40AD-AB31-C3382BE9B37A}" destId="{8CC22D70-B020-4CBC-936A-7C180940769D}" srcOrd="1" destOrd="0" presId="urn:microsoft.com/office/officeart/2018/2/layout/IconLabelList"/>
    <dgm:cxn modelId="{D2877194-D3A1-4D3A-88EE-D1FB369C4E77}" type="presParOf" srcId="{526B0D43-805C-40AD-AB31-C3382BE9B37A}" destId="{386E95FB-664A-4F0A-96B1-9C77EA05187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60E2FD-A780-4FAF-80FA-C1538160260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66C79DC-3A6D-49E3-8E7F-285855285A77}">
      <dgm:prSet/>
      <dgm:spPr/>
      <dgm:t>
        <a:bodyPr/>
        <a:lstStyle/>
        <a:p>
          <a:r>
            <a:rPr lang="en-US"/>
            <a:t>According to Schein (2010), organisation culture is described as “how things are done”.</a:t>
          </a:r>
        </a:p>
      </dgm:t>
    </dgm:pt>
    <dgm:pt modelId="{7333493A-F2D4-4446-8E98-722F381AB494}" type="parTrans" cxnId="{A994901E-A88D-4FCD-8A89-0F0237361282}">
      <dgm:prSet/>
      <dgm:spPr/>
      <dgm:t>
        <a:bodyPr/>
        <a:lstStyle/>
        <a:p>
          <a:endParaRPr lang="en-US"/>
        </a:p>
      </dgm:t>
    </dgm:pt>
    <dgm:pt modelId="{8196A0A0-E9BE-46A4-893A-6CB9193B974E}" type="sibTrans" cxnId="{A994901E-A88D-4FCD-8A89-0F0237361282}">
      <dgm:prSet/>
      <dgm:spPr/>
      <dgm:t>
        <a:bodyPr/>
        <a:lstStyle/>
        <a:p>
          <a:endParaRPr lang="en-US"/>
        </a:p>
      </dgm:t>
    </dgm:pt>
    <dgm:pt modelId="{ED26195C-59BA-45CA-8BDF-7E9383443253}">
      <dgm:prSet/>
      <dgm:spPr/>
      <dgm:t>
        <a:bodyPr/>
        <a:lstStyle/>
        <a:p>
          <a:r>
            <a:rPr lang="en-US"/>
            <a:t>Values, beliefs, and behaviours</a:t>
          </a:r>
        </a:p>
      </dgm:t>
    </dgm:pt>
    <dgm:pt modelId="{75175868-D01A-444E-9F44-B9BEA9287B91}" type="parTrans" cxnId="{CDFAE55C-B5CE-4556-92D9-B01BBE91625D}">
      <dgm:prSet/>
      <dgm:spPr/>
      <dgm:t>
        <a:bodyPr/>
        <a:lstStyle/>
        <a:p>
          <a:endParaRPr lang="en-US"/>
        </a:p>
      </dgm:t>
    </dgm:pt>
    <dgm:pt modelId="{1DC46888-4C1C-4550-8635-B89C441B952D}" type="sibTrans" cxnId="{CDFAE55C-B5CE-4556-92D9-B01BBE91625D}">
      <dgm:prSet/>
      <dgm:spPr/>
      <dgm:t>
        <a:bodyPr/>
        <a:lstStyle/>
        <a:p>
          <a:endParaRPr lang="en-US"/>
        </a:p>
      </dgm:t>
    </dgm:pt>
    <dgm:pt modelId="{EEC0810A-98EB-40BE-8BA4-AE10E0032805}">
      <dgm:prSet/>
      <dgm:spPr/>
      <dgm:t>
        <a:bodyPr/>
        <a:lstStyle/>
        <a:p>
          <a:r>
            <a:rPr lang="en-US"/>
            <a:t>Can affect how employees work and treat customers </a:t>
          </a:r>
        </a:p>
      </dgm:t>
    </dgm:pt>
    <dgm:pt modelId="{37428188-8126-49C9-9856-68F9E42B01D4}" type="parTrans" cxnId="{C021A187-680F-411C-A51C-207D823E28A6}">
      <dgm:prSet/>
      <dgm:spPr/>
      <dgm:t>
        <a:bodyPr/>
        <a:lstStyle/>
        <a:p>
          <a:endParaRPr lang="en-US"/>
        </a:p>
      </dgm:t>
    </dgm:pt>
    <dgm:pt modelId="{882C7220-A403-455B-9DCB-BCFB2CF39CB1}" type="sibTrans" cxnId="{C021A187-680F-411C-A51C-207D823E28A6}">
      <dgm:prSet/>
      <dgm:spPr/>
      <dgm:t>
        <a:bodyPr/>
        <a:lstStyle/>
        <a:p>
          <a:endParaRPr lang="en-US"/>
        </a:p>
      </dgm:t>
    </dgm:pt>
    <dgm:pt modelId="{5FBE64FB-8424-4E5B-B416-318872AE8BD0}">
      <dgm:prSet/>
      <dgm:spPr/>
      <dgm:t>
        <a:bodyPr/>
        <a:lstStyle/>
        <a:p>
          <a:r>
            <a:rPr lang="en-US"/>
            <a:t>It is important because it improves performance, helps deal with change, and supports success. </a:t>
          </a:r>
        </a:p>
      </dgm:t>
    </dgm:pt>
    <dgm:pt modelId="{DDB2E03E-22FA-45A8-95FB-59924985DAA9}" type="parTrans" cxnId="{BB1113E7-D5F2-4AD0-B4DB-B46238CF1316}">
      <dgm:prSet/>
      <dgm:spPr/>
      <dgm:t>
        <a:bodyPr/>
        <a:lstStyle/>
        <a:p>
          <a:endParaRPr lang="en-US"/>
        </a:p>
      </dgm:t>
    </dgm:pt>
    <dgm:pt modelId="{C7EA9D74-EC93-4FDE-9B8B-113C2B434040}" type="sibTrans" cxnId="{BB1113E7-D5F2-4AD0-B4DB-B46238CF1316}">
      <dgm:prSet/>
      <dgm:spPr/>
      <dgm:t>
        <a:bodyPr/>
        <a:lstStyle/>
        <a:p>
          <a:endParaRPr lang="en-US"/>
        </a:p>
      </dgm:t>
    </dgm:pt>
    <dgm:pt modelId="{3E874587-E1B5-4AF0-A313-74ED8306E92D}" type="pres">
      <dgm:prSet presAssocID="{5C60E2FD-A780-4FAF-80FA-C1538160260E}" presName="root" presStyleCnt="0">
        <dgm:presLayoutVars>
          <dgm:dir/>
          <dgm:resizeHandles val="exact"/>
        </dgm:presLayoutVars>
      </dgm:prSet>
      <dgm:spPr/>
    </dgm:pt>
    <dgm:pt modelId="{B6D00F43-E047-429C-B0EF-E42475887396}" type="pres">
      <dgm:prSet presAssocID="{066C79DC-3A6D-49E3-8E7F-285855285A77}" presName="compNode" presStyleCnt="0"/>
      <dgm:spPr/>
    </dgm:pt>
    <dgm:pt modelId="{FABFE351-5EC5-4365-9C27-78A96F6A1BB0}" type="pres">
      <dgm:prSet presAssocID="{066C79DC-3A6D-49E3-8E7F-285855285A77}" presName="bgRect" presStyleLbl="bgShp" presStyleIdx="0" presStyleCnt="4"/>
      <dgm:spPr/>
    </dgm:pt>
    <dgm:pt modelId="{F2DEA40A-767D-4E20-AADE-12D83300DAC8}" type="pres">
      <dgm:prSet presAssocID="{066C79DC-3A6D-49E3-8E7F-285855285A7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E740D643-2B80-4C76-9A30-E665F5387B7C}" type="pres">
      <dgm:prSet presAssocID="{066C79DC-3A6D-49E3-8E7F-285855285A77}" presName="spaceRect" presStyleCnt="0"/>
      <dgm:spPr/>
    </dgm:pt>
    <dgm:pt modelId="{F3FC81E7-57B0-4CC7-8F40-FCBD5603837C}" type="pres">
      <dgm:prSet presAssocID="{066C79DC-3A6D-49E3-8E7F-285855285A77}" presName="parTx" presStyleLbl="revTx" presStyleIdx="0" presStyleCnt="4">
        <dgm:presLayoutVars>
          <dgm:chMax val="0"/>
          <dgm:chPref val="0"/>
        </dgm:presLayoutVars>
      </dgm:prSet>
      <dgm:spPr/>
    </dgm:pt>
    <dgm:pt modelId="{F23433D4-B769-46B3-95A7-B7F3534B7D8E}" type="pres">
      <dgm:prSet presAssocID="{8196A0A0-E9BE-46A4-893A-6CB9193B974E}" presName="sibTrans" presStyleCnt="0"/>
      <dgm:spPr/>
    </dgm:pt>
    <dgm:pt modelId="{EF975BFB-465E-474E-B990-353043BB74D3}" type="pres">
      <dgm:prSet presAssocID="{ED26195C-59BA-45CA-8BDF-7E9383443253}" presName="compNode" presStyleCnt="0"/>
      <dgm:spPr/>
    </dgm:pt>
    <dgm:pt modelId="{6E3A2D8B-8795-4E9C-ABA1-12D5FA75D764}" type="pres">
      <dgm:prSet presAssocID="{ED26195C-59BA-45CA-8BDF-7E9383443253}" presName="bgRect" presStyleLbl="bgShp" presStyleIdx="1" presStyleCnt="4"/>
      <dgm:spPr/>
    </dgm:pt>
    <dgm:pt modelId="{8E73227F-B0C0-412E-AF7F-E6241BA4A077}" type="pres">
      <dgm:prSet presAssocID="{ED26195C-59BA-45CA-8BDF-7E938344325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31701F35-68AC-4AE9-855C-FE278B9C64ED}" type="pres">
      <dgm:prSet presAssocID="{ED26195C-59BA-45CA-8BDF-7E9383443253}" presName="spaceRect" presStyleCnt="0"/>
      <dgm:spPr/>
    </dgm:pt>
    <dgm:pt modelId="{D8DE01D4-241C-4EE0-834D-D56493282479}" type="pres">
      <dgm:prSet presAssocID="{ED26195C-59BA-45CA-8BDF-7E9383443253}" presName="parTx" presStyleLbl="revTx" presStyleIdx="1" presStyleCnt="4">
        <dgm:presLayoutVars>
          <dgm:chMax val="0"/>
          <dgm:chPref val="0"/>
        </dgm:presLayoutVars>
      </dgm:prSet>
      <dgm:spPr/>
    </dgm:pt>
    <dgm:pt modelId="{793BB736-36D3-49BC-95B1-0E2E837F68C6}" type="pres">
      <dgm:prSet presAssocID="{1DC46888-4C1C-4550-8635-B89C441B952D}" presName="sibTrans" presStyleCnt="0"/>
      <dgm:spPr/>
    </dgm:pt>
    <dgm:pt modelId="{71A36D16-97F5-4285-94B6-8CE07CD554AC}" type="pres">
      <dgm:prSet presAssocID="{EEC0810A-98EB-40BE-8BA4-AE10E0032805}" presName="compNode" presStyleCnt="0"/>
      <dgm:spPr/>
    </dgm:pt>
    <dgm:pt modelId="{3695A78A-105D-499A-80DC-BC25E59FC3AB}" type="pres">
      <dgm:prSet presAssocID="{EEC0810A-98EB-40BE-8BA4-AE10E0032805}" presName="bgRect" presStyleLbl="bgShp" presStyleIdx="2" presStyleCnt="4"/>
      <dgm:spPr/>
    </dgm:pt>
    <dgm:pt modelId="{510D49E8-D9A0-40B4-BF1F-F7C436CE1A36}" type="pres">
      <dgm:prSet presAssocID="{EEC0810A-98EB-40BE-8BA4-AE10E003280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3EF9E583-D079-4349-8455-0E4890454ED8}" type="pres">
      <dgm:prSet presAssocID="{EEC0810A-98EB-40BE-8BA4-AE10E0032805}" presName="spaceRect" presStyleCnt="0"/>
      <dgm:spPr/>
    </dgm:pt>
    <dgm:pt modelId="{2D7814A2-451B-4133-B99A-6CC16EC1552D}" type="pres">
      <dgm:prSet presAssocID="{EEC0810A-98EB-40BE-8BA4-AE10E0032805}" presName="parTx" presStyleLbl="revTx" presStyleIdx="2" presStyleCnt="4">
        <dgm:presLayoutVars>
          <dgm:chMax val="0"/>
          <dgm:chPref val="0"/>
        </dgm:presLayoutVars>
      </dgm:prSet>
      <dgm:spPr/>
    </dgm:pt>
    <dgm:pt modelId="{BB90BCB7-D49B-449B-B88E-5B18DBED7FD3}" type="pres">
      <dgm:prSet presAssocID="{882C7220-A403-455B-9DCB-BCFB2CF39CB1}" presName="sibTrans" presStyleCnt="0"/>
      <dgm:spPr/>
    </dgm:pt>
    <dgm:pt modelId="{B9559A06-ECF8-4461-A89B-FEF9C6B1B62C}" type="pres">
      <dgm:prSet presAssocID="{5FBE64FB-8424-4E5B-B416-318872AE8BD0}" presName="compNode" presStyleCnt="0"/>
      <dgm:spPr/>
    </dgm:pt>
    <dgm:pt modelId="{B4375DB6-7762-46FE-BCFB-323D5D66B062}" type="pres">
      <dgm:prSet presAssocID="{5FBE64FB-8424-4E5B-B416-318872AE8BD0}" presName="bgRect" presStyleLbl="bgShp" presStyleIdx="3" presStyleCnt="4"/>
      <dgm:spPr/>
    </dgm:pt>
    <dgm:pt modelId="{E2E1A796-6CE8-4C3E-965C-1A0EC7AD0EFB}" type="pres">
      <dgm:prSet presAssocID="{5FBE64FB-8424-4E5B-B416-318872AE8BD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ignal"/>
        </a:ext>
      </dgm:extLst>
    </dgm:pt>
    <dgm:pt modelId="{7BCD96BF-3C9B-41DB-B9A6-0F66A190CE48}" type="pres">
      <dgm:prSet presAssocID="{5FBE64FB-8424-4E5B-B416-318872AE8BD0}" presName="spaceRect" presStyleCnt="0"/>
      <dgm:spPr/>
    </dgm:pt>
    <dgm:pt modelId="{D77614EC-E904-40B1-9E76-9E1A9914987D}" type="pres">
      <dgm:prSet presAssocID="{5FBE64FB-8424-4E5B-B416-318872AE8BD0}" presName="parTx" presStyleLbl="revTx" presStyleIdx="3" presStyleCnt="4">
        <dgm:presLayoutVars>
          <dgm:chMax val="0"/>
          <dgm:chPref val="0"/>
        </dgm:presLayoutVars>
      </dgm:prSet>
      <dgm:spPr/>
    </dgm:pt>
  </dgm:ptLst>
  <dgm:cxnLst>
    <dgm:cxn modelId="{A994901E-A88D-4FCD-8A89-0F0237361282}" srcId="{5C60E2FD-A780-4FAF-80FA-C1538160260E}" destId="{066C79DC-3A6D-49E3-8E7F-285855285A77}" srcOrd="0" destOrd="0" parTransId="{7333493A-F2D4-4446-8E98-722F381AB494}" sibTransId="{8196A0A0-E9BE-46A4-893A-6CB9193B974E}"/>
    <dgm:cxn modelId="{38DE4428-B5E1-4186-85B5-0E9CE45D02A3}" type="presOf" srcId="{5C60E2FD-A780-4FAF-80FA-C1538160260E}" destId="{3E874587-E1B5-4AF0-A313-74ED8306E92D}" srcOrd="0" destOrd="0" presId="urn:microsoft.com/office/officeart/2018/2/layout/IconVerticalSolidList"/>
    <dgm:cxn modelId="{CDFAE55C-B5CE-4556-92D9-B01BBE91625D}" srcId="{5C60E2FD-A780-4FAF-80FA-C1538160260E}" destId="{ED26195C-59BA-45CA-8BDF-7E9383443253}" srcOrd="1" destOrd="0" parTransId="{75175868-D01A-444E-9F44-B9BEA9287B91}" sibTransId="{1DC46888-4C1C-4550-8635-B89C441B952D}"/>
    <dgm:cxn modelId="{FE0A2D62-8D67-4980-BB51-4EC9AB824DE5}" type="presOf" srcId="{066C79DC-3A6D-49E3-8E7F-285855285A77}" destId="{F3FC81E7-57B0-4CC7-8F40-FCBD5603837C}" srcOrd="0" destOrd="0" presId="urn:microsoft.com/office/officeart/2018/2/layout/IconVerticalSolidList"/>
    <dgm:cxn modelId="{C021A187-680F-411C-A51C-207D823E28A6}" srcId="{5C60E2FD-A780-4FAF-80FA-C1538160260E}" destId="{EEC0810A-98EB-40BE-8BA4-AE10E0032805}" srcOrd="2" destOrd="0" parTransId="{37428188-8126-49C9-9856-68F9E42B01D4}" sibTransId="{882C7220-A403-455B-9DCB-BCFB2CF39CB1}"/>
    <dgm:cxn modelId="{9F7F36A4-84E8-4060-8F6D-60533AC42248}" type="presOf" srcId="{5FBE64FB-8424-4E5B-B416-318872AE8BD0}" destId="{D77614EC-E904-40B1-9E76-9E1A9914987D}" srcOrd="0" destOrd="0" presId="urn:microsoft.com/office/officeart/2018/2/layout/IconVerticalSolidList"/>
    <dgm:cxn modelId="{E48A09BC-77AD-4A12-AEEC-9397F5ACDC06}" type="presOf" srcId="{EEC0810A-98EB-40BE-8BA4-AE10E0032805}" destId="{2D7814A2-451B-4133-B99A-6CC16EC1552D}" srcOrd="0" destOrd="0" presId="urn:microsoft.com/office/officeart/2018/2/layout/IconVerticalSolidList"/>
    <dgm:cxn modelId="{10E0D5C9-2640-4E52-B128-3F95B2143B06}" type="presOf" srcId="{ED26195C-59BA-45CA-8BDF-7E9383443253}" destId="{D8DE01D4-241C-4EE0-834D-D56493282479}" srcOrd="0" destOrd="0" presId="urn:microsoft.com/office/officeart/2018/2/layout/IconVerticalSolidList"/>
    <dgm:cxn modelId="{BB1113E7-D5F2-4AD0-B4DB-B46238CF1316}" srcId="{5C60E2FD-A780-4FAF-80FA-C1538160260E}" destId="{5FBE64FB-8424-4E5B-B416-318872AE8BD0}" srcOrd="3" destOrd="0" parTransId="{DDB2E03E-22FA-45A8-95FB-59924985DAA9}" sibTransId="{C7EA9D74-EC93-4FDE-9B8B-113C2B434040}"/>
    <dgm:cxn modelId="{BC1B0D1E-6E42-4F38-A6EE-4951F7A6C24A}" type="presParOf" srcId="{3E874587-E1B5-4AF0-A313-74ED8306E92D}" destId="{B6D00F43-E047-429C-B0EF-E42475887396}" srcOrd="0" destOrd="0" presId="urn:microsoft.com/office/officeart/2018/2/layout/IconVerticalSolidList"/>
    <dgm:cxn modelId="{F7072B1B-76E5-4DC3-8482-D4A0FD77CCCA}" type="presParOf" srcId="{B6D00F43-E047-429C-B0EF-E42475887396}" destId="{FABFE351-5EC5-4365-9C27-78A96F6A1BB0}" srcOrd="0" destOrd="0" presId="urn:microsoft.com/office/officeart/2018/2/layout/IconVerticalSolidList"/>
    <dgm:cxn modelId="{2005B7E4-29C4-40BE-8FEC-CFA6D92F9BBE}" type="presParOf" srcId="{B6D00F43-E047-429C-B0EF-E42475887396}" destId="{F2DEA40A-767D-4E20-AADE-12D83300DAC8}" srcOrd="1" destOrd="0" presId="urn:microsoft.com/office/officeart/2018/2/layout/IconVerticalSolidList"/>
    <dgm:cxn modelId="{8165BC3B-54EF-42B6-B15D-5E13CCBA9FA3}" type="presParOf" srcId="{B6D00F43-E047-429C-B0EF-E42475887396}" destId="{E740D643-2B80-4C76-9A30-E665F5387B7C}" srcOrd="2" destOrd="0" presId="urn:microsoft.com/office/officeart/2018/2/layout/IconVerticalSolidList"/>
    <dgm:cxn modelId="{8475A193-5AB3-4EE1-A55D-B550B36ACC40}" type="presParOf" srcId="{B6D00F43-E047-429C-B0EF-E42475887396}" destId="{F3FC81E7-57B0-4CC7-8F40-FCBD5603837C}" srcOrd="3" destOrd="0" presId="urn:microsoft.com/office/officeart/2018/2/layout/IconVerticalSolidList"/>
    <dgm:cxn modelId="{5734E524-3F09-4D23-84B2-74856DB294E2}" type="presParOf" srcId="{3E874587-E1B5-4AF0-A313-74ED8306E92D}" destId="{F23433D4-B769-46B3-95A7-B7F3534B7D8E}" srcOrd="1" destOrd="0" presId="urn:microsoft.com/office/officeart/2018/2/layout/IconVerticalSolidList"/>
    <dgm:cxn modelId="{10D6538A-2EB6-4462-B56B-5B11082BE753}" type="presParOf" srcId="{3E874587-E1B5-4AF0-A313-74ED8306E92D}" destId="{EF975BFB-465E-474E-B990-353043BB74D3}" srcOrd="2" destOrd="0" presId="urn:microsoft.com/office/officeart/2018/2/layout/IconVerticalSolidList"/>
    <dgm:cxn modelId="{042F39D1-F308-4578-A959-16AE5A25FA24}" type="presParOf" srcId="{EF975BFB-465E-474E-B990-353043BB74D3}" destId="{6E3A2D8B-8795-4E9C-ABA1-12D5FA75D764}" srcOrd="0" destOrd="0" presId="urn:microsoft.com/office/officeart/2018/2/layout/IconVerticalSolidList"/>
    <dgm:cxn modelId="{197C8E76-3C4A-42CD-B2DD-F1AA47CACBC5}" type="presParOf" srcId="{EF975BFB-465E-474E-B990-353043BB74D3}" destId="{8E73227F-B0C0-412E-AF7F-E6241BA4A077}" srcOrd="1" destOrd="0" presId="urn:microsoft.com/office/officeart/2018/2/layout/IconVerticalSolidList"/>
    <dgm:cxn modelId="{2D9BF5E0-B64A-4C5D-84AA-DFFA95E0E38E}" type="presParOf" srcId="{EF975BFB-465E-474E-B990-353043BB74D3}" destId="{31701F35-68AC-4AE9-855C-FE278B9C64ED}" srcOrd="2" destOrd="0" presId="urn:microsoft.com/office/officeart/2018/2/layout/IconVerticalSolidList"/>
    <dgm:cxn modelId="{47DFCA49-72E5-43D1-A6C8-7570085A081C}" type="presParOf" srcId="{EF975BFB-465E-474E-B990-353043BB74D3}" destId="{D8DE01D4-241C-4EE0-834D-D56493282479}" srcOrd="3" destOrd="0" presId="urn:microsoft.com/office/officeart/2018/2/layout/IconVerticalSolidList"/>
    <dgm:cxn modelId="{0F652C82-9581-47CE-A9E8-14AA303D2F3A}" type="presParOf" srcId="{3E874587-E1B5-4AF0-A313-74ED8306E92D}" destId="{793BB736-36D3-49BC-95B1-0E2E837F68C6}" srcOrd="3" destOrd="0" presId="urn:microsoft.com/office/officeart/2018/2/layout/IconVerticalSolidList"/>
    <dgm:cxn modelId="{5D25E023-588C-4237-A84D-69ACA7A0EA1B}" type="presParOf" srcId="{3E874587-E1B5-4AF0-A313-74ED8306E92D}" destId="{71A36D16-97F5-4285-94B6-8CE07CD554AC}" srcOrd="4" destOrd="0" presId="urn:microsoft.com/office/officeart/2018/2/layout/IconVerticalSolidList"/>
    <dgm:cxn modelId="{886F8A9F-E1F1-47B2-A195-D813BFF34BEB}" type="presParOf" srcId="{71A36D16-97F5-4285-94B6-8CE07CD554AC}" destId="{3695A78A-105D-499A-80DC-BC25E59FC3AB}" srcOrd="0" destOrd="0" presId="urn:microsoft.com/office/officeart/2018/2/layout/IconVerticalSolidList"/>
    <dgm:cxn modelId="{5E0A4E47-6A99-4088-B7CA-7A1B6CFE9996}" type="presParOf" srcId="{71A36D16-97F5-4285-94B6-8CE07CD554AC}" destId="{510D49E8-D9A0-40B4-BF1F-F7C436CE1A36}" srcOrd="1" destOrd="0" presId="urn:microsoft.com/office/officeart/2018/2/layout/IconVerticalSolidList"/>
    <dgm:cxn modelId="{5EEAAB42-C2C5-4968-A8D1-B0568FC0484A}" type="presParOf" srcId="{71A36D16-97F5-4285-94B6-8CE07CD554AC}" destId="{3EF9E583-D079-4349-8455-0E4890454ED8}" srcOrd="2" destOrd="0" presId="urn:microsoft.com/office/officeart/2018/2/layout/IconVerticalSolidList"/>
    <dgm:cxn modelId="{F2BFE714-0334-4558-83AF-E6DD4937215F}" type="presParOf" srcId="{71A36D16-97F5-4285-94B6-8CE07CD554AC}" destId="{2D7814A2-451B-4133-B99A-6CC16EC1552D}" srcOrd="3" destOrd="0" presId="urn:microsoft.com/office/officeart/2018/2/layout/IconVerticalSolidList"/>
    <dgm:cxn modelId="{AB06A890-FF37-4464-8098-809715543869}" type="presParOf" srcId="{3E874587-E1B5-4AF0-A313-74ED8306E92D}" destId="{BB90BCB7-D49B-449B-B88E-5B18DBED7FD3}" srcOrd="5" destOrd="0" presId="urn:microsoft.com/office/officeart/2018/2/layout/IconVerticalSolidList"/>
    <dgm:cxn modelId="{6CF594BD-52B0-444D-8811-4D0BCCF151F4}" type="presParOf" srcId="{3E874587-E1B5-4AF0-A313-74ED8306E92D}" destId="{B9559A06-ECF8-4461-A89B-FEF9C6B1B62C}" srcOrd="6" destOrd="0" presId="urn:microsoft.com/office/officeart/2018/2/layout/IconVerticalSolidList"/>
    <dgm:cxn modelId="{A1F3036A-F92B-48D8-9334-75512B8777CF}" type="presParOf" srcId="{B9559A06-ECF8-4461-A89B-FEF9C6B1B62C}" destId="{B4375DB6-7762-46FE-BCFB-323D5D66B062}" srcOrd="0" destOrd="0" presId="urn:microsoft.com/office/officeart/2018/2/layout/IconVerticalSolidList"/>
    <dgm:cxn modelId="{D37F6F72-B0A1-43DE-A931-8D5657EEF13F}" type="presParOf" srcId="{B9559A06-ECF8-4461-A89B-FEF9C6B1B62C}" destId="{E2E1A796-6CE8-4C3E-965C-1A0EC7AD0EFB}" srcOrd="1" destOrd="0" presId="urn:microsoft.com/office/officeart/2018/2/layout/IconVerticalSolidList"/>
    <dgm:cxn modelId="{B5C6E377-4ECB-4938-A8E2-271E94BD4842}" type="presParOf" srcId="{B9559A06-ECF8-4461-A89B-FEF9C6B1B62C}" destId="{7BCD96BF-3C9B-41DB-B9A6-0F66A190CE48}" srcOrd="2" destOrd="0" presId="urn:microsoft.com/office/officeart/2018/2/layout/IconVerticalSolidList"/>
    <dgm:cxn modelId="{596D422D-EA05-42F6-AAC3-01976F0E42DB}" type="presParOf" srcId="{B9559A06-ECF8-4461-A89B-FEF9C6B1B62C}" destId="{D77614EC-E904-40B1-9E76-9E1A9914987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68CBFB-A5EF-47F6-8C5E-CF5F4852FC4A}" type="doc">
      <dgm:prSet loTypeId="urn:microsoft.com/office/officeart/2005/8/layout/list1" loCatId="list" qsTypeId="urn:microsoft.com/office/officeart/2005/8/quickstyle/simple4" qsCatId="simple" csTypeId="urn:microsoft.com/office/officeart/2005/8/colors/colorful5" csCatId="colorful"/>
      <dgm:spPr/>
      <dgm:t>
        <a:bodyPr/>
        <a:lstStyle/>
        <a:p>
          <a:endParaRPr lang="en-US"/>
        </a:p>
      </dgm:t>
    </dgm:pt>
    <dgm:pt modelId="{D9C91D1D-C250-4577-9404-AB4D08F5FACE}">
      <dgm:prSet/>
      <dgm:spPr/>
      <dgm:t>
        <a:bodyPr/>
        <a:lstStyle/>
        <a:p>
          <a:r>
            <a:rPr lang="en-US" b="1"/>
            <a:t>Leadership is critical in:</a:t>
          </a:r>
          <a:endParaRPr lang="en-US"/>
        </a:p>
      </dgm:t>
    </dgm:pt>
    <dgm:pt modelId="{3CA49D07-5812-4101-BE54-644CCBE66A19}" type="parTrans" cxnId="{48F1003C-63AB-4EB6-921E-6374D532196E}">
      <dgm:prSet/>
      <dgm:spPr/>
      <dgm:t>
        <a:bodyPr/>
        <a:lstStyle/>
        <a:p>
          <a:endParaRPr lang="en-US"/>
        </a:p>
      </dgm:t>
    </dgm:pt>
    <dgm:pt modelId="{3ACB8043-86D8-4438-8A62-E021C491E8A4}" type="sibTrans" cxnId="{48F1003C-63AB-4EB6-921E-6374D532196E}">
      <dgm:prSet/>
      <dgm:spPr/>
      <dgm:t>
        <a:bodyPr/>
        <a:lstStyle/>
        <a:p>
          <a:endParaRPr lang="en-US"/>
        </a:p>
      </dgm:t>
    </dgm:pt>
    <dgm:pt modelId="{F239382C-0A13-4576-AB23-0BDC55FD5B9B}">
      <dgm:prSet/>
      <dgm:spPr/>
      <dgm:t>
        <a:bodyPr/>
        <a:lstStyle/>
        <a:p>
          <a:r>
            <a:rPr lang="en-US"/>
            <a:t>Decision-making </a:t>
          </a:r>
        </a:p>
      </dgm:t>
    </dgm:pt>
    <dgm:pt modelId="{8456F88A-6768-4C14-B8F4-C44D575711A8}" type="parTrans" cxnId="{CBED3991-DF1F-442C-88EE-6BDC0ACD407A}">
      <dgm:prSet/>
      <dgm:spPr/>
      <dgm:t>
        <a:bodyPr/>
        <a:lstStyle/>
        <a:p>
          <a:endParaRPr lang="en-US"/>
        </a:p>
      </dgm:t>
    </dgm:pt>
    <dgm:pt modelId="{4ADF6679-8FDE-482A-9983-175652054CF7}" type="sibTrans" cxnId="{CBED3991-DF1F-442C-88EE-6BDC0ACD407A}">
      <dgm:prSet/>
      <dgm:spPr/>
      <dgm:t>
        <a:bodyPr/>
        <a:lstStyle/>
        <a:p>
          <a:endParaRPr lang="en-US"/>
        </a:p>
      </dgm:t>
    </dgm:pt>
    <dgm:pt modelId="{18D19B55-809D-49EE-A233-F381A9996B97}">
      <dgm:prSet/>
      <dgm:spPr/>
      <dgm:t>
        <a:bodyPr/>
        <a:lstStyle/>
        <a:p>
          <a:r>
            <a:rPr lang="en-US"/>
            <a:t>Managing uncertainty</a:t>
          </a:r>
        </a:p>
      </dgm:t>
    </dgm:pt>
    <dgm:pt modelId="{6A600A0A-CFFB-421E-87ED-CDBB39A24828}" type="parTrans" cxnId="{F76970ED-4232-4516-A4B2-11C87FDD1491}">
      <dgm:prSet/>
      <dgm:spPr/>
      <dgm:t>
        <a:bodyPr/>
        <a:lstStyle/>
        <a:p>
          <a:endParaRPr lang="en-US"/>
        </a:p>
      </dgm:t>
    </dgm:pt>
    <dgm:pt modelId="{D347A1B4-FC7E-4C74-B313-01EEC6A51125}" type="sibTrans" cxnId="{F76970ED-4232-4516-A4B2-11C87FDD1491}">
      <dgm:prSet/>
      <dgm:spPr/>
      <dgm:t>
        <a:bodyPr/>
        <a:lstStyle/>
        <a:p>
          <a:endParaRPr lang="en-US"/>
        </a:p>
      </dgm:t>
    </dgm:pt>
    <dgm:pt modelId="{6DB89F1C-5505-4BBE-9EBE-E988B25397A1}">
      <dgm:prSet/>
      <dgm:spPr/>
      <dgm:t>
        <a:bodyPr/>
        <a:lstStyle/>
        <a:p>
          <a:r>
            <a:rPr lang="en-US"/>
            <a:t>Aligning stakeholders</a:t>
          </a:r>
        </a:p>
      </dgm:t>
    </dgm:pt>
    <dgm:pt modelId="{62948CE8-F8D8-4C22-81BC-FAC36A533545}" type="parTrans" cxnId="{C28ED37F-4533-47AF-9FF8-2BB56C6D4441}">
      <dgm:prSet/>
      <dgm:spPr/>
      <dgm:t>
        <a:bodyPr/>
        <a:lstStyle/>
        <a:p>
          <a:endParaRPr lang="en-US"/>
        </a:p>
      </dgm:t>
    </dgm:pt>
    <dgm:pt modelId="{ADD0B4AD-4A41-43B8-9FCA-37101DD750EB}" type="sibTrans" cxnId="{C28ED37F-4533-47AF-9FF8-2BB56C6D4441}">
      <dgm:prSet/>
      <dgm:spPr/>
      <dgm:t>
        <a:bodyPr/>
        <a:lstStyle/>
        <a:p>
          <a:endParaRPr lang="en-US"/>
        </a:p>
      </dgm:t>
    </dgm:pt>
    <dgm:pt modelId="{A0E5EEDE-F848-4317-9D71-4BE8E2CBD9AC}">
      <dgm:prSet/>
      <dgm:spPr/>
      <dgm:t>
        <a:bodyPr/>
        <a:lstStyle/>
        <a:p>
          <a:r>
            <a:rPr lang="en-US" b="1"/>
            <a:t>Transformational leadership style observed:</a:t>
          </a:r>
          <a:endParaRPr lang="en-US"/>
        </a:p>
      </dgm:t>
    </dgm:pt>
    <dgm:pt modelId="{FAFFFA1B-9416-4D08-B5B6-039B86368257}" type="parTrans" cxnId="{3F1E19D7-153D-485F-99C1-229DE3A49D5E}">
      <dgm:prSet/>
      <dgm:spPr/>
      <dgm:t>
        <a:bodyPr/>
        <a:lstStyle/>
        <a:p>
          <a:endParaRPr lang="en-US"/>
        </a:p>
      </dgm:t>
    </dgm:pt>
    <dgm:pt modelId="{A694281E-9B04-46A6-8F54-D1E320009976}" type="sibTrans" cxnId="{3F1E19D7-153D-485F-99C1-229DE3A49D5E}">
      <dgm:prSet/>
      <dgm:spPr/>
      <dgm:t>
        <a:bodyPr/>
        <a:lstStyle/>
        <a:p>
          <a:endParaRPr lang="en-US"/>
        </a:p>
      </dgm:t>
    </dgm:pt>
    <dgm:pt modelId="{60870030-D21E-4ADF-A18B-149861793923}">
      <dgm:prSet/>
      <dgm:spPr/>
      <dgm:t>
        <a:bodyPr/>
        <a:lstStyle/>
        <a:p>
          <a:r>
            <a:rPr lang="en-US" b="1"/>
            <a:t>Vision: </a:t>
          </a:r>
          <a:r>
            <a:rPr lang="en-US"/>
            <a:t>establish Cardiff as a new international gateway</a:t>
          </a:r>
        </a:p>
      </dgm:t>
    </dgm:pt>
    <dgm:pt modelId="{915BB4EF-9B41-4A29-AD07-47A1200FAD6C}" type="parTrans" cxnId="{40EE5E6A-BE4F-4829-AE41-9C5275B1FDFD}">
      <dgm:prSet/>
      <dgm:spPr/>
      <dgm:t>
        <a:bodyPr/>
        <a:lstStyle/>
        <a:p>
          <a:endParaRPr lang="en-US"/>
        </a:p>
      </dgm:t>
    </dgm:pt>
    <dgm:pt modelId="{048F0580-18F7-43D3-B498-AACFEDBD8047}" type="sibTrans" cxnId="{40EE5E6A-BE4F-4829-AE41-9C5275B1FDFD}">
      <dgm:prSet/>
      <dgm:spPr/>
      <dgm:t>
        <a:bodyPr/>
        <a:lstStyle/>
        <a:p>
          <a:endParaRPr lang="en-US"/>
        </a:p>
      </dgm:t>
    </dgm:pt>
    <dgm:pt modelId="{F873FED1-DA3D-454E-AEF5-BBE3530769E2}">
      <dgm:prSet/>
      <dgm:spPr/>
      <dgm:t>
        <a:bodyPr/>
        <a:lstStyle/>
        <a:p>
          <a:r>
            <a:rPr lang="en-US" b="1"/>
            <a:t>Motivation:</a:t>
          </a:r>
          <a:r>
            <a:rPr lang="en-US"/>
            <a:t> inspire confidence in new route </a:t>
          </a:r>
        </a:p>
      </dgm:t>
    </dgm:pt>
    <dgm:pt modelId="{0CCE4D7B-CDE0-43A1-88D9-330DBC3A8F22}" type="parTrans" cxnId="{E68E0147-957C-466E-8409-FC073A2EBFAE}">
      <dgm:prSet/>
      <dgm:spPr/>
      <dgm:t>
        <a:bodyPr/>
        <a:lstStyle/>
        <a:p>
          <a:endParaRPr lang="en-US"/>
        </a:p>
      </dgm:t>
    </dgm:pt>
    <dgm:pt modelId="{C0F75DDC-6339-4AB2-8F27-D2E235916EDC}" type="sibTrans" cxnId="{E68E0147-957C-466E-8409-FC073A2EBFAE}">
      <dgm:prSet/>
      <dgm:spPr/>
      <dgm:t>
        <a:bodyPr/>
        <a:lstStyle/>
        <a:p>
          <a:endParaRPr lang="en-US"/>
        </a:p>
      </dgm:t>
    </dgm:pt>
    <dgm:pt modelId="{E5CB89D8-5BC7-834F-BBA1-3A182DDE2F54}" type="pres">
      <dgm:prSet presAssocID="{6668CBFB-A5EF-47F6-8C5E-CF5F4852FC4A}" presName="linear" presStyleCnt="0">
        <dgm:presLayoutVars>
          <dgm:dir/>
          <dgm:animLvl val="lvl"/>
          <dgm:resizeHandles val="exact"/>
        </dgm:presLayoutVars>
      </dgm:prSet>
      <dgm:spPr/>
    </dgm:pt>
    <dgm:pt modelId="{A5CC4085-5053-ED48-8ABC-568A8D846CD3}" type="pres">
      <dgm:prSet presAssocID="{D9C91D1D-C250-4577-9404-AB4D08F5FACE}" presName="parentLin" presStyleCnt="0"/>
      <dgm:spPr/>
    </dgm:pt>
    <dgm:pt modelId="{0C4D5724-96F8-0B4C-8FAC-6F25A8C18F8A}" type="pres">
      <dgm:prSet presAssocID="{D9C91D1D-C250-4577-9404-AB4D08F5FACE}" presName="parentLeftMargin" presStyleLbl="node1" presStyleIdx="0" presStyleCnt="2"/>
      <dgm:spPr/>
    </dgm:pt>
    <dgm:pt modelId="{C982F146-3ED2-E046-9AA1-2B75DA22FC67}" type="pres">
      <dgm:prSet presAssocID="{D9C91D1D-C250-4577-9404-AB4D08F5FACE}" presName="parentText" presStyleLbl="node1" presStyleIdx="0" presStyleCnt="2">
        <dgm:presLayoutVars>
          <dgm:chMax val="0"/>
          <dgm:bulletEnabled val="1"/>
        </dgm:presLayoutVars>
      </dgm:prSet>
      <dgm:spPr/>
    </dgm:pt>
    <dgm:pt modelId="{A5CB6EF5-CE79-264D-91F2-80D75DDA59DE}" type="pres">
      <dgm:prSet presAssocID="{D9C91D1D-C250-4577-9404-AB4D08F5FACE}" presName="negativeSpace" presStyleCnt="0"/>
      <dgm:spPr/>
    </dgm:pt>
    <dgm:pt modelId="{D26F8D2B-A0CA-644F-A7A9-710BCD136BE6}" type="pres">
      <dgm:prSet presAssocID="{D9C91D1D-C250-4577-9404-AB4D08F5FACE}" presName="childText" presStyleLbl="conFgAcc1" presStyleIdx="0" presStyleCnt="2">
        <dgm:presLayoutVars>
          <dgm:bulletEnabled val="1"/>
        </dgm:presLayoutVars>
      </dgm:prSet>
      <dgm:spPr/>
    </dgm:pt>
    <dgm:pt modelId="{BED1888E-FDAA-684B-80D3-F26A64C62EB8}" type="pres">
      <dgm:prSet presAssocID="{3ACB8043-86D8-4438-8A62-E021C491E8A4}" presName="spaceBetweenRectangles" presStyleCnt="0"/>
      <dgm:spPr/>
    </dgm:pt>
    <dgm:pt modelId="{74C36589-7BCD-B843-A3C0-4B16DC5FBB14}" type="pres">
      <dgm:prSet presAssocID="{A0E5EEDE-F848-4317-9D71-4BE8E2CBD9AC}" presName="parentLin" presStyleCnt="0"/>
      <dgm:spPr/>
    </dgm:pt>
    <dgm:pt modelId="{5995C8BF-8B74-C34B-951E-8F9E1F0CD2C0}" type="pres">
      <dgm:prSet presAssocID="{A0E5EEDE-F848-4317-9D71-4BE8E2CBD9AC}" presName="parentLeftMargin" presStyleLbl="node1" presStyleIdx="0" presStyleCnt="2"/>
      <dgm:spPr/>
    </dgm:pt>
    <dgm:pt modelId="{41C0999B-03AA-C142-9456-2AA9AFEF37FD}" type="pres">
      <dgm:prSet presAssocID="{A0E5EEDE-F848-4317-9D71-4BE8E2CBD9AC}" presName="parentText" presStyleLbl="node1" presStyleIdx="1" presStyleCnt="2">
        <dgm:presLayoutVars>
          <dgm:chMax val="0"/>
          <dgm:bulletEnabled val="1"/>
        </dgm:presLayoutVars>
      </dgm:prSet>
      <dgm:spPr/>
    </dgm:pt>
    <dgm:pt modelId="{F9AD2BB8-3FB7-6942-8E33-33843E2BE5B2}" type="pres">
      <dgm:prSet presAssocID="{A0E5EEDE-F848-4317-9D71-4BE8E2CBD9AC}" presName="negativeSpace" presStyleCnt="0"/>
      <dgm:spPr/>
    </dgm:pt>
    <dgm:pt modelId="{92D1D56D-668F-8045-922E-D3807D4C296D}" type="pres">
      <dgm:prSet presAssocID="{A0E5EEDE-F848-4317-9D71-4BE8E2CBD9AC}" presName="childText" presStyleLbl="conFgAcc1" presStyleIdx="1" presStyleCnt="2">
        <dgm:presLayoutVars>
          <dgm:bulletEnabled val="1"/>
        </dgm:presLayoutVars>
      </dgm:prSet>
      <dgm:spPr/>
    </dgm:pt>
  </dgm:ptLst>
  <dgm:cxnLst>
    <dgm:cxn modelId="{F8251106-C59B-F443-86CF-625B27346BBA}" type="presOf" srcId="{6668CBFB-A5EF-47F6-8C5E-CF5F4852FC4A}" destId="{E5CB89D8-5BC7-834F-BBA1-3A182DDE2F54}" srcOrd="0" destOrd="0" presId="urn:microsoft.com/office/officeart/2005/8/layout/list1"/>
    <dgm:cxn modelId="{87828E0A-D874-F94D-833A-9BC6C11DC4BC}" type="presOf" srcId="{A0E5EEDE-F848-4317-9D71-4BE8E2CBD9AC}" destId="{5995C8BF-8B74-C34B-951E-8F9E1F0CD2C0}" srcOrd="0" destOrd="0" presId="urn:microsoft.com/office/officeart/2005/8/layout/list1"/>
    <dgm:cxn modelId="{AFF4E824-DD89-5F48-95F6-FF100B7CAE2B}" type="presOf" srcId="{A0E5EEDE-F848-4317-9D71-4BE8E2CBD9AC}" destId="{41C0999B-03AA-C142-9456-2AA9AFEF37FD}" srcOrd="1" destOrd="0" presId="urn:microsoft.com/office/officeart/2005/8/layout/list1"/>
    <dgm:cxn modelId="{48F1003C-63AB-4EB6-921E-6374D532196E}" srcId="{6668CBFB-A5EF-47F6-8C5E-CF5F4852FC4A}" destId="{D9C91D1D-C250-4577-9404-AB4D08F5FACE}" srcOrd="0" destOrd="0" parTransId="{3CA49D07-5812-4101-BE54-644CCBE66A19}" sibTransId="{3ACB8043-86D8-4438-8A62-E021C491E8A4}"/>
    <dgm:cxn modelId="{E68E0147-957C-466E-8409-FC073A2EBFAE}" srcId="{A0E5EEDE-F848-4317-9D71-4BE8E2CBD9AC}" destId="{F873FED1-DA3D-454E-AEF5-BBE3530769E2}" srcOrd="1" destOrd="0" parTransId="{0CCE4D7B-CDE0-43A1-88D9-330DBC3A8F22}" sibTransId="{C0F75DDC-6339-4AB2-8F27-D2E235916EDC}"/>
    <dgm:cxn modelId="{88D4EA61-239D-AF43-8CF3-1ED01BF833A6}" type="presOf" srcId="{F873FED1-DA3D-454E-AEF5-BBE3530769E2}" destId="{92D1D56D-668F-8045-922E-D3807D4C296D}" srcOrd="0" destOrd="1" presId="urn:microsoft.com/office/officeart/2005/8/layout/list1"/>
    <dgm:cxn modelId="{B7124568-80F4-BB4D-83BD-8C202E9FFAE7}" type="presOf" srcId="{60870030-D21E-4ADF-A18B-149861793923}" destId="{92D1D56D-668F-8045-922E-D3807D4C296D}" srcOrd="0" destOrd="0" presId="urn:microsoft.com/office/officeart/2005/8/layout/list1"/>
    <dgm:cxn modelId="{40EE5E6A-BE4F-4829-AE41-9C5275B1FDFD}" srcId="{A0E5EEDE-F848-4317-9D71-4BE8E2CBD9AC}" destId="{60870030-D21E-4ADF-A18B-149861793923}" srcOrd="0" destOrd="0" parTransId="{915BB4EF-9B41-4A29-AD07-47A1200FAD6C}" sibTransId="{048F0580-18F7-43D3-B498-AACFEDBD8047}"/>
    <dgm:cxn modelId="{C28ED37F-4533-47AF-9FF8-2BB56C6D4441}" srcId="{D9C91D1D-C250-4577-9404-AB4D08F5FACE}" destId="{6DB89F1C-5505-4BBE-9EBE-E988B25397A1}" srcOrd="2" destOrd="0" parTransId="{62948CE8-F8D8-4C22-81BC-FAC36A533545}" sibTransId="{ADD0B4AD-4A41-43B8-9FCA-37101DD750EB}"/>
    <dgm:cxn modelId="{CBED3991-DF1F-442C-88EE-6BDC0ACD407A}" srcId="{D9C91D1D-C250-4577-9404-AB4D08F5FACE}" destId="{F239382C-0A13-4576-AB23-0BDC55FD5B9B}" srcOrd="0" destOrd="0" parTransId="{8456F88A-6768-4C14-B8F4-C44D575711A8}" sibTransId="{4ADF6679-8FDE-482A-9983-175652054CF7}"/>
    <dgm:cxn modelId="{ED5B23A4-CC8C-C54F-A89D-1E82C7FE7433}" type="presOf" srcId="{F239382C-0A13-4576-AB23-0BDC55FD5B9B}" destId="{D26F8D2B-A0CA-644F-A7A9-710BCD136BE6}" srcOrd="0" destOrd="0" presId="urn:microsoft.com/office/officeart/2005/8/layout/list1"/>
    <dgm:cxn modelId="{935739A7-7BB0-D745-831E-EFDC81CBAEC2}" type="presOf" srcId="{D9C91D1D-C250-4577-9404-AB4D08F5FACE}" destId="{0C4D5724-96F8-0B4C-8FAC-6F25A8C18F8A}" srcOrd="0" destOrd="0" presId="urn:microsoft.com/office/officeart/2005/8/layout/list1"/>
    <dgm:cxn modelId="{221134C4-44DF-1544-B438-BB70D601BFAE}" type="presOf" srcId="{18D19B55-809D-49EE-A233-F381A9996B97}" destId="{D26F8D2B-A0CA-644F-A7A9-710BCD136BE6}" srcOrd="0" destOrd="1" presId="urn:microsoft.com/office/officeart/2005/8/layout/list1"/>
    <dgm:cxn modelId="{3F1E19D7-153D-485F-99C1-229DE3A49D5E}" srcId="{6668CBFB-A5EF-47F6-8C5E-CF5F4852FC4A}" destId="{A0E5EEDE-F848-4317-9D71-4BE8E2CBD9AC}" srcOrd="1" destOrd="0" parTransId="{FAFFFA1B-9416-4D08-B5B6-039B86368257}" sibTransId="{A694281E-9B04-46A6-8F54-D1E320009976}"/>
    <dgm:cxn modelId="{17E570D9-615D-044D-93F7-A63789B9846C}" type="presOf" srcId="{6DB89F1C-5505-4BBE-9EBE-E988B25397A1}" destId="{D26F8D2B-A0CA-644F-A7A9-710BCD136BE6}" srcOrd="0" destOrd="2" presId="urn:microsoft.com/office/officeart/2005/8/layout/list1"/>
    <dgm:cxn modelId="{5D4E8ADD-4A0D-7D4C-9E51-E7ED6BC060F7}" type="presOf" srcId="{D9C91D1D-C250-4577-9404-AB4D08F5FACE}" destId="{C982F146-3ED2-E046-9AA1-2B75DA22FC67}" srcOrd="1" destOrd="0" presId="urn:microsoft.com/office/officeart/2005/8/layout/list1"/>
    <dgm:cxn modelId="{F76970ED-4232-4516-A4B2-11C87FDD1491}" srcId="{D9C91D1D-C250-4577-9404-AB4D08F5FACE}" destId="{18D19B55-809D-49EE-A233-F381A9996B97}" srcOrd="1" destOrd="0" parTransId="{6A600A0A-CFFB-421E-87ED-CDBB39A24828}" sibTransId="{D347A1B4-FC7E-4C74-B313-01EEC6A51125}"/>
    <dgm:cxn modelId="{100C44DE-8B6E-A649-BA52-9F09E8CCEBE5}" type="presParOf" srcId="{E5CB89D8-5BC7-834F-BBA1-3A182DDE2F54}" destId="{A5CC4085-5053-ED48-8ABC-568A8D846CD3}" srcOrd="0" destOrd="0" presId="urn:microsoft.com/office/officeart/2005/8/layout/list1"/>
    <dgm:cxn modelId="{7A7E649C-B7A1-4D43-A163-3D790C32851D}" type="presParOf" srcId="{A5CC4085-5053-ED48-8ABC-568A8D846CD3}" destId="{0C4D5724-96F8-0B4C-8FAC-6F25A8C18F8A}" srcOrd="0" destOrd="0" presId="urn:microsoft.com/office/officeart/2005/8/layout/list1"/>
    <dgm:cxn modelId="{A57439E8-AF92-5144-8B8D-F8F5820363A9}" type="presParOf" srcId="{A5CC4085-5053-ED48-8ABC-568A8D846CD3}" destId="{C982F146-3ED2-E046-9AA1-2B75DA22FC67}" srcOrd="1" destOrd="0" presId="urn:microsoft.com/office/officeart/2005/8/layout/list1"/>
    <dgm:cxn modelId="{C0F340F6-EAC3-9446-8A5A-4F7C1387A7A4}" type="presParOf" srcId="{E5CB89D8-5BC7-834F-BBA1-3A182DDE2F54}" destId="{A5CB6EF5-CE79-264D-91F2-80D75DDA59DE}" srcOrd="1" destOrd="0" presId="urn:microsoft.com/office/officeart/2005/8/layout/list1"/>
    <dgm:cxn modelId="{742A7A29-97AC-CB45-9333-45205A9BC912}" type="presParOf" srcId="{E5CB89D8-5BC7-834F-BBA1-3A182DDE2F54}" destId="{D26F8D2B-A0CA-644F-A7A9-710BCD136BE6}" srcOrd="2" destOrd="0" presId="urn:microsoft.com/office/officeart/2005/8/layout/list1"/>
    <dgm:cxn modelId="{694EAE5C-7D06-734F-A166-86EF2769B53D}" type="presParOf" srcId="{E5CB89D8-5BC7-834F-BBA1-3A182DDE2F54}" destId="{BED1888E-FDAA-684B-80D3-F26A64C62EB8}" srcOrd="3" destOrd="0" presId="urn:microsoft.com/office/officeart/2005/8/layout/list1"/>
    <dgm:cxn modelId="{1FE2EF47-93DC-5B49-A6DA-5F7275C69221}" type="presParOf" srcId="{E5CB89D8-5BC7-834F-BBA1-3A182DDE2F54}" destId="{74C36589-7BCD-B843-A3C0-4B16DC5FBB14}" srcOrd="4" destOrd="0" presId="urn:microsoft.com/office/officeart/2005/8/layout/list1"/>
    <dgm:cxn modelId="{852799EA-7D77-1945-84F3-69C369AE0B9C}" type="presParOf" srcId="{74C36589-7BCD-B843-A3C0-4B16DC5FBB14}" destId="{5995C8BF-8B74-C34B-951E-8F9E1F0CD2C0}" srcOrd="0" destOrd="0" presId="urn:microsoft.com/office/officeart/2005/8/layout/list1"/>
    <dgm:cxn modelId="{73FB8605-453A-C349-84E2-903370CB3010}" type="presParOf" srcId="{74C36589-7BCD-B843-A3C0-4B16DC5FBB14}" destId="{41C0999B-03AA-C142-9456-2AA9AFEF37FD}" srcOrd="1" destOrd="0" presId="urn:microsoft.com/office/officeart/2005/8/layout/list1"/>
    <dgm:cxn modelId="{8A79D33E-FA48-9A4A-A8FC-9BBEA6A7B1E4}" type="presParOf" srcId="{E5CB89D8-5BC7-834F-BBA1-3A182DDE2F54}" destId="{F9AD2BB8-3FB7-6942-8E33-33843E2BE5B2}" srcOrd="5" destOrd="0" presId="urn:microsoft.com/office/officeart/2005/8/layout/list1"/>
    <dgm:cxn modelId="{BA1E8D93-FC83-C948-8243-5192C676DED6}" type="presParOf" srcId="{E5CB89D8-5BC7-834F-BBA1-3A182DDE2F54}" destId="{92D1D56D-668F-8045-922E-D3807D4C296D}"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7913029-BD08-4D99-AA7A-DFE6C15356D9}" type="doc">
      <dgm:prSet loTypeId="urn:microsoft.com/office/officeart/2005/8/layout/vList2" loCatId="list" qsTypeId="urn:microsoft.com/office/officeart/2005/8/quickstyle/simple2" qsCatId="simple" csTypeId="urn:microsoft.com/office/officeart/2005/8/colors/accent2_2" csCatId="accent2" phldr="1"/>
      <dgm:spPr/>
      <dgm:t>
        <a:bodyPr/>
        <a:lstStyle/>
        <a:p>
          <a:endParaRPr lang="en-US"/>
        </a:p>
      </dgm:t>
    </dgm:pt>
    <dgm:pt modelId="{B0B32EF1-B7B4-4B99-B47B-B43879911E6A}">
      <dgm:prSet/>
      <dgm:spPr/>
      <dgm:t>
        <a:bodyPr/>
        <a:lstStyle/>
        <a:p>
          <a:r>
            <a:rPr lang="en-US" b="1"/>
            <a:t>Kotter’s 8 step change model</a:t>
          </a:r>
          <a:endParaRPr lang="en-US"/>
        </a:p>
      </dgm:t>
    </dgm:pt>
    <dgm:pt modelId="{D53FB1D8-9B32-4962-A349-B362FC838334}" type="parTrans" cxnId="{FA8786CE-205D-40A7-B2EE-31EA7338D0DE}">
      <dgm:prSet/>
      <dgm:spPr/>
      <dgm:t>
        <a:bodyPr/>
        <a:lstStyle/>
        <a:p>
          <a:endParaRPr lang="en-US"/>
        </a:p>
      </dgm:t>
    </dgm:pt>
    <dgm:pt modelId="{2E74CFC2-4F8F-45A3-9838-53E616D92A6B}" type="sibTrans" cxnId="{FA8786CE-205D-40A7-B2EE-31EA7338D0DE}">
      <dgm:prSet/>
      <dgm:spPr/>
      <dgm:t>
        <a:bodyPr/>
        <a:lstStyle/>
        <a:p>
          <a:endParaRPr lang="en-US"/>
        </a:p>
      </dgm:t>
    </dgm:pt>
    <dgm:pt modelId="{863916A1-55B8-4628-938F-26FFDB0B9438}">
      <dgm:prSet/>
      <dgm:spPr/>
      <dgm:t>
        <a:bodyPr/>
        <a:lstStyle/>
        <a:p>
          <a:r>
            <a:rPr lang="en-US"/>
            <a:t>1. Create urgency – revive Cardiff airport </a:t>
          </a:r>
        </a:p>
      </dgm:t>
    </dgm:pt>
    <dgm:pt modelId="{878C2E90-D0F2-4175-A267-E80E82E288F6}" type="parTrans" cxnId="{CE735FBD-DA60-4D05-ACAF-B050E5F81CA7}">
      <dgm:prSet/>
      <dgm:spPr/>
      <dgm:t>
        <a:bodyPr/>
        <a:lstStyle/>
        <a:p>
          <a:endParaRPr lang="en-US"/>
        </a:p>
      </dgm:t>
    </dgm:pt>
    <dgm:pt modelId="{548681A1-B9EC-4A3F-AA5D-EF87FBAC46B3}" type="sibTrans" cxnId="{CE735FBD-DA60-4D05-ACAF-B050E5F81CA7}">
      <dgm:prSet/>
      <dgm:spPr/>
      <dgm:t>
        <a:bodyPr/>
        <a:lstStyle/>
        <a:p>
          <a:endParaRPr lang="en-US"/>
        </a:p>
      </dgm:t>
    </dgm:pt>
    <dgm:pt modelId="{E4519CCD-5703-4021-A748-DF376C3F6FD2}">
      <dgm:prSet/>
      <dgm:spPr/>
      <dgm:t>
        <a:bodyPr/>
        <a:lstStyle/>
        <a:p>
          <a:r>
            <a:rPr lang="en-US"/>
            <a:t>2. Build consolidation – WestJet and Welsh Government </a:t>
          </a:r>
        </a:p>
      </dgm:t>
    </dgm:pt>
    <dgm:pt modelId="{872A00AC-F8D8-4D2D-ADD9-59A6E6656B0E}" type="parTrans" cxnId="{963A2E77-429F-4E01-8D99-1F64CD13B894}">
      <dgm:prSet/>
      <dgm:spPr/>
      <dgm:t>
        <a:bodyPr/>
        <a:lstStyle/>
        <a:p>
          <a:endParaRPr lang="en-US"/>
        </a:p>
      </dgm:t>
    </dgm:pt>
    <dgm:pt modelId="{052C9997-7BAA-4981-BBC5-597F761B963D}" type="sibTrans" cxnId="{963A2E77-429F-4E01-8D99-1F64CD13B894}">
      <dgm:prSet/>
      <dgm:spPr/>
      <dgm:t>
        <a:bodyPr/>
        <a:lstStyle/>
        <a:p>
          <a:endParaRPr lang="en-US"/>
        </a:p>
      </dgm:t>
    </dgm:pt>
    <dgm:pt modelId="{A4853D79-7C66-43F9-9CB0-3095FC8BE143}">
      <dgm:prSet/>
      <dgm:spPr/>
      <dgm:t>
        <a:bodyPr/>
        <a:lstStyle/>
        <a:p>
          <a:r>
            <a:rPr lang="en-US" dirty="0"/>
            <a:t>3. Form vision – transatlantic connectivity </a:t>
          </a:r>
        </a:p>
      </dgm:t>
    </dgm:pt>
    <dgm:pt modelId="{47A5C226-4A27-4BC6-BFEA-E18BED9E7357}" type="parTrans" cxnId="{8D8C46AD-A60C-449B-BD85-EF33F7342D9C}">
      <dgm:prSet/>
      <dgm:spPr/>
      <dgm:t>
        <a:bodyPr/>
        <a:lstStyle/>
        <a:p>
          <a:endParaRPr lang="en-US"/>
        </a:p>
      </dgm:t>
    </dgm:pt>
    <dgm:pt modelId="{3C1E0AC6-5FF5-4654-952B-88213A77DCFE}" type="sibTrans" cxnId="{8D8C46AD-A60C-449B-BD85-EF33F7342D9C}">
      <dgm:prSet/>
      <dgm:spPr/>
      <dgm:t>
        <a:bodyPr/>
        <a:lstStyle/>
        <a:p>
          <a:endParaRPr lang="en-US"/>
        </a:p>
      </dgm:t>
    </dgm:pt>
    <dgm:pt modelId="{B78D6507-9BA7-40EF-8097-40CD68C50CCC}">
      <dgm:prSet/>
      <dgm:spPr/>
      <dgm:t>
        <a:bodyPr/>
        <a:lstStyle/>
        <a:p>
          <a:r>
            <a:rPr lang="en-US" dirty="0"/>
            <a:t>4. Communicate vision </a:t>
          </a:r>
        </a:p>
      </dgm:t>
    </dgm:pt>
    <dgm:pt modelId="{908482DA-C561-4F56-A42F-5BCD399F6B51}" type="parTrans" cxnId="{5A3692D6-08BB-46FC-B316-94F1F1251864}">
      <dgm:prSet/>
      <dgm:spPr/>
      <dgm:t>
        <a:bodyPr/>
        <a:lstStyle/>
        <a:p>
          <a:endParaRPr lang="en-US"/>
        </a:p>
      </dgm:t>
    </dgm:pt>
    <dgm:pt modelId="{C5C935A7-4030-4AFE-A933-74DD39BE251B}" type="sibTrans" cxnId="{5A3692D6-08BB-46FC-B316-94F1F1251864}">
      <dgm:prSet/>
      <dgm:spPr/>
      <dgm:t>
        <a:bodyPr/>
        <a:lstStyle/>
        <a:p>
          <a:endParaRPr lang="en-US"/>
        </a:p>
      </dgm:t>
    </dgm:pt>
    <dgm:pt modelId="{A29773A1-D763-46CC-80FB-CBAA5B100D04}">
      <dgm:prSet/>
      <dgm:spPr/>
      <dgm:t>
        <a:bodyPr/>
        <a:lstStyle/>
        <a:p>
          <a:r>
            <a:rPr lang="en-US"/>
            <a:t>5. Empower action</a:t>
          </a:r>
        </a:p>
      </dgm:t>
    </dgm:pt>
    <dgm:pt modelId="{FA2EA206-5D15-48BA-AAEE-8964CAC994B1}" type="parTrans" cxnId="{6F901EE8-62DD-4864-8496-B02957A863F6}">
      <dgm:prSet/>
      <dgm:spPr/>
      <dgm:t>
        <a:bodyPr/>
        <a:lstStyle/>
        <a:p>
          <a:endParaRPr lang="en-US"/>
        </a:p>
      </dgm:t>
    </dgm:pt>
    <dgm:pt modelId="{17B6D54E-AC30-4A74-8951-5BB49C54F698}" type="sibTrans" cxnId="{6F901EE8-62DD-4864-8496-B02957A863F6}">
      <dgm:prSet/>
      <dgm:spPr/>
      <dgm:t>
        <a:bodyPr/>
        <a:lstStyle/>
        <a:p>
          <a:endParaRPr lang="en-US"/>
        </a:p>
      </dgm:t>
    </dgm:pt>
    <dgm:pt modelId="{E8F484F7-4812-42C0-9924-74F6E2EC06B9}">
      <dgm:prSet/>
      <dgm:spPr/>
      <dgm:t>
        <a:bodyPr/>
        <a:lstStyle/>
        <a:p>
          <a:r>
            <a:rPr lang="en-US"/>
            <a:t>6. Create sort term wins </a:t>
          </a:r>
        </a:p>
      </dgm:t>
    </dgm:pt>
    <dgm:pt modelId="{F867021B-56E2-4BF4-8F34-94411C23E605}" type="parTrans" cxnId="{51E9A68E-3DE9-41C7-9D1D-5F7B512A3922}">
      <dgm:prSet/>
      <dgm:spPr/>
      <dgm:t>
        <a:bodyPr/>
        <a:lstStyle/>
        <a:p>
          <a:endParaRPr lang="en-US"/>
        </a:p>
      </dgm:t>
    </dgm:pt>
    <dgm:pt modelId="{56192982-3126-4778-94BE-79B6F9F8F787}" type="sibTrans" cxnId="{51E9A68E-3DE9-41C7-9D1D-5F7B512A3922}">
      <dgm:prSet/>
      <dgm:spPr/>
      <dgm:t>
        <a:bodyPr/>
        <a:lstStyle/>
        <a:p>
          <a:endParaRPr lang="en-US"/>
        </a:p>
      </dgm:t>
    </dgm:pt>
    <dgm:pt modelId="{DAC945C2-DB7B-4386-B207-804896D56AFB}">
      <dgm:prSet/>
      <dgm:spPr/>
      <dgm:t>
        <a:bodyPr/>
        <a:lstStyle/>
        <a:p>
          <a:r>
            <a:rPr lang="en-US"/>
            <a:t>7. Sustain acceleration </a:t>
          </a:r>
        </a:p>
      </dgm:t>
    </dgm:pt>
    <dgm:pt modelId="{D0195EEC-CE12-4631-9D6A-99D41E3D6BCE}" type="parTrans" cxnId="{32A604E4-5CC3-43DB-B41E-44177D8D80B0}">
      <dgm:prSet/>
      <dgm:spPr/>
      <dgm:t>
        <a:bodyPr/>
        <a:lstStyle/>
        <a:p>
          <a:endParaRPr lang="en-US"/>
        </a:p>
      </dgm:t>
    </dgm:pt>
    <dgm:pt modelId="{12576560-17A1-4FB0-AC73-76768D26228D}" type="sibTrans" cxnId="{32A604E4-5CC3-43DB-B41E-44177D8D80B0}">
      <dgm:prSet/>
      <dgm:spPr/>
      <dgm:t>
        <a:bodyPr/>
        <a:lstStyle/>
        <a:p>
          <a:endParaRPr lang="en-US"/>
        </a:p>
      </dgm:t>
    </dgm:pt>
    <dgm:pt modelId="{19B5EB3F-C231-449D-9D6D-D0E4D3E79820}">
      <dgm:prSet/>
      <dgm:spPr/>
      <dgm:t>
        <a:bodyPr/>
        <a:lstStyle/>
        <a:p>
          <a:r>
            <a:rPr lang="en-US"/>
            <a:t>8. Anchor change  </a:t>
          </a:r>
        </a:p>
      </dgm:t>
    </dgm:pt>
    <dgm:pt modelId="{43D8EE29-D480-40A3-B25D-05652E303619}" type="parTrans" cxnId="{EDC3FED4-AB40-4015-9C01-DC504DBA85D0}">
      <dgm:prSet/>
      <dgm:spPr/>
      <dgm:t>
        <a:bodyPr/>
        <a:lstStyle/>
        <a:p>
          <a:endParaRPr lang="en-US"/>
        </a:p>
      </dgm:t>
    </dgm:pt>
    <dgm:pt modelId="{2059452B-48A7-458F-B2D8-FD615DDE8E87}" type="sibTrans" cxnId="{EDC3FED4-AB40-4015-9C01-DC504DBA85D0}">
      <dgm:prSet/>
      <dgm:spPr/>
      <dgm:t>
        <a:bodyPr/>
        <a:lstStyle/>
        <a:p>
          <a:endParaRPr lang="en-US"/>
        </a:p>
      </dgm:t>
    </dgm:pt>
    <dgm:pt modelId="{51E35334-FC99-3648-9CAD-971ECEA71B38}" type="pres">
      <dgm:prSet presAssocID="{B7913029-BD08-4D99-AA7A-DFE6C15356D9}" presName="linear" presStyleCnt="0">
        <dgm:presLayoutVars>
          <dgm:animLvl val="lvl"/>
          <dgm:resizeHandles val="exact"/>
        </dgm:presLayoutVars>
      </dgm:prSet>
      <dgm:spPr/>
    </dgm:pt>
    <dgm:pt modelId="{876EDD59-0176-2646-AAD9-2FD3DE16D6B6}" type="pres">
      <dgm:prSet presAssocID="{B0B32EF1-B7B4-4B99-B47B-B43879911E6A}" presName="parentText" presStyleLbl="node1" presStyleIdx="0" presStyleCnt="1">
        <dgm:presLayoutVars>
          <dgm:chMax val="0"/>
          <dgm:bulletEnabled val="1"/>
        </dgm:presLayoutVars>
      </dgm:prSet>
      <dgm:spPr/>
    </dgm:pt>
    <dgm:pt modelId="{F597526F-2F02-BC40-A174-64FE6B1BF27F}" type="pres">
      <dgm:prSet presAssocID="{B0B32EF1-B7B4-4B99-B47B-B43879911E6A}" presName="childText" presStyleLbl="revTx" presStyleIdx="0" presStyleCnt="1" custScaleY="83803">
        <dgm:presLayoutVars>
          <dgm:bulletEnabled val="1"/>
        </dgm:presLayoutVars>
      </dgm:prSet>
      <dgm:spPr/>
    </dgm:pt>
  </dgm:ptLst>
  <dgm:cxnLst>
    <dgm:cxn modelId="{3EA55E06-CD5B-1F42-90C5-9B1C16BE8646}" type="presOf" srcId="{B78D6507-9BA7-40EF-8097-40CD68C50CCC}" destId="{F597526F-2F02-BC40-A174-64FE6B1BF27F}" srcOrd="0" destOrd="3" presId="urn:microsoft.com/office/officeart/2005/8/layout/vList2"/>
    <dgm:cxn modelId="{98126806-62D2-6042-93B4-360D22D708F8}" type="presOf" srcId="{B7913029-BD08-4D99-AA7A-DFE6C15356D9}" destId="{51E35334-FC99-3648-9CAD-971ECEA71B38}" srcOrd="0" destOrd="0" presId="urn:microsoft.com/office/officeart/2005/8/layout/vList2"/>
    <dgm:cxn modelId="{07F7F956-7014-AB4B-857B-2261DEB0699C}" type="presOf" srcId="{863916A1-55B8-4628-938F-26FFDB0B9438}" destId="{F597526F-2F02-BC40-A174-64FE6B1BF27F}" srcOrd="0" destOrd="0" presId="urn:microsoft.com/office/officeart/2005/8/layout/vList2"/>
    <dgm:cxn modelId="{9AA7BC59-DF7B-F541-B2A5-A9B80C4C0ADA}" type="presOf" srcId="{A4853D79-7C66-43F9-9CB0-3095FC8BE143}" destId="{F597526F-2F02-BC40-A174-64FE6B1BF27F}" srcOrd="0" destOrd="2" presId="urn:microsoft.com/office/officeart/2005/8/layout/vList2"/>
    <dgm:cxn modelId="{F7B53263-2E2E-3C48-A0B1-C3194F4FEA5C}" type="presOf" srcId="{E8F484F7-4812-42C0-9924-74F6E2EC06B9}" destId="{F597526F-2F02-BC40-A174-64FE6B1BF27F}" srcOrd="0" destOrd="5" presId="urn:microsoft.com/office/officeart/2005/8/layout/vList2"/>
    <dgm:cxn modelId="{8009E963-A3EC-6145-B299-7D4CF59718ED}" type="presOf" srcId="{DAC945C2-DB7B-4386-B207-804896D56AFB}" destId="{F597526F-2F02-BC40-A174-64FE6B1BF27F}" srcOrd="0" destOrd="6" presId="urn:microsoft.com/office/officeart/2005/8/layout/vList2"/>
    <dgm:cxn modelId="{963A2E77-429F-4E01-8D99-1F64CD13B894}" srcId="{B0B32EF1-B7B4-4B99-B47B-B43879911E6A}" destId="{E4519CCD-5703-4021-A748-DF376C3F6FD2}" srcOrd="1" destOrd="0" parTransId="{872A00AC-F8D8-4D2D-ADD9-59A6E6656B0E}" sibTransId="{052C9997-7BAA-4981-BBC5-597F761B963D}"/>
    <dgm:cxn modelId="{51E9A68E-3DE9-41C7-9D1D-5F7B512A3922}" srcId="{B0B32EF1-B7B4-4B99-B47B-B43879911E6A}" destId="{E8F484F7-4812-42C0-9924-74F6E2EC06B9}" srcOrd="5" destOrd="0" parTransId="{F867021B-56E2-4BF4-8F34-94411C23E605}" sibTransId="{56192982-3126-4778-94BE-79B6F9F8F787}"/>
    <dgm:cxn modelId="{9A6C3194-D8E6-9745-B8F3-D19A24F4434B}" type="presOf" srcId="{B0B32EF1-B7B4-4B99-B47B-B43879911E6A}" destId="{876EDD59-0176-2646-AAD9-2FD3DE16D6B6}" srcOrd="0" destOrd="0" presId="urn:microsoft.com/office/officeart/2005/8/layout/vList2"/>
    <dgm:cxn modelId="{8D8C46AD-A60C-449B-BD85-EF33F7342D9C}" srcId="{B0B32EF1-B7B4-4B99-B47B-B43879911E6A}" destId="{A4853D79-7C66-43F9-9CB0-3095FC8BE143}" srcOrd="2" destOrd="0" parTransId="{47A5C226-4A27-4BC6-BFEA-E18BED9E7357}" sibTransId="{3C1E0AC6-5FF5-4654-952B-88213A77DCFE}"/>
    <dgm:cxn modelId="{CE735FBD-DA60-4D05-ACAF-B050E5F81CA7}" srcId="{B0B32EF1-B7B4-4B99-B47B-B43879911E6A}" destId="{863916A1-55B8-4628-938F-26FFDB0B9438}" srcOrd="0" destOrd="0" parTransId="{878C2E90-D0F2-4175-A267-E80E82E288F6}" sibTransId="{548681A1-B9EC-4A3F-AA5D-EF87FBAC46B3}"/>
    <dgm:cxn modelId="{FA8786CE-205D-40A7-B2EE-31EA7338D0DE}" srcId="{B7913029-BD08-4D99-AA7A-DFE6C15356D9}" destId="{B0B32EF1-B7B4-4B99-B47B-B43879911E6A}" srcOrd="0" destOrd="0" parTransId="{D53FB1D8-9B32-4962-A349-B362FC838334}" sibTransId="{2E74CFC2-4F8F-45A3-9838-53E616D92A6B}"/>
    <dgm:cxn modelId="{EDC3FED4-AB40-4015-9C01-DC504DBA85D0}" srcId="{B0B32EF1-B7B4-4B99-B47B-B43879911E6A}" destId="{19B5EB3F-C231-449D-9D6D-D0E4D3E79820}" srcOrd="7" destOrd="0" parTransId="{43D8EE29-D480-40A3-B25D-05652E303619}" sibTransId="{2059452B-48A7-458F-B2D8-FD615DDE8E87}"/>
    <dgm:cxn modelId="{5A3692D6-08BB-46FC-B316-94F1F1251864}" srcId="{B0B32EF1-B7B4-4B99-B47B-B43879911E6A}" destId="{B78D6507-9BA7-40EF-8097-40CD68C50CCC}" srcOrd="3" destOrd="0" parTransId="{908482DA-C561-4F56-A42F-5BCD399F6B51}" sibTransId="{C5C935A7-4030-4AFE-A933-74DD39BE251B}"/>
    <dgm:cxn modelId="{DD3A18D8-9EF6-1D4B-9A3A-FEB4A276DBC0}" type="presOf" srcId="{A29773A1-D763-46CC-80FB-CBAA5B100D04}" destId="{F597526F-2F02-BC40-A174-64FE6B1BF27F}" srcOrd="0" destOrd="4" presId="urn:microsoft.com/office/officeart/2005/8/layout/vList2"/>
    <dgm:cxn modelId="{32A604E4-5CC3-43DB-B41E-44177D8D80B0}" srcId="{B0B32EF1-B7B4-4B99-B47B-B43879911E6A}" destId="{DAC945C2-DB7B-4386-B207-804896D56AFB}" srcOrd="6" destOrd="0" parTransId="{D0195EEC-CE12-4631-9D6A-99D41E3D6BCE}" sibTransId="{12576560-17A1-4FB0-AC73-76768D26228D}"/>
    <dgm:cxn modelId="{6F901EE8-62DD-4864-8496-B02957A863F6}" srcId="{B0B32EF1-B7B4-4B99-B47B-B43879911E6A}" destId="{A29773A1-D763-46CC-80FB-CBAA5B100D04}" srcOrd="4" destOrd="0" parTransId="{FA2EA206-5D15-48BA-AAEE-8964CAC994B1}" sibTransId="{17B6D54E-AC30-4A74-8951-5BB49C54F698}"/>
    <dgm:cxn modelId="{49A270F2-36E3-3A42-B9BE-02D89AC6EA77}" type="presOf" srcId="{19B5EB3F-C231-449D-9D6D-D0E4D3E79820}" destId="{F597526F-2F02-BC40-A174-64FE6B1BF27F}" srcOrd="0" destOrd="7" presId="urn:microsoft.com/office/officeart/2005/8/layout/vList2"/>
    <dgm:cxn modelId="{DA80D1F8-B023-AA40-875C-FFAC2BA27CBA}" type="presOf" srcId="{E4519CCD-5703-4021-A748-DF376C3F6FD2}" destId="{F597526F-2F02-BC40-A174-64FE6B1BF27F}" srcOrd="0" destOrd="1" presId="urn:microsoft.com/office/officeart/2005/8/layout/vList2"/>
    <dgm:cxn modelId="{1336344F-2D63-3740-B5D8-60B96181D3D7}" type="presParOf" srcId="{51E35334-FC99-3648-9CAD-971ECEA71B38}" destId="{876EDD59-0176-2646-AAD9-2FD3DE16D6B6}" srcOrd="0" destOrd="0" presId="urn:microsoft.com/office/officeart/2005/8/layout/vList2"/>
    <dgm:cxn modelId="{C00FFB55-9FBC-DF4F-B6A4-5A603F32AD7D}" type="presParOf" srcId="{51E35334-FC99-3648-9CAD-971ECEA71B38}" destId="{F597526F-2F02-BC40-A174-64FE6B1BF27F}"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8D8E42A-E3B1-42B8-9FBD-4674DD4A185D}"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E5B96707-3A77-4CAC-9BAF-6E916649E97F}">
      <dgm:prSet/>
      <dgm:spPr/>
      <dgm:t>
        <a:bodyPr/>
        <a:lstStyle/>
        <a:p>
          <a:r>
            <a:rPr lang="en-US" b="1"/>
            <a:t>HR:</a:t>
          </a:r>
          <a:endParaRPr lang="en-US"/>
        </a:p>
      </dgm:t>
    </dgm:pt>
    <dgm:pt modelId="{B3F3E138-39F9-4E42-9D21-AC121FCC903F}" type="parTrans" cxnId="{56A8F5B6-F232-4AA3-9A90-D890B5F59C8A}">
      <dgm:prSet/>
      <dgm:spPr/>
      <dgm:t>
        <a:bodyPr/>
        <a:lstStyle/>
        <a:p>
          <a:endParaRPr lang="en-US"/>
        </a:p>
      </dgm:t>
    </dgm:pt>
    <dgm:pt modelId="{7F73E35A-8B03-4714-B904-796439256221}" type="sibTrans" cxnId="{56A8F5B6-F232-4AA3-9A90-D890B5F59C8A}">
      <dgm:prSet/>
      <dgm:spPr/>
      <dgm:t>
        <a:bodyPr/>
        <a:lstStyle/>
        <a:p>
          <a:endParaRPr lang="en-US"/>
        </a:p>
      </dgm:t>
    </dgm:pt>
    <dgm:pt modelId="{0EEFFA8A-C0BC-4DCE-A544-696C7C66E857}">
      <dgm:prSet/>
      <dgm:spPr/>
      <dgm:t>
        <a:bodyPr/>
        <a:lstStyle/>
        <a:p>
          <a:r>
            <a:rPr lang="en-US"/>
            <a:t>Recruit, train, and support staff</a:t>
          </a:r>
        </a:p>
      </dgm:t>
    </dgm:pt>
    <dgm:pt modelId="{82D3A3FA-CF57-4FE1-9385-8EC8E72A58F5}" type="parTrans" cxnId="{D187A945-1A09-4C1A-A7F2-B084A192F3A2}">
      <dgm:prSet/>
      <dgm:spPr/>
      <dgm:t>
        <a:bodyPr/>
        <a:lstStyle/>
        <a:p>
          <a:endParaRPr lang="en-US"/>
        </a:p>
      </dgm:t>
    </dgm:pt>
    <dgm:pt modelId="{2CF24316-C024-44EF-AD83-D51DC5B5D2E0}" type="sibTrans" cxnId="{D187A945-1A09-4C1A-A7F2-B084A192F3A2}">
      <dgm:prSet/>
      <dgm:spPr/>
      <dgm:t>
        <a:bodyPr/>
        <a:lstStyle/>
        <a:p>
          <a:endParaRPr lang="en-US"/>
        </a:p>
      </dgm:t>
    </dgm:pt>
    <dgm:pt modelId="{61C673F8-4FBA-42A8-BC79-DE9631A074EB}">
      <dgm:prSet/>
      <dgm:spPr/>
      <dgm:t>
        <a:bodyPr/>
        <a:lstStyle/>
        <a:p>
          <a:r>
            <a:rPr lang="en-US"/>
            <a:t>Manage change &amp; engagement</a:t>
          </a:r>
        </a:p>
      </dgm:t>
    </dgm:pt>
    <dgm:pt modelId="{5077C222-84B6-4688-B631-20B47E46025F}" type="parTrans" cxnId="{ECAC7284-B633-418E-8EE0-C411FFD709C9}">
      <dgm:prSet/>
      <dgm:spPr/>
      <dgm:t>
        <a:bodyPr/>
        <a:lstStyle/>
        <a:p>
          <a:endParaRPr lang="en-US"/>
        </a:p>
      </dgm:t>
    </dgm:pt>
    <dgm:pt modelId="{FE61E8D9-0804-4F0C-81A3-5C5743249F39}" type="sibTrans" cxnId="{ECAC7284-B633-418E-8EE0-C411FFD709C9}">
      <dgm:prSet/>
      <dgm:spPr/>
      <dgm:t>
        <a:bodyPr/>
        <a:lstStyle/>
        <a:p>
          <a:endParaRPr lang="en-US"/>
        </a:p>
      </dgm:t>
    </dgm:pt>
    <dgm:pt modelId="{D53989F3-FEE1-4ACF-BD60-D1045C127619}">
      <dgm:prSet/>
      <dgm:spPr/>
      <dgm:t>
        <a:bodyPr/>
        <a:lstStyle/>
        <a:p>
          <a:r>
            <a:rPr lang="en-US" dirty="0"/>
            <a:t>Ulrich (1997); Kotter (1996)</a:t>
          </a:r>
        </a:p>
      </dgm:t>
    </dgm:pt>
    <dgm:pt modelId="{2B2F912B-6957-45CA-955A-B61AC4D09301}" type="parTrans" cxnId="{146CA7D9-EB81-4BE9-BA06-A00E998C9091}">
      <dgm:prSet/>
      <dgm:spPr/>
      <dgm:t>
        <a:bodyPr/>
        <a:lstStyle/>
        <a:p>
          <a:endParaRPr lang="en-US"/>
        </a:p>
      </dgm:t>
    </dgm:pt>
    <dgm:pt modelId="{118E0F09-3CDC-4E4B-B229-AC9EE0271E7C}" type="sibTrans" cxnId="{146CA7D9-EB81-4BE9-BA06-A00E998C9091}">
      <dgm:prSet/>
      <dgm:spPr/>
      <dgm:t>
        <a:bodyPr/>
        <a:lstStyle/>
        <a:p>
          <a:endParaRPr lang="en-US"/>
        </a:p>
      </dgm:t>
    </dgm:pt>
    <dgm:pt modelId="{DA9C7521-0A8E-40F7-BE49-FC8BAFF016E5}">
      <dgm:prSet/>
      <dgm:spPr/>
      <dgm:t>
        <a:bodyPr/>
        <a:lstStyle/>
        <a:p>
          <a:r>
            <a:rPr lang="en-US" b="1"/>
            <a:t>Marketing:</a:t>
          </a:r>
          <a:endParaRPr lang="en-US"/>
        </a:p>
      </dgm:t>
    </dgm:pt>
    <dgm:pt modelId="{C5942BA4-9E5D-4584-80CC-FB90956D4BAD}" type="parTrans" cxnId="{5C07888A-6DA9-471A-9D48-D874621F7F49}">
      <dgm:prSet/>
      <dgm:spPr/>
      <dgm:t>
        <a:bodyPr/>
        <a:lstStyle/>
        <a:p>
          <a:endParaRPr lang="en-US"/>
        </a:p>
      </dgm:t>
    </dgm:pt>
    <dgm:pt modelId="{6F064944-3743-40B6-95B4-8B96E49CEEE7}" type="sibTrans" cxnId="{5C07888A-6DA9-471A-9D48-D874621F7F49}">
      <dgm:prSet/>
      <dgm:spPr/>
      <dgm:t>
        <a:bodyPr/>
        <a:lstStyle/>
        <a:p>
          <a:endParaRPr lang="en-US"/>
        </a:p>
      </dgm:t>
    </dgm:pt>
    <dgm:pt modelId="{514D5892-D2C0-4DF7-AAB8-1C4C630B536D}">
      <dgm:prSet/>
      <dgm:spPr/>
      <dgm:t>
        <a:bodyPr/>
        <a:lstStyle/>
        <a:p>
          <a:r>
            <a:rPr lang="en-US"/>
            <a:t>Promote new route </a:t>
          </a:r>
        </a:p>
      </dgm:t>
    </dgm:pt>
    <dgm:pt modelId="{68D88B59-B29C-42B6-A7C3-481F34C54027}" type="parTrans" cxnId="{7B23F39E-627D-46B2-9B2E-DC8A76885EBB}">
      <dgm:prSet/>
      <dgm:spPr/>
      <dgm:t>
        <a:bodyPr/>
        <a:lstStyle/>
        <a:p>
          <a:endParaRPr lang="en-US"/>
        </a:p>
      </dgm:t>
    </dgm:pt>
    <dgm:pt modelId="{60F3793D-F49E-4C4A-A3D3-559412449254}" type="sibTrans" cxnId="{7B23F39E-627D-46B2-9B2E-DC8A76885EBB}">
      <dgm:prSet/>
      <dgm:spPr/>
      <dgm:t>
        <a:bodyPr/>
        <a:lstStyle/>
        <a:p>
          <a:endParaRPr lang="en-US"/>
        </a:p>
      </dgm:t>
    </dgm:pt>
    <dgm:pt modelId="{AE39F656-A12A-4EE4-8882-1E1D6BEBB8EC}">
      <dgm:prSet/>
      <dgm:spPr/>
      <dgm:t>
        <a:bodyPr/>
        <a:lstStyle/>
        <a:p>
          <a:r>
            <a:rPr lang="en-US"/>
            <a:t>Build demand &amp; partnerships </a:t>
          </a:r>
        </a:p>
      </dgm:t>
    </dgm:pt>
    <dgm:pt modelId="{CB88D178-1059-4B28-8F3E-749A4BC2446B}" type="parTrans" cxnId="{C72C1AAB-A30E-4B75-8606-A1216F6B3E33}">
      <dgm:prSet/>
      <dgm:spPr/>
      <dgm:t>
        <a:bodyPr/>
        <a:lstStyle/>
        <a:p>
          <a:endParaRPr lang="en-US"/>
        </a:p>
      </dgm:t>
    </dgm:pt>
    <dgm:pt modelId="{97647E3D-2DD0-4FA5-B427-A7BA5CF834F4}" type="sibTrans" cxnId="{C72C1AAB-A30E-4B75-8606-A1216F6B3E33}">
      <dgm:prSet/>
      <dgm:spPr/>
      <dgm:t>
        <a:bodyPr/>
        <a:lstStyle/>
        <a:p>
          <a:endParaRPr lang="en-US"/>
        </a:p>
      </dgm:t>
    </dgm:pt>
    <dgm:pt modelId="{73BF7EBE-CFBC-43E4-BEAE-9B52CB5A4C06}">
      <dgm:prSet/>
      <dgm:spPr/>
      <dgm:t>
        <a:bodyPr/>
        <a:lstStyle/>
        <a:p>
          <a:r>
            <a:rPr lang="en-US"/>
            <a:t>Kotter (1966)</a:t>
          </a:r>
        </a:p>
      </dgm:t>
    </dgm:pt>
    <dgm:pt modelId="{9BB16880-D4F8-48AA-A3DC-F874AB5B519E}" type="parTrans" cxnId="{1C397833-2107-430A-82E4-04A71EA77F41}">
      <dgm:prSet/>
      <dgm:spPr/>
      <dgm:t>
        <a:bodyPr/>
        <a:lstStyle/>
        <a:p>
          <a:endParaRPr lang="en-US"/>
        </a:p>
      </dgm:t>
    </dgm:pt>
    <dgm:pt modelId="{8C128111-5C70-4146-8789-6C81C1648A28}" type="sibTrans" cxnId="{1C397833-2107-430A-82E4-04A71EA77F41}">
      <dgm:prSet/>
      <dgm:spPr/>
      <dgm:t>
        <a:bodyPr/>
        <a:lstStyle/>
        <a:p>
          <a:endParaRPr lang="en-US"/>
        </a:p>
      </dgm:t>
    </dgm:pt>
    <dgm:pt modelId="{BBD17372-A390-4BAC-BE4B-CFA90F8D7184}">
      <dgm:prSet/>
      <dgm:spPr/>
      <dgm:t>
        <a:bodyPr/>
        <a:lstStyle/>
        <a:p>
          <a:r>
            <a:rPr lang="en-US" b="1"/>
            <a:t>Operations:</a:t>
          </a:r>
          <a:endParaRPr lang="en-US"/>
        </a:p>
      </dgm:t>
    </dgm:pt>
    <dgm:pt modelId="{EE5447CB-4E64-4437-BF4B-A8DF1327A1D1}" type="parTrans" cxnId="{2DDBE795-05F5-43F0-9162-283042192892}">
      <dgm:prSet/>
      <dgm:spPr/>
      <dgm:t>
        <a:bodyPr/>
        <a:lstStyle/>
        <a:p>
          <a:endParaRPr lang="en-US"/>
        </a:p>
      </dgm:t>
    </dgm:pt>
    <dgm:pt modelId="{19DD926B-348C-40A4-BFA7-13946F35A60E}" type="sibTrans" cxnId="{2DDBE795-05F5-43F0-9162-283042192892}">
      <dgm:prSet/>
      <dgm:spPr/>
      <dgm:t>
        <a:bodyPr/>
        <a:lstStyle/>
        <a:p>
          <a:endParaRPr lang="en-US"/>
        </a:p>
      </dgm:t>
    </dgm:pt>
    <dgm:pt modelId="{FFBA85D0-7D54-477C-9C82-D2997C97CAED}">
      <dgm:prSet/>
      <dgm:spPr/>
      <dgm:t>
        <a:bodyPr/>
        <a:lstStyle/>
        <a:p>
          <a:r>
            <a:rPr lang="en-US"/>
            <a:t>Plan flights &amp; logistics </a:t>
          </a:r>
        </a:p>
      </dgm:t>
    </dgm:pt>
    <dgm:pt modelId="{FDC52E96-8A31-4E46-8B24-38B7277AA559}" type="parTrans" cxnId="{4FA0D1A6-D5E0-4057-8D6A-DE06B0FBEE1D}">
      <dgm:prSet/>
      <dgm:spPr/>
      <dgm:t>
        <a:bodyPr/>
        <a:lstStyle/>
        <a:p>
          <a:endParaRPr lang="en-US"/>
        </a:p>
      </dgm:t>
    </dgm:pt>
    <dgm:pt modelId="{2029A696-A0C4-4C22-AAB3-851A8141BF11}" type="sibTrans" cxnId="{4FA0D1A6-D5E0-4057-8D6A-DE06B0FBEE1D}">
      <dgm:prSet/>
      <dgm:spPr/>
      <dgm:t>
        <a:bodyPr/>
        <a:lstStyle/>
        <a:p>
          <a:endParaRPr lang="en-US"/>
        </a:p>
      </dgm:t>
    </dgm:pt>
    <dgm:pt modelId="{C49F4C08-C790-4F3B-A5FB-12B2B9AC5D88}">
      <dgm:prSet/>
      <dgm:spPr/>
      <dgm:t>
        <a:bodyPr/>
        <a:lstStyle/>
        <a:p>
          <a:r>
            <a:rPr lang="en-US"/>
            <a:t>Ensures safety &amp; efficient delivery </a:t>
          </a:r>
        </a:p>
      </dgm:t>
    </dgm:pt>
    <dgm:pt modelId="{8C184626-0B7E-42C5-BD74-615C233FBD14}" type="parTrans" cxnId="{999727BE-AAF2-49C0-BA86-A42CB3802B12}">
      <dgm:prSet/>
      <dgm:spPr/>
      <dgm:t>
        <a:bodyPr/>
        <a:lstStyle/>
        <a:p>
          <a:endParaRPr lang="en-US"/>
        </a:p>
      </dgm:t>
    </dgm:pt>
    <dgm:pt modelId="{669D6F80-FE1D-40A5-A0C4-5C6661E740E3}" type="sibTrans" cxnId="{999727BE-AAF2-49C0-BA86-A42CB3802B12}">
      <dgm:prSet/>
      <dgm:spPr/>
      <dgm:t>
        <a:bodyPr/>
        <a:lstStyle/>
        <a:p>
          <a:endParaRPr lang="en-US"/>
        </a:p>
      </dgm:t>
    </dgm:pt>
    <dgm:pt modelId="{E1F3F0C0-B746-4B23-8536-081B0CD87F18}">
      <dgm:prSet/>
      <dgm:spPr/>
      <dgm:t>
        <a:bodyPr/>
        <a:lstStyle/>
        <a:p>
          <a:r>
            <a:rPr lang="en-US"/>
            <a:t>Slack (2022)</a:t>
          </a:r>
        </a:p>
      </dgm:t>
    </dgm:pt>
    <dgm:pt modelId="{DB2FF0CE-2D24-44EE-A195-D942525443A4}" type="parTrans" cxnId="{E425D556-1E42-4C45-A161-B0754B442E11}">
      <dgm:prSet/>
      <dgm:spPr/>
      <dgm:t>
        <a:bodyPr/>
        <a:lstStyle/>
        <a:p>
          <a:endParaRPr lang="en-US"/>
        </a:p>
      </dgm:t>
    </dgm:pt>
    <dgm:pt modelId="{780FB952-EBDB-4432-A409-ED129CEF9388}" type="sibTrans" cxnId="{E425D556-1E42-4C45-A161-B0754B442E11}">
      <dgm:prSet/>
      <dgm:spPr/>
      <dgm:t>
        <a:bodyPr/>
        <a:lstStyle/>
        <a:p>
          <a:endParaRPr lang="en-US"/>
        </a:p>
      </dgm:t>
    </dgm:pt>
    <dgm:pt modelId="{670E29A6-2BFD-9B4B-8481-1B5AB33C4C39}" type="pres">
      <dgm:prSet presAssocID="{48D8E42A-E3B1-42B8-9FBD-4674DD4A185D}" presName="vert0" presStyleCnt="0">
        <dgm:presLayoutVars>
          <dgm:dir/>
          <dgm:animOne val="branch"/>
          <dgm:animLvl val="lvl"/>
        </dgm:presLayoutVars>
      </dgm:prSet>
      <dgm:spPr/>
    </dgm:pt>
    <dgm:pt modelId="{8BF087D1-72FD-C149-B173-1EA60CDB5A75}" type="pres">
      <dgm:prSet presAssocID="{E5B96707-3A77-4CAC-9BAF-6E916649E97F}" presName="thickLine" presStyleLbl="alignNode1" presStyleIdx="0" presStyleCnt="6"/>
      <dgm:spPr/>
    </dgm:pt>
    <dgm:pt modelId="{356F5B68-8B59-C049-A35C-D5D10AAA1442}" type="pres">
      <dgm:prSet presAssocID="{E5B96707-3A77-4CAC-9BAF-6E916649E97F}" presName="horz1" presStyleCnt="0"/>
      <dgm:spPr/>
    </dgm:pt>
    <dgm:pt modelId="{7BB83724-509E-034A-B11C-F45722D3EF9E}" type="pres">
      <dgm:prSet presAssocID="{E5B96707-3A77-4CAC-9BAF-6E916649E97F}" presName="tx1" presStyleLbl="revTx" presStyleIdx="0" presStyleCnt="12"/>
      <dgm:spPr/>
    </dgm:pt>
    <dgm:pt modelId="{0DD781BB-F876-1144-B326-8AF99E26C27F}" type="pres">
      <dgm:prSet presAssocID="{E5B96707-3A77-4CAC-9BAF-6E916649E97F}" presName="vert1" presStyleCnt="0"/>
      <dgm:spPr/>
    </dgm:pt>
    <dgm:pt modelId="{21446F26-AF8D-204E-A9BE-FB16AD111D7E}" type="pres">
      <dgm:prSet presAssocID="{0EEFFA8A-C0BC-4DCE-A544-696C7C66E857}" presName="vertSpace2a" presStyleCnt="0"/>
      <dgm:spPr/>
    </dgm:pt>
    <dgm:pt modelId="{5A6329EA-4AED-4D44-8C8F-A036C01CEEEB}" type="pres">
      <dgm:prSet presAssocID="{0EEFFA8A-C0BC-4DCE-A544-696C7C66E857}" presName="horz2" presStyleCnt="0"/>
      <dgm:spPr/>
    </dgm:pt>
    <dgm:pt modelId="{EFDAA3E8-3BE3-2641-ADB8-FAA9536AE88F}" type="pres">
      <dgm:prSet presAssocID="{0EEFFA8A-C0BC-4DCE-A544-696C7C66E857}" presName="horzSpace2" presStyleCnt="0"/>
      <dgm:spPr/>
    </dgm:pt>
    <dgm:pt modelId="{FF33C7EB-514F-784A-960E-6B42DFFAFA81}" type="pres">
      <dgm:prSet presAssocID="{0EEFFA8A-C0BC-4DCE-A544-696C7C66E857}" presName="tx2" presStyleLbl="revTx" presStyleIdx="1" presStyleCnt="12"/>
      <dgm:spPr/>
    </dgm:pt>
    <dgm:pt modelId="{0E2F421F-7C50-B440-8157-0154A52E531A}" type="pres">
      <dgm:prSet presAssocID="{0EEFFA8A-C0BC-4DCE-A544-696C7C66E857}" presName="vert2" presStyleCnt="0"/>
      <dgm:spPr/>
    </dgm:pt>
    <dgm:pt modelId="{CB564ADC-3BD1-E347-AA6B-46269251D35B}" type="pres">
      <dgm:prSet presAssocID="{0EEFFA8A-C0BC-4DCE-A544-696C7C66E857}" presName="thinLine2b" presStyleLbl="callout" presStyleIdx="0" presStyleCnt="6"/>
      <dgm:spPr/>
    </dgm:pt>
    <dgm:pt modelId="{01937A3D-3F33-314F-A6F1-F592FABB4AF0}" type="pres">
      <dgm:prSet presAssocID="{0EEFFA8A-C0BC-4DCE-A544-696C7C66E857}" presName="vertSpace2b" presStyleCnt="0"/>
      <dgm:spPr/>
    </dgm:pt>
    <dgm:pt modelId="{AA23FD47-34FB-4F49-B31A-610F36C92836}" type="pres">
      <dgm:prSet presAssocID="{61C673F8-4FBA-42A8-BC79-DE9631A074EB}" presName="horz2" presStyleCnt="0"/>
      <dgm:spPr/>
    </dgm:pt>
    <dgm:pt modelId="{91546901-4AD3-5C48-9C31-9A4ABDCD6B87}" type="pres">
      <dgm:prSet presAssocID="{61C673F8-4FBA-42A8-BC79-DE9631A074EB}" presName="horzSpace2" presStyleCnt="0"/>
      <dgm:spPr/>
    </dgm:pt>
    <dgm:pt modelId="{46864546-818F-0542-B214-EC33F52E0598}" type="pres">
      <dgm:prSet presAssocID="{61C673F8-4FBA-42A8-BC79-DE9631A074EB}" presName="tx2" presStyleLbl="revTx" presStyleIdx="2" presStyleCnt="12"/>
      <dgm:spPr/>
    </dgm:pt>
    <dgm:pt modelId="{A5B8C4B8-46B8-5940-9759-113E6A8AA0C5}" type="pres">
      <dgm:prSet presAssocID="{61C673F8-4FBA-42A8-BC79-DE9631A074EB}" presName="vert2" presStyleCnt="0"/>
      <dgm:spPr/>
    </dgm:pt>
    <dgm:pt modelId="{465739BC-DA62-D040-867D-8B169B5B4CF9}" type="pres">
      <dgm:prSet presAssocID="{61C673F8-4FBA-42A8-BC79-DE9631A074EB}" presName="thinLine2b" presStyleLbl="callout" presStyleIdx="1" presStyleCnt="6"/>
      <dgm:spPr/>
    </dgm:pt>
    <dgm:pt modelId="{FCE406D9-370F-8D4A-8067-0D32B6355DCB}" type="pres">
      <dgm:prSet presAssocID="{61C673F8-4FBA-42A8-BC79-DE9631A074EB}" presName="vertSpace2b" presStyleCnt="0"/>
      <dgm:spPr/>
    </dgm:pt>
    <dgm:pt modelId="{F3ABC4B7-3D68-8F47-99EA-F2D00702360B}" type="pres">
      <dgm:prSet presAssocID="{D53989F3-FEE1-4ACF-BD60-D1045C127619}" presName="thickLine" presStyleLbl="alignNode1" presStyleIdx="1" presStyleCnt="6"/>
      <dgm:spPr/>
    </dgm:pt>
    <dgm:pt modelId="{57B64F55-C2AB-F84A-AD49-372331D0AE47}" type="pres">
      <dgm:prSet presAssocID="{D53989F3-FEE1-4ACF-BD60-D1045C127619}" presName="horz1" presStyleCnt="0"/>
      <dgm:spPr/>
    </dgm:pt>
    <dgm:pt modelId="{9EC7FB77-20F2-0F40-B6CE-38DABE4B1CD6}" type="pres">
      <dgm:prSet presAssocID="{D53989F3-FEE1-4ACF-BD60-D1045C127619}" presName="tx1" presStyleLbl="revTx" presStyleIdx="3" presStyleCnt="12"/>
      <dgm:spPr/>
    </dgm:pt>
    <dgm:pt modelId="{708DACAF-A3AB-464D-A2D1-D0148FBD0B86}" type="pres">
      <dgm:prSet presAssocID="{D53989F3-FEE1-4ACF-BD60-D1045C127619}" presName="vert1" presStyleCnt="0"/>
      <dgm:spPr/>
    </dgm:pt>
    <dgm:pt modelId="{A74F1012-FE92-494D-A88F-21F136912BFF}" type="pres">
      <dgm:prSet presAssocID="{DA9C7521-0A8E-40F7-BE49-FC8BAFF016E5}" presName="thickLine" presStyleLbl="alignNode1" presStyleIdx="2" presStyleCnt="6"/>
      <dgm:spPr/>
    </dgm:pt>
    <dgm:pt modelId="{A81E851E-FB33-4A47-A07B-BB9D4DF4D35C}" type="pres">
      <dgm:prSet presAssocID="{DA9C7521-0A8E-40F7-BE49-FC8BAFF016E5}" presName="horz1" presStyleCnt="0"/>
      <dgm:spPr/>
    </dgm:pt>
    <dgm:pt modelId="{53D274B7-A1AD-4744-9E28-AFB31ED5C497}" type="pres">
      <dgm:prSet presAssocID="{DA9C7521-0A8E-40F7-BE49-FC8BAFF016E5}" presName="tx1" presStyleLbl="revTx" presStyleIdx="4" presStyleCnt="12"/>
      <dgm:spPr/>
    </dgm:pt>
    <dgm:pt modelId="{AEE6B14F-791C-D54E-9D8C-E46B2C57032D}" type="pres">
      <dgm:prSet presAssocID="{DA9C7521-0A8E-40F7-BE49-FC8BAFF016E5}" presName="vert1" presStyleCnt="0"/>
      <dgm:spPr/>
    </dgm:pt>
    <dgm:pt modelId="{9CC26F29-E4B9-3F47-B309-DD8EA2BC889C}" type="pres">
      <dgm:prSet presAssocID="{514D5892-D2C0-4DF7-AAB8-1C4C630B536D}" presName="vertSpace2a" presStyleCnt="0"/>
      <dgm:spPr/>
    </dgm:pt>
    <dgm:pt modelId="{0F26A19B-F850-234A-9E39-85FD111854AC}" type="pres">
      <dgm:prSet presAssocID="{514D5892-D2C0-4DF7-AAB8-1C4C630B536D}" presName="horz2" presStyleCnt="0"/>
      <dgm:spPr/>
    </dgm:pt>
    <dgm:pt modelId="{2C776512-25A6-3341-B260-97EE4A1987CF}" type="pres">
      <dgm:prSet presAssocID="{514D5892-D2C0-4DF7-AAB8-1C4C630B536D}" presName="horzSpace2" presStyleCnt="0"/>
      <dgm:spPr/>
    </dgm:pt>
    <dgm:pt modelId="{0C8D22BD-A27F-B84A-850F-F2D626C2FEB1}" type="pres">
      <dgm:prSet presAssocID="{514D5892-D2C0-4DF7-AAB8-1C4C630B536D}" presName="tx2" presStyleLbl="revTx" presStyleIdx="5" presStyleCnt="12"/>
      <dgm:spPr/>
    </dgm:pt>
    <dgm:pt modelId="{99B1B3F0-EA01-9943-93F9-5D1F7CC7210D}" type="pres">
      <dgm:prSet presAssocID="{514D5892-D2C0-4DF7-AAB8-1C4C630B536D}" presName="vert2" presStyleCnt="0"/>
      <dgm:spPr/>
    </dgm:pt>
    <dgm:pt modelId="{CE507816-7976-854B-B391-B081282D94AC}" type="pres">
      <dgm:prSet presAssocID="{514D5892-D2C0-4DF7-AAB8-1C4C630B536D}" presName="thinLine2b" presStyleLbl="callout" presStyleIdx="2" presStyleCnt="6"/>
      <dgm:spPr/>
    </dgm:pt>
    <dgm:pt modelId="{0D57F606-8AEF-7C4A-960B-A9DA80197A96}" type="pres">
      <dgm:prSet presAssocID="{514D5892-D2C0-4DF7-AAB8-1C4C630B536D}" presName="vertSpace2b" presStyleCnt="0"/>
      <dgm:spPr/>
    </dgm:pt>
    <dgm:pt modelId="{4B0816BF-4251-0B47-8FDE-A7426FE850E3}" type="pres">
      <dgm:prSet presAssocID="{AE39F656-A12A-4EE4-8882-1E1D6BEBB8EC}" presName="horz2" presStyleCnt="0"/>
      <dgm:spPr/>
    </dgm:pt>
    <dgm:pt modelId="{E6CB99E4-61CD-1844-8BEB-D5A34B1FBBF4}" type="pres">
      <dgm:prSet presAssocID="{AE39F656-A12A-4EE4-8882-1E1D6BEBB8EC}" presName="horzSpace2" presStyleCnt="0"/>
      <dgm:spPr/>
    </dgm:pt>
    <dgm:pt modelId="{D3D4C071-E27C-734A-BC57-91C36B4E8260}" type="pres">
      <dgm:prSet presAssocID="{AE39F656-A12A-4EE4-8882-1E1D6BEBB8EC}" presName="tx2" presStyleLbl="revTx" presStyleIdx="6" presStyleCnt="12"/>
      <dgm:spPr/>
    </dgm:pt>
    <dgm:pt modelId="{C884EFB2-4A6E-1642-A833-B4EA96589464}" type="pres">
      <dgm:prSet presAssocID="{AE39F656-A12A-4EE4-8882-1E1D6BEBB8EC}" presName="vert2" presStyleCnt="0"/>
      <dgm:spPr/>
    </dgm:pt>
    <dgm:pt modelId="{0FC2C9B8-5F2B-804B-B244-634DE49129F3}" type="pres">
      <dgm:prSet presAssocID="{AE39F656-A12A-4EE4-8882-1E1D6BEBB8EC}" presName="thinLine2b" presStyleLbl="callout" presStyleIdx="3" presStyleCnt="6"/>
      <dgm:spPr/>
    </dgm:pt>
    <dgm:pt modelId="{C48CD70E-7E62-6647-A83D-01961AA1772F}" type="pres">
      <dgm:prSet presAssocID="{AE39F656-A12A-4EE4-8882-1E1D6BEBB8EC}" presName="vertSpace2b" presStyleCnt="0"/>
      <dgm:spPr/>
    </dgm:pt>
    <dgm:pt modelId="{65063AAD-4E20-7844-9691-9527B0875666}" type="pres">
      <dgm:prSet presAssocID="{73BF7EBE-CFBC-43E4-BEAE-9B52CB5A4C06}" presName="thickLine" presStyleLbl="alignNode1" presStyleIdx="3" presStyleCnt="6"/>
      <dgm:spPr/>
    </dgm:pt>
    <dgm:pt modelId="{17FF9990-B4AF-EB42-8FA2-52F1295CDA53}" type="pres">
      <dgm:prSet presAssocID="{73BF7EBE-CFBC-43E4-BEAE-9B52CB5A4C06}" presName="horz1" presStyleCnt="0"/>
      <dgm:spPr/>
    </dgm:pt>
    <dgm:pt modelId="{31C89282-26FD-8A44-B4CE-5B1634B2C0DC}" type="pres">
      <dgm:prSet presAssocID="{73BF7EBE-CFBC-43E4-BEAE-9B52CB5A4C06}" presName="tx1" presStyleLbl="revTx" presStyleIdx="7" presStyleCnt="12"/>
      <dgm:spPr/>
    </dgm:pt>
    <dgm:pt modelId="{D920BFA7-024A-5844-AEAD-2D0C4F8532AC}" type="pres">
      <dgm:prSet presAssocID="{73BF7EBE-CFBC-43E4-BEAE-9B52CB5A4C06}" presName="vert1" presStyleCnt="0"/>
      <dgm:spPr/>
    </dgm:pt>
    <dgm:pt modelId="{8E3A64AA-861C-CB4C-876C-355BDBFE8475}" type="pres">
      <dgm:prSet presAssocID="{BBD17372-A390-4BAC-BE4B-CFA90F8D7184}" presName="thickLine" presStyleLbl="alignNode1" presStyleIdx="4" presStyleCnt="6"/>
      <dgm:spPr/>
    </dgm:pt>
    <dgm:pt modelId="{B9A47D3B-729D-E74D-94DC-651510DF4F89}" type="pres">
      <dgm:prSet presAssocID="{BBD17372-A390-4BAC-BE4B-CFA90F8D7184}" presName="horz1" presStyleCnt="0"/>
      <dgm:spPr/>
    </dgm:pt>
    <dgm:pt modelId="{06578524-C07C-CF4E-A1A2-B77DDB5562C8}" type="pres">
      <dgm:prSet presAssocID="{BBD17372-A390-4BAC-BE4B-CFA90F8D7184}" presName="tx1" presStyleLbl="revTx" presStyleIdx="8" presStyleCnt="12"/>
      <dgm:spPr/>
    </dgm:pt>
    <dgm:pt modelId="{6AF952C8-12E1-C246-BA3E-634537748D44}" type="pres">
      <dgm:prSet presAssocID="{BBD17372-A390-4BAC-BE4B-CFA90F8D7184}" presName="vert1" presStyleCnt="0"/>
      <dgm:spPr/>
    </dgm:pt>
    <dgm:pt modelId="{4C851755-5F7F-7B4A-B89A-C6FD5DC195E9}" type="pres">
      <dgm:prSet presAssocID="{FFBA85D0-7D54-477C-9C82-D2997C97CAED}" presName="vertSpace2a" presStyleCnt="0"/>
      <dgm:spPr/>
    </dgm:pt>
    <dgm:pt modelId="{A5FEFE27-8183-0F40-89A7-6C66F3318621}" type="pres">
      <dgm:prSet presAssocID="{FFBA85D0-7D54-477C-9C82-D2997C97CAED}" presName="horz2" presStyleCnt="0"/>
      <dgm:spPr/>
    </dgm:pt>
    <dgm:pt modelId="{20EF4334-0AE3-0340-BA4B-F1F525F1AE3F}" type="pres">
      <dgm:prSet presAssocID="{FFBA85D0-7D54-477C-9C82-D2997C97CAED}" presName="horzSpace2" presStyleCnt="0"/>
      <dgm:spPr/>
    </dgm:pt>
    <dgm:pt modelId="{D26E30E8-D501-244F-8F43-4C39A8577921}" type="pres">
      <dgm:prSet presAssocID="{FFBA85D0-7D54-477C-9C82-D2997C97CAED}" presName="tx2" presStyleLbl="revTx" presStyleIdx="9" presStyleCnt="12"/>
      <dgm:spPr/>
    </dgm:pt>
    <dgm:pt modelId="{456B55EA-3A30-EE47-89D0-1A0CC3D0B1A0}" type="pres">
      <dgm:prSet presAssocID="{FFBA85D0-7D54-477C-9C82-D2997C97CAED}" presName="vert2" presStyleCnt="0"/>
      <dgm:spPr/>
    </dgm:pt>
    <dgm:pt modelId="{F2B4D56F-2B0E-AE49-9934-BE17D6F34092}" type="pres">
      <dgm:prSet presAssocID="{FFBA85D0-7D54-477C-9C82-D2997C97CAED}" presName="thinLine2b" presStyleLbl="callout" presStyleIdx="4" presStyleCnt="6"/>
      <dgm:spPr/>
    </dgm:pt>
    <dgm:pt modelId="{5541786B-DC10-6F4B-9421-CB2B1CD29DF0}" type="pres">
      <dgm:prSet presAssocID="{FFBA85D0-7D54-477C-9C82-D2997C97CAED}" presName="vertSpace2b" presStyleCnt="0"/>
      <dgm:spPr/>
    </dgm:pt>
    <dgm:pt modelId="{4B702222-1DD6-4045-9A0D-98110F06AF27}" type="pres">
      <dgm:prSet presAssocID="{C49F4C08-C790-4F3B-A5FB-12B2B9AC5D88}" presName="horz2" presStyleCnt="0"/>
      <dgm:spPr/>
    </dgm:pt>
    <dgm:pt modelId="{040909C4-3F32-7D4E-8FA9-649121EF6EF5}" type="pres">
      <dgm:prSet presAssocID="{C49F4C08-C790-4F3B-A5FB-12B2B9AC5D88}" presName="horzSpace2" presStyleCnt="0"/>
      <dgm:spPr/>
    </dgm:pt>
    <dgm:pt modelId="{4CC7A0BD-317A-8944-B612-52571C52B3FE}" type="pres">
      <dgm:prSet presAssocID="{C49F4C08-C790-4F3B-A5FB-12B2B9AC5D88}" presName="tx2" presStyleLbl="revTx" presStyleIdx="10" presStyleCnt="12"/>
      <dgm:spPr/>
    </dgm:pt>
    <dgm:pt modelId="{1CD584B8-6CF5-8E48-B2F5-EE99EEB923BA}" type="pres">
      <dgm:prSet presAssocID="{C49F4C08-C790-4F3B-A5FB-12B2B9AC5D88}" presName="vert2" presStyleCnt="0"/>
      <dgm:spPr/>
    </dgm:pt>
    <dgm:pt modelId="{26157EF0-76AC-4A43-BD71-B8C88703348D}" type="pres">
      <dgm:prSet presAssocID="{C49F4C08-C790-4F3B-A5FB-12B2B9AC5D88}" presName="thinLine2b" presStyleLbl="callout" presStyleIdx="5" presStyleCnt="6"/>
      <dgm:spPr/>
    </dgm:pt>
    <dgm:pt modelId="{845AE4B5-8254-C34A-A42C-561184ACA1B1}" type="pres">
      <dgm:prSet presAssocID="{C49F4C08-C790-4F3B-A5FB-12B2B9AC5D88}" presName="vertSpace2b" presStyleCnt="0"/>
      <dgm:spPr/>
    </dgm:pt>
    <dgm:pt modelId="{C2CAE019-7636-6C40-A373-2EDE11F14E81}" type="pres">
      <dgm:prSet presAssocID="{E1F3F0C0-B746-4B23-8536-081B0CD87F18}" presName="thickLine" presStyleLbl="alignNode1" presStyleIdx="5" presStyleCnt="6"/>
      <dgm:spPr/>
    </dgm:pt>
    <dgm:pt modelId="{CC6F3824-CDDE-4140-A007-BA6BEDBEF69A}" type="pres">
      <dgm:prSet presAssocID="{E1F3F0C0-B746-4B23-8536-081B0CD87F18}" presName="horz1" presStyleCnt="0"/>
      <dgm:spPr/>
    </dgm:pt>
    <dgm:pt modelId="{BE3BDEDB-2139-7742-97B6-86DD06A2A9D9}" type="pres">
      <dgm:prSet presAssocID="{E1F3F0C0-B746-4B23-8536-081B0CD87F18}" presName="tx1" presStyleLbl="revTx" presStyleIdx="11" presStyleCnt="12"/>
      <dgm:spPr/>
    </dgm:pt>
    <dgm:pt modelId="{A1BE9944-12DD-804A-88D5-7B4D3C91956E}" type="pres">
      <dgm:prSet presAssocID="{E1F3F0C0-B746-4B23-8536-081B0CD87F18}" presName="vert1" presStyleCnt="0"/>
      <dgm:spPr/>
    </dgm:pt>
  </dgm:ptLst>
  <dgm:cxnLst>
    <dgm:cxn modelId="{66ED691D-B57E-F647-A497-6155078C6A44}" type="presOf" srcId="{48D8E42A-E3B1-42B8-9FBD-4674DD4A185D}" destId="{670E29A6-2BFD-9B4B-8481-1B5AB33C4C39}" srcOrd="0" destOrd="0" presId="urn:microsoft.com/office/officeart/2008/layout/LinedList"/>
    <dgm:cxn modelId="{250BC825-389C-8747-9CF2-4BAAF59F24F4}" type="presOf" srcId="{0EEFFA8A-C0BC-4DCE-A544-696C7C66E857}" destId="{FF33C7EB-514F-784A-960E-6B42DFFAFA81}" srcOrd="0" destOrd="0" presId="urn:microsoft.com/office/officeart/2008/layout/LinedList"/>
    <dgm:cxn modelId="{1C397833-2107-430A-82E4-04A71EA77F41}" srcId="{48D8E42A-E3B1-42B8-9FBD-4674DD4A185D}" destId="{73BF7EBE-CFBC-43E4-BEAE-9B52CB5A4C06}" srcOrd="3" destOrd="0" parTransId="{9BB16880-D4F8-48AA-A3DC-F874AB5B519E}" sibTransId="{8C128111-5C70-4146-8789-6C81C1648A28}"/>
    <dgm:cxn modelId="{9A1ADB41-58DF-1A41-BA89-11B5320EEDBB}" type="presOf" srcId="{DA9C7521-0A8E-40F7-BE49-FC8BAFF016E5}" destId="{53D274B7-A1AD-4744-9E28-AFB31ED5C497}" srcOrd="0" destOrd="0" presId="urn:microsoft.com/office/officeart/2008/layout/LinedList"/>
    <dgm:cxn modelId="{D187A945-1A09-4C1A-A7F2-B084A192F3A2}" srcId="{E5B96707-3A77-4CAC-9BAF-6E916649E97F}" destId="{0EEFFA8A-C0BC-4DCE-A544-696C7C66E857}" srcOrd="0" destOrd="0" parTransId="{82D3A3FA-CF57-4FE1-9385-8EC8E72A58F5}" sibTransId="{2CF24316-C024-44EF-AD83-D51DC5B5D2E0}"/>
    <dgm:cxn modelId="{E425D556-1E42-4C45-A161-B0754B442E11}" srcId="{48D8E42A-E3B1-42B8-9FBD-4674DD4A185D}" destId="{E1F3F0C0-B746-4B23-8536-081B0CD87F18}" srcOrd="5" destOrd="0" parTransId="{DB2FF0CE-2D24-44EE-A195-D942525443A4}" sibTransId="{780FB952-EBDB-4432-A409-ED129CEF9388}"/>
    <dgm:cxn modelId="{1F896458-6EF9-514F-A902-D664997AE2D0}" type="presOf" srcId="{FFBA85D0-7D54-477C-9C82-D2997C97CAED}" destId="{D26E30E8-D501-244F-8F43-4C39A8577921}" srcOrd="0" destOrd="0" presId="urn:microsoft.com/office/officeart/2008/layout/LinedList"/>
    <dgm:cxn modelId="{E60A7765-3ADB-BA40-B4D1-90B9FAC5A6B9}" type="presOf" srcId="{514D5892-D2C0-4DF7-AAB8-1C4C630B536D}" destId="{0C8D22BD-A27F-B84A-850F-F2D626C2FEB1}" srcOrd="0" destOrd="0" presId="urn:microsoft.com/office/officeart/2008/layout/LinedList"/>
    <dgm:cxn modelId="{7048AA7F-5386-7F4B-9D43-4799A9CA3AC4}" type="presOf" srcId="{BBD17372-A390-4BAC-BE4B-CFA90F8D7184}" destId="{06578524-C07C-CF4E-A1A2-B77DDB5562C8}" srcOrd="0" destOrd="0" presId="urn:microsoft.com/office/officeart/2008/layout/LinedList"/>
    <dgm:cxn modelId="{ECAC7284-B633-418E-8EE0-C411FFD709C9}" srcId="{E5B96707-3A77-4CAC-9BAF-6E916649E97F}" destId="{61C673F8-4FBA-42A8-BC79-DE9631A074EB}" srcOrd="1" destOrd="0" parTransId="{5077C222-84B6-4688-B631-20B47E46025F}" sibTransId="{FE61E8D9-0804-4F0C-81A3-5C5743249F39}"/>
    <dgm:cxn modelId="{009AF985-D8ED-2A4E-8F46-299C68B11816}" type="presOf" srcId="{61C673F8-4FBA-42A8-BC79-DE9631A074EB}" destId="{46864546-818F-0542-B214-EC33F52E0598}" srcOrd="0" destOrd="0" presId="urn:microsoft.com/office/officeart/2008/layout/LinedList"/>
    <dgm:cxn modelId="{5C07888A-6DA9-471A-9D48-D874621F7F49}" srcId="{48D8E42A-E3B1-42B8-9FBD-4674DD4A185D}" destId="{DA9C7521-0A8E-40F7-BE49-FC8BAFF016E5}" srcOrd="2" destOrd="0" parTransId="{C5942BA4-9E5D-4584-80CC-FB90956D4BAD}" sibTransId="{6F064944-3743-40B6-95B4-8B96E49CEEE7}"/>
    <dgm:cxn modelId="{3135E98A-3EDE-F64C-98F8-3D56F56E5C8E}" type="presOf" srcId="{E1F3F0C0-B746-4B23-8536-081B0CD87F18}" destId="{BE3BDEDB-2139-7742-97B6-86DD06A2A9D9}" srcOrd="0" destOrd="0" presId="urn:microsoft.com/office/officeart/2008/layout/LinedList"/>
    <dgm:cxn modelId="{2DDBE795-05F5-43F0-9162-283042192892}" srcId="{48D8E42A-E3B1-42B8-9FBD-4674DD4A185D}" destId="{BBD17372-A390-4BAC-BE4B-CFA90F8D7184}" srcOrd="4" destOrd="0" parTransId="{EE5447CB-4E64-4437-BF4B-A8DF1327A1D1}" sibTransId="{19DD926B-348C-40A4-BFA7-13946F35A60E}"/>
    <dgm:cxn modelId="{7B23F39E-627D-46B2-9B2E-DC8A76885EBB}" srcId="{DA9C7521-0A8E-40F7-BE49-FC8BAFF016E5}" destId="{514D5892-D2C0-4DF7-AAB8-1C4C630B536D}" srcOrd="0" destOrd="0" parTransId="{68D88B59-B29C-42B6-A7C3-481F34C54027}" sibTransId="{60F3793D-F49E-4C4A-A3D3-559412449254}"/>
    <dgm:cxn modelId="{4FA0D1A6-D5E0-4057-8D6A-DE06B0FBEE1D}" srcId="{BBD17372-A390-4BAC-BE4B-CFA90F8D7184}" destId="{FFBA85D0-7D54-477C-9C82-D2997C97CAED}" srcOrd="0" destOrd="0" parTransId="{FDC52E96-8A31-4E46-8B24-38B7277AA559}" sibTransId="{2029A696-A0C4-4C22-AAB3-851A8141BF11}"/>
    <dgm:cxn modelId="{0AA35FAA-5BD4-CC42-B018-C187F0E0AF33}" type="presOf" srcId="{C49F4C08-C790-4F3B-A5FB-12B2B9AC5D88}" destId="{4CC7A0BD-317A-8944-B612-52571C52B3FE}" srcOrd="0" destOrd="0" presId="urn:microsoft.com/office/officeart/2008/layout/LinedList"/>
    <dgm:cxn modelId="{C72C1AAB-A30E-4B75-8606-A1216F6B3E33}" srcId="{DA9C7521-0A8E-40F7-BE49-FC8BAFF016E5}" destId="{AE39F656-A12A-4EE4-8882-1E1D6BEBB8EC}" srcOrd="1" destOrd="0" parTransId="{CB88D178-1059-4B28-8F3E-749A4BC2446B}" sibTransId="{97647E3D-2DD0-4FA5-B427-A7BA5CF834F4}"/>
    <dgm:cxn modelId="{CB6180B1-8A91-FA42-A1F0-A854F6EBA9A1}" type="presOf" srcId="{D53989F3-FEE1-4ACF-BD60-D1045C127619}" destId="{9EC7FB77-20F2-0F40-B6CE-38DABE4B1CD6}" srcOrd="0" destOrd="0" presId="urn:microsoft.com/office/officeart/2008/layout/LinedList"/>
    <dgm:cxn modelId="{56A8F5B6-F232-4AA3-9A90-D890B5F59C8A}" srcId="{48D8E42A-E3B1-42B8-9FBD-4674DD4A185D}" destId="{E5B96707-3A77-4CAC-9BAF-6E916649E97F}" srcOrd="0" destOrd="0" parTransId="{B3F3E138-39F9-4E42-9D21-AC121FCC903F}" sibTransId="{7F73E35A-8B03-4714-B904-796439256221}"/>
    <dgm:cxn modelId="{CDD165BB-5774-6440-9E48-986DB20D1E93}" type="presOf" srcId="{E5B96707-3A77-4CAC-9BAF-6E916649E97F}" destId="{7BB83724-509E-034A-B11C-F45722D3EF9E}" srcOrd="0" destOrd="0" presId="urn:microsoft.com/office/officeart/2008/layout/LinedList"/>
    <dgm:cxn modelId="{999727BE-AAF2-49C0-BA86-A42CB3802B12}" srcId="{BBD17372-A390-4BAC-BE4B-CFA90F8D7184}" destId="{C49F4C08-C790-4F3B-A5FB-12B2B9AC5D88}" srcOrd="1" destOrd="0" parTransId="{8C184626-0B7E-42C5-BD74-615C233FBD14}" sibTransId="{669D6F80-FE1D-40A5-A0C4-5C6661E740E3}"/>
    <dgm:cxn modelId="{60D6A1D2-44DF-7C45-86CE-24F5A96F2CFC}" type="presOf" srcId="{73BF7EBE-CFBC-43E4-BEAE-9B52CB5A4C06}" destId="{31C89282-26FD-8A44-B4CE-5B1634B2C0DC}" srcOrd="0" destOrd="0" presId="urn:microsoft.com/office/officeart/2008/layout/LinedList"/>
    <dgm:cxn modelId="{146CA7D9-EB81-4BE9-BA06-A00E998C9091}" srcId="{48D8E42A-E3B1-42B8-9FBD-4674DD4A185D}" destId="{D53989F3-FEE1-4ACF-BD60-D1045C127619}" srcOrd="1" destOrd="0" parTransId="{2B2F912B-6957-45CA-955A-B61AC4D09301}" sibTransId="{118E0F09-3CDC-4E4B-B229-AC9EE0271E7C}"/>
    <dgm:cxn modelId="{7E4BE7EB-FA1A-4C44-A400-B90137A4AFA9}" type="presOf" srcId="{AE39F656-A12A-4EE4-8882-1E1D6BEBB8EC}" destId="{D3D4C071-E27C-734A-BC57-91C36B4E8260}" srcOrd="0" destOrd="0" presId="urn:microsoft.com/office/officeart/2008/layout/LinedList"/>
    <dgm:cxn modelId="{B16FA7A8-CD1D-2043-A9FD-08E57FA386A2}" type="presParOf" srcId="{670E29A6-2BFD-9B4B-8481-1B5AB33C4C39}" destId="{8BF087D1-72FD-C149-B173-1EA60CDB5A75}" srcOrd="0" destOrd="0" presId="urn:microsoft.com/office/officeart/2008/layout/LinedList"/>
    <dgm:cxn modelId="{3D6AB158-F726-BA4A-B36B-BC2EB0A2F9B4}" type="presParOf" srcId="{670E29A6-2BFD-9B4B-8481-1B5AB33C4C39}" destId="{356F5B68-8B59-C049-A35C-D5D10AAA1442}" srcOrd="1" destOrd="0" presId="urn:microsoft.com/office/officeart/2008/layout/LinedList"/>
    <dgm:cxn modelId="{B0266F1A-AE44-2249-B962-80980E8D6C1E}" type="presParOf" srcId="{356F5B68-8B59-C049-A35C-D5D10AAA1442}" destId="{7BB83724-509E-034A-B11C-F45722D3EF9E}" srcOrd="0" destOrd="0" presId="urn:microsoft.com/office/officeart/2008/layout/LinedList"/>
    <dgm:cxn modelId="{8C541D84-82CD-484D-98F5-30E08227AF24}" type="presParOf" srcId="{356F5B68-8B59-C049-A35C-D5D10AAA1442}" destId="{0DD781BB-F876-1144-B326-8AF99E26C27F}" srcOrd="1" destOrd="0" presId="urn:microsoft.com/office/officeart/2008/layout/LinedList"/>
    <dgm:cxn modelId="{1042C0B9-7F66-0445-9B0F-84B11727F42A}" type="presParOf" srcId="{0DD781BB-F876-1144-B326-8AF99E26C27F}" destId="{21446F26-AF8D-204E-A9BE-FB16AD111D7E}" srcOrd="0" destOrd="0" presId="urn:microsoft.com/office/officeart/2008/layout/LinedList"/>
    <dgm:cxn modelId="{5FA4FA10-D58B-874F-BC5F-2CC6467F2837}" type="presParOf" srcId="{0DD781BB-F876-1144-B326-8AF99E26C27F}" destId="{5A6329EA-4AED-4D44-8C8F-A036C01CEEEB}" srcOrd="1" destOrd="0" presId="urn:microsoft.com/office/officeart/2008/layout/LinedList"/>
    <dgm:cxn modelId="{061C2E4A-442D-494A-9D2D-0821B79A2CF8}" type="presParOf" srcId="{5A6329EA-4AED-4D44-8C8F-A036C01CEEEB}" destId="{EFDAA3E8-3BE3-2641-ADB8-FAA9536AE88F}" srcOrd="0" destOrd="0" presId="urn:microsoft.com/office/officeart/2008/layout/LinedList"/>
    <dgm:cxn modelId="{70429423-71A8-4943-86AA-21C1856EEE07}" type="presParOf" srcId="{5A6329EA-4AED-4D44-8C8F-A036C01CEEEB}" destId="{FF33C7EB-514F-784A-960E-6B42DFFAFA81}" srcOrd="1" destOrd="0" presId="urn:microsoft.com/office/officeart/2008/layout/LinedList"/>
    <dgm:cxn modelId="{406FE7D7-C1CE-4046-9B6C-4CF438B405DB}" type="presParOf" srcId="{5A6329EA-4AED-4D44-8C8F-A036C01CEEEB}" destId="{0E2F421F-7C50-B440-8157-0154A52E531A}" srcOrd="2" destOrd="0" presId="urn:microsoft.com/office/officeart/2008/layout/LinedList"/>
    <dgm:cxn modelId="{0982A9EA-9156-2449-A3DF-59EC97119976}" type="presParOf" srcId="{0DD781BB-F876-1144-B326-8AF99E26C27F}" destId="{CB564ADC-3BD1-E347-AA6B-46269251D35B}" srcOrd="2" destOrd="0" presId="urn:microsoft.com/office/officeart/2008/layout/LinedList"/>
    <dgm:cxn modelId="{BE1266DA-87CA-F04C-91E2-85622C778380}" type="presParOf" srcId="{0DD781BB-F876-1144-B326-8AF99E26C27F}" destId="{01937A3D-3F33-314F-A6F1-F592FABB4AF0}" srcOrd="3" destOrd="0" presId="urn:microsoft.com/office/officeart/2008/layout/LinedList"/>
    <dgm:cxn modelId="{A7282BC9-249B-5B44-874B-719D1D75D6EE}" type="presParOf" srcId="{0DD781BB-F876-1144-B326-8AF99E26C27F}" destId="{AA23FD47-34FB-4F49-B31A-610F36C92836}" srcOrd="4" destOrd="0" presId="urn:microsoft.com/office/officeart/2008/layout/LinedList"/>
    <dgm:cxn modelId="{130EDFEA-10EC-8841-860B-A9F270FD5056}" type="presParOf" srcId="{AA23FD47-34FB-4F49-B31A-610F36C92836}" destId="{91546901-4AD3-5C48-9C31-9A4ABDCD6B87}" srcOrd="0" destOrd="0" presId="urn:microsoft.com/office/officeart/2008/layout/LinedList"/>
    <dgm:cxn modelId="{35240467-5E29-3644-A26B-C0844339D881}" type="presParOf" srcId="{AA23FD47-34FB-4F49-B31A-610F36C92836}" destId="{46864546-818F-0542-B214-EC33F52E0598}" srcOrd="1" destOrd="0" presId="urn:microsoft.com/office/officeart/2008/layout/LinedList"/>
    <dgm:cxn modelId="{CBDE4234-1A93-5149-B774-E5A62EACF11A}" type="presParOf" srcId="{AA23FD47-34FB-4F49-B31A-610F36C92836}" destId="{A5B8C4B8-46B8-5940-9759-113E6A8AA0C5}" srcOrd="2" destOrd="0" presId="urn:microsoft.com/office/officeart/2008/layout/LinedList"/>
    <dgm:cxn modelId="{04B14A66-8558-724C-A94F-EA9E1B399EB9}" type="presParOf" srcId="{0DD781BB-F876-1144-B326-8AF99E26C27F}" destId="{465739BC-DA62-D040-867D-8B169B5B4CF9}" srcOrd="5" destOrd="0" presId="urn:microsoft.com/office/officeart/2008/layout/LinedList"/>
    <dgm:cxn modelId="{361733D0-6CAF-904C-9D11-FE8F254A7671}" type="presParOf" srcId="{0DD781BB-F876-1144-B326-8AF99E26C27F}" destId="{FCE406D9-370F-8D4A-8067-0D32B6355DCB}" srcOrd="6" destOrd="0" presId="urn:microsoft.com/office/officeart/2008/layout/LinedList"/>
    <dgm:cxn modelId="{93056FD9-FD5E-D643-91B3-3CA2BBE6266D}" type="presParOf" srcId="{670E29A6-2BFD-9B4B-8481-1B5AB33C4C39}" destId="{F3ABC4B7-3D68-8F47-99EA-F2D00702360B}" srcOrd="2" destOrd="0" presId="urn:microsoft.com/office/officeart/2008/layout/LinedList"/>
    <dgm:cxn modelId="{3EA13C7C-D049-7C47-B834-BA3FEB1D64B3}" type="presParOf" srcId="{670E29A6-2BFD-9B4B-8481-1B5AB33C4C39}" destId="{57B64F55-C2AB-F84A-AD49-372331D0AE47}" srcOrd="3" destOrd="0" presId="urn:microsoft.com/office/officeart/2008/layout/LinedList"/>
    <dgm:cxn modelId="{75653D6B-799D-7D46-92BC-6BACA93EA761}" type="presParOf" srcId="{57B64F55-C2AB-F84A-AD49-372331D0AE47}" destId="{9EC7FB77-20F2-0F40-B6CE-38DABE4B1CD6}" srcOrd="0" destOrd="0" presId="urn:microsoft.com/office/officeart/2008/layout/LinedList"/>
    <dgm:cxn modelId="{D3449210-6115-BA44-88F9-DD77368EF155}" type="presParOf" srcId="{57B64F55-C2AB-F84A-AD49-372331D0AE47}" destId="{708DACAF-A3AB-464D-A2D1-D0148FBD0B86}" srcOrd="1" destOrd="0" presId="urn:microsoft.com/office/officeart/2008/layout/LinedList"/>
    <dgm:cxn modelId="{1165AFD8-9E9C-7C42-8346-091C240B0B12}" type="presParOf" srcId="{670E29A6-2BFD-9B4B-8481-1B5AB33C4C39}" destId="{A74F1012-FE92-494D-A88F-21F136912BFF}" srcOrd="4" destOrd="0" presId="urn:microsoft.com/office/officeart/2008/layout/LinedList"/>
    <dgm:cxn modelId="{E13E6406-BFDB-8C4E-A3D5-665B36E8FD6C}" type="presParOf" srcId="{670E29A6-2BFD-9B4B-8481-1B5AB33C4C39}" destId="{A81E851E-FB33-4A47-A07B-BB9D4DF4D35C}" srcOrd="5" destOrd="0" presId="urn:microsoft.com/office/officeart/2008/layout/LinedList"/>
    <dgm:cxn modelId="{242C922D-4FA4-334E-82A6-30FEC0EB9D78}" type="presParOf" srcId="{A81E851E-FB33-4A47-A07B-BB9D4DF4D35C}" destId="{53D274B7-A1AD-4744-9E28-AFB31ED5C497}" srcOrd="0" destOrd="0" presId="urn:microsoft.com/office/officeart/2008/layout/LinedList"/>
    <dgm:cxn modelId="{51353AB6-9102-6240-91ED-25F2269748E8}" type="presParOf" srcId="{A81E851E-FB33-4A47-A07B-BB9D4DF4D35C}" destId="{AEE6B14F-791C-D54E-9D8C-E46B2C57032D}" srcOrd="1" destOrd="0" presId="urn:microsoft.com/office/officeart/2008/layout/LinedList"/>
    <dgm:cxn modelId="{A7971B9D-1F29-4440-A692-71B97CD3D121}" type="presParOf" srcId="{AEE6B14F-791C-D54E-9D8C-E46B2C57032D}" destId="{9CC26F29-E4B9-3F47-B309-DD8EA2BC889C}" srcOrd="0" destOrd="0" presId="urn:microsoft.com/office/officeart/2008/layout/LinedList"/>
    <dgm:cxn modelId="{6D190986-1434-6E45-9167-C8FB4C65FFC5}" type="presParOf" srcId="{AEE6B14F-791C-D54E-9D8C-E46B2C57032D}" destId="{0F26A19B-F850-234A-9E39-85FD111854AC}" srcOrd="1" destOrd="0" presId="urn:microsoft.com/office/officeart/2008/layout/LinedList"/>
    <dgm:cxn modelId="{6E1DCF79-3AEA-2548-AAE7-6A78105F649A}" type="presParOf" srcId="{0F26A19B-F850-234A-9E39-85FD111854AC}" destId="{2C776512-25A6-3341-B260-97EE4A1987CF}" srcOrd="0" destOrd="0" presId="urn:microsoft.com/office/officeart/2008/layout/LinedList"/>
    <dgm:cxn modelId="{B453EAA0-87ED-6C4D-B909-D72471EB16C2}" type="presParOf" srcId="{0F26A19B-F850-234A-9E39-85FD111854AC}" destId="{0C8D22BD-A27F-B84A-850F-F2D626C2FEB1}" srcOrd="1" destOrd="0" presId="urn:microsoft.com/office/officeart/2008/layout/LinedList"/>
    <dgm:cxn modelId="{853032B1-222F-FC4C-B87F-99BF6D9E3E82}" type="presParOf" srcId="{0F26A19B-F850-234A-9E39-85FD111854AC}" destId="{99B1B3F0-EA01-9943-93F9-5D1F7CC7210D}" srcOrd="2" destOrd="0" presId="urn:microsoft.com/office/officeart/2008/layout/LinedList"/>
    <dgm:cxn modelId="{E65F6E3D-A88C-574C-8FE4-8F2A3B5D8CF8}" type="presParOf" srcId="{AEE6B14F-791C-D54E-9D8C-E46B2C57032D}" destId="{CE507816-7976-854B-B391-B081282D94AC}" srcOrd="2" destOrd="0" presId="urn:microsoft.com/office/officeart/2008/layout/LinedList"/>
    <dgm:cxn modelId="{FC53CD2C-21DB-2F45-A54E-3CCCE1499DE2}" type="presParOf" srcId="{AEE6B14F-791C-D54E-9D8C-E46B2C57032D}" destId="{0D57F606-8AEF-7C4A-960B-A9DA80197A96}" srcOrd="3" destOrd="0" presId="urn:microsoft.com/office/officeart/2008/layout/LinedList"/>
    <dgm:cxn modelId="{DD31770E-7424-8A4B-982C-CFA9DCCF6A2D}" type="presParOf" srcId="{AEE6B14F-791C-D54E-9D8C-E46B2C57032D}" destId="{4B0816BF-4251-0B47-8FDE-A7426FE850E3}" srcOrd="4" destOrd="0" presId="urn:microsoft.com/office/officeart/2008/layout/LinedList"/>
    <dgm:cxn modelId="{FA1C074F-726A-AE47-9599-C7A590963B2C}" type="presParOf" srcId="{4B0816BF-4251-0B47-8FDE-A7426FE850E3}" destId="{E6CB99E4-61CD-1844-8BEB-D5A34B1FBBF4}" srcOrd="0" destOrd="0" presId="urn:microsoft.com/office/officeart/2008/layout/LinedList"/>
    <dgm:cxn modelId="{B42BBF9C-8C59-FC48-97DE-D1E6FC777067}" type="presParOf" srcId="{4B0816BF-4251-0B47-8FDE-A7426FE850E3}" destId="{D3D4C071-E27C-734A-BC57-91C36B4E8260}" srcOrd="1" destOrd="0" presId="urn:microsoft.com/office/officeart/2008/layout/LinedList"/>
    <dgm:cxn modelId="{F9357021-85BC-D24B-81B6-02BECAB7F9C2}" type="presParOf" srcId="{4B0816BF-4251-0B47-8FDE-A7426FE850E3}" destId="{C884EFB2-4A6E-1642-A833-B4EA96589464}" srcOrd="2" destOrd="0" presId="urn:microsoft.com/office/officeart/2008/layout/LinedList"/>
    <dgm:cxn modelId="{BED56D33-2677-EE45-BE0B-11017ECD1038}" type="presParOf" srcId="{AEE6B14F-791C-D54E-9D8C-E46B2C57032D}" destId="{0FC2C9B8-5F2B-804B-B244-634DE49129F3}" srcOrd="5" destOrd="0" presId="urn:microsoft.com/office/officeart/2008/layout/LinedList"/>
    <dgm:cxn modelId="{BB31FED5-6AF1-5843-B407-E118831AB20D}" type="presParOf" srcId="{AEE6B14F-791C-D54E-9D8C-E46B2C57032D}" destId="{C48CD70E-7E62-6647-A83D-01961AA1772F}" srcOrd="6" destOrd="0" presId="urn:microsoft.com/office/officeart/2008/layout/LinedList"/>
    <dgm:cxn modelId="{C386538B-F713-AC44-A4D1-D6DE81902039}" type="presParOf" srcId="{670E29A6-2BFD-9B4B-8481-1B5AB33C4C39}" destId="{65063AAD-4E20-7844-9691-9527B0875666}" srcOrd="6" destOrd="0" presId="urn:microsoft.com/office/officeart/2008/layout/LinedList"/>
    <dgm:cxn modelId="{757BF725-D692-AF42-AAA7-1D589CD36633}" type="presParOf" srcId="{670E29A6-2BFD-9B4B-8481-1B5AB33C4C39}" destId="{17FF9990-B4AF-EB42-8FA2-52F1295CDA53}" srcOrd="7" destOrd="0" presId="urn:microsoft.com/office/officeart/2008/layout/LinedList"/>
    <dgm:cxn modelId="{DCADAB94-BDC9-1942-863F-C4D8E198972C}" type="presParOf" srcId="{17FF9990-B4AF-EB42-8FA2-52F1295CDA53}" destId="{31C89282-26FD-8A44-B4CE-5B1634B2C0DC}" srcOrd="0" destOrd="0" presId="urn:microsoft.com/office/officeart/2008/layout/LinedList"/>
    <dgm:cxn modelId="{9C465D15-22FF-4D4F-B0AA-36634D6600E1}" type="presParOf" srcId="{17FF9990-B4AF-EB42-8FA2-52F1295CDA53}" destId="{D920BFA7-024A-5844-AEAD-2D0C4F8532AC}" srcOrd="1" destOrd="0" presId="urn:microsoft.com/office/officeart/2008/layout/LinedList"/>
    <dgm:cxn modelId="{E5F37E4B-8999-FA4E-A0AE-5FF628D7DEC0}" type="presParOf" srcId="{670E29A6-2BFD-9B4B-8481-1B5AB33C4C39}" destId="{8E3A64AA-861C-CB4C-876C-355BDBFE8475}" srcOrd="8" destOrd="0" presId="urn:microsoft.com/office/officeart/2008/layout/LinedList"/>
    <dgm:cxn modelId="{F31F6865-D5A4-AE47-A446-DF5B66765369}" type="presParOf" srcId="{670E29A6-2BFD-9B4B-8481-1B5AB33C4C39}" destId="{B9A47D3B-729D-E74D-94DC-651510DF4F89}" srcOrd="9" destOrd="0" presId="urn:microsoft.com/office/officeart/2008/layout/LinedList"/>
    <dgm:cxn modelId="{8E404208-7EED-D148-BB21-89BC7084CD12}" type="presParOf" srcId="{B9A47D3B-729D-E74D-94DC-651510DF4F89}" destId="{06578524-C07C-CF4E-A1A2-B77DDB5562C8}" srcOrd="0" destOrd="0" presId="urn:microsoft.com/office/officeart/2008/layout/LinedList"/>
    <dgm:cxn modelId="{8FC1DE0F-FD40-AA4B-9108-5A60F87598A3}" type="presParOf" srcId="{B9A47D3B-729D-E74D-94DC-651510DF4F89}" destId="{6AF952C8-12E1-C246-BA3E-634537748D44}" srcOrd="1" destOrd="0" presId="urn:microsoft.com/office/officeart/2008/layout/LinedList"/>
    <dgm:cxn modelId="{1A4EB7FB-188A-8341-8FAE-9110BB3E3536}" type="presParOf" srcId="{6AF952C8-12E1-C246-BA3E-634537748D44}" destId="{4C851755-5F7F-7B4A-B89A-C6FD5DC195E9}" srcOrd="0" destOrd="0" presId="urn:microsoft.com/office/officeart/2008/layout/LinedList"/>
    <dgm:cxn modelId="{389CD3CE-5D94-B746-89D8-39C5B270F894}" type="presParOf" srcId="{6AF952C8-12E1-C246-BA3E-634537748D44}" destId="{A5FEFE27-8183-0F40-89A7-6C66F3318621}" srcOrd="1" destOrd="0" presId="urn:microsoft.com/office/officeart/2008/layout/LinedList"/>
    <dgm:cxn modelId="{92A4D9C6-EE3F-3E43-B0E7-4A4A1B2D017D}" type="presParOf" srcId="{A5FEFE27-8183-0F40-89A7-6C66F3318621}" destId="{20EF4334-0AE3-0340-BA4B-F1F525F1AE3F}" srcOrd="0" destOrd="0" presId="urn:microsoft.com/office/officeart/2008/layout/LinedList"/>
    <dgm:cxn modelId="{BD293F50-CA8A-5544-8188-743B1B2967CF}" type="presParOf" srcId="{A5FEFE27-8183-0F40-89A7-6C66F3318621}" destId="{D26E30E8-D501-244F-8F43-4C39A8577921}" srcOrd="1" destOrd="0" presId="urn:microsoft.com/office/officeart/2008/layout/LinedList"/>
    <dgm:cxn modelId="{A1BFD42C-C9E4-C64E-AAAC-1403A993CDC1}" type="presParOf" srcId="{A5FEFE27-8183-0F40-89A7-6C66F3318621}" destId="{456B55EA-3A30-EE47-89D0-1A0CC3D0B1A0}" srcOrd="2" destOrd="0" presId="urn:microsoft.com/office/officeart/2008/layout/LinedList"/>
    <dgm:cxn modelId="{A1017192-A8ED-CB41-8862-9F62EA0F2021}" type="presParOf" srcId="{6AF952C8-12E1-C246-BA3E-634537748D44}" destId="{F2B4D56F-2B0E-AE49-9934-BE17D6F34092}" srcOrd="2" destOrd="0" presId="urn:microsoft.com/office/officeart/2008/layout/LinedList"/>
    <dgm:cxn modelId="{3025BB84-6454-284A-8D27-022D1C9AADD3}" type="presParOf" srcId="{6AF952C8-12E1-C246-BA3E-634537748D44}" destId="{5541786B-DC10-6F4B-9421-CB2B1CD29DF0}" srcOrd="3" destOrd="0" presId="urn:microsoft.com/office/officeart/2008/layout/LinedList"/>
    <dgm:cxn modelId="{07583153-80F3-CA45-B39F-EC39BC494C60}" type="presParOf" srcId="{6AF952C8-12E1-C246-BA3E-634537748D44}" destId="{4B702222-1DD6-4045-9A0D-98110F06AF27}" srcOrd="4" destOrd="0" presId="urn:microsoft.com/office/officeart/2008/layout/LinedList"/>
    <dgm:cxn modelId="{7729EB76-E57E-0B4E-930E-2A308FB8A6A9}" type="presParOf" srcId="{4B702222-1DD6-4045-9A0D-98110F06AF27}" destId="{040909C4-3F32-7D4E-8FA9-649121EF6EF5}" srcOrd="0" destOrd="0" presId="urn:microsoft.com/office/officeart/2008/layout/LinedList"/>
    <dgm:cxn modelId="{AE863587-9110-D548-9E9D-0844F77040D0}" type="presParOf" srcId="{4B702222-1DD6-4045-9A0D-98110F06AF27}" destId="{4CC7A0BD-317A-8944-B612-52571C52B3FE}" srcOrd="1" destOrd="0" presId="urn:microsoft.com/office/officeart/2008/layout/LinedList"/>
    <dgm:cxn modelId="{BD25C937-852D-9C48-9C1C-89C9D83F1643}" type="presParOf" srcId="{4B702222-1DD6-4045-9A0D-98110F06AF27}" destId="{1CD584B8-6CF5-8E48-B2F5-EE99EEB923BA}" srcOrd="2" destOrd="0" presId="urn:microsoft.com/office/officeart/2008/layout/LinedList"/>
    <dgm:cxn modelId="{A79FE7B7-FA95-834D-8F0C-ABDED8CB9976}" type="presParOf" srcId="{6AF952C8-12E1-C246-BA3E-634537748D44}" destId="{26157EF0-76AC-4A43-BD71-B8C88703348D}" srcOrd="5" destOrd="0" presId="urn:microsoft.com/office/officeart/2008/layout/LinedList"/>
    <dgm:cxn modelId="{78ACE9B7-C7E5-1C46-92AB-2392649C4DF0}" type="presParOf" srcId="{6AF952C8-12E1-C246-BA3E-634537748D44}" destId="{845AE4B5-8254-C34A-A42C-561184ACA1B1}" srcOrd="6" destOrd="0" presId="urn:microsoft.com/office/officeart/2008/layout/LinedList"/>
    <dgm:cxn modelId="{B85AB021-EC34-8445-A7AE-2607C04CFA5E}" type="presParOf" srcId="{670E29A6-2BFD-9B4B-8481-1B5AB33C4C39}" destId="{C2CAE019-7636-6C40-A373-2EDE11F14E81}" srcOrd="10" destOrd="0" presId="urn:microsoft.com/office/officeart/2008/layout/LinedList"/>
    <dgm:cxn modelId="{106AC8ED-4812-7B4C-A774-7380BF8091E8}" type="presParOf" srcId="{670E29A6-2BFD-9B4B-8481-1B5AB33C4C39}" destId="{CC6F3824-CDDE-4140-A007-BA6BEDBEF69A}" srcOrd="11" destOrd="0" presId="urn:microsoft.com/office/officeart/2008/layout/LinedList"/>
    <dgm:cxn modelId="{5CFE44F7-4ED5-3D47-9A16-F91A13AAA078}" type="presParOf" srcId="{CC6F3824-CDDE-4140-A007-BA6BEDBEF69A}" destId="{BE3BDEDB-2139-7742-97B6-86DD06A2A9D9}" srcOrd="0" destOrd="0" presId="urn:microsoft.com/office/officeart/2008/layout/LinedList"/>
    <dgm:cxn modelId="{6BCD18F8-31BA-2340-80DD-73BC0D3AB7C6}" type="presParOf" srcId="{CC6F3824-CDDE-4140-A007-BA6BEDBEF69A}" destId="{A1BE9944-12DD-804A-88D5-7B4D3C91956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5C58DFE-A6BA-4A0C-A3F7-7D10D2791EFF}"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EC945A98-E393-4B37-A8A2-BF5C37D61C2A}">
      <dgm:prSet/>
      <dgm:spPr/>
      <dgm:t>
        <a:bodyPr/>
        <a:lstStyle/>
        <a:p>
          <a:r>
            <a:rPr lang="en-US"/>
            <a:t>Tourism:</a:t>
          </a:r>
        </a:p>
      </dgm:t>
    </dgm:pt>
    <dgm:pt modelId="{1C351D74-C913-445E-B1AA-B6CD088267EA}" type="parTrans" cxnId="{602C50D9-DC61-4593-9A65-D70418E02D4D}">
      <dgm:prSet/>
      <dgm:spPr/>
      <dgm:t>
        <a:bodyPr/>
        <a:lstStyle/>
        <a:p>
          <a:endParaRPr lang="en-US"/>
        </a:p>
      </dgm:t>
    </dgm:pt>
    <dgm:pt modelId="{D6E1EC42-3E7F-40F1-8941-76456D8213BD}" type="sibTrans" cxnId="{602C50D9-DC61-4593-9A65-D70418E02D4D}">
      <dgm:prSet/>
      <dgm:spPr/>
      <dgm:t>
        <a:bodyPr/>
        <a:lstStyle/>
        <a:p>
          <a:endParaRPr lang="en-US"/>
        </a:p>
      </dgm:t>
    </dgm:pt>
    <dgm:pt modelId="{1274A399-23B0-4B66-8BE0-175398541FCE}">
      <dgm:prSet/>
      <dgm:spPr/>
      <dgm:t>
        <a:bodyPr/>
        <a:lstStyle/>
        <a:p>
          <a:r>
            <a:rPr lang="en-US"/>
            <a:t>Increased international visitor numbers </a:t>
          </a:r>
        </a:p>
      </dgm:t>
    </dgm:pt>
    <dgm:pt modelId="{3DE38B3F-153D-4CF7-8716-B1CD1728A0F2}" type="parTrans" cxnId="{C0BBDD93-700A-44FC-9806-7163086248E0}">
      <dgm:prSet/>
      <dgm:spPr/>
      <dgm:t>
        <a:bodyPr/>
        <a:lstStyle/>
        <a:p>
          <a:endParaRPr lang="en-US"/>
        </a:p>
      </dgm:t>
    </dgm:pt>
    <dgm:pt modelId="{92FE5E3C-CBE4-48B5-B045-79653DA1D320}" type="sibTrans" cxnId="{C0BBDD93-700A-44FC-9806-7163086248E0}">
      <dgm:prSet/>
      <dgm:spPr/>
      <dgm:t>
        <a:bodyPr/>
        <a:lstStyle/>
        <a:p>
          <a:endParaRPr lang="en-US"/>
        </a:p>
      </dgm:t>
    </dgm:pt>
    <dgm:pt modelId="{131B2B51-AFA8-4F5B-834D-C53CCA9DED3A}">
      <dgm:prSet/>
      <dgm:spPr/>
      <dgm:t>
        <a:bodyPr/>
        <a:lstStyle/>
        <a:p>
          <a:r>
            <a:rPr lang="en-US"/>
            <a:t>Enhances Wales’s global destination profile </a:t>
          </a:r>
        </a:p>
      </dgm:t>
    </dgm:pt>
    <dgm:pt modelId="{8D8ED60C-60F3-4884-9BDB-343D6EBAFBCE}" type="parTrans" cxnId="{464E0DEF-2C63-417A-9B22-7CA4CDDF05CE}">
      <dgm:prSet/>
      <dgm:spPr/>
      <dgm:t>
        <a:bodyPr/>
        <a:lstStyle/>
        <a:p>
          <a:endParaRPr lang="en-US"/>
        </a:p>
      </dgm:t>
    </dgm:pt>
    <dgm:pt modelId="{0D7C8812-6B47-4FD3-AC36-74BB4ED1C4F3}" type="sibTrans" cxnId="{464E0DEF-2C63-417A-9B22-7CA4CDDF05CE}">
      <dgm:prSet/>
      <dgm:spPr/>
      <dgm:t>
        <a:bodyPr/>
        <a:lstStyle/>
        <a:p>
          <a:endParaRPr lang="en-US"/>
        </a:p>
      </dgm:t>
    </dgm:pt>
    <dgm:pt modelId="{46D794CA-8592-44E5-96BF-99AD57B79661}">
      <dgm:prSet/>
      <dgm:spPr/>
      <dgm:t>
        <a:bodyPr/>
        <a:lstStyle/>
        <a:p>
          <a:r>
            <a:rPr lang="en-US"/>
            <a:t>Leisure:</a:t>
          </a:r>
        </a:p>
      </dgm:t>
    </dgm:pt>
    <dgm:pt modelId="{F1AFE26A-ADF8-4545-B0DF-2E39D0E35986}" type="parTrans" cxnId="{8221077E-8E72-44B9-ACC6-451DBEAE0528}">
      <dgm:prSet/>
      <dgm:spPr/>
      <dgm:t>
        <a:bodyPr/>
        <a:lstStyle/>
        <a:p>
          <a:endParaRPr lang="en-US"/>
        </a:p>
      </dgm:t>
    </dgm:pt>
    <dgm:pt modelId="{9CBF2FFD-D27F-4F0F-80CB-BD19E9612302}" type="sibTrans" cxnId="{8221077E-8E72-44B9-ACC6-451DBEAE0528}">
      <dgm:prSet/>
      <dgm:spPr/>
      <dgm:t>
        <a:bodyPr/>
        <a:lstStyle/>
        <a:p>
          <a:endParaRPr lang="en-US"/>
        </a:p>
      </dgm:t>
    </dgm:pt>
    <dgm:pt modelId="{08CD8AD3-EE68-41E3-ACBC-1874E6BD06D4}">
      <dgm:prSet/>
      <dgm:spPr/>
      <dgm:t>
        <a:bodyPr/>
        <a:lstStyle/>
        <a:p>
          <a:r>
            <a:rPr lang="en-US"/>
            <a:t>High demand for hotels, attracts, and tourism</a:t>
          </a:r>
        </a:p>
      </dgm:t>
    </dgm:pt>
    <dgm:pt modelId="{D263F83E-AB8E-4AD3-A908-172C98CE47D5}" type="parTrans" cxnId="{2BE120AA-880D-42A0-AADB-1762F93B2401}">
      <dgm:prSet/>
      <dgm:spPr/>
      <dgm:t>
        <a:bodyPr/>
        <a:lstStyle/>
        <a:p>
          <a:endParaRPr lang="en-US"/>
        </a:p>
      </dgm:t>
    </dgm:pt>
    <dgm:pt modelId="{6556BFEB-2478-4A97-B37A-7C8609919B9F}" type="sibTrans" cxnId="{2BE120AA-880D-42A0-AADB-1762F93B2401}">
      <dgm:prSet/>
      <dgm:spPr/>
      <dgm:t>
        <a:bodyPr/>
        <a:lstStyle/>
        <a:p>
          <a:endParaRPr lang="en-US"/>
        </a:p>
      </dgm:t>
    </dgm:pt>
    <dgm:pt modelId="{F0EF496A-1029-4740-AFD8-AFC28F2946C5}">
      <dgm:prSet/>
      <dgm:spPr/>
      <dgm:t>
        <a:bodyPr/>
        <a:lstStyle/>
        <a:p>
          <a:r>
            <a:rPr lang="en-US"/>
            <a:t>Supports regional economic growth </a:t>
          </a:r>
        </a:p>
      </dgm:t>
    </dgm:pt>
    <dgm:pt modelId="{709F603F-B613-4020-931E-45A06BD81359}" type="parTrans" cxnId="{35C336E4-BEBF-4F9C-8D06-F17F7430432C}">
      <dgm:prSet/>
      <dgm:spPr/>
      <dgm:t>
        <a:bodyPr/>
        <a:lstStyle/>
        <a:p>
          <a:endParaRPr lang="en-US"/>
        </a:p>
      </dgm:t>
    </dgm:pt>
    <dgm:pt modelId="{B45056EF-0BE3-475D-BEEA-E0FB15505178}" type="sibTrans" cxnId="{35C336E4-BEBF-4F9C-8D06-F17F7430432C}">
      <dgm:prSet/>
      <dgm:spPr/>
      <dgm:t>
        <a:bodyPr/>
        <a:lstStyle/>
        <a:p>
          <a:endParaRPr lang="en-US"/>
        </a:p>
      </dgm:t>
    </dgm:pt>
    <dgm:pt modelId="{CCD7521E-79C8-46A1-A06E-AF0F9A2BEB62}">
      <dgm:prSet/>
      <dgm:spPr/>
      <dgm:t>
        <a:bodyPr/>
        <a:lstStyle/>
        <a:p>
          <a:r>
            <a:rPr lang="en-US"/>
            <a:t>Events:</a:t>
          </a:r>
        </a:p>
      </dgm:t>
    </dgm:pt>
    <dgm:pt modelId="{BA193F34-7ADA-43C4-BD20-5E353331AFF6}" type="parTrans" cxnId="{CB12541C-8D35-490A-855F-717FEC4EED76}">
      <dgm:prSet/>
      <dgm:spPr/>
      <dgm:t>
        <a:bodyPr/>
        <a:lstStyle/>
        <a:p>
          <a:endParaRPr lang="en-US"/>
        </a:p>
      </dgm:t>
    </dgm:pt>
    <dgm:pt modelId="{F81DEC9E-4AD0-44FB-AD28-2BA3032389DF}" type="sibTrans" cxnId="{CB12541C-8D35-490A-855F-717FEC4EED76}">
      <dgm:prSet/>
      <dgm:spPr/>
      <dgm:t>
        <a:bodyPr/>
        <a:lstStyle/>
        <a:p>
          <a:endParaRPr lang="en-US"/>
        </a:p>
      </dgm:t>
    </dgm:pt>
    <dgm:pt modelId="{4B026135-ECCF-4B61-A416-08B3337DA074}">
      <dgm:prSet/>
      <dgm:spPr/>
      <dgm:t>
        <a:bodyPr/>
        <a:lstStyle/>
        <a:p>
          <a:r>
            <a:rPr lang="en-US"/>
            <a:t>Strengthens global connectivity </a:t>
          </a:r>
        </a:p>
      </dgm:t>
    </dgm:pt>
    <dgm:pt modelId="{5FABB0B3-7B56-462E-96CC-708E08D895AA}" type="parTrans" cxnId="{ECC78539-9D31-485B-A54A-F0547EA0F48A}">
      <dgm:prSet/>
      <dgm:spPr/>
      <dgm:t>
        <a:bodyPr/>
        <a:lstStyle/>
        <a:p>
          <a:endParaRPr lang="en-US"/>
        </a:p>
      </dgm:t>
    </dgm:pt>
    <dgm:pt modelId="{C8504B27-387A-410F-999C-A3084E57E171}" type="sibTrans" cxnId="{ECC78539-9D31-485B-A54A-F0547EA0F48A}">
      <dgm:prSet/>
      <dgm:spPr/>
      <dgm:t>
        <a:bodyPr/>
        <a:lstStyle/>
        <a:p>
          <a:endParaRPr lang="en-US"/>
        </a:p>
      </dgm:t>
    </dgm:pt>
    <dgm:pt modelId="{2A974F8F-F463-A947-81CE-C38F524C365D}" type="pres">
      <dgm:prSet presAssocID="{45C58DFE-A6BA-4A0C-A3F7-7D10D2791EFF}" presName="linear" presStyleCnt="0">
        <dgm:presLayoutVars>
          <dgm:dir/>
          <dgm:animLvl val="lvl"/>
          <dgm:resizeHandles val="exact"/>
        </dgm:presLayoutVars>
      </dgm:prSet>
      <dgm:spPr/>
    </dgm:pt>
    <dgm:pt modelId="{7C60DDC0-0223-EF47-B056-23ABC32ED90D}" type="pres">
      <dgm:prSet presAssocID="{EC945A98-E393-4B37-A8A2-BF5C37D61C2A}" presName="parentLin" presStyleCnt="0"/>
      <dgm:spPr/>
    </dgm:pt>
    <dgm:pt modelId="{4CE82393-95A2-C048-9FE5-A71498C29E28}" type="pres">
      <dgm:prSet presAssocID="{EC945A98-E393-4B37-A8A2-BF5C37D61C2A}" presName="parentLeftMargin" presStyleLbl="node1" presStyleIdx="0" presStyleCnt="3"/>
      <dgm:spPr/>
    </dgm:pt>
    <dgm:pt modelId="{3894396C-7785-9447-9FC0-E319ED6DB0A3}" type="pres">
      <dgm:prSet presAssocID="{EC945A98-E393-4B37-A8A2-BF5C37D61C2A}" presName="parentText" presStyleLbl="node1" presStyleIdx="0" presStyleCnt="3">
        <dgm:presLayoutVars>
          <dgm:chMax val="0"/>
          <dgm:bulletEnabled val="1"/>
        </dgm:presLayoutVars>
      </dgm:prSet>
      <dgm:spPr/>
    </dgm:pt>
    <dgm:pt modelId="{E1E895FB-09FC-2348-9DC4-F3CB2666FA0C}" type="pres">
      <dgm:prSet presAssocID="{EC945A98-E393-4B37-A8A2-BF5C37D61C2A}" presName="negativeSpace" presStyleCnt="0"/>
      <dgm:spPr/>
    </dgm:pt>
    <dgm:pt modelId="{CBEF469C-31CC-0446-8542-C5C163C9E3AD}" type="pres">
      <dgm:prSet presAssocID="{EC945A98-E393-4B37-A8A2-BF5C37D61C2A}" presName="childText" presStyleLbl="conFgAcc1" presStyleIdx="0" presStyleCnt="3">
        <dgm:presLayoutVars>
          <dgm:bulletEnabled val="1"/>
        </dgm:presLayoutVars>
      </dgm:prSet>
      <dgm:spPr/>
    </dgm:pt>
    <dgm:pt modelId="{AB0C8BAF-4D7E-9947-A294-CEA9B8D98AED}" type="pres">
      <dgm:prSet presAssocID="{D6E1EC42-3E7F-40F1-8941-76456D8213BD}" presName="spaceBetweenRectangles" presStyleCnt="0"/>
      <dgm:spPr/>
    </dgm:pt>
    <dgm:pt modelId="{55133588-E337-B24C-9BEA-51B1EE40BF57}" type="pres">
      <dgm:prSet presAssocID="{46D794CA-8592-44E5-96BF-99AD57B79661}" presName="parentLin" presStyleCnt="0"/>
      <dgm:spPr/>
    </dgm:pt>
    <dgm:pt modelId="{557EBB8E-9F8F-B241-BCFE-103E59ED191B}" type="pres">
      <dgm:prSet presAssocID="{46D794CA-8592-44E5-96BF-99AD57B79661}" presName="parentLeftMargin" presStyleLbl="node1" presStyleIdx="0" presStyleCnt="3"/>
      <dgm:spPr/>
    </dgm:pt>
    <dgm:pt modelId="{BA2B34A9-5763-F14B-AD0A-CAE51CDCEEE3}" type="pres">
      <dgm:prSet presAssocID="{46D794CA-8592-44E5-96BF-99AD57B79661}" presName="parentText" presStyleLbl="node1" presStyleIdx="1" presStyleCnt="3">
        <dgm:presLayoutVars>
          <dgm:chMax val="0"/>
          <dgm:bulletEnabled val="1"/>
        </dgm:presLayoutVars>
      </dgm:prSet>
      <dgm:spPr/>
    </dgm:pt>
    <dgm:pt modelId="{85B7BE27-F1B8-074A-80B0-8BD16A1088B6}" type="pres">
      <dgm:prSet presAssocID="{46D794CA-8592-44E5-96BF-99AD57B79661}" presName="negativeSpace" presStyleCnt="0"/>
      <dgm:spPr/>
    </dgm:pt>
    <dgm:pt modelId="{AD328B33-8613-254D-B76C-F8B2EC600B87}" type="pres">
      <dgm:prSet presAssocID="{46D794CA-8592-44E5-96BF-99AD57B79661}" presName="childText" presStyleLbl="conFgAcc1" presStyleIdx="1" presStyleCnt="3">
        <dgm:presLayoutVars>
          <dgm:bulletEnabled val="1"/>
        </dgm:presLayoutVars>
      </dgm:prSet>
      <dgm:spPr/>
    </dgm:pt>
    <dgm:pt modelId="{E16DA2AF-9F67-0F4E-8A22-4E26230D45F5}" type="pres">
      <dgm:prSet presAssocID="{9CBF2FFD-D27F-4F0F-80CB-BD19E9612302}" presName="spaceBetweenRectangles" presStyleCnt="0"/>
      <dgm:spPr/>
    </dgm:pt>
    <dgm:pt modelId="{EDA031DF-69E5-4347-B599-88E767695174}" type="pres">
      <dgm:prSet presAssocID="{CCD7521E-79C8-46A1-A06E-AF0F9A2BEB62}" presName="parentLin" presStyleCnt="0"/>
      <dgm:spPr/>
    </dgm:pt>
    <dgm:pt modelId="{457061B2-B162-7145-AE51-6A048F730092}" type="pres">
      <dgm:prSet presAssocID="{CCD7521E-79C8-46A1-A06E-AF0F9A2BEB62}" presName="parentLeftMargin" presStyleLbl="node1" presStyleIdx="1" presStyleCnt="3"/>
      <dgm:spPr/>
    </dgm:pt>
    <dgm:pt modelId="{D3BB6F37-C605-804B-8438-1477E4CDDB23}" type="pres">
      <dgm:prSet presAssocID="{CCD7521E-79C8-46A1-A06E-AF0F9A2BEB62}" presName="parentText" presStyleLbl="node1" presStyleIdx="2" presStyleCnt="3">
        <dgm:presLayoutVars>
          <dgm:chMax val="0"/>
          <dgm:bulletEnabled val="1"/>
        </dgm:presLayoutVars>
      </dgm:prSet>
      <dgm:spPr/>
    </dgm:pt>
    <dgm:pt modelId="{4440772A-AA22-AB44-866C-45CF20CF2E51}" type="pres">
      <dgm:prSet presAssocID="{CCD7521E-79C8-46A1-A06E-AF0F9A2BEB62}" presName="negativeSpace" presStyleCnt="0"/>
      <dgm:spPr/>
    </dgm:pt>
    <dgm:pt modelId="{291B8D39-8486-4445-BAD1-9799FF541AF0}" type="pres">
      <dgm:prSet presAssocID="{CCD7521E-79C8-46A1-A06E-AF0F9A2BEB62}" presName="childText" presStyleLbl="conFgAcc1" presStyleIdx="2" presStyleCnt="3">
        <dgm:presLayoutVars>
          <dgm:bulletEnabled val="1"/>
        </dgm:presLayoutVars>
      </dgm:prSet>
      <dgm:spPr/>
    </dgm:pt>
  </dgm:ptLst>
  <dgm:cxnLst>
    <dgm:cxn modelId="{CB12541C-8D35-490A-855F-717FEC4EED76}" srcId="{45C58DFE-A6BA-4A0C-A3F7-7D10D2791EFF}" destId="{CCD7521E-79C8-46A1-A06E-AF0F9A2BEB62}" srcOrd="2" destOrd="0" parTransId="{BA193F34-7ADA-43C4-BD20-5E353331AFF6}" sibTransId="{F81DEC9E-4AD0-44FB-AD28-2BA3032389DF}"/>
    <dgm:cxn modelId="{ECC78539-9D31-485B-A54A-F0547EA0F48A}" srcId="{CCD7521E-79C8-46A1-A06E-AF0F9A2BEB62}" destId="{4B026135-ECCF-4B61-A416-08B3337DA074}" srcOrd="0" destOrd="0" parTransId="{5FABB0B3-7B56-462E-96CC-708E08D895AA}" sibTransId="{C8504B27-387A-410F-999C-A3084E57E171}"/>
    <dgm:cxn modelId="{06269C3A-D21E-E649-A760-585FFD80F679}" type="presOf" srcId="{CCD7521E-79C8-46A1-A06E-AF0F9A2BEB62}" destId="{D3BB6F37-C605-804B-8438-1477E4CDDB23}" srcOrd="1" destOrd="0" presId="urn:microsoft.com/office/officeart/2005/8/layout/list1"/>
    <dgm:cxn modelId="{F16D3F40-F147-D04C-AB68-FBE59F552EDF}" type="presOf" srcId="{1274A399-23B0-4B66-8BE0-175398541FCE}" destId="{CBEF469C-31CC-0446-8542-C5C163C9E3AD}" srcOrd="0" destOrd="0" presId="urn:microsoft.com/office/officeart/2005/8/layout/list1"/>
    <dgm:cxn modelId="{43854951-9DFC-A747-AA76-94574BA61B83}" type="presOf" srcId="{08CD8AD3-EE68-41E3-ACBC-1874E6BD06D4}" destId="{AD328B33-8613-254D-B76C-F8B2EC600B87}" srcOrd="0" destOrd="0" presId="urn:microsoft.com/office/officeart/2005/8/layout/list1"/>
    <dgm:cxn modelId="{8221077E-8E72-44B9-ACC6-451DBEAE0528}" srcId="{45C58DFE-A6BA-4A0C-A3F7-7D10D2791EFF}" destId="{46D794CA-8592-44E5-96BF-99AD57B79661}" srcOrd="1" destOrd="0" parTransId="{F1AFE26A-ADF8-4545-B0DF-2E39D0E35986}" sibTransId="{9CBF2FFD-D27F-4F0F-80CB-BD19E9612302}"/>
    <dgm:cxn modelId="{25C9838A-BEFE-A348-B74F-189701A917CC}" type="presOf" srcId="{EC945A98-E393-4B37-A8A2-BF5C37D61C2A}" destId="{3894396C-7785-9447-9FC0-E319ED6DB0A3}" srcOrd="1" destOrd="0" presId="urn:microsoft.com/office/officeart/2005/8/layout/list1"/>
    <dgm:cxn modelId="{B62FD48A-012D-B54C-A17A-709A5321E3AF}" type="presOf" srcId="{4B026135-ECCF-4B61-A416-08B3337DA074}" destId="{291B8D39-8486-4445-BAD1-9799FF541AF0}" srcOrd="0" destOrd="0" presId="urn:microsoft.com/office/officeart/2005/8/layout/list1"/>
    <dgm:cxn modelId="{6868F08E-8F55-B243-92B1-4D9001496602}" type="presOf" srcId="{131B2B51-AFA8-4F5B-834D-C53CCA9DED3A}" destId="{CBEF469C-31CC-0446-8542-C5C163C9E3AD}" srcOrd="0" destOrd="1" presId="urn:microsoft.com/office/officeart/2005/8/layout/list1"/>
    <dgm:cxn modelId="{84F30991-D064-6E43-8385-6E53E4D342B4}" type="presOf" srcId="{45C58DFE-A6BA-4A0C-A3F7-7D10D2791EFF}" destId="{2A974F8F-F463-A947-81CE-C38F524C365D}" srcOrd="0" destOrd="0" presId="urn:microsoft.com/office/officeart/2005/8/layout/list1"/>
    <dgm:cxn modelId="{C0BBDD93-700A-44FC-9806-7163086248E0}" srcId="{EC945A98-E393-4B37-A8A2-BF5C37D61C2A}" destId="{1274A399-23B0-4B66-8BE0-175398541FCE}" srcOrd="0" destOrd="0" parTransId="{3DE38B3F-153D-4CF7-8716-B1CD1728A0F2}" sibTransId="{92FE5E3C-CBE4-48B5-B045-79653DA1D320}"/>
    <dgm:cxn modelId="{7EAD459F-6F8A-9F4F-92FC-3178B8665C8B}" type="presOf" srcId="{F0EF496A-1029-4740-AFD8-AFC28F2946C5}" destId="{AD328B33-8613-254D-B76C-F8B2EC600B87}" srcOrd="0" destOrd="1" presId="urn:microsoft.com/office/officeart/2005/8/layout/list1"/>
    <dgm:cxn modelId="{2BE120AA-880D-42A0-AADB-1762F93B2401}" srcId="{46D794CA-8592-44E5-96BF-99AD57B79661}" destId="{08CD8AD3-EE68-41E3-ACBC-1874E6BD06D4}" srcOrd="0" destOrd="0" parTransId="{D263F83E-AB8E-4AD3-A908-172C98CE47D5}" sibTransId="{6556BFEB-2478-4A97-B37A-7C8609919B9F}"/>
    <dgm:cxn modelId="{6598E6C5-C3B7-2046-B0AD-37350B761BE2}" type="presOf" srcId="{46D794CA-8592-44E5-96BF-99AD57B79661}" destId="{557EBB8E-9F8F-B241-BCFE-103E59ED191B}" srcOrd="0" destOrd="0" presId="urn:microsoft.com/office/officeart/2005/8/layout/list1"/>
    <dgm:cxn modelId="{1C5F80C9-0A5C-D845-A143-CD78B7067C3F}" type="presOf" srcId="{46D794CA-8592-44E5-96BF-99AD57B79661}" destId="{BA2B34A9-5763-F14B-AD0A-CAE51CDCEEE3}" srcOrd="1" destOrd="0" presId="urn:microsoft.com/office/officeart/2005/8/layout/list1"/>
    <dgm:cxn modelId="{3766FED7-14AD-9F4E-BB97-2A617A9EC88A}" type="presOf" srcId="{EC945A98-E393-4B37-A8A2-BF5C37D61C2A}" destId="{4CE82393-95A2-C048-9FE5-A71498C29E28}" srcOrd="0" destOrd="0" presId="urn:microsoft.com/office/officeart/2005/8/layout/list1"/>
    <dgm:cxn modelId="{602C50D9-DC61-4593-9A65-D70418E02D4D}" srcId="{45C58DFE-A6BA-4A0C-A3F7-7D10D2791EFF}" destId="{EC945A98-E393-4B37-A8A2-BF5C37D61C2A}" srcOrd="0" destOrd="0" parTransId="{1C351D74-C913-445E-B1AA-B6CD088267EA}" sibTransId="{D6E1EC42-3E7F-40F1-8941-76456D8213BD}"/>
    <dgm:cxn modelId="{35C336E4-BEBF-4F9C-8D06-F17F7430432C}" srcId="{46D794CA-8592-44E5-96BF-99AD57B79661}" destId="{F0EF496A-1029-4740-AFD8-AFC28F2946C5}" srcOrd="1" destOrd="0" parTransId="{709F603F-B613-4020-931E-45A06BD81359}" sibTransId="{B45056EF-0BE3-475D-BEEA-E0FB15505178}"/>
    <dgm:cxn modelId="{2F3A21ED-E42E-B343-8DF0-1B9103036428}" type="presOf" srcId="{CCD7521E-79C8-46A1-A06E-AF0F9A2BEB62}" destId="{457061B2-B162-7145-AE51-6A048F730092}" srcOrd="0" destOrd="0" presId="urn:microsoft.com/office/officeart/2005/8/layout/list1"/>
    <dgm:cxn modelId="{464E0DEF-2C63-417A-9B22-7CA4CDDF05CE}" srcId="{EC945A98-E393-4B37-A8A2-BF5C37D61C2A}" destId="{131B2B51-AFA8-4F5B-834D-C53CCA9DED3A}" srcOrd="1" destOrd="0" parTransId="{8D8ED60C-60F3-4884-9BDB-343D6EBAFBCE}" sibTransId="{0D7C8812-6B47-4FD3-AC36-74BB4ED1C4F3}"/>
    <dgm:cxn modelId="{C919F347-F83E-DA44-9376-1FF10F37B60C}" type="presParOf" srcId="{2A974F8F-F463-A947-81CE-C38F524C365D}" destId="{7C60DDC0-0223-EF47-B056-23ABC32ED90D}" srcOrd="0" destOrd="0" presId="urn:microsoft.com/office/officeart/2005/8/layout/list1"/>
    <dgm:cxn modelId="{1E7248DC-049E-7445-A522-1E6F00DE9278}" type="presParOf" srcId="{7C60DDC0-0223-EF47-B056-23ABC32ED90D}" destId="{4CE82393-95A2-C048-9FE5-A71498C29E28}" srcOrd="0" destOrd="0" presId="urn:microsoft.com/office/officeart/2005/8/layout/list1"/>
    <dgm:cxn modelId="{A83F3AEB-FB0E-104B-B6A2-30714737D585}" type="presParOf" srcId="{7C60DDC0-0223-EF47-B056-23ABC32ED90D}" destId="{3894396C-7785-9447-9FC0-E319ED6DB0A3}" srcOrd="1" destOrd="0" presId="urn:microsoft.com/office/officeart/2005/8/layout/list1"/>
    <dgm:cxn modelId="{38AD6E2D-7243-4B4E-881A-15D1AF1486B6}" type="presParOf" srcId="{2A974F8F-F463-A947-81CE-C38F524C365D}" destId="{E1E895FB-09FC-2348-9DC4-F3CB2666FA0C}" srcOrd="1" destOrd="0" presId="urn:microsoft.com/office/officeart/2005/8/layout/list1"/>
    <dgm:cxn modelId="{B1266113-A08F-BB4F-9235-F6299E00D669}" type="presParOf" srcId="{2A974F8F-F463-A947-81CE-C38F524C365D}" destId="{CBEF469C-31CC-0446-8542-C5C163C9E3AD}" srcOrd="2" destOrd="0" presId="urn:microsoft.com/office/officeart/2005/8/layout/list1"/>
    <dgm:cxn modelId="{4C0A34EE-9069-A941-9473-D6A0664CAC3A}" type="presParOf" srcId="{2A974F8F-F463-A947-81CE-C38F524C365D}" destId="{AB0C8BAF-4D7E-9947-A294-CEA9B8D98AED}" srcOrd="3" destOrd="0" presId="urn:microsoft.com/office/officeart/2005/8/layout/list1"/>
    <dgm:cxn modelId="{18B92CA4-BAAA-8A41-BC01-616A6CC3BF8B}" type="presParOf" srcId="{2A974F8F-F463-A947-81CE-C38F524C365D}" destId="{55133588-E337-B24C-9BEA-51B1EE40BF57}" srcOrd="4" destOrd="0" presId="urn:microsoft.com/office/officeart/2005/8/layout/list1"/>
    <dgm:cxn modelId="{8E0204D9-1B43-C548-9D38-675218FC5B43}" type="presParOf" srcId="{55133588-E337-B24C-9BEA-51B1EE40BF57}" destId="{557EBB8E-9F8F-B241-BCFE-103E59ED191B}" srcOrd="0" destOrd="0" presId="urn:microsoft.com/office/officeart/2005/8/layout/list1"/>
    <dgm:cxn modelId="{DAD555C7-108E-0C4B-8624-955CC8051E6C}" type="presParOf" srcId="{55133588-E337-B24C-9BEA-51B1EE40BF57}" destId="{BA2B34A9-5763-F14B-AD0A-CAE51CDCEEE3}" srcOrd="1" destOrd="0" presId="urn:microsoft.com/office/officeart/2005/8/layout/list1"/>
    <dgm:cxn modelId="{EB193601-14E5-7D4A-8F7A-38189BA87076}" type="presParOf" srcId="{2A974F8F-F463-A947-81CE-C38F524C365D}" destId="{85B7BE27-F1B8-074A-80B0-8BD16A1088B6}" srcOrd="5" destOrd="0" presId="urn:microsoft.com/office/officeart/2005/8/layout/list1"/>
    <dgm:cxn modelId="{372D6DDD-DEDE-7343-B8A0-C5553B00E0BF}" type="presParOf" srcId="{2A974F8F-F463-A947-81CE-C38F524C365D}" destId="{AD328B33-8613-254D-B76C-F8B2EC600B87}" srcOrd="6" destOrd="0" presId="urn:microsoft.com/office/officeart/2005/8/layout/list1"/>
    <dgm:cxn modelId="{861253B0-C976-2446-9F91-B023D1DBE3C5}" type="presParOf" srcId="{2A974F8F-F463-A947-81CE-C38F524C365D}" destId="{E16DA2AF-9F67-0F4E-8A22-4E26230D45F5}" srcOrd="7" destOrd="0" presId="urn:microsoft.com/office/officeart/2005/8/layout/list1"/>
    <dgm:cxn modelId="{8D49DB2F-420A-7A43-954A-ACF03603C7AD}" type="presParOf" srcId="{2A974F8F-F463-A947-81CE-C38F524C365D}" destId="{EDA031DF-69E5-4347-B599-88E767695174}" srcOrd="8" destOrd="0" presId="urn:microsoft.com/office/officeart/2005/8/layout/list1"/>
    <dgm:cxn modelId="{A0AB4665-2A06-1841-B7F8-4C8A69DE3D0D}" type="presParOf" srcId="{EDA031DF-69E5-4347-B599-88E767695174}" destId="{457061B2-B162-7145-AE51-6A048F730092}" srcOrd="0" destOrd="0" presId="urn:microsoft.com/office/officeart/2005/8/layout/list1"/>
    <dgm:cxn modelId="{AD326F0B-96EA-7143-A472-F67B3B60E7A3}" type="presParOf" srcId="{EDA031DF-69E5-4347-B599-88E767695174}" destId="{D3BB6F37-C605-804B-8438-1477E4CDDB23}" srcOrd="1" destOrd="0" presId="urn:microsoft.com/office/officeart/2005/8/layout/list1"/>
    <dgm:cxn modelId="{D0334F45-A0FD-4846-81FD-9F411FA37BF3}" type="presParOf" srcId="{2A974F8F-F463-A947-81CE-C38F524C365D}" destId="{4440772A-AA22-AB44-866C-45CF20CF2E51}" srcOrd="9" destOrd="0" presId="urn:microsoft.com/office/officeart/2005/8/layout/list1"/>
    <dgm:cxn modelId="{1E0564A2-32DD-154E-B29C-712FEF212550}" type="presParOf" srcId="{2A974F8F-F463-A947-81CE-C38F524C365D}" destId="{291B8D39-8486-4445-BAD1-9799FF541AF0}"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E25C746-82FC-4E3D-93E5-0499E2E2C8C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36F4A6E-10D3-4D89-B8D0-00EA08B02855}">
      <dgm:prSet/>
      <dgm:spPr/>
      <dgm:t>
        <a:bodyPr/>
        <a:lstStyle/>
        <a:p>
          <a:r>
            <a:rPr lang="en-US"/>
            <a:t>Tourism:</a:t>
          </a:r>
        </a:p>
      </dgm:t>
    </dgm:pt>
    <dgm:pt modelId="{8B9A8377-EF77-4289-BEE8-829D86733AC4}" type="parTrans" cxnId="{9074ED53-6DE4-4616-A79D-F38012F73934}">
      <dgm:prSet/>
      <dgm:spPr/>
      <dgm:t>
        <a:bodyPr/>
        <a:lstStyle/>
        <a:p>
          <a:endParaRPr lang="en-US"/>
        </a:p>
      </dgm:t>
    </dgm:pt>
    <dgm:pt modelId="{9684AE2C-D1C9-4FC8-B6B8-E656FAA647D1}" type="sibTrans" cxnId="{9074ED53-6DE4-4616-A79D-F38012F73934}">
      <dgm:prSet/>
      <dgm:spPr/>
      <dgm:t>
        <a:bodyPr/>
        <a:lstStyle/>
        <a:p>
          <a:endParaRPr lang="en-US"/>
        </a:p>
      </dgm:t>
    </dgm:pt>
    <dgm:pt modelId="{48479C99-F1EB-4A38-A75D-48CBFF3655B8}">
      <dgm:prSet/>
      <dgm:spPr/>
      <dgm:t>
        <a:bodyPr/>
        <a:lstStyle/>
        <a:p>
          <a:r>
            <a:rPr lang="en-US"/>
            <a:t>Wales may become over reliant on international visitors</a:t>
          </a:r>
        </a:p>
      </dgm:t>
    </dgm:pt>
    <dgm:pt modelId="{4FD81694-7737-4DC4-8583-D2AF9FF2CAAF}" type="parTrans" cxnId="{C52E5B6C-130E-4149-B50B-C04F6A9AEE05}">
      <dgm:prSet/>
      <dgm:spPr/>
      <dgm:t>
        <a:bodyPr/>
        <a:lstStyle/>
        <a:p>
          <a:endParaRPr lang="en-US"/>
        </a:p>
      </dgm:t>
    </dgm:pt>
    <dgm:pt modelId="{4AB8566E-0AEA-4600-AA20-D41F1A544941}" type="sibTrans" cxnId="{C52E5B6C-130E-4149-B50B-C04F6A9AEE05}">
      <dgm:prSet/>
      <dgm:spPr/>
      <dgm:t>
        <a:bodyPr/>
        <a:lstStyle/>
        <a:p>
          <a:endParaRPr lang="en-US"/>
        </a:p>
      </dgm:t>
    </dgm:pt>
    <dgm:pt modelId="{C504184B-FF3F-40B8-B2C9-359EC9A4A395}">
      <dgm:prSet/>
      <dgm:spPr/>
      <dgm:t>
        <a:bodyPr/>
        <a:lstStyle/>
        <a:p>
          <a:r>
            <a:rPr lang="en-US"/>
            <a:t>Seasonal fluctuations and demand</a:t>
          </a:r>
        </a:p>
      </dgm:t>
    </dgm:pt>
    <dgm:pt modelId="{E9C1919D-D67F-404F-9877-89AB08B2D647}" type="parTrans" cxnId="{26064D21-22EB-4E71-B07A-DD13B0EC783C}">
      <dgm:prSet/>
      <dgm:spPr/>
      <dgm:t>
        <a:bodyPr/>
        <a:lstStyle/>
        <a:p>
          <a:endParaRPr lang="en-US"/>
        </a:p>
      </dgm:t>
    </dgm:pt>
    <dgm:pt modelId="{5AEB09A4-EA04-4A5A-8500-B1F15967B688}" type="sibTrans" cxnId="{26064D21-22EB-4E71-B07A-DD13B0EC783C}">
      <dgm:prSet/>
      <dgm:spPr/>
      <dgm:t>
        <a:bodyPr/>
        <a:lstStyle/>
        <a:p>
          <a:endParaRPr lang="en-US"/>
        </a:p>
      </dgm:t>
    </dgm:pt>
    <dgm:pt modelId="{4BE50EF1-8F8B-4512-8874-6F921DE1B427}">
      <dgm:prSet/>
      <dgm:spPr/>
      <dgm:t>
        <a:bodyPr/>
        <a:lstStyle/>
        <a:p>
          <a:r>
            <a:rPr lang="en-US"/>
            <a:t>Infrastructure pressure:</a:t>
          </a:r>
        </a:p>
      </dgm:t>
    </dgm:pt>
    <dgm:pt modelId="{8CD9CB79-A141-485F-BB6E-DF0AB05D192B}" type="parTrans" cxnId="{13953EE7-8AB1-4664-AD30-ED163E02912F}">
      <dgm:prSet/>
      <dgm:spPr/>
      <dgm:t>
        <a:bodyPr/>
        <a:lstStyle/>
        <a:p>
          <a:endParaRPr lang="en-US"/>
        </a:p>
      </dgm:t>
    </dgm:pt>
    <dgm:pt modelId="{A2116596-472C-4EE5-8897-116C3EC5656A}" type="sibTrans" cxnId="{13953EE7-8AB1-4664-AD30-ED163E02912F}">
      <dgm:prSet/>
      <dgm:spPr/>
      <dgm:t>
        <a:bodyPr/>
        <a:lstStyle/>
        <a:p>
          <a:endParaRPr lang="en-US"/>
        </a:p>
      </dgm:t>
    </dgm:pt>
    <dgm:pt modelId="{D054867A-3DE0-4818-B7CE-E3AA313AC49E}">
      <dgm:prSet/>
      <dgm:spPr/>
      <dgm:t>
        <a:bodyPr/>
        <a:lstStyle/>
        <a:p>
          <a:r>
            <a:rPr lang="en-US"/>
            <a:t>Increasing strain Cardiff Airport facilities</a:t>
          </a:r>
        </a:p>
      </dgm:t>
    </dgm:pt>
    <dgm:pt modelId="{D2F79964-537E-4864-B825-CD830E6DCD74}" type="parTrans" cxnId="{C3012259-7C63-45E8-AB28-3D06F00BBEC3}">
      <dgm:prSet/>
      <dgm:spPr/>
      <dgm:t>
        <a:bodyPr/>
        <a:lstStyle/>
        <a:p>
          <a:endParaRPr lang="en-US"/>
        </a:p>
      </dgm:t>
    </dgm:pt>
    <dgm:pt modelId="{242F727C-82B2-496B-A00D-49180DB15990}" type="sibTrans" cxnId="{C3012259-7C63-45E8-AB28-3D06F00BBEC3}">
      <dgm:prSet/>
      <dgm:spPr/>
      <dgm:t>
        <a:bodyPr/>
        <a:lstStyle/>
        <a:p>
          <a:endParaRPr lang="en-US"/>
        </a:p>
      </dgm:t>
    </dgm:pt>
    <dgm:pt modelId="{6BF982D2-C355-48ED-B308-CD53CFAAE2BD}">
      <dgm:prSet/>
      <dgm:spPr/>
      <dgm:t>
        <a:bodyPr/>
        <a:lstStyle/>
        <a:p>
          <a:r>
            <a:rPr lang="en-US"/>
            <a:t>Potential congestion during peak travel periods </a:t>
          </a:r>
        </a:p>
      </dgm:t>
    </dgm:pt>
    <dgm:pt modelId="{06CE803A-6C7A-460B-81C7-76CF41A1CB22}" type="parTrans" cxnId="{C157A7CE-5F8F-47AC-98A8-8758A32BCF3F}">
      <dgm:prSet/>
      <dgm:spPr/>
      <dgm:t>
        <a:bodyPr/>
        <a:lstStyle/>
        <a:p>
          <a:endParaRPr lang="en-US"/>
        </a:p>
      </dgm:t>
    </dgm:pt>
    <dgm:pt modelId="{DCDEDB74-7F9E-4671-B859-7E289BDB0CBB}" type="sibTrans" cxnId="{C157A7CE-5F8F-47AC-98A8-8758A32BCF3F}">
      <dgm:prSet/>
      <dgm:spPr/>
      <dgm:t>
        <a:bodyPr/>
        <a:lstStyle/>
        <a:p>
          <a:endParaRPr lang="en-US"/>
        </a:p>
      </dgm:t>
    </dgm:pt>
    <dgm:pt modelId="{495115C3-ED96-4907-B48E-4C13D0BE910B}">
      <dgm:prSet/>
      <dgm:spPr/>
      <dgm:t>
        <a:bodyPr/>
        <a:lstStyle/>
        <a:p>
          <a:r>
            <a:rPr lang="en-US"/>
            <a:t>Economic uncertainty:</a:t>
          </a:r>
        </a:p>
      </dgm:t>
    </dgm:pt>
    <dgm:pt modelId="{152D5FA2-A560-434F-BAA0-20387A551A9C}" type="parTrans" cxnId="{45F0953A-17F7-49DE-A8E2-D3332D30C702}">
      <dgm:prSet/>
      <dgm:spPr/>
      <dgm:t>
        <a:bodyPr/>
        <a:lstStyle/>
        <a:p>
          <a:endParaRPr lang="en-US"/>
        </a:p>
      </dgm:t>
    </dgm:pt>
    <dgm:pt modelId="{A6703CE5-59A0-4DCB-A108-C89B86547EA7}" type="sibTrans" cxnId="{45F0953A-17F7-49DE-A8E2-D3332D30C702}">
      <dgm:prSet/>
      <dgm:spPr/>
      <dgm:t>
        <a:bodyPr/>
        <a:lstStyle/>
        <a:p>
          <a:endParaRPr lang="en-US"/>
        </a:p>
      </dgm:t>
    </dgm:pt>
    <dgm:pt modelId="{9AEFA1A9-631C-4834-81CA-DC773FA51D57}">
      <dgm:prSet/>
      <dgm:spPr/>
      <dgm:t>
        <a:bodyPr/>
        <a:lstStyle/>
        <a:p>
          <a:r>
            <a:rPr lang="en-US"/>
            <a:t>Demand uncertainty for long-haul routes</a:t>
          </a:r>
        </a:p>
      </dgm:t>
    </dgm:pt>
    <dgm:pt modelId="{23B18B2A-4D17-4E27-B7AB-DF4DF2CA4FC6}" type="parTrans" cxnId="{93CCD619-8F9E-41A7-8001-1E0F65B79756}">
      <dgm:prSet/>
      <dgm:spPr/>
      <dgm:t>
        <a:bodyPr/>
        <a:lstStyle/>
        <a:p>
          <a:endParaRPr lang="en-US"/>
        </a:p>
      </dgm:t>
    </dgm:pt>
    <dgm:pt modelId="{8DCF25D2-6A61-4CD8-8FD0-4F3DCFBCA63E}" type="sibTrans" cxnId="{93CCD619-8F9E-41A7-8001-1E0F65B79756}">
      <dgm:prSet/>
      <dgm:spPr/>
      <dgm:t>
        <a:bodyPr/>
        <a:lstStyle/>
        <a:p>
          <a:endParaRPr lang="en-US"/>
        </a:p>
      </dgm:t>
    </dgm:pt>
    <dgm:pt modelId="{5CF59CEE-FB70-4E7C-94BB-BA155B6572DB}">
      <dgm:prSet/>
      <dgm:spPr/>
      <dgm:t>
        <a:bodyPr/>
        <a:lstStyle/>
        <a:p>
          <a:r>
            <a:rPr lang="en-US"/>
            <a:t>Risk if passenger numbers are lower than expected </a:t>
          </a:r>
        </a:p>
      </dgm:t>
    </dgm:pt>
    <dgm:pt modelId="{14FDCA63-3F3B-416B-BDEE-B59484793BE2}" type="parTrans" cxnId="{125AABD9-FBEA-4994-878C-ACD4C1B86177}">
      <dgm:prSet/>
      <dgm:spPr/>
      <dgm:t>
        <a:bodyPr/>
        <a:lstStyle/>
        <a:p>
          <a:endParaRPr lang="en-US"/>
        </a:p>
      </dgm:t>
    </dgm:pt>
    <dgm:pt modelId="{D9F3E05D-0B77-41CA-98CB-6E782C1645DE}" type="sibTrans" cxnId="{125AABD9-FBEA-4994-878C-ACD4C1B86177}">
      <dgm:prSet/>
      <dgm:spPr/>
      <dgm:t>
        <a:bodyPr/>
        <a:lstStyle/>
        <a:p>
          <a:endParaRPr lang="en-US"/>
        </a:p>
      </dgm:t>
    </dgm:pt>
    <dgm:pt modelId="{0089EE49-EE0E-564F-BDFB-53394925B792}" type="pres">
      <dgm:prSet presAssocID="{CE25C746-82FC-4E3D-93E5-0499E2E2C8C5}" presName="linear" presStyleCnt="0">
        <dgm:presLayoutVars>
          <dgm:animLvl val="lvl"/>
          <dgm:resizeHandles val="exact"/>
        </dgm:presLayoutVars>
      </dgm:prSet>
      <dgm:spPr/>
    </dgm:pt>
    <dgm:pt modelId="{D9F9146D-BB5B-5942-A2AF-DDC6803E092C}" type="pres">
      <dgm:prSet presAssocID="{A36F4A6E-10D3-4D89-B8D0-00EA08B02855}" presName="parentText" presStyleLbl="node1" presStyleIdx="0" presStyleCnt="3">
        <dgm:presLayoutVars>
          <dgm:chMax val="0"/>
          <dgm:bulletEnabled val="1"/>
        </dgm:presLayoutVars>
      </dgm:prSet>
      <dgm:spPr/>
    </dgm:pt>
    <dgm:pt modelId="{6B33A244-D6B3-9346-AED0-C88320FE17C1}" type="pres">
      <dgm:prSet presAssocID="{A36F4A6E-10D3-4D89-B8D0-00EA08B02855}" presName="childText" presStyleLbl="revTx" presStyleIdx="0" presStyleCnt="3">
        <dgm:presLayoutVars>
          <dgm:bulletEnabled val="1"/>
        </dgm:presLayoutVars>
      </dgm:prSet>
      <dgm:spPr/>
    </dgm:pt>
    <dgm:pt modelId="{B61C83FD-4255-D444-A0CB-A3D6B34974DD}" type="pres">
      <dgm:prSet presAssocID="{4BE50EF1-8F8B-4512-8874-6F921DE1B427}" presName="parentText" presStyleLbl="node1" presStyleIdx="1" presStyleCnt="3">
        <dgm:presLayoutVars>
          <dgm:chMax val="0"/>
          <dgm:bulletEnabled val="1"/>
        </dgm:presLayoutVars>
      </dgm:prSet>
      <dgm:spPr/>
    </dgm:pt>
    <dgm:pt modelId="{F5C665B7-4EAD-1D4A-8A10-6C785DCCDC9A}" type="pres">
      <dgm:prSet presAssocID="{4BE50EF1-8F8B-4512-8874-6F921DE1B427}" presName="childText" presStyleLbl="revTx" presStyleIdx="1" presStyleCnt="3">
        <dgm:presLayoutVars>
          <dgm:bulletEnabled val="1"/>
        </dgm:presLayoutVars>
      </dgm:prSet>
      <dgm:spPr/>
    </dgm:pt>
    <dgm:pt modelId="{EDAC114E-7F41-0743-A2EE-0CEEA353EA57}" type="pres">
      <dgm:prSet presAssocID="{495115C3-ED96-4907-B48E-4C13D0BE910B}" presName="parentText" presStyleLbl="node1" presStyleIdx="2" presStyleCnt="3">
        <dgm:presLayoutVars>
          <dgm:chMax val="0"/>
          <dgm:bulletEnabled val="1"/>
        </dgm:presLayoutVars>
      </dgm:prSet>
      <dgm:spPr/>
    </dgm:pt>
    <dgm:pt modelId="{7CC9AB54-6C7C-A049-8D2F-F969BA27ECBB}" type="pres">
      <dgm:prSet presAssocID="{495115C3-ED96-4907-B48E-4C13D0BE910B}" presName="childText" presStyleLbl="revTx" presStyleIdx="2" presStyleCnt="3">
        <dgm:presLayoutVars>
          <dgm:bulletEnabled val="1"/>
        </dgm:presLayoutVars>
      </dgm:prSet>
      <dgm:spPr/>
    </dgm:pt>
  </dgm:ptLst>
  <dgm:cxnLst>
    <dgm:cxn modelId="{223A6713-87CB-D341-87BE-570D5763E4C1}" type="presOf" srcId="{D054867A-3DE0-4818-B7CE-E3AA313AC49E}" destId="{F5C665B7-4EAD-1D4A-8A10-6C785DCCDC9A}" srcOrd="0" destOrd="0" presId="urn:microsoft.com/office/officeart/2005/8/layout/vList2"/>
    <dgm:cxn modelId="{93CCD619-8F9E-41A7-8001-1E0F65B79756}" srcId="{495115C3-ED96-4907-B48E-4C13D0BE910B}" destId="{9AEFA1A9-631C-4834-81CA-DC773FA51D57}" srcOrd="0" destOrd="0" parTransId="{23B18B2A-4D17-4E27-B7AB-DF4DF2CA4FC6}" sibTransId="{8DCF25D2-6A61-4CD8-8FD0-4F3DCFBCA63E}"/>
    <dgm:cxn modelId="{26064D21-22EB-4E71-B07A-DD13B0EC783C}" srcId="{A36F4A6E-10D3-4D89-B8D0-00EA08B02855}" destId="{C504184B-FF3F-40B8-B2C9-359EC9A4A395}" srcOrd="1" destOrd="0" parTransId="{E9C1919D-D67F-404F-9877-89AB08B2D647}" sibTransId="{5AEB09A4-EA04-4A5A-8500-B1F15967B688}"/>
    <dgm:cxn modelId="{3E48CA36-B05A-CF47-AE04-CE08DDF05381}" type="presOf" srcId="{CE25C746-82FC-4E3D-93E5-0499E2E2C8C5}" destId="{0089EE49-EE0E-564F-BDFB-53394925B792}" srcOrd="0" destOrd="0" presId="urn:microsoft.com/office/officeart/2005/8/layout/vList2"/>
    <dgm:cxn modelId="{45F0953A-17F7-49DE-A8E2-D3332D30C702}" srcId="{CE25C746-82FC-4E3D-93E5-0499E2E2C8C5}" destId="{495115C3-ED96-4907-B48E-4C13D0BE910B}" srcOrd="2" destOrd="0" parTransId="{152D5FA2-A560-434F-BAA0-20387A551A9C}" sibTransId="{A6703CE5-59A0-4DCB-A108-C89B86547EA7}"/>
    <dgm:cxn modelId="{9074ED53-6DE4-4616-A79D-F38012F73934}" srcId="{CE25C746-82FC-4E3D-93E5-0499E2E2C8C5}" destId="{A36F4A6E-10D3-4D89-B8D0-00EA08B02855}" srcOrd="0" destOrd="0" parTransId="{8B9A8377-EF77-4289-BEE8-829D86733AC4}" sibTransId="{9684AE2C-D1C9-4FC8-B6B8-E656FAA647D1}"/>
    <dgm:cxn modelId="{C3012259-7C63-45E8-AB28-3D06F00BBEC3}" srcId="{4BE50EF1-8F8B-4512-8874-6F921DE1B427}" destId="{D054867A-3DE0-4818-B7CE-E3AA313AC49E}" srcOrd="0" destOrd="0" parTransId="{D2F79964-537E-4864-B825-CD830E6DCD74}" sibTransId="{242F727C-82B2-496B-A00D-49180DB15990}"/>
    <dgm:cxn modelId="{1B5AAD68-0653-6040-A2CF-7849EDE2223B}" type="presOf" srcId="{5CF59CEE-FB70-4E7C-94BB-BA155B6572DB}" destId="{7CC9AB54-6C7C-A049-8D2F-F969BA27ECBB}" srcOrd="0" destOrd="1" presId="urn:microsoft.com/office/officeart/2005/8/layout/vList2"/>
    <dgm:cxn modelId="{C52E5B6C-130E-4149-B50B-C04F6A9AEE05}" srcId="{A36F4A6E-10D3-4D89-B8D0-00EA08B02855}" destId="{48479C99-F1EB-4A38-A75D-48CBFF3655B8}" srcOrd="0" destOrd="0" parTransId="{4FD81694-7737-4DC4-8583-D2AF9FF2CAAF}" sibTransId="{4AB8566E-0AEA-4600-AA20-D41F1A544941}"/>
    <dgm:cxn modelId="{EDD81E79-BA23-2040-A852-64EC25E0126D}" type="presOf" srcId="{C504184B-FF3F-40B8-B2C9-359EC9A4A395}" destId="{6B33A244-D6B3-9346-AED0-C88320FE17C1}" srcOrd="0" destOrd="1" presId="urn:microsoft.com/office/officeart/2005/8/layout/vList2"/>
    <dgm:cxn modelId="{B7D17AAD-C276-E84A-BA64-882A90597F3F}" type="presOf" srcId="{9AEFA1A9-631C-4834-81CA-DC773FA51D57}" destId="{7CC9AB54-6C7C-A049-8D2F-F969BA27ECBB}" srcOrd="0" destOrd="0" presId="urn:microsoft.com/office/officeart/2005/8/layout/vList2"/>
    <dgm:cxn modelId="{7977CFBB-D883-264D-8F5F-A728A75F64EE}" type="presOf" srcId="{495115C3-ED96-4907-B48E-4C13D0BE910B}" destId="{EDAC114E-7F41-0743-A2EE-0CEEA353EA57}" srcOrd="0" destOrd="0" presId="urn:microsoft.com/office/officeart/2005/8/layout/vList2"/>
    <dgm:cxn modelId="{53EA3FBC-4095-574A-A427-CB008E0C5CC8}" type="presOf" srcId="{48479C99-F1EB-4A38-A75D-48CBFF3655B8}" destId="{6B33A244-D6B3-9346-AED0-C88320FE17C1}" srcOrd="0" destOrd="0" presId="urn:microsoft.com/office/officeart/2005/8/layout/vList2"/>
    <dgm:cxn modelId="{C157A7CE-5F8F-47AC-98A8-8758A32BCF3F}" srcId="{4BE50EF1-8F8B-4512-8874-6F921DE1B427}" destId="{6BF982D2-C355-48ED-B308-CD53CFAAE2BD}" srcOrd="1" destOrd="0" parTransId="{06CE803A-6C7A-460B-81C7-76CF41A1CB22}" sibTransId="{DCDEDB74-7F9E-4671-B859-7E289BDB0CBB}"/>
    <dgm:cxn modelId="{E19B76D0-DF42-D848-B742-D69FC18479DD}" type="presOf" srcId="{6BF982D2-C355-48ED-B308-CD53CFAAE2BD}" destId="{F5C665B7-4EAD-1D4A-8A10-6C785DCCDC9A}" srcOrd="0" destOrd="1" presId="urn:microsoft.com/office/officeart/2005/8/layout/vList2"/>
    <dgm:cxn modelId="{125AABD9-FBEA-4994-878C-ACD4C1B86177}" srcId="{495115C3-ED96-4907-B48E-4C13D0BE910B}" destId="{5CF59CEE-FB70-4E7C-94BB-BA155B6572DB}" srcOrd="1" destOrd="0" parTransId="{14FDCA63-3F3B-416B-BDEE-B59484793BE2}" sibTransId="{D9F3E05D-0B77-41CA-98CB-6E782C1645DE}"/>
    <dgm:cxn modelId="{EDD63CE0-FDB1-DD4E-A8B2-FE7CC4D32874}" type="presOf" srcId="{A36F4A6E-10D3-4D89-B8D0-00EA08B02855}" destId="{D9F9146D-BB5B-5942-A2AF-DDC6803E092C}" srcOrd="0" destOrd="0" presId="urn:microsoft.com/office/officeart/2005/8/layout/vList2"/>
    <dgm:cxn modelId="{13953EE7-8AB1-4664-AD30-ED163E02912F}" srcId="{CE25C746-82FC-4E3D-93E5-0499E2E2C8C5}" destId="{4BE50EF1-8F8B-4512-8874-6F921DE1B427}" srcOrd="1" destOrd="0" parTransId="{8CD9CB79-A141-485F-BB6E-DF0AB05D192B}" sibTransId="{A2116596-472C-4EE5-8897-116C3EC5656A}"/>
    <dgm:cxn modelId="{25A818F9-9387-B641-9AA7-3C85080046D4}" type="presOf" srcId="{4BE50EF1-8F8B-4512-8874-6F921DE1B427}" destId="{B61C83FD-4255-D444-A0CB-A3D6B34974DD}" srcOrd="0" destOrd="0" presId="urn:microsoft.com/office/officeart/2005/8/layout/vList2"/>
    <dgm:cxn modelId="{4D1E8E05-27CE-324E-8EA8-F66C851458BD}" type="presParOf" srcId="{0089EE49-EE0E-564F-BDFB-53394925B792}" destId="{D9F9146D-BB5B-5942-A2AF-DDC6803E092C}" srcOrd="0" destOrd="0" presId="urn:microsoft.com/office/officeart/2005/8/layout/vList2"/>
    <dgm:cxn modelId="{5C7CC15B-FC0A-AC48-B53C-E138826DDA2D}" type="presParOf" srcId="{0089EE49-EE0E-564F-BDFB-53394925B792}" destId="{6B33A244-D6B3-9346-AED0-C88320FE17C1}" srcOrd="1" destOrd="0" presId="urn:microsoft.com/office/officeart/2005/8/layout/vList2"/>
    <dgm:cxn modelId="{B58B4BDF-CA4C-854E-A568-314441744CDB}" type="presParOf" srcId="{0089EE49-EE0E-564F-BDFB-53394925B792}" destId="{B61C83FD-4255-D444-A0CB-A3D6B34974DD}" srcOrd="2" destOrd="0" presId="urn:microsoft.com/office/officeart/2005/8/layout/vList2"/>
    <dgm:cxn modelId="{29B6F576-DB25-6143-8F1E-953737BC2A0C}" type="presParOf" srcId="{0089EE49-EE0E-564F-BDFB-53394925B792}" destId="{F5C665B7-4EAD-1D4A-8A10-6C785DCCDC9A}" srcOrd="3" destOrd="0" presId="urn:microsoft.com/office/officeart/2005/8/layout/vList2"/>
    <dgm:cxn modelId="{4C811797-5216-8E4E-80B3-FF1C4B2436D0}" type="presParOf" srcId="{0089EE49-EE0E-564F-BDFB-53394925B792}" destId="{EDAC114E-7F41-0743-A2EE-0CEEA353EA57}" srcOrd="4" destOrd="0" presId="urn:microsoft.com/office/officeart/2005/8/layout/vList2"/>
    <dgm:cxn modelId="{41FFD4FB-7102-D14A-AF45-0E5BD6138E06}" type="presParOf" srcId="{0089EE49-EE0E-564F-BDFB-53394925B792}" destId="{7CC9AB54-6C7C-A049-8D2F-F969BA27ECBB}"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965EFB5-E593-4861-B5CA-A3C96D5B7DA4}" type="doc">
      <dgm:prSet loTypeId="urn:microsoft.com/office/officeart/2008/layout/LinedList" loCatId="list" qsTypeId="urn:microsoft.com/office/officeart/2005/8/quickstyle/simple4" qsCatId="simple" csTypeId="urn:microsoft.com/office/officeart/2005/8/colors/accent4_2" csCatId="accent4"/>
      <dgm:spPr/>
      <dgm:t>
        <a:bodyPr/>
        <a:lstStyle/>
        <a:p>
          <a:endParaRPr lang="en-US"/>
        </a:p>
      </dgm:t>
    </dgm:pt>
    <dgm:pt modelId="{C4B13624-83A3-41DC-BE28-19EE7BA76824}">
      <dgm:prSet/>
      <dgm:spPr/>
      <dgm:t>
        <a:bodyPr/>
        <a:lstStyle/>
        <a:p>
          <a:r>
            <a:rPr lang="en-US"/>
            <a:t>Positive:</a:t>
          </a:r>
        </a:p>
      </dgm:t>
    </dgm:pt>
    <dgm:pt modelId="{12C91B62-CD47-460B-B32E-E578ADF42098}" type="parTrans" cxnId="{06A0C333-F99D-4FF5-A6DF-A7E315670406}">
      <dgm:prSet/>
      <dgm:spPr/>
      <dgm:t>
        <a:bodyPr/>
        <a:lstStyle/>
        <a:p>
          <a:endParaRPr lang="en-US"/>
        </a:p>
      </dgm:t>
    </dgm:pt>
    <dgm:pt modelId="{8019914D-6645-4AD3-B1A3-E544F4C52E91}" type="sibTrans" cxnId="{06A0C333-F99D-4FF5-A6DF-A7E315670406}">
      <dgm:prSet/>
      <dgm:spPr/>
      <dgm:t>
        <a:bodyPr/>
        <a:lstStyle/>
        <a:p>
          <a:endParaRPr lang="en-US"/>
        </a:p>
      </dgm:t>
    </dgm:pt>
    <dgm:pt modelId="{8B0665A1-B98F-4752-A805-61186319AC92}">
      <dgm:prSet/>
      <dgm:spPr/>
      <dgm:t>
        <a:bodyPr/>
        <a:lstStyle/>
        <a:p>
          <a:r>
            <a:rPr lang="en-US"/>
            <a:t>Strengthens regional airports In long-haul aviation </a:t>
          </a:r>
        </a:p>
      </dgm:t>
    </dgm:pt>
    <dgm:pt modelId="{A10C16E4-CBDE-4309-A73A-DE5E11F19D2B}" type="parTrans" cxnId="{41E1018C-DEE9-4786-B69D-5ECDD7993D56}">
      <dgm:prSet/>
      <dgm:spPr/>
      <dgm:t>
        <a:bodyPr/>
        <a:lstStyle/>
        <a:p>
          <a:endParaRPr lang="en-US"/>
        </a:p>
      </dgm:t>
    </dgm:pt>
    <dgm:pt modelId="{53886822-8239-4773-AE37-22D0DB688E20}" type="sibTrans" cxnId="{41E1018C-DEE9-4786-B69D-5ECDD7993D56}">
      <dgm:prSet/>
      <dgm:spPr/>
      <dgm:t>
        <a:bodyPr/>
        <a:lstStyle/>
        <a:p>
          <a:endParaRPr lang="en-US"/>
        </a:p>
      </dgm:t>
    </dgm:pt>
    <dgm:pt modelId="{A99A9C32-150D-4CEB-B334-E57BEB3E5F50}">
      <dgm:prSet/>
      <dgm:spPr/>
      <dgm:t>
        <a:bodyPr/>
        <a:lstStyle/>
        <a:p>
          <a:r>
            <a:rPr lang="en-US"/>
            <a:t>Increases UK and Canada tourism and market growth</a:t>
          </a:r>
        </a:p>
      </dgm:t>
    </dgm:pt>
    <dgm:pt modelId="{2A1469CD-7909-4E57-A6A8-CDE12277BD8A}" type="parTrans" cxnId="{034A30DE-5615-4377-85E5-70A1AFFA7FE7}">
      <dgm:prSet/>
      <dgm:spPr/>
      <dgm:t>
        <a:bodyPr/>
        <a:lstStyle/>
        <a:p>
          <a:endParaRPr lang="en-US"/>
        </a:p>
      </dgm:t>
    </dgm:pt>
    <dgm:pt modelId="{4CDEC79F-B1D1-4482-8CE8-C147D2BBD853}" type="sibTrans" cxnId="{034A30DE-5615-4377-85E5-70A1AFFA7FE7}">
      <dgm:prSet/>
      <dgm:spPr/>
      <dgm:t>
        <a:bodyPr/>
        <a:lstStyle/>
        <a:p>
          <a:endParaRPr lang="en-US"/>
        </a:p>
      </dgm:t>
    </dgm:pt>
    <dgm:pt modelId="{64197FAD-E6F5-46B6-B2D0-F8A959E23B60}">
      <dgm:prSet/>
      <dgm:spPr/>
      <dgm:t>
        <a:bodyPr/>
        <a:lstStyle/>
        <a:p>
          <a:r>
            <a:rPr lang="en-US"/>
            <a:t>Improves the economy with jobs and investment</a:t>
          </a:r>
        </a:p>
      </dgm:t>
    </dgm:pt>
    <dgm:pt modelId="{B577E92B-6959-4B9D-97C9-F96FB6FE23EE}" type="parTrans" cxnId="{7F773B58-D897-4FB7-A8EE-8FFE6F037F12}">
      <dgm:prSet/>
      <dgm:spPr/>
      <dgm:t>
        <a:bodyPr/>
        <a:lstStyle/>
        <a:p>
          <a:endParaRPr lang="en-US"/>
        </a:p>
      </dgm:t>
    </dgm:pt>
    <dgm:pt modelId="{DECC689F-6BEF-4E53-A458-E17313EF7232}" type="sibTrans" cxnId="{7F773B58-D897-4FB7-A8EE-8FFE6F037F12}">
      <dgm:prSet/>
      <dgm:spPr/>
      <dgm:t>
        <a:bodyPr/>
        <a:lstStyle/>
        <a:p>
          <a:endParaRPr lang="en-US"/>
        </a:p>
      </dgm:t>
    </dgm:pt>
    <dgm:pt modelId="{CC26894F-DBD8-4FD5-BDA4-C45D7EC21D8F}">
      <dgm:prSet/>
      <dgm:spPr/>
      <dgm:t>
        <a:bodyPr/>
        <a:lstStyle/>
        <a:p>
          <a:r>
            <a:rPr lang="en-US"/>
            <a:t>Encourages use of Cardiff airport</a:t>
          </a:r>
        </a:p>
      </dgm:t>
    </dgm:pt>
    <dgm:pt modelId="{BB81C726-8A58-434F-AFD9-CA3DAC45E754}" type="parTrans" cxnId="{4A6EFF7E-2429-45DA-AE3B-DF4928B8303E}">
      <dgm:prSet/>
      <dgm:spPr/>
      <dgm:t>
        <a:bodyPr/>
        <a:lstStyle/>
        <a:p>
          <a:endParaRPr lang="en-US"/>
        </a:p>
      </dgm:t>
    </dgm:pt>
    <dgm:pt modelId="{314F8D22-3846-44F0-84F9-CC36A54C7E8E}" type="sibTrans" cxnId="{4A6EFF7E-2429-45DA-AE3B-DF4928B8303E}">
      <dgm:prSet/>
      <dgm:spPr/>
      <dgm:t>
        <a:bodyPr/>
        <a:lstStyle/>
        <a:p>
          <a:endParaRPr lang="en-US"/>
        </a:p>
      </dgm:t>
    </dgm:pt>
    <dgm:pt modelId="{32B9F4D3-4417-450C-A9FA-922240FEB22C}">
      <dgm:prSet/>
      <dgm:spPr/>
      <dgm:t>
        <a:bodyPr/>
        <a:lstStyle/>
        <a:p>
          <a:r>
            <a:rPr lang="en-US"/>
            <a:t>Negative:</a:t>
          </a:r>
        </a:p>
      </dgm:t>
    </dgm:pt>
    <dgm:pt modelId="{2E725656-4C9A-4F0E-9D87-84913FE4858A}" type="parTrans" cxnId="{9C4AE9E0-2F46-4E8A-B332-954EF3975C27}">
      <dgm:prSet/>
      <dgm:spPr/>
      <dgm:t>
        <a:bodyPr/>
        <a:lstStyle/>
        <a:p>
          <a:endParaRPr lang="en-US"/>
        </a:p>
      </dgm:t>
    </dgm:pt>
    <dgm:pt modelId="{0682112C-24B0-47E2-A4EF-975EC64775A4}" type="sibTrans" cxnId="{9C4AE9E0-2F46-4E8A-B332-954EF3975C27}">
      <dgm:prSet/>
      <dgm:spPr/>
      <dgm:t>
        <a:bodyPr/>
        <a:lstStyle/>
        <a:p>
          <a:endParaRPr lang="en-US"/>
        </a:p>
      </dgm:t>
    </dgm:pt>
    <dgm:pt modelId="{CE3E1559-D983-4AC5-BF3B-F5E5138D6756}">
      <dgm:prSet/>
      <dgm:spPr/>
      <dgm:t>
        <a:bodyPr/>
        <a:lstStyle/>
        <a:p>
          <a:r>
            <a:rPr lang="en-US"/>
            <a:t>Risk of route underperforming if demand isn’t met</a:t>
          </a:r>
        </a:p>
      </dgm:t>
    </dgm:pt>
    <dgm:pt modelId="{0CE3B04A-C447-4A05-AE1F-728580426814}" type="parTrans" cxnId="{A25A50E3-80B5-46EB-A574-87534AEB8EF5}">
      <dgm:prSet/>
      <dgm:spPr/>
      <dgm:t>
        <a:bodyPr/>
        <a:lstStyle/>
        <a:p>
          <a:endParaRPr lang="en-US"/>
        </a:p>
      </dgm:t>
    </dgm:pt>
    <dgm:pt modelId="{19039F77-243D-4EE3-BE1A-F4768FDF88E3}" type="sibTrans" cxnId="{A25A50E3-80B5-46EB-A574-87534AEB8EF5}">
      <dgm:prSet/>
      <dgm:spPr/>
      <dgm:t>
        <a:bodyPr/>
        <a:lstStyle/>
        <a:p>
          <a:endParaRPr lang="en-US"/>
        </a:p>
      </dgm:t>
    </dgm:pt>
    <dgm:pt modelId="{BAACAFB4-73E4-49FA-A670-65299829A4AF}">
      <dgm:prSet/>
      <dgm:spPr/>
      <dgm:t>
        <a:bodyPr/>
        <a:lstStyle/>
        <a:p>
          <a:r>
            <a:rPr lang="en-US"/>
            <a:t>Pressure of infrastructure and resources </a:t>
          </a:r>
        </a:p>
      </dgm:t>
    </dgm:pt>
    <dgm:pt modelId="{4B57873D-6C3D-4F53-A90F-113E690764B1}" type="parTrans" cxnId="{D89D0422-400F-4889-BD9D-DA63D3ADF962}">
      <dgm:prSet/>
      <dgm:spPr/>
      <dgm:t>
        <a:bodyPr/>
        <a:lstStyle/>
        <a:p>
          <a:endParaRPr lang="en-US"/>
        </a:p>
      </dgm:t>
    </dgm:pt>
    <dgm:pt modelId="{BA03BB68-1360-4839-A839-7ED90C782D7A}" type="sibTrans" cxnId="{D89D0422-400F-4889-BD9D-DA63D3ADF962}">
      <dgm:prSet/>
      <dgm:spPr/>
      <dgm:t>
        <a:bodyPr/>
        <a:lstStyle/>
        <a:p>
          <a:endParaRPr lang="en-US"/>
        </a:p>
      </dgm:t>
    </dgm:pt>
    <dgm:pt modelId="{22BF1B11-E4FE-422C-90FE-6C24BAB8155F}">
      <dgm:prSet/>
      <dgm:spPr/>
      <dgm:t>
        <a:bodyPr/>
        <a:lstStyle/>
        <a:p>
          <a:r>
            <a:rPr lang="en-US"/>
            <a:t>Competition from major airports like London airports </a:t>
          </a:r>
        </a:p>
      </dgm:t>
    </dgm:pt>
    <dgm:pt modelId="{543A4A94-D0A7-4223-A87A-7FF802E819A6}" type="parTrans" cxnId="{8CAAC009-A94F-4F51-8F65-2FB5A709C797}">
      <dgm:prSet/>
      <dgm:spPr/>
      <dgm:t>
        <a:bodyPr/>
        <a:lstStyle/>
        <a:p>
          <a:endParaRPr lang="en-US"/>
        </a:p>
      </dgm:t>
    </dgm:pt>
    <dgm:pt modelId="{398F6224-6C89-4406-AE1F-203C7A0F8076}" type="sibTrans" cxnId="{8CAAC009-A94F-4F51-8F65-2FB5A709C797}">
      <dgm:prSet/>
      <dgm:spPr/>
      <dgm:t>
        <a:bodyPr/>
        <a:lstStyle/>
        <a:p>
          <a:endParaRPr lang="en-US"/>
        </a:p>
      </dgm:t>
    </dgm:pt>
    <dgm:pt modelId="{78586D63-EB8C-4245-9DB1-2C15D6F3C239}" type="pres">
      <dgm:prSet presAssocID="{8965EFB5-E593-4861-B5CA-A3C96D5B7DA4}" presName="vert0" presStyleCnt="0">
        <dgm:presLayoutVars>
          <dgm:dir/>
          <dgm:animOne val="branch"/>
          <dgm:animLvl val="lvl"/>
        </dgm:presLayoutVars>
      </dgm:prSet>
      <dgm:spPr/>
    </dgm:pt>
    <dgm:pt modelId="{B8209E7F-A2E5-114A-861A-D1C2C12ECBFF}" type="pres">
      <dgm:prSet presAssocID="{C4B13624-83A3-41DC-BE28-19EE7BA76824}" presName="thickLine" presStyleLbl="alignNode1" presStyleIdx="0" presStyleCnt="2"/>
      <dgm:spPr/>
    </dgm:pt>
    <dgm:pt modelId="{3089168F-0BFA-5849-9EF2-C0E02620341D}" type="pres">
      <dgm:prSet presAssocID="{C4B13624-83A3-41DC-BE28-19EE7BA76824}" presName="horz1" presStyleCnt="0"/>
      <dgm:spPr/>
    </dgm:pt>
    <dgm:pt modelId="{F63291EA-E076-B64F-95CD-134441E803AE}" type="pres">
      <dgm:prSet presAssocID="{C4B13624-83A3-41DC-BE28-19EE7BA76824}" presName="tx1" presStyleLbl="revTx" presStyleIdx="0" presStyleCnt="9"/>
      <dgm:spPr/>
    </dgm:pt>
    <dgm:pt modelId="{B9B35E24-14F0-E74B-8BD4-772D963EC344}" type="pres">
      <dgm:prSet presAssocID="{C4B13624-83A3-41DC-BE28-19EE7BA76824}" presName="vert1" presStyleCnt="0"/>
      <dgm:spPr/>
    </dgm:pt>
    <dgm:pt modelId="{BE36C649-9994-724C-A066-ABE59138219D}" type="pres">
      <dgm:prSet presAssocID="{8B0665A1-B98F-4752-A805-61186319AC92}" presName="vertSpace2a" presStyleCnt="0"/>
      <dgm:spPr/>
    </dgm:pt>
    <dgm:pt modelId="{870D7812-4667-0940-B130-04E6A87EC668}" type="pres">
      <dgm:prSet presAssocID="{8B0665A1-B98F-4752-A805-61186319AC92}" presName="horz2" presStyleCnt="0"/>
      <dgm:spPr/>
    </dgm:pt>
    <dgm:pt modelId="{A8590236-F608-1B4B-B204-602D956BC6FA}" type="pres">
      <dgm:prSet presAssocID="{8B0665A1-B98F-4752-A805-61186319AC92}" presName="horzSpace2" presStyleCnt="0"/>
      <dgm:spPr/>
    </dgm:pt>
    <dgm:pt modelId="{10C5B72D-1FBC-BB46-BEFE-23FFE8D5304D}" type="pres">
      <dgm:prSet presAssocID="{8B0665A1-B98F-4752-A805-61186319AC92}" presName="tx2" presStyleLbl="revTx" presStyleIdx="1" presStyleCnt="9"/>
      <dgm:spPr/>
    </dgm:pt>
    <dgm:pt modelId="{F8545E36-6267-1949-BC19-5BC13CF4319F}" type="pres">
      <dgm:prSet presAssocID="{8B0665A1-B98F-4752-A805-61186319AC92}" presName="vert2" presStyleCnt="0"/>
      <dgm:spPr/>
    </dgm:pt>
    <dgm:pt modelId="{E4734D2E-49B0-794F-8837-A0BF76FED18B}" type="pres">
      <dgm:prSet presAssocID="{8B0665A1-B98F-4752-A805-61186319AC92}" presName="thinLine2b" presStyleLbl="callout" presStyleIdx="0" presStyleCnt="7"/>
      <dgm:spPr/>
    </dgm:pt>
    <dgm:pt modelId="{183C8C60-ED32-7545-9AAB-0A5C9113FF86}" type="pres">
      <dgm:prSet presAssocID="{8B0665A1-B98F-4752-A805-61186319AC92}" presName="vertSpace2b" presStyleCnt="0"/>
      <dgm:spPr/>
    </dgm:pt>
    <dgm:pt modelId="{1828F822-B5A4-E044-85AD-75588B896053}" type="pres">
      <dgm:prSet presAssocID="{A99A9C32-150D-4CEB-B334-E57BEB3E5F50}" presName="horz2" presStyleCnt="0"/>
      <dgm:spPr/>
    </dgm:pt>
    <dgm:pt modelId="{1DB74665-A63F-A24F-B6FB-17FACB4AA620}" type="pres">
      <dgm:prSet presAssocID="{A99A9C32-150D-4CEB-B334-E57BEB3E5F50}" presName="horzSpace2" presStyleCnt="0"/>
      <dgm:spPr/>
    </dgm:pt>
    <dgm:pt modelId="{4D33AC0A-4A87-5F4D-9E0F-106CCA1509B2}" type="pres">
      <dgm:prSet presAssocID="{A99A9C32-150D-4CEB-B334-E57BEB3E5F50}" presName="tx2" presStyleLbl="revTx" presStyleIdx="2" presStyleCnt="9"/>
      <dgm:spPr/>
    </dgm:pt>
    <dgm:pt modelId="{BFE4B153-F952-D24F-B036-014C3E62B73D}" type="pres">
      <dgm:prSet presAssocID="{A99A9C32-150D-4CEB-B334-E57BEB3E5F50}" presName="vert2" presStyleCnt="0"/>
      <dgm:spPr/>
    </dgm:pt>
    <dgm:pt modelId="{6773A308-5FC9-EE4F-908B-83729C3FCB55}" type="pres">
      <dgm:prSet presAssocID="{A99A9C32-150D-4CEB-B334-E57BEB3E5F50}" presName="thinLine2b" presStyleLbl="callout" presStyleIdx="1" presStyleCnt="7"/>
      <dgm:spPr/>
    </dgm:pt>
    <dgm:pt modelId="{DB3B0718-B39A-EB45-BBA7-C3338530D4DB}" type="pres">
      <dgm:prSet presAssocID="{A99A9C32-150D-4CEB-B334-E57BEB3E5F50}" presName="vertSpace2b" presStyleCnt="0"/>
      <dgm:spPr/>
    </dgm:pt>
    <dgm:pt modelId="{D87E4C3B-7CB1-0742-81B0-A1FFE00F8E8E}" type="pres">
      <dgm:prSet presAssocID="{64197FAD-E6F5-46B6-B2D0-F8A959E23B60}" presName="horz2" presStyleCnt="0"/>
      <dgm:spPr/>
    </dgm:pt>
    <dgm:pt modelId="{E943AB5A-FE80-2741-8E5B-508A981D7649}" type="pres">
      <dgm:prSet presAssocID="{64197FAD-E6F5-46B6-B2D0-F8A959E23B60}" presName="horzSpace2" presStyleCnt="0"/>
      <dgm:spPr/>
    </dgm:pt>
    <dgm:pt modelId="{7C1BBC2A-A906-FE45-9FB3-C287F35DC42B}" type="pres">
      <dgm:prSet presAssocID="{64197FAD-E6F5-46B6-B2D0-F8A959E23B60}" presName="tx2" presStyleLbl="revTx" presStyleIdx="3" presStyleCnt="9"/>
      <dgm:spPr/>
    </dgm:pt>
    <dgm:pt modelId="{7915753B-4184-A946-B2EC-5BA99450662A}" type="pres">
      <dgm:prSet presAssocID="{64197FAD-E6F5-46B6-B2D0-F8A959E23B60}" presName="vert2" presStyleCnt="0"/>
      <dgm:spPr/>
    </dgm:pt>
    <dgm:pt modelId="{51B37F5B-5813-8F44-8817-E38E7E283336}" type="pres">
      <dgm:prSet presAssocID="{64197FAD-E6F5-46B6-B2D0-F8A959E23B60}" presName="thinLine2b" presStyleLbl="callout" presStyleIdx="2" presStyleCnt="7"/>
      <dgm:spPr/>
    </dgm:pt>
    <dgm:pt modelId="{3C153566-1CAA-8045-A973-402656130CB2}" type="pres">
      <dgm:prSet presAssocID="{64197FAD-E6F5-46B6-B2D0-F8A959E23B60}" presName="vertSpace2b" presStyleCnt="0"/>
      <dgm:spPr/>
    </dgm:pt>
    <dgm:pt modelId="{64459B01-F751-1B4C-A1DC-DBB178E8E051}" type="pres">
      <dgm:prSet presAssocID="{CC26894F-DBD8-4FD5-BDA4-C45D7EC21D8F}" presName="horz2" presStyleCnt="0"/>
      <dgm:spPr/>
    </dgm:pt>
    <dgm:pt modelId="{CD7B1591-B29D-F448-912C-C9F4D1370D6C}" type="pres">
      <dgm:prSet presAssocID="{CC26894F-DBD8-4FD5-BDA4-C45D7EC21D8F}" presName="horzSpace2" presStyleCnt="0"/>
      <dgm:spPr/>
    </dgm:pt>
    <dgm:pt modelId="{4C7731B5-BB6B-4745-A573-803F927D5F9E}" type="pres">
      <dgm:prSet presAssocID="{CC26894F-DBD8-4FD5-BDA4-C45D7EC21D8F}" presName="tx2" presStyleLbl="revTx" presStyleIdx="4" presStyleCnt="9"/>
      <dgm:spPr/>
    </dgm:pt>
    <dgm:pt modelId="{8097B1CF-624F-F944-B441-CFE2946BE948}" type="pres">
      <dgm:prSet presAssocID="{CC26894F-DBD8-4FD5-BDA4-C45D7EC21D8F}" presName="vert2" presStyleCnt="0"/>
      <dgm:spPr/>
    </dgm:pt>
    <dgm:pt modelId="{0C337ED6-60A7-F743-86B8-BBADBEB5D64F}" type="pres">
      <dgm:prSet presAssocID="{CC26894F-DBD8-4FD5-BDA4-C45D7EC21D8F}" presName="thinLine2b" presStyleLbl="callout" presStyleIdx="3" presStyleCnt="7"/>
      <dgm:spPr/>
    </dgm:pt>
    <dgm:pt modelId="{B3BFAFA9-1B07-DA49-91CF-D691285B3B58}" type="pres">
      <dgm:prSet presAssocID="{CC26894F-DBD8-4FD5-BDA4-C45D7EC21D8F}" presName="vertSpace2b" presStyleCnt="0"/>
      <dgm:spPr/>
    </dgm:pt>
    <dgm:pt modelId="{4BD0E0C2-CDF5-0746-8091-C69F4102EA8E}" type="pres">
      <dgm:prSet presAssocID="{32B9F4D3-4417-450C-A9FA-922240FEB22C}" presName="thickLine" presStyleLbl="alignNode1" presStyleIdx="1" presStyleCnt="2"/>
      <dgm:spPr/>
    </dgm:pt>
    <dgm:pt modelId="{EC2DD899-0EA6-9D48-92D1-B240D51EEF4D}" type="pres">
      <dgm:prSet presAssocID="{32B9F4D3-4417-450C-A9FA-922240FEB22C}" presName="horz1" presStyleCnt="0"/>
      <dgm:spPr/>
    </dgm:pt>
    <dgm:pt modelId="{9F3A70BB-5A5E-654C-BBDF-29E78BFAF5A1}" type="pres">
      <dgm:prSet presAssocID="{32B9F4D3-4417-450C-A9FA-922240FEB22C}" presName="tx1" presStyleLbl="revTx" presStyleIdx="5" presStyleCnt="9"/>
      <dgm:spPr/>
    </dgm:pt>
    <dgm:pt modelId="{58B83C1E-A3A6-5048-BC65-72A383A279C5}" type="pres">
      <dgm:prSet presAssocID="{32B9F4D3-4417-450C-A9FA-922240FEB22C}" presName="vert1" presStyleCnt="0"/>
      <dgm:spPr/>
    </dgm:pt>
    <dgm:pt modelId="{748036A5-E1CA-1449-BF74-101879E2081B}" type="pres">
      <dgm:prSet presAssocID="{CE3E1559-D983-4AC5-BF3B-F5E5138D6756}" presName="vertSpace2a" presStyleCnt="0"/>
      <dgm:spPr/>
    </dgm:pt>
    <dgm:pt modelId="{7F1681E3-075E-A144-A3F7-1AFDB2C22AC3}" type="pres">
      <dgm:prSet presAssocID="{CE3E1559-D983-4AC5-BF3B-F5E5138D6756}" presName="horz2" presStyleCnt="0"/>
      <dgm:spPr/>
    </dgm:pt>
    <dgm:pt modelId="{E84617EA-AF8D-154A-A955-6A3A320AF909}" type="pres">
      <dgm:prSet presAssocID="{CE3E1559-D983-4AC5-BF3B-F5E5138D6756}" presName="horzSpace2" presStyleCnt="0"/>
      <dgm:spPr/>
    </dgm:pt>
    <dgm:pt modelId="{655528DE-72E3-074D-A759-613B334FC627}" type="pres">
      <dgm:prSet presAssocID="{CE3E1559-D983-4AC5-BF3B-F5E5138D6756}" presName="tx2" presStyleLbl="revTx" presStyleIdx="6" presStyleCnt="9"/>
      <dgm:spPr/>
    </dgm:pt>
    <dgm:pt modelId="{DECC6D69-5582-5B48-AFC4-CFBE00B8E3F9}" type="pres">
      <dgm:prSet presAssocID="{CE3E1559-D983-4AC5-BF3B-F5E5138D6756}" presName="vert2" presStyleCnt="0"/>
      <dgm:spPr/>
    </dgm:pt>
    <dgm:pt modelId="{9131DBCE-FD73-EB4B-9269-BBD68B456E1F}" type="pres">
      <dgm:prSet presAssocID="{CE3E1559-D983-4AC5-BF3B-F5E5138D6756}" presName="thinLine2b" presStyleLbl="callout" presStyleIdx="4" presStyleCnt="7"/>
      <dgm:spPr/>
    </dgm:pt>
    <dgm:pt modelId="{753BEF7A-A846-7148-8DC5-7B5F1F928419}" type="pres">
      <dgm:prSet presAssocID="{CE3E1559-D983-4AC5-BF3B-F5E5138D6756}" presName="vertSpace2b" presStyleCnt="0"/>
      <dgm:spPr/>
    </dgm:pt>
    <dgm:pt modelId="{D4559122-A43E-F647-B8BF-3F204D6B29EF}" type="pres">
      <dgm:prSet presAssocID="{BAACAFB4-73E4-49FA-A670-65299829A4AF}" presName="horz2" presStyleCnt="0"/>
      <dgm:spPr/>
    </dgm:pt>
    <dgm:pt modelId="{7255169F-F319-C04C-9D76-BB8129495DF8}" type="pres">
      <dgm:prSet presAssocID="{BAACAFB4-73E4-49FA-A670-65299829A4AF}" presName="horzSpace2" presStyleCnt="0"/>
      <dgm:spPr/>
    </dgm:pt>
    <dgm:pt modelId="{A4541FA5-BB1D-0743-933A-D005CFC562C3}" type="pres">
      <dgm:prSet presAssocID="{BAACAFB4-73E4-49FA-A670-65299829A4AF}" presName="tx2" presStyleLbl="revTx" presStyleIdx="7" presStyleCnt="9"/>
      <dgm:spPr/>
    </dgm:pt>
    <dgm:pt modelId="{B38E243F-E071-6F40-BC5C-AE3C58280B93}" type="pres">
      <dgm:prSet presAssocID="{BAACAFB4-73E4-49FA-A670-65299829A4AF}" presName="vert2" presStyleCnt="0"/>
      <dgm:spPr/>
    </dgm:pt>
    <dgm:pt modelId="{39DD5AFD-8F23-5848-80F6-B2347DB7CC00}" type="pres">
      <dgm:prSet presAssocID="{BAACAFB4-73E4-49FA-A670-65299829A4AF}" presName="thinLine2b" presStyleLbl="callout" presStyleIdx="5" presStyleCnt="7"/>
      <dgm:spPr/>
    </dgm:pt>
    <dgm:pt modelId="{9E316900-6386-3B40-B8C8-5680407E96F3}" type="pres">
      <dgm:prSet presAssocID="{BAACAFB4-73E4-49FA-A670-65299829A4AF}" presName="vertSpace2b" presStyleCnt="0"/>
      <dgm:spPr/>
    </dgm:pt>
    <dgm:pt modelId="{008A84A4-729A-5C4D-AC13-CB1EE0EA7644}" type="pres">
      <dgm:prSet presAssocID="{22BF1B11-E4FE-422C-90FE-6C24BAB8155F}" presName="horz2" presStyleCnt="0"/>
      <dgm:spPr/>
    </dgm:pt>
    <dgm:pt modelId="{FA062798-DD2F-F04C-B346-CDEDB341AAD4}" type="pres">
      <dgm:prSet presAssocID="{22BF1B11-E4FE-422C-90FE-6C24BAB8155F}" presName="horzSpace2" presStyleCnt="0"/>
      <dgm:spPr/>
    </dgm:pt>
    <dgm:pt modelId="{7128865C-2EDE-364E-8B75-665DF4D60313}" type="pres">
      <dgm:prSet presAssocID="{22BF1B11-E4FE-422C-90FE-6C24BAB8155F}" presName="tx2" presStyleLbl="revTx" presStyleIdx="8" presStyleCnt="9"/>
      <dgm:spPr/>
    </dgm:pt>
    <dgm:pt modelId="{312B3030-0108-0741-9CD3-D1BF591ECAF0}" type="pres">
      <dgm:prSet presAssocID="{22BF1B11-E4FE-422C-90FE-6C24BAB8155F}" presName="vert2" presStyleCnt="0"/>
      <dgm:spPr/>
    </dgm:pt>
    <dgm:pt modelId="{13379146-F3E5-0A42-9803-535566F7C638}" type="pres">
      <dgm:prSet presAssocID="{22BF1B11-E4FE-422C-90FE-6C24BAB8155F}" presName="thinLine2b" presStyleLbl="callout" presStyleIdx="6" presStyleCnt="7"/>
      <dgm:spPr/>
    </dgm:pt>
    <dgm:pt modelId="{40C4FAA9-D077-D645-94EE-3BE19FBD6736}" type="pres">
      <dgm:prSet presAssocID="{22BF1B11-E4FE-422C-90FE-6C24BAB8155F}" presName="vertSpace2b" presStyleCnt="0"/>
      <dgm:spPr/>
    </dgm:pt>
  </dgm:ptLst>
  <dgm:cxnLst>
    <dgm:cxn modelId="{8CAAC009-A94F-4F51-8F65-2FB5A709C797}" srcId="{32B9F4D3-4417-450C-A9FA-922240FEB22C}" destId="{22BF1B11-E4FE-422C-90FE-6C24BAB8155F}" srcOrd="2" destOrd="0" parTransId="{543A4A94-D0A7-4223-A87A-7FF802E819A6}" sibTransId="{398F6224-6C89-4406-AE1F-203C7A0F8076}"/>
    <dgm:cxn modelId="{D89D0422-400F-4889-BD9D-DA63D3ADF962}" srcId="{32B9F4D3-4417-450C-A9FA-922240FEB22C}" destId="{BAACAFB4-73E4-49FA-A670-65299829A4AF}" srcOrd="1" destOrd="0" parTransId="{4B57873D-6C3D-4F53-A90F-113E690764B1}" sibTransId="{BA03BB68-1360-4839-A839-7ED90C782D7A}"/>
    <dgm:cxn modelId="{A8E09A2E-2EBD-E541-A60C-15C80BC4A477}" type="presOf" srcId="{CC26894F-DBD8-4FD5-BDA4-C45D7EC21D8F}" destId="{4C7731B5-BB6B-4745-A573-803F927D5F9E}" srcOrd="0" destOrd="0" presId="urn:microsoft.com/office/officeart/2008/layout/LinedList"/>
    <dgm:cxn modelId="{06A0C333-F99D-4FF5-A6DF-A7E315670406}" srcId="{8965EFB5-E593-4861-B5CA-A3C96D5B7DA4}" destId="{C4B13624-83A3-41DC-BE28-19EE7BA76824}" srcOrd="0" destOrd="0" parTransId="{12C91B62-CD47-460B-B32E-E578ADF42098}" sibTransId="{8019914D-6645-4AD3-B1A3-E544F4C52E91}"/>
    <dgm:cxn modelId="{7F220F53-AF66-5D4C-A84C-4407F97EB863}" type="presOf" srcId="{8965EFB5-E593-4861-B5CA-A3C96D5B7DA4}" destId="{78586D63-EB8C-4245-9DB1-2C15D6F3C239}" srcOrd="0" destOrd="0" presId="urn:microsoft.com/office/officeart/2008/layout/LinedList"/>
    <dgm:cxn modelId="{7F773B58-D897-4FB7-A8EE-8FFE6F037F12}" srcId="{C4B13624-83A3-41DC-BE28-19EE7BA76824}" destId="{64197FAD-E6F5-46B6-B2D0-F8A959E23B60}" srcOrd="2" destOrd="0" parTransId="{B577E92B-6959-4B9D-97C9-F96FB6FE23EE}" sibTransId="{DECC689F-6BEF-4E53-A458-E17313EF7232}"/>
    <dgm:cxn modelId="{38E9C765-089D-F441-B83E-A584B0948842}" type="presOf" srcId="{64197FAD-E6F5-46B6-B2D0-F8A959E23B60}" destId="{7C1BBC2A-A906-FE45-9FB3-C287F35DC42B}" srcOrd="0" destOrd="0" presId="urn:microsoft.com/office/officeart/2008/layout/LinedList"/>
    <dgm:cxn modelId="{DFD3496C-CF38-1649-BF6A-9C6E9E734CED}" type="presOf" srcId="{CE3E1559-D983-4AC5-BF3B-F5E5138D6756}" destId="{655528DE-72E3-074D-A759-613B334FC627}" srcOrd="0" destOrd="0" presId="urn:microsoft.com/office/officeart/2008/layout/LinedList"/>
    <dgm:cxn modelId="{8522D577-19FE-C740-8FAC-504027B0B353}" type="presOf" srcId="{C4B13624-83A3-41DC-BE28-19EE7BA76824}" destId="{F63291EA-E076-B64F-95CD-134441E803AE}" srcOrd="0" destOrd="0" presId="urn:microsoft.com/office/officeart/2008/layout/LinedList"/>
    <dgm:cxn modelId="{4A6EFF7E-2429-45DA-AE3B-DF4928B8303E}" srcId="{C4B13624-83A3-41DC-BE28-19EE7BA76824}" destId="{CC26894F-DBD8-4FD5-BDA4-C45D7EC21D8F}" srcOrd="3" destOrd="0" parTransId="{BB81C726-8A58-434F-AFD9-CA3DAC45E754}" sibTransId="{314F8D22-3846-44F0-84F9-CC36A54C7E8E}"/>
    <dgm:cxn modelId="{41E1018C-DEE9-4786-B69D-5ECDD7993D56}" srcId="{C4B13624-83A3-41DC-BE28-19EE7BA76824}" destId="{8B0665A1-B98F-4752-A805-61186319AC92}" srcOrd="0" destOrd="0" parTransId="{A10C16E4-CBDE-4309-A73A-DE5E11F19D2B}" sibTransId="{53886822-8239-4773-AE37-22D0DB688E20}"/>
    <dgm:cxn modelId="{0D40D1A2-9EEB-AE46-8CC5-BF48983EED28}" type="presOf" srcId="{8B0665A1-B98F-4752-A805-61186319AC92}" destId="{10C5B72D-1FBC-BB46-BEFE-23FFE8D5304D}" srcOrd="0" destOrd="0" presId="urn:microsoft.com/office/officeart/2008/layout/LinedList"/>
    <dgm:cxn modelId="{7801DCAD-5C94-D34A-B739-17807D343317}" type="presOf" srcId="{BAACAFB4-73E4-49FA-A670-65299829A4AF}" destId="{A4541FA5-BB1D-0743-933A-D005CFC562C3}" srcOrd="0" destOrd="0" presId="urn:microsoft.com/office/officeart/2008/layout/LinedList"/>
    <dgm:cxn modelId="{60DE49BD-8ACA-A845-9A0E-1FBD56F85D9B}" type="presOf" srcId="{32B9F4D3-4417-450C-A9FA-922240FEB22C}" destId="{9F3A70BB-5A5E-654C-BBDF-29E78BFAF5A1}" srcOrd="0" destOrd="0" presId="urn:microsoft.com/office/officeart/2008/layout/LinedList"/>
    <dgm:cxn modelId="{034A30DE-5615-4377-85E5-70A1AFFA7FE7}" srcId="{C4B13624-83A3-41DC-BE28-19EE7BA76824}" destId="{A99A9C32-150D-4CEB-B334-E57BEB3E5F50}" srcOrd="1" destOrd="0" parTransId="{2A1469CD-7909-4E57-A6A8-CDE12277BD8A}" sibTransId="{4CDEC79F-B1D1-4482-8CE8-C147D2BBD853}"/>
    <dgm:cxn modelId="{9C4AE9E0-2F46-4E8A-B332-954EF3975C27}" srcId="{8965EFB5-E593-4861-B5CA-A3C96D5B7DA4}" destId="{32B9F4D3-4417-450C-A9FA-922240FEB22C}" srcOrd="1" destOrd="0" parTransId="{2E725656-4C9A-4F0E-9D87-84913FE4858A}" sibTransId="{0682112C-24B0-47E2-A4EF-975EC64775A4}"/>
    <dgm:cxn modelId="{A25A50E3-80B5-46EB-A574-87534AEB8EF5}" srcId="{32B9F4D3-4417-450C-A9FA-922240FEB22C}" destId="{CE3E1559-D983-4AC5-BF3B-F5E5138D6756}" srcOrd="0" destOrd="0" parTransId="{0CE3B04A-C447-4A05-AE1F-728580426814}" sibTransId="{19039F77-243D-4EE3-BE1A-F4768FDF88E3}"/>
    <dgm:cxn modelId="{58E381E5-A36D-A443-961F-E773FF755599}" type="presOf" srcId="{A99A9C32-150D-4CEB-B334-E57BEB3E5F50}" destId="{4D33AC0A-4A87-5F4D-9E0F-106CCA1509B2}" srcOrd="0" destOrd="0" presId="urn:microsoft.com/office/officeart/2008/layout/LinedList"/>
    <dgm:cxn modelId="{72E64AF3-9261-D646-983D-C078590DABF2}" type="presOf" srcId="{22BF1B11-E4FE-422C-90FE-6C24BAB8155F}" destId="{7128865C-2EDE-364E-8B75-665DF4D60313}" srcOrd="0" destOrd="0" presId="urn:microsoft.com/office/officeart/2008/layout/LinedList"/>
    <dgm:cxn modelId="{F8D9590B-2136-E34E-9069-0C59F9D5F37E}" type="presParOf" srcId="{78586D63-EB8C-4245-9DB1-2C15D6F3C239}" destId="{B8209E7F-A2E5-114A-861A-D1C2C12ECBFF}" srcOrd="0" destOrd="0" presId="urn:microsoft.com/office/officeart/2008/layout/LinedList"/>
    <dgm:cxn modelId="{0749EE08-06CD-1C4B-8E28-86D9D9C1075C}" type="presParOf" srcId="{78586D63-EB8C-4245-9DB1-2C15D6F3C239}" destId="{3089168F-0BFA-5849-9EF2-C0E02620341D}" srcOrd="1" destOrd="0" presId="urn:microsoft.com/office/officeart/2008/layout/LinedList"/>
    <dgm:cxn modelId="{AE71F83B-BFDB-2641-9804-B913277E897E}" type="presParOf" srcId="{3089168F-0BFA-5849-9EF2-C0E02620341D}" destId="{F63291EA-E076-B64F-95CD-134441E803AE}" srcOrd="0" destOrd="0" presId="urn:microsoft.com/office/officeart/2008/layout/LinedList"/>
    <dgm:cxn modelId="{C9404232-C42C-414F-8DC0-6EC973D11B1E}" type="presParOf" srcId="{3089168F-0BFA-5849-9EF2-C0E02620341D}" destId="{B9B35E24-14F0-E74B-8BD4-772D963EC344}" srcOrd="1" destOrd="0" presId="urn:microsoft.com/office/officeart/2008/layout/LinedList"/>
    <dgm:cxn modelId="{89D637A7-5E79-A24C-8564-0F3C630DB5C3}" type="presParOf" srcId="{B9B35E24-14F0-E74B-8BD4-772D963EC344}" destId="{BE36C649-9994-724C-A066-ABE59138219D}" srcOrd="0" destOrd="0" presId="urn:microsoft.com/office/officeart/2008/layout/LinedList"/>
    <dgm:cxn modelId="{2EB1E350-6E56-A94D-AE3A-949F47CA54F4}" type="presParOf" srcId="{B9B35E24-14F0-E74B-8BD4-772D963EC344}" destId="{870D7812-4667-0940-B130-04E6A87EC668}" srcOrd="1" destOrd="0" presId="urn:microsoft.com/office/officeart/2008/layout/LinedList"/>
    <dgm:cxn modelId="{D3EFDEF4-4ADE-734F-A629-B07B105D3135}" type="presParOf" srcId="{870D7812-4667-0940-B130-04E6A87EC668}" destId="{A8590236-F608-1B4B-B204-602D956BC6FA}" srcOrd="0" destOrd="0" presId="urn:microsoft.com/office/officeart/2008/layout/LinedList"/>
    <dgm:cxn modelId="{CAFB4534-E509-7148-9CF6-380D62868397}" type="presParOf" srcId="{870D7812-4667-0940-B130-04E6A87EC668}" destId="{10C5B72D-1FBC-BB46-BEFE-23FFE8D5304D}" srcOrd="1" destOrd="0" presId="urn:microsoft.com/office/officeart/2008/layout/LinedList"/>
    <dgm:cxn modelId="{DA6C88FF-00F8-EB4C-A9CA-E2ED436F6A1F}" type="presParOf" srcId="{870D7812-4667-0940-B130-04E6A87EC668}" destId="{F8545E36-6267-1949-BC19-5BC13CF4319F}" srcOrd="2" destOrd="0" presId="urn:microsoft.com/office/officeart/2008/layout/LinedList"/>
    <dgm:cxn modelId="{DC46AF1C-B0FB-5A4B-B684-FDFEF0388CA8}" type="presParOf" srcId="{B9B35E24-14F0-E74B-8BD4-772D963EC344}" destId="{E4734D2E-49B0-794F-8837-A0BF76FED18B}" srcOrd="2" destOrd="0" presId="urn:microsoft.com/office/officeart/2008/layout/LinedList"/>
    <dgm:cxn modelId="{AB47C33B-DE60-4542-8024-AD7B71EC1E60}" type="presParOf" srcId="{B9B35E24-14F0-E74B-8BD4-772D963EC344}" destId="{183C8C60-ED32-7545-9AAB-0A5C9113FF86}" srcOrd="3" destOrd="0" presId="urn:microsoft.com/office/officeart/2008/layout/LinedList"/>
    <dgm:cxn modelId="{989577F6-7FE4-0D42-A595-C8CAE1C08ACB}" type="presParOf" srcId="{B9B35E24-14F0-E74B-8BD4-772D963EC344}" destId="{1828F822-B5A4-E044-85AD-75588B896053}" srcOrd="4" destOrd="0" presId="urn:microsoft.com/office/officeart/2008/layout/LinedList"/>
    <dgm:cxn modelId="{709E7BE4-8087-6B41-A2ED-B373F4049B68}" type="presParOf" srcId="{1828F822-B5A4-E044-85AD-75588B896053}" destId="{1DB74665-A63F-A24F-B6FB-17FACB4AA620}" srcOrd="0" destOrd="0" presId="urn:microsoft.com/office/officeart/2008/layout/LinedList"/>
    <dgm:cxn modelId="{40B02180-55EE-514B-BCC7-1B08FB12DB52}" type="presParOf" srcId="{1828F822-B5A4-E044-85AD-75588B896053}" destId="{4D33AC0A-4A87-5F4D-9E0F-106CCA1509B2}" srcOrd="1" destOrd="0" presId="urn:microsoft.com/office/officeart/2008/layout/LinedList"/>
    <dgm:cxn modelId="{9AA937F6-FF75-F444-BA9A-91D3D612ED9D}" type="presParOf" srcId="{1828F822-B5A4-E044-85AD-75588B896053}" destId="{BFE4B153-F952-D24F-B036-014C3E62B73D}" srcOrd="2" destOrd="0" presId="urn:microsoft.com/office/officeart/2008/layout/LinedList"/>
    <dgm:cxn modelId="{76F5EB45-EB4B-8848-AF41-EB3278B3406A}" type="presParOf" srcId="{B9B35E24-14F0-E74B-8BD4-772D963EC344}" destId="{6773A308-5FC9-EE4F-908B-83729C3FCB55}" srcOrd="5" destOrd="0" presId="urn:microsoft.com/office/officeart/2008/layout/LinedList"/>
    <dgm:cxn modelId="{51C96BC7-5BFF-4041-86AF-BF7E47B07D5C}" type="presParOf" srcId="{B9B35E24-14F0-E74B-8BD4-772D963EC344}" destId="{DB3B0718-B39A-EB45-BBA7-C3338530D4DB}" srcOrd="6" destOrd="0" presId="urn:microsoft.com/office/officeart/2008/layout/LinedList"/>
    <dgm:cxn modelId="{74633504-058B-5448-A92F-ABDABD1BA16F}" type="presParOf" srcId="{B9B35E24-14F0-E74B-8BD4-772D963EC344}" destId="{D87E4C3B-7CB1-0742-81B0-A1FFE00F8E8E}" srcOrd="7" destOrd="0" presId="urn:microsoft.com/office/officeart/2008/layout/LinedList"/>
    <dgm:cxn modelId="{B172C5EB-B621-2146-B953-1698E77C19D0}" type="presParOf" srcId="{D87E4C3B-7CB1-0742-81B0-A1FFE00F8E8E}" destId="{E943AB5A-FE80-2741-8E5B-508A981D7649}" srcOrd="0" destOrd="0" presId="urn:microsoft.com/office/officeart/2008/layout/LinedList"/>
    <dgm:cxn modelId="{89998763-E4AF-4346-9DA0-05198519CB09}" type="presParOf" srcId="{D87E4C3B-7CB1-0742-81B0-A1FFE00F8E8E}" destId="{7C1BBC2A-A906-FE45-9FB3-C287F35DC42B}" srcOrd="1" destOrd="0" presId="urn:microsoft.com/office/officeart/2008/layout/LinedList"/>
    <dgm:cxn modelId="{9153D967-C58B-0C42-B2E2-4303B48DD922}" type="presParOf" srcId="{D87E4C3B-7CB1-0742-81B0-A1FFE00F8E8E}" destId="{7915753B-4184-A946-B2EC-5BA99450662A}" srcOrd="2" destOrd="0" presId="urn:microsoft.com/office/officeart/2008/layout/LinedList"/>
    <dgm:cxn modelId="{6E847A0F-D53D-6245-8769-CFEDF932D4D3}" type="presParOf" srcId="{B9B35E24-14F0-E74B-8BD4-772D963EC344}" destId="{51B37F5B-5813-8F44-8817-E38E7E283336}" srcOrd="8" destOrd="0" presId="urn:microsoft.com/office/officeart/2008/layout/LinedList"/>
    <dgm:cxn modelId="{324C8CFD-F95D-8F48-9560-6E8AD1760BC9}" type="presParOf" srcId="{B9B35E24-14F0-E74B-8BD4-772D963EC344}" destId="{3C153566-1CAA-8045-A973-402656130CB2}" srcOrd="9" destOrd="0" presId="urn:microsoft.com/office/officeart/2008/layout/LinedList"/>
    <dgm:cxn modelId="{1519B4A5-4090-0144-88F5-87BEFAB0307C}" type="presParOf" srcId="{B9B35E24-14F0-E74B-8BD4-772D963EC344}" destId="{64459B01-F751-1B4C-A1DC-DBB178E8E051}" srcOrd="10" destOrd="0" presId="urn:microsoft.com/office/officeart/2008/layout/LinedList"/>
    <dgm:cxn modelId="{3972CD60-3A8E-6042-8E4B-E80D2836AC9F}" type="presParOf" srcId="{64459B01-F751-1B4C-A1DC-DBB178E8E051}" destId="{CD7B1591-B29D-F448-912C-C9F4D1370D6C}" srcOrd="0" destOrd="0" presId="urn:microsoft.com/office/officeart/2008/layout/LinedList"/>
    <dgm:cxn modelId="{482D515E-F491-FF4E-B9F9-49ED3B0938AD}" type="presParOf" srcId="{64459B01-F751-1B4C-A1DC-DBB178E8E051}" destId="{4C7731B5-BB6B-4745-A573-803F927D5F9E}" srcOrd="1" destOrd="0" presId="urn:microsoft.com/office/officeart/2008/layout/LinedList"/>
    <dgm:cxn modelId="{1814E273-4946-C240-9315-3F52D759FF46}" type="presParOf" srcId="{64459B01-F751-1B4C-A1DC-DBB178E8E051}" destId="{8097B1CF-624F-F944-B441-CFE2946BE948}" srcOrd="2" destOrd="0" presId="urn:microsoft.com/office/officeart/2008/layout/LinedList"/>
    <dgm:cxn modelId="{C52ADF5D-A05E-3D4F-B499-5E047FEE0E54}" type="presParOf" srcId="{B9B35E24-14F0-E74B-8BD4-772D963EC344}" destId="{0C337ED6-60A7-F743-86B8-BBADBEB5D64F}" srcOrd="11" destOrd="0" presId="urn:microsoft.com/office/officeart/2008/layout/LinedList"/>
    <dgm:cxn modelId="{E08FADAC-2082-4348-9464-6A9D95C0C395}" type="presParOf" srcId="{B9B35E24-14F0-E74B-8BD4-772D963EC344}" destId="{B3BFAFA9-1B07-DA49-91CF-D691285B3B58}" srcOrd="12" destOrd="0" presId="urn:microsoft.com/office/officeart/2008/layout/LinedList"/>
    <dgm:cxn modelId="{15E39564-3B6B-E842-9F45-8CF47F936242}" type="presParOf" srcId="{78586D63-EB8C-4245-9DB1-2C15D6F3C239}" destId="{4BD0E0C2-CDF5-0746-8091-C69F4102EA8E}" srcOrd="2" destOrd="0" presId="urn:microsoft.com/office/officeart/2008/layout/LinedList"/>
    <dgm:cxn modelId="{C5908988-28C7-A34F-BAF6-760597D9201E}" type="presParOf" srcId="{78586D63-EB8C-4245-9DB1-2C15D6F3C239}" destId="{EC2DD899-0EA6-9D48-92D1-B240D51EEF4D}" srcOrd="3" destOrd="0" presId="urn:microsoft.com/office/officeart/2008/layout/LinedList"/>
    <dgm:cxn modelId="{D97B6C70-F38B-9B43-B4B6-55AB24760A63}" type="presParOf" srcId="{EC2DD899-0EA6-9D48-92D1-B240D51EEF4D}" destId="{9F3A70BB-5A5E-654C-BBDF-29E78BFAF5A1}" srcOrd="0" destOrd="0" presId="urn:microsoft.com/office/officeart/2008/layout/LinedList"/>
    <dgm:cxn modelId="{21D9A78E-DFB7-7644-BF1B-28F49F18220F}" type="presParOf" srcId="{EC2DD899-0EA6-9D48-92D1-B240D51EEF4D}" destId="{58B83C1E-A3A6-5048-BC65-72A383A279C5}" srcOrd="1" destOrd="0" presId="urn:microsoft.com/office/officeart/2008/layout/LinedList"/>
    <dgm:cxn modelId="{DBF4B64E-5143-C148-8B55-2D5E034D0584}" type="presParOf" srcId="{58B83C1E-A3A6-5048-BC65-72A383A279C5}" destId="{748036A5-E1CA-1449-BF74-101879E2081B}" srcOrd="0" destOrd="0" presId="urn:microsoft.com/office/officeart/2008/layout/LinedList"/>
    <dgm:cxn modelId="{ECD99217-CCEA-DD4D-B082-EC7DFAD74331}" type="presParOf" srcId="{58B83C1E-A3A6-5048-BC65-72A383A279C5}" destId="{7F1681E3-075E-A144-A3F7-1AFDB2C22AC3}" srcOrd="1" destOrd="0" presId="urn:microsoft.com/office/officeart/2008/layout/LinedList"/>
    <dgm:cxn modelId="{A0574F18-7D04-7E43-AFB7-F7FDF2EF8D8A}" type="presParOf" srcId="{7F1681E3-075E-A144-A3F7-1AFDB2C22AC3}" destId="{E84617EA-AF8D-154A-A955-6A3A320AF909}" srcOrd="0" destOrd="0" presId="urn:microsoft.com/office/officeart/2008/layout/LinedList"/>
    <dgm:cxn modelId="{D094CA07-8645-FB4D-9E95-977040759493}" type="presParOf" srcId="{7F1681E3-075E-A144-A3F7-1AFDB2C22AC3}" destId="{655528DE-72E3-074D-A759-613B334FC627}" srcOrd="1" destOrd="0" presId="urn:microsoft.com/office/officeart/2008/layout/LinedList"/>
    <dgm:cxn modelId="{970D949A-B7F1-FF42-8D1A-A3FF3FE0A5F5}" type="presParOf" srcId="{7F1681E3-075E-A144-A3F7-1AFDB2C22AC3}" destId="{DECC6D69-5582-5B48-AFC4-CFBE00B8E3F9}" srcOrd="2" destOrd="0" presId="urn:microsoft.com/office/officeart/2008/layout/LinedList"/>
    <dgm:cxn modelId="{A8245376-A4A7-6648-984E-693B49C84E51}" type="presParOf" srcId="{58B83C1E-A3A6-5048-BC65-72A383A279C5}" destId="{9131DBCE-FD73-EB4B-9269-BBD68B456E1F}" srcOrd="2" destOrd="0" presId="urn:microsoft.com/office/officeart/2008/layout/LinedList"/>
    <dgm:cxn modelId="{9C81FE47-F5FA-BD4D-830F-155014E490D9}" type="presParOf" srcId="{58B83C1E-A3A6-5048-BC65-72A383A279C5}" destId="{753BEF7A-A846-7148-8DC5-7B5F1F928419}" srcOrd="3" destOrd="0" presId="urn:microsoft.com/office/officeart/2008/layout/LinedList"/>
    <dgm:cxn modelId="{DA6C5FEF-0AB1-7443-8177-9C9E763C3AC2}" type="presParOf" srcId="{58B83C1E-A3A6-5048-BC65-72A383A279C5}" destId="{D4559122-A43E-F647-B8BF-3F204D6B29EF}" srcOrd="4" destOrd="0" presId="urn:microsoft.com/office/officeart/2008/layout/LinedList"/>
    <dgm:cxn modelId="{57915525-C384-3E4F-88F8-E45E38231915}" type="presParOf" srcId="{D4559122-A43E-F647-B8BF-3F204D6B29EF}" destId="{7255169F-F319-C04C-9D76-BB8129495DF8}" srcOrd="0" destOrd="0" presId="urn:microsoft.com/office/officeart/2008/layout/LinedList"/>
    <dgm:cxn modelId="{EDE66622-E69F-E641-BDD6-B58A31F5BB94}" type="presParOf" srcId="{D4559122-A43E-F647-B8BF-3F204D6B29EF}" destId="{A4541FA5-BB1D-0743-933A-D005CFC562C3}" srcOrd="1" destOrd="0" presId="urn:microsoft.com/office/officeart/2008/layout/LinedList"/>
    <dgm:cxn modelId="{DEB0C37B-95BE-4F45-B894-C3B1C5819A8E}" type="presParOf" srcId="{D4559122-A43E-F647-B8BF-3F204D6B29EF}" destId="{B38E243F-E071-6F40-BC5C-AE3C58280B93}" srcOrd="2" destOrd="0" presId="urn:microsoft.com/office/officeart/2008/layout/LinedList"/>
    <dgm:cxn modelId="{983D0690-4C8A-4345-B7A6-AEECFECC6BA7}" type="presParOf" srcId="{58B83C1E-A3A6-5048-BC65-72A383A279C5}" destId="{39DD5AFD-8F23-5848-80F6-B2347DB7CC00}" srcOrd="5" destOrd="0" presId="urn:microsoft.com/office/officeart/2008/layout/LinedList"/>
    <dgm:cxn modelId="{1574DB96-11FB-AD46-A1F9-099C413B3FC0}" type="presParOf" srcId="{58B83C1E-A3A6-5048-BC65-72A383A279C5}" destId="{9E316900-6386-3B40-B8C8-5680407E96F3}" srcOrd="6" destOrd="0" presId="urn:microsoft.com/office/officeart/2008/layout/LinedList"/>
    <dgm:cxn modelId="{94AFEF32-F987-144F-A91C-5E068340599D}" type="presParOf" srcId="{58B83C1E-A3A6-5048-BC65-72A383A279C5}" destId="{008A84A4-729A-5C4D-AC13-CB1EE0EA7644}" srcOrd="7" destOrd="0" presId="urn:microsoft.com/office/officeart/2008/layout/LinedList"/>
    <dgm:cxn modelId="{2E6C4F7E-5AE8-E444-A0B8-DA5B00673ECC}" type="presParOf" srcId="{008A84A4-729A-5C4D-AC13-CB1EE0EA7644}" destId="{FA062798-DD2F-F04C-B346-CDEDB341AAD4}" srcOrd="0" destOrd="0" presId="urn:microsoft.com/office/officeart/2008/layout/LinedList"/>
    <dgm:cxn modelId="{27EE41CF-3AE9-8A4D-96E6-4F9B639977F1}" type="presParOf" srcId="{008A84A4-729A-5C4D-AC13-CB1EE0EA7644}" destId="{7128865C-2EDE-364E-8B75-665DF4D60313}" srcOrd="1" destOrd="0" presId="urn:microsoft.com/office/officeart/2008/layout/LinedList"/>
    <dgm:cxn modelId="{D6F3A864-3B34-0947-B1F4-59C4BEA9EFBC}" type="presParOf" srcId="{008A84A4-729A-5C4D-AC13-CB1EE0EA7644}" destId="{312B3030-0108-0741-9CD3-D1BF591ECAF0}" srcOrd="2" destOrd="0" presId="urn:microsoft.com/office/officeart/2008/layout/LinedList"/>
    <dgm:cxn modelId="{ADF8AB72-4742-DD41-ADF9-1175CEE6A718}" type="presParOf" srcId="{58B83C1E-A3A6-5048-BC65-72A383A279C5}" destId="{13379146-F3E5-0A42-9803-535566F7C638}" srcOrd="8" destOrd="0" presId="urn:microsoft.com/office/officeart/2008/layout/LinedList"/>
    <dgm:cxn modelId="{D8730F1E-B6F9-074A-B0A8-C13FA7BA426D}" type="presParOf" srcId="{58B83C1E-A3A6-5048-BC65-72A383A279C5}" destId="{40C4FAA9-D077-D645-94EE-3BE19FBD6736}" srcOrd="9"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BBFFA61-FC10-44C8-B6B5-40078B4E8A1F}"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E11155B4-CCFC-4813-8234-B037110659A0}">
      <dgm:prSet/>
      <dgm:spPr/>
      <dgm:t>
        <a:bodyPr/>
        <a:lstStyle/>
        <a:p>
          <a:r>
            <a:rPr lang="en-US" dirty="0"/>
            <a:t>Strengthen transport connectivity strategy</a:t>
          </a:r>
        </a:p>
      </dgm:t>
    </dgm:pt>
    <dgm:pt modelId="{A3DDDE37-11A5-4DC4-94FE-24467507A5C4}" type="parTrans" cxnId="{F730714A-63C4-460B-8B0F-D5E8AAF452D4}">
      <dgm:prSet/>
      <dgm:spPr/>
      <dgm:t>
        <a:bodyPr/>
        <a:lstStyle/>
        <a:p>
          <a:endParaRPr lang="en-US"/>
        </a:p>
      </dgm:t>
    </dgm:pt>
    <dgm:pt modelId="{0306D41A-94DB-42C7-9367-4D06D8B9C128}" type="sibTrans" cxnId="{F730714A-63C4-460B-8B0F-D5E8AAF452D4}">
      <dgm:prSet phldrT="1" phldr="0"/>
      <dgm:spPr/>
      <dgm:t>
        <a:bodyPr/>
        <a:lstStyle/>
        <a:p>
          <a:r>
            <a:rPr lang="en-US"/>
            <a:t>1</a:t>
          </a:r>
        </a:p>
      </dgm:t>
    </dgm:pt>
    <dgm:pt modelId="{78A1669B-0FA3-4D13-BCCA-5E1CF46D87CD}">
      <dgm:prSet/>
      <dgm:spPr/>
      <dgm:t>
        <a:bodyPr/>
        <a:lstStyle/>
        <a:p>
          <a:r>
            <a:rPr lang="en-US" dirty="0"/>
            <a:t>Secure long-term airline partnerships </a:t>
          </a:r>
        </a:p>
      </dgm:t>
    </dgm:pt>
    <dgm:pt modelId="{98C92D55-FA23-49BC-A75E-F71386433D3B}" type="parTrans" cxnId="{9F38F0B4-C740-483A-A836-9813E9ADDED1}">
      <dgm:prSet/>
      <dgm:spPr/>
      <dgm:t>
        <a:bodyPr/>
        <a:lstStyle/>
        <a:p>
          <a:endParaRPr lang="en-US"/>
        </a:p>
      </dgm:t>
    </dgm:pt>
    <dgm:pt modelId="{F13C42CA-4C96-42A5-9EFB-47D39532CB96}" type="sibTrans" cxnId="{9F38F0B4-C740-483A-A836-9813E9ADDED1}">
      <dgm:prSet phldrT="2" phldr="0"/>
      <dgm:spPr/>
      <dgm:t>
        <a:bodyPr/>
        <a:lstStyle/>
        <a:p>
          <a:r>
            <a:rPr lang="en-US"/>
            <a:t>2</a:t>
          </a:r>
        </a:p>
      </dgm:t>
    </dgm:pt>
    <dgm:pt modelId="{5FF3C07D-C0FA-465B-AC06-FC4A1959BEA0}">
      <dgm:prSet/>
      <dgm:spPr/>
      <dgm:t>
        <a:bodyPr/>
        <a:lstStyle/>
        <a:p>
          <a:r>
            <a:rPr lang="en-US" dirty="0"/>
            <a:t>Develop infrastructure and capacity at Cardiff airport</a:t>
          </a:r>
        </a:p>
      </dgm:t>
    </dgm:pt>
    <dgm:pt modelId="{CBC502AB-9C24-42AF-B898-462723D84C7B}" type="parTrans" cxnId="{D59FAF37-2C1B-4578-B508-6A36C383A78A}">
      <dgm:prSet/>
      <dgm:spPr/>
      <dgm:t>
        <a:bodyPr/>
        <a:lstStyle/>
        <a:p>
          <a:endParaRPr lang="en-US"/>
        </a:p>
      </dgm:t>
    </dgm:pt>
    <dgm:pt modelId="{C8A6628C-EDF8-4EF2-8E04-3DC8CCCCFC0C}" type="sibTrans" cxnId="{D59FAF37-2C1B-4578-B508-6A36C383A78A}">
      <dgm:prSet phldrT="3" phldr="0"/>
      <dgm:spPr/>
      <dgm:t>
        <a:bodyPr/>
        <a:lstStyle/>
        <a:p>
          <a:r>
            <a:rPr lang="en-US"/>
            <a:t>3</a:t>
          </a:r>
        </a:p>
      </dgm:t>
    </dgm:pt>
    <dgm:pt modelId="{3F23CF95-1659-4C11-BA8E-A991D6332CA7}">
      <dgm:prSet/>
      <dgm:spPr/>
      <dgm:t>
        <a:bodyPr/>
        <a:lstStyle/>
        <a:p>
          <a:r>
            <a:rPr lang="en-US" dirty="0"/>
            <a:t>Develop tourism partnerships with Visit Wales </a:t>
          </a:r>
          <a:r>
            <a:rPr lang="en-US" dirty="0" err="1"/>
            <a:t>etc</a:t>
          </a:r>
          <a:r>
            <a:rPr lang="en-US" dirty="0"/>
            <a:t> </a:t>
          </a:r>
        </a:p>
      </dgm:t>
    </dgm:pt>
    <dgm:pt modelId="{4B4E641B-FD52-41BF-9EF5-DE1307689DF0}" type="parTrans" cxnId="{915AE337-90BE-4801-8906-655F5C8947C4}">
      <dgm:prSet/>
      <dgm:spPr/>
      <dgm:t>
        <a:bodyPr/>
        <a:lstStyle/>
        <a:p>
          <a:endParaRPr lang="en-US"/>
        </a:p>
      </dgm:t>
    </dgm:pt>
    <dgm:pt modelId="{BC3BF230-728B-4847-A1DE-9D5F17F2A9E5}" type="sibTrans" cxnId="{915AE337-90BE-4801-8906-655F5C8947C4}">
      <dgm:prSet phldrT="4" phldr="0"/>
      <dgm:spPr/>
      <dgm:t>
        <a:bodyPr/>
        <a:lstStyle/>
        <a:p>
          <a:r>
            <a:rPr lang="en-US"/>
            <a:t>4</a:t>
          </a:r>
        </a:p>
      </dgm:t>
    </dgm:pt>
    <dgm:pt modelId="{5CE42986-CA96-DC40-9428-8B1400BE82D4}" type="pres">
      <dgm:prSet presAssocID="{ABBFFA61-FC10-44C8-B6B5-40078B4E8A1F}" presName="Name0" presStyleCnt="0">
        <dgm:presLayoutVars>
          <dgm:animLvl val="lvl"/>
          <dgm:resizeHandles val="exact"/>
        </dgm:presLayoutVars>
      </dgm:prSet>
      <dgm:spPr/>
    </dgm:pt>
    <dgm:pt modelId="{BDB4E65D-BB32-AE4B-8439-7E0D3582DB4A}" type="pres">
      <dgm:prSet presAssocID="{E11155B4-CCFC-4813-8234-B037110659A0}" presName="compositeNode" presStyleCnt="0">
        <dgm:presLayoutVars>
          <dgm:bulletEnabled val="1"/>
        </dgm:presLayoutVars>
      </dgm:prSet>
      <dgm:spPr/>
    </dgm:pt>
    <dgm:pt modelId="{C219A33B-00CD-384F-83D9-207D88ED7039}" type="pres">
      <dgm:prSet presAssocID="{E11155B4-CCFC-4813-8234-B037110659A0}" presName="bgRect" presStyleLbl="bgAccFollowNode1" presStyleIdx="0" presStyleCnt="4"/>
      <dgm:spPr/>
    </dgm:pt>
    <dgm:pt modelId="{AF89AA1A-7ABC-6F40-9883-FC76B7C6FB96}" type="pres">
      <dgm:prSet presAssocID="{0306D41A-94DB-42C7-9367-4D06D8B9C128}" presName="sibTransNodeCircle" presStyleLbl="alignNode1" presStyleIdx="0" presStyleCnt="8">
        <dgm:presLayoutVars>
          <dgm:chMax val="0"/>
          <dgm:bulletEnabled/>
        </dgm:presLayoutVars>
      </dgm:prSet>
      <dgm:spPr/>
    </dgm:pt>
    <dgm:pt modelId="{0FDEB2FD-E4B1-5F40-A01C-B1F891C30DDD}" type="pres">
      <dgm:prSet presAssocID="{E11155B4-CCFC-4813-8234-B037110659A0}" presName="bottomLine" presStyleLbl="alignNode1" presStyleIdx="1" presStyleCnt="8">
        <dgm:presLayoutVars/>
      </dgm:prSet>
      <dgm:spPr/>
    </dgm:pt>
    <dgm:pt modelId="{E512EDCA-5063-1C47-8B8F-6A02DE3FE789}" type="pres">
      <dgm:prSet presAssocID="{E11155B4-CCFC-4813-8234-B037110659A0}" presName="nodeText" presStyleLbl="bgAccFollowNode1" presStyleIdx="0" presStyleCnt="4">
        <dgm:presLayoutVars>
          <dgm:bulletEnabled val="1"/>
        </dgm:presLayoutVars>
      </dgm:prSet>
      <dgm:spPr/>
    </dgm:pt>
    <dgm:pt modelId="{3312853A-8640-384B-9E2A-4A3074836F1F}" type="pres">
      <dgm:prSet presAssocID="{0306D41A-94DB-42C7-9367-4D06D8B9C128}" presName="sibTrans" presStyleCnt="0"/>
      <dgm:spPr/>
    </dgm:pt>
    <dgm:pt modelId="{86880E79-6478-F94B-8736-8D8EA5EE8E5C}" type="pres">
      <dgm:prSet presAssocID="{78A1669B-0FA3-4D13-BCCA-5E1CF46D87CD}" presName="compositeNode" presStyleCnt="0">
        <dgm:presLayoutVars>
          <dgm:bulletEnabled val="1"/>
        </dgm:presLayoutVars>
      </dgm:prSet>
      <dgm:spPr/>
    </dgm:pt>
    <dgm:pt modelId="{8D446E4D-A023-9B45-BBCF-2696F41D5D37}" type="pres">
      <dgm:prSet presAssocID="{78A1669B-0FA3-4D13-BCCA-5E1CF46D87CD}" presName="bgRect" presStyleLbl="bgAccFollowNode1" presStyleIdx="1" presStyleCnt="4"/>
      <dgm:spPr/>
    </dgm:pt>
    <dgm:pt modelId="{1CC590BD-07A7-DB41-BC30-2C90D10E1C40}" type="pres">
      <dgm:prSet presAssocID="{F13C42CA-4C96-42A5-9EFB-47D39532CB96}" presName="sibTransNodeCircle" presStyleLbl="alignNode1" presStyleIdx="2" presStyleCnt="8">
        <dgm:presLayoutVars>
          <dgm:chMax val="0"/>
          <dgm:bulletEnabled/>
        </dgm:presLayoutVars>
      </dgm:prSet>
      <dgm:spPr/>
    </dgm:pt>
    <dgm:pt modelId="{38B40EED-3B96-7847-846B-77E7E9C3ECC2}" type="pres">
      <dgm:prSet presAssocID="{78A1669B-0FA3-4D13-BCCA-5E1CF46D87CD}" presName="bottomLine" presStyleLbl="alignNode1" presStyleIdx="3" presStyleCnt="8">
        <dgm:presLayoutVars/>
      </dgm:prSet>
      <dgm:spPr/>
    </dgm:pt>
    <dgm:pt modelId="{3CDC4833-2949-6948-81EE-B0FA0AA1D323}" type="pres">
      <dgm:prSet presAssocID="{78A1669B-0FA3-4D13-BCCA-5E1CF46D87CD}" presName="nodeText" presStyleLbl="bgAccFollowNode1" presStyleIdx="1" presStyleCnt="4">
        <dgm:presLayoutVars>
          <dgm:bulletEnabled val="1"/>
        </dgm:presLayoutVars>
      </dgm:prSet>
      <dgm:spPr/>
    </dgm:pt>
    <dgm:pt modelId="{ED5905A1-B964-1747-956D-8B9899AD9FBC}" type="pres">
      <dgm:prSet presAssocID="{F13C42CA-4C96-42A5-9EFB-47D39532CB96}" presName="sibTrans" presStyleCnt="0"/>
      <dgm:spPr/>
    </dgm:pt>
    <dgm:pt modelId="{D0220ECB-062E-D34D-9E0B-906361E64CCA}" type="pres">
      <dgm:prSet presAssocID="{5FF3C07D-C0FA-465B-AC06-FC4A1959BEA0}" presName="compositeNode" presStyleCnt="0">
        <dgm:presLayoutVars>
          <dgm:bulletEnabled val="1"/>
        </dgm:presLayoutVars>
      </dgm:prSet>
      <dgm:spPr/>
    </dgm:pt>
    <dgm:pt modelId="{4CD69DBC-8822-384E-9A95-F9DFDB15A48B}" type="pres">
      <dgm:prSet presAssocID="{5FF3C07D-C0FA-465B-AC06-FC4A1959BEA0}" presName="bgRect" presStyleLbl="bgAccFollowNode1" presStyleIdx="2" presStyleCnt="4"/>
      <dgm:spPr/>
    </dgm:pt>
    <dgm:pt modelId="{235A85EE-F90C-1447-B3CE-2F114F47493F}" type="pres">
      <dgm:prSet presAssocID="{C8A6628C-EDF8-4EF2-8E04-3DC8CCCCFC0C}" presName="sibTransNodeCircle" presStyleLbl="alignNode1" presStyleIdx="4" presStyleCnt="8">
        <dgm:presLayoutVars>
          <dgm:chMax val="0"/>
          <dgm:bulletEnabled/>
        </dgm:presLayoutVars>
      </dgm:prSet>
      <dgm:spPr/>
    </dgm:pt>
    <dgm:pt modelId="{3123A309-516D-FD4E-BAC6-B780C0F7D369}" type="pres">
      <dgm:prSet presAssocID="{5FF3C07D-C0FA-465B-AC06-FC4A1959BEA0}" presName="bottomLine" presStyleLbl="alignNode1" presStyleIdx="5" presStyleCnt="8">
        <dgm:presLayoutVars/>
      </dgm:prSet>
      <dgm:spPr/>
    </dgm:pt>
    <dgm:pt modelId="{651CF463-007C-1246-A281-11D2E58BD3F7}" type="pres">
      <dgm:prSet presAssocID="{5FF3C07D-C0FA-465B-AC06-FC4A1959BEA0}" presName="nodeText" presStyleLbl="bgAccFollowNode1" presStyleIdx="2" presStyleCnt="4">
        <dgm:presLayoutVars>
          <dgm:bulletEnabled val="1"/>
        </dgm:presLayoutVars>
      </dgm:prSet>
      <dgm:spPr/>
    </dgm:pt>
    <dgm:pt modelId="{193F520C-675B-3C45-844C-5E51443F9040}" type="pres">
      <dgm:prSet presAssocID="{C8A6628C-EDF8-4EF2-8E04-3DC8CCCCFC0C}" presName="sibTrans" presStyleCnt="0"/>
      <dgm:spPr/>
    </dgm:pt>
    <dgm:pt modelId="{E644D7F8-66CA-DE41-B6CD-5EF0CAA1993E}" type="pres">
      <dgm:prSet presAssocID="{3F23CF95-1659-4C11-BA8E-A991D6332CA7}" presName="compositeNode" presStyleCnt="0">
        <dgm:presLayoutVars>
          <dgm:bulletEnabled val="1"/>
        </dgm:presLayoutVars>
      </dgm:prSet>
      <dgm:spPr/>
    </dgm:pt>
    <dgm:pt modelId="{5685A152-58C9-904F-8B3A-DCD3F5A325D9}" type="pres">
      <dgm:prSet presAssocID="{3F23CF95-1659-4C11-BA8E-A991D6332CA7}" presName="bgRect" presStyleLbl="bgAccFollowNode1" presStyleIdx="3" presStyleCnt="4"/>
      <dgm:spPr/>
    </dgm:pt>
    <dgm:pt modelId="{098401B2-C56C-0C46-99E3-CBFAECBF007B}" type="pres">
      <dgm:prSet presAssocID="{BC3BF230-728B-4847-A1DE-9D5F17F2A9E5}" presName="sibTransNodeCircle" presStyleLbl="alignNode1" presStyleIdx="6" presStyleCnt="8">
        <dgm:presLayoutVars>
          <dgm:chMax val="0"/>
          <dgm:bulletEnabled/>
        </dgm:presLayoutVars>
      </dgm:prSet>
      <dgm:spPr/>
    </dgm:pt>
    <dgm:pt modelId="{40F14165-71C1-9046-9107-A2E9B8E8681A}" type="pres">
      <dgm:prSet presAssocID="{3F23CF95-1659-4C11-BA8E-A991D6332CA7}" presName="bottomLine" presStyleLbl="alignNode1" presStyleIdx="7" presStyleCnt="8">
        <dgm:presLayoutVars/>
      </dgm:prSet>
      <dgm:spPr/>
    </dgm:pt>
    <dgm:pt modelId="{039DBA2D-AC03-B94F-A738-3CC827383D74}" type="pres">
      <dgm:prSet presAssocID="{3F23CF95-1659-4C11-BA8E-A991D6332CA7}" presName="nodeText" presStyleLbl="bgAccFollowNode1" presStyleIdx="3" presStyleCnt="4">
        <dgm:presLayoutVars>
          <dgm:bulletEnabled val="1"/>
        </dgm:presLayoutVars>
      </dgm:prSet>
      <dgm:spPr/>
    </dgm:pt>
  </dgm:ptLst>
  <dgm:cxnLst>
    <dgm:cxn modelId="{858AE80C-82E2-BE46-AAB6-283A232C580E}" type="presOf" srcId="{0306D41A-94DB-42C7-9367-4D06D8B9C128}" destId="{AF89AA1A-7ABC-6F40-9883-FC76B7C6FB96}" srcOrd="0" destOrd="0" presId="urn:microsoft.com/office/officeart/2016/7/layout/BasicLinearProcessNumbered"/>
    <dgm:cxn modelId="{8CE50A0F-F17C-024F-8582-1455B1EC32F1}" type="presOf" srcId="{3F23CF95-1659-4C11-BA8E-A991D6332CA7}" destId="{039DBA2D-AC03-B94F-A738-3CC827383D74}" srcOrd="1" destOrd="0" presId="urn:microsoft.com/office/officeart/2016/7/layout/BasicLinearProcessNumbered"/>
    <dgm:cxn modelId="{09CC9514-BB8F-BE4E-811F-28A543E07C74}" type="presOf" srcId="{C8A6628C-EDF8-4EF2-8E04-3DC8CCCCFC0C}" destId="{235A85EE-F90C-1447-B3CE-2F114F47493F}" srcOrd="0" destOrd="0" presId="urn:microsoft.com/office/officeart/2016/7/layout/BasicLinearProcessNumbered"/>
    <dgm:cxn modelId="{0BF4202B-5F8C-9147-A512-414340D8FDB5}" type="presOf" srcId="{3F23CF95-1659-4C11-BA8E-A991D6332CA7}" destId="{5685A152-58C9-904F-8B3A-DCD3F5A325D9}" srcOrd="0" destOrd="0" presId="urn:microsoft.com/office/officeart/2016/7/layout/BasicLinearProcessNumbered"/>
    <dgm:cxn modelId="{D59FAF37-2C1B-4578-B508-6A36C383A78A}" srcId="{ABBFFA61-FC10-44C8-B6B5-40078B4E8A1F}" destId="{5FF3C07D-C0FA-465B-AC06-FC4A1959BEA0}" srcOrd="2" destOrd="0" parTransId="{CBC502AB-9C24-42AF-B898-462723D84C7B}" sibTransId="{C8A6628C-EDF8-4EF2-8E04-3DC8CCCCFC0C}"/>
    <dgm:cxn modelId="{915AE337-90BE-4801-8906-655F5C8947C4}" srcId="{ABBFFA61-FC10-44C8-B6B5-40078B4E8A1F}" destId="{3F23CF95-1659-4C11-BA8E-A991D6332CA7}" srcOrd="3" destOrd="0" parTransId="{4B4E641B-FD52-41BF-9EF5-DE1307689DF0}" sibTransId="{BC3BF230-728B-4847-A1DE-9D5F17F2A9E5}"/>
    <dgm:cxn modelId="{D974B03A-5B06-AD46-A509-CED54C878DD1}" type="presOf" srcId="{78A1669B-0FA3-4D13-BCCA-5E1CF46D87CD}" destId="{3CDC4833-2949-6948-81EE-B0FA0AA1D323}" srcOrd="1" destOrd="0" presId="urn:microsoft.com/office/officeart/2016/7/layout/BasicLinearProcessNumbered"/>
    <dgm:cxn modelId="{87D7803E-034A-C549-BE7F-1CE730855C9F}" type="presOf" srcId="{E11155B4-CCFC-4813-8234-B037110659A0}" destId="{E512EDCA-5063-1C47-8B8F-6A02DE3FE789}" srcOrd="1" destOrd="0" presId="urn:microsoft.com/office/officeart/2016/7/layout/BasicLinearProcessNumbered"/>
    <dgm:cxn modelId="{F730714A-63C4-460B-8B0F-D5E8AAF452D4}" srcId="{ABBFFA61-FC10-44C8-B6B5-40078B4E8A1F}" destId="{E11155B4-CCFC-4813-8234-B037110659A0}" srcOrd="0" destOrd="0" parTransId="{A3DDDE37-11A5-4DC4-94FE-24467507A5C4}" sibTransId="{0306D41A-94DB-42C7-9367-4D06D8B9C128}"/>
    <dgm:cxn modelId="{84DE9A4D-21F7-D14F-84D6-ACAECB276713}" type="presOf" srcId="{BC3BF230-728B-4847-A1DE-9D5F17F2A9E5}" destId="{098401B2-C56C-0C46-99E3-CBFAECBF007B}" srcOrd="0" destOrd="0" presId="urn:microsoft.com/office/officeart/2016/7/layout/BasicLinearProcessNumbered"/>
    <dgm:cxn modelId="{EF82129D-9F66-3047-AE8D-AFB81FCF7CCD}" type="presOf" srcId="{F13C42CA-4C96-42A5-9EFB-47D39532CB96}" destId="{1CC590BD-07A7-DB41-BC30-2C90D10E1C40}" srcOrd="0" destOrd="0" presId="urn:microsoft.com/office/officeart/2016/7/layout/BasicLinearProcessNumbered"/>
    <dgm:cxn modelId="{727782A6-E667-6443-A716-2C7EEBA15952}" type="presOf" srcId="{5FF3C07D-C0FA-465B-AC06-FC4A1959BEA0}" destId="{651CF463-007C-1246-A281-11D2E58BD3F7}" srcOrd="1" destOrd="0" presId="urn:microsoft.com/office/officeart/2016/7/layout/BasicLinearProcessNumbered"/>
    <dgm:cxn modelId="{6C291EAE-3C87-CC4B-800A-4224CBF0688C}" type="presOf" srcId="{5FF3C07D-C0FA-465B-AC06-FC4A1959BEA0}" destId="{4CD69DBC-8822-384E-9A95-F9DFDB15A48B}" srcOrd="0" destOrd="0" presId="urn:microsoft.com/office/officeart/2016/7/layout/BasicLinearProcessNumbered"/>
    <dgm:cxn modelId="{D7EA4DAE-7C15-584B-97D1-EADE5979BF84}" type="presOf" srcId="{E11155B4-CCFC-4813-8234-B037110659A0}" destId="{C219A33B-00CD-384F-83D9-207D88ED7039}" srcOrd="0" destOrd="0" presId="urn:microsoft.com/office/officeart/2016/7/layout/BasicLinearProcessNumbered"/>
    <dgm:cxn modelId="{9F38F0B4-C740-483A-A836-9813E9ADDED1}" srcId="{ABBFFA61-FC10-44C8-B6B5-40078B4E8A1F}" destId="{78A1669B-0FA3-4D13-BCCA-5E1CF46D87CD}" srcOrd="1" destOrd="0" parTransId="{98C92D55-FA23-49BC-A75E-F71386433D3B}" sibTransId="{F13C42CA-4C96-42A5-9EFB-47D39532CB96}"/>
    <dgm:cxn modelId="{D25299B7-7DC1-6045-BE93-7933529C24CD}" type="presOf" srcId="{78A1669B-0FA3-4D13-BCCA-5E1CF46D87CD}" destId="{8D446E4D-A023-9B45-BBCF-2696F41D5D37}" srcOrd="0" destOrd="0" presId="urn:microsoft.com/office/officeart/2016/7/layout/BasicLinearProcessNumbered"/>
    <dgm:cxn modelId="{0E5602F7-F958-C145-834D-0A9C7F155D32}" type="presOf" srcId="{ABBFFA61-FC10-44C8-B6B5-40078B4E8A1F}" destId="{5CE42986-CA96-DC40-9428-8B1400BE82D4}" srcOrd="0" destOrd="0" presId="urn:microsoft.com/office/officeart/2016/7/layout/BasicLinearProcessNumbered"/>
    <dgm:cxn modelId="{E41F8B99-6D4A-2D40-85E1-3AF304359B5E}" type="presParOf" srcId="{5CE42986-CA96-DC40-9428-8B1400BE82D4}" destId="{BDB4E65D-BB32-AE4B-8439-7E0D3582DB4A}" srcOrd="0" destOrd="0" presId="urn:microsoft.com/office/officeart/2016/7/layout/BasicLinearProcessNumbered"/>
    <dgm:cxn modelId="{7BCD4006-2E4A-AB4E-BC1B-853B0A139933}" type="presParOf" srcId="{BDB4E65D-BB32-AE4B-8439-7E0D3582DB4A}" destId="{C219A33B-00CD-384F-83D9-207D88ED7039}" srcOrd="0" destOrd="0" presId="urn:microsoft.com/office/officeart/2016/7/layout/BasicLinearProcessNumbered"/>
    <dgm:cxn modelId="{1F4E9837-91B1-F84F-8FC7-387A134D986C}" type="presParOf" srcId="{BDB4E65D-BB32-AE4B-8439-7E0D3582DB4A}" destId="{AF89AA1A-7ABC-6F40-9883-FC76B7C6FB96}" srcOrd="1" destOrd="0" presId="urn:microsoft.com/office/officeart/2016/7/layout/BasicLinearProcessNumbered"/>
    <dgm:cxn modelId="{EE0473D7-7603-AB4A-89D7-9C44D0A38388}" type="presParOf" srcId="{BDB4E65D-BB32-AE4B-8439-7E0D3582DB4A}" destId="{0FDEB2FD-E4B1-5F40-A01C-B1F891C30DDD}" srcOrd="2" destOrd="0" presId="urn:microsoft.com/office/officeart/2016/7/layout/BasicLinearProcessNumbered"/>
    <dgm:cxn modelId="{E6D25E1C-D6FC-6949-9D5B-E0AE23790C4E}" type="presParOf" srcId="{BDB4E65D-BB32-AE4B-8439-7E0D3582DB4A}" destId="{E512EDCA-5063-1C47-8B8F-6A02DE3FE789}" srcOrd="3" destOrd="0" presId="urn:microsoft.com/office/officeart/2016/7/layout/BasicLinearProcessNumbered"/>
    <dgm:cxn modelId="{5AA218A6-8801-A442-8FED-D9000C993A6C}" type="presParOf" srcId="{5CE42986-CA96-DC40-9428-8B1400BE82D4}" destId="{3312853A-8640-384B-9E2A-4A3074836F1F}" srcOrd="1" destOrd="0" presId="urn:microsoft.com/office/officeart/2016/7/layout/BasicLinearProcessNumbered"/>
    <dgm:cxn modelId="{FC0E932C-BE13-6641-BC15-2469AB79278C}" type="presParOf" srcId="{5CE42986-CA96-DC40-9428-8B1400BE82D4}" destId="{86880E79-6478-F94B-8736-8D8EA5EE8E5C}" srcOrd="2" destOrd="0" presId="urn:microsoft.com/office/officeart/2016/7/layout/BasicLinearProcessNumbered"/>
    <dgm:cxn modelId="{2AD7772A-2986-D24B-8F2C-5EEA622D4C84}" type="presParOf" srcId="{86880E79-6478-F94B-8736-8D8EA5EE8E5C}" destId="{8D446E4D-A023-9B45-BBCF-2696F41D5D37}" srcOrd="0" destOrd="0" presId="urn:microsoft.com/office/officeart/2016/7/layout/BasicLinearProcessNumbered"/>
    <dgm:cxn modelId="{3D4EE456-4F70-1448-88BB-CB7D7DE4C6C4}" type="presParOf" srcId="{86880E79-6478-F94B-8736-8D8EA5EE8E5C}" destId="{1CC590BD-07A7-DB41-BC30-2C90D10E1C40}" srcOrd="1" destOrd="0" presId="urn:microsoft.com/office/officeart/2016/7/layout/BasicLinearProcessNumbered"/>
    <dgm:cxn modelId="{77A716D0-9D9F-6D4F-BDA2-811673EC92A3}" type="presParOf" srcId="{86880E79-6478-F94B-8736-8D8EA5EE8E5C}" destId="{38B40EED-3B96-7847-846B-77E7E9C3ECC2}" srcOrd="2" destOrd="0" presId="urn:microsoft.com/office/officeart/2016/7/layout/BasicLinearProcessNumbered"/>
    <dgm:cxn modelId="{22155DBB-C62B-EA4E-9302-77C982304168}" type="presParOf" srcId="{86880E79-6478-F94B-8736-8D8EA5EE8E5C}" destId="{3CDC4833-2949-6948-81EE-B0FA0AA1D323}" srcOrd="3" destOrd="0" presId="urn:microsoft.com/office/officeart/2016/7/layout/BasicLinearProcessNumbered"/>
    <dgm:cxn modelId="{B6C63AF8-3E32-E44B-A082-E0F9E183FB3F}" type="presParOf" srcId="{5CE42986-CA96-DC40-9428-8B1400BE82D4}" destId="{ED5905A1-B964-1747-956D-8B9899AD9FBC}" srcOrd="3" destOrd="0" presId="urn:microsoft.com/office/officeart/2016/7/layout/BasicLinearProcessNumbered"/>
    <dgm:cxn modelId="{DA072FD1-A5E7-F248-96AE-E71B8110EADA}" type="presParOf" srcId="{5CE42986-CA96-DC40-9428-8B1400BE82D4}" destId="{D0220ECB-062E-D34D-9E0B-906361E64CCA}" srcOrd="4" destOrd="0" presId="urn:microsoft.com/office/officeart/2016/7/layout/BasicLinearProcessNumbered"/>
    <dgm:cxn modelId="{1F4C2759-0132-A346-BC58-3E2CDE832ABA}" type="presParOf" srcId="{D0220ECB-062E-D34D-9E0B-906361E64CCA}" destId="{4CD69DBC-8822-384E-9A95-F9DFDB15A48B}" srcOrd="0" destOrd="0" presId="urn:microsoft.com/office/officeart/2016/7/layout/BasicLinearProcessNumbered"/>
    <dgm:cxn modelId="{DA96EAC6-E754-C24E-86EC-8C6C75C77D11}" type="presParOf" srcId="{D0220ECB-062E-D34D-9E0B-906361E64CCA}" destId="{235A85EE-F90C-1447-B3CE-2F114F47493F}" srcOrd="1" destOrd="0" presId="urn:microsoft.com/office/officeart/2016/7/layout/BasicLinearProcessNumbered"/>
    <dgm:cxn modelId="{2002D25E-1133-6B4F-89D4-7D4CC1A314AE}" type="presParOf" srcId="{D0220ECB-062E-D34D-9E0B-906361E64CCA}" destId="{3123A309-516D-FD4E-BAC6-B780C0F7D369}" srcOrd="2" destOrd="0" presId="urn:microsoft.com/office/officeart/2016/7/layout/BasicLinearProcessNumbered"/>
    <dgm:cxn modelId="{C2F1D406-1E3A-6041-8B44-27A32DB9F20B}" type="presParOf" srcId="{D0220ECB-062E-D34D-9E0B-906361E64CCA}" destId="{651CF463-007C-1246-A281-11D2E58BD3F7}" srcOrd="3" destOrd="0" presId="urn:microsoft.com/office/officeart/2016/7/layout/BasicLinearProcessNumbered"/>
    <dgm:cxn modelId="{331B5048-BA8F-404F-A16A-CA93F0D122EB}" type="presParOf" srcId="{5CE42986-CA96-DC40-9428-8B1400BE82D4}" destId="{193F520C-675B-3C45-844C-5E51443F9040}" srcOrd="5" destOrd="0" presId="urn:microsoft.com/office/officeart/2016/7/layout/BasicLinearProcessNumbered"/>
    <dgm:cxn modelId="{CDBB3701-E159-7E42-8C92-4CD0462E2FB0}" type="presParOf" srcId="{5CE42986-CA96-DC40-9428-8B1400BE82D4}" destId="{E644D7F8-66CA-DE41-B6CD-5EF0CAA1993E}" srcOrd="6" destOrd="0" presId="urn:microsoft.com/office/officeart/2016/7/layout/BasicLinearProcessNumbered"/>
    <dgm:cxn modelId="{E113F5CD-85DB-E745-9675-99B9E8F9B05B}" type="presParOf" srcId="{E644D7F8-66CA-DE41-B6CD-5EF0CAA1993E}" destId="{5685A152-58C9-904F-8B3A-DCD3F5A325D9}" srcOrd="0" destOrd="0" presId="urn:microsoft.com/office/officeart/2016/7/layout/BasicLinearProcessNumbered"/>
    <dgm:cxn modelId="{99F87A58-A368-5342-AEB1-B3FB3EACEB42}" type="presParOf" srcId="{E644D7F8-66CA-DE41-B6CD-5EF0CAA1993E}" destId="{098401B2-C56C-0C46-99E3-CBFAECBF007B}" srcOrd="1" destOrd="0" presId="urn:microsoft.com/office/officeart/2016/7/layout/BasicLinearProcessNumbered"/>
    <dgm:cxn modelId="{6F92DAF9-BFE7-5F49-AD31-6DC3D6741700}" type="presParOf" srcId="{E644D7F8-66CA-DE41-B6CD-5EF0CAA1993E}" destId="{40F14165-71C1-9046-9107-A2E9B8E8681A}" srcOrd="2" destOrd="0" presId="urn:microsoft.com/office/officeart/2016/7/layout/BasicLinearProcessNumbered"/>
    <dgm:cxn modelId="{E262AC2A-44A9-224F-A1D4-D7B0D90DF972}" type="presParOf" srcId="{E644D7F8-66CA-DE41-B6CD-5EF0CAA1993E}" destId="{039DBA2D-AC03-B94F-A738-3CC827383D74}"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1C17D26-55AD-4392-9E09-12109995D3EF}" type="doc">
      <dgm:prSet loTypeId="urn:microsoft.com/office/officeart/2008/layout/LinedList" loCatId="list" qsTypeId="urn:microsoft.com/office/officeart/2005/8/quickstyle/simple4" qsCatId="simple" csTypeId="urn:microsoft.com/office/officeart/2005/8/colors/accent4_2" csCatId="accent4"/>
      <dgm:spPr/>
      <dgm:t>
        <a:bodyPr/>
        <a:lstStyle/>
        <a:p>
          <a:endParaRPr lang="en-US"/>
        </a:p>
      </dgm:t>
    </dgm:pt>
    <dgm:pt modelId="{9451B06A-F6E7-4FCE-B0BF-7B8A39435A8E}">
      <dgm:prSet/>
      <dgm:spPr/>
      <dgm:t>
        <a:bodyPr/>
        <a:lstStyle/>
        <a:p>
          <a:r>
            <a:rPr lang="en-US"/>
            <a:t>Strong leadership is essential to guide vision, coordination, and decision making</a:t>
          </a:r>
        </a:p>
      </dgm:t>
    </dgm:pt>
    <dgm:pt modelId="{7D2C26DC-F8DD-4DF5-992D-88A55DB23148}" type="parTrans" cxnId="{4B7D9AD5-9979-4B1C-94F1-EAFF4061C7A4}">
      <dgm:prSet/>
      <dgm:spPr/>
      <dgm:t>
        <a:bodyPr/>
        <a:lstStyle/>
        <a:p>
          <a:endParaRPr lang="en-US"/>
        </a:p>
      </dgm:t>
    </dgm:pt>
    <dgm:pt modelId="{A47D1C1F-2664-44D2-9F77-613B98C3A4ED}" type="sibTrans" cxnId="{4B7D9AD5-9979-4B1C-94F1-EAFF4061C7A4}">
      <dgm:prSet/>
      <dgm:spPr/>
      <dgm:t>
        <a:bodyPr/>
        <a:lstStyle/>
        <a:p>
          <a:endParaRPr lang="en-US"/>
        </a:p>
      </dgm:t>
    </dgm:pt>
    <dgm:pt modelId="{FC0E5709-521D-429F-AB8B-0A25561727E1}">
      <dgm:prSet/>
      <dgm:spPr/>
      <dgm:t>
        <a:bodyPr/>
        <a:lstStyle/>
        <a:p>
          <a:r>
            <a:rPr lang="en-US"/>
            <a:t>Success depends on effective change management </a:t>
          </a:r>
        </a:p>
      </dgm:t>
    </dgm:pt>
    <dgm:pt modelId="{9F38FA38-880A-417E-9536-E71819E2FF87}" type="parTrans" cxnId="{608988D6-F10A-49F6-9045-1DC28A253ABA}">
      <dgm:prSet/>
      <dgm:spPr/>
      <dgm:t>
        <a:bodyPr/>
        <a:lstStyle/>
        <a:p>
          <a:endParaRPr lang="en-US"/>
        </a:p>
      </dgm:t>
    </dgm:pt>
    <dgm:pt modelId="{FABF0EAB-AB9F-4ACC-852E-BDEC3658593B}" type="sibTrans" cxnId="{608988D6-F10A-49F6-9045-1DC28A253ABA}">
      <dgm:prSet/>
      <dgm:spPr/>
      <dgm:t>
        <a:bodyPr/>
        <a:lstStyle/>
        <a:p>
          <a:endParaRPr lang="en-US"/>
        </a:p>
      </dgm:t>
    </dgm:pt>
    <dgm:pt modelId="{2B81BA45-D91A-481B-86C0-02E2CB118906}">
      <dgm:prSet/>
      <dgm:spPr/>
      <dgm:t>
        <a:bodyPr/>
        <a:lstStyle/>
        <a:p>
          <a:r>
            <a:rPr lang="en-US"/>
            <a:t>The Cardiff to Toronto route represents a strategic long-haul expansion for a regional airport. </a:t>
          </a:r>
        </a:p>
      </dgm:t>
    </dgm:pt>
    <dgm:pt modelId="{DF0C53F8-3308-446F-8CE1-B146837487D3}" type="parTrans" cxnId="{3E5CF157-BF13-4A0B-98EF-C3D92BA85A5F}">
      <dgm:prSet/>
      <dgm:spPr/>
      <dgm:t>
        <a:bodyPr/>
        <a:lstStyle/>
        <a:p>
          <a:endParaRPr lang="en-US"/>
        </a:p>
      </dgm:t>
    </dgm:pt>
    <dgm:pt modelId="{64CFB556-0E4C-4BDB-8423-E03F1AF6969D}" type="sibTrans" cxnId="{3E5CF157-BF13-4A0B-98EF-C3D92BA85A5F}">
      <dgm:prSet/>
      <dgm:spPr/>
      <dgm:t>
        <a:bodyPr/>
        <a:lstStyle/>
        <a:p>
          <a:endParaRPr lang="en-US"/>
        </a:p>
      </dgm:t>
    </dgm:pt>
    <dgm:pt modelId="{D6CBF3D3-35B2-4B99-A0F1-743499F2CECE}">
      <dgm:prSet/>
      <dgm:spPr/>
      <dgm:t>
        <a:bodyPr/>
        <a:lstStyle/>
        <a:p>
          <a:r>
            <a:rPr lang="en-US"/>
            <a:t>The route drives tourism growth, leisure demand, and international connectivity.  </a:t>
          </a:r>
        </a:p>
      </dgm:t>
    </dgm:pt>
    <dgm:pt modelId="{4AD579C9-67E1-4381-882E-B70988C2A15F}" type="parTrans" cxnId="{F51D5B67-28FB-4FB2-A369-ED12DD52696E}">
      <dgm:prSet/>
      <dgm:spPr/>
      <dgm:t>
        <a:bodyPr/>
        <a:lstStyle/>
        <a:p>
          <a:endParaRPr lang="en-US"/>
        </a:p>
      </dgm:t>
    </dgm:pt>
    <dgm:pt modelId="{D4AF5F79-31E8-49C7-A4CC-A28EE439A7F9}" type="sibTrans" cxnId="{F51D5B67-28FB-4FB2-A369-ED12DD52696E}">
      <dgm:prSet/>
      <dgm:spPr/>
      <dgm:t>
        <a:bodyPr/>
        <a:lstStyle/>
        <a:p>
          <a:endParaRPr lang="en-US"/>
        </a:p>
      </dgm:t>
    </dgm:pt>
    <dgm:pt modelId="{660FE9A6-1A54-3E43-8F1D-2141ED5F086F}" type="pres">
      <dgm:prSet presAssocID="{D1C17D26-55AD-4392-9E09-12109995D3EF}" presName="vert0" presStyleCnt="0">
        <dgm:presLayoutVars>
          <dgm:dir/>
          <dgm:animOne val="branch"/>
          <dgm:animLvl val="lvl"/>
        </dgm:presLayoutVars>
      </dgm:prSet>
      <dgm:spPr/>
    </dgm:pt>
    <dgm:pt modelId="{BF18F284-408B-8043-A1D4-767DEB0DBCF3}" type="pres">
      <dgm:prSet presAssocID="{9451B06A-F6E7-4FCE-B0BF-7B8A39435A8E}" presName="thickLine" presStyleLbl="alignNode1" presStyleIdx="0" presStyleCnt="4"/>
      <dgm:spPr/>
    </dgm:pt>
    <dgm:pt modelId="{721A6C66-6484-9048-BE69-189DC21A1101}" type="pres">
      <dgm:prSet presAssocID="{9451B06A-F6E7-4FCE-B0BF-7B8A39435A8E}" presName="horz1" presStyleCnt="0"/>
      <dgm:spPr/>
    </dgm:pt>
    <dgm:pt modelId="{0CB254AE-513F-9242-8BB1-68FA91D223FF}" type="pres">
      <dgm:prSet presAssocID="{9451B06A-F6E7-4FCE-B0BF-7B8A39435A8E}" presName="tx1" presStyleLbl="revTx" presStyleIdx="0" presStyleCnt="4"/>
      <dgm:spPr/>
    </dgm:pt>
    <dgm:pt modelId="{45E0C00E-CF33-1A44-B07F-F59B361AF6FC}" type="pres">
      <dgm:prSet presAssocID="{9451B06A-F6E7-4FCE-B0BF-7B8A39435A8E}" presName="vert1" presStyleCnt="0"/>
      <dgm:spPr/>
    </dgm:pt>
    <dgm:pt modelId="{90B9CF4F-D5F2-DF4E-A5B6-07F46EE73E37}" type="pres">
      <dgm:prSet presAssocID="{FC0E5709-521D-429F-AB8B-0A25561727E1}" presName="thickLine" presStyleLbl="alignNode1" presStyleIdx="1" presStyleCnt="4"/>
      <dgm:spPr/>
    </dgm:pt>
    <dgm:pt modelId="{7E32BFEA-6261-4A41-83F6-068C715A72F5}" type="pres">
      <dgm:prSet presAssocID="{FC0E5709-521D-429F-AB8B-0A25561727E1}" presName="horz1" presStyleCnt="0"/>
      <dgm:spPr/>
    </dgm:pt>
    <dgm:pt modelId="{3A49DD8E-9EED-614C-886F-F533ABFE074C}" type="pres">
      <dgm:prSet presAssocID="{FC0E5709-521D-429F-AB8B-0A25561727E1}" presName="tx1" presStyleLbl="revTx" presStyleIdx="1" presStyleCnt="4"/>
      <dgm:spPr/>
    </dgm:pt>
    <dgm:pt modelId="{FCA2A793-DEA1-0B47-8D60-6C58571C0BB6}" type="pres">
      <dgm:prSet presAssocID="{FC0E5709-521D-429F-AB8B-0A25561727E1}" presName="vert1" presStyleCnt="0"/>
      <dgm:spPr/>
    </dgm:pt>
    <dgm:pt modelId="{C40DD4D9-6EB4-9A4C-970F-5D724DE59D78}" type="pres">
      <dgm:prSet presAssocID="{2B81BA45-D91A-481B-86C0-02E2CB118906}" presName="thickLine" presStyleLbl="alignNode1" presStyleIdx="2" presStyleCnt="4"/>
      <dgm:spPr/>
    </dgm:pt>
    <dgm:pt modelId="{725C80DC-3EB5-5241-91ED-1910F71004A4}" type="pres">
      <dgm:prSet presAssocID="{2B81BA45-D91A-481B-86C0-02E2CB118906}" presName="horz1" presStyleCnt="0"/>
      <dgm:spPr/>
    </dgm:pt>
    <dgm:pt modelId="{037549A5-FD81-E543-9A40-067CBBA26C92}" type="pres">
      <dgm:prSet presAssocID="{2B81BA45-D91A-481B-86C0-02E2CB118906}" presName="tx1" presStyleLbl="revTx" presStyleIdx="2" presStyleCnt="4"/>
      <dgm:spPr/>
    </dgm:pt>
    <dgm:pt modelId="{1A7D5C4F-EB56-294E-9B0E-7E6348CE934C}" type="pres">
      <dgm:prSet presAssocID="{2B81BA45-D91A-481B-86C0-02E2CB118906}" presName="vert1" presStyleCnt="0"/>
      <dgm:spPr/>
    </dgm:pt>
    <dgm:pt modelId="{60ECC199-B555-294F-AB59-9D6AA310664C}" type="pres">
      <dgm:prSet presAssocID="{D6CBF3D3-35B2-4B99-A0F1-743499F2CECE}" presName="thickLine" presStyleLbl="alignNode1" presStyleIdx="3" presStyleCnt="4"/>
      <dgm:spPr/>
    </dgm:pt>
    <dgm:pt modelId="{2B3F5360-AE76-A045-A15E-7A0E23345F13}" type="pres">
      <dgm:prSet presAssocID="{D6CBF3D3-35B2-4B99-A0F1-743499F2CECE}" presName="horz1" presStyleCnt="0"/>
      <dgm:spPr/>
    </dgm:pt>
    <dgm:pt modelId="{9A6CFE74-1739-7041-AC1D-6C870198BE5C}" type="pres">
      <dgm:prSet presAssocID="{D6CBF3D3-35B2-4B99-A0F1-743499F2CECE}" presName="tx1" presStyleLbl="revTx" presStyleIdx="3" presStyleCnt="4"/>
      <dgm:spPr/>
    </dgm:pt>
    <dgm:pt modelId="{2700C704-F093-A148-801D-AEA1EEE808B3}" type="pres">
      <dgm:prSet presAssocID="{D6CBF3D3-35B2-4B99-A0F1-743499F2CECE}" presName="vert1" presStyleCnt="0"/>
      <dgm:spPr/>
    </dgm:pt>
  </dgm:ptLst>
  <dgm:cxnLst>
    <dgm:cxn modelId="{30288707-DB21-6446-A2F5-D5AD18013756}" type="presOf" srcId="{D1C17D26-55AD-4392-9E09-12109995D3EF}" destId="{660FE9A6-1A54-3E43-8F1D-2141ED5F086F}" srcOrd="0" destOrd="0" presId="urn:microsoft.com/office/officeart/2008/layout/LinedList"/>
    <dgm:cxn modelId="{3E5CF157-BF13-4A0B-98EF-C3D92BA85A5F}" srcId="{D1C17D26-55AD-4392-9E09-12109995D3EF}" destId="{2B81BA45-D91A-481B-86C0-02E2CB118906}" srcOrd="2" destOrd="0" parTransId="{DF0C53F8-3308-446F-8CE1-B146837487D3}" sibTransId="{64CFB556-0E4C-4BDB-8423-E03F1AF6969D}"/>
    <dgm:cxn modelId="{F51D5B67-28FB-4FB2-A369-ED12DD52696E}" srcId="{D1C17D26-55AD-4392-9E09-12109995D3EF}" destId="{D6CBF3D3-35B2-4B99-A0F1-743499F2CECE}" srcOrd="3" destOrd="0" parTransId="{4AD579C9-67E1-4381-882E-B70988C2A15F}" sibTransId="{D4AF5F79-31E8-49C7-A4CC-A28EE439A7F9}"/>
    <dgm:cxn modelId="{D5787F7D-42C0-9744-86BB-635A43C1E7D6}" type="presOf" srcId="{2B81BA45-D91A-481B-86C0-02E2CB118906}" destId="{037549A5-FD81-E543-9A40-067CBBA26C92}" srcOrd="0" destOrd="0" presId="urn:microsoft.com/office/officeart/2008/layout/LinedList"/>
    <dgm:cxn modelId="{B687A67E-1C83-6A4F-A70E-FDA769F9E825}" type="presOf" srcId="{FC0E5709-521D-429F-AB8B-0A25561727E1}" destId="{3A49DD8E-9EED-614C-886F-F533ABFE074C}" srcOrd="0" destOrd="0" presId="urn:microsoft.com/office/officeart/2008/layout/LinedList"/>
    <dgm:cxn modelId="{4B7D9AD5-9979-4B1C-94F1-EAFF4061C7A4}" srcId="{D1C17D26-55AD-4392-9E09-12109995D3EF}" destId="{9451B06A-F6E7-4FCE-B0BF-7B8A39435A8E}" srcOrd="0" destOrd="0" parTransId="{7D2C26DC-F8DD-4DF5-992D-88A55DB23148}" sibTransId="{A47D1C1F-2664-44D2-9F77-613B98C3A4ED}"/>
    <dgm:cxn modelId="{608988D6-F10A-49F6-9045-1DC28A253ABA}" srcId="{D1C17D26-55AD-4392-9E09-12109995D3EF}" destId="{FC0E5709-521D-429F-AB8B-0A25561727E1}" srcOrd="1" destOrd="0" parTransId="{9F38FA38-880A-417E-9536-E71819E2FF87}" sibTransId="{FABF0EAB-AB9F-4ACC-852E-BDEC3658593B}"/>
    <dgm:cxn modelId="{E22E8EDB-F13A-1A4E-8754-BA4717F89E3D}" type="presOf" srcId="{D6CBF3D3-35B2-4B99-A0F1-743499F2CECE}" destId="{9A6CFE74-1739-7041-AC1D-6C870198BE5C}" srcOrd="0" destOrd="0" presId="urn:microsoft.com/office/officeart/2008/layout/LinedList"/>
    <dgm:cxn modelId="{D25DBBE4-8268-734E-951F-829594922DD7}" type="presOf" srcId="{9451B06A-F6E7-4FCE-B0BF-7B8A39435A8E}" destId="{0CB254AE-513F-9242-8BB1-68FA91D223FF}" srcOrd="0" destOrd="0" presId="urn:microsoft.com/office/officeart/2008/layout/LinedList"/>
    <dgm:cxn modelId="{99CA5FFF-11DE-C84C-85E0-751F138BC799}" type="presParOf" srcId="{660FE9A6-1A54-3E43-8F1D-2141ED5F086F}" destId="{BF18F284-408B-8043-A1D4-767DEB0DBCF3}" srcOrd="0" destOrd="0" presId="urn:microsoft.com/office/officeart/2008/layout/LinedList"/>
    <dgm:cxn modelId="{55E8D08E-CB44-694E-8D11-ACFB4919509F}" type="presParOf" srcId="{660FE9A6-1A54-3E43-8F1D-2141ED5F086F}" destId="{721A6C66-6484-9048-BE69-189DC21A1101}" srcOrd="1" destOrd="0" presId="urn:microsoft.com/office/officeart/2008/layout/LinedList"/>
    <dgm:cxn modelId="{A2299B13-0C16-384E-83C3-5C1618FC8066}" type="presParOf" srcId="{721A6C66-6484-9048-BE69-189DC21A1101}" destId="{0CB254AE-513F-9242-8BB1-68FA91D223FF}" srcOrd="0" destOrd="0" presId="urn:microsoft.com/office/officeart/2008/layout/LinedList"/>
    <dgm:cxn modelId="{5923F54E-8400-9647-B0F5-18E70B607F90}" type="presParOf" srcId="{721A6C66-6484-9048-BE69-189DC21A1101}" destId="{45E0C00E-CF33-1A44-B07F-F59B361AF6FC}" srcOrd="1" destOrd="0" presId="urn:microsoft.com/office/officeart/2008/layout/LinedList"/>
    <dgm:cxn modelId="{BCBBFC6B-7C1B-B045-9D3B-0A52721284B2}" type="presParOf" srcId="{660FE9A6-1A54-3E43-8F1D-2141ED5F086F}" destId="{90B9CF4F-D5F2-DF4E-A5B6-07F46EE73E37}" srcOrd="2" destOrd="0" presId="urn:microsoft.com/office/officeart/2008/layout/LinedList"/>
    <dgm:cxn modelId="{EA90039C-BDD1-0942-8AB7-50011065A457}" type="presParOf" srcId="{660FE9A6-1A54-3E43-8F1D-2141ED5F086F}" destId="{7E32BFEA-6261-4A41-83F6-068C715A72F5}" srcOrd="3" destOrd="0" presId="urn:microsoft.com/office/officeart/2008/layout/LinedList"/>
    <dgm:cxn modelId="{AF0DEBDC-B1AF-DC47-99D6-2F31A0F7CF06}" type="presParOf" srcId="{7E32BFEA-6261-4A41-83F6-068C715A72F5}" destId="{3A49DD8E-9EED-614C-886F-F533ABFE074C}" srcOrd="0" destOrd="0" presId="urn:microsoft.com/office/officeart/2008/layout/LinedList"/>
    <dgm:cxn modelId="{34D2FDBA-3A41-2941-8608-3A384DB52DE6}" type="presParOf" srcId="{7E32BFEA-6261-4A41-83F6-068C715A72F5}" destId="{FCA2A793-DEA1-0B47-8D60-6C58571C0BB6}" srcOrd="1" destOrd="0" presId="urn:microsoft.com/office/officeart/2008/layout/LinedList"/>
    <dgm:cxn modelId="{0E75D75D-D1DA-A94C-8201-E14D3994B516}" type="presParOf" srcId="{660FE9A6-1A54-3E43-8F1D-2141ED5F086F}" destId="{C40DD4D9-6EB4-9A4C-970F-5D724DE59D78}" srcOrd="4" destOrd="0" presId="urn:microsoft.com/office/officeart/2008/layout/LinedList"/>
    <dgm:cxn modelId="{AAFE4827-C6FC-294A-821C-45E6C9FC48CB}" type="presParOf" srcId="{660FE9A6-1A54-3E43-8F1D-2141ED5F086F}" destId="{725C80DC-3EB5-5241-91ED-1910F71004A4}" srcOrd="5" destOrd="0" presId="urn:microsoft.com/office/officeart/2008/layout/LinedList"/>
    <dgm:cxn modelId="{A7629B34-EC4A-F846-8AB8-8C1F716A8944}" type="presParOf" srcId="{725C80DC-3EB5-5241-91ED-1910F71004A4}" destId="{037549A5-FD81-E543-9A40-067CBBA26C92}" srcOrd="0" destOrd="0" presId="urn:microsoft.com/office/officeart/2008/layout/LinedList"/>
    <dgm:cxn modelId="{F3E1FB16-8BD7-8545-A86F-B64B07D630BB}" type="presParOf" srcId="{725C80DC-3EB5-5241-91ED-1910F71004A4}" destId="{1A7D5C4F-EB56-294E-9B0E-7E6348CE934C}" srcOrd="1" destOrd="0" presId="urn:microsoft.com/office/officeart/2008/layout/LinedList"/>
    <dgm:cxn modelId="{E5E36FBD-3F51-DD42-A11B-67CB539FF8B6}" type="presParOf" srcId="{660FE9A6-1A54-3E43-8F1D-2141ED5F086F}" destId="{60ECC199-B555-294F-AB59-9D6AA310664C}" srcOrd="6" destOrd="0" presId="urn:microsoft.com/office/officeart/2008/layout/LinedList"/>
    <dgm:cxn modelId="{312109AD-2CEB-1941-9718-58EA48575D3C}" type="presParOf" srcId="{660FE9A6-1A54-3E43-8F1D-2141ED5F086F}" destId="{2B3F5360-AE76-A045-A15E-7A0E23345F13}" srcOrd="7" destOrd="0" presId="urn:microsoft.com/office/officeart/2008/layout/LinedList"/>
    <dgm:cxn modelId="{7AD71194-D4E7-484A-9339-0E09B521F8E5}" type="presParOf" srcId="{2B3F5360-AE76-A045-A15E-7A0E23345F13}" destId="{9A6CFE74-1739-7041-AC1D-6C870198BE5C}" srcOrd="0" destOrd="0" presId="urn:microsoft.com/office/officeart/2008/layout/LinedList"/>
    <dgm:cxn modelId="{6F148517-E16D-6C4D-B189-F1FA4D4E4F5C}" type="presParOf" srcId="{2B3F5360-AE76-A045-A15E-7A0E23345F13}" destId="{2700C704-F093-A148-801D-AEA1EEE808B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B520FA-0F45-4776-BBE4-4A136E68D7D6}">
      <dsp:nvSpPr>
        <dsp:cNvPr id="0" name=""/>
        <dsp:cNvSpPr/>
      </dsp:nvSpPr>
      <dsp:spPr>
        <a:xfrm>
          <a:off x="1027755" y="583793"/>
          <a:ext cx="928991" cy="92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B2D975E-43DC-4F04-9EF0-BE75CB5D3F5D}">
      <dsp:nvSpPr>
        <dsp:cNvPr id="0" name=""/>
        <dsp:cNvSpPr/>
      </dsp:nvSpPr>
      <dsp:spPr>
        <a:xfrm>
          <a:off x="460038" y="1803954"/>
          <a:ext cx="20644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dirty="0"/>
            <a:t>WestJet launched the idea of direct flights between Cardiff and Toronto in November 2025 (</a:t>
          </a:r>
          <a:r>
            <a:rPr lang="en-US" sz="1100" kern="1200" dirty="0" err="1"/>
            <a:t>VisitCardiff</a:t>
          </a:r>
          <a:r>
            <a:rPr lang="en-US" sz="1100" kern="1200" dirty="0"/>
            <a:t>, 2025).</a:t>
          </a:r>
        </a:p>
      </dsp:txBody>
      <dsp:txXfrm>
        <a:off x="460038" y="1803954"/>
        <a:ext cx="2064425" cy="720000"/>
      </dsp:txXfrm>
    </dsp:sp>
    <dsp:sp modelId="{27F58F79-C6AF-4CD8-BBE5-425AF5F48F3C}">
      <dsp:nvSpPr>
        <dsp:cNvPr id="0" name=""/>
        <dsp:cNvSpPr/>
      </dsp:nvSpPr>
      <dsp:spPr>
        <a:xfrm>
          <a:off x="3453454" y="583793"/>
          <a:ext cx="928991" cy="92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5216928-14AA-430F-B5B5-56E5EC05F45C}">
      <dsp:nvSpPr>
        <dsp:cNvPr id="0" name=""/>
        <dsp:cNvSpPr/>
      </dsp:nvSpPr>
      <dsp:spPr>
        <a:xfrm>
          <a:off x="2885737" y="1803954"/>
          <a:ext cx="20644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First transatlantic route from Wales 20 years</a:t>
          </a:r>
        </a:p>
      </dsp:txBody>
      <dsp:txXfrm>
        <a:off x="2885737" y="1803954"/>
        <a:ext cx="2064425" cy="720000"/>
      </dsp:txXfrm>
    </dsp:sp>
    <dsp:sp modelId="{3DC330E4-B161-43E1-B54C-06394C44D6ED}">
      <dsp:nvSpPr>
        <dsp:cNvPr id="0" name=""/>
        <dsp:cNvSpPr/>
      </dsp:nvSpPr>
      <dsp:spPr>
        <a:xfrm>
          <a:off x="5879154" y="583793"/>
          <a:ext cx="928991" cy="9289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4B1BFF-D140-4829-8E0D-29156F4DBFF9}">
      <dsp:nvSpPr>
        <dsp:cNvPr id="0" name=""/>
        <dsp:cNvSpPr/>
      </dsp:nvSpPr>
      <dsp:spPr>
        <a:xfrm>
          <a:off x="5311437" y="1803954"/>
          <a:ext cx="20644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Enhancing connectivity and strengthening tourism and regional economy </a:t>
          </a:r>
        </a:p>
      </dsp:txBody>
      <dsp:txXfrm>
        <a:off x="5311437" y="1803954"/>
        <a:ext cx="2064425" cy="720000"/>
      </dsp:txXfrm>
    </dsp:sp>
    <dsp:sp modelId="{4F3FA8BD-F525-47A5-8C1D-293B62227AC8}">
      <dsp:nvSpPr>
        <dsp:cNvPr id="0" name=""/>
        <dsp:cNvSpPr/>
      </dsp:nvSpPr>
      <dsp:spPr>
        <a:xfrm>
          <a:off x="8304853" y="583793"/>
          <a:ext cx="928991" cy="9289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86E95FB-664A-4F0A-96B1-9C77EA05187A}">
      <dsp:nvSpPr>
        <dsp:cNvPr id="0" name=""/>
        <dsp:cNvSpPr/>
      </dsp:nvSpPr>
      <dsp:spPr>
        <a:xfrm>
          <a:off x="7737136" y="1803954"/>
          <a:ext cx="206442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This presentation evaluates strategic growth, leadership approach stakeholder coordination, and organizational impact. </a:t>
          </a:r>
        </a:p>
      </dsp:txBody>
      <dsp:txXfrm>
        <a:off x="7737136" y="1803954"/>
        <a:ext cx="2064425"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BFE351-5EC5-4365-9C27-78A96F6A1BB0}">
      <dsp:nvSpPr>
        <dsp:cNvPr id="0" name=""/>
        <dsp:cNvSpPr/>
      </dsp:nvSpPr>
      <dsp:spPr>
        <a:xfrm>
          <a:off x="0" y="2062"/>
          <a:ext cx="5651500" cy="104521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DEA40A-767D-4E20-AADE-12D83300DAC8}">
      <dsp:nvSpPr>
        <dsp:cNvPr id="0" name=""/>
        <dsp:cNvSpPr/>
      </dsp:nvSpPr>
      <dsp:spPr>
        <a:xfrm>
          <a:off x="316176" y="237234"/>
          <a:ext cx="574865" cy="574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3FC81E7-57B0-4CC7-8F40-FCBD5603837C}">
      <dsp:nvSpPr>
        <dsp:cNvPr id="0" name=""/>
        <dsp:cNvSpPr/>
      </dsp:nvSpPr>
      <dsp:spPr>
        <a:xfrm>
          <a:off x="1207218" y="2062"/>
          <a:ext cx="4444281" cy="1045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618" tIns="110618" rIns="110618" bIns="110618" numCol="1" spcCol="1270" anchor="ctr" anchorCtr="0">
          <a:noAutofit/>
        </a:bodyPr>
        <a:lstStyle/>
        <a:p>
          <a:pPr marL="0" lvl="0" indent="0" algn="l" defTabSz="889000">
            <a:lnSpc>
              <a:spcPct val="90000"/>
            </a:lnSpc>
            <a:spcBef>
              <a:spcPct val="0"/>
            </a:spcBef>
            <a:spcAft>
              <a:spcPct val="35000"/>
            </a:spcAft>
            <a:buNone/>
          </a:pPr>
          <a:r>
            <a:rPr lang="en-US" sz="2000" kern="1200"/>
            <a:t>According to Schein (2010), organisation culture is described as “how things are done”.</a:t>
          </a:r>
        </a:p>
      </dsp:txBody>
      <dsp:txXfrm>
        <a:off x="1207218" y="2062"/>
        <a:ext cx="4444281" cy="1045210"/>
      </dsp:txXfrm>
    </dsp:sp>
    <dsp:sp modelId="{6E3A2D8B-8795-4E9C-ABA1-12D5FA75D764}">
      <dsp:nvSpPr>
        <dsp:cNvPr id="0" name=""/>
        <dsp:cNvSpPr/>
      </dsp:nvSpPr>
      <dsp:spPr>
        <a:xfrm>
          <a:off x="0" y="1308575"/>
          <a:ext cx="5651500" cy="104521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73227F-B0C0-412E-AF7F-E6241BA4A077}">
      <dsp:nvSpPr>
        <dsp:cNvPr id="0" name=""/>
        <dsp:cNvSpPr/>
      </dsp:nvSpPr>
      <dsp:spPr>
        <a:xfrm>
          <a:off x="316176" y="1543747"/>
          <a:ext cx="574865" cy="574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DE01D4-241C-4EE0-834D-D56493282479}">
      <dsp:nvSpPr>
        <dsp:cNvPr id="0" name=""/>
        <dsp:cNvSpPr/>
      </dsp:nvSpPr>
      <dsp:spPr>
        <a:xfrm>
          <a:off x="1207218" y="1308575"/>
          <a:ext cx="4444281" cy="1045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618" tIns="110618" rIns="110618" bIns="110618" numCol="1" spcCol="1270" anchor="ctr" anchorCtr="0">
          <a:noAutofit/>
        </a:bodyPr>
        <a:lstStyle/>
        <a:p>
          <a:pPr marL="0" lvl="0" indent="0" algn="l" defTabSz="889000">
            <a:lnSpc>
              <a:spcPct val="90000"/>
            </a:lnSpc>
            <a:spcBef>
              <a:spcPct val="0"/>
            </a:spcBef>
            <a:spcAft>
              <a:spcPct val="35000"/>
            </a:spcAft>
            <a:buNone/>
          </a:pPr>
          <a:r>
            <a:rPr lang="en-US" sz="2000" kern="1200"/>
            <a:t>Values, beliefs, and behaviours</a:t>
          </a:r>
        </a:p>
      </dsp:txBody>
      <dsp:txXfrm>
        <a:off x="1207218" y="1308575"/>
        <a:ext cx="4444281" cy="1045210"/>
      </dsp:txXfrm>
    </dsp:sp>
    <dsp:sp modelId="{3695A78A-105D-499A-80DC-BC25E59FC3AB}">
      <dsp:nvSpPr>
        <dsp:cNvPr id="0" name=""/>
        <dsp:cNvSpPr/>
      </dsp:nvSpPr>
      <dsp:spPr>
        <a:xfrm>
          <a:off x="0" y="2615088"/>
          <a:ext cx="5651500" cy="104521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0D49E8-D9A0-40B4-BF1F-F7C436CE1A36}">
      <dsp:nvSpPr>
        <dsp:cNvPr id="0" name=""/>
        <dsp:cNvSpPr/>
      </dsp:nvSpPr>
      <dsp:spPr>
        <a:xfrm>
          <a:off x="316176" y="2850261"/>
          <a:ext cx="574865" cy="574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D7814A2-451B-4133-B99A-6CC16EC1552D}">
      <dsp:nvSpPr>
        <dsp:cNvPr id="0" name=""/>
        <dsp:cNvSpPr/>
      </dsp:nvSpPr>
      <dsp:spPr>
        <a:xfrm>
          <a:off x="1207218" y="2615088"/>
          <a:ext cx="4444281" cy="1045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618" tIns="110618" rIns="110618" bIns="110618" numCol="1" spcCol="1270" anchor="ctr" anchorCtr="0">
          <a:noAutofit/>
        </a:bodyPr>
        <a:lstStyle/>
        <a:p>
          <a:pPr marL="0" lvl="0" indent="0" algn="l" defTabSz="889000">
            <a:lnSpc>
              <a:spcPct val="90000"/>
            </a:lnSpc>
            <a:spcBef>
              <a:spcPct val="0"/>
            </a:spcBef>
            <a:spcAft>
              <a:spcPct val="35000"/>
            </a:spcAft>
            <a:buNone/>
          </a:pPr>
          <a:r>
            <a:rPr lang="en-US" sz="2000" kern="1200"/>
            <a:t>Can affect how employees work and treat customers </a:t>
          </a:r>
        </a:p>
      </dsp:txBody>
      <dsp:txXfrm>
        <a:off x="1207218" y="2615088"/>
        <a:ext cx="4444281" cy="1045210"/>
      </dsp:txXfrm>
    </dsp:sp>
    <dsp:sp modelId="{B4375DB6-7762-46FE-BCFB-323D5D66B062}">
      <dsp:nvSpPr>
        <dsp:cNvPr id="0" name=""/>
        <dsp:cNvSpPr/>
      </dsp:nvSpPr>
      <dsp:spPr>
        <a:xfrm>
          <a:off x="0" y="3921602"/>
          <a:ext cx="5651500" cy="10452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E1A796-6CE8-4C3E-965C-1A0EC7AD0EFB}">
      <dsp:nvSpPr>
        <dsp:cNvPr id="0" name=""/>
        <dsp:cNvSpPr/>
      </dsp:nvSpPr>
      <dsp:spPr>
        <a:xfrm>
          <a:off x="316176" y="4156774"/>
          <a:ext cx="574865" cy="5748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77614EC-E904-40B1-9E76-9E1A9914987D}">
      <dsp:nvSpPr>
        <dsp:cNvPr id="0" name=""/>
        <dsp:cNvSpPr/>
      </dsp:nvSpPr>
      <dsp:spPr>
        <a:xfrm>
          <a:off x="1207218" y="3921602"/>
          <a:ext cx="4444281" cy="1045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618" tIns="110618" rIns="110618" bIns="110618" numCol="1" spcCol="1270" anchor="ctr" anchorCtr="0">
          <a:noAutofit/>
        </a:bodyPr>
        <a:lstStyle/>
        <a:p>
          <a:pPr marL="0" lvl="0" indent="0" algn="l" defTabSz="889000">
            <a:lnSpc>
              <a:spcPct val="90000"/>
            </a:lnSpc>
            <a:spcBef>
              <a:spcPct val="0"/>
            </a:spcBef>
            <a:spcAft>
              <a:spcPct val="35000"/>
            </a:spcAft>
            <a:buNone/>
          </a:pPr>
          <a:r>
            <a:rPr lang="en-US" sz="2000" kern="1200"/>
            <a:t>It is important because it improves performance, helps deal with change, and supports success. </a:t>
          </a:r>
        </a:p>
      </dsp:txBody>
      <dsp:txXfrm>
        <a:off x="1207218" y="3921602"/>
        <a:ext cx="4444281" cy="10452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6F8D2B-A0CA-644F-A7A9-710BCD136BE6}">
      <dsp:nvSpPr>
        <dsp:cNvPr id="0" name=""/>
        <dsp:cNvSpPr/>
      </dsp:nvSpPr>
      <dsp:spPr>
        <a:xfrm>
          <a:off x="0" y="608562"/>
          <a:ext cx="5607050" cy="1666350"/>
        </a:xfrm>
        <a:prstGeom prst="rect">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35169" tIns="479044" rIns="435169" bIns="163576" numCol="1" spcCol="1270" anchor="t" anchorCtr="0">
          <a:noAutofit/>
        </a:bodyPr>
        <a:lstStyle/>
        <a:p>
          <a:pPr marL="228600" lvl="1" indent="-228600" algn="l" defTabSz="1022350">
            <a:lnSpc>
              <a:spcPct val="90000"/>
            </a:lnSpc>
            <a:spcBef>
              <a:spcPct val="0"/>
            </a:spcBef>
            <a:spcAft>
              <a:spcPct val="15000"/>
            </a:spcAft>
            <a:buChar char="•"/>
          </a:pPr>
          <a:r>
            <a:rPr lang="en-US" sz="2300" kern="1200"/>
            <a:t>Decision-making </a:t>
          </a:r>
        </a:p>
        <a:p>
          <a:pPr marL="228600" lvl="1" indent="-228600" algn="l" defTabSz="1022350">
            <a:lnSpc>
              <a:spcPct val="90000"/>
            </a:lnSpc>
            <a:spcBef>
              <a:spcPct val="0"/>
            </a:spcBef>
            <a:spcAft>
              <a:spcPct val="15000"/>
            </a:spcAft>
            <a:buChar char="•"/>
          </a:pPr>
          <a:r>
            <a:rPr lang="en-US" sz="2300" kern="1200"/>
            <a:t>Managing uncertainty</a:t>
          </a:r>
        </a:p>
        <a:p>
          <a:pPr marL="228600" lvl="1" indent="-228600" algn="l" defTabSz="1022350">
            <a:lnSpc>
              <a:spcPct val="90000"/>
            </a:lnSpc>
            <a:spcBef>
              <a:spcPct val="0"/>
            </a:spcBef>
            <a:spcAft>
              <a:spcPct val="15000"/>
            </a:spcAft>
            <a:buChar char="•"/>
          </a:pPr>
          <a:r>
            <a:rPr lang="en-US" sz="2300" kern="1200"/>
            <a:t>Aligning stakeholders</a:t>
          </a:r>
        </a:p>
      </dsp:txBody>
      <dsp:txXfrm>
        <a:off x="0" y="608562"/>
        <a:ext cx="5607050" cy="1666350"/>
      </dsp:txXfrm>
    </dsp:sp>
    <dsp:sp modelId="{C982F146-3ED2-E046-9AA1-2B75DA22FC67}">
      <dsp:nvSpPr>
        <dsp:cNvPr id="0" name=""/>
        <dsp:cNvSpPr/>
      </dsp:nvSpPr>
      <dsp:spPr>
        <a:xfrm>
          <a:off x="280352" y="269082"/>
          <a:ext cx="3924935" cy="678960"/>
        </a:xfrm>
        <a:prstGeom prst="roundRect">
          <a:avLst/>
        </a:prstGeom>
        <a:gradFill rotWithShape="0">
          <a:gsLst>
            <a:gs pos="0">
              <a:schemeClr val="accent5">
                <a:hueOff val="0"/>
                <a:satOff val="0"/>
                <a:lumOff val="0"/>
                <a:alphaOff val="0"/>
                <a:tint val="97000"/>
                <a:satMod val="100000"/>
                <a:lumMod val="102000"/>
              </a:schemeClr>
            </a:gs>
            <a:gs pos="50000">
              <a:schemeClr val="accent5">
                <a:hueOff val="0"/>
                <a:satOff val="0"/>
                <a:lumOff val="0"/>
                <a:alphaOff val="0"/>
                <a:shade val="100000"/>
                <a:satMod val="103000"/>
                <a:lumMod val="100000"/>
              </a:schemeClr>
            </a:gs>
            <a:gs pos="100000">
              <a:schemeClr val="accent5">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353" tIns="0" rIns="148353" bIns="0" numCol="1" spcCol="1270" anchor="ctr" anchorCtr="0">
          <a:noAutofit/>
        </a:bodyPr>
        <a:lstStyle/>
        <a:p>
          <a:pPr marL="0" lvl="0" indent="0" algn="l" defTabSz="1022350">
            <a:lnSpc>
              <a:spcPct val="90000"/>
            </a:lnSpc>
            <a:spcBef>
              <a:spcPct val="0"/>
            </a:spcBef>
            <a:spcAft>
              <a:spcPct val="35000"/>
            </a:spcAft>
            <a:buNone/>
          </a:pPr>
          <a:r>
            <a:rPr lang="en-US" sz="2300" b="1" kern="1200"/>
            <a:t>Leadership is critical in:</a:t>
          </a:r>
          <a:endParaRPr lang="en-US" sz="2300" kern="1200"/>
        </a:p>
      </dsp:txBody>
      <dsp:txXfrm>
        <a:off x="313496" y="302226"/>
        <a:ext cx="3858647" cy="612672"/>
      </dsp:txXfrm>
    </dsp:sp>
    <dsp:sp modelId="{92D1D56D-668F-8045-922E-D3807D4C296D}">
      <dsp:nvSpPr>
        <dsp:cNvPr id="0" name=""/>
        <dsp:cNvSpPr/>
      </dsp:nvSpPr>
      <dsp:spPr>
        <a:xfrm>
          <a:off x="0" y="2738592"/>
          <a:ext cx="5607050" cy="1919925"/>
        </a:xfrm>
        <a:prstGeom prst="rect">
          <a:avLst/>
        </a:prstGeom>
        <a:solidFill>
          <a:schemeClr val="lt1">
            <a:alpha val="90000"/>
            <a:hueOff val="0"/>
            <a:satOff val="0"/>
            <a:lumOff val="0"/>
            <a:alphaOff val="0"/>
          </a:schemeClr>
        </a:solidFill>
        <a:ln w="6350" cap="flat" cmpd="sng" algn="ctr">
          <a:solidFill>
            <a:schemeClr val="accent5">
              <a:hueOff val="-239873"/>
              <a:satOff val="-8897"/>
              <a:lumOff val="14117"/>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35169" tIns="479044" rIns="435169" bIns="163576" numCol="1" spcCol="1270" anchor="t" anchorCtr="0">
          <a:noAutofit/>
        </a:bodyPr>
        <a:lstStyle/>
        <a:p>
          <a:pPr marL="228600" lvl="1" indent="-228600" algn="l" defTabSz="1022350">
            <a:lnSpc>
              <a:spcPct val="90000"/>
            </a:lnSpc>
            <a:spcBef>
              <a:spcPct val="0"/>
            </a:spcBef>
            <a:spcAft>
              <a:spcPct val="15000"/>
            </a:spcAft>
            <a:buChar char="•"/>
          </a:pPr>
          <a:r>
            <a:rPr lang="en-US" sz="2300" b="1" kern="1200"/>
            <a:t>Vision: </a:t>
          </a:r>
          <a:r>
            <a:rPr lang="en-US" sz="2300" kern="1200"/>
            <a:t>establish Cardiff as a new international gateway</a:t>
          </a:r>
        </a:p>
        <a:p>
          <a:pPr marL="228600" lvl="1" indent="-228600" algn="l" defTabSz="1022350">
            <a:lnSpc>
              <a:spcPct val="90000"/>
            </a:lnSpc>
            <a:spcBef>
              <a:spcPct val="0"/>
            </a:spcBef>
            <a:spcAft>
              <a:spcPct val="15000"/>
            </a:spcAft>
            <a:buChar char="•"/>
          </a:pPr>
          <a:r>
            <a:rPr lang="en-US" sz="2300" b="1" kern="1200"/>
            <a:t>Motivation:</a:t>
          </a:r>
          <a:r>
            <a:rPr lang="en-US" sz="2300" kern="1200"/>
            <a:t> inspire confidence in new route </a:t>
          </a:r>
        </a:p>
      </dsp:txBody>
      <dsp:txXfrm>
        <a:off x="0" y="2738592"/>
        <a:ext cx="5607050" cy="1919925"/>
      </dsp:txXfrm>
    </dsp:sp>
    <dsp:sp modelId="{41C0999B-03AA-C142-9456-2AA9AFEF37FD}">
      <dsp:nvSpPr>
        <dsp:cNvPr id="0" name=""/>
        <dsp:cNvSpPr/>
      </dsp:nvSpPr>
      <dsp:spPr>
        <a:xfrm>
          <a:off x="280352" y="2399112"/>
          <a:ext cx="3924935" cy="678960"/>
        </a:xfrm>
        <a:prstGeom prst="roundRect">
          <a:avLst/>
        </a:prstGeom>
        <a:gradFill rotWithShape="0">
          <a:gsLst>
            <a:gs pos="0">
              <a:schemeClr val="accent5">
                <a:hueOff val="-239873"/>
                <a:satOff val="-8897"/>
                <a:lumOff val="14117"/>
                <a:alphaOff val="0"/>
                <a:tint val="97000"/>
                <a:satMod val="100000"/>
                <a:lumMod val="102000"/>
              </a:schemeClr>
            </a:gs>
            <a:gs pos="50000">
              <a:schemeClr val="accent5">
                <a:hueOff val="-239873"/>
                <a:satOff val="-8897"/>
                <a:lumOff val="14117"/>
                <a:alphaOff val="0"/>
                <a:shade val="100000"/>
                <a:satMod val="103000"/>
                <a:lumMod val="100000"/>
              </a:schemeClr>
            </a:gs>
            <a:gs pos="100000">
              <a:schemeClr val="accent5">
                <a:hueOff val="-239873"/>
                <a:satOff val="-8897"/>
                <a:lumOff val="14117"/>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353" tIns="0" rIns="148353" bIns="0" numCol="1" spcCol="1270" anchor="ctr" anchorCtr="0">
          <a:noAutofit/>
        </a:bodyPr>
        <a:lstStyle/>
        <a:p>
          <a:pPr marL="0" lvl="0" indent="0" algn="l" defTabSz="1022350">
            <a:lnSpc>
              <a:spcPct val="90000"/>
            </a:lnSpc>
            <a:spcBef>
              <a:spcPct val="0"/>
            </a:spcBef>
            <a:spcAft>
              <a:spcPct val="35000"/>
            </a:spcAft>
            <a:buNone/>
          </a:pPr>
          <a:r>
            <a:rPr lang="en-US" sz="2300" b="1" kern="1200"/>
            <a:t>Transformational leadership style observed:</a:t>
          </a:r>
          <a:endParaRPr lang="en-US" sz="2300" kern="1200"/>
        </a:p>
      </dsp:txBody>
      <dsp:txXfrm>
        <a:off x="313496" y="2432256"/>
        <a:ext cx="3858647" cy="6126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EDD59-0176-2646-AAD9-2FD3DE16D6B6}">
      <dsp:nvSpPr>
        <dsp:cNvPr id="0" name=""/>
        <dsp:cNvSpPr/>
      </dsp:nvSpPr>
      <dsp:spPr>
        <a:xfrm>
          <a:off x="0" y="72569"/>
          <a:ext cx="7729728" cy="725399"/>
        </a:xfrm>
        <a:prstGeom prst="roundRect">
          <a:avLst/>
        </a:prstGeom>
        <a:solidFill>
          <a:schemeClr val="accent2">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kern="1200"/>
            <a:t>Kotter’s 8 step change model</a:t>
          </a:r>
          <a:endParaRPr lang="en-US" sz="2600" kern="1200"/>
        </a:p>
      </dsp:txBody>
      <dsp:txXfrm>
        <a:off x="35411" y="107980"/>
        <a:ext cx="7658906" cy="654577"/>
      </dsp:txXfrm>
    </dsp:sp>
    <dsp:sp modelId="{F597526F-2F02-BC40-A174-64FE6B1BF27F}">
      <dsp:nvSpPr>
        <dsp:cNvPr id="0" name=""/>
        <dsp:cNvSpPr/>
      </dsp:nvSpPr>
      <dsp:spPr>
        <a:xfrm>
          <a:off x="0" y="797969"/>
          <a:ext cx="7729728" cy="26350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419"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a:t>1. Create urgency – revive Cardiff airport </a:t>
          </a:r>
        </a:p>
        <a:p>
          <a:pPr marL="228600" lvl="1" indent="-228600" algn="l" defTabSz="889000">
            <a:lnSpc>
              <a:spcPct val="90000"/>
            </a:lnSpc>
            <a:spcBef>
              <a:spcPct val="0"/>
            </a:spcBef>
            <a:spcAft>
              <a:spcPct val="20000"/>
            </a:spcAft>
            <a:buChar char="•"/>
          </a:pPr>
          <a:r>
            <a:rPr lang="en-US" sz="2000" kern="1200"/>
            <a:t>2. Build consolidation – WestJet and Welsh Government </a:t>
          </a:r>
        </a:p>
        <a:p>
          <a:pPr marL="228600" lvl="1" indent="-228600" algn="l" defTabSz="889000">
            <a:lnSpc>
              <a:spcPct val="90000"/>
            </a:lnSpc>
            <a:spcBef>
              <a:spcPct val="0"/>
            </a:spcBef>
            <a:spcAft>
              <a:spcPct val="20000"/>
            </a:spcAft>
            <a:buChar char="•"/>
          </a:pPr>
          <a:r>
            <a:rPr lang="en-US" sz="2000" kern="1200" dirty="0"/>
            <a:t>3. Form vision – transatlantic connectivity </a:t>
          </a:r>
        </a:p>
        <a:p>
          <a:pPr marL="228600" lvl="1" indent="-228600" algn="l" defTabSz="889000">
            <a:lnSpc>
              <a:spcPct val="90000"/>
            </a:lnSpc>
            <a:spcBef>
              <a:spcPct val="0"/>
            </a:spcBef>
            <a:spcAft>
              <a:spcPct val="20000"/>
            </a:spcAft>
            <a:buChar char="•"/>
          </a:pPr>
          <a:r>
            <a:rPr lang="en-US" sz="2000" kern="1200" dirty="0"/>
            <a:t>4. Communicate vision </a:t>
          </a:r>
        </a:p>
        <a:p>
          <a:pPr marL="228600" lvl="1" indent="-228600" algn="l" defTabSz="889000">
            <a:lnSpc>
              <a:spcPct val="90000"/>
            </a:lnSpc>
            <a:spcBef>
              <a:spcPct val="0"/>
            </a:spcBef>
            <a:spcAft>
              <a:spcPct val="20000"/>
            </a:spcAft>
            <a:buChar char="•"/>
          </a:pPr>
          <a:r>
            <a:rPr lang="en-US" sz="2000" kern="1200"/>
            <a:t>5. Empower action</a:t>
          </a:r>
        </a:p>
        <a:p>
          <a:pPr marL="228600" lvl="1" indent="-228600" algn="l" defTabSz="889000">
            <a:lnSpc>
              <a:spcPct val="90000"/>
            </a:lnSpc>
            <a:spcBef>
              <a:spcPct val="0"/>
            </a:spcBef>
            <a:spcAft>
              <a:spcPct val="20000"/>
            </a:spcAft>
            <a:buChar char="•"/>
          </a:pPr>
          <a:r>
            <a:rPr lang="en-US" sz="2000" kern="1200"/>
            <a:t>6. Create sort term wins </a:t>
          </a:r>
        </a:p>
        <a:p>
          <a:pPr marL="228600" lvl="1" indent="-228600" algn="l" defTabSz="889000">
            <a:lnSpc>
              <a:spcPct val="90000"/>
            </a:lnSpc>
            <a:spcBef>
              <a:spcPct val="0"/>
            </a:spcBef>
            <a:spcAft>
              <a:spcPct val="20000"/>
            </a:spcAft>
            <a:buChar char="•"/>
          </a:pPr>
          <a:r>
            <a:rPr lang="en-US" sz="2000" kern="1200"/>
            <a:t>7. Sustain acceleration </a:t>
          </a:r>
        </a:p>
        <a:p>
          <a:pPr marL="228600" lvl="1" indent="-228600" algn="l" defTabSz="889000">
            <a:lnSpc>
              <a:spcPct val="90000"/>
            </a:lnSpc>
            <a:spcBef>
              <a:spcPct val="0"/>
            </a:spcBef>
            <a:spcAft>
              <a:spcPct val="20000"/>
            </a:spcAft>
            <a:buChar char="•"/>
          </a:pPr>
          <a:r>
            <a:rPr lang="en-US" sz="2000" kern="1200"/>
            <a:t>8. Anchor change  </a:t>
          </a:r>
        </a:p>
      </dsp:txBody>
      <dsp:txXfrm>
        <a:off x="0" y="797969"/>
        <a:ext cx="7729728" cy="263504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F087D1-72FD-C149-B173-1EA60CDB5A75}">
      <dsp:nvSpPr>
        <dsp:cNvPr id="0" name=""/>
        <dsp:cNvSpPr/>
      </dsp:nvSpPr>
      <dsp:spPr>
        <a:xfrm>
          <a:off x="0" y="1517"/>
          <a:ext cx="1026159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B83724-509E-034A-B11C-F45722D3EF9E}">
      <dsp:nvSpPr>
        <dsp:cNvPr id="0" name=""/>
        <dsp:cNvSpPr/>
      </dsp:nvSpPr>
      <dsp:spPr>
        <a:xfrm>
          <a:off x="0" y="1517"/>
          <a:ext cx="2052320" cy="517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a:t>HR:</a:t>
          </a:r>
          <a:endParaRPr lang="en-US" sz="1500" kern="1200"/>
        </a:p>
      </dsp:txBody>
      <dsp:txXfrm>
        <a:off x="0" y="1517"/>
        <a:ext cx="2052320" cy="517452"/>
      </dsp:txXfrm>
    </dsp:sp>
    <dsp:sp modelId="{FF33C7EB-514F-784A-960E-6B42DFFAFA81}">
      <dsp:nvSpPr>
        <dsp:cNvPr id="0" name=""/>
        <dsp:cNvSpPr/>
      </dsp:nvSpPr>
      <dsp:spPr>
        <a:xfrm>
          <a:off x="2206243" y="13544"/>
          <a:ext cx="8055356" cy="2405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Recruit, train, and support staff</a:t>
          </a:r>
        </a:p>
      </dsp:txBody>
      <dsp:txXfrm>
        <a:off x="2206243" y="13544"/>
        <a:ext cx="8055356" cy="240534"/>
      </dsp:txXfrm>
    </dsp:sp>
    <dsp:sp modelId="{CB564ADC-3BD1-E347-AA6B-46269251D35B}">
      <dsp:nvSpPr>
        <dsp:cNvPr id="0" name=""/>
        <dsp:cNvSpPr/>
      </dsp:nvSpPr>
      <dsp:spPr>
        <a:xfrm>
          <a:off x="2052319" y="254078"/>
          <a:ext cx="8209280"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6864546-818F-0542-B214-EC33F52E0598}">
      <dsp:nvSpPr>
        <dsp:cNvPr id="0" name=""/>
        <dsp:cNvSpPr/>
      </dsp:nvSpPr>
      <dsp:spPr>
        <a:xfrm>
          <a:off x="2206243" y="266105"/>
          <a:ext cx="8055356" cy="2405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Manage change &amp; engagement</a:t>
          </a:r>
        </a:p>
      </dsp:txBody>
      <dsp:txXfrm>
        <a:off x="2206243" y="266105"/>
        <a:ext cx="8055356" cy="240534"/>
      </dsp:txXfrm>
    </dsp:sp>
    <dsp:sp modelId="{465739BC-DA62-D040-867D-8B169B5B4CF9}">
      <dsp:nvSpPr>
        <dsp:cNvPr id="0" name=""/>
        <dsp:cNvSpPr/>
      </dsp:nvSpPr>
      <dsp:spPr>
        <a:xfrm>
          <a:off x="2052319" y="506639"/>
          <a:ext cx="8209280"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3ABC4B7-3D68-8F47-99EA-F2D00702360B}">
      <dsp:nvSpPr>
        <dsp:cNvPr id="0" name=""/>
        <dsp:cNvSpPr/>
      </dsp:nvSpPr>
      <dsp:spPr>
        <a:xfrm>
          <a:off x="0" y="518969"/>
          <a:ext cx="1026159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C7FB77-20F2-0F40-B6CE-38DABE4B1CD6}">
      <dsp:nvSpPr>
        <dsp:cNvPr id="0" name=""/>
        <dsp:cNvSpPr/>
      </dsp:nvSpPr>
      <dsp:spPr>
        <a:xfrm>
          <a:off x="0" y="518969"/>
          <a:ext cx="2052320" cy="517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Ulrich (1997); Kotter (1996)</a:t>
          </a:r>
        </a:p>
      </dsp:txBody>
      <dsp:txXfrm>
        <a:off x="0" y="518969"/>
        <a:ext cx="2052320" cy="517452"/>
      </dsp:txXfrm>
    </dsp:sp>
    <dsp:sp modelId="{A74F1012-FE92-494D-A88F-21F136912BFF}">
      <dsp:nvSpPr>
        <dsp:cNvPr id="0" name=""/>
        <dsp:cNvSpPr/>
      </dsp:nvSpPr>
      <dsp:spPr>
        <a:xfrm>
          <a:off x="0" y="1036421"/>
          <a:ext cx="1026159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D274B7-A1AD-4744-9E28-AFB31ED5C497}">
      <dsp:nvSpPr>
        <dsp:cNvPr id="0" name=""/>
        <dsp:cNvSpPr/>
      </dsp:nvSpPr>
      <dsp:spPr>
        <a:xfrm>
          <a:off x="0" y="1036421"/>
          <a:ext cx="2052320" cy="517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a:t>Marketing:</a:t>
          </a:r>
          <a:endParaRPr lang="en-US" sz="1500" kern="1200"/>
        </a:p>
      </dsp:txBody>
      <dsp:txXfrm>
        <a:off x="0" y="1036421"/>
        <a:ext cx="2052320" cy="517452"/>
      </dsp:txXfrm>
    </dsp:sp>
    <dsp:sp modelId="{0C8D22BD-A27F-B84A-850F-F2D626C2FEB1}">
      <dsp:nvSpPr>
        <dsp:cNvPr id="0" name=""/>
        <dsp:cNvSpPr/>
      </dsp:nvSpPr>
      <dsp:spPr>
        <a:xfrm>
          <a:off x="2206243" y="1048448"/>
          <a:ext cx="8055356" cy="2405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Promote new route </a:t>
          </a:r>
        </a:p>
      </dsp:txBody>
      <dsp:txXfrm>
        <a:off x="2206243" y="1048448"/>
        <a:ext cx="8055356" cy="240534"/>
      </dsp:txXfrm>
    </dsp:sp>
    <dsp:sp modelId="{CE507816-7976-854B-B391-B081282D94AC}">
      <dsp:nvSpPr>
        <dsp:cNvPr id="0" name=""/>
        <dsp:cNvSpPr/>
      </dsp:nvSpPr>
      <dsp:spPr>
        <a:xfrm>
          <a:off x="2052319" y="1288982"/>
          <a:ext cx="8209280"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3D4C071-E27C-734A-BC57-91C36B4E8260}">
      <dsp:nvSpPr>
        <dsp:cNvPr id="0" name=""/>
        <dsp:cNvSpPr/>
      </dsp:nvSpPr>
      <dsp:spPr>
        <a:xfrm>
          <a:off x="2206243" y="1301009"/>
          <a:ext cx="8055356" cy="2405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Build demand &amp; partnerships </a:t>
          </a:r>
        </a:p>
      </dsp:txBody>
      <dsp:txXfrm>
        <a:off x="2206243" y="1301009"/>
        <a:ext cx="8055356" cy="240534"/>
      </dsp:txXfrm>
    </dsp:sp>
    <dsp:sp modelId="{0FC2C9B8-5F2B-804B-B244-634DE49129F3}">
      <dsp:nvSpPr>
        <dsp:cNvPr id="0" name=""/>
        <dsp:cNvSpPr/>
      </dsp:nvSpPr>
      <dsp:spPr>
        <a:xfrm>
          <a:off x="2052319" y="1541544"/>
          <a:ext cx="8209280"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5063AAD-4E20-7844-9691-9527B0875666}">
      <dsp:nvSpPr>
        <dsp:cNvPr id="0" name=""/>
        <dsp:cNvSpPr/>
      </dsp:nvSpPr>
      <dsp:spPr>
        <a:xfrm>
          <a:off x="0" y="1553873"/>
          <a:ext cx="1026159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C89282-26FD-8A44-B4CE-5B1634B2C0DC}">
      <dsp:nvSpPr>
        <dsp:cNvPr id="0" name=""/>
        <dsp:cNvSpPr/>
      </dsp:nvSpPr>
      <dsp:spPr>
        <a:xfrm>
          <a:off x="0" y="1553873"/>
          <a:ext cx="2052320" cy="517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Kotter (1966)</a:t>
          </a:r>
        </a:p>
      </dsp:txBody>
      <dsp:txXfrm>
        <a:off x="0" y="1553873"/>
        <a:ext cx="2052320" cy="517452"/>
      </dsp:txXfrm>
    </dsp:sp>
    <dsp:sp modelId="{8E3A64AA-861C-CB4C-876C-355BDBFE8475}">
      <dsp:nvSpPr>
        <dsp:cNvPr id="0" name=""/>
        <dsp:cNvSpPr/>
      </dsp:nvSpPr>
      <dsp:spPr>
        <a:xfrm>
          <a:off x="0" y="2071326"/>
          <a:ext cx="1026159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578524-C07C-CF4E-A1A2-B77DDB5562C8}">
      <dsp:nvSpPr>
        <dsp:cNvPr id="0" name=""/>
        <dsp:cNvSpPr/>
      </dsp:nvSpPr>
      <dsp:spPr>
        <a:xfrm>
          <a:off x="0" y="2071326"/>
          <a:ext cx="2052320" cy="517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a:t>Operations:</a:t>
          </a:r>
          <a:endParaRPr lang="en-US" sz="1500" kern="1200"/>
        </a:p>
      </dsp:txBody>
      <dsp:txXfrm>
        <a:off x="0" y="2071326"/>
        <a:ext cx="2052320" cy="517452"/>
      </dsp:txXfrm>
    </dsp:sp>
    <dsp:sp modelId="{D26E30E8-D501-244F-8F43-4C39A8577921}">
      <dsp:nvSpPr>
        <dsp:cNvPr id="0" name=""/>
        <dsp:cNvSpPr/>
      </dsp:nvSpPr>
      <dsp:spPr>
        <a:xfrm>
          <a:off x="2206243" y="2083352"/>
          <a:ext cx="8055356" cy="2405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Plan flights &amp; logistics </a:t>
          </a:r>
        </a:p>
      </dsp:txBody>
      <dsp:txXfrm>
        <a:off x="2206243" y="2083352"/>
        <a:ext cx="8055356" cy="240534"/>
      </dsp:txXfrm>
    </dsp:sp>
    <dsp:sp modelId="{F2B4D56F-2B0E-AE49-9934-BE17D6F34092}">
      <dsp:nvSpPr>
        <dsp:cNvPr id="0" name=""/>
        <dsp:cNvSpPr/>
      </dsp:nvSpPr>
      <dsp:spPr>
        <a:xfrm>
          <a:off x="2052319" y="2323887"/>
          <a:ext cx="8209280"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CC7A0BD-317A-8944-B612-52571C52B3FE}">
      <dsp:nvSpPr>
        <dsp:cNvPr id="0" name=""/>
        <dsp:cNvSpPr/>
      </dsp:nvSpPr>
      <dsp:spPr>
        <a:xfrm>
          <a:off x="2206243" y="2335914"/>
          <a:ext cx="8055356" cy="2405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Ensures safety &amp; efficient delivery </a:t>
          </a:r>
        </a:p>
      </dsp:txBody>
      <dsp:txXfrm>
        <a:off x="2206243" y="2335914"/>
        <a:ext cx="8055356" cy="240534"/>
      </dsp:txXfrm>
    </dsp:sp>
    <dsp:sp modelId="{26157EF0-76AC-4A43-BD71-B8C88703348D}">
      <dsp:nvSpPr>
        <dsp:cNvPr id="0" name=""/>
        <dsp:cNvSpPr/>
      </dsp:nvSpPr>
      <dsp:spPr>
        <a:xfrm>
          <a:off x="2052319" y="2576448"/>
          <a:ext cx="8209280"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2CAE019-7636-6C40-A373-2EDE11F14E81}">
      <dsp:nvSpPr>
        <dsp:cNvPr id="0" name=""/>
        <dsp:cNvSpPr/>
      </dsp:nvSpPr>
      <dsp:spPr>
        <a:xfrm>
          <a:off x="0" y="2588778"/>
          <a:ext cx="1026159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3BDEDB-2139-7742-97B6-86DD06A2A9D9}">
      <dsp:nvSpPr>
        <dsp:cNvPr id="0" name=""/>
        <dsp:cNvSpPr/>
      </dsp:nvSpPr>
      <dsp:spPr>
        <a:xfrm>
          <a:off x="0" y="2588778"/>
          <a:ext cx="2052320" cy="517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Slack (2022)</a:t>
          </a:r>
        </a:p>
      </dsp:txBody>
      <dsp:txXfrm>
        <a:off x="0" y="2588778"/>
        <a:ext cx="2052320" cy="5174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EF469C-31CC-0446-8542-C5C163C9E3AD}">
      <dsp:nvSpPr>
        <dsp:cNvPr id="0" name=""/>
        <dsp:cNvSpPr/>
      </dsp:nvSpPr>
      <dsp:spPr>
        <a:xfrm>
          <a:off x="0" y="494827"/>
          <a:ext cx="6151562" cy="1247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77430" tIns="458216" rIns="477430" bIns="156464" numCol="1" spcCol="1270" anchor="t" anchorCtr="0">
          <a:noAutofit/>
        </a:bodyPr>
        <a:lstStyle/>
        <a:p>
          <a:pPr marL="228600" lvl="1" indent="-228600" algn="l" defTabSz="977900">
            <a:lnSpc>
              <a:spcPct val="90000"/>
            </a:lnSpc>
            <a:spcBef>
              <a:spcPct val="0"/>
            </a:spcBef>
            <a:spcAft>
              <a:spcPct val="15000"/>
            </a:spcAft>
            <a:buChar char="•"/>
          </a:pPr>
          <a:r>
            <a:rPr lang="en-US" sz="2200" kern="1200"/>
            <a:t>Increased international visitor numbers </a:t>
          </a:r>
        </a:p>
        <a:p>
          <a:pPr marL="228600" lvl="1" indent="-228600" algn="l" defTabSz="977900">
            <a:lnSpc>
              <a:spcPct val="90000"/>
            </a:lnSpc>
            <a:spcBef>
              <a:spcPct val="0"/>
            </a:spcBef>
            <a:spcAft>
              <a:spcPct val="15000"/>
            </a:spcAft>
            <a:buChar char="•"/>
          </a:pPr>
          <a:r>
            <a:rPr lang="en-US" sz="2200" kern="1200"/>
            <a:t>Enhances Wales’s global destination profile </a:t>
          </a:r>
        </a:p>
      </dsp:txBody>
      <dsp:txXfrm>
        <a:off x="0" y="494827"/>
        <a:ext cx="6151562" cy="1247400"/>
      </dsp:txXfrm>
    </dsp:sp>
    <dsp:sp modelId="{3894396C-7785-9447-9FC0-E319ED6DB0A3}">
      <dsp:nvSpPr>
        <dsp:cNvPr id="0" name=""/>
        <dsp:cNvSpPr/>
      </dsp:nvSpPr>
      <dsp:spPr>
        <a:xfrm>
          <a:off x="307578" y="170107"/>
          <a:ext cx="4306094" cy="6494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2760" tIns="0" rIns="162760" bIns="0" numCol="1" spcCol="1270" anchor="ctr" anchorCtr="0">
          <a:noAutofit/>
        </a:bodyPr>
        <a:lstStyle/>
        <a:p>
          <a:pPr marL="0" lvl="0" indent="0" algn="l" defTabSz="977900">
            <a:lnSpc>
              <a:spcPct val="90000"/>
            </a:lnSpc>
            <a:spcBef>
              <a:spcPct val="0"/>
            </a:spcBef>
            <a:spcAft>
              <a:spcPct val="35000"/>
            </a:spcAft>
            <a:buNone/>
          </a:pPr>
          <a:r>
            <a:rPr lang="en-US" sz="2200" kern="1200"/>
            <a:t>Tourism:</a:t>
          </a:r>
        </a:p>
      </dsp:txBody>
      <dsp:txXfrm>
        <a:off x="339281" y="201810"/>
        <a:ext cx="4242688" cy="586034"/>
      </dsp:txXfrm>
    </dsp:sp>
    <dsp:sp modelId="{AD328B33-8613-254D-B76C-F8B2EC600B87}">
      <dsp:nvSpPr>
        <dsp:cNvPr id="0" name=""/>
        <dsp:cNvSpPr/>
      </dsp:nvSpPr>
      <dsp:spPr>
        <a:xfrm>
          <a:off x="0" y="2185747"/>
          <a:ext cx="6151562" cy="15592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77430" tIns="458216" rIns="477430" bIns="156464" numCol="1" spcCol="1270" anchor="t" anchorCtr="0">
          <a:noAutofit/>
        </a:bodyPr>
        <a:lstStyle/>
        <a:p>
          <a:pPr marL="228600" lvl="1" indent="-228600" algn="l" defTabSz="977900">
            <a:lnSpc>
              <a:spcPct val="90000"/>
            </a:lnSpc>
            <a:spcBef>
              <a:spcPct val="0"/>
            </a:spcBef>
            <a:spcAft>
              <a:spcPct val="15000"/>
            </a:spcAft>
            <a:buChar char="•"/>
          </a:pPr>
          <a:r>
            <a:rPr lang="en-US" sz="2200" kern="1200"/>
            <a:t>High demand for hotels, attracts, and tourism</a:t>
          </a:r>
        </a:p>
        <a:p>
          <a:pPr marL="228600" lvl="1" indent="-228600" algn="l" defTabSz="977900">
            <a:lnSpc>
              <a:spcPct val="90000"/>
            </a:lnSpc>
            <a:spcBef>
              <a:spcPct val="0"/>
            </a:spcBef>
            <a:spcAft>
              <a:spcPct val="15000"/>
            </a:spcAft>
            <a:buChar char="•"/>
          </a:pPr>
          <a:r>
            <a:rPr lang="en-US" sz="2200" kern="1200"/>
            <a:t>Supports regional economic growth </a:t>
          </a:r>
        </a:p>
      </dsp:txBody>
      <dsp:txXfrm>
        <a:off x="0" y="2185747"/>
        <a:ext cx="6151562" cy="1559250"/>
      </dsp:txXfrm>
    </dsp:sp>
    <dsp:sp modelId="{BA2B34A9-5763-F14B-AD0A-CAE51CDCEEE3}">
      <dsp:nvSpPr>
        <dsp:cNvPr id="0" name=""/>
        <dsp:cNvSpPr/>
      </dsp:nvSpPr>
      <dsp:spPr>
        <a:xfrm>
          <a:off x="307578" y="1861027"/>
          <a:ext cx="4306094" cy="6494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2760" tIns="0" rIns="162760" bIns="0" numCol="1" spcCol="1270" anchor="ctr" anchorCtr="0">
          <a:noAutofit/>
        </a:bodyPr>
        <a:lstStyle/>
        <a:p>
          <a:pPr marL="0" lvl="0" indent="0" algn="l" defTabSz="977900">
            <a:lnSpc>
              <a:spcPct val="90000"/>
            </a:lnSpc>
            <a:spcBef>
              <a:spcPct val="0"/>
            </a:spcBef>
            <a:spcAft>
              <a:spcPct val="35000"/>
            </a:spcAft>
            <a:buNone/>
          </a:pPr>
          <a:r>
            <a:rPr lang="en-US" sz="2200" kern="1200"/>
            <a:t>Leisure:</a:t>
          </a:r>
        </a:p>
      </dsp:txBody>
      <dsp:txXfrm>
        <a:off x="339281" y="1892730"/>
        <a:ext cx="4242688" cy="586034"/>
      </dsp:txXfrm>
    </dsp:sp>
    <dsp:sp modelId="{291B8D39-8486-4445-BAD1-9799FF541AF0}">
      <dsp:nvSpPr>
        <dsp:cNvPr id="0" name=""/>
        <dsp:cNvSpPr/>
      </dsp:nvSpPr>
      <dsp:spPr>
        <a:xfrm>
          <a:off x="0" y="4188517"/>
          <a:ext cx="6151562" cy="918224"/>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77430" tIns="458216" rIns="477430" bIns="156464" numCol="1" spcCol="1270" anchor="t" anchorCtr="0">
          <a:noAutofit/>
        </a:bodyPr>
        <a:lstStyle/>
        <a:p>
          <a:pPr marL="228600" lvl="1" indent="-228600" algn="l" defTabSz="977900">
            <a:lnSpc>
              <a:spcPct val="90000"/>
            </a:lnSpc>
            <a:spcBef>
              <a:spcPct val="0"/>
            </a:spcBef>
            <a:spcAft>
              <a:spcPct val="15000"/>
            </a:spcAft>
            <a:buChar char="•"/>
          </a:pPr>
          <a:r>
            <a:rPr lang="en-US" sz="2200" kern="1200"/>
            <a:t>Strengthens global connectivity </a:t>
          </a:r>
        </a:p>
      </dsp:txBody>
      <dsp:txXfrm>
        <a:off x="0" y="4188517"/>
        <a:ext cx="6151562" cy="918224"/>
      </dsp:txXfrm>
    </dsp:sp>
    <dsp:sp modelId="{D3BB6F37-C605-804B-8438-1477E4CDDB23}">
      <dsp:nvSpPr>
        <dsp:cNvPr id="0" name=""/>
        <dsp:cNvSpPr/>
      </dsp:nvSpPr>
      <dsp:spPr>
        <a:xfrm>
          <a:off x="307578" y="3863797"/>
          <a:ext cx="4306094" cy="6494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2760" tIns="0" rIns="162760" bIns="0" numCol="1" spcCol="1270" anchor="ctr" anchorCtr="0">
          <a:noAutofit/>
        </a:bodyPr>
        <a:lstStyle/>
        <a:p>
          <a:pPr marL="0" lvl="0" indent="0" algn="l" defTabSz="977900">
            <a:lnSpc>
              <a:spcPct val="90000"/>
            </a:lnSpc>
            <a:spcBef>
              <a:spcPct val="0"/>
            </a:spcBef>
            <a:spcAft>
              <a:spcPct val="35000"/>
            </a:spcAft>
            <a:buNone/>
          </a:pPr>
          <a:r>
            <a:rPr lang="en-US" sz="2200" kern="1200"/>
            <a:t>Events:</a:t>
          </a:r>
        </a:p>
      </dsp:txBody>
      <dsp:txXfrm>
        <a:off x="339281" y="3895500"/>
        <a:ext cx="4242688" cy="58603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F9146D-BB5B-5942-A2AF-DDC6803E092C}">
      <dsp:nvSpPr>
        <dsp:cNvPr id="0" name=""/>
        <dsp:cNvSpPr/>
      </dsp:nvSpPr>
      <dsp:spPr>
        <a:xfrm>
          <a:off x="0" y="48987"/>
          <a:ext cx="5607050" cy="631800"/>
        </a:xfrm>
        <a:prstGeom prst="round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Tourism:</a:t>
          </a:r>
        </a:p>
      </dsp:txBody>
      <dsp:txXfrm>
        <a:off x="30842" y="79829"/>
        <a:ext cx="5545366" cy="570116"/>
      </dsp:txXfrm>
    </dsp:sp>
    <dsp:sp modelId="{6B33A244-D6B3-9346-AED0-C88320FE17C1}">
      <dsp:nvSpPr>
        <dsp:cNvPr id="0" name=""/>
        <dsp:cNvSpPr/>
      </dsp:nvSpPr>
      <dsp:spPr>
        <a:xfrm>
          <a:off x="0" y="680787"/>
          <a:ext cx="5607050" cy="978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024"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Wales may become over reliant on international visitors</a:t>
          </a:r>
        </a:p>
        <a:p>
          <a:pPr marL="228600" lvl="1" indent="-228600" algn="l" defTabSz="933450">
            <a:lnSpc>
              <a:spcPct val="90000"/>
            </a:lnSpc>
            <a:spcBef>
              <a:spcPct val="0"/>
            </a:spcBef>
            <a:spcAft>
              <a:spcPct val="20000"/>
            </a:spcAft>
            <a:buChar char="•"/>
          </a:pPr>
          <a:r>
            <a:rPr lang="en-US" sz="2100" kern="1200"/>
            <a:t>Seasonal fluctuations and demand</a:t>
          </a:r>
        </a:p>
      </dsp:txBody>
      <dsp:txXfrm>
        <a:off x="0" y="680787"/>
        <a:ext cx="5607050" cy="978075"/>
      </dsp:txXfrm>
    </dsp:sp>
    <dsp:sp modelId="{B61C83FD-4255-D444-A0CB-A3D6B34974DD}">
      <dsp:nvSpPr>
        <dsp:cNvPr id="0" name=""/>
        <dsp:cNvSpPr/>
      </dsp:nvSpPr>
      <dsp:spPr>
        <a:xfrm>
          <a:off x="0" y="1658862"/>
          <a:ext cx="5607050" cy="631800"/>
        </a:xfrm>
        <a:prstGeom prst="roundRect">
          <a:avLst/>
        </a:prstGeom>
        <a:gradFill rotWithShape="0">
          <a:gsLst>
            <a:gs pos="0">
              <a:schemeClr val="accent2">
                <a:hueOff val="-5175945"/>
                <a:satOff val="22930"/>
                <a:lumOff val="-8432"/>
                <a:alphaOff val="0"/>
                <a:tint val="97000"/>
                <a:satMod val="100000"/>
                <a:lumMod val="102000"/>
              </a:schemeClr>
            </a:gs>
            <a:gs pos="50000">
              <a:schemeClr val="accent2">
                <a:hueOff val="-5175945"/>
                <a:satOff val="22930"/>
                <a:lumOff val="-8432"/>
                <a:alphaOff val="0"/>
                <a:shade val="100000"/>
                <a:satMod val="103000"/>
                <a:lumMod val="100000"/>
              </a:schemeClr>
            </a:gs>
            <a:gs pos="100000">
              <a:schemeClr val="accent2">
                <a:hueOff val="-5175945"/>
                <a:satOff val="22930"/>
                <a:lumOff val="-8432"/>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Infrastructure pressure:</a:t>
          </a:r>
        </a:p>
      </dsp:txBody>
      <dsp:txXfrm>
        <a:off x="30842" y="1689704"/>
        <a:ext cx="5545366" cy="570116"/>
      </dsp:txXfrm>
    </dsp:sp>
    <dsp:sp modelId="{F5C665B7-4EAD-1D4A-8A10-6C785DCCDC9A}">
      <dsp:nvSpPr>
        <dsp:cNvPr id="0" name=""/>
        <dsp:cNvSpPr/>
      </dsp:nvSpPr>
      <dsp:spPr>
        <a:xfrm>
          <a:off x="0" y="2290662"/>
          <a:ext cx="5607050" cy="978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024"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Increasing strain Cardiff Airport facilities</a:t>
          </a:r>
        </a:p>
        <a:p>
          <a:pPr marL="228600" lvl="1" indent="-228600" algn="l" defTabSz="933450">
            <a:lnSpc>
              <a:spcPct val="90000"/>
            </a:lnSpc>
            <a:spcBef>
              <a:spcPct val="0"/>
            </a:spcBef>
            <a:spcAft>
              <a:spcPct val="20000"/>
            </a:spcAft>
            <a:buChar char="•"/>
          </a:pPr>
          <a:r>
            <a:rPr lang="en-US" sz="2100" kern="1200"/>
            <a:t>Potential congestion during peak travel periods </a:t>
          </a:r>
        </a:p>
      </dsp:txBody>
      <dsp:txXfrm>
        <a:off x="0" y="2290662"/>
        <a:ext cx="5607050" cy="978075"/>
      </dsp:txXfrm>
    </dsp:sp>
    <dsp:sp modelId="{EDAC114E-7F41-0743-A2EE-0CEEA353EA57}">
      <dsp:nvSpPr>
        <dsp:cNvPr id="0" name=""/>
        <dsp:cNvSpPr/>
      </dsp:nvSpPr>
      <dsp:spPr>
        <a:xfrm>
          <a:off x="0" y="3268737"/>
          <a:ext cx="5607050" cy="631800"/>
        </a:xfrm>
        <a:prstGeom prst="roundRect">
          <a:avLst/>
        </a:prstGeom>
        <a:gradFill rotWithShape="0">
          <a:gsLst>
            <a:gs pos="0">
              <a:schemeClr val="accent2">
                <a:hueOff val="-10351890"/>
                <a:satOff val="45859"/>
                <a:lumOff val="-16864"/>
                <a:alphaOff val="0"/>
                <a:tint val="97000"/>
                <a:satMod val="100000"/>
                <a:lumMod val="102000"/>
              </a:schemeClr>
            </a:gs>
            <a:gs pos="50000">
              <a:schemeClr val="accent2">
                <a:hueOff val="-10351890"/>
                <a:satOff val="45859"/>
                <a:lumOff val="-16864"/>
                <a:alphaOff val="0"/>
                <a:shade val="100000"/>
                <a:satMod val="103000"/>
                <a:lumMod val="100000"/>
              </a:schemeClr>
            </a:gs>
            <a:gs pos="100000">
              <a:schemeClr val="accent2">
                <a:hueOff val="-10351890"/>
                <a:satOff val="45859"/>
                <a:lumOff val="-16864"/>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Economic uncertainty:</a:t>
          </a:r>
        </a:p>
      </dsp:txBody>
      <dsp:txXfrm>
        <a:off x="30842" y="3299579"/>
        <a:ext cx="5545366" cy="570116"/>
      </dsp:txXfrm>
    </dsp:sp>
    <dsp:sp modelId="{7CC9AB54-6C7C-A049-8D2F-F969BA27ECBB}">
      <dsp:nvSpPr>
        <dsp:cNvPr id="0" name=""/>
        <dsp:cNvSpPr/>
      </dsp:nvSpPr>
      <dsp:spPr>
        <a:xfrm>
          <a:off x="0" y="3900537"/>
          <a:ext cx="5607050" cy="978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024"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Demand uncertainty for long-haul routes</a:t>
          </a:r>
        </a:p>
        <a:p>
          <a:pPr marL="228600" lvl="1" indent="-228600" algn="l" defTabSz="933450">
            <a:lnSpc>
              <a:spcPct val="90000"/>
            </a:lnSpc>
            <a:spcBef>
              <a:spcPct val="0"/>
            </a:spcBef>
            <a:spcAft>
              <a:spcPct val="20000"/>
            </a:spcAft>
            <a:buChar char="•"/>
          </a:pPr>
          <a:r>
            <a:rPr lang="en-US" sz="2100" kern="1200"/>
            <a:t>Risk if passenger numbers are lower than expected </a:t>
          </a:r>
        </a:p>
      </dsp:txBody>
      <dsp:txXfrm>
        <a:off x="0" y="3900537"/>
        <a:ext cx="5607050" cy="9780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209E7F-A2E5-114A-861A-D1C2C12ECBFF}">
      <dsp:nvSpPr>
        <dsp:cNvPr id="0" name=""/>
        <dsp:cNvSpPr/>
      </dsp:nvSpPr>
      <dsp:spPr>
        <a:xfrm>
          <a:off x="0" y="0"/>
          <a:ext cx="5607050" cy="0"/>
        </a:xfrm>
        <a:prstGeom prst="line">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w="6350"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63291EA-E076-B64F-95CD-134441E803AE}">
      <dsp:nvSpPr>
        <dsp:cNvPr id="0" name=""/>
        <dsp:cNvSpPr/>
      </dsp:nvSpPr>
      <dsp:spPr>
        <a:xfrm>
          <a:off x="0" y="0"/>
          <a:ext cx="1121410" cy="2463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Positive:</a:t>
          </a:r>
        </a:p>
      </dsp:txBody>
      <dsp:txXfrm>
        <a:off x="0" y="0"/>
        <a:ext cx="1121410" cy="2463799"/>
      </dsp:txXfrm>
    </dsp:sp>
    <dsp:sp modelId="{10C5B72D-1FBC-BB46-BEFE-23FFE8D5304D}">
      <dsp:nvSpPr>
        <dsp:cNvPr id="0" name=""/>
        <dsp:cNvSpPr/>
      </dsp:nvSpPr>
      <dsp:spPr>
        <a:xfrm>
          <a:off x="1205515" y="28962"/>
          <a:ext cx="4401534" cy="579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Strengthens regional airports In long-haul aviation </a:t>
          </a:r>
        </a:p>
      </dsp:txBody>
      <dsp:txXfrm>
        <a:off x="1205515" y="28962"/>
        <a:ext cx="4401534" cy="579257"/>
      </dsp:txXfrm>
    </dsp:sp>
    <dsp:sp modelId="{E4734D2E-49B0-794F-8837-A0BF76FED18B}">
      <dsp:nvSpPr>
        <dsp:cNvPr id="0" name=""/>
        <dsp:cNvSpPr/>
      </dsp:nvSpPr>
      <dsp:spPr>
        <a:xfrm>
          <a:off x="1121410" y="608220"/>
          <a:ext cx="4485640"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4D33AC0A-4A87-5F4D-9E0F-106CCA1509B2}">
      <dsp:nvSpPr>
        <dsp:cNvPr id="0" name=""/>
        <dsp:cNvSpPr/>
      </dsp:nvSpPr>
      <dsp:spPr>
        <a:xfrm>
          <a:off x="1205515" y="637183"/>
          <a:ext cx="4401534" cy="579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Increases UK and Canada tourism and market growth</a:t>
          </a:r>
        </a:p>
      </dsp:txBody>
      <dsp:txXfrm>
        <a:off x="1205515" y="637183"/>
        <a:ext cx="4401534" cy="579257"/>
      </dsp:txXfrm>
    </dsp:sp>
    <dsp:sp modelId="{6773A308-5FC9-EE4F-908B-83729C3FCB55}">
      <dsp:nvSpPr>
        <dsp:cNvPr id="0" name=""/>
        <dsp:cNvSpPr/>
      </dsp:nvSpPr>
      <dsp:spPr>
        <a:xfrm>
          <a:off x="1121410" y="1216441"/>
          <a:ext cx="4485640"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7C1BBC2A-A906-FE45-9FB3-C287F35DC42B}">
      <dsp:nvSpPr>
        <dsp:cNvPr id="0" name=""/>
        <dsp:cNvSpPr/>
      </dsp:nvSpPr>
      <dsp:spPr>
        <a:xfrm>
          <a:off x="1205515" y="1245403"/>
          <a:ext cx="4401534" cy="579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Improves the economy with jobs and investment</a:t>
          </a:r>
        </a:p>
      </dsp:txBody>
      <dsp:txXfrm>
        <a:off x="1205515" y="1245403"/>
        <a:ext cx="4401534" cy="579257"/>
      </dsp:txXfrm>
    </dsp:sp>
    <dsp:sp modelId="{51B37F5B-5813-8F44-8817-E38E7E283336}">
      <dsp:nvSpPr>
        <dsp:cNvPr id="0" name=""/>
        <dsp:cNvSpPr/>
      </dsp:nvSpPr>
      <dsp:spPr>
        <a:xfrm>
          <a:off x="1121410" y="1824661"/>
          <a:ext cx="4485640"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4C7731B5-BB6B-4745-A573-803F927D5F9E}">
      <dsp:nvSpPr>
        <dsp:cNvPr id="0" name=""/>
        <dsp:cNvSpPr/>
      </dsp:nvSpPr>
      <dsp:spPr>
        <a:xfrm>
          <a:off x="1205515" y="1853624"/>
          <a:ext cx="4401534" cy="579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Encourages use of Cardiff airport</a:t>
          </a:r>
        </a:p>
      </dsp:txBody>
      <dsp:txXfrm>
        <a:off x="1205515" y="1853624"/>
        <a:ext cx="4401534" cy="579257"/>
      </dsp:txXfrm>
    </dsp:sp>
    <dsp:sp modelId="{0C337ED6-60A7-F743-86B8-BBADBEB5D64F}">
      <dsp:nvSpPr>
        <dsp:cNvPr id="0" name=""/>
        <dsp:cNvSpPr/>
      </dsp:nvSpPr>
      <dsp:spPr>
        <a:xfrm>
          <a:off x="1121410" y="2432882"/>
          <a:ext cx="4485640"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4BD0E0C2-CDF5-0746-8091-C69F4102EA8E}">
      <dsp:nvSpPr>
        <dsp:cNvPr id="0" name=""/>
        <dsp:cNvSpPr/>
      </dsp:nvSpPr>
      <dsp:spPr>
        <a:xfrm>
          <a:off x="0" y="2463799"/>
          <a:ext cx="5607050" cy="0"/>
        </a:xfrm>
        <a:prstGeom prst="line">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w="6350"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F3A70BB-5A5E-654C-BBDF-29E78BFAF5A1}">
      <dsp:nvSpPr>
        <dsp:cNvPr id="0" name=""/>
        <dsp:cNvSpPr/>
      </dsp:nvSpPr>
      <dsp:spPr>
        <a:xfrm>
          <a:off x="0" y="2463799"/>
          <a:ext cx="1121410" cy="2463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Negative:</a:t>
          </a:r>
        </a:p>
      </dsp:txBody>
      <dsp:txXfrm>
        <a:off x="0" y="2463799"/>
        <a:ext cx="1121410" cy="2463799"/>
      </dsp:txXfrm>
    </dsp:sp>
    <dsp:sp modelId="{655528DE-72E3-074D-A759-613B334FC627}">
      <dsp:nvSpPr>
        <dsp:cNvPr id="0" name=""/>
        <dsp:cNvSpPr/>
      </dsp:nvSpPr>
      <dsp:spPr>
        <a:xfrm>
          <a:off x="1205515" y="2502296"/>
          <a:ext cx="4401534" cy="769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Risk of route underperforming if demand isn’t met</a:t>
          </a:r>
        </a:p>
      </dsp:txBody>
      <dsp:txXfrm>
        <a:off x="1205515" y="2502296"/>
        <a:ext cx="4401534" cy="769937"/>
      </dsp:txXfrm>
    </dsp:sp>
    <dsp:sp modelId="{9131DBCE-FD73-EB4B-9269-BBD68B456E1F}">
      <dsp:nvSpPr>
        <dsp:cNvPr id="0" name=""/>
        <dsp:cNvSpPr/>
      </dsp:nvSpPr>
      <dsp:spPr>
        <a:xfrm>
          <a:off x="1121410" y="3272234"/>
          <a:ext cx="4485640"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A4541FA5-BB1D-0743-933A-D005CFC562C3}">
      <dsp:nvSpPr>
        <dsp:cNvPr id="0" name=""/>
        <dsp:cNvSpPr/>
      </dsp:nvSpPr>
      <dsp:spPr>
        <a:xfrm>
          <a:off x="1205515" y="3310731"/>
          <a:ext cx="4401534" cy="769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Pressure of infrastructure and resources </a:t>
          </a:r>
        </a:p>
      </dsp:txBody>
      <dsp:txXfrm>
        <a:off x="1205515" y="3310731"/>
        <a:ext cx="4401534" cy="769937"/>
      </dsp:txXfrm>
    </dsp:sp>
    <dsp:sp modelId="{39DD5AFD-8F23-5848-80F6-B2347DB7CC00}">
      <dsp:nvSpPr>
        <dsp:cNvPr id="0" name=""/>
        <dsp:cNvSpPr/>
      </dsp:nvSpPr>
      <dsp:spPr>
        <a:xfrm>
          <a:off x="1121410" y="4080668"/>
          <a:ext cx="4485640"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7128865C-2EDE-364E-8B75-665DF4D60313}">
      <dsp:nvSpPr>
        <dsp:cNvPr id="0" name=""/>
        <dsp:cNvSpPr/>
      </dsp:nvSpPr>
      <dsp:spPr>
        <a:xfrm>
          <a:off x="1205515" y="4119165"/>
          <a:ext cx="4401534" cy="769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Competition from major airports like London airports </a:t>
          </a:r>
        </a:p>
      </dsp:txBody>
      <dsp:txXfrm>
        <a:off x="1205515" y="4119165"/>
        <a:ext cx="4401534" cy="769937"/>
      </dsp:txXfrm>
    </dsp:sp>
    <dsp:sp modelId="{13379146-F3E5-0A42-9803-535566F7C638}">
      <dsp:nvSpPr>
        <dsp:cNvPr id="0" name=""/>
        <dsp:cNvSpPr/>
      </dsp:nvSpPr>
      <dsp:spPr>
        <a:xfrm>
          <a:off x="1121410" y="4889103"/>
          <a:ext cx="4485640" cy="0"/>
        </a:xfrm>
        <a:prstGeom prst="line">
          <a:avLst/>
        </a:prstGeom>
        <a:solidFill>
          <a:schemeClr val="accent4">
            <a:hueOff val="0"/>
            <a:satOff val="0"/>
            <a:lumOff val="0"/>
            <a:alphaOff val="0"/>
          </a:schemeClr>
        </a:solidFill>
        <a:ln w="12700" cap="flat" cmpd="sng" algn="ctr">
          <a:solidFill>
            <a:schemeClr val="accent4">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19A33B-00CD-384F-83D9-207D88ED7039}">
      <dsp:nvSpPr>
        <dsp:cNvPr id="0" name=""/>
        <dsp:cNvSpPr/>
      </dsp:nvSpPr>
      <dsp:spPr>
        <a:xfrm>
          <a:off x="3006" y="0"/>
          <a:ext cx="2385020" cy="310774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5945" tIns="330200" rIns="185945" bIns="330200" numCol="1" spcCol="1270" anchor="t" anchorCtr="0">
          <a:noAutofit/>
        </a:bodyPr>
        <a:lstStyle/>
        <a:p>
          <a:pPr marL="0" lvl="0" indent="0" algn="l" defTabSz="977900">
            <a:lnSpc>
              <a:spcPct val="90000"/>
            </a:lnSpc>
            <a:spcBef>
              <a:spcPct val="0"/>
            </a:spcBef>
            <a:spcAft>
              <a:spcPct val="35000"/>
            </a:spcAft>
            <a:buNone/>
          </a:pPr>
          <a:r>
            <a:rPr lang="en-US" sz="2200" kern="1200" dirty="0"/>
            <a:t>Strengthen transport connectivity strategy</a:t>
          </a:r>
        </a:p>
      </dsp:txBody>
      <dsp:txXfrm>
        <a:off x="3006" y="1180944"/>
        <a:ext cx="2385020" cy="1864648"/>
      </dsp:txXfrm>
    </dsp:sp>
    <dsp:sp modelId="{AF89AA1A-7ABC-6F40-9883-FC76B7C6FB96}">
      <dsp:nvSpPr>
        <dsp:cNvPr id="0" name=""/>
        <dsp:cNvSpPr/>
      </dsp:nvSpPr>
      <dsp:spPr>
        <a:xfrm>
          <a:off x="729354" y="310774"/>
          <a:ext cx="932324" cy="932324"/>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89150">
            <a:lnSpc>
              <a:spcPct val="90000"/>
            </a:lnSpc>
            <a:spcBef>
              <a:spcPct val="0"/>
            </a:spcBef>
            <a:spcAft>
              <a:spcPct val="35000"/>
            </a:spcAft>
            <a:buNone/>
          </a:pPr>
          <a:r>
            <a:rPr lang="en-US" sz="4700" kern="1200"/>
            <a:t>1</a:t>
          </a:r>
        </a:p>
      </dsp:txBody>
      <dsp:txXfrm>
        <a:off x="865890" y="447310"/>
        <a:ext cx="659252" cy="659252"/>
      </dsp:txXfrm>
    </dsp:sp>
    <dsp:sp modelId="{0FDEB2FD-E4B1-5F40-A01C-B1F891C30DDD}">
      <dsp:nvSpPr>
        <dsp:cNvPr id="0" name=""/>
        <dsp:cNvSpPr/>
      </dsp:nvSpPr>
      <dsp:spPr>
        <a:xfrm>
          <a:off x="3006" y="3107676"/>
          <a:ext cx="2385020" cy="72"/>
        </a:xfrm>
        <a:prstGeom prst="rect">
          <a:avLst/>
        </a:prstGeom>
        <a:solidFill>
          <a:schemeClr val="accent2">
            <a:hueOff val="-1478841"/>
            <a:satOff val="6551"/>
            <a:lumOff val="-2409"/>
            <a:alphaOff val="0"/>
          </a:schemeClr>
        </a:solidFill>
        <a:ln w="12700" cap="flat" cmpd="sng" algn="ctr">
          <a:solidFill>
            <a:schemeClr val="accent2">
              <a:hueOff val="-1478841"/>
              <a:satOff val="6551"/>
              <a:lumOff val="-240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446E4D-A023-9B45-BBCF-2696F41D5D37}">
      <dsp:nvSpPr>
        <dsp:cNvPr id="0" name=""/>
        <dsp:cNvSpPr/>
      </dsp:nvSpPr>
      <dsp:spPr>
        <a:xfrm>
          <a:off x="2626528" y="0"/>
          <a:ext cx="2385020" cy="3107748"/>
        </a:xfrm>
        <a:prstGeom prst="rect">
          <a:avLst/>
        </a:prstGeom>
        <a:solidFill>
          <a:schemeClr val="accent2">
            <a:tint val="40000"/>
            <a:alpha val="90000"/>
            <a:hueOff val="-3648664"/>
            <a:satOff val="10440"/>
            <a:lumOff val="-695"/>
            <a:alphaOff val="0"/>
          </a:schemeClr>
        </a:solidFill>
        <a:ln w="12700" cap="flat" cmpd="sng" algn="ctr">
          <a:solidFill>
            <a:schemeClr val="accent2">
              <a:tint val="40000"/>
              <a:alpha val="90000"/>
              <a:hueOff val="-3648664"/>
              <a:satOff val="10440"/>
              <a:lumOff val="-6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5945" tIns="330200" rIns="185945" bIns="330200" numCol="1" spcCol="1270" anchor="t" anchorCtr="0">
          <a:noAutofit/>
        </a:bodyPr>
        <a:lstStyle/>
        <a:p>
          <a:pPr marL="0" lvl="0" indent="0" algn="l" defTabSz="977900">
            <a:lnSpc>
              <a:spcPct val="90000"/>
            </a:lnSpc>
            <a:spcBef>
              <a:spcPct val="0"/>
            </a:spcBef>
            <a:spcAft>
              <a:spcPct val="35000"/>
            </a:spcAft>
            <a:buNone/>
          </a:pPr>
          <a:r>
            <a:rPr lang="en-US" sz="2200" kern="1200" dirty="0"/>
            <a:t>Secure long-term airline partnerships </a:t>
          </a:r>
        </a:p>
      </dsp:txBody>
      <dsp:txXfrm>
        <a:off x="2626528" y="1180944"/>
        <a:ext cx="2385020" cy="1864648"/>
      </dsp:txXfrm>
    </dsp:sp>
    <dsp:sp modelId="{1CC590BD-07A7-DB41-BC30-2C90D10E1C40}">
      <dsp:nvSpPr>
        <dsp:cNvPr id="0" name=""/>
        <dsp:cNvSpPr/>
      </dsp:nvSpPr>
      <dsp:spPr>
        <a:xfrm>
          <a:off x="3352876" y="310774"/>
          <a:ext cx="932324" cy="932324"/>
        </a:xfrm>
        <a:prstGeom prst="ellipse">
          <a:avLst/>
        </a:prstGeom>
        <a:solidFill>
          <a:schemeClr val="accent2">
            <a:hueOff val="-2957683"/>
            <a:satOff val="13103"/>
            <a:lumOff val="-4818"/>
            <a:alphaOff val="0"/>
          </a:schemeClr>
        </a:solidFill>
        <a:ln w="12700" cap="flat" cmpd="sng" algn="ctr">
          <a:solidFill>
            <a:schemeClr val="accent2">
              <a:hueOff val="-2957683"/>
              <a:satOff val="13103"/>
              <a:lumOff val="-481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89150">
            <a:lnSpc>
              <a:spcPct val="90000"/>
            </a:lnSpc>
            <a:spcBef>
              <a:spcPct val="0"/>
            </a:spcBef>
            <a:spcAft>
              <a:spcPct val="35000"/>
            </a:spcAft>
            <a:buNone/>
          </a:pPr>
          <a:r>
            <a:rPr lang="en-US" sz="4700" kern="1200"/>
            <a:t>2</a:t>
          </a:r>
        </a:p>
      </dsp:txBody>
      <dsp:txXfrm>
        <a:off x="3489412" y="447310"/>
        <a:ext cx="659252" cy="659252"/>
      </dsp:txXfrm>
    </dsp:sp>
    <dsp:sp modelId="{38B40EED-3B96-7847-846B-77E7E9C3ECC2}">
      <dsp:nvSpPr>
        <dsp:cNvPr id="0" name=""/>
        <dsp:cNvSpPr/>
      </dsp:nvSpPr>
      <dsp:spPr>
        <a:xfrm>
          <a:off x="2626528" y="3107676"/>
          <a:ext cx="2385020" cy="72"/>
        </a:xfrm>
        <a:prstGeom prst="rect">
          <a:avLst/>
        </a:prstGeom>
        <a:solidFill>
          <a:schemeClr val="accent2">
            <a:hueOff val="-4436524"/>
            <a:satOff val="19654"/>
            <a:lumOff val="-7227"/>
            <a:alphaOff val="0"/>
          </a:schemeClr>
        </a:solidFill>
        <a:ln w="12700" cap="flat" cmpd="sng" algn="ctr">
          <a:solidFill>
            <a:schemeClr val="accent2">
              <a:hueOff val="-4436524"/>
              <a:satOff val="19654"/>
              <a:lumOff val="-722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D69DBC-8822-384E-9A95-F9DFDB15A48B}">
      <dsp:nvSpPr>
        <dsp:cNvPr id="0" name=""/>
        <dsp:cNvSpPr/>
      </dsp:nvSpPr>
      <dsp:spPr>
        <a:xfrm>
          <a:off x="5250051" y="0"/>
          <a:ext cx="2385020" cy="3107748"/>
        </a:xfrm>
        <a:prstGeom prst="rect">
          <a:avLst/>
        </a:prstGeom>
        <a:solidFill>
          <a:schemeClr val="accent2">
            <a:tint val="40000"/>
            <a:alpha val="90000"/>
            <a:hueOff val="-7297329"/>
            <a:satOff val="20881"/>
            <a:lumOff val="-1389"/>
            <a:alphaOff val="0"/>
          </a:schemeClr>
        </a:solidFill>
        <a:ln w="12700" cap="flat" cmpd="sng" algn="ctr">
          <a:solidFill>
            <a:schemeClr val="accent2">
              <a:tint val="40000"/>
              <a:alpha val="90000"/>
              <a:hueOff val="-7297329"/>
              <a:satOff val="20881"/>
              <a:lumOff val="-138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5945" tIns="330200" rIns="185945" bIns="330200" numCol="1" spcCol="1270" anchor="t" anchorCtr="0">
          <a:noAutofit/>
        </a:bodyPr>
        <a:lstStyle/>
        <a:p>
          <a:pPr marL="0" lvl="0" indent="0" algn="l" defTabSz="977900">
            <a:lnSpc>
              <a:spcPct val="90000"/>
            </a:lnSpc>
            <a:spcBef>
              <a:spcPct val="0"/>
            </a:spcBef>
            <a:spcAft>
              <a:spcPct val="35000"/>
            </a:spcAft>
            <a:buNone/>
          </a:pPr>
          <a:r>
            <a:rPr lang="en-US" sz="2200" kern="1200" dirty="0"/>
            <a:t>Develop infrastructure and capacity at Cardiff airport</a:t>
          </a:r>
        </a:p>
      </dsp:txBody>
      <dsp:txXfrm>
        <a:off x="5250051" y="1180944"/>
        <a:ext cx="2385020" cy="1864648"/>
      </dsp:txXfrm>
    </dsp:sp>
    <dsp:sp modelId="{235A85EE-F90C-1447-B3CE-2F114F47493F}">
      <dsp:nvSpPr>
        <dsp:cNvPr id="0" name=""/>
        <dsp:cNvSpPr/>
      </dsp:nvSpPr>
      <dsp:spPr>
        <a:xfrm>
          <a:off x="5976398" y="310774"/>
          <a:ext cx="932324" cy="932324"/>
        </a:xfrm>
        <a:prstGeom prst="ellipse">
          <a:avLst/>
        </a:prstGeom>
        <a:solidFill>
          <a:schemeClr val="accent2">
            <a:hueOff val="-5915366"/>
            <a:satOff val="26205"/>
            <a:lumOff val="-9637"/>
            <a:alphaOff val="0"/>
          </a:schemeClr>
        </a:solidFill>
        <a:ln w="12700" cap="flat" cmpd="sng" algn="ctr">
          <a:solidFill>
            <a:schemeClr val="accent2">
              <a:hueOff val="-5915366"/>
              <a:satOff val="26205"/>
              <a:lumOff val="-963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89150">
            <a:lnSpc>
              <a:spcPct val="90000"/>
            </a:lnSpc>
            <a:spcBef>
              <a:spcPct val="0"/>
            </a:spcBef>
            <a:spcAft>
              <a:spcPct val="35000"/>
            </a:spcAft>
            <a:buNone/>
          </a:pPr>
          <a:r>
            <a:rPr lang="en-US" sz="4700" kern="1200"/>
            <a:t>3</a:t>
          </a:r>
        </a:p>
      </dsp:txBody>
      <dsp:txXfrm>
        <a:off x="6112934" y="447310"/>
        <a:ext cx="659252" cy="659252"/>
      </dsp:txXfrm>
    </dsp:sp>
    <dsp:sp modelId="{3123A309-516D-FD4E-BAC6-B780C0F7D369}">
      <dsp:nvSpPr>
        <dsp:cNvPr id="0" name=""/>
        <dsp:cNvSpPr/>
      </dsp:nvSpPr>
      <dsp:spPr>
        <a:xfrm>
          <a:off x="5250051" y="3107676"/>
          <a:ext cx="2385020" cy="72"/>
        </a:xfrm>
        <a:prstGeom prst="rect">
          <a:avLst/>
        </a:prstGeom>
        <a:solidFill>
          <a:schemeClr val="accent2">
            <a:hueOff val="-7394207"/>
            <a:satOff val="32756"/>
            <a:lumOff val="-12046"/>
            <a:alphaOff val="0"/>
          </a:schemeClr>
        </a:solidFill>
        <a:ln w="12700" cap="flat" cmpd="sng" algn="ctr">
          <a:solidFill>
            <a:schemeClr val="accent2">
              <a:hueOff val="-7394207"/>
              <a:satOff val="32756"/>
              <a:lumOff val="-1204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85A152-58C9-904F-8B3A-DCD3F5A325D9}">
      <dsp:nvSpPr>
        <dsp:cNvPr id="0" name=""/>
        <dsp:cNvSpPr/>
      </dsp:nvSpPr>
      <dsp:spPr>
        <a:xfrm>
          <a:off x="7873573" y="0"/>
          <a:ext cx="2385020" cy="3107748"/>
        </a:xfrm>
        <a:prstGeom prst="rect">
          <a:avLst/>
        </a:prstGeom>
        <a:solidFill>
          <a:schemeClr val="accent2">
            <a:tint val="40000"/>
            <a:alpha val="90000"/>
            <a:hueOff val="-10945993"/>
            <a:satOff val="31321"/>
            <a:lumOff val="-2084"/>
            <a:alphaOff val="0"/>
          </a:schemeClr>
        </a:solidFill>
        <a:ln w="12700" cap="flat" cmpd="sng" algn="ctr">
          <a:solidFill>
            <a:schemeClr val="accent2">
              <a:tint val="40000"/>
              <a:alpha val="90000"/>
              <a:hueOff val="-10945993"/>
              <a:satOff val="31321"/>
              <a:lumOff val="-208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5945" tIns="330200" rIns="185945" bIns="330200" numCol="1" spcCol="1270" anchor="t" anchorCtr="0">
          <a:noAutofit/>
        </a:bodyPr>
        <a:lstStyle/>
        <a:p>
          <a:pPr marL="0" lvl="0" indent="0" algn="l" defTabSz="977900">
            <a:lnSpc>
              <a:spcPct val="90000"/>
            </a:lnSpc>
            <a:spcBef>
              <a:spcPct val="0"/>
            </a:spcBef>
            <a:spcAft>
              <a:spcPct val="35000"/>
            </a:spcAft>
            <a:buNone/>
          </a:pPr>
          <a:r>
            <a:rPr lang="en-US" sz="2200" kern="1200" dirty="0"/>
            <a:t>Develop tourism partnerships with Visit Wales </a:t>
          </a:r>
          <a:r>
            <a:rPr lang="en-US" sz="2200" kern="1200" dirty="0" err="1"/>
            <a:t>etc</a:t>
          </a:r>
          <a:r>
            <a:rPr lang="en-US" sz="2200" kern="1200" dirty="0"/>
            <a:t> </a:t>
          </a:r>
        </a:p>
      </dsp:txBody>
      <dsp:txXfrm>
        <a:off x="7873573" y="1180944"/>
        <a:ext cx="2385020" cy="1864648"/>
      </dsp:txXfrm>
    </dsp:sp>
    <dsp:sp modelId="{098401B2-C56C-0C46-99E3-CBFAECBF007B}">
      <dsp:nvSpPr>
        <dsp:cNvPr id="0" name=""/>
        <dsp:cNvSpPr/>
      </dsp:nvSpPr>
      <dsp:spPr>
        <a:xfrm>
          <a:off x="8599921" y="310774"/>
          <a:ext cx="932324" cy="932324"/>
        </a:xfrm>
        <a:prstGeom prst="ellipse">
          <a:avLst/>
        </a:prstGeom>
        <a:solidFill>
          <a:schemeClr val="accent2">
            <a:hueOff val="-8873048"/>
            <a:satOff val="39308"/>
            <a:lumOff val="-14455"/>
            <a:alphaOff val="0"/>
          </a:schemeClr>
        </a:solidFill>
        <a:ln w="12700" cap="flat" cmpd="sng" algn="ctr">
          <a:solidFill>
            <a:schemeClr val="accent2">
              <a:hueOff val="-8873048"/>
              <a:satOff val="39308"/>
              <a:lumOff val="-1445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89150">
            <a:lnSpc>
              <a:spcPct val="90000"/>
            </a:lnSpc>
            <a:spcBef>
              <a:spcPct val="0"/>
            </a:spcBef>
            <a:spcAft>
              <a:spcPct val="35000"/>
            </a:spcAft>
            <a:buNone/>
          </a:pPr>
          <a:r>
            <a:rPr lang="en-US" sz="4700" kern="1200"/>
            <a:t>4</a:t>
          </a:r>
        </a:p>
      </dsp:txBody>
      <dsp:txXfrm>
        <a:off x="8736457" y="447310"/>
        <a:ext cx="659252" cy="659252"/>
      </dsp:txXfrm>
    </dsp:sp>
    <dsp:sp modelId="{40F14165-71C1-9046-9107-A2E9B8E8681A}">
      <dsp:nvSpPr>
        <dsp:cNvPr id="0" name=""/>
        <dsp:cNvSpPr/>
      </dsp:nvSpPr>
      <dsp:spPr>
        <a:xfrm>
          <a:off x="7873573" y="3107676"/>
          <a:ext cx="2385020" cy="72"/>
        </a:xfrm>
        <a:prstGeom prst="rect">
          <a:avLst/>
        </a:prstGeom>
        <a:solidFill>
          <a:schemeClr val="accent2">
            <a:hueOff val="-10351890"/>
            <a:satOff val="45859"/>
            <a:lumOff val="-16864"/>
            <a:alphaOff val="0"/>
          </a:schemeClr>
        </a:solidFill>
        <a:ln w="12700" cap="flat" cmpd="sng" algn="ctr">
          <a:solidFill>
            <a:schemeClr val="accent2">
              <a:hueOff val="-10351890"/>
              <a:satOff val="45859"/>
              <a:lumOff val="-1686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18F284-408B-8043-A1D4-767DEB0DBCF3}">
      <dsp:nvSpPr>
        <dsp:cNvPr id="0" name=""/>
        <dsp:cNvSpPr/>
      </dsp:nvSpPr>
      <dsp:spPr>
        <a:xfrm>
          <a:off x="0" y="0"/>
          <a:ext cx="5607050" cy="0"/>
        </a:xfrm>
        <a:prstGeom prst="line">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w="6350"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CB254AE-513F-9242-8BB1-68FA91D223FF}">
      <dsp:nvSpPr>
        <dsp:cNvPr id="0" name=""/>
        <dsp:cNvSpPr/>
      </dsp:nvSpPr>
      <dsp:spPr>
        <a:xfrm>
          <a:off x="0" y="0"/>
          <a:ext cx="5607050" cy="12318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Strong leadership is essential to guide vision, coordination, and decision making</a:t>
          </a:r>
        </a:p>
      </dsp:txBody>
      <dsp:txXfrm>
        <a:off x="0" y="0"/>
        <a:ext cx="5607050" cy="1231899"/>
      </dsp:txXfrm>
    </dsp:sp>
    <dsp:sp modelId="{90B9CF4F-D5F2-DF4E-A5B6-07F46EE73E37}">
      <dsp:nvSpPr>
        <dsp:cNvPr id="0" name=""/>
        <dsp:cNvSpPr/>
      </dsp:nvSpPr>
      <dsp:spPr>
        <a:xfrm>
          <a:off x="0" y="1231899"/>
          <a:ext cx="5607050" cy="0"/>
        </a:xfrm>
        <a:prstGeom prst="line">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w="6350"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A49DD8E-9EED-614C-886F-F533ABFE074C}">
      <dsp:nvSpPr>
        <dsp:cNvPr id="0" name=""/>
        <dsp:cNvSpPr/>
      </dsp:nvSpPr>
      <dsp:spPr>
        <a:xfrm>
          <a:off x="0" y="1231899"/>
          <a:ext cx="5607050" cy="12318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Success depends on effective change management </a:t>
          </a:r>
        </a:p>
      </dsp:txBody>
      <dsp:txXfrm>
        <a:off x="0" y="1231899"/>
        <a:ext cx="5607050" cy="1231899"/>
      </dsp:txXfrm>
    </dsp:sp>
    <dsp:sp modelId="{C40DD4D9-6EB4-9A4C-970F-5D724DE59D78}">
      <dsp:nvSpPr>
        <dsp:cNvPr id="0" name=""/>
        <dsp:cNvSpPr/>
      </dsp:nvSpPr>
      <dsp:spPr>
        <a:xfrm>
          <a:off x="0" y="2463799"/>
          <a:ext cx="5607050" cy="0"/>
        </a:xfrm>
        <a:prstGeom prst="line">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w="6350"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37549A5-FD81-E543-9A40-067CBBA26C92}">
      <dsp:nvSpPr>
        <dsp:cNvPr id="0" name=""/>
        <dsp:cNvSpPr/>
      </dsp:nvSpPr>
      <dsp:spPr>
        <a:xfrm>
          <a:off x="0" y="2463799"/>
          <a:ext cx="5607050" cy="12318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The Cardiff to Toronto route represents a strategic long-haul expansion for a regional airport. </a:t>
          </a:r>
        </a:p>
      </dsp:txBody>
      <dsp:txXfrm>
        <a:off x="0" y="2463799"/>
        <a:ext cx="5607050" cy="1231899"/>
      </dsp:txXfrm>
    </dsp:sp>
    <dsp:sp modelId="{60ECC199-B555-294F-AB59-9D6AA310664C}">
      <dsp:nvSpPr>
        <dsp:cNvPr id="0" name=""/>
        <dsp:cNvSpPr/>
      </dsp:nvSpPr>
      <dsp:spPr>
        <a:xfrm>
          <a:off x="0" y="3695699"/>
          <a:ext cx="5607050" cy="0"/>
        </a:xfrm>
        <a:prstGeom prst="line">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w="6350"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A6CFE74-1739-7041-AC1D-6C870198BE5C}">
      <dsp:nvSpPr>
        <dsp:cNvPr id="0" name=""/>
        <dsp:cNvSpPr/>
      </dsp:nvSpPr>
      <dsp:spPr>
        <a:xfrm>
          <a:off x="0" y="3695699"/>
          <a:ext cx="5607050" cy="12318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The route drives tourism growth, leisure demand, and international connectivity.  </a:t>
          </a:r>
        </a:p>
      </dsp:txBody>
      <dsp:txXfrm>
        <a:off x="0" y="3695699"/>
        <a:ext cx="5607050" cy="123189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D2AAEE-D46A-0548-B99D-655E3932D58B}" type="datetimeFigureOut">
              <a:rPr lang="en-US" smtClean="0"/>
              <a:t>5/1/26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2330AB-7092-F548-94FB-E50604EBC855}" type="slidenum">
              <a:rPr lang="en-US" smtClean="0"/>
              <a:t>‹#›</a:t>
            </a:fld>
            <a:endParaRPr lang="en-US"/>
          </a:p>
        </p:txBody>
      </p:sp>
    </p:spTree>
    <p:extLst>
      <p:ext uri="{BB962C8B-B14F-4D97-AF65-F5344CB8AC3E}">
        <p14:creationId xmlns:p14="http://schemas.microsoft.com/office/powerpoint/2010/main" val="17744067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Today I will </a:t>
            </a:r>
            <a:r>
              <a:rPr lang="en-US" dirty="0" err="1"/>
              <a:t>analysing</a:t>
            </a:r>
            <a:r>
              <a:rPr lang="en-US" dirty="0"/>
              <a:t> the strategic partnership between WestJet and Cardiff Airport, focusing on the introduction of direct flights to Toronto. This case is particularly important because it represents a major strategic shift for an airport that has struggled with growth. I will evaluate this through leadership, stakeholder management, and strategic growth frameworks, highlighting both success and failures. </a:t>
            </a:r>
          </a:p>
        </p:txBody>
      </p:sp>
      <p:sp>
        <p:nvSpPr>
          <p:cNvPr id="4" name="Slide Number Placeholder 3"/>
          <p:cNvSpPr>
            <a:spLocks noGrp="1"/>
          </p:cNvSpPr>
          <p:nvPr>
            <p:ph type="sldNum" sz="quarter" idx="5"/>
          </p:nvPr>
        </p:nvSpPr>
        <p:spPr/>
        <p:txBody>
          <a:bodyPr/>
          <a:lstStyle/>
          <a:p>
            <a:fld id="{EF2330AB-7092-F548-94FB-E50604EBC855}" type="slidenum">
              <a:rPr lang="en-US" smtClean="0"/>
              <a:t>1</a:t>
            </a:fld>
            <a:endParaRPr lang="en-US"/>
          </a:p>
        </p:txBody>
      </p:sp>
    </p:spTree>
    <p:extLst>
      <p:ext uri="{BB962C8B-B14F-4D97-AF65-F5344CB8AC3E}">
        <p14:creationId xmlns:p14="http://schemas.microsoft.com/office/powerpoint/2010/main" val="28655269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proposed initiative considers the introduction of direct flights between Cardiff and Toronto, which represents a significant development in </a:t>
            </a:r>
            <a:r>
              <a:rPr lang="en-GB" sz="1200" b="0" i="0" u="none" strike="noStrike" kern="1200" dirty="0" err="1">
                <a:solidFill>
                  <a:schemeClr val="tx1"/>
                </a:solidFill>
                <a:effectLst/>
                <a:latin typeface="+mn-lt"/>
                <a:ea typeface="+mn-ea"/>
                <a:cs typeface="+mn-cs"/>
              </a:rPr>
              <a:t>Wales’</a:t>
            </a:r>
            <a:r>
              <a:rPr lang="en-GB" sz="1200" b="0" i="0" u="none" strike="noStrike" kern="1200" dirty="0">
                <a:solidFill>
                  <a:schemeClr val="tx1"/>
                </a:solidFill>
                <a:effectLst/>
                <a:latin typeface="+mn-lt"/>
                <a:ea typeface="+mn-ea"/>
                <a:cs typeface="+mn-cs"/>
              </a:rPr>
              <a:t> international connectivity when implemented. This strategy aligns with wider objectives around regional economic growth and improved access for both business and leisure travel (BBC Wales,2025) .This presentation evaluates how leadership and strategy influenced the success and limitations of this initiative.</a:t>
            </a:r>
            <a:endParaRPr lang="en-US" dirty="0"/>
          </a:p>
        </p:txBody>
      </p:sp>
      <p:sp>
        <p:nvSpPr>
          <p:cNvPr id="4" name="Slide Number Placeholder 3"/>
          <p:cNvSpPr>
            <a:spLocks noGrp="1"/>
          </p:cNvSpPr>
          <p:nvPr>
            <p:ph type="sldNum" sz="quarter" idx="5"/>
          </p:nvPr>
        </p:nvSpPr>
        <p:spPr/>
        <p:txBody>
          <a:bodyPr/>
          <a:lstStyle/>
          <a:p>
            <a:fld id="{EF2330AB-7092-F548-94FB-E50604EBC855}" type="slidenum">
              <a:rPr lang="en-US" smtClean="0"/>
              <a:t>3</a:t>
            </a:fld>
            <a:endParaRPr lang="en-US"/>
          </a:p>
        </p:txBody>
      </p:sp>
    </p:spTree>
    <p:extLst>
      <p:ext uri="{BB962C8B-B14F-4D97-AF65-F5344CB8AC3E}">
        <p14:creationId xmlns:p14="http://schemas.microsoft.com/office/powerpoint/2010/main" val="4332317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Organisational culture refers to the shared values, beliefs, and behaviours within an organisation—often described as “how things are done” (Schein, 2010).</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It influences how employees behave at work, including how they communicate with each other and how they treat customers. This means culture has a direct impact on the overall performance of an organisation.</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 strong organisational culture is important because it helps improve employee performance and creates a consistent customer experience. It also helps organisations adapt more effectively to change, which is especially important in fast-changing industries (Cameron &amp; Quinn, 2011).</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In this case, Cardiff Airport and WestJet need to develop a culture that supports international operations. This includes higher service standards, professionalism, and a stronger focus on global customers.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Overall, organisational culture plays a key role in helping organisations successfully manage change and achieve long-term success.</a:t>
            </a:r>
          </a:p>
          <a:p>
            <a:endParaRPr lang="en-US" dirty="0"/>
          </a:p>
        </p:txBody>
      </p:sp>
      <p:sp>
        <p:nvSpPr>
          <p:cNvPr id="4" name="Slide Number Placeholder 3"/>
          <p:cNvSpPr>
            <a:spLocks noGrp="1"/>
          </p:cNvSpPr>
          <p:nvPr>
            <p:ph type="sldNum" sz="quarter" idx="5"/>
          </p:nvPr>
        </p:nvSpPr>
        <p:spPr/>
        <p:txBody>
          <a:bodyPr/>
          <a:lstStyle/>
          <a:p>
            <a:fld id="{EF2330AB-7092-F548-94FB-E50604EBC855}" type="slidenum">
              <a:rPr lang="en-US" smtClean="0"/>
              <a:t>4</a:t>
            </a:fld>
            <a:endParaRPr lang="en-US"/>
          </a:p>
        </p:txBody>
      </p:sp>
    </p:spTree>
    <p:extLst>
      <p:ext uri="{BB962C8B-B14F-4D97-AF65-F5344CB8AC3E}">
        <p14:creationId xmlns:p14="http://schemas.microsoft.com/office/powerpoint/2010/main" val="4541326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new transatlantic route by WestJet at Cardiff Airport is changing how the airport operates and thinks.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Before, Cardiff Airport mainly focused on regional and short-haul flights. Now, it is becoming more international, which means higher standards are expected.</a:t>
            </a:r>
          </a:p>
          <a:p>
            <a:r>
              <a:rPr lang="en-GB" sz="1200" b="0" i="0" u="none" strike="noStrike" kern="1200" dirty="0">
                <a:solidFill>
                  <a:schemeClr val="tx1"/>
                </a:solidFill>
                <a:effectLst/>
                <a:latin typeface="+mn-lt"/>
                <a:ea typeface="+mn-ea"/>
                <a:cs typeface="+mn-cs"/>
              </a:rPr>
              <a:t>This includes better customer service, more professionalism, and meeting global aviation standards. According to Edgar Schein, organisational culture changes when values and expectations changing and that’s happening here.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Leaders are helping this change by describing the new route as a big milestone. This creates a sense of importance and shared purpose among staff.</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As a result, employees need to be more service-focused and efficient, especially when dealing with international passengers. The airport is also becoming more connected to tourism and the wider economy in Wales.</a:t>
            </a:r>
          </a:p>
          <a:p>
            <a:endParaRPr lang="en-US" dirty="0"/>
          </a:p>
        </p:txBody>
      </p:sp>
      <p:sp>
        <p:nvSpPr>
          <p:cNvPr id="4" name="Slide Number Placeholder 3"/>
          <p:cNvSpPr>
            <a:spLocks noGrp="1"/>
          </p:cNvSpPr>
          <p:nvPr>
            <p:ph type="sldNum" sz="quarter" idx="5"/>
          </p:nvPr>
        </p:nvSpPr>
        <p:spPr/>
        <p:txBody>
          <a:bodyPr/>
          <a:lstStyle/>
          <a:p>
            <a:fld id="{EF2330AB-7092-F548-94FB-E50604EBC855}" type="slidenum">
              <a:rPr lang="en-US" smtClean="0"/>
              <a:t>5</a:t>
            </a:fld>
            <a:endParaRPr lang="en-US"/>
          </a:p>
        </p:txBody>
      </p:sp>
    </p:spTree>
    <p:extLst>
      <p:ext uri="{BB962C8B-B14F-4D97-AF65-F5344CB8AC3E}">
        <p14:creationId xmlns:p14="http://schemas.microsoft.com/office/powerpoint/2010/main" val="14918679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Leadership played a critical role in initiating and managing this change. Leaders needed to take risks, communicate a clear vision, and align multiple stakeholders. This situation required transformational leadership, creating a compelling vision of Cardiff as an international hub and motivating stakeholders to support it.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Transformational leadership is highly relevant in the WestJet–Cardiff Airport case study because it explains how leaders were able to initiate such a bold and high-risk strategic change.</a:t>
            </a:r>
          </a:p>
          <a:p>
            <a:r>
              <a:rPr lang="en-GB" sz="1200" b="0" i="0" u="none" strike="noStrike" kern="1200" dirty="0">
                <a:solidFill>
                  <a:schemeClr val="tx1"/>
                </a:solidFill>
                <a:effectLst/>
                <a:latin typeface="+mn-lt"/>
                <a:ea typeface="+mn-ea"/>
                <a:cs typeface="+mn-cs"/>
              </a:rPr>
              <a:t>According to Bass and Riggio (2006), transformational leadership involves four key components: inspirational motivation, Idealised Influence, and intellectual Stimulation. </a:t>
            </a:r>
          </a:p>
          <a:p>
            <a:endParaRPr lang="en-US" dirty="0"/>
          </a:p>
        </p:txBody>
      </p:sp>
      <p:sp>
        <p:nvSpPr>
          <p:cNvPr id="4" name="Slide Number Placeholder 3"/>
          <p:cNvSpPr>
            <a:spLocks noGrp="1"/>
          </p:cNvSpPr>
          <p:nvPr>
            <p:ph type="sldNum" sz="quarter" idx="5"/>
          </p:nvPr>
        </p:nvSpPr>
        <p:spPr/>
        <p:txBody>
          <a:bodyPr/>
          <a:lstStyle/>
          <a:p>
            <a:fld id="{EF2330AB-7092-F548-94FB-E50604EBC855}" type="slidenum">
              <a:rPr lang="en-US" smtClean="0"/>
              <a:t>6</a:t>
            </a:fld>
            <a:endParaRPr lang="en-US"/>
          </a:p>
        </p:txBody>
      </p:sp>
    </p:spTree>
    <p:extLst>
      <p:ext uri="{BB962C8B-B14F-4D97-AF65-F5344CB8AC3E}">
        <p14:creationId xmlns:p14="http://schemas.microsoft.com/office/powerpoint/2010/main" val="19783160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case highlights how leadership is actively shaping organisational culture prior to implementation. Cardiff Airport reflects a traditionally </a:t>
            </a:r>
            <a:r>
              <a:rPr lang="en-GB" sz="1200" b="1" i="0" u="none" strike="noStrike" kern="1200" dirty="0">
                <a:solidFill>
                  <a:schemeClr val="tx1"/>
                </a:solidFill>
                <a:effectLst/>
                <a:latin typeface="+mn-lt"/>
                <a:ea typeface="+mn-ea"/>
                <a:cs typeface="+mn-cs"/>
              </a:rPr>
              <a:t>public-sector, stability-oriented culture</a:t>
            </a:r>
            <a:r>
              <a:rPr lang="en-GB" sz="1200" b="0" i="0" u="none" strike="noStrike" kern="1200" dirty="0">
                <a:solidFill>
                  <a:schemeClr val="tx1"/>
                </a:solidFill>
                <a:effectLst/>
                <a:latin typeface="+mn-lt"/>
                <a:ea typeface="+mn-ea"/>
                <a:cs typeface="+mn-cs"/>
              </a:rPr>
              <a:t>, while WestJet operates within a </a:t>
            </a:r>
            <a:r>
              <a:rPr lang="en-GB" sz="1200" b="1" i="0" u="none" strike="noStrike" kern="1200" dirty="0">
                <a:solidFill>
                  <a:schemeClr val="tx1"/>
                </a:solidFill>
                <a:effectLst/>
                <a:latin typeface="+mn-lt"/>
                <a:ea typeface="+mn-ea"/>
                <a:cs typeface="+mn-cs"/>
              </a:rPr>
              <a:t>market-driven, entrepreneurial culture</a:t>
            </a:r>
            <a:r>
              <a:rPr lang="en-GB" sz="1200" b="0" i="0" u="none" strike="noStrike" kern="1200" dirty="0">
                <a:solidFill>
                  <a:schemeClr val="tx1"/>
                </a:solidFill>
                <a:effectLst/>
                <a:latin typeface="+mn-lt"/>
                <a:ea typeface="+mn-ea"/>
                <a:cs typeface="+mn-cs"/>
              </a:rPr>
              <a:t>. According to Schein (2010), leadership plays a key role in embedding and shaping organisational culture, and in this case, transformational leadership is being used to align both organisations around a shared strategic vision. However, because the route has not yet launched, the effectiveness of this cultural alignment remains untested. The real measure of leadership success will be whether this shared vision and stakeholder coordination can be sustained once operational pressures and market realities are introduced.</a:t>
            </a:r>
            <a:endParaRPr lang="en-US" dirty="0"/>
          </a:p>
        </p:txBody>
      </p:sp>
      <p:sp>
        <p:nvSpPr>
          <p:cNvPr id="4" name="Slide Number Placeholder 3"/>
          <p:cNvSpPr>
            <a:spLocks noGrp="1"/>
          </p:cNvSpPr>
          <p:nvPr>
            <p:ph type="sldNum" sz="quarter" idx="5"/>
          </p:nvPr>
        </p:nvSpPr>
        <p:spPr/>
        <p:txBody>
          <a:bodyPr/>
          <a:lstStyle/>
          <a:p>
            <a:fld id="{EF2330AB-7092-F548-94FB-E50604EBC855}" type="slidenum">
              <a:rPr lang="en-US" smtClean="0"/>
              <a:t>7</a:t>
            </a:fld>
            <a:endParaRPr lang="en-US"/>
          </a:p>
        </p:txBody>
      </p:sp>
    </p:spTree>
    <p:extLst>
      <p:ext uri="{BB962C8B-B14F-4D97-AF65-F5344CB8AC3E}">
        <p14:creationId xmlns:p14="http://schemas.microsoft.com/office/powerpoint/2010/main" val="20851942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Kotter’s 8-Step Change Model (Kotter, 1996) is useful here as a forward-looking framework to assess how the planned Cardiff–Toronto route should be implemented. Early stages are evident, including creating urgency around revitalising Cardiff Airport, forming a strategic partnership with WestJet, the Welsh Government, and tourism stakeholders, and communicating a clear vision of a transatlantic gateway. However, risks remain in the later stages. As the route has not yet launched, it is uncertain whether momentum can be sustained or the change embedded into long-term operations. Balogun and Hope Hailey (2008) highlight that many strategies fail during implementation, suggesting that despite strong early leadership, challenges such as demand uncertainty and coordination may still affect success.</a:t>
            </a:r>
            <a:endParaRPr lang="en-US" b="0" dirty="0"/>
          </a:p>
        </p:txBody>
      </p:sp>
      <p:sp>
        <p:nvSpPr>
          <p:cNvPr id="4" name="Slide Number Placeholder 3"/>
          <p:cNvSpPr>
            <a:spLocks noGrp="1"/>
          </p:cNvSpPr>
          <p:nvPr>
            <p:ph type="sldNum" sz="quarter" idx="5"/>
          </p:nvPr>
        </p:nvSpPr>
        <p:spPr/>
        <p:txBody>
          <a:bodyPr/>
          <a:lstStyle/>
          <a:p>
            <a:fld id="{EF2330AB-7092-F548-94FB-E50604EBC855}" type="slidenum">
              <a:rPr lang="en-US" smtClean="0"/>
              <a:t>8</a:t>
            </a:fld>
            <a:endParaRPr lang="en-US"/>
          </a:p>
        </p:txBody>
      </p:sp>
    </p:spTree>
    <p:extLst>
      <p:ext uri="{BB962C8B-B14F-4D97-AF65-F5344CB8AC3E}">
        <p14:creationId xmlns:p14="http://schemas.microsoft.com/office/powerpoint/2010/main" val="19200133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Lewin’s Change Model (Lewin, 1951) can be applied to the proposed route as a pre-launch change process. The “unfreeze” stage would involve preparing stakeholders and aligning teams to support the new route, while the “change” stage would focus on implementing planning activities such as scheduling, resource allocation, and coordination between partners. The “refreeze” stage is not yet applicable, as the route has not been launched, so long-term outcomes cannot be assessed. This is a strength because it correctly applies the model in a forward-looking way rather than assuming results that have not occurred. However, it could be improved by including more specific examples of how change would be managed in practice, such as stakeholder engagement or handling resistance, and by briefly explaining how success would be measured after launch.</a:t>
            </a:r>
            <a:endParaRPr lang="en-US" dirty="0"/>
          </a:p>
        </p:txBody>
      </p:sp>
      <p:sp>
        <p:nvSpPr>
          <p:cNvPr id="4" name="Slide Number Placeholder 3"/>
          <p:cNvSpPr>
            <a:spLocks noGrp="1"/>
          </p:cNvSpPr>
          <p:nvPr>
            <p:ph type="sldNum" sz="quarter" idx="5"/>
          </p:nvPr>
        </p:nvSpPr>
        <p:spPr/>
        <p:txBody>
          <a:bodyPr/>
          <a:lstStyle/>
          <a:p>
            <a:fld id="{EF2330AB-7092-F548-94FB-E50604EBC855}" type="slidenum">
              <a:rPr lang="en-US" smtClean="0"/>
              <a:t>9</a:t>
            </a:fld>
            <a:endParaRPr lang="en-US"/>
          </a:p>
        </p:txBody>
      </p:sp>
    </p:spTree>
    <p:extLst>
      <p:ext uri="{BB962C8B-B14F-4D97-AF65-F5344CB8AC3E}">
        <p14:creationId xmlns:p14="http://schemas.microsoft.com/office/powerpoint/2010/main" val="36256273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slide shows how three core functions contribute to organisational change in the WestJet and Cardiff Airport route launch. HR ensures staff are recruited, trained, and engaged, reducing resistance to change. Marketing plays a key role in creating awareness and demand for the new route, which is critical for its commercial success. Operations is responsible for implementing the change by ensuring flights run safely and efficiently. The key insight is that these functions must work together—without coordination, the change initiative could fail.</a:t>
            </a:r>
            <a:endParaRPr lang="en-US" dirty="0"/>
          </a:p>
        </p:txBody>
      </p:sp>
      <p:sp>
        <p:nvSpPr>
          <p:cNvPr id="4" name="Slide Number Placeholder 3"/>
          <p:cNvSpPr>
            <a:spLocks noGrp="1"/>
          </p:cNvSpPr>
          <p:nvPr>
            <p:ph type="sldNum" sz="quarter" idx="5"/>
          </p:nvPr>
        </p:nvSpPr>
        <p:spPr/>
        <p:txBody>
          <a:bodyPr/>
          <a:lstStyle/>
          <a:p>
            <a:fld id="{EF2330AB-7092-F548-94FB-E50604EBC855}" type="slidenum">
              <a:rPr lang="en-US" smtClean="0"/>
              <a:t>10</a:t>
            </a:fld>
            <a:endParaRPr lang="en-US"/>
          </a:p>
        </p:txBody>
      </p:sp>
    </p:spTree>
    <p:extLst>
      <p:ext uri="{BB962C8B-B14F-4D97-AF65-F5344CB8AC3E}">
        <p14:creationId xmlns:p14="http://schemas.microsoft.com/office/powerpoint/2010/main" val="3163078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Organisations respond to change by adapting. HR focuses on employee acceptance and readiness, marketing responds to customer demand and adjusts campaigns, and operations reacts to real-time issues like delays or capacity. In the WestJet–Cardiff case, success depends on how quickly and effectively each function responds and aligns with the others during the change process.</a:t>
            </a:r>
            <a:endParaRPr lang="en-US" dirty="0"/>
          </a:p>
        </p:txBody>
      </p:sp>
      <p:sp>
        <p:nvSpPr>
          <p:cNvPr id="4" name="Slide Number Placeholder 3"/>
          <p:cNvSpPr>
            <a:spLocks noGrp="1"/>
          </p:cNvSpPr>
          <p:nvPr>
            <p:ph type="sldNum" sz="quarter" idx="5"/>
          </p:nvPr>
        </p:nvSpPr>
        <p:spPr/>
        <p:txBody>
          <a:bodyPr/>
          <a:lstStyle/>
          <a:p>
            <a:fld id="{EF2330AB-7092-F548-94FB-E50604EBC855}" type="slidenum">
              <a:rPr lang="en-US" smtClean="0"/>
              <a:t>11</a:t>
            </a:fld>
            <a:endParaRPr lang="en-US"/>
          </a:p>
        </p:txBody>
      </p:sp>
    </p:spTree>
    <p:extLst>
      <p:ext uri="{BB962C8B-B14F-4D97-AF65-F5344CB8AC3E}">
        <p14:creationId xmlns:p14="http://schemas.microsoft.com/office/powerpoint/2010/main" val="2423400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WestJet Cardiff–Toronto route creates several positive impacts. Tourism benefits through increased accessibility for North American visitors, raising </a:t>
            </a:r>
            <a:r>
              <a:rPr lang="en-GB" sz="1200" b="0" i="0" u="none" strike="noStrike" kern="1200" dirty="0" err="1">
                <a:solidFill>
                  <a:schemeClr val="tx1"/>
                </a:solidFill>
                <a:effectLst/>
                <a:latin typeface="+mn-lt"/>
                <a:ea typeface="+mn-ea"/>
                <a:cs typeface="+mn-cs"/>
              </a:rPr>
              <a:t>Wales’</a:t>
            </a:r>
            <a:r>
              <a:rPr lang="en-GB" sz="1200" b="0" i="0" u="none" strike="noStrike" kern="1200" dirty="0">
                <a:solidFill>
                  <a:schemeClr val="tx1"/>
                </a:solidFill>
                <a:effectLst/>
                <a:latin typeface="+mn-lt"/>
                <a:ea typeface="+mn-ea"/>
                <a:cs typeface="+mn-cs"/>
              </a:rPr>
              <a:t> international profile. The leisure sector gains from higher demand for accommodation, attractions, and local experiences. Additionally, events and business tourism improve due to better connectivity, encouraging international conferences and participation in major events. Overall, the route supports economic growth and regional development.</a:t>
            </a:r>
            <a:endParaRPr lang="en-US" dirty="0"/>
          </a:p>
        </p:txBody>
      </p:sp>
      <p:sp>
        <p:nvSpPr>
          <p:cNvPr id="4" name="Slide Number Placeholder 3"/>
          <p:cNvSpPr>
            <a:spLocks noGrp="1"/>
          </p:cNvSpPr>
          <p:nvPr>
            <p:ph type="sldNum" sz="quarter" idx="5"/>
          </p:nvPr>
        </p:nvSpPr>
        <p:spPr/>
        <p:txBody>
          <a:bodyPr/>
          <a:lstStyle/>
          <a:p>
            <a:fld id="{EF2330AB-7092-F548-94FB-E50604EBC855}" type="slidenum">
              <a:rPr lang="en-US" smtClean="0"/>
              <a:t>12</a:t>
            </a:fld>
            <a:endParaRPr lang="en-US"/>
          </a:p>
        </p:txBody>
      </p:sp>
    </p:spTree>
    <p:extLst>
      <p:ext uri="{BB962C8B-B14F-4D97-AF65-F5344CB8AC3E}">
        <p14:creationId xmlns:p14="http://schemas.microsoft.com/office/powerpoint/2010/main" val="39657510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However, there are challenges. It increases competition with major hubs like London airports, and there is a risk that passenger demand may not meet expectations. Additionally, regional airports may face pressure on infrastructure and resources. Overall, the route reflects both opportunity and risk within the aviation industry.</a:t>
            </a:r>
            <a:endParaRPr lang="en-US" dirty="0"/>
          </a:p>
        </p:txBody>
      </p:sp>
      <p:sp>
        <p:nvSpPr>
          <p:cNvPr id="4" name="Slide Number Placeholder 3"/>
          <p:cNvSpPr>
            <a:spLocks noGrp="1"/>
          </p:cNvSpPr>
          <p:nvPr>
            <p:ph type="sldNum" sz="quarter" idx="5"/>
          </p:nvPr>
        </p:nvSpPr>
        <p:spPr/>
        <p:txBody>
          <a:bodyPr/>
          <a:lstStyle/>
          <a:p>
            <a:fld id="{EF2330AB-7092-F548-94FB-E50604EBC855}" type="slidenum">
              <a:rPr lang="en-US" smtClean="0"/>
              <a:t>13</a:t>
            </a:fld>
            <a:endParaRPr lang="en-US"/>
          </a:p>
        </p:txBody>
      </p:sp>
    </p:spTree>
    <p:extLst>
      <p:ext uri="{BB962C8B-B14F-4D97-AF65-F5344CB8AC3E}">
        <p14:creationId xmlns:p14="http://schemas.microsoft.com/office/powerpoint/2010/main" val="7841611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Cardiff–Toronto route has both positive and negative wider industry impacts. Positively, it strengthens the role of regional airports in long-haul travel, supports tourism growth between the UK and Canada, and boosts regional economies through jobs and investment. It also reflects a shift towards using secondary airports for international connectivity. However, there are challenges. It increases competition with major hubs like London airports, and there is a risk that passenger demand may not meet expectations. Additionally, regional airports may face pressure on infrastructure and resources. Overall, the route reflects both opportunity and risk within the aviation industry.</a:t>
            </a:r>
            <a:endParaRPr lang="en-US" dirty="0"/>
          </a:p>
        </p:txBody>
      </p:sp>
      <p:sp>
        <p:nvSpPr>
          <p:cNvPr id="4" name="Slide Number Placeholder 3"/>
          <p:cNvSpPr>
            <a:spLocks noGrp="1"/>
          </p:cNvSpPr>
          <p:nvPr>
            <p:ph type="sldNum" sz="quarter" idx="5"/>
          </p:nvPr>
        </p:nvSpPr>
        <p:spPr/>
        <p:txBody>
          <a:bodyPr/>
          <a:lstStyle/>
          <a:p>
            <a:fld id="{EF2330AB-7092-F548-94FB-E50604EBC855}" type="slidenum">
              <a:rPr lang="en-US" smtClean="0"/>
              <a:t>14</a:t>
            </a:fld>
            <a:endParaRPr lang="en-US"/>
          </a:p>
        </p:txBody>
      </p:sp>
    </p:spTree>
    <p:extLst>
      <p:ext uri="{BB962C8B-B14F-4D97-AF65-F5344CB8AC3E}">
        <p14:creationId xmlns:p14="http://schemas.microsoft.com/office/powerpoint/2010/main" val="37925036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To ensure the long-term success of the Cardiff–Toronto route, several key recommendations are necessary. Strengthening transport connectivity is important because better rail, bus, and coach links will widen Cardiff Airport’s catchment area and increase passenger demand. Securing long-term airline partnerships with carriers such as WestJet will reduce the risk of route withdrawal and provide greater stability through shared commitments and incentives. Developing infrastructure and capacity at Cardiff Airport is also essential to handle increased passenger numbers efficiently, as without this there could be congestion, delays, and reduced service quality. Finally, building tourism partnerships with organisations like Visit Wales will help promote Wales as a destination, increasing inbound tourism through coordinated marketing and travel packages. Together, these actions improve accessibility, stability, capacity, and demand, supporting the sustainable growth of the route.</a:t>
            </a:r>
            <a:endParaRPr lang="en-US" dirty="0"/>
          </a:p>
        </p:txBody>
      </p:sp>
      <p:sp>
        <p:nvSpPr>
          <p:cNvPr id="4" name="Slide Number Placeholder 3"/>
          <p:cNvSpPr>
            <a:spLocks noGrp="1"/>
          </p:cNvSpPr>
          <p:nvPr>
            <p:ph type="sldNum" sz="quarter" idx="5"/>
          </p:nvPr>
        </p:nvSpPr>
        <p:spPr/>
        <p:txBody>
          <a:bodyPr/>
          <a:lstStyle/>
          <a:p>
            <a:fld id="{EF2330AB-7092-F548-94FB-E50604EBC855}" type="slidenum">
              <a:rPr lang="en-US" smtClean="0"/>
              <a:t>15</a:t>
            </a:fld>
            <a:endParaRPr lang="en-US"/>
          </a:p>
        </p:txBody>
      </p:sp>
    </p:spTree>
    <p:extLst>
      <p:ext uri="{BB962C8B-B14F-4D97-AF65-F5344CB8AC3E}">
        <p14:creationId xmlns:p14="http://schemas.microsoft.com/office/powerpoint/2010/main" val="20065270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conclusion, the Cardiff–Toronto route highlights how regional airports can expand into long-haul international markets through strategic planning and coordinated change management. A key factor in this success is effective leadership. Leadership is essential in setting a clear vision for the route, aligning different departments such as HR, marketing, and operations, and ensuring that all stakeholders work towards shared objectives. According to Kotter’s change theory, strong leadership is critical in guiding organisations through uncertainty and maintaining momentum during change.</a:t>
            </a:r>
          </a:p>
          <a:p>
            <a:r>
              <a:rPr lang="en-GB" sz="1200" b="0" i="0" u="none" strike="noStrike" kern="1200" dirty="0">
                <a:solidFill>
                  <a:schemeClr val="tx1"/>
                </a:solidFill>
                <a:effectLst/>
                <a:latin typeface="+mn-lt"/>
                <a:ea typeface="+mn-ea"/>
                <a:cs typeface="+mn-cs"/>
              </a:rPr>
              <a:t>The route also delivers significant benefits for tourism, leisure, and events by increasing international connectivity and attracting more visitors to Wales. This contributes to wider regional economic development, including job creation and increased tourism revenue. However, there are also challenges such as infrastructure limitations, uncertainty in passenger demand, and competition from larger UK airports.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To ensure long-term success, strong airline partnerships, continuous investment in airport capacity, and collaboration with tourism bodies such as Visit Wales are essential. Overall, leadership plays a central role in ensuring that the Cardiff–Toronto route is successfully implemented and sustained, positioning Cardiff Airport as a growing international aviation hub.</a:t>
            </a:r>
          </a:p>
          <a:p>
            <a:endParaRPr lang="en-US" dirty="0"/>
          </a:p>
        </p:txBody>
      </p:sp>
      <p:sp>
        <p:nvSpPr>
          <p:cNvPr id="4" name="Slide Number Placeholder 3"/>
          <p:cNvSpPr>
            <a:spLocks noGrp="1"/>
          </p:cNvSpPr>
          <p:nvPr>
            <p:ph type="sldNum" sz="quarter" idx="5"/>
          </p:nvPr>
        </p:nvSpPr>
        <p:spPr/>
        <p:txBody>
          <a:bodyPr/>
          <a:lstStyle/>
          <a:p>
            <a:fld id="{EF2330AB-7092-F548-94FB-E50604EBC855}" type="slidenum">
              <a:rPr lang="en-US" smtClean="0"/>
              <a:t>16</a:t>
            </a:fld>
            <a:endParaRPr lang="en-US"/>
          </a:p>
        </p:txBody>
      </p:sp>
    </p:spTree>
    <p:extLst>
      <p:ext uri="{BB962C8B-B14F-4D97-AF65-F5344CB8AC3E}">
        <p14:creationId xmlns:p14="http://schemas.microsoft.com/office/powerpoint/2010/main" val="16524293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5/1/26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5/1/26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5/1/26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5/1/26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5/1/26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5/1/26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5/1/26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5/1/26</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5/1/26</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5/1/26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5/1/26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5/1/26</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D8483-C8CC-52EA-D128-F01D11EB918C}"/>
              </a:ext>
            </a:extLst>
          </p:cNvPr>
          <p:cNvSpPr>
            <a:spLocks noGrp="1"/>
          </p:cNvSpPr>
          <p:nvPr>
            <p:ph type="ctrTitle"/>
          </p:nvPr>
        </p:nvSpPr>
        <p:spPr/>
        <p:txBody>
          <a:bodyPr>
            <a:noAutofit/>
          </a:bodyPr>
          <a:lstStyle/>
          <a:p>
            <a:r>
              <a:rPr lang="en-US" sz="2800"/>
              <a:t>Round table discussion: managing change and organisational strategy in tourism, events, and leisure </a:t>
            </a:r>
            <a:endParaRPr lang="en-US" sz="2800" dirty="0"/>
          </a:p>
        </p:txBody>
      </p:sp>
      <p:sp>
        <p:nvSpPr>
          <p:cNvPr id="3" name="Subtitle 2">
            <a:extLst>
              <a:ext uri="{FF2B5EF4-FFF2-40B4-BE49-F238E27FC236}">
                <a16:creationId xmlns:a16="http://schemas.microsoft.com/office/drawing/2014/main" id="{4A9C802A-4BDA-E511-0AF6-2278AD047623}"/>
              </a:ext>
            </a:extLst>
          </p:cNvPr>
          <p:cNvSpPr>
            <a:spLocks noGrp="1"/>
          </p:cNvSpPr>
          <p:nvPr>
            <p:ph type="subTitle" idx="1"/>
          </p:nvPr>
        </p:nvSpPr>
        <p:spPr/>
        <p:txBody>
          <a:bodyPr>
            <a:normAutofit fontScale="70000" lnSpcReduction="20000"/>
          </a:bodyPr>
          <a:lstStyle/>
          <a:p>
            <a:r>
              <a:rPr lang="en-US" sz="2300" b="1"/>
              <a:t>A case study of the introduction of WestJet at Cardiff airport. </a:t>
            </a:r>
          </a:p>
          <a:p>
            <a:r>
              <a:rPr lang="en-US"/>
              <a:t>Name: Chenai woods </a:t>
            </a:r>
          </a:p>
          <a:p>
            <a:r>
              <a:rPr lang="en-US"/>
              <a:t>Lecturer: Neil Dyer</a:t>
            </a:r>
          </a:p>
          <a:p>
            <a:r>
              <a:rPr lang="en-US"/>
              <a:t>Module: Managing Tourism, Leisure, and Events organisations </a:t>
            </a:r>
          </a:p>
          <a:p>
            <a:endParaRPr lang="en-US" dirty="0"/>
          </a:p>
        </p:txBody>
      </p:sp>
    </p:spTree>
    <p:extLst>
      <p:ext uri="{BB962C8B-B14F-4D97-AF65-F5344CB8AC3E}">
        <p14:creationId xmlns:p14="http://schemas.microsoft.com/office/powerpoint/2010/main" val="5880840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A4B83-6EE8-E175-F4CB-D613E8ABD0C4}"/>
              </a:ext>
            </a:extLst>
          </p:cNvPr>
          <p:cNvSpPr>
            <a:spLocks noGrp="1"/>
          </p:cNvSpPr>
          <p:nvPr>
            <p:ph type="title"/>
          </p:nvPr>
        </p:nvSpPr>
        <p:spPr/>
        <p:txBody>
          <a:bodyPr/>
          <a:lstStyle/>
          <a:p>
            <a:r>
              <a:rPr lang="en-US" dirty="0"/>
              <a:t>Ai acknowledgement statement</a:t>
            </a:r>
          </a:p>
        </p:txBody>
      </p:sp>
      <p:sp>
        <p:nvSpPr>
          <p:cNvPr id="3" name="Content Placeholder 2">
            <a:extLst>
              <a:ext uri="{FF2B5EF4-FFF2-40B4-BE49-F238E27FC236}">
                <a16:creationId xmlns:a16="http://schemas.microsoft.com/office/drawing/2014/main" id="{4750E7F6-4902-87E3-8F36-4C112FE9CB11}"/>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645880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C485B-7417-F63F-391E-7F03B4FE38F3}"/>
              </a:ext>
            </a:extLst>
          </p:cNvPr>
          <p:cNvSpPr>
            <a:spLocks noGrp="1"/>
          </p:cNvSpPr>
          <p:nvPr>
            <p:ph type="title"/>
          </p:nvPr>
        </p:nvSpPr>
        <p:spPr>
          <a:xfrm>
            <a:off x="2231136" y="964692"/>
            <a:ext cx="7729728" cy="1188720"/>
          </a:xfrm>
        </p:spPr>
        <p:txBody>
          <a:bodyPr>
            <a:normAutofit/>
          </a:bodyPr>
          <a:lstStyle/>
          <a:p>
            <a:r>
              <a:rPr lang="en-US" dirty="0"/>
              <a:t>Introduction </a:t>
            </a:r>
          </a:p>
        </p:txBody>
      </p:sp>
      <p:graphicFrame>
        <p:nvGraphicFramePr>
          <p:cNvPr id="5" name="Content Placeholder 2">
            <a:extLst>
              <a:ext uri="{FF2B5EF4-FFF2-40B4-BE49-F238E27FC236}">
                <a16:creationId xmlns:a16="http://schemas.microsoft.com/office/drawing/2014/main" id="{1853E190-4BB3-DF68-7E71-DC28A8D82634}"/>
              </a:ext>
            </a:extLst>
          </p:cNvPr>
          <p:cNvGraphicFramePr>
            <a:graphicFrameLocks noGrp="1"/>
          </p:cNvGraphicFramePr>
          <p:nvPr>
            <p:ph idx="1"/>
            <p:extLst>
              <p:ext uri="{D42A27DB-BD31-4B8C-83A1-F6EECF244321}">
                <p14:modId xmlns:p14="http://schemas.microsoft.com/office/powerpoint/2010/main" val="3747125273"/>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37513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F33C27-9C85-4B30-9AD7-879D48AFE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D5089DD-882D-4413-B8BF-4798BFD84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D3CAB0-A620-5D65-0B01-45DD80720A51}"/>
              </a:ext>
            </a:extLst>
          </p:cNvPr>
          <p:cNvSpPr>
            <a:spLocks noGrp="1"/>
          </p:cNvSpPr>
          <p:nvPr>
            <p:ph type="title"/>
          </p:nvPr>
        </p:nvSpPr>
        <p:spPr>
          <a:xfrm>
            <a:off x="8181171" y="2681103"/>
            <a:ext cx="3363974" cy="1495794"/>
          </a:xfrm>
          <a:noFill/>
          <a:ln>
            <a:solidFill>
              <a:srgbClr val="FFFFFF"/>
            </a:solidFill>
          </a:ln>
        </p:spPr>
        <p:txBody>
          <a:bodyPr wrap="square">
            <a:normAutofit/>
          </a:bodyPr>
          <a:lstStyle/>
          <a:p>
            <a:r>
              <a:rPr lang="en-US" sz="2600">
                <a:solidFill>
                  <a:srgbClr val="FFFFFF"/>
                </a:solidFill>
              </a:rPr>
              <a:t>What is organisation culture</a:t>
            </a:r>
          </a:p>
        </p:txBody>
      </p:sp>
      <p:graphicFrame>
        <p:nvGraphicFramePr>
          <p:cNvPr id="5" name="Content Placeholder 2">
            <a:extLst>
              <a:ext uri="{FF2B5EF4-FFF2-40B4-BE49-F238E27FC236}">
                <a16:creationId xmlns:a16="http://schemas.microsoft.com/office/drawing/2014/main" id="{7CB35AED-B9E0-B918-FE26-6482CAD68137}"/>
              </a:ext>
            </a:extLst>
          </p:cNvPr>
          <p:cNvGraphicFramePr>
            <a:graphicFrameLocks noGrp="1"/>
          </p:cNvGraphicFramePr>
          <p:nvPr>
            <p:ph idx="1"/>
            <p:extLst>
              <p:ext uri="{D42A27DB-BD31-4B8C-83A1-F6EECF244321}">
                <p14:modId xmlns:p14="http://schemas.microsoft.com/office/powerpoint/2010/main" val="3996705625"/>
              </p:ext>
            </p:extLst>
          </p:nvPr>
        </p:nvGraphicFramePr>
        <p:xfrm>
          <a:off x="920750" y="965200"/>
          <a:ext cx="5651500" cy="4968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39366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F824F1-212F-4C9B-E73C-128225457932}"/>
              </a:ext>
            </a:extLst>
          </p:cNvPr>
          <p:cNvSpPr>
            <a:spLocks noGrp="1"/>
          </p:cNvSpPr>
          <p:nvPr>
            <p:ph type="title"/>
          </p:nvPr>
        </p:nvSpPr>
        <p:spPr>
          <a:xfrm>
            <a:off x="2231136" y="467418"/>
            <a:ext cx="7729728" cy="1188720"/>
          </a:xfrm>
          <a:solidFill>
            <a:srgbClr val="FFFFFF"/>
          </a:solidFill>
        </p:spPr>
        <p:txBody>
          <a:bodyPr>
            <a:normAutofit/>
          </a:bodyPr>
          <a:lstStyle/>
          <a:p>
            <a:r>
              <a:rPr lang="en-US" dirty="0"/>
              <a:t>Impacts on </a:t>
            </a:r>
            <a:r>
              <a:rPr lang="en-US" dirty="0" err="1"/>
              <a:t>organisational</a:t>
            </a:r>
            <a:r>
              <a:rPr lang="en-US" dirty="0"/>
              <a:t> culture – Cardiff airport </a:t>
            </a:r>
          </a:p>
        </p:txBody>
      </p:sp>
      <p:sp>
        <p:nvSpPr>
          <p:cNvPr id="3" name="Content Placeholder 2">
            <a:extLst>
              <a:ext uri="{FF2B5EF4-FFF2-40B4-BE49-F238E27FC236}">
                <a16:creationId xmlns:a16="http://schemas.microsoft.com/office/drawing/2014/main" id="{06DF8F8A-EF4A-8478-9A1C-67405A918E7F}"/>
              </a:ext>
            </a:extLst>
          </p:cNvPr>
          <p:cNvSpPr>
            <a:spLocks noGrp="1"/>
          </p:cNvSpPr>
          <p:nvPr>
            <p:ph idx="1"/>
          </p:nvPr>
        </p:nvSpPr>
        <p:spPr>
          <a:xfrm>
            <a:off x="1706062" y="2291262"/>
            <a:ext cx="8779512" cy="2879256"/>
          </a:xfrm>
        </p:spPr>
        <p:txBody>
          <a:bodyPr>
            <a:normAutofit/>
          </a:bodyPr>
          <a:lstStyle/>
          <a:p>
            <a:pPr>
              <a:lnSpc>
                <a:spcPct val="90000"/>
              </a:lnSpc>
            </a:pPr>
            <a:r>
              <a:rPr lang="en-US" sz="1700" dirty="0">
                <a:solidFill>
                  <a:srgbClr val="404040"/>
                </a:solidFill>
              </a:rPr>
              <a:t>Shift from regional airport to international gateway</a:t>
            </a:r>
          </a:p>
          <a:p>
            <a:pPr>
              <a:lnSpc>
                <a:spcPct val="90000"/>
              </a:lnSpc>
            </a:pPr>
            <a:r>
              <a:rPr lang="en-US" sz="1700" dirty="0">
                <a:solidFill>
                  <a:srgbClr val="404040"/>
                </a:solidFill>
              </a:rPr>
              <a:t>Focus is on customer experience, global standards, and professional standards </a:t>
            </a:r>
          </a:p>
          <a:p>
            <a:pPr>
              <a:lnSpc>
                <a:spcPct val="90000"/>
              </a:lnSpc>
            </a:pPr>
            <a:r>
              <a:rPr lang="en-US" sz="1700" dirty="0">
                <a:solidFill>
                  <a:srgbClr val="404040"/>
                </a:solidFill>
              </a:rPr>
              <a:t>Stronger identity as a key part of the Welsh economy</a:t>
            </a:r>
          </a:p>
          <a:p>
            <a:pPr>
              <a:lnSpc>
                <a:spcPct val="90000"/>
              </a:lnSpc>
            </a:pPr>
            <a:r>
              <a:rPr lang="en-US" sz="1700" dirty="0">
                <a:solidFill>
                  <a:srgbClr val="404040"/>
                </a:solidFill>
              </a:rPr>
              <a:t>Leadership presents the route as a major milestone</a:t>
            </a:r>
          </a:p>
          <a:p>
            <a:pPr marL="0" indent="0">
              <a:lnSpc>
                <a:spcPct val="90000"/>
              </a:lnSpc>
              <a:buNone/>
            </a:pPr>
            <a:r>
              <a:rPr lang="en-US" sz="1700" b="1" dirty="0">
                <a:solidFill>
                  <a:srgbClr val="404040"/>
                </a:solidFill>
              </a:rPr>
              <a:t>Cultural changes:</a:t>
            </a:r>
          </a:p>
          <a:p>
            <a:pPr>
              <a:lnSpc>
                <a:spcPct val="90000"/>
              </a:lnSpc>
            </a:pPr>
            <a:r>
              <a:rPr lang="en-US" sz="1700" dirty="0">
                <a:solidFill>
                  <a:srgbClr val="404040"/>
                </a:solidFill>
              </a:rPr>
              <a:t>Staff become more service focused </a:t>
            </a:r>
          </a:p>
          <a:p>
            <a:pPr>
              <a:lnSpc>
                <a:spcPct val="90000"/>
              </a:lnSpc>
            </a:pPr>
            <a:r>
              <a:rPr lang="en-US" sz="1700" dirty="0">
                <a:solidFill>
                  <a:srgbClr val="404040"/>
                </a:solidFill>
              </a:rPr>
              <a:t>High expectations of efficiency</a:t>
            </a:r>
          </a:p>
          <a:p>
            <a:pPr>
              <a:lnSpc>
                <a:spcPct val="90000"/>
              </a:lnSpc>
            </a:pPr>
            <a:r>
              <a:rPr lang="en-US" sz="1700" dirty="0">
                <a:solidFill>
                  <a:srgbClr val="404040"/>
                </a:solidFill>
              </a:rPr>
              <a:t>Closer link to tourism and economic growth</a:t>
            </a:r>
          </a:p>
          <a:p>
            <a:pPr>
              <a:lnSpc>
                <a:spcPct val="90000"/>
              </a:lnSpc>
            </a:pPr>
            <a:endParaRPr lang="en-US" sz="1700" dirty="0">
              <a:solidFill>
                <a:srgbClr val="404040"/>
              </a:solidFill>
            </a:endParaRPr>
          </a:p>
        </p:txBody>
      </p:sp>
    </p:spTree>
    <p:extLst>
      <p:ext uri="{BB962C8B-B14F-4D97-AF65-F5344CB8AC3E}">
        <p14:creationId xmlns:p14="http://schemas.microsoft.com/office/powerpoint/2010/main" val="36641905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118266-8DEC-B5BD-E8B9-98F3EFF26794}"/>
              </a:ext>
            </a:extLst>
          </p:cNvPr>
          <p:cNvSpPr>
            <a:spLocks noGrp="1"/>
          </p:cNvSpPr>
          <p:nvPr>
            <p:ph type="title"/>
          </p:nvPr>
        </p:nvSpPr>
        <p:spPr>
          <a:xfrm>
            <a:off x="643467" y="2681103"/>
            <a:ext cx="3363974" cy="1495794"/>
          </a:xfrm>
          <a:noFill/>
          <a:ln>
            <a:solidFill>
              <a:schemeClr val="bg1"/>
            </a:solidFill>
          </a:ln>
        </p:spPr>
        <p:txBody>
          <a:bodyPr wrap="square">
            <a:normAutofit/>
          </a:bodyPr>
          <a:lstStyle/>
          <a:p>
            <a:r>
              <a:rPr lang="en-US">
                <a:solidFill>
                  <a:schemeClr val="bg1"/>
                </a:solidFill>
              </a:rPr>
              <a:t>Leadership importance </a:t>
            </a:r>
          </a:p>
        </p:txBody>
      </p:sp>
      <p:graphicFrame>
        <p:nvGraphicFramePr>
          <p:cNvPr id="7" name="Content Placeholder 2">
            <a:extLst>
              <a:ext uri="{FF2B5EF4-FFF2-40B4-BE49-F238E27FC236}">
                <a16:creationId xmlns:a16="http://schemas.microsoft.com/office/drawing/2014/main" id="{CAF41625-BF06-DE1E-7D52-0B01FF2ABFFF}"/>
              </a:ext>
            </a:extLst>
          </p:cNvPr>
          <p:cNvGraphicFramePr>
            <a:graphicFrameLocks noGrp="1"/>
          </p:cNvGraphicFramePr>
          <p:nvPr>
            <p:ph idx="1"/>
            <p:extLst>
              <p:ext uri="{D42A27DB-BD31-4B8C-83A1-F6EECF244321}">
                <p14:modId xmlns:p14="http://schemas.microsoft.com/office/powerpoint/2010/main" val="2680624990"/>
              </p:ext>
            </p:extLst>
          </p:nvPr>
        </p:nvGraphicFramePr>
        <p:xfrm>
          <a:off x="5619750" y="965200"/>
          <a:ext cx="5607050" cy="492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4849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374663-B0CF-B160-1A70-04B22AC85394}"/>
              </a:ext>
            </a:extLst>
          </p:cNvPr>
          <p:cNvSpPr>
            <a:spLocks noGrp="1"/>
          </p:cNvSpPr>
          <p:nvPr>
            <p:ph type="title"/>
          </p:nvPr>
        </p:nvSpPr>
        <p:spPr>
          <a:xfrm>
            <a:off x="2231136" y="467418"/>
            <a:ext cx="7729728" cy="1188720"/>
          </a:xfrm>
          <a:solidFill>
            <a:srgbClr val="FFFFFF"/>
          </a:solidFill>
        </p:spPr>
        <p:txBody>
          <a:bodyPr>
            <a:normAutofit/>
          </a:bodyPr>
          <a:lstStyle/>
          <a:p>
            <a:r>
              <a:rPr lang="en-US" dirty="0"/>
              <a:t>Leadership evaluation </a:t>
            </a:r>
          </a:p>
        </p:txBody>
      </p:sp>
      <p:sp>
        <p:nvSpPr>
          <p:cNvPr id="3" name="Content Placeholder 2">
            <a:extLst>
              <a:ext uri="{FF2B5EF4-FFF2-40B4-BE49-F238E27FC236}">
                <a16:creationId xmlns:a16="http://schemas.microsoft.com/office/drawing/2014/main" id="{8B6D0978-5846-2B84-EC87-DD286D26C9C6}"/>
              </a:ext>
            </a:extLst>
          </p:cNvPr>
          <p:cNvSpPr>
            <a:spLocks noGrp="1"/>
          </p:cNvSpPr>
          <p:nvPr>
            <p:ph idx="1"/>
          </p:nvPr>
        </p:nvSpPr>
        <p:spPr>
          <a:xfrm>
            <a:off x="1706062" y="2291262"/>
            <a:ext cx="8779512" cy="2879256"/>
          </a:xfrm>
        </p:spPr>
        <p:txBody>
          <a:bodyPr>
            <a:normAutofit/>
          </a:bodyPr>
          <a:lstStyle/>
          <a:p>
            <a:pPr marL="0" indent="0">
              <a:lnSpc>
                <a:spcPct val="90000"/>
              </a:lnSpc>
              <a:buNone/>
            </a:pPr>
            <a:r>
              <a:rPr lang="en-US" sz="1500" b="1" dirty="0">
                <a:solidFill>
                  <a:srgbClr val="404040"/>
                </a:solidFill>
              </a:rPr>
              <a:t>Strengths:</a:t>
            </a:r>
          </a:p>
          <a:p>
            <a:pPr>
              <a:lnSpc>
                <a:spcPct val="90000"/>
              </a:lnSpc>
            </a:pPr>
            <a:r>
              <a:rPr lang="en-US" sz="1500" dirty="0">
                <a:solidFill>
                  <a:srgbClr val="404040"/>
                </a:solidFill>
              </a:rPr>
              <a:t>Demonstrates transformational leadership with a clear vision of repositioning of Cardiff airport as a transatlantic hub ( Bass and Riggio, 2006)</a:t>
            </a:r>
          </a:p>
          <a:p>
            <a:pPr>
              <a:lnSpc>
                <a:spcPct val="90000"/>
              </a:lnSpc>
            </a:pPr>
            <a:r>
              <a:rPr lang="en-US" sz="1500" dirty="0">
                <a:solidFill>
                  <a:srgbClr val="404040"/>
                </a:solidFill>
              </a:rPr>
              <a:t>Strong early stakeholder alignment </a:t>
            </a:r>
          </a:p>
          <a:p>
            <a:pPr>
              <a:lnSpc>
                <a:spcPct val="90000"/>
              </a:lnSpc>
            </a:pPr>
            <a:r>
              <a:rPr lang="en-US" sz="1500" dirty="0">
                <a:solidFill>
                  <a:srgbClr val="404040"/>
                </a:solidFill>
              </a:rPr>
              <a:t>Provides clear strategic direction and early </a:t>
            </a:r>
            <a:r>
              <a:rPr lang="en-US" sz="1500" dirty="0" err="1">
                <a:solidFill>
                  <a:srgbClr val="404040"/>
                </a:solidFill>
              </a:rPr>
              <a:t>organisation</a:t>
            </a:r>
            <a:r>
              <a:rPr lang="en-US" sz="1500" dirty="0">
                <a:solidFill>
                  <a:srgbClr val="404040"/>
                </a:solidFill>
              </a:rPr>
              <a:t> at planning stage </a:t>
            </a:r>
          </a:p>
          <a:p>
            <a:pPr marL="0" indent="0">
              <a:lnSpc>
                <a:spcPct val="90000"/>
              </a:lnSpc>
              <a:buNone/>
            </a:pPr>
            <a:r>
              <a:rPr lang="en-US" sz="1500" b="1" dirty="0">
                <a:solidFill>
                  <a:srgbClr val="404040"/>
                </a:solidFill>
              </a:rPr>
              <a:t>Weaknesses:</a:t>
            </a:r>
          </a:p>
          <a:p>
            <a:pPr>
              <a:lnSpc>
                <a:spcPct val="90000"/>
              </a:lnSpc>
            </a:pPr>
            <a:r>
              <a:rPr lang="en-US" sz="1500" dirty="0">
                <a:solidFill>
                  <a:srgbClr val="404040"/>
                </a:solidFill>
              </a:rPr>
              <a:t>The demand remains uncertain, relying on assumptions and rather than evidence and statistics</a:t>
            </a:r>
          </a:p>
          <a:p>
            <a:pPr>
              <a:lnSpc>
                <a:spcPct val="90000"/>
              </a:lnSpc>
            </a:pPr>
            <a:r>
              <a:rPr lang="en-US" sz="1500" dirty="0">
                <a:solidFill>
                  <a:srgbClr val="404040"/>
                </a:solidFill>
              </a:rPr>
              <a:t>Limited contingency planning for market or operational risks </a:t>
            </a:r>
          </a:p>
          <a:p>
            <a:pPr>
              <a:lnSpc>
                <a:spcPct val="90000"/>
              </a:lnSpc>
            </a:pPr>
            <a:r>
              <a:rPr lang="en-US" sz="1500" dirty="0">
                <a:solidFill>
                  <a:srgbClr val="404040"/>
                </a:solidFill>
              </a:rPr>
              <a:t>Leadership effectiveness remains uncertain, until implementation is tested in practice </a:t>
            </a:r>
          </a:p>
        </p:txBody>
      </p:sp>
    </p:spTree>
    <p:extLst>
      <p:ext uri="{BB962C8B-B14F-4D97-AF65-F5344CB8AC3E}">
        <p14:creationId xmlns:p14="http://schemas.microsoft.com/office/powerpoint/2010/main" val="42663041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96D09-9C81-E62A-9C65-0ACF8B2B58EC}"/>
              </a:ext>
            </a:extLst>
          </p:cNvPr>
          <p:cNvSpPr>
            <a:spLocks noGrp="1"/>
          </p:cNvSpPr>
          <p:nvPr>
            <p:ph type="title"/>
          </p:nvPr>
        </p:nvSpPr>
        <p:spPr>
          <a:xfrm>
            <a:off x="2231136" y="964692"/>
            <a:ext cx="7729728" cy="1188720"/>
          </a:xfrm>
          <a:solidFill>
            <a:srgbClr val="FFFFFF">
              <a:alpha val="80000"/>
            </a:srgbClr>
          </a:solidFill>
        </p:spPr>
        <p:txBody>
          <a:bodyPr>
            <a:normAutofit/>
          </a:bodyPr>
          <a:lstStyle/>
          <a:p>
            <a:r>
              <a:rPr lang="en-US"/>
              <a:t>Leadership model applied </a:t>
            </a:r>
          </a:p>
        </p:txBody>
      </p:sp>
      <p:graphicFrame>
        <p:nvGraphicFramePr>
          <p:cNvPr id="5" name="Content Placeholder 2">
            <a:extLst>
              <a:ext uri="{FF2B5EF4-FFF2-40B4-BE49-F238E27FC236}">
                <a16:creationId xmlns:a16="http://schemas.microsoft.com/office/drawing/2014/main" id="{2FC47B84-BE0E-39C6-FA65-2B18656F72AF}"/>
              </a:ext>
            </a:extLst>
          </p:cNvPr>
          <p:cNvGraphicFramePr>
            <a:graphicFrameLocks noGrp="1"/>
          </p:cNvGraphicFramePr>
          <p:nvPr>
            <p:ph idx="1"/>
            <p:extLst>
              <p:ext uri="{D42A27DB-BD31-4B8C-83A1-F6EECF244321}">
                <p14:modId xmlns:p14="http://schemas.microsoft.com/office/powerpoint/2010/main" val="2254298892"/>
              </p:ext>
            </p:extLst>
          </p:nvPr>
        </p:nvGraphicFramePr>
        <p:xfrm>
          <a:off x="2231136" y="2638044"/>
          <a:ext cx="7729728" cy="3505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9911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1BAEB2-5A65-6D30-0F95-A7195311C399}"/>
              </a:ext>
            </a:extLst>
          </p:cNvPr>
          <p:cNvSpPr>
            <a:spLocks noGrp="1"/>
          </p:cNvSpPr>
          <p:nvPr>
            <p:ph type="title"/>
          </p:nvPr>
        </p:nvSpPr>
        <p:spPr>
          <a:xfrm>
            <a:off x="2231136" y="467418"/>
            <a:ext cx="7729728" cy="1188720"/>
          </a:xfrm>
          <a:solidFill>
            <a:srgbClr val="FFFFFF"/>
          </a:solidFill>
        </p:spPr>
        <p:txBody>
          <a:bodyPr>
            <a:normAutofit/>
          </a:bodyPr>
          <a:lstStyle/>
          <a:p>
            <a:r>
              <a:rPr lang="en-US" dirty="0"/>
              <a:t>Managing change </a:t>
            </a:r>
          </a:p>
        </p:txBody>
      </p:sp>
      <p:sp>
        <p:nvSpPr>
          <p:cNvPr id="3" name="Content Placeholder 2">
            <a:extLst>
              <a:ext uri="{FF2B5EF4-FFF2-40B4-BE49-F238E27FC236}">
                <a16:creationId xmlns:a16="http://schemas.microsoft.com/office/drawing/2014/main" id="{B91956DE-5D1A-E829-5925-00C7E50B067C}"/>
              </a:ext>
            </a:extLst>
          </p:cNvPr>
          <p:cNvSpPr>
            <a:spLocks noGrp="1"/>
          </p:cNvSpPr>
          <p:nvPr>
            <p:ph idx="1"/>
          </p:nvPr>
        </p:nvSpPr>
        <p:spPr>
          <a:xfrm>
            <a:off x="1706062" y="2291262"/>
            <a:ext cx="8779512" cy="2879256"/>
          </a:xfrm>
        </p:spPr>
        <p:txBody>
          <a:bodyPr>
            <a:normAutofit/>
          </a:bodyPr>
          <a:lstStyle/>
          <a:p>
            <a:pPr marL="0" indent="0">
              <a:buNone/>
            </a:pPr>
            <a:r>
              <a:rPr lang="en-US" b="1" dirty="0">
                <a:solidFill>
                  <a:srgbClr val="404040"/>
                </a:solidFill>
              </a:rPr>
              <a:t>Lewins change model: </a:t>
            </a:r>
          </a:p>
          <a:p>
            <a:r>
              <a:rPr lang="en-US" dirty="0">
                <a:solidFill>
                  <a:srgbClr val="404040"/>
                </a:solidFill>
              </a:rPr>
              <a:t>Unfreeze: </a:t>
            </a:r>
            <a:r>
              <a:rPr lang="en-US" dirty="0" err="1">
                <a:solidFill>
                  <a:srgbClr val="404040"/>
                </a:solidFill>
              </a:rPr>
              <a:t>Recognising</a:t>
            </a:r>
            <a:r>
              <a:rPr lang="en-US" dirty="0">
                <a:solidFill>
                  <a:srgbClr val="404040"/>
                </a:solidFill>
              </a:rPr>
              <a:t> need for international connectivity </a:t>
            </a:r>
          </a:p>
          <a:p>
            <a:r>
              <a:rPr lang="en-US" dirty="0">
                <a:solidFill>
                  <a:srgbClr val="404040"/>
                </a:solidFill>
              </a:rPr>
              <a:t>Change: Route launch and operational adjustments </a:t>
            </a:r>
          </a:p>
          <a:p>
            <a:r>
              <a:rPr lang="en-US" dirty="0">
                <a:solidFill>
                  <a:srgbClr val="404040"/>
                </a:solidFill>
              </a:rPr>
              <a:t>Refreeze:  Merging the route into the operation</a:t>
            </a:r>
          </a:p>
          <a:p>
            <a:pPr marL="0" indent="0">
              <a:buNone/>
            </a:pPr>
            <a:r>
              <a:rPr lang="en-US" b="1" dirty="0">
                <a:solidFill>
                  <a:srgbClr val="404040"/>
                </a:solidFill>
              </a:rPr>
              <a:t>Challenges:</a:t>
            </a:r>
          </a:p>
          <a:p>
            <a:r>
              <a:rPr lang="en-US" dirty="0">
                <a:solidFill>
                  <a:srgbClr val="404040"/>
                </a:solidFill>
              </a:rPr>
              <a:t>Aircraft issues</a:t>
            </a:r>
          </a:p>
          <a:p>
            <a:r>
              <a:rPr lang="en-US" dirty="0">
                <a:solidFill>
                  <a:srgbClr val="404040"/>
                </a:solidFill>
              </a:rPr>
              <a:t>Unpredictably demand and market</a:t>
            </a:r>
          </a:p>
        </p:txBody>
      </p:sp>
    </p:spTree>
    <p:extLst>
      <p:ext uri="{BB962C8B-B14F-4D97-AF65-F5344CB8AC3E}">
        <p14:creationId xmlns:p14="http://schemas.microsoft.com/office/powerpoint/2010/main" val="2269968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9C375-41CC-B67B-7163-D3F7D3BB7C12}"/>
              </a:ext>
            </a:extLst>
          </p:cNvPr>
          <p:cNvSpPr>
            <a:spLocks noGrp="1"/>
          </p:cNvSpPr>
          <p:nvPr>
            <p:ph type="title"/>
          </p:nvPr>
        </p:nvSpPr>
        <p:spPr>
          <a:xfrm>
            <a:off x="2231136" y="964692"/>
            <a:ext cx="7729728" cy="1188720"/>
          </a:xfrm>
        </p:spPr>
        <p:txBody>
          <a:bodyPr>
            <a:normAutofit/>
          </a:bodyPr>
          <a:lstStyle/>
          <a:p>
            <a:r>
              <a:rPr lang="en-GB" sz="2000"/>
              <a:t>How are HR, marketing, and operations are involved in the change process.</a:t>
            </a:r>
            <a:br>
              <a:rPr lang="en-GB" sz="2000"/>
            </a:br>
            <a:endParaRPr lang="en-US" sz="2000"/>
          </a:p>
        </p:txBody>
      </p:sp>
      <p:graphicFrame>
        <p:nvGraphicFramePr>
          <p:cNvPr id="5" name="Content Placeholder 2">
            <a:extLst>
              <a:ext uri="{FF2B5EF4-FFF2-40B4-BE49-F238E27FC236}">
                <a16:creationId xmlns:a16="http://schemas.microsoft.com/office/drawing/2014/main" id="{589BB4A6-C6DB-704C-82D7-2638125B43D4}"/>
              </a:ext>
            </a:extLst>
          </p:cNvPr>
          <p:cNvGraphicFramePr>
            <a:graphicFrameLocks noGrp="1"/>
          </p:cNvGraphicFramePr>
          <p:nvPr>
            <p:ph idx="1"/>
            <p:extLst>
              <p:ext uri="{D42A27DB-BD31-4B8C-83A1-F6EECF244321}">
                <p14:modId xmlns:p14="http://schemas.microsoft.com/office/powerpoint/2010/main" val="60545450"/>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922732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08DA3-96C7-2E6D-64A3-36CCAA511057}"/>
              </a:ext>
            </a:extLst>
          </p:cNvPr>
          <p:cNvSpPr>
            <a:spLocks noGrp="1"/>
          </p:cNvSpPr>
          <p:nvPr>
            <p:ph type="title"/>
          </p:nvPr>
        </p:nvSpPr>
        <p:spPr/>
        <p:txBody>
          <a:bodyPr/>
          <a:lstStyle/>
          <a:p>
            <a:r>
              <a:rPr lang="en-US" dirty="0"/>
              <a:t>Response to change </a:t>
            </a:r>
          </a:p>
        </p:txBody>
      </p:sp>
      <p:sp>
        <p:nvSpPr>
          <p:cNvPr id="3" name="Content Placeholder 2">
            <a:extLst>
              <a:ext uri="{FF2B5EF4-FFF2-40B4-BE49-F238E27FC236}">
                <a16:creationId xmlns:a16="http://schemas.microsoft.com/office/drawing/2014/main" id="{4810852F-BE61-8598-3CB7-91DF9B462036}"/>
              </a:ext>
            </a:extLst>
          </p:cNvPr>
          <p:cNvSpPr>
            <a:spLocks noGrp="1"/>
          </p:cNvSpPr>
          <p:nvPr>
            <p:ph idx="1"/>
          </p:nvPr>
        </p:nvSpPr>
        <p:spPr/>
        <p:txBody>
          <a:bodyPr/>
          <a:lstStyle/>
          <a:p>
            <a:pPr marL="0" indent="0">
              <a:buNone/>
            </a:pPr>
            <a:r>
              <a:rPr lang="en-US" b="1" dirty="0"/>
              <a:t>HR:</a:t>
            </a:r>
          </a:p>
          <a:p>
            <a:r>
              <a:rPr lang="en-US" dirty="0"/>
              <a:t>Addresses problems through communicating, supporting and </a:t>
            </a:r>
            <a:r>
              <a:rPr lang="en-US" dirty="0" err="1"/>
              <a:t>prepairing</a:t>
            </a:r>
            <a:r>
              <a:rPr lang="en-US" dirty="0"/>
              <a:t> staff. </a:t>
            </a:r>
          </a:p>
          <a:p>
            <a:pPr marL="0" indent="0">
              <a:buNone/>
            </a:pPr>
            <a:r>
              <a:rPr lang="en-US" b="1" dirty="0"/>
              <a:t>Marketing:</a:t>
            </a:r>
          </a:p>
          <a:p>
            <a:r>
              <a:rPr lang="en-US" dirty="0"/>
              <a:t>Addresses change by adapting their strategy to customer feedback or demand.</a:t>
            </a:r>
          </a:p>
          <a:p>
            <a:pPr marL="0" indent="0">
              <a:buNone/>
            </a:pPr>
            <a:r>
              <a:rPr lang="en-US" b="1" dirty="0"/>
              <a:t>Operations:  </a:t>
            </a:r>
          </a:p>
          <a:p>
            <a:r>
              <a:rPr lang="en-US" dirty="0"/>
              <a:t>They respond to uncertainty by modifying processes for efficiency. </a:t>
            </a:r>
          </a:p>
        </p:txBody>
      </p:sp>
    </p:spTree>
    <p:extLst>
      <p:ext uri="{BB962C8B-B14F-4D97-AF65-F5344CB8AC3E}">
        <p14:creationId xmlns:p14="http://schemas.microsoft.com/office/powerpoint/2010/main" val="2637038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2B2A3A-F6C7-C6B8-5DFD-1D0F4F178BFA}"/>
              </a:ext>
            </a:extLst>
          </p:cNvPr>
          <p:cNvSpPr>
            <a:spLocks noGrp="1"/>
          </p:cNvSpPr>
          <p:nvPr>
            <p:ph type="title"/>
          </p:nvPr>
        </p:nvSpPr>
        <p:spPr>
          <a:xfrm>
            <a:off x="640080" y="2681105"/>
            <a:ext cx="3401568" cy="1495794"/>
          </a:xfrm>
          <a:solidFill>
            <a:srgbClr val="FFFFFF"/>
          </a:solidFill>
          <a:ln>
            <a:solidFill>
              <a:srgbClr val="262626"/>
            </a:solidFill>
          </a:ln>
        </p:spPr>
        <p:txBody>
          <a:bodyPr>
            <a:normAutofit/>
          </a:bodyPr>
          <a:lstStyle/>
          <a:p>
            <a:r>
              <a:rPr lang="en-US" sz="2000" dirty="0"/>
              <a:t>Positive Impacts on tourism, leisure and events</a:t>
            </a:r>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47E53EA-122C-A0DF-894A-84DCD4C588FB}"/>
              </a:ext>
            </a:extLst>
          </p:cNvPr>
          <p:cNvGraphicFramePr>
            <a:graphicFrameLocks noGrp="1"/>
          </p:cNvGraphicFramePr>
          <p:nvPr>
            <p:ph idx="1"/>
            <p:extLst>
              <p:ext uri="{D42A27DB-BD31-4B8C-83A1-F6EECF244321}">
                <p14:modId xmlns:p14="http://schemas.microsoft.com/office/powerpoint/2010/main" val="1850358074"/>
              </p:ext>
            </p:extLst>
          </p:nvPr>
        </p:nvGraphicFramePr>
        <p:xfrm>
          <a:off x="5397500" y="639763"/>
          <a:ext cx="6151563"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71758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5F793E-8AB0-F16D-FD5A-B248B60A0884}"/>
              </a:ext>
            </a:extLst>
          </p:cNvPr>
          <p:cNvSpPr>
            <a:spLocks noGrp="1"/>
          </p:cNvSpPr>
          <p:nvPr>
            <p:ph type="title"/>
          </p:nvPr>
        </p:nvSpPr>
        <p:spPr>
          <a:xfrm>
            <a:off x="643467" y="2681103"/>
            <a:ext cx="3363974" cy="1495794"/>
          </a:xfrm>
          <a:noFill/>
          <a:ln>
            <a:solidFill>
              <a:schemeClr val="bg1"/>
            </a:solidFill>
          </a:ln>
        </p:spPr>
        <p:txBody>
          <a:bodyPr wrap="square">
            <a:normAutofit/>
          </a:bodyPr>
          <a:lstStyle/>
          <a:p>
            <a:r>
              <a:rPr lang="en-US" sz="2000">
                <a:solidFill>
                  <a:schemeClr val="bg1"/>
                </a:solidFill>
              </a:rPr>
              <a:t>Negative Impacts on tourism, leisure and events</a:t>
            </a:r>
          </a:p>
        </p:txBody>
      </p:sp>
      <p:graphicFrame>
        <p:nvGraphicFramePr>
          <p:cNvPr id="5" name="Content Placeholder 2">
            <a:extLst>
              <a:ext uri="{FF2B5EF4-FFF2-40B4-BE49-F238E27FC236}">
                <a16:creationId xmlns:a16="http://schemas.microsoft.com/office/drawing/2014/main" id="{CD667D21-033C-1331-37F2-3D0D9171B226}"/>
              </a:ext>
            </a:extLst>
          </p:cNvPr>
          <p:cNvGraphicFramePr>
            <a:graphicFrameLocks noGrp="1"/>
          </p:cNvGraphicFramePr>
          <p:nvPr>
            <p:ph idx="1"/>
            <p:extLst>
              <p:ext uri="{D42A27DB-BD31-4B8C-83A1-F6EECF244321}">
                <p14:modId xmlns:p14="http://schemas.microsoft.com/office/powerpoint/2010/main" val="897160640"/>
              </p:ext>
            </p:extLst>
          </p:nvPr>
        </p:nvGraphicFramePr>
        <p:xfrm>
          <a:off x="5619750" y="965200"/>
          <a:ext cx="5607050" cy="492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0998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B92113-AD48-EA89-3417-A5E8B5A2A59E}"/>
              </a:ext>
            </a:extLst>
          </p:cNvPr>
          <p:cNvSpPr>
            <a:spLocks noGrp="1"/>
          </p:cNvSpPr>
          <p:nvPr>
            <p:ph type="title"/>
          </p:nvPr>
        </p:nvSpPr>
        <p:spPr>
          <a:xfrm>
            <a:off x="643467" y="2681103"/>
            <a:ext cx="3363974" cy="1495794"/>
          </a:xfrm>
          <a:noFill/>
          <a:ln>
            <a:solidFill>
              <a:schemeClr val="bg1"/>
            </a:solidFill>
          </a:ln>
        </p:spPr>
        <p:txBody>
          <a:bodyPr wrap="square">
            <a:normAutofit/>
          </a:bodyPr>
          <a:lstStyle/>
          <a:p>
            <a:r>
              <a:rPr lang="en-GB" sz="2000">
                <a:solidFill>
                  <a:schemeClr val="bg1"/>
                </a:solidFill>
              </a:rPr>
              <a:t>the wider impact of the changes on the industry</a:t>
            </a:r>
            <a:br>
              <a:rPr lang="en-GB" sz="2000">
                <a:solidFill>
                  <a:schemeClr val="bg1"/>
                </a:solidFill>
              </a:rPr>
            </a:br>
            <a:endParaRPr lang="en-US" sz="2000">
              <a:solidFill>
                <a:schemeClr val="bg1"/>
              </a:solidFill>
            </a:endParaRPr>
          </a:p>
        </p:txBody>
      </p:sp>
      <p:graphicFrame>
        <p:nvGraphicFramePr>
          <p:cNvPr id="5" name="Content Placeholder 2">
            <a:extLst>
              <a:ext uri="{FF2B5EF4-FFF2-40B4-BE49-F238E27FC236}">
                <a16:creationId xmlns:a16="http://schemas.microsoft.com/office/drawing/2014/main" id="{C8ACDE34-0DC3-886F-CF59-F64F5B18D958}"/>
              </a:ext>
            </a:extLst>
          </p:cNvPr>
          <p:cNvGraphicFramePr>
            <a:graphicFrameLocks noGrp="1"/>
          </p:cNvGraphicFramePr>
          <p:nvPr>
            <p:ph idx="1"/>
            <p:extLst>
              <p:ext uri="{D42A27DB-BD31-4B8C-83A1-F6EECF244321}">
                <p14:modId xmlns:p14="http://schemas.microsoft.com/office/powerpoint/2010/main" val="4064513187"/>
              </p:ext>
            </p:extLst>
          </p:nvPr>
        </p:nvGraphicFramePr>
        <p:xfrm>
          <a:off x="5619750" y="965200"/>
          <a:ext cx="5607050" cy="492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55814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7F0C6-9800-43D0-F88D-A33CEF3F1937}"/>
              </a:ext>
            </a:extLst>
          </p:cNvPr>
          <p:cNvSpPr>
            <a:spLocks noGrp="1"/>
          </p:cNvSpPr>
          <p:nvPr>
            <p:ph type="title"/>
          </p:nvPr>
        </p:nvSpPr>
        <p:spPr>
          <a:xfrm>
            <a:off x="2231136" y="964692"/>
            <a:ext cx="7729728" cy="1188720"/>
          </a:xfrm>
        </p:spPr>
        <p:txBody>
          <a:bodyPr>
            <a:normAutofit/>
          </a:bodyPr>
          <a:lstStyle/>
          <a:p>
            <a:r>
              <a:rPr lang="en-US" dirty="0" err="1"/>
              <a:t>Recomendations</a:t>
            </a:r>
            <a:r>
              <a:rPr lang="en-US" dirty="0"/>
              <a:t> </a:t>
            </a:r>
          </a:p>
        </p:txBody>
      </p:sp>
      <p:graphicFrame>
        <p:nvGraphicFramePr>
          <p:cNvPr id="5" name="Content Placeholder 2">
            <a:extLst>
              <a:ext uri="{FF2B5EF4-FFF2-40B4-BE49-F238E27FC236}">
                <a16:creationId xmlns:a16="http://schemas.microsoft.com/office/drawing/2014/main" id="{D1418693-987E-4A7C-A93B-D9F7CBACD082}"/>
              </a:ext>
            </a:extLst>
          </p:cNvPr>
          <p:cNvGraphicFramePr>
            <a:graphicFrameLocks noGrp="1"/>
          </p:cNvGraphicFramePr>
          <p:nvPr>
            <p:ph idx="1"/>
            <p:extLst>
              <p:ext uri="{D42A27DB-BD31-4B8C-83A1-F6EECF244321}">
                <p14:modId xmlns:p14="http://schemas.microsoft.com/office/powerpoint/2010/main" val="220974604"/>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32623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829DCA-FBF5-7161-162C-96AD31C1B307}"/>
              </a:ext>
            </a:extLst>
          </p:cNvPr>
          <p:cNvSpPr>
            <a:spLocks noGrp="1"/>
          </p:cNvSpPr>
          <p:nvPr>
            <p:ph type="title"/>
          </p:nvPr>
        </p:nvSpPr>
        <p:spPr>
          <a:xfrm>
            <a:off x="643467" y="2681103"/>
            <a:ext cx="3363974" cy="1495794"/>
          </a:xfrm>
          <a:noFill/>
          <a:ln>
            <a:solidFill>
              <a:schemeClr val="bg1"/>
            </a:solidFill>
          </a:ln>
        </p:spPr>
        <p:txBody>
          <a:bodyPr wrap="square">
            <a:normAutofit/>
          </a:bodyPr>
          <a:lstStyle/>
          <a:p>
            <a:r>
              <a:rPr lang="en-US">
                <a:solidFill>
                  <a:schemeClr val="bg1"/>
                </a:solidFill>
              </a:rPr>
              <a:t>Conclusion </a:t>
            </a:r>
          </a:p>
        </p:txBody>
      </p:sp>
      <p:graphicFrame>
        <p:nvGraphicFramePr>
          <p:cNvPr id="5" name="Content Placeholder 2">
            <a:extLst>
              <a:ext uri="{FF2B5EF4-FFF2-40B4-BE49-F238E27FC236}">
                <a16:creationId xmlns:a16="http://schemas.microsoft.com/office/drawing/2014/main" id="{CB9BF64C-E82C-67AF-34AF-BE68AA843075}"/>
              </a:ext>
            </a:extLst>
          </p:cNvPr>
          <p:cNvGraphicFramePr>
            <a:graphicFrameLocks noGrp="1"/>
          </p:cNvGraphicFramePr>
          <p:nvPr>
            <p:ph idx="1"/>
            <p:extLst>
              <p:ext uri="{D42A27DB-BD31-4B8C-83A1-F6EECF244321}">
                <p14:modId xmlns:p14="http://schemas.microsoft.com/office/powerpoint/2010/main" val="3527933515"/>
              </p:ext>
            </p:extLst>
          </p:nvPr>
        </p:nvGraphicFramePr>
        <p:xfrm>
          <a:off x="5619750" y="965200"/>
          <a:ext cx="5607050" cy="492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08767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2C86C-DD74-5801-C71F-72352FE08CCC}"/>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US" sz="2400">
                <a:solidFill>
                  <a:schemeClr val="tx1"/>
                </a:solidFill>
              </a:rPr>
              <a:t>Reference list </a:t>
            </a:r>
          </a:p>
        </p:txBody>
      </p:sp>
      <p:sp>
        <p:nvSpPr>
          <p:cNvPr id="9" name="Rectangle 8">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86DD253F-3A54-9203-AE14-2ABEECD30162}"/>
              </a:ext>
            </a:extLst>
          </p:cNvPr>
          <p:cNvSpPr>
            <a:spLocks noGrp="1" noChangeArrowheads="1"/>
          </p:cNvSpPr>
          <p:nvPr>
            <p:ph idx="1"/>
          </p:nvPr>
        </p:nvSpPr>
        <p:spPr bwMode="auto">
          <a:xfrm>
            <a:off x="6049182" y="802638"/>
            <a:ext cx="5408696" cy="525272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0" numCol="1"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100" b="1" i="0" u="none" strike="noStrike" cap="none" normalizeH="0" baseline="0">
                <a:ln>
                  <a:noFill/>
                </a:ln>
                <a:solidFill>
                  <a:schemeClr val="bg1"/>
                </a:solidFill>
                <a:effectLst/>
                <a:latin typeface="Times New Roman" panose="02020603050405020304" pitchFamily="18" charset="0"/>
              </a:rPr>
              <a:t>Works Cited</a:t>
            </a: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100" b="0" i="0" u="none" strike="noStrike" cap="none" normalizeH="0" baseline="0">
                <a:ln>
                  <a:noFill/>
                </a:ln>
                <a:solidFill>
                  <a:schemeClr val="bg1"/>
                </a:solidFill>
                <a:effectLst/>
                <a:latin typeface="Times New Roman" panose="02020603050405020304" pitchFamily="18" charset="0"/>
              </a:rPr>
              <a:t>Aran. “New Direct Flights from Cardiff Airport to Toronto with WestJet.” </a:t>
            </a:r>
            <a:r>
              <a:rPr kumimoji="0" lang="en-US" altLang="en-US" sz="1100" b="0" i="1" u="none" strike="noStrike" cap="none" normalizeH="0" baseline="0">
                <a:ln>
                  <a:noFill/>
                </a:ln>
                <a:solidFill>
                  <a:schemeClr val="bg1"/>
                </a:solidFill>
                <a:effectLst/>
                <a:latin typeface="Times New Roman" panose="02020603050405020304" pitchFamily="18" charset="0"/>
              </a:rPr>
              <a:t>Visit Cardiff</a:t>
            </a:r>
            <a:r>
              <a:rPr kumimoji="0" lang="en-US" altLang="en-US" sz="1100" b="0" i="0" u="none" strike="noStrike" cap="none" normalizeH="0" baseline="0">
                <a:ln>
                  <a:noFill/>
                </a:ln>
                <a:solidFill>
                  <a:schemeClr val="bg1"/>
                </a:solidFill>
                <a:effectLst/>
                <a:latin typeface="Times New Roman" panose="02020603050405020304" pitchFamily="18" charset="0"/>
              </a:rPr>
              <a:t>, 19 Nov. 2025, www.visitcardiff.com/2025/11/new-direct-flights-from-cardiff-airport-to-toronto-with-westjet/.</a:t>
            </a:r>
            <a:endParaRPr kumimoji="0" lang="en-US" altLang="en-US" sz="1100" b="0" i="0" u="none" strike="noStrike" cap="none" normalizeH="0" baseline="0">
              <a:ln>
                <a:noFill/>
              </a:ln>
              <a:solidFill>
                <a:schemeClr val="bg1"/>
              </a:solidFill>
              <a:effectLst/>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100" b="0" i="0" u="none" strike="noStrike" cap="none" normalizeH="0" baseline="0">
                <a:ln>
                  <a:noFill/>
                </a:ln>
                <a:solidFill>
                  <a:schemeClr val="bg1"/>
                </a:solidFill>
                <a:effectLst/>
                <a:latin typeface="Times New Roman" panose="02020603050405020304" pitchFamily="18" charset="0"/>
              </a:rPr>
              <a:t>“Aviation Trends | UK Civil Aviation Authority.” </a:t>
            </a:r>
            <a:r>
              <a:rPr kumimoji="0" lang="en-US" altLang="en-US" sz="1100" b="0" i="1" u="none" strike="noStrike" cap="none" normalizeH="0" baseline="0">
                <a:ln>
                  <a:noFill/>
                </a:ln>
                <a:solidFill>
                  <a:schemeClr val="bg1"/>
                </a:solidFill>
                <a:effectLst/>
                <a:latin typeface="Times New Roman" panose="02020603050405020304" pitchFamily="18" charset="0"/>
              </a:rPr>
              <a:t>Www.caa.co.uk</a:t>
            </a:r>
            <a:r>
              <a:rPr kumimoji="0" lang="en-US" altLang="en-US" sz="1100" b="0" i="0" u="none" strike="noStrike" cap="none" normalizeH="0" baseline="0">
                <a:ln>
                  <a:noFill/>
                </a:ln>
                <a:solidFill>
                  <a:schemeClr val="bg1"/>
                </a:solidFill>
                <a:effectLst/>
                <a:latin typeface="Times New Roman" panose="02020603050405020304" pitchFamily="18" charset="0"/>
              </a:rPr>
              <a:t>, www.caa.co.uk/Data-and-analysis/UK-aviation-market/Airports/Aviation-Trends/.</a:t>
            </a:r>
            <a:endParaRPr kumimoji="0" lang="en-US" altLang="en-US" sz="1100" b="0" i="0" u="none" strike="noStrike" cap="none" normalizeH="0" baseline="0">
              <a:ln>
                <a:noFill/>
              </a:ln>
              <a:solidFill>
                <a:schemeClr val="bg1"/>
              </a:solidFill>
              <a:effectLst/>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100" b="0" i="0" u="none" strike="noStrike" cap="none" normalizeH="0" baseline="0">
                <a:ln>
                  <a:noFill/>
                </a:ln>
                <a:solidFill>
                  <a:schemeClr val="bg1"/>
                </a:solidFill>
                <a:effectLst/>
                <a:latin typeface="Times New Roman" panose="02020603050405020304" pitchFamily="18" charset="0"/>
              </a:rPr>
              <a:t>Balogun, Julia, and Veronica Hope Hailey. </a:t>
            </a:r>
            <a:r>
              <a:rPr kumimoji="0" lang="en-US" altLang="en-US" sz="1100" b="0" i="1" u="none" strike="noStrike" cap="none" normalizeH="0" baseline="0">
                <a:ln>
                  <a:noFill/>
                </a:ln>
                <a:solidFill>
                  <a:schemeClr val="bg1"/>
                </a:solidFill>
                <a:effectLst/>
                <a:latin typeface="Times New Roman" panose="02020603050405020304" pitchFamily="18" charset="0"/>
              </a:rPr>
              <a:t>Exploring Strategic Change</a:t>
            </a:r>
            <a:r>
              <a:rPr kumimoji="0" lang="en-US" altLang="en-US" sz="1100" b="0" i="0" u="none" strike="noStrike" cap="none" normalizeH="0" baseline="0">
                <a:ln>
                  <a:noFill/>
                </a:ln>
                <a:solidFill>
                  <a:schemeClr val="bg1"/>
                </a:solidFill>
                <a:effectLst/>
                <a:latin typeface="Times New Roman" panose="02020603050405020304" pitchFamily="18" charset="0"/>
              </a:rPr>
              <a:t>. 3rd ed., Harlow, Financial Times Prentice Hall, 2008.</a:t>
            </a:r>
            <a:endParaRPr kumimoji="0" lang="en-US" altLang="en-US" sz="1100" b="0" i="0" u="none" strike="noStrike" cap="none" normalizeH="0" baseline="0">
              <a:ln>
                <a:noFill/>
              </a:ln>
              <a:solidFill>
                <a:schemeClr val="bg1"/>
              </a:solidFill>
              <a:effectLst/>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100" b="0" i="0" u="none" strike="noStrike" cap="none" normalizeH="0" baseline="0">
                <a:ln>
                  <a:noFill/>
                </a:ln>
                <a:solidFill>
                  <a:schemeClr val="bg1"/>
                </a:solidFill>
                <a:effectLst/>
                <a:latin typeface="Times New Roman" panose="02020603050405020304" pitchFamily="18" charset="0"/>
              </a:rPr>
              <a:t>Bass, Bernard M, and Ronald E Riggio. </a:t>
            </a:r>
            <a:r>
              <a:rPr kumimoji="0" lang="en-US" altLang="en-US" sz="1100" b="0" i="1" u="none" strike="noStrike" cap="none" normalizeH="0" baseline="0">
                <a:ln>
                  <a:noFill/>
                </a:ln>
                <a:solidFill>
                  <a:schemeClr val="bg1"/>
                </a:solidFill>
                <a:effectLst/>
                <a:latin typeface="Times New Roman" panose="02020603050405020304" pitchFamily="18" charset="0"/>
              </a:rPr>
              <a:t>Transformational Leadership</a:t>
            </a:r>
            <a:r>
              <a:rPr kumimoji="0" lang="en-US" altLang="en-US" sz="1100" b="0" i="0" u="none" strike="noStrike" cap="none" normalizeH="0" baseline="0">
                <a:ln>
                  <a:noFill/>
                </a:ln>
                <a:solidFill>
                  <a:schemeClr val="bg1"/>
                </a:solidFill>
                <a:effectLst/>
                <a:latin typeface="Times New Roman" panose="02020603050405020304" pitchFamily="18" charset="0"/>
              </a:rPr>
              <a:t>. 2nd ed., Psychology Press, 15 Aug. 2006.</a:t>
            </a:r>
            <a:endParaRPr kumimoji="0" lang="en-US" altLang="en-US" sz="1100" b="0" i="0" u="none" strike="noStrike" cap="none" normalizeH="0" baseline="0">
              <a:ln>
                <a:noFill/>
              </a:ln>
              <a:solidFill>
                <a:schemeClr val="bg1"/>
              </a:solidFill>
              <a:effectLst/>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100" b="0" i="0" u="none" strike="noStrike" cap="none" normalizeH="0" baseline="0">
                <a:ln>
                  <a:noFill/>
                </a:ln>
                <a:solidFill>
                  <a:schemeClr val="bg1"/>
                </a:solidFill>
                <a:effectLst/>
                <a:latin typeface="Times New Roman" panose="02020603050405020304" pitchFamily="18" charset="0"/>
              </a:rPr>
              <a:t>Cameron, Kim S, and Robert E Quinn. </a:t>
            </a:r>
            <a:r>
              <a:rPr kumimoji="0" lang="en-US" altLang="en-US" sz="1100" b="0" i="1" u="none" strike="noStrike" cap="none" normalizeH="0" baseline="0">
                <a:ln>
                  <a:noFill/>
                </a:ln>
                <a:solidFill>
                  <a:schemeClr val="bg1"/>
                </a:solidFill>
                <a:effectLst/>
                <a:latin typeface="Times New Roman" panose="02020603050405020304" pitchFamily="18" charset="0"/>
              </a:rPr>
              <a:t>Diagnosing and Changing Organizational Culture: Based on the Competing Values Framework</a:t>
            </a:r>
            <a:r>
              <a:rPr kumimoji="0" lang="en-US" altLang="en-US" sz="1100" b="0" i="0" u="none" strike="noStrike" cap="none" normalizeH="0" baseline="0">
                <a:ln>
                  <a:noFill/>
                </a:ln>
                <a:solidFill>
                  <a:schemeClr val="bg1"/>
                </a:solidFill>
                <a:effectLst/>
                <a:latin typeface="Times New Roman" panose="02020603050405020304" pitchFamily="18" charset="0"/>
              </a:rPr>
              <a:t>. 3rd ed., San Francisco, Jossey-Bass, 2011.</a:t>
            </a:r>
            <a:endParaRPr kumimoji="0" lang="en-US" altLang="en-US" sz="1100" b="0" i="0" u="none" strike="noStrike" cap="none" normalizeH="0" baseline="0">
              <a:ln>
                <a:noFill/>
              </a:ln>
              <a:solidFill>
                <a:schemeClr val="bg1"/>
              </a:solidFill>
              <a:effectLst/>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100" b="0" i="0" u="none" strike="noStrike" cap="none" normalizeH="0" baseline="0">
                <a:ln>
                  <a:noFill/>
                </a:ln>
                <a:solidFill>
                  <a:schemeClr val="bg1"/>
                </a:solidFill>
                <a:effectLst/>
                <a:latin typeface="Times New Roman" panose="02020603050405020304" pitchFamily="18" charset="0"/>
              </a:rPr>
              <a:t>Geraghty, Tom. “Edgar Schein’s Three Layers of Organisational Culture.” </a:t>
            </a:r>
            <a:r>
              <a:rPr kumimoji="0" lang="en-US" altLang="en-US" sz="1100" b="0" i="1" u="none" strike="noStrike" cap="none" normalizeH="0" baseline="0">
                <a:ln>
                  <a:noFill/>
                </a:ln>
                <a:solidFill>
                  <a:schemeClr val="bg1"/>
                </a:solidFill>
                <a:effectLst/>
                <a:latin typeface="Times New Roman" panose="02020603050405020304" pitchFamily="18" charset="0"/>
              </a:rPr>
              <a:t>Psych Safety</a:t>
            </a:r>
            <a:r>
              <a:rPr kumimoji="0" lang="en-US" altLang="en-US" sz="1100" b="0" i="0" u="none" strike="noStrike" cap="none" normalizeH="0" baseline="0">
                <a:ln>
                  <a:noFill/>
                </a:ln>
                <a:solidFill>
                  <a:schemeClr val="bg1"/>
                </a:solidFill>
                <a:effectLst/>
                <a:latin typeface="Times New Roman" panose="02020603050405020304" pitchFamily="18" charset="0"/>
              </a:rPr>
              <a:t>, 3 Feb. 2023, psychsafety.com/psychological-safety-edgar-scheins-three-layers-of-organisational-culture/.</a:t>
            </a:r>
            <a:endParaRPr kumimoji="0" lang="en-US" altLang="en-US" sz="1100" b="0" i="0" u="none" strike="noStrike" cap="none" normalizeH="0" baseline="0">
              <a:ln>
                <a:noFill/>
              </a:ln>
              <a:solidFill>
                <a:schemeClr val="bg1"/>
              </a:solidFill>
              <a:effectLst/>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100" b="0" i="0" u="none" strike="noStrike" cap="none" normalizeH="0" baseline="0">
                <a:ln>
                  <a:noFill/>
                </a:ln>
                <a:solidFill>
                  <a:schemeClr val="bg1"/>
                </a:solidFill>
                <a:effectLst/>
                <a:latin typeface="Times New Roman" panose="02020603050405020304" pitchFamily="18" charset="0"/>
              </a:rPr>
              <a:t>IATA. </a:t>
            </a:r>
            <a:r>
              <a:rPr kumimoji="0" lang="en-US" altLang="en-US" sz="1100" b="0" i="1" u="none" strike="noStrike" cap="none" normalizeH="0" baseline="0">
                <a:ln>
                  <a:noFill/>
                </a:ln>
                <a:solidFill>
                  <a:schemeClr val="bg1"/>
                </a:solidFill>
                <a:effectLst/>
                <a:latin typeface="Times New Roman" panose="02020603050405020304" pitchFamily="18" charset="0"/>
              </a:rPr>
              <a:t>Annual Review 2023</a:t>
            </a:r>
            <a:r>
              <a:rPr kumimoji="0" lang="en-US" altLang="en-US" sz="1100" b="0" i="0" u="none" strike="noStrike" cap="none" normalizeH="0" baseline="0">
                <a:ln>
                  <a:noFill/>
                </a:ln>
                <a:solidFill>
                  <a:schemeClr val="bg1"/>
                </a:solidFill>
                <a:effectLst/>
                <a:latin typeface="Times New Roman" panose="02020603050405020304" pitchFamily="18" charset="0"/>
              </a:rPr>
              <a:t>. 2023.</a:t>
            </a:r>
            <a:endParaRPr kumimoji="0" lang="en-US" altLang="en-US" sz="1100" b="0" i="0" u="none" strike="noStrike" cap="none" normalizeH="0" baseline="0">
              <a:ln>
                <a:noFill/>
              </a:ln>
              <a:solidFill>
                <a:schemeClr val="bg1"/>
              </a:solidFill>
              <a:effectLst/>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100" b="0" i="0" u="none" strike="noStrike" cap="none" normalizeH="0" baseline="0">
                <a:ln>
                  <a:noFill/>
                </a:ln>
                <a:solidFill>
                  <a:schemeClr val="bg1"/>
                </a:solidFill>
                <a:effectLst/>
                <a:latin typeface="Times New Roman" panose="02020603050405020304" pitchFamily="18" charset="0"/>
              </a:rPr>
              <a:t>Kotter, John P. </a:t>
            </a:r>
            <a:r>
              <a:rPr kumimoji="0" lang="en-US" altLang="en-US" sz="1100" b="0" i="1" u="none" strike="noStrike" cap="none" normalizeH="0" baseline="0">
                <a:ln>
                  <a:noFill/>
                </a:ln>
                <a:solidFill>
                  <a:schemeClr val="bg1"/>
                </a:solidFill>
                <a:effectLst/>
                <a:latin typeface="Times New Roman" panose="02020603050405020304" pitchFamily="18" charset="0"/>
              </a:rPr>
              <a:t>Leading Change</a:t>
            </a:r>
            <a:r>
              <a:rPr kumimoji="0" lang="en-US" altLang="en-US" sz="1100" b="0" i="0" u="none" strike="noStrike" cap="none" normalizeH="0" baseline="0">
                <a:ln>
                  <a:noFill/>
                </a:ln>
                <a:solidFill>
                  <a:schemeClr val="bg1"/>
                </a:solidFill>
                <a:effectLst/>
                <a:latin typeface="Times New Roman" panose="02020603050405020304" pitchFamily="18" charset="0"/>
              </a:rPr>
              <a:t>. Boston, Mass., Harvard Business School Press, 1996.</a:t>
            </a:r>
            <a:endParaRPr kumimoji="0" lang="en-US" altLang="en-US" sz="1100" b="0" i="0" u="none" strike="noStrike" cap="none" normalizeH="0" baseline="0">
              <a:ln>
                <a:noFill/>
              </a:ln>
              <a:solidFill>
                <a:schemeClr val="bg1"/>
              </a:solidFill>
              <a:effectLst/>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100" b="0" i="0" u="none" strike="noStrike" cap="none" normalizeH="0" baseline="0">
                <a:ln>
                  <a:noFill/>
                </a:ln>
                <a:solidFill>
                  <a:schemeClr val="bg1"/>
                </a:solidFill>
                <a:effectLst/>
                <a:latin typeface="Times New Roman" panose="02020603050405020304" pitchFamily="18" charset="0"/>
              </a:rPr>
              <a:t>“Lewin, K. (1951). Field Theory in Social Science. New York Harper. - References - Scientific Research Publishing.” </a:t>
            </a:r>
            <a:r>
              <a:rPr kumimoji="0" lang="en-US" altLang="en-US" sz="1100" b="0" i="1" u="none" strike="noStrike" cap="none" normalizeH="0" baseline="0">
                <a:ln>
                  <a:noFill/>
                </a:ln>
                <a:solidFill>
                  <a:schemeClr val="bg1"/>
                </a:solidFill>
                <a:effectLst/>
                <a:latin typeface="Times New Roman" panose="02020603050405020304" pitchFamily="18" charset="0"/>
              </a:rPr>
              <a:t>Scirp.org</a:t>
            </a:r>
            <a:r>
              <a:rPr kumimoji="0" lang="en-US" altLang="en-US" sz="1100" b="0" i="0" u="none" strike="noStrike" cap="none" normalizeH="0" baseline="0">
                <a:ln>
                  <a:noFill/>
                </a:ln>
                <a:solidFill>
                  <a:schemeClr val="bg1"/>
                </a:solidFill>
                <a:effectLst/>
                <a:latin typeface="Times New Roman" panose="02020603050405020304" pitchFamily="18" charset="0"/>
              </a:rPr>
              <a:t>, 2016, www.scirp.org/reference/referencespapers?referenceid=1779616.</a:t>
            </a:r>
            <a:endParaRPr kumimoji="0" lang="en-US" altLang="en-US" sz="1100" b="0" i="0" u="none" strike="noStrike" cap="none" normalizeH="0" baseline="0">
              <a:ln>
                <a:noFill/>
              </a:ln>
              <a:solidFill>
                <a:schemeClr val="bg1"/>
              </a:solidFill>
              <a:effectLst/>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100" b="0" i="0" u="none" strike="noStrike" cap="none" normalizeH="0" baseline="0">
                <a:ln>
                  <a:noFill/>
                </a:ln>
                <a:solidFill>
                  <a:schemeClr val="bg1"/>
                </a:solidFill>
                <a:effectLst/>
                <a:latin typeface="Times New Roman" panose="02020603050405020304" pitchFamily="18" charset="0"/>
              </a:rPr>
              <a:t>Mackrill, Amy. “Cardiff Airport Announces New Direct WestJet Flights to Canada.” </a:t>
            </a:r>
            <a:r>
              <a:rPr kumimoji="0" lang="en-US" altLang="en-US" sz="1100" b="0" i="1" u="none" strike="noStrike" cap="none" normalizeH="0" baseline="0">
                <a:ln>
                  <a:noFill/>
                </a:ln>
                <a:solidFill>
                  <a:schemeClr val="bg1"/>
                </a:solidFill>
                <a:effectLst/>
                <a:latin typeface="Times New Roman" panose="02020603050405020304" pitchFamily="18" charset="0"/>
              </a:rPr>
              <a:t>BBC News</a:t>
            </a:r>
            <a:r>
              <a:rPr kumimoji="0" lang="en-US" altLang="en-US" sz="1100" b="0" i="0" u="none" strike="noStrike" cap="none" normalizeH="0" baseline="0">
                <a:ln>
                  <a:noFill/>
                </a:ln>
                <a:solidFill>
                  <a:schemeClr val="bg1"/>
                </a:solidFill>
                <a:effectLst/>
                <a:latin typeface="Times New Roman" panose="02020603050405020304" pitchFamily="18" charset="0"/>
              </a:rPr>
              <a:t>, 18 Nov. 2025, www.bbc.co.uk/news/articles/clyle8yz8vlo.</a:t>
            </a:r>
            <a:endParaRPr kumimoji="0" lang="en-US" altLang="en-US" sz="1100" b="0" i="0" u="none" strike="noStrike" cap="none" normalizeH="0" baseline="0">
              <a:ln>
                <a:noFill/>
              </a:ln>
              <a:solidFill>
                <a:schemeClr val="bg1"/>
              </a:solidFill>
              <a:effectLst/>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sz="1100" b="0" i="0" u="none" strike="noStrike" cap="none" normalizeH="0" baseline="0">
                <a:ln>
                  <a:noFill/>
                </a:ln>
                <a:solidFill>
                  <a:schemeClr val="bg1"/>
                </a:solidFill>
                <a:effectLst/>
                <a:latin typeface="Times New Roman" panose="02020603050405020304" pitchFamily="18" charset="0"/>
              </a:rPr>
              <a:t>Ulrich, David. </a:t>
            </a:r>
            <a:r>
              <a:rPr kumimoji="0" lang="en-US" altLang="en-US" sz="1100" b="0" i="1" u="none" strike="noStrike" cap="none" normalizeH="0" baseline="0">
                <a:ln>
                  <a:noFill/>
                </a:ln>
                <a:solidFill>
                  <a:schemeClr val="bg1"/>
                </a:solidFill>
                <a:effectLst/>
                <a:latin typeface="Times New Roman" panose="02020603050405020304" pitchFamily="18" charset="0"/>
              </a:rPr>
              <a:t>Human Resource Champions: The next Agenda for Adding Value and Delivering Results</a:t>
            </a:r>
            <a:r>
              <a:rPr kumimoji="0" lang="en-US" altLang="en-US" sz="1100" b="0" i="0" u="none" strike="noStrike" cap="none" normalizeH="0" baseline="0">
                <a:ln>
                  <a:noFill/>
                </a:ln>
                <a:solidFill>
                  <a:schemeClr val="bg1"/>
                </a:solidFill>
                <a:effectLst/>
                <a:latin typeface="Times New Roman" panose="02020603050405020304" pitchFamily="18" charset="0"/>
              </a:rPr>
              <a:t>. Harvard Business Press, 30 Oct. 1997.</a:t>
            </a:r>
            <a:endParaRPr kumimoji="0" lang="en-US" altLang="en-US" sz="1100" b="0" i="0" u="none" strike="noStrike" cap="none" normalizeH="0" baseline="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214405124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TotalTime>7714</TotalTime>
  <Words>2778</Words>
  <Application>Microsoft Macintosh PowerPoint</Application>
  <PresentationFormat>Widescreen</PresentationFormat>
  <Paragraphs>183</Paragraphs>
  <Slides>17</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Arial</vt:lpstr>
      <vt:lpstr>Gill Sans MT</vt:lpstr>
      <vt:lpstr>Times New Roman</vt:lpstr>
      <vt:lpstr>Parcel</vt:lpstr>
      <vt:lpstr>Round table discussion: managing change and organisational strategy in tourism, events, and leisure </vt:lpstr>
      <vt:lpstr>Ai acknowledgement statement</vt:lpstr>
      <vt:lpstr>Introduction </vt:lpstr>
      <vt:lpstr>What is organisation culture</vt:lpstr>
      <vt:lpstr>Impacts on organisational culture – Cardiff airport </vt:lpstr>
      <vt:lpstr>Leadership importance </vt:lpstr>
      <vt:lpstr>Leadership evaluation </vt:lpstr>
      <vt:lpstr>Leadership model applied </vt:lpstr>
      <vt:lpstr>Managing change </vt:lpstr>
      <vt:lpstr>How are HR, marketing, and operations are involved in the change process. </vt:lpstr>
      <vt:lpstr>Response to change </vt:lpstr>
      <vt:lpstr>Positive Impacts on tourism, leisure and events</vt:lpstr>
      <vt:lpstr>Negative Impacts on tourism, leisure and events</vt:lpstr>
      <vt:lpstr>the wider impact of the changes on the industry </vt:lpstr>
      <vt:lpstr>Recomendations </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Chenai Woods (2501493)</dc:creator>
  <cp:lastModifiedBy>Chenai Woods (2501493)</cp:lastModifiedBy>
  <cp:revision>1</cp:revision>
  <dcterms:created xsi:type="dcterms:W3CDTF">2026-04-30T13:11:50Z</dcterms:created>
  <dcterms:modified xsi:type="dcterms:W3CDTF">2026-05-05T21:51:45Z</dcterms:modified>
</cp:coreProperties>
</file>