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37"/>
  </p:notesMasterIdLst>
  <p:sldIdLst>
    <p:sldId id="256" r:id="rId2"/>
    <p:sldId id="289" r:id="rId3"/>
    <p:sldId id="290" r:id="rId4"/>
    <p:sldId id="291" r:id="rId5"/>
    <p:sldId id="292" r:id="rId6"/>
    <p:sldId id="293" r:id="rId7"/>
    <p:sldId id="294" r:id="rId8"/>
    <p:sldId id="295" r:id="rId9"/>
    <p:sldId id="296" r:id="rId10"/>
    <p:sldId id="297" r:id="rId11"/>
    <p:sldId id="298" r:id="rId12"/>
    <p:sldId id="299" r:id="rId13"/>
    <p:sldId id="319" r:id="rId14"/>
    <p:sldId id="300" r:id="rId15"/>
    <p:sldId id="301" r:id="rId16"/>
    <p:sldId id="302" r:id="rId17"/>
    <p:sldId id="303" r:id="rId18"/>
    <p:sldId id="304" r:id="rId19"/>
    <p:sldId id="320" r:id="rId20"/>
    <p:sldId id="305" r:id="rId21"/>
    <p:sldId id="306" r:id="rId22"/>
    <p:sldId id="307" r:id="rId23"/>
    <p:sldId id="308" r:id="rId24"/>
    <p:sldId id="309" r:id="rId25"/>
    <p:sldId id="321" r:id="rId26"/>
    <p:sldId id="310" r:id="rId27"/>
    <p:sldId id="312" r:id="rId28"/>
    <p:sldId id="311" r:id="rId29"/>
    <p:sldId id="313" r:id="rId30"/>
    <p:sldId id="314" r:id="rId31"/>
    <p:sldId id="322" r:id="rId32"/>
    <p:sldId id="315" r:id="rId33"/>
    <p:sldId id="316" r:id="rId34"/>
    <p:sldId id="317" r:id="rId35"/>
    <p:sldId id="318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09FE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67445AB-464B-495F-8983-2043933E54FD}" v="11" dt="2023-06-15T07:55:53.7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3" autoAdjust="0"/>
    <p:restoredTop sz="94660"/>
  </p:normalViewPr>
  <p:slideViewPr>
    <p:cSldViewPr snapToGrid="0">
      <p:cViewPr varScale="1">
        <p:scale>
          <a:sx n="92" d="100"/>
          <a:sy n="92" d="100"/>
        </p:scale>
        <p:origin x="33" y="2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microsoft.com/office/2015/10/relationships/revisionInfo" Target="revisionInfo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B67445AB-464B-495F-8983-2043933E54FD}"/>
    <pc:docChg chg="custSel addSld modSld">
      <pc:chgData name="Stalin Jacob Wilson Packia Dhas" userId="050d7d71-3621-4503-95e8-1c9a9d962492" providerId="ADAL" clId="{B67445AB-464B-495F-8983-2043933E54FD}" dt="2023-06-15T07:55:53.703" v="12"/>
      <pc:docMkLst>
        <pc:docMk/>
      </pc:docMkLst>
      <pc:sldChg chg="addSp delSp modSp mod">
        <pc:chgData name="Stalin Jacob Wilson Packia Dhas" userId="050d7d71-3621-4503-95e8-1c9a9d962492" providerId="ADAL" clId="{B67445AB-464B-495F-8983-2043933E54FD}" dt="2023-06-14T09:11:28.464" v="2" actId="1036"/>
        <pc:sldMkLst>
          <pc:docMk/>
          <pc:sldMk cId="1205373869" sldId="306"/>
        </pc:sldMkLst>
        <pc:graphicFrameChg chg="del">
          <ac:chgData name="Stalin Jacob Wilson Packia Dhas" userId="050d7d71-3621-4503-95e8-1c9a9d962492" providerId="ADAL" clId="{B67445AB-464B-495F-8983-2043933E54FD}" dt="2023-06-14T09:11:05.739" v="0" actId="478"/>
          <ac:graphicFrameMkLst>
            <pc:docMk/>
            <pc:sldMk cId="1205373869" sldId="306"/>
            <ac:graphicFrameMk id="2" creationId="{FE9898F9-D4FF-E844-BB05-6A97B7E1F489}"/>
          </ac:graphicFrameMkLst>
        </pc:graphicFrameChg>
        <pc:picChg chg="add mod">
          <ac:chgData name="Stalin Jacob Wilson Packia Dhas" userId="050d7d71-3621-4503-95e8-1c9a9d962492" providerId="ADAL" clId="{B67445AB-464B-495F-8983-2043933E54FD}" dt="2023-06-14T09:11:28.464" v="2" actId="1036"/>
          <ac:picMkLst>
            <pc:docMk/>
            <pc:sldMk cId="1205373869" sldId="306"/>
            <ac:picMk id="3" creationId="{C6C46E96-6B5F-F41A-824E-99633DAB9B46}"/>
          </ac:picMkLst>
        </pc:picChg>
      </pc:sldChg>
      <pc:sldChg chg="addSp delSp modSp mod">
        <pc:chgData name="Stalin Jacob Wilson Packia Dhas" userId="050d7d71-3621-4503-95e8-1c9a9d962492" providerId="ADAL" clId="{B67445AB-464B-495F-8983-2043933E54FD}" dt="2023-06-14T09:11:53.548" v="6" actId="1076"/>
        <pc:sldMkLst>
          <pc:docMk/>
          <pc:sldMk cId="1202687768" sldId="312"/>
        </pc:sldMkLst>
        <pc:graphicFrameChg chg="del mod">
          <ac:chgData name="Stalin Jacob Wilson Packia Dhas" userId="050d7d71-3621-4503-95e8-1c9a9d962492" providerId="ADAL" clId="{B67445AB-464B-495F-8983-2043933E54FD}" dt="2023-06-14T09:11:49.837" v="4" actId="478"/>
          <ac:graphicFrameMkLst>
            <pc:docMk/>
            <pc:sldMk cId="1202687768" sldId="312"/>
            <ac:graphicFrameMk id="4" creationId="{D5CC391D-D912-E36B-0EC2-3E21E08B8CF5}"/>
          </ac:graphicFrameMkLst>
        </pc:graphicFrameChg>
        <pc:picChg chg="add mod">
          <ac:chgData name="Stalin Jacob Wilson Packia Dhas" userId="050d7d71-3621-4503-95e8-1c9a9d962492" providerId="ADAL" clId="{B67445AB-464B-495F-8983-2043933E54FD}" dt="2023-06-14T09:11:53.548" v="6" actId="1076"/>
          <ac:picMkLst>
            <pc:docMk/>
            <pc:sldMk cId="1202687768" sldId="312"/>
            <ac:picMk id="2" creationId="{22576E62-4EDD-C702-60D7-68DB0BC62CCB}"/>
          </ac:picMkLst>
        </pc:picChg>
      </pc:sldChg>
      <pc:sldChg chg="addSp delSp modSp mod">
        <pc:chgData name="Stalin Jacob Wilson Packia Dhas" userId="050d7d71-3621-4503-95e8-1c9a9d962492" providerId="ADAL" clId="{B67445AB-464B-495F-8983-2043933E54FD}" dt="2023-06-14T09:12:36.182" v="8"/>
        <pc:sldMkLst>
          <pc:docMk/>
          <pc:sldMk cId="3729236054" sldId="316"/>
        </pc:sldMkLst>
        <pc:graphicFrameChg chg="del">
          <ac:chgData name="Stalin Jacob Wilson Packia Dhas" userId="050d7d71-3621-4503-95e8-1c9a9d962492" providerId="ADAL" clId="{B67445AB-464B-495F-8983-2043933E54FD}" dt="2023-06-14T09:12:34.529" v="7" actId="478"/>
          <ac:graphicFrameMkLst>
            <pc:docMk/>
            <pc:sldMk cId="3729236054" sldId="316"/>
            <ac:graphicFrameMk id="2" creationId="{24BBEC59-290A-C37E-EC16-C08FB0E1F65A}"/>
          </ac:graphicFrameMkLst>
        </pc:graphicFrameChg>
        <pc:graphicFrameChg chg="add mod">
          <ac:chgData name="Stalin Jacob Wilson Packia Dhas" userId="050d7d71-3621-4503-95e8-1c9a9d962492" providerId="ADAL" clId="{B67445AB-464B-495F-8983-2043933E54FD}" dt="2023-06-14T09:12:36.182" v="8"/>
          <ac:graphicFrameMkLst>
            <pc:docMk/>
            <pc:sldMk cId="3729236054" sldId="316"/>
            <ac:graphicFrameMk id="3" creationId="{88410BB4-3727-ED5E-490F-92C33F065ABD}"/>
          </ac:graphicFrameMkLst>
        </pc:graphicFrameChg>
      </pc:sldChg>
      <pc:sldChg chg="add">
        <pc:chgData name="Stalin Jacob Wilson Packia Dhas" userId="050d7d71-3621-4503-95e8-1c9a9d962492" providerId="ADAL" clId="{B67445AB-464B-495F-8983-2043933E54FD}" dt="2023-06-15T07:53:08.607" v="9"/>
        <pc:sldMkLst>
          <pc:docMk/>
          <pc:sldMk cId="1678923549" sldId="319"/>
        </pc:sldMkLst>
      </pc:sldChg>
      <pc:sldChg chg="add">
        <pc:chgData name="Stalin Jacob Wilson Packia Dhas" userId="050d7d71-3621-4503-95e8-1c9a9d962492" providerId="ADAL" clId="{B67445AB-464B-495F-8983-2043933E54FD}" dt="2023-06-15T07:54:01.331" v="10"/>
        <pc:sldMkLst>
          <pc:docMk/>
          <pc:sldMk cId="2310552940" sldId="320"/>
        </pc:sldMkLst>
      </pc:sldChg>
      <pc:sldChg chg="add">
        <pc:chgData name="Stalin Jacob Wilson Packia Dhas" userId="050d7d71-3621-4503-95e8-1c9a9d962492" providerId="ADAL" clId="{B67445AB-464B-495F-8983-2043933E54FD}" dt="2023-06-15T07:55:15.682" v="11"/>
        <pc:sldMkLst>
          <pc:docMk/>
          <pc:sldMk cId="2673727151" sldId="321"/>
        </pc:sldMkLst>
      </pc:sldChg>
      <pc:sldChg chg="add">
        <pc:chgData name="Stalin Jacob Wilson Packia Dhas" userId="050d7d71-3621-4503-95e8-1c9a9d962492" providerId="ADAL" clId="{B67445AB-464B-495F-8983-2043933E54FD}" dt="2023-06-15T07:55:53.703" v="12"/>
        <pc:sldMkLst>
          <pc:docMk/>
          <pc:sldMk cId="1860881270" sldId="322"/>
        </pc:sldMkLst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sc-sm2\Downloads\discrete%20controller%20(1).xlsx" TargetMode="External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sc-sm2\Downloads\discrete%20controller%20(1).xlsx" TargetMode="External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sc-sm2\Downloads\discrete%20controller%20(1).xlsx" TargetMode="Externa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stephen_mosey_uwtsd_ac_uk/Documents/Teaching/OME%20Instrumentation%20&amp;%20COntrol/discrete%20controller%20(2)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6.6189270586182167E-2"/>
          <c:y val="3.7090521593546782E-2"/>
          <c:w val="0.90273820698515195"/>
          <c:h val="0.83915302127823643"/>
        </c:manualLayout>
      </c:layout>
      <c:scatterChart>
        <c:scatterStyle val="lineMarker"/>
        <c:varyColors val="0"/>
        <c:ser>
          <c:idx val="0"/>
          <c:order val="0"/>
          <c:tx>
            <c:strRef>
              <c:f>'Descrete Controller'!$D$8</c:f>
              <c:strCache>
                <c:ptCount val="1"/>
                <c:pt idx="0">
                  <c:v>SP</c:v>
                </c:pt>
              </c:strCache>
            </c:strRef>
          </c:tx>
          <c:spPr>
            <a:ln w="22225"/>
          </c:spPr>
          <c:marker>
            <c:symbol val="none"/>
          </c:marker>
          <c:xVal>
            <c:numRef>
              <c:f>'Descrete Controller'!$C$9:$C$179</c:f>
              <c:numCache>
                <c:formatCode>General</c:formatCode>
                <c:ptCount val="171"/>
                <c:pt idx="1">
                  <c:v>-1</c:v>
                </c:pt>
                <c:pt idx="2">
                  <c:v>0</c:v>
                </c:pt>
                <c:pt idx="3">
                  <c:v>1</c:v>
                </c:pt>
                <c:pt idx="4">
                  <c:v>2</c:v>
                </c:pt>
                <c:pt idx="5">
                  <c:v>3</c:v>
                </c:pt>
                <c:pt idx="6">
                  <c:v>4</c:v>
                </c:pt>
                <c:pt idx="7">
                  <c:v>5</c:v>
                </c:pt>
                <c:pt idx="8">
                  <c:v>6</c:v>
                </c:pt>
                <c:pt idx="9">
                  <c:v>7</c:v>
                </c:pt>
                <c:pt idx="10">
                  <c:v>8</c:v>
                </c:pt>
                <c:pt idx="11">
                  <c:v>9</c:v>
                </c:pt>
                <c:pt idx="12">
                  <c:v>10</c:v>
                </c:pt>
                <c:pt idx="13">
                  <c:v>11</c:v>
                </c:pt>
                <c:pt idx="14">
                  <c:v>12</c:v>
                </c:pt>
                <c:pt idx="15">
                  <c:v>13</c:v>
                </c:pt>
                <c:pt idx="16">
                  <c:v>14</c:v>
                </c:pt>
                <c:pt idx="17">
                  <c:v>15</c:v>
                </c:pt>
                <c:pt idx="18">
                  <c:v>16</c:v>
                </c:pt>
                <c:pt idx="19">
                  <c:v>17</c:v>
                </c:pt>
                <c:pt idx="20">
                  <c:v>18</c:v>
                </c:pt>
                <c:pt idx="21">
                  <c:v>19</c:v>
                </c:pt>
                <c:pt idx="22">
                  <c:v>20</c:v>
                </c:pt>
                <c:pt idx="23">
                  <c:v>21</c:v>
                </c:pt>
                <c:pt idx="24">
                  <c:v>22</c:v>
                </c:pt>
                <c:pt idx="25">
                  <c:v>23</c:v>
                </c:pt>
                <c:pt idx="26">
                  <c:v>24</c:v>
                </c:pt>
                <c:pt idx="27">
                  <c:v>25</c:v>
                </c:pt>
                <c:pt idx="28">
                  <c:v>26</c:v>
                </c:pt>
                <c:pt idx="29">
                  <c:v>27</c:v>
                </c:pt>
                <c:pt idx="30">
                  <c:v>28</c:v>
                </c:pt>
                <c:pt idx="31">
                  <c:v>29</c:v>
                </c:pt>
                <c:pt idx="32">
                  <c:v>30</c:v>
                </c:pt>
                <c:pt idx="33">
                  <c:v>31</c:v>
                </c:pt>
                <c:pt idx="34">
                  <c:v>32</c:v>
                </c:pt>
                <c:pt idx="35">
                  <c:v>33</c:v>
                </c:pt>
                <c:pt idx="36">
                  <c:v>34</c:v>
                </c:pt>
                <c:pt idx="37">
                  <c:v>35</c:v>
                </c:pt>
                <c:pt idx="38">
                  <c:v>36</c:v>
                </c:pt>
                <c:pt idx="39">
                  <c:v>37</c:v>
                </c:pt>
                <c:pt idx="40">
                  <c:v>38</c:v>
                </c:pt>
                <c:pt idx="41">
                  <c:v>39</c:v>
                </c:pt>
                <c:pt idx="42">
                  <c:v>40</c:v>
                </c:pt>
                <c:pt idx="43">
                  <c:v>41</c:v>
                </c:pt>
                <c:pt idx="44">
                  <c:v>42</c:v>
                </c:pt>
                <c:pt idx="45">
                  <c:v>43</c:v>
                </c:pt>
                <c:pt idx="46">
                  <c:v>44</c:v>
                </c:pt>
                <c:pt idx="47">
                  <c:v>45</c:v>
                </c:pt>
                <c:pt idx="48">
                  <c:v>46</c:v>
                </c:pt>
                <c:pt idx="49">
                  <c:v>47</c:v>
                </c:pt>
                <c:pt idx="50">
                  <c:v>48</c:v>
                </c:pt>
                <c:pt idx="51">
                  <c:v>49</c:v>
                </c:pt>
                <c:pt idx="52">
                  <c:v>50</c:v>
                </c:pt>
                <c:pt idx="53">
                  <c:v>51</c:v>
                </c:pt>
                <c:pt idx="54">
                  <c:v>52</c:v>
                </c:pt>
                <c:pt idx="55">
                  <c:v>53</c:v>
                </c:pt>
                <c:pt idx="56">
                  <c:v>54</c:v>
                </c:pt>
                <c:pt idx="57">
                  <c:v>55</c:v>
                </c:pt>
                <c:pt idx="58">
                  <c:v>56</c:v>
                </c:pt>
                <c:pt idx="59">
                  <c:v>57</c:v>
                </c:pt>
                <c:pt idx="60">
                  <c:v>58</c:v>
                </c:pt>
                <c:pt idx="61">
                  <c:v>59</c:v>
                </c:pt>
                <c:pt idx="62">
                  <c:v>60</c:v>
                </c:pt>
                <c:pt idx="63">
                  <c:v>61</c:v>
                </c:pt>
                <c:pt idx="64">
                  <c:v>62</c:v>
                </c:pt>
                <c:pt idx="65">
                  <c:v>63</c:v>
                </c:pt>
                <c:pt idx="66">
                  <c:v>64</c:v>
                </c:pt>
                <c:pt idx="67">
                  <c:v>65</c:v>
                </c:pt>
                <c:pt idx="68">
                  <c:v>66</c:v>
                </c:pt>
                <c:pt idx="69">
                  <c:v>67</c:v>
                </c:pt>
                <c:pt idx="70">
                  <c:v>68</c:v>
                </c:pt>
                <c:pt idx="71">
                  <c:v>69</c:v>
                </c:pt>
                <c:pt idx="72">
                  <c:v>70</c:v>
                </c:pt>
                <c:pt idx="73">
                  <c:v>71</c:v>
                </c:pt>
                <c:pt idx="74">
                  <c:v>72</c:v>
                </c:pt>
                <c:pt idx="75">
                  <c:v>73</c:v>
                </c:pt>
                <c:pt idx="76">
                  <c:v>74</c:v>
                </c:pt>
                <c:pt idx="77">
                  <c:v>75</c:v>
                </c:pt>
                <c:pt idx="78">
                  <c:v>76</c:v>
                </c:pt>
                <c:pt idx="79">
                  <c:v>77</c:v>
                </c:pt>
                <c:pt idx="80">
                  <c:v>78</c:v>
                </c:pt>
                <c:pt idx="81">
                  <c:v>79</c:v>
                </c:pt>
                <c:pt idx="82">
                  <c:v>80</c:v>
                </c:pt>
                <c:pt idx="83">
                  <c:v>81</c:v>
                </c:pt>
                <c:pt idx="84">
                  <c:v>82</c:v>
                </c:pt>
                <c:pt idx="85">
                  <c:v>83</c:v>
                </c:pt>
                <c:pt idx="86">
                  <c:v>84</c:v>
                </c:pt>
                <c:pt idx="87">
                  <c:v>85</c:v>
                </c:pt>
                <c:pt idx="88">
                  <c:v>86</c:v>
                </c:pt>
                <c:pt idx="89">
                  <c:v>87</c:v>
                </c:pt>
                <c:pt idx="90">
                  <c:v>88</c:v>
                </c:pt>
                <c:pt idx="91">
                  <c:v>89</c:v>
                </c:pt>
                <c:pt idx="92">
                  <c:v>90</c:v>
                </c:pt>
                <c:pt idx="93">
                  <c:v>91</c:v>
                </c:pt>
                <c:pt idx="94">
                  <c:v>92</c:v>
                </c:pt>
                <c:pt idx="95">
                  <c:v>93</c:v>
                </c:pt>
                <c:pt idx="96">
                  <c:v>94</c:v>
                </c:pt>
                <c:pt idx="97">
                  <c:v>95</c:v>
                </c:pt>
                <c:pt idx="98">
                  <c:v>96</c:v>
                </c:pt>
                <c:pt idx="99">
                  <c:v>97</c:v>
                </c:pt>
                <c:pt idx="100">
                  <c:v>98</c:v>
                </c:pt>
                <c:pt idx="101">
                  <c:v>99</c:v>
                </c:pt>
                <c:pt idx="102">
                  <c:v>100</c:v>
                </c:pt>
                <c:pt idx="103">
                  <c:v>101</c:v>
                </c:pt>
                <c:pt idx="104">
                  <c:v>102</c:v>
                </c:pt>
                <c:pt idx="105">
                  <c:v>103</c:v>
                </c:pt>
                <c:pt idx="106">
                  <c:v>104</c:v>
                </c:pt>
                <c:pt idx="107">
                  <c:v>105</c:v>
                </c:pt>
                <c:pt idx="108">
                  <c:v>106</c:v>
                </c:pt>
                <c:pt idx="109">
                  <c:v>107</c:v>
                </c:pt>
                <c:pt idx="110">
                  <c:v>108</c:v>
                </c:pt>
                <c:pt idx="111">
                  <c:v>109</c:v>
                </c:pt>
                <c:pt idx="112">
                  <c:v>110</c:v>
                </c:pt>
                <c:pt idx="113">
                  <c:v>111</c:v>
                </c:pt>
                <c:pt idx="114">
                  <c:v>112</c:v>
                </c:pt>
                <c:pt idx="115">
                  <c:v>113</c:v>
                </c:pt>
                <c:pt idx="116">
                  <c:v>114</c:v>
                </c:pt>
                <c:pt idx="117">
                  <c:v>115</c:v>
                </c:pt>
                <c:pt idx="118">
                  <c:v>116</c:v>
                </c:pt>
                <c:pt idx="119">
                  <c:v>117</c:v>
                </c:pt>
                <c:pt idx="120">
                  <c:v>118</c:v>
                </c:pt>
                <c:pt idx="121">
                  <c:v>119</c:v>
                </c:pt>
                <c:pt idx="122">
                  <c:v>120</c:v>
                </c:pt>
                <c:pt idx="123">
                  <c:v>121</c:v>
                </c:pt>
                <c:pt idx="124">
                  <c:v>122</c:v>
                </c:pt>
                <c:pt idx="125">
                  <c:v>123</c:v>
                </c:pt>
                <c:pt idx="126">
                  <c:v>124</c:v>
                </c:pt>
                <c:pt idx="127">
                  <c:v>125</c:v>
                </c:pt>
                <c:pt idx="128">
                  <c:v>126</c:v>
                </c:pt>
                <c:pt idx="129">
                  <c:v>127</c:v>
                </c:pt>
                <c:pt idx="130">
                  <c:v>128</c:v>
                </c:pt>
                <c:pt idx="131">
                  <c:v>129</c:v>
                </c:pt>
                <c:pt idx="132">
                  <c:v>130</c:v>
                </c:pt>
                <c:pt idx="133">
                  <c:v>131</c:v>
                </c:pt>
                <c:pt idx="134">
                  <c:v>132</c:v>
                </c:pt>
                <c:pt idx="135">
                  <c:v>133</c:v>
                </c:pt>
                <c:pt idx="136">
                  <c:v>134</c:v>
                </c:pt>
                <c:pt idx="137">
                  <c:v>135</c:v>
                </c:pt>
                <c:pt idx="138">
                  <c:v>136</c:v>
                </c:pt>
                <c:pt idx="139">
                  <c:v>137</c:v>
                </c:pt>
                <c:pt idx="140">
                  <c:v>138</c:v>
                </c:pt>
                <c:pt idx="141">
                  <c:v>139</c:v>
                </c:pt>
                <c:pt idx="142">
                  <c:v>140</c:v>
                </c:pt>
                <c:pt idx="143">
                  <c:v>141</c:v>
                </c:pt>
                <c:pt idx="144">
                  <c:v>142</c:v>
                </c:pt>
                <c:pt idx="145">
                  <c:v>143</c:v>
                </c:pt>
                <c:pt idx="146">
                  <c:v>144</c:v>
                </c:pt>
                <c:pt idx="147">
                  <c:v>145</c:v>
                </c:pt>
                <c:pt idx="148">
                  <c:v>146</c:v>
                </c:pt>
                <c:pt idx="149">
                  <c:v>147</c:v>
                </c:pt>
                <c:pt idx="150">
                  <c:v>148</c:v>
                </c:pt>
                <c:pt idx="151">
                  <c:v>149</c:v>
                </c:pt>
                <c:pt idx="152">
                  <c:v>150</c:v>
                </c:pt>
                <c:pt idx="153">
                  <c:v>151</c:v>
                </c:pt>
                <c:pt idx="154">
                  <c:v>152</c:v>
                </c:pt>
                <c:pt idx="155">
                  <c:v>153</c:v>
                </c:pt>
                <c:pt idx="156">
                  <c:v>154</c:v>
                </c:pt>
                <c:pt idx="157">
                  <c:v>155</c:v>
                </c:pt>
                <c:pt idx="158">
                  <c:v>156</c:v>
                </c:pt>
                <c:pt idx="159">
                  <c:v>157</c:v>
                </c:pt>
                <c:pt idx="160">
                  <c:v>158</c:v>
                </c:pt>
                <c:pt idx="161">
                  <c:v>159</c:v>
                </c:pt>
                <c:pt idx="162">
                  <c:v>160</c:v>
                </c:pt>
                <c:pt idx="163">
                  <c:v>161</c:v>
                </c:pt>
                <c:pt idx="164">
                  <c:v>162</c:v>
                </c:pt>
                <c:pt idx="165">
                  <c:v>163</c:v>
                </c:pt>
                <c:pt idx="166">
                  <c:v>164</c:v>
                </c:pt>
                <c:pt idx="167">
                  <c:v>165</c:v>
                </c:pt>
                <c:pt idx="168">
                  <c:v>166</c:v>
                </c:pt>
                <c:pt idx="169">
                  <c:v>167</c:v>
                </c:pt>
                <c:pt idx="170">
                  <c:v>168</c:v>
                </c:pt>
              </c:numCache>
            </c:numRef>
          </c:xVal>
          <c:yVal>
            <c:numRef>
              <c:f>'Descrete Controller'!$D$9:$D$179</c:f>
              <c:numCache>
                <c:formatCode>General</c:formatCode>
                <c:ptCount val="171"/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  <c:pt idx="20">
                  <c:v>1</c:v>
                </c:pt>
                <c:pt idx="21">
                  <c:v>1</c:v>
                </c:pt>
                <c:pt idx="22">
                  <c:v>1</c:v>
                </c:pt>
                <c:pt idx="23">
                  <c:v>1</c:v>
                </c:pt>
                <c:pt idx="24">
                  <c:v>1</c:v>
                </c:pt>
                <c:pt idx="25">
                  <c:v>1</c:v>
                </c:pt>
                <c:pt idx="26">
                  <c:v>1</c:v>
                </c:pt>
                <c:pt idx="27">
                  <c:v>1</c:v>
                </c:pt>
                <c:pt idx="28">
                  <c:v>1</c:v>
                </c:pt>
                <c:pt idx="29">
                  <c:v>1</c:v>
                </c:pt>
                <c:pt idx="30">
                  <c:v>1</c:v>
                </c:pt>
                <c:pt idx="31">
                  <c:v>1</c:v>
                </c:pt>
                <c:pt idx="32">
                  <c:v>1</c:v>
                </c:pt>
                <c:pt idx="33">
                  <c:v>1</c:v>
                </c:pt>
                <c:pt idx="34">
                  <c:v>1</c:v>
                </c:pt>
                <c:pt idx="35">
                  <c:v>1</c:v>
                </c:pt>
                <c:pt idx="36">
                  <c:v>1</c:v>
                </c:pt>
                <c:pt idx="37">
                  <c:v>1</c:v>
                </c:pt>
                <c:pt idx="38">
                  <c:v>1</c:v>
                </c:pt>
                <c:pt idx="39">
                  <c:v>1</c:v>
                </c:pt>
                <c:pt idx="40">
                  <c:v>1</c:v>
                </c:pt>
                <c:pt idx="41">
                  <c:v>1</c:v>
                </c:pt>
                <c:pt idx="42">
                  <c:v>1</c:v>
                </c:pt>
                <c:pt idx="43">
                  <c:v>1</c:v>
                </c:pt>
                <c:pt idx="44">
                  <c:v>1</c:v>
                </c:pt>
                <c:pt idx="45">
                  <c:v>1</c:v>
                </c:pt>
                <c:pt idx="46">
                  <c:v>1</c:v>
                </c:pt>
                <c:pt idx="47">
                  <c:v>1</c:v>
                </c:pt>
                <c:pt idx="48">
                  <c:v>1</c:v>
                </c:pt>
                <c:pt idx="49">
                  <c:v>1</c:v>
                </c:pt>
                <c:pt idx="50">
                  <c:v>1</c:v>
                </c:pt>
                <c:pt idx="51">
                  <c:v>1</c:v>
                </c:pt>
                <c:pt idx="52">
                  <c:v>1</c:v>
                </c:pt>
                <c:pt idx="53">
                  <c:v>1</c:v>
                </c:pt>
                <c:pt idx="54">
                  <c:v>1</c:v>
                </c:pt>
                <c:pt idx="55">
                  <c:v>1</c:v>
                </c:pt>
                <c:pt idx="56">
                  <c:v>1</c:v>
                </c:pt>
                <c:pt idx="57">
                  <c:v>1</c:v>
                </c:pt>
                <c:pt idx="58">
                  <c:v>1</c:v>
                </c:pt>
                <c:pt idx="59">
                  <c:v>1</c:v>
                </c:pt>
                <c:pt idx="60">
                  <c:v>1</c:v>
                </c:pt>
                <c:pt idx="61">
                  <c:v>1</c:v>
                </c:pt>
                <c:pt idx="62">
                  <c:v>1</c:v>
                </c:pt>
                <c:pt idx="63">
                  <c:v>1</c:v>
                </c:pt>
                <c:pt idx="64">
                  <c:v>1</c:v>
                </c:pt>
                <c:pt idx="65">
                  <c:v>1</c:v>
                </c:pt>
                <c:pt idx="66">
                  <c:v>1</c:v>
                </c:pt>
                <c:pt idx="67">
                  <c:v>1</c:v>
                </c:pt>
                <c:pt idx="68">
                  <c:v>1</c:v>
                </c:pt>
                <c:pt idx="69">
                  <c:v>1</c:v>
                </c:pt>
                <c:pt idx="70">
                  <c:v>1</c:v>
                </c:pt>
                <c:pt idx="71">
                  <c:v>1</c:v>
                </c:pt>
                <c:pt idx="72">
                  <c:v>1</c:v>
                </c:pt>
                <c:pt idx="73">
                  <c:v>1</c:v>
                </c:pt>
                <c:pt idx="74">
                  <c:v>1</c:v>
                </c:pt>
                <c:pt idx="75">
                  <c:v>1</c:v>
                </c:pt>
                <c:pt idx="76">
                  <c:v>1</c:v>
                </c:pt>
                <c:pt idx="77">
                  <c:v>1</c:v>
                </c:pt>
                <c:pt idx="78">
                  <c:v>1</c:v>
                </c:pt>
                <c:pt idx="79">
                  <c:v>1</c:v>
                </c:pt>
                <c:pt idx="80">
                  <c:v>1</c:v>
                </c:pt>
                <c:pt idx="81">
                  <c:v>1</c:v>
                </c:pt>
                <c:pt idx="82">
                  <c:v>1</c:v>
                </c:pt>
                <c:pt idx="83">
                  <c:v>1</c:v>
                </c:pt>
                <c:pt idx="84">
                  <c:v>1</c:v>
                </c:pt>
                <c:pt idx="85">
                  <c:v>1</c:v>
                </c:pt>
                <c:pt idx="86">
                  <c:v>1</c:v>
                </c:pt>
                <c:pt idx="87">
                  <c:v>1</c:v>
                </c:pt>
                <c:pt idx="88">
                  <c:v>1</c:v>
                </c:pt>
                <c:pt idx="89">
                  <c:v>1</c:v>
                </c:pt>
                <c:pt idx="90">
                  <c:v>1</c:v>
                </c:pt>
                <c:pt idx="91">
                  <c:v>1</c:v>
                </c:pt>
                <c:pt idx="92">
                  <c:v>1</c:v>
                </c:pt>
                <c:pt idx="93">
                  <c:v>1</c:v>
                </c:pt>
                <c:pt idx="94">
                  <c:v>1</c:v>
                </c:pt>
                <c:pt idx="95">
                  <c:v>1</c:v>
                </c:pt>
                <c:pt idx="96">
                  <c:v>1</c:v>
                </c:pt>
                <c:pt idx="97">
                  <c:v>1</c:v>
                </c:pt>
                <c:pt idx="98">
                  <c:v>1</c:v>
                </c:pt>
                <c:pt idx="99">
                  <c:v>1</c:v>
                </c:pt>
                <c:pt idx="100">
                  <c:v>1</c:v>
                </c:pt>
                <c:pt idx="101">
                  <c:v>1</c:v>
                </c:pt>
                <c:pt idx="102">
                  <c:v>1</c:v>
                </c:pt>
                <c:pt idx="103">
                  <c:v>1</c:v>
                </c:pt>
                <c:pt idx="104">
                  <c:v>1</c:v>
                </c:pt>
                <c:pt idx="105">
                  <c:v>1</c:v>
                </c:pt>
                <c:pt idx="106">
                  <c:v>1</c:v>
                </c:pt>
                <c:pt idx="107">
                  <c:v>1</c:v>
                </c:pt>
                <c:pt idx="108">
                  <c:v>1</c:v>
                </c:pt>
                <c:pt idx="109">
                  <c:v>1</c:v>
                </c:pt>
                <c:pt idx="110">
                  <c:v>1</c:v>
                </c:pt>
                <c:pt idx="111">
                  <c:v>1</c:v>
                </c:pt>
                <c:pt idx="112">
                  <c:v>1</c:v>
                </c:pt>
                <c:pt idx="113">
                  <c:v>1</c:v>
                </c:pt>
                <c:pt idx="114">
                  <c:v>1</c:v>
                </c:pt>
                <c:pt idx="115">
                  <c:v>1</c:v>
                </c:pt>
                <c:pt idx="116">
                  <c:v>1</c:v>
                </c:pt>
                <c:pt idx="117">
                  <c:v>1</c:v>
                </c:pt>
                <c:pt idx="118">
                  <c:v>1</c:v>
                </c:pt>
                <c:pt idx="119">
                  <c:v>1</c:v>
                </c:pt>
                <c:pt idx="120">
                  <c:v>1</c:v>
                </c:pt>
                <c:pt idx="121">
                  <c:v>1</c:v>
                </c:pt>
                <c:pt idx="122">
                  <c:v>1</c:v>
                </c:pt>
                <c:pt idx="123">
                  <c:v>1</c:v>
                </c:pt>
                <c:pt idx="124">
                  <c:v>1</c:v>
                </c:pt>
                <c:pt idx="125">
                  <c:v>1</c:v>
                </c:pt>
                <c:pt idx="126">
                  <c:v>1</c:v>
                </c:pt>
                <c:pt idx="127">
                  <c:v>1</c:v>
                </c:pt>
                <c:pt idx="128">
                  <c:v>1</c:v>
                </c:pt>
                <c:pt idx="129">
                  <c:v>1</c:v>
                </c:pt>
                <c:pt idx="130">
                  <c:v>1</c:v>
                </c:pt>
                <c:pt idx="131">
                  <c:v>1</c:v>
                </c:pt>
                <c:pt idx="132">
                  <c:v>1</c:v>
                </c:pt>
                <c:pt idx="133">
                  <c:v>1</c:v>
                </c:pt>
                <c:pt idx="134">
                  <c:v>1</c:v>
                </c:pt>
                <c:pt idx="135">
                  <c:v>1</c:v>
                </c:pt>
                <c:pt idx="136">
                  <c:v>1</c:v>
                </c:pt>
                <c:pt idx="137">
                  <c:v>1</c:v>
                </c:pt>
                <c:pt idx="138">
                  <c:v>1</c:v>
                </c:pt>
                <c:pt idx="139">
                  <c:v>1</c:v>
                </c:pt>
                <c:pt idx="140">
                  <c:v>1</c:v>
                </c:pt>
                <c:pt idx="141">
                  <c:v>1</c:v>
                </c:pt>
                <c:pt idx="142">
                  <c:v>1</c:v>
                </c:pt>
                <c:pt idx="143">
                  <c:v>1</c:v>
                </c:pt>
                <c:pt idx="144">
                  <c:v>1</c:v>
                </c:pt>
                <c:pt idx="145">
                  <c:v>1</c:v>
                </c:pt>
                <c:pt idx="146">
                  <c:v>1</c:v>
                </c:pt>
                <c:pt idx="147">
                  <c:v>1</c:v>
                </c:pt>
                <c:pt idx="148">
                  <c:v>1</c:v>
                </c:pt>
                <c:pt idx="149">
                  <c:v>1</c:v>
                </c:pt>
                <c:pt idx="150">
                  <c:v>1</c:v>
                </c:pt>
                <c:pt idx="151">
                  <c:v>1</c:v>
                </c:pt>
                <c:pt idx="152">
                  <c:v>1</c:v>
                </c:pt>
                <c:pt idx="153">
                  <c:v>1</c:v>
                </c:pt>
                <c:pt idx="154">
                  <c:v>1</c:v>
                </c:pt>
                <c:pt idx="155">
                  <c:v>1</c:v>
                </c:pt>
                <c:pt idx="156">
                  <c:v>1</c:v>
                </c:pt>
                <c:pt idx="157">
                  <c:v>1</c:v>
                </c:pt>
                <c:pt idx="158">
                  <c:v>1</c:v>
                </c:pt>
                <c:pt idx="159">
                  <c:v>1</c:v>
                </c:pt>
                <c:pt idx="160">
                  <c:v>1</c:v>
                </c:pt>
                <c:pt idx="161">
                  <c:v>1</c:v>
                </c:pt>
                <c:pt idx="162">
                  <c:v>1</c:v>
                </c:pt>
                <c:pt idx="163">
                  <c:v>1</c:v>
                </c:pt>
                <c:pt idx="164">
                  <c:v>1</c:v>
                </c:pt>
                <c:pt idx="165">
                  <c:v>1</c:v>
                </c:pt>
                <c:pt idx="166">
                  <c:v>1</c:v>
                </c:pt>
                <c:pt idx="167">
                  <c:v>1</c:v>
                </c:pt>
                <c:pt idx="168">
                  <c:v>1</c:v>
                </c:pt>
                <c:pt idx="169">
                  <c:v>1</c:v>
                </c:pt>
                <c:pt idx="170">
                  <c:v>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F0FD-4F45-A040-69EEA9D37066}"/>
            </c:ext>
          </c:extLst>
        </c:ser>
        <c:ser>
          <c:idx val="1"/>
          <c:order val="1"/>
          <c:tx>
            <c:strRef>
              <c:f>'Descrete Controller'!$E$8</c:f>
              <c:strCache>
                <c:ptCount val="1"/>
                <c:pt idx="0">
                  <c:v>High</c:v>
                </c:pt>
              </c:strCache>
            </c:strRef>
          </c:tx>
          <c:spPr>
            <a:ln w="19050">
              <a:solidFill>
                <a:srgbClr val="FF0000"/>
              </a:solidFill>
              <a:prstDash val="dash"/>
            </a:ln>
          </c:spPr>
          <c:marker>
            <c:symbol val="none"/>
          </c:marker>
          <c:xVal>
            <c:numRef>
              <c:f>'Descrete Controller'!$C$9:$C$179</c:f>
              <c:numCache>
                <c:formatCode>General</c:formatCode>
                <c:ptCount val="171"/>
                <c:pt idx="1">
                  <c:v>-1</c:v>
                </c:pt>
                <c:pt idx="2">
                  <c:v>0</c:v>
                </c:pt>
                <c:pt idx="3">
                  <c:v>1</c:v>
                </c:pt>
                <c:pt idx="4">
                  <c:v>2</c:v>
                </c:pt>
                <c:pt idx="5">
                  <c:v>3</c:v>
                </c:pt>
                <c:pt idx="6">
                  <c:v>4</c:v>
                </c:pt>
                <c:pt idx="7">
                  <c:v>5</c:v>
                </c:pt>
                <c:pt idx="8">
                  <c:v>6</c:v>
                </c:pt>
                <c:pt idx="9">
                  <c:v>7</c:v>
                </c:pt>
                <c:pt idx="10">
                  <c:v>8</c:v>
                </c:pt>
                <c:pt idx="11">
                  <c:v>9</c:v>
                </c:pt>
                <c:pt idx="12">
                  <c:v>10</c:v>
                </c:pt>
                <c:pt idx="13">
                  <c:v>11</c:v>
                </c:pt>
                <c:pt idx="14">
                  <c:v>12</c:v>
                </c:pt>
                <c:pt idx="15">
                  <c:v>13</c:v>
                </c:pt>
                <c:pt idx="16">
                  <c:v>14</c:v>
                </c:pt>
                <c:pt idx="17">
                  <c:v>15</c:v>
                </c:pt>
                <c:pt idx="18">
                  <c:v>16</c:v>
                </c:pt>
                <c:pt idx="19">
                  <c:v>17</c:v>
                </c:pt>
                <c:pt idx="20">
                  <c:v>18</c:v>
                </c:pt>
                <c:pt idx="21">
                  <c:v>19</c:v>
                </c:pt>
                <c:pt idx="22">
                  <c:v>20</c:v>
                </c:pt>
                <c:pt idx="23">
                  <c:v>21</c:v>
                </c:pt>
                <c:pt idx="24">
                  <c:v>22</c:v>
                </c:pt>
                <c:pt idx="25">
                  <c:v>23</c:v>
                </c:pt>
                <c:pt idx="26">
                  <c:v>24</c:v>
                </c:pt>
                <c:pt idx="27">
                  <c:v>25</c:v>
                </c:pt>
                <c:pt idx="28">
                  <c:v>26</c:v>
                </c:pt>
                <c:pt idx="29">
                  <c:v>27</c:v>
                </c:pt>
                <c:pt idx="30">
                  <c:v>28</c:v>
                </c:pt>
                <c:pt idx="31">
                  <c:v>29</c:v>
                </c:pt>
                <c:pt idx="32">
                  <c:v>30</c:v>
                </c:pt>
                <c:pt idx="33">
                  <c:v>31</c:v>
                </c:pt>
                <c:pt idx="34">
                  <c:v>32</c:v>
                </c:pt>
                <c:pt idx="35">
                  <c:v>33</c:v>
                </c:pt>
                <c:pt idx="36">
                  <c:v>34</c:v>
                </c:pt>
                <c:pt idx="37">
                  <c:v>35</c:v>
                </c:pt>
                <c:pt idx="38">
                  <c:v>36</c:v>
                </c:pt>
                <c:pt idx="39">
                  <c:v>37</c:v>
                </c:pt>
                <c:pt idx="40">
                  <c:v>38</c:v>
                </c:pt>
                <c:pt idx="41">
                  <c:v>39</c:v>
                </c:pt>
                <c:pt idx="42">
                  <c:v>40</c:v>
                </c:pt>
                <c:pt idx="43">
                  <c:v>41</c:v>
                </c:pt>
                <c:pt idx="44">
                  <c:v>42</c:v>
                </c:pt>
                <c:pt idx="45">
                  <c:v>43</c:v>
                </c:pt>
                <c:pt idx="46">
                  <c:v>44</c:v>
                </c:pt>
                <c:pt idx="47">
                  <c:v>45</c:v>
                </c:pt>
                <c:pt idx="48">
                  <c:v>46</c:v>
                </c:pt>
                <c:pt idx="49">
                  <c:v>47</c:v>
                </c:pt>
                <c:pt idx="50">
                  <c:v>48</c:v>
                </c:pt>
                <c:pt idx="51">
                  <c:v>49</c:v>
                </c:pt>
                <c:pt idx="52">
                  <c:v>50</c:v>
                </c:pt>
                <c:pt idx="53">
                  <c:v>51</c:v>
                </c:pt>
                <c:pt idx="54">
                  <c:v>52</c:v>
                </c:pt>
                <c:pt idx="55">
                  <c:v>53</c:v>
                </c:pt>
                <c:pt idx="56">
                  <c:v>54</c:v>
                </c:pt>
                <c:pt idx="57">
                  <c:v>55</c:v>
                </c:pt>
                <c:pt idx="58">
                  <c:v>56</c:v>
                </c:pt>
                <c:pt idx="59">
                  <c:v>57</c:v>
                </c:pt>
                <c:pt idx="60">
                  <c:v>58</c:v>
                </c:pt>
                <c:pt idx="61">
                  <c:v>59</c:v>
                </c:pt>
                <c:pt idx="62">
                  <c:v>60</c:v>
                </c:pt>
                <c:pt idx="63">
                  <c:v>61</c:v>
                </c:pt>
                <c:pt idx="64">
                  <c:v>62</c:v>
                </c:pt>
                <c:pt idx="65">
                  <c:v>63</c:v>
                </c:pt>
                <c:pt idx="66">
                  <c:v>64</c:v>
                </c:pt>
                <c:pt idx="67">
                  <c:v>65</c:v>
                </c:pt>
                <c:pt idx="68">
                  <c:v>66</c:v>
                </c:pt>
                <c:pt idx="69">
                  <c:v>67</c:v>
                </c:pt>
                <c:pt idx="70">
                  <c:v>68</c:v>
                </c:pt>
                <c:pt idx="71">
                  <c:v>69</c:v>
                </c:pt>
                <c:pt idx="72">
                  <c:v>70</c:v>
                </c:pt>
                <c:pt idx="73">
                  <c:v>71</c:v>
                </c:pt>
                <c:pt idx="74">
                  <c:v>72</c:v>
                </c:pt>
                <c:pt idx="75">
                  <c:v>73</c:v>
                </c:pt>
                <c:pt idx="76">
                  <c:v>74</c:v>
                </c:pt>
                <c:pt idx="77">
                  <c:v>75</c:v>
                </c:pt>
                <c:pt idx="78">
                  <c:v>76</c:v>
                </c:pt>
                <c:pt idx="79">
                  <c:v>77</c:v>
                </c:pt>
                <c:pt idx="80">
                  <c:v>78</c:v>
                </c:pt>
                <c:pt idx="81">
                  <c:v>79</c:v>
                </c:pt>
                <c:pt idx="82">
                  <c:v>80</c:v>
                </c:pt>
                <c:pt idx="83">
                  <c:v>81</c:v>
                </c:pt>
                <c:pt idx="84">
                  <c:v>82</c:v>
                </c:pt>
                <c:pt idx="85">
                  <c:v>83</c:v>
                </c:pt>
                <c:pt idx="86">
                  <c:v>84</c:v>
                </c:pt>
                <c:pt idx="87">
                  <c:v>85</c:v>
                </c:pt>
                <c:pt idx="88">
                  <c:v>86</c:v>
                </c:pt>
                <c:pt idx="89">
                  <c:v>87</c:v>
                </c:pt>
                <c:pt idx="90">
                  <c:v>88</c:v>
                </c:pt>
                <c:pt idx="91">
                  <c:v>89</c:v>
                </c:pt>
                <c:pt idx="92">
                  <c:v>90</c:v>
                </c:pt>
                <c:pt idx="93">
                  <c:v>91</c:v>
                </c:pt>
                <c:pt idx="94">
                  <c:v>92</c:v>
                </c:pt>
                <c:pt idx="95">
                  <c:v>93</c:v>
                </c:pt>
                <c:pt idx="96">
                  <c:v>94</c:v>
                </c:pt>
                <c:pt idx="97">
                  <c:v>95</c:v>
                </c:pt>
                <c:pt idx="98">
                  <c:v>96</c:v>
                </c:pt>
                <c:pt idx="99">
                  <c:v>97</c:v>
                </c:pt>
                <c:pt idx="100">
                  <c:v>98</c:v>
                </c:pt>
                <c:pt idx="101">
                  <c:v>99</c:v>
                </c:pt>
                <c:pt idx="102">
                  <c:v>100</c:v>
                </c:pt>
                <c:pt idx="103">
                  <c:v>101</c:v>
                </c:pt>
                <c:pt idx="104">
                  <c:v>102</c:v>
                </c:pt>
                <c:pt idx="105">
                  <c:v>103</c:v>
                </c:pt>
                <c:pt idx="106">
                  <c:v>104</c:v>
                </c:pt>
                <c:pt idx="107">
                  <c:v>105</c:v>
                </c:pt>
                <c:pt idx="108">
                  <c:v>106</c:v>
                </c:pt>
                <c:pt idx="109">
                  <c:v>107</c:v>
                </c:pt>
                <c:pt idx="110">
                  <c:v>108</c:v>
                </c:pt>
                <c:pt idx="111">
                  <c:v>109</c:v>
                </c:pt>
                <c:pt idx="112">
                  <c:v>110</c:v>
                </c:pt>
                <c:pt idx="113">
                  <c:v>111</c:v>
                </c:pt>
                <c:pt idx="114">
                  <c:v>112</c:v>
                </c:pt>
                <c:pt idx="115">
                  <c:v>113</c:v>
                </c:pt>
                <c:pt idx="116">
                  <c:v>114</c:v>
                </c:pt>
                <c:pt idx="117">
                  <c:v>115</c:v>
                </c:pt>
                <c:pt idx="118">
                  <c:v>116</c:v>
                </c:pt>
                <c:pt idx="119">
                  <c:v>117</c:v>
                </c:pt>
                <c:pt idx="120">
                  <c:v>118</c:v>
                </c:pt>
                <c:pt idx="121">
                  <c:v>119</c:v>
                </c:pt>
                <c:pt idx="122">
                  <c:v>120</c:v>
                </c:pt>
                <c:pt idx="123">
                  <c:v>121</c:v>
                </c:pt>
                <c:pt idx="124">
                  <c:v>122</c:v>
                </c:pt>
                <c:pt idx="125">
                  <c:v>123</c:v>
                </c:pt>
                <c:pt idx="126">
                  <c:v>124</c:v>
                </c:pt>
                <c:pt idx="127">
                  <c:v>125</c:v>
                </c:pt>
                <c:pt idx="128">
                  <c:v>126</c:v>
                </c:pt>
                <c:pt idx="129">
                  <c:v>127</c:v>
                </c:pt>
                <c:pt idx="130">
                  <c:v>128</c:v>
                </c:pt>
                <c:pt idx="131">
                  <c:v>129</c:v>
                </c:pt>
                <c:pt idx="132">
                  <c:v>130</c:v>
                </c:pt>
                <c:pt idx="133">
                  <c:v>131</c:v>
                </c:pt>
                <c:pt idx="134">
                  <c:v>132</c:v>
                </c:pt>
                <c:pt idx="135">
                  <c:v>133</c:v>
                </c:pt>
                <c:pt idx="136">
                  <c:v>134</c:v>
                </c:pt>
                <c:pt idx="137">
                  <c:v>135</c:v>
                </c:pt>
                <c:pt idx="138">
                  <c:v>136</c:v>
                </c:pt>
                <c:pt idx="139">
                  <c:v>137</c:v>
                </c:pt>
                <c:pt idx="140">
                  <c:v>138</c:v>
                </c:pt>
                <c:pt idx="141">
                  <c:v>139</c:v>
                </c:pt>
                <c:pt idx="142">
                  <c:v>140</c:v>
                </c:pt>
                <c:pt idx="143">
                  <c:v>141</c:v>
                </c:pt>
                <c:pt idx="144">
                  <c:v>142</c:v>
                </c:pt>
                <c:pt idx="145">
                  <c:v>143</c:v>
                </c:pt>
                <c:pt idx="146">
                  <c:v>144</c:v>
                </c:pt>
                <c:pt idx="147">
                  <c:v>145</c:v>
                </c:pt>
                <c:pt idx="148">
                  <c:v>146</c:v>
                </c:pt>
                <c:pt idx="149">
                  <c:v>147</c:v>
                </c:pt>
                <c:pt idx="150">
                  <c:v>148</c:v>
                </c:pt>
                <c:pt idx="151">
                  <c:v>149</c:v>
                </c:pt>
                <c:pt idx="152">
                  <c:v>150</c:v>
                </c:pt>
                <c:pt idx="153">
                  <c:v>151</c:v>
                </c:pt>
                <c:pt idx="154">
                  <c:v>152</c:v>
                </c:pt>
                <c:pt idx="155">
                  <c:v>153</c:v>
                </c:pt>
                <c:pt idx="156">
                  <c:v>154</c:v>
                </c:pt>
                <c:pt idx="157">
                  <c:v>155</c:v>
                </c:pt>
                <c:pt idx="158">
                  <c:v>156</c:v>
                </c:pt>
                <c:pt idx="159">
                  <c:v>157</c:v>
                </c:pt>
                <c:pt idx="160">
                  <c:v>158</c:v>
                </c:pt>
                <c:pt idx="161">
                  <c:v>159</c:v>
                </c:pt>
                <c:pt idx="162">
                  <c:v>160</c:v>
                </c:pt>
                <c:pt idx="163">
                  <c:v>161</c:v>
                </c:pt>
                <c:pt idx="164">
                  <c:v>162</c:v>
                </c:pt>
                <c:pt idx="165">
                  <c:v>163</c:v>
                </c:pt>
                <c:pt idx="166">
                  <c:v>164</c:v>
                </c:pt>
                <c:pt idx="167">
                  <c:v>165</c:v>
                </c:pt>
                <c:pt idx="168">
                  <c:v>166</c:v>
                </c:pt>
                <c:pt idx="169">
                  <c:v>167</c:v>
                </c:pt>
                <c:pt idx="170">
                  <c:v>168</c:v>
                </c:pt>
              </c:numCache>
            </c:numRef>
          </c:xVal>
          <c:yVal>
            <c:numRef>
              <c:f>'Descrete Controller'!$E$9:$E$179</c:f>
              <c:numCache>
                <c:formatCode>General</c:formatCode>
                <c:ptCount val="171"/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1.1499999999999999</c:v>
                </c:pt>
                <c:pt idx="8">
                  <c:v>1.1499999999999999</c:v>
                </c:pt>
                <c:pt idx="9">
                  <c:v>1.1499999999999999</c:v>
                </c:pt>
                <c:pt idx="10">
                  <c:v>1.1499999999999999</c:v>
                </c:pt>
                <c:pt idx="11">
                  <c:v>1.1499999999999999</c:v>
                </c:pt>
                <c:pt idx="12">
                  <c:v>1.1499999999999999</c:v>
                </c:pt>
                <c:pt idx="13">
                  <c:v>1.1499999999999999</c:v>
                </c:pt>
                <c:pt idx="14">
                  <c:v>1.1499999999999999</c:v>
                </c:pt>
                <c:pt idx="15">
                  <c:v>1.1499999999999999</c:v>
                </c:pt>
                <c:pt idx="16">
                  <c:v>1.1499999999999999</c:v>
                </c:pt>
                <c:pt idx="17">
                  <c:v>1.1499999999999999</c:v>
                </c:pt>
                <c:pt idx="18">
                  <c:v>1.1499999999999999</c:v>
                </c:pt>
                <c:pt idx="19">
                  <c:v>1.1499999999999999</c:v>
                </c:pt>
                <c:pt idx="20">
                  <c:v>1.1499999999999999</c:v>
                </c:pt>
                <c:pt idx="21">
                  <c:v>1.1499999999999999</c:v>
                </c:pt>
                <c:pt idx="22">
                  <c:v>1.1499999999999999</c:v>
                </c:pt>
                <c:pt idx="23">
                  <c:v>1.1499999999999999</c:v>
                </c:pt>
                <c:pt idx="24">
                  <c:v>1.1499999999999999</c:v>
                </c:pt>
                <c:pt idx="25">
                  <c:v>1.1499999999999999</c:v>
                </c:pt>
                <c:pt idx="26">
                  <c:v>1.1499999999999999</c:v>
                </c:pt>
                <c:pt idx="27">
                  <c:v>1.1499999999999999</c:v>
                </c:pt>
                <c:pt idx="28">
                  <c:v>1.1499999999999999</c:v>
                </c:pt>
                <c:pt idx="29">
                  <c:v>1.1499999999999999</c:v>
                </c:pt>
                <c:pt idx="30">
                  <c:v>1.1499999999999999</c:v>
                </c:pt>
                <c:pt idx="31">
                  <c:v>1.1499999999999999</c:v>
                </c:pt>
                <c:pt idx="32">
                  <c:v>1.1499999999999999</c:v>
                </c:pt>
                <c:pt idx="33">
                  <c:v>1.1499999999999999</c:v>
                </c:pt>
                <c:pt idx="34">
                  <c:v>1.1499999999999999</c:v>
                </c:pt>
                <c:pt idx="35">
                  <c:v>1.1499999999999999</c:v>
                </c:pt>
                <c:pt idx="36">
                  <c:v>1.1499999999999999</c:v>
                </c:pt>
                <c:pt idx="37">
                  <c:v>1.1499999999999999</c:v>
                </c:pt>
                <c:pt idx="38">
                  <c:v>1.1499999999999999</c:v>
                </c:pt>
                <c:pt idx="39">
                  <c:v>1.1499999999999999</c:v>
                </c:pt>
                <c:pt idx="40">
                  <c:v>1.1499999999999999</c:v>
                </c:pt>
                <c:pt idx="41">
                  <c:v>1.1499999999999999</c:v>
                </c:pt>
                <c:pt idx="42">
                  <c:v>1.1499999999999999</c:v>
                </c:pt>
                <c:pt idx="43">
                  <c:v>1.1499999999999999</c:v>
                </c:pt>
                <c:pt idx="44">
                  <c:v>1.1499999999999999</c:v>
                </c:pt>
                <c:pt idx="45">
                  <c:v>1.1499999999999999</c:v>
                </c:pt>
                <c:pt idx="46">
                  <c:v>1.1499999999999999</c:v>
                </c:pt>
                <c:pt idx="47">
                  <c:v>1.1499999999999999</c:v>
                </c:pt>
                <c:pt idx="48">
                  <c:v>1.1499999999999999</c:v>
                </c:pt>
                <c:pt idx="49">
                  <c:v>1.1499999999999999</c:v>
                </c:pt>
                <c:pt idx="50">
                  <c:v>1.1499999999999999</c:v>
                </c:pt>
                <c:pt idx="51">
                  <c:v>1.1499999999999999</c:v>
                </c:pt>
                <c:pt idx="52">
                  <c:v>1.1499999999999999</c:v>
                </c:pt>
                <c:pt idx="53">
                  <c:v>1.1499999999999999</c:v>
                </c:pt>
                <c:pt idx="54">
                  <c:v>1.1499999999999999</c:v>
                </c:pt>
                <c:pt idx="55">
                  <c:v>1.1499999999999999</c:v>
                </c:pt>
                <c:pt idx="56">
                  <c:v>1.1499999999999999</c:v>
                </c:pt>
                <c:pt idx="57">
                  <c:v>1.1499999999999999</c:v>
                </c:pt>
                <c:pt idx="58">
                  <c:v>1.1499999999999999</c:v>
                </c:pt>
                <c:pt idx="59">
                  <c:v>1.1499999999999999</c:v>
                </c:pt>
                <c:pt idx="60">
                  <c:v>1.1499999999999999</c:v>
                </c:pt>
                <c:pt idx="61">
                  <c:v>1.1499999999999999</c:v>
                </c:pt>
                <c:pt idx="62">
                  <c:v>1.1499999999999999</c:v>
                </c:pt>
                <c:pt idx="63">
                  <c:v>1.1499999999999999</c:v>
                </c:pt>
                <c:pt idx="64">
                  <c:v>1.1499999999999999</c:v>
                </c:pt>
                <c:pt idx="65">
                  <c:v>1.1499999999999999</c:v>
                </c:pt>
                <c:pt idx="66">
                  <c:v>1.1499999999999999</c:v>
                </c:pt>
                <c:pt idx="67">
                  <c:v>1.1499999999999999</c:v>
                </c:pt>
                <c:pt idx="68">
                  <c:v>1.1499999999999999</c:v>
                </c:pt>
                <c:pt idx="69">
                  <c:v>1.1499999999999999</c:v>
                </c:pt>
                <c:pt idx="70">
                  <c:v>1.1499999999999999</c:v>
                </c:pt>
                <c:pt idx="71">
                  <c:v>1.1499999999999999</c:v>
                </c:pt>
                <c:pt idx="72">
                  <c:v>1.1499999999999999</c:v>
                </c:pt>
                <c:pt idx="73">
                  <c:v>1.1499999999999999</c:v>
                </c:pt>
                <c:pt idx="74">
                  <c:v>1.1499999999999999</c:v>
                </c:pt>
                <c:pt idx="75">
                  <c:v>1.1499999999999999</c:v>
                </c:pt>
                <c:pt idx="76">
                  <c:v>1.1499999999999999</c:v>
                </c:pt>
                <c:pt idx="77">
                  <c:v>1.1499999999999999</c:v>
                </c:pt>
                <c:pt idx="78">
                  <c:v>1.1499999999999999</c:v>
                </c:pt>
                <c:pt idx="79">
                  <c:v>1.1499999999999999</c:v>
                </c:pt>
                <c:pt idx="80">
                  <c:v>1.1499999999999999</c:v>
                </c:pt>
                <c:pt idx="81">
                  <c:v>1.1499999999999999</c:v>
                </c:pt>
                <c:pt idx="82">
                  <c:v>1.1499999999999999</c:v>
                </c:pt>
                <c:pt idx="83">
                  <c:v>1.1499999999999999</c:v>
                </c:pt>
                <c:pt idx="84">
                  <c:v>1.1499999999999999</c:v>
                </c:pt>
                <c:pt idx="85">
                  <c:v>1.1499999999999999</c:v>
                </c:pt>
                <c:pt idx="86">
                  <c:v>1.1499999999999999</c:v>
                </c:pt>
                <c:pt idx="87">
                  <c:v>1.1499999999999999</c:v>
                </c:pt>
                <c:pt idx="88">
                  <c:v>1.1499999999999999</c:v>
                </c:pt>
                <c:pt idx="89">
                  <c:v>1.1499999999999999</c:v>
                </c:pt>
                <c:pt idx="90">
                  <c:v>1.1499999999999999</c:v>
                </c:pt>
                <c:pt idx="91">
                  <c:v>1.1499999999999999</c:v>
                </c:pt>
                <c:pt idx="92">
                  <c:v>1.1499999999999999</c:v>
                </c:pt>
                <c:pt idx="93">
                  <c:v>1.1499999999999999</c:v>
                </c:pt>
                <c:pt idx="94">
                  <c:v>1.1499999999999999</c:v>
                </c:pt>
                <c:pt idx="95">
                  <c:v>1.1499999999999999</c:v>
                </c:pt>
                <c:pt idx="96">
                  <c:v>1.1499999999999999</c:v>
                </c:pt>
                <c:pt idx="97">
                  <c:v>1.1499999999999999</c:v>
                </c:pt>
                <c:pt idx="98">
                  <c:v>1.1499999999999999</c:v>
                </c:pt>
                <c:pt idx="99">
                  <c:v>1.1499999999999999</c:v>
                </c:pt>
                <c:pt idx="100">
                  <c:v>1.1499999999999999</c:v>
                </c:pt>
                <c:pt idx="101">
                  <c:v>1.1499999999999999</c:v>
                </c:pt>
                <c:pt idx="102">
                  <c:v>1.1499999999999999</c:v>
                </c:pt>
                <c:pt idx="103">
                  <c:v>1.1499999999999999</c:v>
                </c:pt>
                <c:pt idx="104">
                  <c:v>1.1499999999999999</c:v>
                </c:pt>
                <c:pt idx="105">
                  <c:v>1.1499999999999999</c:v>
                </c:pt>
                <c:pt idx="106">
                  <c:v>1.1499999999999999</c:v>
                </c:pt>
                <c:pt idx="107">
                  <c:v>1.1499999999999999</c:v>
                </c:pt>
                <c:pt idx="108">
                  <c:v>1.1499999999999999</c:v>
                </c:pt>
                <c:pt idx="109">
                  <c:v>1.1499999999999999</c:v>
                </c:pt>
                <c:pt idx="110">
                  <c:v>1.1499999999999999</c:v>
                </c:pt>
                <c:pt idx="111">
                  <c:v>1.1499999999999999</c:v>
                </c:pt>
                <c:pt idx="112">
                  <c:v>1.1499999999999999</c:v>
                </c:pt>
                <c:pt idx="113">
                  <c:v>1.1499999999999999</c:v>
                </c:pt>
                <c:pt idx="114">
                  <c:v>1.1499999999999999</c:v>
                </c:pt>
                <c:pt idx="115">
                  <c:v>1.1499999999999999</c:v>
                </c:pt>
                <c:pt idx="116">
                  <c:v>1.1499999999999999</c:v>
                </c:pt>
                <c:pt idx="117">
                  <c:v>1.1499999999999999</c:v>
                </c:pt>
                <c:pt idx="118">
                  <c:v>1.1499999999999999</c:v>
                </c:pt>
                <c:pt idx="119">
                  <c:v>1.1499999999999999</c:v>
                </c:pt>
                <c:pt idx="120">
                  <c:v>1.1499999999999999</c:v>
                </c:pt>
                <c:pt idx="121">
                  <c:v>1.1499999999999999</c:v>
                </c:pt>
                <c:pt idx="122">
                  <c:v>1.1499999999999999</c:v>
                </c:pt>
                <c:pt idx="123">
                  <c:v>1.1499999999999999</c:v>
                </c:pt>
                <c:pt idx="124">
                  <c:v>1.1499999999999999</c:v>
                </c:pt>
                <c:pt idx="125">
                  <c:v>1.1499999999999999</c:v>
                </c:pt>
                <c:pt idx="126">
                  <c:v>1.1499999999999999</c:v>
                </c:pt>
                <c:pt idx="127">
                  <c:v>1.1499999999999999</c:v>
                </c:pt>
                <c:pt idx="128">
                  <c:v>1.1499999999999999</c:v>
                </c:pt>
                <c:pt idx="129">
                  <c:v>1.1499999999999999</c:v>
                </c:pt>
                <c:pt idx="130">
                  <c:v>1.1499999999999999</c:v>
                </c:pt>
                <c:pt idx="131">
                  <c:v>1.1499999999999999</c:v>
                </c:pt>
                <c:pt idx="132">
                  <c:v>1.1499999999999999</c:v>
                </c:pt>
                <c:pt idx="133">
                  <c:v>1.1499999999999999</c:v>
                </c:pt>
                <c:pt idx="134">
                  <c:v>1.1499999999999999</c:v>
                </c:pt>
                <c:pt idx="135">
                  <c:v>1.1499999999999999</c:v>
                </c:pt>
                <c:pt idx="136">
                  <c:v>1.1499999999999999</c:v>
                </c:pt>
                <c:pt idx="137">
                  <c:v>1.1499999999999999</c:v>
                </c:pt>
                <c:pt idx="138">
                  <c:v>1.1499999999999999</c:v>
                </c:pt>
                <c:pt idx="139">
                  <c:v>1.1499999999999999</c:v>
                </c:pt>
                <c:pt idx="140">
                  <c:v>1.1499999999999999</c:v>
                </c:pt>
                <c:pt idx="141">
                  <c:v>1.1499999999999999</c:v>
                </c:pt>
                <c:pt idx="142">
                  <c:v>1.1499999999999999</c:v>
                </c:pt>
                <c:pt idx="143">
                  <c:v>1.1499999999999999</c:v>
                </c:pt>
                <c:pt idx="144">
                  <c:v>1.1499999999999999</c:v>
                </c:pt>
                <c:pt idx="145">
                  <c:v>1.1499999999999999</c:v>
                </c:pt>
                <c:pt idx="146">
                  <c:v>1.1499999999999999</c:v>
                </c:pt>
                <c:pt idx="147">
                  <c:v>1.1499999999999999</c:v>
                </c:pt>
                <c:pt idx="148">
                  <c:v>1.1499999999999999</c:v>
                </c:pt>
                <c:pt idx="149">
                  <c:v>1.1499999999999999</c:v>
                </c:pt>
                <c:pt idx="150">
                  <c:v>1.1499999999999999</c:v>
                </c:pt>
                <c:pt idx="151">
                  <c:v>1.1499999999999999</c:v>
                </c:pt>
                <c:pt idx="152">
                  <c:v>1.1499999999999999</c:v>
                </c:pt>
                <c:pt idx="153">
                  <c:v>1.1499999999999999</c:v>
                </c:pt>
                <c:pt idx="154">
                  <c:v>1.1499999999999999</c:v>
                </c:pt>
                <c:pt idx="155">
                  <c:v>1.1499999999999999</c:v>
                </c:pt>
                <c:pt idx="156">
                  <c:v>1.1499999999999999</c:v>
                </c:pt>
                <c:pt idx="157">
                  <c:v>1.1499999999999999</c:v>
                </c:pt>
                <c:pt idx="158">
                  <c:v>1.1499999999999999</c:v>
                </c:pt>
                <c:pt idx="159">
                  <c:v>1.1499999999999999</c:v>
                </c:pt>
                <c:pt idx="160">
                  <c:v>1.1499999999999999</c:v>
                </c:pt>
                <c:pt idx="161">
                  <c:v>1.1499999999999999</c:v>
                </c:pt>
                <c:pt idx="162">
                  <c:v>1.1499999999999999</c:v>
                </c:pt>
                <c:pt idx="163">
                  <c:v>1.1499999999999999</c:v>
                </c:pt>
                <c:pt idx="164">
                  <c:v>1.1499999999999999</c:v>
                </c:pt>
                <c:pt idx="165">
                  <c:v>1.1499999999999999</c:v>
                </c:pt>
                <c:pt idx="166">
                  <c:v>1.1499999999999999</c:v>
                </c:pt>
                <c:pt idx="167">
                  <c:v>1.1499999999999999</c:v>
                </c:pt>
                <c:pt idx="168">
                  <c:v>1.1499999999999999</c:v>
                </c:pt>
                <c:pt idx="169">
                  <c:v>1.1499999999999999</c:v>
                </c:pt>
                <c:pt idx="170">
                  <c:v>1.1499999999999999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F0FD-4F45-A040-69EEA9D37066}"/>
            </c:ext>
          </c:extLst>
        </c:ser>
        <c:ser>
          <c:idx val="2"/>
          <c:order val="2"/>
          <c:tx>
            <c:strRef>
              <c:f>'Descrete Controller'!$F$8</c:f>
              <c:strCache>
                <c:ptCount val="1"/>
                <c:pt idx="0">
                  <c:v>Low</c:v>
                </c:pt>
              </c:strCache>
            </c:strRef>
          </c:tx>
          <c:spPr>
            <a:ln w="19050">
              <a:solidFill>
                <a:srgbClr val="FF0000"/>
              </a:solidFill>
              <a:prstDash val="dash"/>
            </a:ln>
          </c:spPr>
          <c:marker>
            <c:symbol val="none"/>
          </c:marker>
          <c:xVal>
            <c:numRef>
              <c:f>'Descrete Controller'!$C$9:$C$179</c:f>
              <c:numCache>
                <c:formatCode>General</c:formatCode>
                <c:ptCount val="171"/>
                <c:pt idx="1">
                  <c:v>-1</c:v>
                </c:pt>
                <c:pt idx="2">
                  <c:v>0</c:v>
                </c:pt>
                <c:pt idx="3">
                  <c:v>1</c:v>
                </c:pt>
                <c:pt idx="4">
                  <c:v>2</c:v>
                </c:pt>
                <c:pt idx="5">
                  <c:v>3</c:v>
                </c:pt>
                <c:pt idx="6">
                  <c:v>4</c:v>
                </c:pt>
                <c:pt idx="7">
                  <c:v>5</c:v>
                </c:pt>
                <c:pt idx="8">
                  <c:v>6</c:v>
                </c:pt>
                <c:pt idx="9">
                  <c:v>7</c:v>
                </c:pt>
                <c:pt idx="10">
                  <c:v>8</c:v>
                </c:pt>
                <c:pt idx="11">
                  <c:v>9</c:v>
                </c:pt>
                <c:pt idx="12">
                  <c:v>10</c:v>
                </c:pt>
                <c:pt idx="13">
                  <c:v>11</c:v>
                </c:pt>
                <c:pt idx="14">
                  <c:v>12</c:v>
                </c:pt>
                <c:pt idx="15">
                  <c:v>13</c:v>
                </c:pt>
                <c:pt idx="16">
                  <c:v>14</c:v>
                </c:pt>
                <c:pt idx="17">
                  <c:v>15</c:v>
                </c:pt>
                <c:pt idx="18">
                  <c:v>16</c:v>
                </c:pt>
                <c:pt idx="19">
                  <c:v>17</c:v>
                </c:pt>
                <c:pt idx="20">
                  <c:v>18</c:v>
                </c:pt>
                <c:pt idx="21">
                  <c:v>19</c:v>
                </c:pt>
                <c:pt idx="22">
                  <c:v>20</c:v>
                </c:pt>
                <c:pt idx="23">
                  <c:v>21</c:v>
                </c:pt>
                <c:pt idx="24">
                  <c:v>22</c:v>
                </c:pt>
                <c:pt idx="25">
                  <c:v>23</c:v>
                </c:pt>
                <c:pt idx="26">
                  <c:v>24</c:v>
                </c:pt>
                <c:pt idx="27">
                  <c:v>25</c:v>
                </c:pt>
                <c:pt idx="28">
                  <c:v>26</c:v>
                </c:pt>
                <c:pt idx="29">
                  <c:v>27</c:v>
                </c:pt>
                <c:pt idx="30">
                  <c:v>28</c:v>
                </c:pt>
                <c:pt idx="31">
                  <c:v>29</c:v>
                </c:pt>
                <c:pt idx="32">
                  <c:v>30</c:v>
                </c:pt>
                <c:pt idx="33">
                  <c:v>31</c:v>
                </c:pt>
                <c:pt idx="34">
                  <c:v>32</c:v>
                </c:pt>
                <c:pt idx="35">
                  <c:v>33</c:v>
                </c:pt>
                <c:pt idx="36">
                  <c:v>34</c:v>
                </c:pt>
                <c:pt idx="37">
                  <c:v>35</c:v>
                </c:pt>
                <c:pt idx="38">
                  <c:v>36</c:v>
                </c:pt>
                <c:pt idx="39">
                  <c:v>37</c:v>
                </c:pt>
                <c:pt idx="40">
                  <c:v>38</c:v>
                </c:pt>
                <c:pt idx="41">
                  <c:v>39</c:v>
                </c:pt>
                <c:pt idx="42">
                  <c:v>40</c:v>
                </c:pt>
                <c:pt idx="43">
                  <c:v>41</c:v>
                </c:pt>
                <c:pt idx="44">
                  <c:v>42</c:v>
                </c:pt>
                <c:pt idx="45">
                  <c:v>43</c:v>
                </c:pt>
                <c:pt idx="46">
                  <c:v>44</c:v>
                </c:pt>
                <c:pt idx="47">
                  <c:v>45</c:v>
                </c:pt>
                <c:pt idx="48">
                  <c:v>46</c:v>
                </c:pt>
                <c:pt idx="49">
                  <c:v>47</c:v>
                </c:pt>
                <c:pt idx="50">
                  <c:v>48</c:v>
                </c:pt>
                <c:pt idx="51">
                  <c:v>49</c:v>
                </c:pt>
                <c:pt idx="52">
                  <c:v>50</c:v>
                </c:pt>
                <c:pt idx="53">
                  <c:v>51</c:v>
                </c:pt>
                <c:pt idx="54">
                  <c:v>52</c:v>
                </c:pt>
                <c:pt idx="55">
                  <c:v>53</c:v>
                </c:pt>
                <c:pt idx="56">
                  <c:v>54</c:v>
                </c:pt>
                <c:pt idx="57">
                  <c:v>55</c:v>
                </c:pt>
                <c:pt idx="58">
                  <c:v>56</c:v>
                </c:pt>
                <c:pt idx="59">
                  <c:v>57</c:v>
                </c:pt>
                <c:pt idx="60">
                  <c:v>58</c:v>
                </c:pt>
                <c:pt idx="61">
                  <c:v>59</c:v>
                </c:pt>
                <c:pt idx="62">
                  <c:v>60</c:v>
                </c:pt>
                <c:pt idx="63">
                  <c:v>61</c:v>
                </c:pt>
                <c:pt idx="64">
                  <c:v>62</c:v>
                </c:pt>
                <c:pt idx="65">
                  <c:v>63</c:v>
                </c:pt>
                <c:pt idx="66">
                  <c:v>64</c:v>
                </c:pt>
                <c:pt idx="67">
                  <c:v>65</c:v>
                </c:pt>
                <c:pt idx="68">
                  <c:v>66</c:v>
                </c:pt>
                <c:pt idx="69">
                  <c:v>67</c:v>
                </c:pt>
                <c:pt idx="70">
                  <c:v>68</c:v>
                </c:pt>
                <c:pt idx="71">
                  <c:v>69</c:v>
                </c:pt>
                <c:pt idx="72">
                  <c:v>70</c:v>
                </c:pt>
                <c:pt idx="73">
                  <c:v>71</c:v>
                </c:pt>
                <c:pt idx="74">
                  <c:v>72</c:v>
                </c:pt>
                <c:pt idx="75">
                  <c:v>73</c:v>
                </c:pt>
                <c:pt idx="76">
                  <c:v>74</c:v>
                </c:pt>
                <c:pt idx="77">
                  <c:v>75</c:v>
                </c:pt>
                <c:pt idx="78">
                  <c:v>76</c:v>
                </c:pt>
                <c:pt idx="79">
                  <c:v>77</c:v>
                </c:pt>
                <c:pt idx="80">
                  <c:v>78</c:v>
                </c:pt>
                <c:pt idx="81">
                  <c:v>79</c:v>
                </c:pt>
                <c:pt idx="82">
                  <c:v>80</c:v>
                </c:pt>
                <c:pt idx="83">
                  <c:v>81</c:v>
                </c:pt>
                <c:pt idx="84">
                  <c:v>82</c:v>
                </c:pt>
                <c:pt idx="85">
                  <c:v>83</c:v>
                </c:pt>
                <c:pt idx="86">
                  <c:v>84</c:v>
                </c:pt>
                <c:pt idx="87">
                  <c:v>85</c:v>
                </c:pt>
                <c:pt idx="88">
                  <c:v>86</c:v>
                </c:pt>
                <c:pt idx="89">
                  <c:v>87</c:v>
                </c:pt>
                <c:pt idx="90">
                  <c:v>88</c:v>
                </c:pt>
                <c:pt idx="91">
                  <c:v>89</c:v>
                </c:pt>
                <c:pt idx="92">
                  <c:v>90</c:v>
                </c:pt>
                <c:pt idx="93">
                  <c:v>91</c:v>
                </c:pt>
                <c:pt idx="94">
                  <c:v>92</c:v>
                </c:pt>
                <c:pt idx="95">
                  <c:v>93</c:v>
                </c:pt>
                <c:pt idx="96">
                  <c:v>94</c:v>
                </c:pt>
                <c:pt idx="97">
                  <c:v>95</c:v>
                </c:pt>
                <c:pt idx="98">
                  <c:v>96</c:v>
                </c:pt>
                <c:pt idx="99">
                  <c:v>97</c:v>
                </c:pt>
                <c:pt idx="100">
                  <c:v>98</c:v>
                </c:pt>
                <c:pt idx="101">
                  <c:v>99</c:v>
                </c:pt>
                <c:pt idx="102">
                  <c:v>100</c:v>
                </c:pt>
                <c:pt idx="103">
                  <c:v>101</c:v>
                </c:pt>
                <c:pt idx="104">
                  <c:v>102</c:v>
                </c:pt>
                <c:pt idx="105">
                  <c:v>103</c:v>
                </c:pt>
                <c:pt idx="106">
                  <c:v>104</c:v>
                </c:pt>
                <c:pt idx="107">
                  <c:v>105</c:v>
                </c:pt>
                <c:pt idx="108">
                  <c:v>106</c:v>
                </c:pt>
                <c:pt idx="109">
                  <c:v>107</c:v>
                </c:pt>
                <c:pt idx="110">
                  <c:v>108</c:v>
                </c:pt>
                <c:pt idx="111">
                  <c:v>109</c:v>
                </c:pt>
                <c:pt idx="112">
                  <c:v>110</c:v>
                </c:pt>
                <c:pt idx="113">
                  <c:v>111</c:v>
                </c:pt>
                <c:pt idx="114">
                  <c:v>112</c:v>
                </c:pt>
                <c:pt idx="115">
                  <c:v>113</c:v>
                </c:pt>
                <c:pt idx="116">
                  <c:v>114</c:v>
                </c:pt>
                <c:pt idx="117">
                  <c:v>115</c:v>
                </c:pt>
                <c:pt idx="118">
                  <c:v>116</c:v>
                </c:pt>
                <c:pt idx="119">
                  <c:v>117</c:v>
                </c:pt>
                <c:pt idx="120">
                  <c:v>118</c:v>
                </c:pt>
                <c:pt idx="121">
                  <c:v>119</c:v>
                </c:pt>
                <c:pt idx="122">
                  <c:v>120</c:v>
                </c:pt>
                <c:pt idx="123">
                  <c:v>121</c:v>
                </c:pt>
                <c:pt idx="124">
                  <c:v>122</c:v>
                </c:pt>
                <c:pt idx="125">
                  <c:v>123</c:v>
                </c:pt>
                <c:pt idx="126">
                  <c:v>124</c:v>
                </c:pt>
                <c:pt idx="127">
                  <c:v>125</c:v>
                </c:pt>
                <c:pt idx="128">
                  <c:v>126</c:v>
                </c:pt>
                <c:pt idx="129">
                  <c:v>127</c:v>
                </c:pt>
                <c:pt idx="130">
                  <c:v>128</c:v>
                </c:pt>
                <c:pt idx="131">
                  <c:v>129</c:v>
                </c:pt>
                <c:pt idx="132">
                  <c:v>130</c:v>
                </c:pt>
                <c:pt idx="133">
                  <c:v>131</c:v>
                </c:pt>
                <c:pt idx="134">
                  <c:v>132</c:v>
                </c:pt>
                <c:pt idx="135">
                  <c:v>133</c:v>
                </c:pt>
                <c:pt idx="136">
                  <c:v>134</c:v>
                </c:pt>
                <c:pt idx="137">
                  <c:v>135</c:v>
                </c:pt>
                <c:pt idx="138">
                  <c:v>136</c:v>
                </c:pt>
                <c:pt idx="139">
                  <c:v>137</c:v>
                </c:pt>
                <c:pt idx="140">
                  <c:v>138</c:v>
                </c:pt>
                <c:pt idx="141">
                  <c:v>139</c:v>
                </c:pt>
                <c:pt idx="142">
                  <c:v>140</c:v>
                </c:pt>
                <c:pt idx="143">
                  <c:v>141</c:v>
                </c:pt>
                <c:pt idx="144">
                  <c:v>142</c:v>
                </c:pt>
                <c:pt idx="145">
                  <c:v>143</c:v>
                </c:pt>
                <c:pt idx="146">
                  <c:v>144</c:v>
                </c:pt>
                <c:pt idx="147">
                  <c:v>145</c:v>
                </c:pt>
                <c:pt idx="148">
                  <c:v>146</c:v>
                </c:pt>
                <c:pt idx="149">
                  <c:v>147</c:v>
                </c:pt>
                <c:pt idx="150">
                  <c:v>148</c:v>
                </c:pt>
                <c:pt idx="151">
                  <c:v>149</c:v>
                </c:pt>
                <c:pt idx="152">
                  <c:v>150</c:v>
                </c:pt>
                <c:pt idx="153">
                  <c:v>151</c:v>
                </c:pt>
                <c:pt idx="154">
                  <c:v>152</c:v>
                </c:pt>
                <c:pt idx="155">
                  <c:v>153</c:v>
                </c:pt>
                <c:pt idx="156">
                  <c:v>154</c:v>
                </c:pt>
                <c:pt idx="157">
                  <c:v>155</c:v>
                </c:pt>
                <c:pt idx="158">
                  <c:v>156</c:v>
                </c:pt>
                <c:pt idx="159">
                  <c:v>157</c:v>
                </c:pt>
                <c:pt idx="160">
                  <c:v>158</c:v>
                </c:pt>
                <c:pt idx="161">
                  <c:v>159</c:v>
                </c:pt>
                <c:pt idx="162">
                  <c:v>160</c:v>
                </c:pt>
                <c:pt idx="163">
                  <c:v>161</c:v>
                </c:pt>
                <c:pt idx="164">
                  <c:v>162</c:v>
                </c:pt>
                <c:pt idx="165">
                  <c:v>163</c:v>
                </c:pt>
                <c:pt idx="166">
                  <c:v>164</c:v>
                </c:pt>
                <c:pt idx="167">
                  <c:v>165</c:v>
                </c:pt>
                <c:pt idx="168">
                  <c:v>166</c:v>
                </c:pt>
                <c:pt idx="169">
                  <c:v>167</c:v>
                </c:pt>
                <c:pt idx="170">
                  <c:v>168</c:v>
                </c:pt>
              </c:numCache>
            </c:numRef>
          </c:xVal>
          <c:yVal>
            <c:numRef>
              <c:f>'Descrete Controller'!$F$9:$F$179</c:f>
              <c:numCache>
                <c:formatCode>General</c:formatCode>
                <c:ptCount val="171"/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0.85</c:v>
                </c:pt>
                <c:pt idx="8">
                  <c:v>0.85</c:v>
                </c:pt>
                <c:pt idx="9">
                  <c:v>0.85</c:v>
                </c:pt>
                <c:pt idx="10">
                  <c:v>0.85</c:v>
                </c:pt>
                <c:pt idx="11">
                  <c:v>0.85</c:v>
                </c:pt>
                <c:pt idx="12">
                  <c:v>0.85</c:v>
                </c:pt>
                <c:pt idx="13">
                  <c:v>0.85</c:v>
                </c:pt>
                <c:pt idx="14">
                  <c:v>0.85</c:v>
                </c:pt>
                <c:pt idx="15">
                  <c:v>0.85</c:v>
                </c:pt>
                <c:pt idx="16">
                  <c:v>0.85</c:v>
                </c:pt>
                <c:pt idx="17">
                  <c:v>0.85</c:v>
                </c:pt>
                <c:pt idx="18">
                  <c:v>0.85</c:v>
                </c:pt>
                <c:pt idx="19">
                  <c:v>0.85</c:v>
                </c:pt>
                <c:pt idx="20">
                  <c:v>0.85</c:v>
                </c:pt>
                <c:pt idx="21">
                  <c:v>0.85</c:v>
                </c:pt>
                <c:pt idx="22">
                  <c:v>0.85</c:v>
                </c:pt>
                <c:pt idx="23">
                  <c:v>0.85</c:v>
                </c:pt>
                <c:pt idx="24">
                  <c:v>0.85</c:v>
                </c:pt>
                <c:pt idx="25">
                  <c:v>0.85</c:v>
                </c:pt>
                <c:pt idx="26">
                  <c:v>0.85</c:v>
                </c:pt>
                <c:pt idx="27">
                  <c:v>0.85</c:v>
                </c:pt>
                <c:pt idx="28">
                  <c:v>0.85</c:v>
                </c:pt>
                <c:pt idx="29">
                  <c:v>0.85</c:v>
                </c:pt>
                <c:pt idx="30">
                  <c:v>0.85</c:v>
                </c:pt>
                <c:pt idx="31">
                  <c:v>0.85</c:v>
                </c:pt>
                <c:pt idx="32">
                  <c:v>0.85</c:v>
                </c:pt>
                <c:pt idx="33">
                  <c:v>0.85</c:v>
                </c:pt>
                <c:pt idx="34">
                  <c:v>0.85</c:v>
                </c:pt>
                <c:pt idx="35">
                  <c:v>0.85</c:v>
                </c:pt>
                <c:pt idx="36">
                  <c:v>0.85</c:v>
                </c:pt>
                <c:pt idx="37">
                  <c:v>0.85</c:v>
                </c:pt>
                <c:pt idx="38">
                  <c:v>0.85</c:v>
                </c:pt>
                <c:pt idx="39">
                  <c:v>0.85</c:v>
                </c:pt>
                <c:pt idx="40">
                  <c:v>0.85</c:v>
                </c:pt>
                <c:pt idx="41">
                  <c:v>0.85</c:v>
                </c:pt>
                <c:pt idx="42">
                  <c:v>0.85</c:v>
                </c:pt>
                <c:pt idx="43">
                  <c:v>0.85</c:v>
                </c:pt>
                <c:pt idx="44">
                  <c:v>0.85</c:v>
                </c:pt>
                <c:pt idx="45">
                  <c:v>0.85</c:v>
                </c:pt>
                <c:pt idx="46">
                  <c:v>0.85</c:v>
                </c:pt>
                <c:pt idx="47">
                  <c:v>0.85</c:v>
                </c:pt>
                <c:pt idx="48">
                  <c:v>0.85</c:v>
                </c:pt>
                <c:pt idx="49">
                  <c:v>0.85</c:v>
                </c:pt>
                <c:pt idx="50">
                  <c:v>0.85</c:v>
                </c:pt>
                <c:pt idx="51">
                  <c:v>0.85</c:v>
                </c:pt>
                <c:pt idx="52">
                  <c:v>0.85</c:v>
                </c:pt>
                <c:pt idx="53">
                  <c:v>0.85</c:v>
                </c:pt>
                <c:pt idx="54">
                  <c:v>0.85</c:v>
                </c:pt>
                <c:pt idx="55">
                  <c:v>0.85</c:v>
                </c:pt>
                <c:pt idx="56">
                  <c:v>0.85</c:v>
                </c:pt>
                <c:pt idx="57">
                  <c:v>0.85</c:v>
                </c:pt>
                <c:pt idx="58">
                  <c:v>0.85</c:v>
                </c:pt>
                <c:pt idx="59">
                  <c:v>0.85</c:v>
                </c:pt>
                <c:pt idx="60">
                  <c:v>0.85</c:v>
                </c:pt>
                <c:pt idx="61">
                  <c:v>0.85</c:v>
                </c:pt>
                <c:pt idx="62">
                  <c:v>0.85</c:v>
                </c:pt>
                <c:pt idx="63">
                  <c:v>0.85</c:v>
                </c:pt>
                <c:pt idx="64">
                  <c:v>0.85</c:v>
                </c:pt>
                <c:pt idx="65">
                  <c:v>0.85</c:v>
                </c:pt>
                <c:pt idx="66">
                  <c:v>0.85</c:v>
                </c:pt>
                <c:pt idx="67">
                  <c:v>0.85</c:v>
                </c:pt>
                <c:pt idx="68">
                  <c:v>0.85</c:v>
                </c:pt>
                <c:pt idx="69">
                  <c:v>0.85</c:v>
                </c:pt>
                <c:pt idx="70">
                  <c:v>0.85</c:v>
                </c:pt>
                <c:pt idx="71">
                  <c:v>0.85</c:v>
                </c:pt>
                <c:pt idx="72">
                  <c:v>0.85</c:v>
                </c:pt>
                <c:pt idx="73">
                  <c:v>0.85</c:v>
                </c:pt>
                <c:pt idx="74">
                  <c:v>0.85</c:v>
                </c:pt>
                <c:pt idx="75">
                  <c:v>0.85</c:v>
                </c:pt>
                <c:pt idx="76">
                  <c:v>0.85</c:v>
                </c:pt>
                <c:pt idx="77">
                  <c:v>0.85</c:v>
                </c:pt>
                <c:pt idx="78">
                  <c:v>0.85</c:v>
                </c:pt>
                <c:pt idx="79">
                  <c:v>0.85</c:v>
                </c:pt>
                <c:pt idx="80">
                  <c:v>0.85</c:v>
                </c:pt>
                <c:pt idx="81">
                  <c:v>0.85</c:v>
                </c:pt>
                <c:pt idx="82">
                  <c:v>0.85</c:v>
                </c:pt>
                <c:pt idx="83">
                  <c:v>0.85</c:v>
                </c:pt>
                <c:pt idx="84">
                  <c:v>0.85</c:v>
                </c:pt>
                <c:pt idx="85">
                  <c:v>0.85</c:v>
                </c:pt>
                <c:pt idx="86">
                  <c:v>0.85</c:v>
                </c:pt>
                <c:pt idx="87">
                  <c:v>0.85</c:v>
                </c:pt>
                <c:pt idx="88">
                  <c:v>0.85</c:v>
                </c:pt>
                <c:pt idx="89">
                  <c:v>0.85</c:v>
                </c:pt>
                <c:pt idx="90">
                  <c:v>0.85</c:v>
                </c:pt>
                <c:pt idx="91">
                  <c:v>0.85</c:v>
                </c:pt>
                <c:pt idx="92">
                  <c:v>0.85</c:v>
                </c:pt>
                <c:pt idx="93">
                  <c:v>0.85</c:v>
                </c:pt>
                <c:pt idx="94">
                  <c:v>0.85</c:v>
                </c:pt>
                <c:pt idx="95">
                  <c:v>0.85</c:v>
                </c:pt>
                <c:pt idx="96">
                  <c:v>0.85</c:v>
                </c:pt>
                <c:pt idx="97">
                  <c:v>0.85</c:v>
                </c:pt>
                <c:pt idx="98">
                  <c:v>0.85</c:v>
                </c:pt>
                <c:pt idx="99">
                  <c:v>0.85</c:v>
                </c:pt>
                <c:pt idx="100">
                  <c:v>0.85</c:v>
                </c:pt>
                <c:pt idx="101">
                  <c:v>0.85</c:v>
                </c:pt>
                <c:pt idx="102">
                  <c:v>0.85</c:v>
                </c:pt>
                <c:pt idx="103">
                  <c:v>0.85</c:v>
                </c:pt>
                <c:pt idx="104">
                  <c:v>0.85</c:v>
                </c:pt>
                <c:pt idx="105">
                  <c:v>0.85</c:v>
                </c:pt>
                <c:pt idx="106">
                  <c:v>0.85</c:v>
                </c:pt>
                <c:pt idx="107">
                  <c:v>0.85</c:v>
                </c:pt>
                <c:pt idx="108">
                  <c:v>0.85</c:v>
                </c:pt>
                <c:pt idx="109">
                  <c:v>0.85</c:v>
                </c:pt>
                <c:pt idx="110">
                  <c:v>0.85</c:v>
                </c:pt>
                <c:pt idx="111">
                  <c:v>0.85</c:v>
                </c:pt>
                <c:pt idx="112">
                  <c:v>0.85</c:v>
                </c:pt>
                <c:pt idx="113">
                  <c:v>0.85</c:v>
                </c:pt>
                <c:pt idx="114">
                  <c:v>0.85</c:v>
                </c:pt>
                <c:pt idx="115">
                  <c:v>0.85</c:v>
                </c:pt>
                <c:pt idx="116">
                  <c:v>0.85</c:v>
                </c:pt>
                <c:pt idx="117">
                  <c:v>0.85</c:v>
                </c:pt>
                <c:pt idx="118">
                  <c:v>0.85</c:v>
                </c:pt>
                <c:pt idx="119">
                  <c:v>0.85</c:v>
                </c:pt>
                <c:pt idx="120">
                  <c:v>0.85</c:v>
                </c:pt>
                <c:pt idx="121">
                  <c:v>0.85</c:v>
                </c:pt>
                <c:pt idx="122">
                  <c:v>0.85</c:v>
                </c:pt>
                <c:pt idx="123">
                  <c:v>0.85</c:v>
                </c:pt>
                <c:pt idx="124">
                  <c:v>0.85</c:v>
                </c:pt>
                <c:pt idx="125">
                  <c:v>0.85</c:v>
                </c:pt>
                <c:pt idx="126">
                  <c:v>0.85</c:v>
                </c:pt>
                <c:pt idx="127">
                  <c:v>0.85</c:v>
                </c:pt>
                <c:pt idx="128">
                  <c:v>0.85</c:v>
                </c:pt>
                <c:pt idx="129">
                  <c:v>0.85</c:v>
                </c:pt>
                <c:pt idx="130">
                  <c:v>0.85</c:v>
                </c:pt>
                <c:pt idx="131">
                  <c:v>0.85</c:v>
                </c:pt>
                <c:pt idx="132">
                  <c:v>0.85</c:v>
                </c:pt>
                <c:pt idx="133">
                  <c:v>0.85</c:v>
                </c:pt>
                <c:pt idx="134">
                  <c:v>0.85</c:v>
                </c:pt>
                <c:pt idx="135">
                  <c:v>0.85</c:v>
                </c:pt>
                <c:pt idx="136">
                  <c:v>0.85</c:v>
                </c:pt>
                <c:pt idx="137">
                  <c:v>0.85</c:v>
                </c:pt>
                <c:pt idx="138">
                  <c:v>0.85</c:v>
                </c:pt>
                <c:pt idx="139">
                  <c:v>0.85</c:v>
                </c:pt>
                <c:pt idx="140">
                  <c:v>0.85</c:v>
                </c:pt>
                <c:pt idx="141">
                  <c:v>0.85</c:v>
                </c:pt>
                <c:pt idx="142">
                  <c:v>0.85</c:v>
                </c:pt>
                <c:pt idx="143">
                  <c:v>0.85</c:v>
                </c:pt>
                <c:pt idx="144">
                  <c:v>0.85</c:v>
                </c:pt>
                <c:pt idx="145">
                  <c:v>0.85</c:v>
                </c:pt>
                <c:pt idx="146">
                  <c:v>0.85</c:v>
                </c:pt>
                <c:pt idx="147">
                  <c:v>0.85</c:v>
                </c:pt>
                <c:pt idx="148">
                  <c:v>0.85</c:v>
                </c:pt>
                <c:pt idx="149">
                  <c:v>0.85</c:v>
                </c:pt>
                <c:pt idx="150">
                  <c:v>0.85</c:v>
                </c:pt>
                <c:pt idx="151">
                  <c:v>0.85</c:v>
                </c:pt>
                <c:pt idx="152">
                  <c:v>0.85</c:v>
                </c:pt>
                <c:pt idx="153">
                  <c:v>0.85</c:v>
                </c:pt>
                <c:pt idx="154">
                  <c:v>0.85</c:v>
                </c:pt>
                <c:pt idx="155">
                  <c:v>0.85</c:v>
                </c:pt>
                <c:pt idx="156">
                  <c:v>0.85</c:v>
                </c:pt>
                <c:pt idx="157">
                  <c:v>0.85</c:v>
                </c:pt>
                <c:pt idx="158">
                  <c:v>0.85</c:v>
                </c:pt>
                <c:pt idx="159">
                  <c:v>0.85</c:v>
                </c:pt>
                <c:pt idx="160">
                  <c:v>0.85</c:v>
                </c:pt>
                <c:pt idx="161">
                  <c:v>0.85</c:v>
                </c:pt>
                <c:pt idx="162">
                  <c:v>0.85</c:v>
                </c:pt>
                <c:pt idx="163">
                  <c:v>0.85</c:v>
                </c:pt>
                <c:pt idx="164">
                  <c:v>0.85</c:v>
                </c:pt>
                <c:pt idx="165">
                  <c:v>0.85</c:v>
                </c:pt>
                <c:pt idx="166">
                  <c:v>0.85</c:v>
                </c:pt>
                <c:pt idx="167">
                  <c:v>0.85</c:v>
                </c:pt>
                <c:pt idx="168">
                  <c:v>0.85</c:v>
                </c:pt>
                <c:pt idx="169">
                  <c:v>0.85</c:v>
                </c:pt>
                <c:pt idx="170">
                  <c:v>0.85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2-F0FD-4F45-A040-69EEA9D37066}"/>
            </c:ext>
          </c:extLst>
        </c:ser>
        <c:ser>
          <c:idx val="4"/>
          <c:order val="4"/>
          <c:tx>
            <c:strRef>
              <c:f>'Descrete Controller'!$H$8</c:f>
              <c:strCache>
                <c:ptCount val="1"/>
                <c:pt idx="0">
                  <c:v>PV</c:v>
                </c:pt>
              </c:strCache>
            </c:strRef>
          </c:tx>
          <c:spPr>
            <a:ln>
              <a:solidFill>
                <a:srgbClr val="00B050"/>
              </a:solidFill>
            </a:ln>
          </c:spPr>
          <c:marker>
            <c:symbol val="none"/>
          </c:marker>
          <c:xVal>
            <c:numRef>
              <c:f>'Descrete Controller'!$C$9:$C$179</c:f>
              <c:numCache>
                <c:formatCode>General</c:formatCode>
                <c:ptCount val="171"/>
                <c:pt idx="1">
                  <c:v>-1</c:v>
                </c:pt>
                <c:pt idx="2">
                  <c:v>0</c:v>
                </c:pt>
                <c:pt idx="3">
                  <c:v>1</c:v>
                </c:pt>
                <c:pt idx="4">
                  <c:v>2</c:v>
                </c:pt>
                <c:pt idx="5">
                  <c:v>3</c:v>
                </c:pt>
                <c:pt idx="6">
                  <c:v>4</c:v>
                </c:pt>
                <c:pt idx="7">
                  <c:v>5</c:v>
                </c:pt>
                <c:pt idx="8">
                  <c:v>6</c:v>
                </c:pt>
                <c:pt idx="9">
                  <c:v>7</c:v>
                </c:pt>
                <c:pt idx="10">
                  <c:v>8</c:v>
                </c:pt>
                <c:pt idx="11">
                  <c:v>9</c:v>
                </c:pt>
                <c:pt idx="12">
                  <c:v>10</c:v>
                </c:pt>
                <c:pt idx="13">
                  <c:v>11</c:v>
                </c:pt>
                <c:pt idx="14">
                  <c:v>12</c:v>
                </c:pt>
                <c:pt idx="15">
                  <c:v>13</c:v>
                </c:pt>
                <c:pt idx="16">
                  <c:v>14</c:v>
                </c:pt>
                <c:pt idx="17">
                  <c:v>15</c:v>
                </c:pt>
                <c:pt idx="18">
                  <c:v>16</c:v>
                </c:pt>
                <c:pt idx="19">
                  <c:v>17</c:v>
                </c:pt>
                <c:pt idx="20">
                  <c:v>18</c:v>
                </c:pt>
                <c:pt idx="21">
                  <c:v>19</c:v>
                </c:pt>
                <c:pt idx="22">
                  <c:v>20</c:v>
                </c:pt>
                <c:pt idx="23">
                  <c:v>21</c:v>
                </c:pt>
                <c:pt idx="24">
                  <c:v>22</c:v>
                </c:pt>
                <c:pt idx="25">
                  <c:v>23</c:v>
                </c:pt>
                <c:pt idx="26">
                  <c:v>24</c:v>
                </c:pt>
                <c:pt idx="27">
                  <c:v>25</c:v>
                </c:pt>
                <c:pt idx="28">
                  <c:v>26</c:v>
                </c:pt>
                <c:pt idx="29">
                  <c:v>27</c:v>
                </c:pt>
                <c:pt idx="30">
                  <c:v>28</c:v>
                </c:pt>
                <c:pt idx="31">
                  <c:v>29</c:v>
                </c:pt>
                <c:pt idx="32">
                  <c:v>30</c:v>
                </c:pt>
                <c:pt idx="33">
                  <c:v>31</c:v>
                </c:pt>
                <c:pt idx="34">
                  <c:v>32</c:v>
                </c:pt>
                <c:pt idx="35">
                  <c:v>33</c:v>
                </c:pt>
                <c:pt idx="36">
                  <c:v>34</c:v>
                </c:pt>
                <c:pt idx="37">
                  <c:v>35</c:v>
                </c:pt>
                <c:pt idx="38">
                  <c:v>36</c:v>
                </c:pt>
                <c:pt idx="39">
                  <c:v>37</c:v>
                </c:pt>
                <c:pt idx="40">
                  <c:v>38</c:v>
                </c:pt>
                <c:pt idx="41">
                  <c:v>39</c:v>
                </c:pt>
                <c:pt idx="42">
                  <c:v>40</c:v>
                </c:pt>
                <c:pt idx="43">
                  <c:v>41</c:v>
                </c:pt>
                <c:pt idx="44">
                  <c:v>42</c:v>
                </c:pt>
                <c:pt idx="45">
                  <c:v>43</c:v>
                </c:pt>
                <c:pt idx="46">
                  <c:v>44</c:v>
                </c:pt>
                <c:pt idx="47">
                  <c:v>45</c:v>
                </c:pt>
                <c:pt idx="48">
                  <c:v>46</c:v>
                </c:pt>
                <c:pt idx="49">
                  <c:v>47</c:v>
                </c:pt>
                <c:pt idx="50">
                  <c:v>48</c:v>
                </c:pt>
                <c:pt idx="51">
                  <c:v>49</c:v>
                </c:pt>
                <c:pt idx="52">
                  <c:v>50</c:v>
                </c:pt>
                <c:pt idx="53">
                  <c:v>51</c:v>
                </c:pt>
                <c:pt idx="54">
                  <c:v>52</c:v>
                </c:pt>
                <c:pt idx="55">
                  <c:v>53</c:v>
                </c:pt>
                <c:pt idx="56">
                  <c:v>54</c:v>
                </c:pt>
                <c:pt idx="57">
                  <c:v>55</c:v>
                </c:pt>
                <c:pt idx="58">
                  <c:v>56</c:v>
                </c:pt>
                <c:pt idx="59">
                  <c:v>57</c:v>
                </c:pt>
                <c:pt idx="60">
                  <c:v>58</c:v>
                </c:pt>
                <c:pt idx="61">
                  <c:v>59</c:v>
                </c:pt>
                <c:pt idx="62">
                  <c:v>60</c:v>
                </c:pt>
                <c:pt idx="63">
                  <c:v>61</c:v>
                </c:pt>
                <c:pt idx="64">
                  <c:v>62</c:v>
                </c:pt>
                <c:pt idx="65">
                  <c:v>63</c:v>
                </c:pt>
                <c:pt idx="66">
                  <c:v>64</c:v>
                </c:pt>
                <c:pt idx="67">
                  <c:v>65</c:v>
                </c:pt>
                <c:pt idx="68">
                  <c:v>66</c:v>
                </c:pt>
                <c:pt idx="69">
                  <c:v>67</c:v>
                </c:pt>
                <c:pt idx="70">
                  <c:v>68</c:v>
                </c:pt>
                <c:pt idx="71">
                  <c:v>69</c:v>
                </c:pt>
                <c:pt idx="72">
                  <c:v>70</c:v>
                </c:pt>
                <c:pt idx="73">
                  <c:v>71</c:v>
                </c:pt>
                <c:pt idx="74">
                  <c:v>72</c:v>
                </c:pt>
                <c:pt idx="75">
                  <c:v>73</c:v>
                </c:pt>
                <c:pt idx="76">
                  <c:v>74</c:v>
                </c:pt>
                <c:pt idx="77">
                  <c:v>75</c:v>
                </c:pt>
                <c:pt idx="78">
                  <c:v>76</c:v>
                </c:pt>
                <c:pt idx="79">
                  <c:v>77</c:v>
                </c:pt>
                <c:pt idx="80">
                  <c:v>78</c:v>
                </c:pt>
                <c:pt idx="81">
                  <c:v>79</c:v>
                </c:pt>
                <c:pt idx="82">
                  <c:v>80</c:v>
                </c:pt>
                <c:pt idx="83">
                  <c:v>81</c:v>
                </c:pt>
                <c:pt idx="84">
                  <c:v>82</c:v>
                </c:pt>
                <c:pt idx="85">
                  <c:v>83</c:v>
                </c:pt>
                <c:pt idx="86">
                  <c:v>84</c:v>
                </c:pt>
                <c:pt idx="87">
                  <c:v>85</c:v>
                </c:pt>
                <c:pt idx="88">
                  <c:v>86</c:v>
                </c:pt>
                <c:pt idx="89">
                  <c:v>87</c:v>
                </c:pt>
                <c:pt idx="90">
                  <c:v>88</c:v>
                </c:pt>
                <c:pt idx="91">
                  <c:v>89</c:v>
                </c:pt>
                <c:pt idx="92">
                  <c:v>90</c:v>
                </c:pt>
                <c:pt idx="93">
                  <c:v>91</c:v>
                </c:pt>
                <c:pt idx="94">
                  <c:v>92</c:v>
                </c:pt>
                <c:pt idx="95">
                  <c:v>93</c:v>
                </c:pt>
                <c:pt idx="96">
                  <c:v>94</c:v>
                </c:pt>
                <c:pt idx="97">
                  <c:v>95</c:v>
                </c:pt>
                <c:pt idx="98">
                  <c:v>96</c:v>
                </c:pt>
                <c:pt idx="99">
                  <c:v>97</c:v>
                </c:pt>
                <c:pt idx="100">
                  <c:v>98</c:v>
                </c:pt>
                <c:pt idx="101">
                  <c:v>99</c:v>
                </c:pt>
                <c:pt idx="102">
                  <c:v>100</c:v>
                </c:pt>
                <c:pt idx="103">
                  <c:v>101</c:v>
                </c:pt>
                <c:pt idx="104">
                  <c:v>102</c:v>
                </c:pt>
                <c:pt idx="105">
                  <c:v>103</c:v>
                </c:pt>
                <c:pt idx="106">
                  <c:v>104</c:v>
                </c:pt>
                <c:pt idx="107">
                  <c:v>105</c:v>
                </c:pt>
                <c:pt idx="108">
                  <c:v>106</c:v>
                </c:pt>
                <c:pt idx="109">
                  <c:v>107</c:v>
                </c:pt>
                <c:pt idx="110">
                  <c:v>108</c:v>
                </c:pt>
                <c:pt idx="111">
                  <c:v>109</c:v>
                </c:pt>
                <c:pt idx="112">
                  <c:v>110</c:v>
                </c:pt>
                <c:pt idx="113">
                  <c:v>111</c:v>
                </c:pt>
                <c:pt idx="114">
                  <c:v>112</c:v>
                </c:pt>
                <c:pt idx="115">
                  <c:v>113</c:v>
                </c:pt>
                <c:pt idx="116">
                  <c:v>114</c:v>
                </c:pt>
                <c:pt idx="117">
                  <c:v>115</c:v>
                </c:pt>
                <c:pt idx="118">
                  <c:v>116</c:v>
                </c:pt>
                <c:pt idx="119">
                  <c:v>117</c:v>
                </c:pt>
                <c:pt idx="120">
                  <c:v>118</c:v>
                </c:pt>
                <c:pt idx="121">
                  <c:v>119</c:v>
                </c:pt>
                <c:pt idx="122">
                  <c:v>120</c:v>
                </c:pt>
                <c:pt idx="123">
                  <c:v>121</c:v>
                </c:pt>
                <c:pt idx="124">
                  <c:v>122</c:v>
                </c:pt>
                <c:pt idx="125">
                  <c:v>123</c:v>
                </c:pt>
                <c:pt idx="126">
                  <c:v>124</c:v>
                </c:pt>
                <c:pt idx="127">
                  <c:v>125</c:v>
                </c:pt>
                <c:pt idx="128">
                  <c:v>126</c:v>
                </c:pt>
                <c:pt idx="129">
                  <c:v>127</c:v>
                </c:pt>
                <c:pt idx="130">
                  <c:v>128</c:v>
                </c:pt>
                <c:pt idx="131">
                  <c:v>129</c:v>
                </c:pt>
                <c:pt idx="132">
                  <c:v>130</c:v>
                </c:pt>
                <c:pt idx="133">
                  <c:v>131</c:v>
                </c:pt>
                <c:pt idx="134">
                  <c:v>132</c:v>
                </c:pt>
                <c:pt idx="135">
                  <c:v>133</c:v>
                </c:pt>
                <c:pt idx="136">
                  <c:v>134</c:v>
                </c:pt>
                <c:pt idx="137">
                  <c:v>135</c:v>
                </c:pt>
                <c:pt idx="138">
                  <c:v>136</c:v>
                </c:pt>
                <c:pt idx="139">
                  <c:v>137</c:v>
                </c:pt>
                <c:pt idx="140">
                  <c:v>138</c:v>
                </c:pt>
                <c:pt idx="141">
                  <c:v>139</c:v>
                </c:pt>
                <c:pt idx="142">
                  <c:v>140</c:v>
                </c:pt>
                <c:pt idx="143">
                  <c:v>141</c:v>
                </c:pt>
                <c:pt idx="144">
                  <c:v>142</c:v>
                </c:pt>
                <c:pt idx="145">
                  <c:v>143</c:v>
                </c:pt>
                <c:pt idx="146">
                  <c:v>144</c:v>
                </c:pt>
                <c:pt idx="147">
                  <c:v>145</c:v>
                </c:pt>
                <c:pt idx="148">
                  <c:v>146</c:v>
                </c:pt>
                <c:pt idx="149">
                  <c:v>147</c:v>
                </c:pt>
                <c:pt idx="150">
                  <c:v>148</c:v>
                </c:pt>
                <c:pt idx="151">
                  <c:v>149</c:v>
                </c:pt>
                <c:pt idx="152">
                  <c:v>150</c:v>
                </c:pt>
                <c:pt idx="153">
                  <c:v>151</c:v>
                </c:pt>
                <c:pt idx="154">
                  <c:v>152</c:v>
                </c:pt>
                <c:pt idx="155">
                  <c:v>153</c:v>
                </c:pt>
                <c:pt idx="156">
                  <c:v>154</c:v>
                </c:pt>
                <c:pt idx="157">
                  <c:v>155</c:v>
                </c:pt>
                <c:pt idx="158">
                  <c:v>156</c:v>
                </c:pt>
                <c:pt idx="159">
                  <c:v>157</c:v>
                </c:pt>
                <c:pt idx="160">
                  <c:v>158</c:v>
                </c:pt>
                <c:pt idx="161">
                  <c:v>159</c:v>
                </c:pt>
                <c:pt idx="162">
                  <c:v>160</c:v>
                </c:pt>
                <c:pt idx="163">
                  <c:v>161</c:v>
                </c:pt>
                <c:pt idx="164">
                  <c:v>162</c:v>
                </c:pt>
                <c:pt idx="165">
                  <c:v>163</c:v>
                </c:pt>
                <c:pt idx="166">
                  <c:v>164</c:v>
                </c:pt>
                <c:pt idx="167">
                  <c:v>165</c:v>
                </c:pt>
                <c:pt idx="168">
                  <c:v>166</c:v>
                </c:pt>
                <c:pt idx="169">
                  <c:v>167</c:v>
                </c:pt>
                <c:pt idx="170">
                  <c:v>168</c:v>
                </c:pt>
              </c:numCache>
            </c:numRef>
          </c:xVal>
          <c:yVal>
            <c:numRef>
              <c:f>'Descrete Controller'!$H$9:$H$179</c:f>
              <c:numCache>
                <c:formatCode>General</c:formatCode>
                <c:ptCount val="171"/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3.9602653386489495E-2</c:v>
                </c:pt>
                <c:pt idx="8">
                  <c:v>7.8421121695353785E-2</c:v>
                </c:pt>
                <c:pt idx="9">
                  <c:v>0.11647093283150288</c:v>
                </c:pt>
                <c:pt idx="10">
                  <c:v>0.15376730722672882</c:v>
                </c:pt>
                <c:pt idx="11">
                  <c:v>0.19032516392808133</c:v>
                </c:pt>
                <c:pt idx="12">
                  <c:v>0.22615912656568551</c:v>
                </c:pt>
                <c:pt idx="13">
                  <c:v>0.26128352920238895</c:v>
                </c:pt>
                <c:pt idx="14">
                  <c:v>0.29571242206757797</c:v>
                </c:pt>
                <c:pt idx="15">
                  <c:v>0.32945957717745666</c:v>
                </c:pt>
                <c:pt idx="16">
                  <c:v>0.36253849384403708</c:v>
                </c:pt>
                <c:pt idx="17">
                  <c:v>0.3949624040750439</c:v>
                </c:pt>
                <c:pt idx="18">
                  <c:v>0.42674427786689412</c:v>
                </c:pt>
                <c:pt idx="19">
                  <c:v>0.45789682839286844</c:v>
                </c:pt>
                <c:pt idx="20">
                  <c:v>0.48843251708855012</c:v>
                </c:pt>
                <c:pt idx="21">
                  <c:v>0.51836355863656536</c:v>
                </c:pt>
                <c:pt idx="22">
                  <c:v>0.54770192585261934</c:v>
                </c:pt>
                <c:pt idx="23">
                  <c:v>0.5764593544747818</c:v>
                </c:pt>
                <c:pt idx="24">
                  <c:v>0.60464734785793917</c:v>
                </c:pt>
                <c:pt idx="25">
                  <c:v>0.63227718157528956</c:v>
                </c:pt>
                <c:pt idx="26">
                  <c:v>0.65935990792872268</c:v>
                </c:pt>
                <c:pt idx="27">
                  <c:v>0.68590636036988772</c:v>
                </c:pt>
                <c:pt idx="28">
                  <c:v>0.71192715783371863</c:v>
                </c:pt>
                <c:pt idx="29">
                  <c:v>0.73743270898614943</c:v>
                </c:pt>
                <c:pt idx="30">
                  <c:v>0.76243321638771966</c:v>
                </c:pt>
                <c:pt idx="31">
                  <c:v>0.78693868057473459</c:v>
                </c:pt>
                <c:pt idx="32">
                  <c:v>0.8109589040596128</c:v>
                </c:pt>
                <c:pt idx="33">
                  <c:v>0.83450349525202216</c:v>
                </c:pt>
                <c:pt idx="34">
                  <c:v>0.85758187230237171</c:v>
                </c:pt>
                <c:pt idx="35">
                  <c:v>0.88020326686919748</c:v>
                </c:pt>
                <c:pt idx="36">
                  <c:v>0.90237672781194866</c:v>
                </c:pt>
                <c:pt idx="37">
                  <c:v>0.92411112481065261</c:v>
                </c:pt>
                <c:pt idx="38">
                  <c:v>0.94541515191390446</c:v>
                </c:pt>
                <c:pt idx="39">
                  <c:v>0.96629733101660309</c:v>
                </c:pt>
                <c:pt idx="40">
                  <c:v>0.98676601526882235</c:v>
                </c:pt>
                <c:pt idx="41">
                  <c:v>1.0068293924171825</c:v>
                </c:pt>
                <c:pt idx="42">
                  <c:v>1.0264954880800583</c:v>
                </c:pt>
                <c:pt idx="43">
                  <c:v>1.0457721689579329</c:v>
                </c:pt>
                <c:pt idx="44">
                  <c:v>1.0646671459801833</c:v>
                </c:pt>
                <c:pt idx="45">
                  <c:v>1.0831879773895547</c:v>
                </c:pt>
                <c:pt idx="46">
                  <c:v>1.1013420717655587</c:v>
                </c:pt>
                <c:pt idx="47">
                  <c:v>1.1191366909880034</c:v>
                </c:pt>
                <c:pt idx="48">
                  <c:v>1.1365789531418424</c:v>
                </c:pt>
                <c:pt idx="49">
                  <c:v>1.1536758353645042</c:v>
                </c:pt>
                <c:pt idx="50">
                  <c:v>1.1308315232503496</c:v>
                </c:pt>
                <c:pt idx="51">
                  <c:v>1.1084395588234499</c:v>
                </c:pt>
                <c:pt idx="52">
                  <c:v>1.0864909849994706</c:v>
                </c:pt>
                <c:pt idx="53">
                  <c:v>1.0649770220562309</c:v>
                </c:pt>
                <c:pt idx="54">
                  <c:v>1.0438890641216965</c:v>
                </c:pt>
                <c:pt idx="55">
                  <c:v>1.0232186757315171</c:v>
                </c:pt>
                <c:pt idx="56">
                  <c:v>1.0029575884547282</c:v>
                </c:pt>
                <c:pt idx="57">
                  <c:v>0.98309769758626719</c:v>
                </c:pt>
                <c:pt idx="58">
                  <c:v>0.96363105890498479</c:v>
                </c:pt>
                <c:pt idx="59">
                  <c:v>0.94454988549584984</c:v>
                </c:pt>
                <c:pt idx="60">
                  <c:v>0.92584654463507965</c:v>
                </c:pt>
                <c:pt idx="61">
                  <c:v>0.90751355473694861</c:v>
                </c:pt>
                <c:pt idx="62">
                  <c:v>0.88954358236105446</c:v>
                </c:pt>
                <c:pt idx="63">
                  <c:v>0.87192943927884392</c:v>
                </c:pt>
                <c:pt idx="64">
                  <c:v>0.85466407959822588</c:v>
                </c:pt>
                <c:pt idx="65">
                  <c:v>0.83774059694512004</c:v>
                </c:pt>
                <c:pt idx="66">
                  <c:v>0.8607548750873053</c:v>
                </c:pt>
                <c:pt idx="67">
                  <c:v>0.88331343998938794</c:v>
                </c:pt>
                <c:pt idx="68">
                  <c:v>0.90542531537811377</c:v>
                </c:pt>
                <c:pt idx="69">
                  <c:v>0.92709934629846713</c:v>
                </c:pt>
                <c:pt idx="70">
                  <c:v>0.94834420265180708</c:v>
                </c:pt>
                <c:pt idx="71">
                  <c:v>0.96916838266394345</c:v>
                </c:pt>
                <c:pt idx="72">
                  <c:v>0.98958021628454051</c:v>
                </c:pt>
                <c:pt idx="73">
                  <c:v>1.0095878685192079</c:v>
                </c:pt>
                <c:pt idx="74">
                  <c:v>1.0291993426956121</c:v>
                </c:pt>
                <c:pt idx="75">
                  <c:v>1.048422483664913</c:v>
                </c:pt>
                <c:pt idx="76">
                  <c:v>1.0672649809398105</c:v>
                </c:pt>
                <c:pt idx="77">
                  <c:v>1.0857343717704511</c:v>
                </c:pt>
                <c:pt idx="78">
                  <c:v>1.1038380441594291</c:v>
                </c:pt>
                <c:pt idx="79">
                  <c:v>1.1215832398170855</c:v>
                </c:pt>
                <c:pt idx="80">
                  <c:v>1.1389770570582891</c:v>
                </c:pt>
                <c:pt idx="81">
                  <c:v>1.156026453641857</c:v>
                </c:pt>
                <c:pt idx="82">
                  <c:v>1.1331355961672613</c:v>
                </c:pt>
                <c:pt idx="83">
                  <c:v>1.1106980080398088</c:v>
                </c:pt>
                <c:pt idx="84">
                  <c:v>1.0887047139250763</c:v>
                </c:pt>
                <c:pt idx="85">
                  <c:v>1.0671469162121703</c:v>
                </c:pt>
                <c:pt idx="86">
                  <c:v>1.0460159914945644</c:v>
                </c:pt>
                <c:pt idx="87">
                  <c:v>1.0253034871206221</c:v>
                </c:pt>
                <c:pt idx="88">
                  <c:v>1.0050011178124236</c:v>
                </c:pt>
                <c:pt idx="89">
                  <c:v>0.98510076235154365</c:v>
                </c:pt>
                <c:pt idx="90">
                  <c:v>0.96559446033045626</c:v>
                </c:pt>
                <c:pt idx="91">
                  <c:v>0.94647440896826551</c:v>
                </c:pt>
                <c:pt idx="92">
                  <c:v>0.92773295998948913</c:v>
                </c:pt>
                <c:pt idx="93">
                  <c:v>0.90936261656464634</c:v>
                </c:pt>
                <c:pt idx="94">
                  <c:v>0.89135603031142596</c:v>
                </c:pt>
                <c:pt idx="95">
                  <c:v>0.87370599835523566</c:v>
                </c:pt>
                <c:pt idx="96">
                  <c:v>0.85640546044795607</c:v>
                </c:pt>
                <c:pt idx="97">
                  <c:v>0.83944749614374736</c:v>
                </c:pt>
                <c:pt idx="98">
                  <c:v>0.86242797541726823</c:v>
                </c:pt>
                <c:pt idx="99">
                  <c:v>0.88495341071312672</c:v>
                </c:pt>
                <c:pt idx="100">
                  <c:v>0.90703281250578438</c:v>
                </c:pt>
                <c:pt idx="101">
                  <c:v>0.92867501285035425</c:v>
                </c:pt>
                <c:pt idx="102">
                  <c:v>0.94988866891554058</c:v>
                </c:pt>
                <c:pt idx="103">
                  <c:v>0.97068226644662203</c:v>
                </c:pt>
                <c:pt idx="104">
                  <c:v>0.9910641231598627</c:v>
                </c:pt>
                <c:pt idx="105">
                  <c:v>1.0110423920697096</c:v>
                </c:pt>
                <c:pt idx="106">
                  <c:v>1.0306250647501072</c:v>
                </c:pt>
                <c:pt idx="107">
                  <c:v>1.0498199745312333</c:v>
                </c:pt>
                <c:pt idx="108">
                  <c:v>1.0686347996329359</c:v>
                </c:pt>
                <c:pt idx="109">
                  <c:v>1.0870770662361235</c:v>
                </c:pt>
                <c:pt idx="110">
                  <c:v>1.1051541514933374</c:v>
                </c:pt>
                <c:pt idx="111">
                  <c:v>1.1228732864797115</c:v>
                </c:pt>
                <c:pt idx="112">
                  <c:v>1.1402415590854988</c:v>
                </c:pt>
                <c:pt idx="113">
                  <c:v>1.1572659168513217</c:v>
                </c:pt>
                <c:pt idx="114">
                  <c:v>1.1343505163607912</c:v>
                </c:pt>
                <c:pt idx="115">
                  <c:v>1.1118888712016803</c:v>
                </c:pt>
                <c:pt idx="116">
                  <c:v>1.0898719964164327</c:v>
                </c:pt>
                <c:pt idx="117">
                  <c:v>1.0682910849615721</c:v>
                </c:pt>
                <c:pt idx="118">
                  <c:v>1.047137504184767</c:v>
                </c:pt>
                <c:pt idx="119">
                  <c:v>1.0264027923716554</c:v>
                </c:pt>
                <c:pt idx="120">
                  <c:v>1.0060786553610457</c:v>
                </c:pt>
                <c:pt idx="121">
                  <c:v>0.98615696322714119</c:v>
                </c:pt>
                <c:pt idx="122">
                  <c:v>0.9666297470274624</c:v>
                </c:pt>
                <c:pt idx="123">
                  <c:v>0.94748919561516309</c:v>
                </c:pt>
                <c:pt idx="124">
                  <c:v>0.92872765251446754</c:v>
                </c:pt>
                <c:pt idx="125">
                  <c:v>0.91033761285797832</c:v>
                </c:pt>
                <c:pt idx="126">
                  <c:v>0.89231172038462891</c:v>
                </c:pt>
                <c:pt idx="127">
                  <c:v>0.87464276449708167</c:v>
                </c:pt>
                <c:pt idx="128">
                  <c:v>0.85732367737739223</c:v>
                </c:pt>
                <c:pt idx="129">
                  <c:v>0.84034753115978855</c:v>
                </c:pt>
                <c:pt idx="130">
                  <c:v>0.86331018854592145</c:v>
                </c:pt>
                <c:pt idx="131">
                  <c:v>0.88581815485140647</c:v>
                </c:pt>
                <c:pt idx="132">
                  <c:v>0.90788043356287595</c:v>
                </c:pt>
                <c:pt idx="133">
                  <c:v>0.92950584988598228</c:v>
                </c:pt>
                <c:pt idx="134">
                  <c:v>0.95070305427559731</c:v>
                </c:pt>
                <c:pt idx="135">
                  <c:v>0.97148052589611011</c:v>
                </c:pt>
                <c:pt idx="136">
                  <c:v>0.99184657601320547</c:v>
                </c:pt>
                <c:pt idx="137">
                  <c:v>1.0118093513184814</c:v>
                </c:pt>
                <c:pt idx="138">
                  <c:v>1.0313768371882337</c:v>
                </c:pt>
                <c:pt idx="139">
                  <c:v>1.0505568608777134</c:v>
                </c:pt>
                <c:pt idx="140">
                  <c:v>1.0693570946521336</c:v>
                </c:pt>
                <c:pt idx="141">
                  <c:v>1.0877850588556772</c:v>
                </c:pt>
                <c:pt idx="142">
                  <c:v>1.1058481249197349</c:v>
                </c:pt>
                <c:pt idx="143">
                  <c:v>1.1235535183115766</c:v>
                </c:pt>
                <c:pt idx="144">
                  <c:v>1.1409083214246341</c:v>
                </c:pt>
                <c:pt idx="145">
                  <c:v>1.1579194764115528</c:v>
                </c:pt>
                <c:pt idx="146">
                  <c:v>1.1349911345746568</c:v>
                </c:pt>
                <c:pt idx="147">
                  <c:v>1.1125168043250075</c:v>
                </c:pt>
                <c:pt idx="148">
                  <c:v>1.0904874956308435</c:v>
                </c:pt>
                <c:pt idx="149">
                  <c:v>1.0688943964749589</c:v>
                </c:pt>
                <c:pt idx="150">
                  <c:v>1.0477288693297795</c:v>
                </c:pt>
                <c:pt idx="151">
                  <c:v>1.0269824477022367</c:v>
                </c:pt>
                <c:pt idx="152">
                  <c:v>1.0066468327470566</c:v>
                </c:pt>
                <c:pt idx="153">
                  <c:v>0.98671388994711196</c:v>
                </c:pt>
                <c:pt idx="154">
                  <c:v>0.96717564585950688</c:v>
                </c:pt>
                <c:pt idx="155">
                  <c:v>0.94802428492609281</c:v>
                </c:pt>
                <c:pt idx="156">
                  <c:v>0.92925214634714148</c:v>
                </c:pt>
                <c:pt idx="157">
                  <c:v>0.91085172101692291</c:v>
                </c:pt>
                <c:pt idx="158">
                  <c:v>0.89281564851996265</c:v>
                </c:pt>
                <c:pt idx="159">
                  <c:v>0.87513671418677774</c:v>
                </c:pt>
                <c:pt idx="160">
                  <c:v>0.85780784620791262</c:v>
                </c:pt>
                <c:pt idx="161">
                  <c:v>0.84082211280512109</c:v>
                </c:pt>
                <c:pt idx="162">
                  <c:v>0.86377537284505213</c:v>
                </c:pt>
                <c:pt idx="163">
                  <c:v>0.88627412788425741</c:v>
                </c:pt>
                <c:pt idx="164">
                  <c:v>0.90832737772474015</c:v>
                </c:pt>
                <c:pt idx="165">
                  <c:v>0.92994394396048374</c:v>
                </c:pt>
                <c:pt idx="166">
                  <c:v>0.95113247350620722</c:v>
                </c:pt>
                <c:pt idx="167">
                  <c:v>0.9719014420562464</c:v>
                </c:pt>
                <c:pt idx="168">
                  <c:v>0.99225915747494453</c:v>
                </c:pt>
                <c:pt idx="169">
                  <c:v>1.0122137631199088</c:v>
                </c:pt>
                <c:pt idx="170">
                  <c:v>1.0317732410994624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3-F0FD-4F45-A040-69EEA9D3706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5166656"/>
        <c:axId val="74410240"/>
      </c:scatterChart>
      <c:scatterChart>
        <c:scatterStyle val="lineMarker"/>
        <c:varyColors val="0"/>
        <c:ser>
          <c:idx val="3"/>
          <c:order val="3"/>
          <c:tx>
            <c:strRef>
              <c:f>'Descrete Controller'!$G$8</c:f>
              <c:strCache>
                <c:ptCount val="1"/>
                <c:pt idx="0">
                  <c:v>U</c:v>
                </c:pt>
              </c:strCache>
            </c:strRef>
          </c:tx>
          <c:spPr>
            <a:ln w="19050">
              <a:prstDash val="dash"/>
            </a:ln>
          </c:spPr>
          <c:marker>
            <c:symbol val="none"/>
          </c:marker>
          <c:xVal>
            <c:numRef>
              <c:f>'Descrete Controller'!$C$9:$C$179</c:f>
              <c:numCache>
                <c:formatCode>General</c:formatCode>
                <c:ptCount val="171"/>
                <c:pt idx="1">
                  <c:v>-1</c:v>
                </c:pt>
                <c:pt idx="2">
                  <c:v>0</c:v>
                </c:pt>
                <c:pt idx="3">
                  <c:v>1</c:v>
                </c:pt>
                <c:pt idx="4">
                  <c:v>2</c:v>
                </c:pt>
                <c:pt idx="5">
                  <c:v>3</c:v>
                </c:pt>
                <c:pt idx="6">
                  <c:v>4</c:v>
                </c:pt>
                <c:pt idx="7">
                  <c:v>5</c:v>
                </c:pt>
                <c:pt idx="8">
                  <c:v>6</c:v>
                </c:pt>
                <c:pt idx="9">
                  <c:v>7</c:v>
                </c:pt>
                <c:pt idx="10">
                  <c:v>8</c:v>
                </c:pt>
                <c:pt idx="11">
                  <c:v>9</c:v>
                </c:pt>
                <c:pt idx="12">
                  <c:v>10</c:v>
                </c:pt>
                <c:pt idx="13">
                  <c:v>11</c:v>
                </c:pt>
                <c:pt idx="14">
                  <c:v>12</c:v>
                </c:pt>
                <c:pt idx="15">
                  <c:v>13</c:v>
                </c:pt>
                <c:pt idx="16">
                  <c:v>14</c:v>
                </c:pt>
                <c:pt idx="17">
                  <c:v>15</c:v>
                </c:pt>
                <c:pt idx="18">
                  <c:v>16</c:v>
                </c:pt>
                <c:pt idx="19">
                  <c:v>17</c:v>
                </c:pt>
                <c:pt idx="20">
                  <c:v>18</c:v>
                </c:pt>
                <c:pt idx="21">
                  <c:v>19</c:v>
                </c:pt>
                <c:pt idx="22">
                  <c:v>20</c:v>
                </c:pt>
                <c:pt idx="23">
                  <c:v>21</c:v>
                </c:pt>
                <c:pt idx="24">
                  <c:v>22</c:v>
                </c:pt>
                <c:pt idx="25">
                  <c:v>23</c:v>
                </c:pt>
                <c:pt idx="26">
                  <c:v>24</c:v>
                </c:pt>
                <c:pt idx="27">
                  <c:v>25</c:v>
                </c:pt>
                <c:pt idx="28">
                  <c:v>26</c:v>
                </c:pt>
                <c:pt idx="29">
                  <c:v>27</c:v>
                </c:pt>
                <c:pt idx="30">
                  <c:v>28</c:v>
                </c:pt>
                <c:pt idx="31">
                  <c:v>29</c:v>
                </c:pt>
                <c:pt idx="32">
                  <c:v>30</c:v>
                </c:pt>
                <c:pt idx="33">
                  <c:v>31</c:v>
                </c:pt>
                <c:pt idx="34">
                  <c:v>32</c:v>
                </c:pt>
                <c:pt idx="35">
                  <c:v>33</c:v>
                </c:pt>
                <c:pt idx="36">
                  <c:v>34</c:v>
                </c:pt>
                <c:pt idx="37">
                  <c:v>35</c:v>
                </c:pt>
                <c:pt idx="38">
                  <c:v>36</c:v>
                </c:pt>
                <c:pt idx="39">
                  <c:v>37</c:v>
                </c:pt>
                <c:pt idx="40">
                  <c:v>38</c:v>
                </c:pt>
                <c:pt idx="41">
                  <c:v>39</c:v>
                </c:pt>
                <c:pt idx="42">
                  <c:v>40</c:v>
                </c:pt>
                <c:pt idx="43">
                  <c:v>41</c:v>
                </c:pt>
                <c:pt idx="44">
                  <c:v>42</c:v>
                </c:pt>
                <c:pt idx="45">
                  <c:v>43</c:v>
                </c:pt>
                <c:pt idx="46">
                  <c:v>44</c:v>
                </c:pt>
                <c:pt idx="47">
                  <c:v>45</c:v>
                </c:pt>
                <c:pt idx="48">
                  <c:v>46</c:v>
                </c:pt>
                <c:pt idx="49">
                  <c:v>47</c:v>
                </c:pt>
                <c:pt idx="50">
                  <c:v>48</c:v>
                </c:pt>
                <c:pt idx="51">
                  <c:v>49</c:v>
                </c:pt>
                <c:pt idx="52">
                  <c:v>50</c:v>
                </c:pt>
                <c:pt idx="53">
                  <c:v>51</c:v>
                </c:pt>
                <c:pt idx="54">
                  <c:v>52</c:v>
                </c:pt>
                <c:pt idx="55">
                  <c:v>53</c:v>
                </c:pt>
                <c:pt idx="56">
                  <c:v>54</c:v>
                </c:pt>
                <c:pt idx="57">
                  <c:v>55</c:v>
                </c:pt>
                <c:pt idx="58">
                  <c:v>56</c:v>
                </c:pt>
                <c:pt idx="59">
                  <c:v>57</c:v>
                </c:pt>
                <c:pt idx="60">
                  <c:v>58</c:v>
                </c:pt>
                <c:pt idx="61">
                  <c:v>59</c:v>
                </c:pt>
                <c:pt idx="62">
                  <c:v>60</c:v>
                </c:pt>
                <c:pt idx="63">
                  <c:v>61</c:v>
                </c:pt>
                <c:pt idx="64">
                  <c:v>62</c:v>
                </c:pt>
                <c:pt idx="65">
                  <c:v>63</c:v>
                </c:pt>
                <c:pt idx="66">
                  <c:v>64</c:v>
                </c:pt>
                <c:pt idx="67">
                  <c:v>65</c:v>
                </c:pt>
                <c:pt idx="68">
                  <c:v>66</c:v>
                </c:pt>
                <c:pt idx="69">
                  <c:v>67</c:v>
                </c:pt>
                <c:pt idx="70">
                  <c:v>68</c:v>
                </c:pt>
                <c:pt idx="71">
                  <c:v>69</c:v>
                </c:pt>
                <c:pt idx="72">
                  <c:v>70</c:v>
                </c:pt>
                <c:pt idx="73">
                  <c:v>71</c:v>
                </c:pt>
                <c:pt idx="74">
                  <c:v>72</c:v>
                </c:pt>
                <c:pt idx="75">
                  <c:v>73</c:v>
                </c:pt>
                <c:pt idx="76">
                  <c:v>74</c:v>
                </c:pt>
                <c:pt idx="77">
                  <c:v>75</c:v>
                </c:pt>
                <c:pt idx="78">
                  <c:v>76</c:v>
                </c:pt>
                <c:pt idx="79">
                  <c:v>77</c:v>
                </c:pt>
                <c:pt idx="80">
                  <c:v>78</c:v>
                </c:pt>
                <c:pt idx="81">
                  <c:v>79</c:v>
                </c:pt>
                <c:pt idx="82">
                  <c:v>80</c:v>
                </c:pt>
                <c:pt idx="83">
                  <c:v>81</c:v>
                </c:pt>
                <c:pt idx="84">
                  <c:v>82</c:v>
                </c:pt>
                <c:pt idx="85">
                  <c:v>83</c:v>
                </c:pt>
                <c:pt idx="86">
                  <c:v>84</c:v>
                </c:pt>
                <c:pt idx="87">
                  <c:v>85</c:v>
                </c:pt>
                <c:pt idx="88">
                  <c:v>86</c:v>
                </c:pt>
                <c:pt idx="89">
                  <c:v>87</c:v>
                </c:pt>
                <c:pt idx="90">
                  <c:v>88</c:v>
                </c:pt>
                <c:pt idx="91">
                  <c:v>89</c:v>
                </c:pt>
                <c:pt idx="92">
                  <c:v>90</c:v>
                </c:pt>
                <c:pt idx="93">
                  <c:v>91</c:v>
                </c:pt>
                <c:pt idx="94">
                  <c:v>92</c:v>
                </c:pt>
                <c:pt idx="95">
                  <c:v>93</c:v>
                </c:pt>
                <c:pt idx="96">
                  <c:v>94</c:v>
                </c:pt>
                <c:pt idx="97">
                  <c:v>95</c:v>
                </c:pt>
                <c:pt idx="98">
                  <c:v>96</c:v>
                </c:pt>
                <c:pt idx="99">
                  <c:v>97</c:v>
                </c:pt>
                <c:pt idx="100">
                  <c:v>98</c:v>
                </c:pt>
                <c:pt idx="101">
                  <c:v>99</c:v>
                </c:pt>
                <c:pt idx="102">
                  <c:v>100</c:v>
                </c:pt>
                <c:pt idx="103">
                  <c:v>101</c:v>
                </c:pt>
                <c:pt idx="104">
                  <c:v>102</c:v>
                </c:pt>
                <c:pt idx="105">
                  <c:v>103</c:v>
                </c:pt>
                <c:pt idx="106">
                  <c:v>104</c:v>
                </c:pt>
                <c:pt idx="107">
                  <c:v>105</c:v>
                </c:pt>
                <c:pt idx="108">
                  <c:v>106</c:v>
                </c:pt>
                <c:pt idx="109">
                  <c:v>107</c:v>
                </c:pt>
                <c:pt idx="110">
                  <c:v>108</c:v>
                </c:pt>
                <c:pt idx="111">
                  <c:v>109</c:v>
                </c:pt>
                <c:pt idx="112">
                  <c:v>110</c:v>
                </c:pt>
                <c:pt idx="113">
                  <c:v>111</c:v>
                </c:pt>
                <c:pt idx="114">
                  <c:v>112</c:v>
                </c:pt>
                <c:pt idx="115">
                  <c:v>113</c:v>
                </c:pt>
                <c:pt idx="116">
                  <c:v>114</c:v>
                </c:pt>
                <c:pt idx="117">
                  <c:v>115</c:v>
                </c:pt>
                <c:pt idx="118">
                  <c:v>116</c:v>
                </c:pt>
                <c:pt idx="119">
                  <c:v>117</c:v>
                </c:pt>
                <c:pt idx="120">
                  <c:v>118</c:v>
                </c:pt>
                <c:pt idx="121">
                  <c:v>119</c:v>
                </c:pt>
                <c:pt idx="122">
                  <c:v>120</c:v>
                </c:pt>
                <c:pt idx="123">
                  <c:v>121</c:v>
                </c:pt>
                <c:pt idx="124">
                  <c:v>122</c:v>
                </c:pt>
                <c:pt idx="125">
                  <c:v>123</c:v>
                </c:pt>
                <c:pt idx="126">
                  <c:v>124</c:v>
                </c:pt>
                <c:pt idx="127">
                  <c:v>125</c:v>
                </c:pt>
                <c:pt idx="128">
                  <c:v>126</c:v>
                </c:pt>
                <c:pt idx="129">
                  <c:v>127</c:v>
                </c:pt>
                <c:pt idx="130">
                  <c:v>128</c:v>
                </c:pt>
                <c:pt idx="131">
                  <c:v>129</c:v>
                </c:pt>
                <c:pt idx="132">
                  <c:v>130</c:v>
                </c:pt>
                <c:pt idx="133">
                  <c:v>131</c:v>
                </c:pt>
                <c:pt idx="134">
                  <c:v>132</c:v>
                </c:pt>
                <c:pt idx="135">
                  <c:v>133</c:v>
                </c:pt>
                <c:pt idx="136">
                  <c:v>134</c:v>
                </c:pt>
                <c:pt idx="137">
                  <c:v>135</c:v>
                </c:pt>
                <c:pt idx="138">
                  <c:v>136</c:v>
                </c:pt>
                <c:pt idx="139">
                  <c:v>137</c:v>
                </c:pt>
                <c:pt idx="140">
                  <c:v>138</c:v>
                </c:pt>
                <c:pt idx="141">
                  <c:v>139</c:v>
                </c:pt>
                <c:pt idx="142">
                  <c:v>140</c:v>
                </c:pt>
                <c:pt idx="143">
                  <c:v>141</c:v>
                </c:pt>
                <c:pt idx="144">
                  <c:v>142</c:v>
                </c:pt>
                <c:pt idx="145">
                  <c:v>143</c:v>
                </c:pt>
                <c:pt idx="146">
                  <c:v>144</c:v>
                </c:pt>
                <c:pt idx="147">
                  <c:v>145</c:v>
                </c:pt>
                <c:pt idx="148">
                  <c:v>146</c:v>
                </c:pt>
                <c:pt idx="149">
                  <c:v>147</c:v>
                </c:pt>
                <c:pt idx="150">
                  <c:v>148</c:v>
                </c:pt>
                <c:pt idx="151">
                  <c:v>149</c:v>
                </c:pt>
                <c:pt idx="152">
                  <c:v>150</c:v>
                </c:pt>
                <c:pt idx="153">
                  <c:v>151</c:v>
                </c:pt>
                <c:pt idx="154">
                  <c:v>152</c:v>
                </c:pt>
                <c:pt idx="155">
                  <c:v>153</c:v>
                </c:pt>
                <c:pt idx="156">
                  <c:v>154</c:v>
                </c:pt>
                <c:pt idx="157">
                  <c:v>155</c:v>
                </c:pt>
                <c:pt idx="158">
                  <c:v>156</c:v>
                </c:pt>
                <c:pt idx="159">
                  <c:v>157</c:v>
                </c:pt>
                <c:pt idx="160">
                  <c:v>158</c:v>
                </c:pt>
                <c:pt idx="161">
                  <c:v>159</c:v>
                </c:pt>
                <c:pt idx="162">
                  <c:v>160</c:v>
                </c:pt>
                <c:pt idx="163">
                  <c:v>161</c:v>
                </c:pt>
                <c:pt idx="164">
                  <c:v>162</c:v>
                </c:pt>
                <c:pt idx="165">
                  <c:v>163</c:v>
                </c:pt>
                <c:pt idx="166">
                  <c:v>164</c:v>
                </c:pt>
                <c:pt idx="167">
                  <c:v>165</c:v>
                </c:pt>
                <c:pt idx="168">
                  <c:v>166</c:v>
                </c:pt>
                <c:pt idx="169">
                  <c:v>167</c:v>
                </c:pt>
                <c:pt idx="170">
                  <c:v>168</c:v>
                </c:pt>
              </c:numCache>
            </c:numRef>
          </c:xVal>
          <c:yVal>
            <c:numRef>
              <c:f>'Descrete Controller'!$G$9:$G$179</c:f>
              <c:numCache>
                <c:formatCode>General</c:formatCode>
                <c:ptCount val="171"/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  <c:pt idx="20">
                  <c:v>1</c:v>
                </c:pt>
                <c:pt idx="21">
                  <c:v>1</c:v>
                </c:pt>
                <c:pt idx="22">
                  <c:v>1</c:v>
                </c:pt>
                <c:pt idx="23">
                  <c:v>1</c:v>
                </c:pt>
                <c:pt idx="24">
                  <c:v>1</c:v>
                </c:pt>
                <c:pt idx="25">
                  <c:v>1</c:v>
                </c:pt>
                <c:pt idx="26">
                  <c:v>1</c:v>
                </c:pt>
                <c:pt idx="27">
                  <c:v>1</c:v>
                </c:pt>
                <c:pt idx="28">
                  <c:v>1</c:v>
                </c:pt>
                <c:pt idx="29">
                  <c:v>1</c:v>
                </c:pt>
                <c:pt idx="30">
                  <c:v>1</c:v>
                </c:pt>
                <c:pt idx="31">
                  <c:v>1</c:v>
                </c:pt>
                <c:pt idx="32">
                  <c:v>1</c:v>
                </c:pt>
                <c:pt idx="33">
                  <c:v>1</c:v>
                </c:pt>
                <c:pt idx="34">
                  <c:v>1</c:v>
                </c:pt>
                <c:pt idx="35">
                  <c:v>1</c:v>
                </c:pt>
                <c:pt idx="36">
                  <c:v>1</c:v>
                </c:pt>
                <c:pt idx="37">
                  <c:v>1</c:v>
                </c:pt>
                <c:pt idx="38">
                  <c:v>1</c:v>
                </c:pt>
                <c:pt idx="39">
                  <c:v>1</c:v>
                </c:pt>
                <c:pt idx="40">
                  <c:v>1</c:v>
                </c:pt>
                <c:pt idx="41">
                  <c:v>1</c:v>
                </c:pt>
                <c:pt idx="42">
                  <c:v>1</c:v>
                </c:pt>
                <c:pt idx="43">
                  <c:v>1</c:v>
                </c:pt>
                <c:pt idx="44">
                  <c:v>1</c:v>
                </c:pt>
                <c:pt idx="45">
                  <c:v>1</c:v>
                </c:pt>
                <c:pt idx="46">
                  <c:v>1</c:v>
                </c:pt>
                <c:pt idx="47">
                  <c:v>1</c:v>
                </c:pt>
                <c:pt idx="48">
                  <c:v>1</c:v>
                </c:pt>
                <c:pt idx="49">
                  <c:v>1</c:v>
                </c:pt>
                <c:pt idx="50">
                  <c:v>0</c:v>
                </c:pt>
                <c:pt idx="51">
                  <c:v>0</c:v>
                </c:pt>
                <c:pt idx="52">
                  <c:v>0</c:v>
                </c:pt>
                <c:pt idx="53">
                  <c:v>0</c:v>
                </c:pt>
                <c:pt idx="54">
                  <c:v>0</c:v>
                </c:pt>
                <c:pt idx="55">
                  <c:v>0</c:v>
                </c:pt>
                <c:pt idx="56">
                  <c:v>0</c:v>
                </c:pt>
                <c:pt idx="57">
                  <c:v>0</c:v>
                </c:pt>
                <c:pt idx="58">
                  <c:v>0</c:v>
                </c:pt>
                <c:pt idx="59">
                  <c:v>0</c:v>
                </c:pt>
                <c:pt idx="60">
                  <c:v>0</c:v>
                </c:pt>
                <c:pt idx="61">
                  <c:v>0</c:v>
                </c:pt>
                <c:pt idx="62">
                  <c:v>0</c:v>
                </c:pt>
                <c:pt idx="63">
                  <c:v>0</c:v>
                </c:pt>
                <c:pt idx="64">
                  <c:v>0</c:v>
                </c:pt>
                <c:pt idx="65">
                  <c:v>0</c:v>
                </c:pt>
                <c:pt idx="66">
                  <c:v>1</c:v>
                </c:pt>
                <c:pt idx="67">
                  <c:v>1</c:v>
                </c:pt>
                <c:pt idx="68">
                  <c:v>1</c:v>
                </c:pt>
                <c:pt idx="69">
                  <c:v>1</c:v>
                </c:pt>
                <c:pt idx="70">
                  <c:v>1</c:v>
                </c:pt>
                <c:pt idx="71">
                  <c:v>1</c:v>
                </c:pt>
                <c:pt idx="72">
                  <c:v>1</c:v>
                </c:pt>
                <c:pt idx="73">
                  <c:v>1</c:v>
                </c:pt>
                <c:pt idx="74">
                  <c:v>1</c:v>
                </c:pt>
                <c:pt idx="75">
                  <c:v>1</c:v>
                </c:pt>
                <c:pt idx="76">
                  <c:v>1</c:v>
                </c:pt>
                <c:pt idx="77">
                  <c:v>1</c:v>
                </c:pt>
                <c:pt idx="78">
                  <c:v>1</c:v>
                </c:pt>
                <c:pt idx="79">
                  <c:v>1</c:v>
                </c:pt>
                <c:pt idx="80">
                  <c:v>1</c:v>
                </c:pt>
                <c:pt idx="81">
                  <c:v>1</c:v>
                </c:pt>
                <c:pt idx="82">
                  <c:v>0</c:v>
                </c:pt>
                <c:pt idx="83">
                  <c:v>0</c:v>
                </c:pt>
                <c:pt idx="84">
                  <c:v>0</c:v>
                </c:pt>
                <c:pt idx="85">
                  <c:v>0</c:v>
                </c:pt>
                <c:pt idx="86">
                  <c:v>0</c:v>
                </c:pt>
                <c:pt idx="87">
                  <c:v>0</c:v>
                </c:pt>
                <c:pt idx="88">
                  <c:v>0</c:v>
                </c:pt>
                <c:pt idx="89">
                  <c:v>0</c:v>
                </c:pt>
                <c:pt idx="90">
                  <c:v>0</c:v>
                </c:pt>
                <c:pt idx="91">
                  <c:v>0</c:v>
                </c:pt>
                <c:pt idx="92">
                  <c:v>0</c:v>
                </c:pt>
                <c:pt idx="93">
                  <c:v>0</c:v>
                </c:pt>
                <c:pt idx="94">
                  <c:v>0</c:v>
                </c:pt>
                <c:pt idx="95">
                  <c:v>0</c:v>
                </c:pt>
                <c:pt idx="96">
                  <c:v>0</c:v>
                </c:pt>
                <c:pt idx="97">
                  <c:v>0</c:v>
                </c:pt>
                <c:pt idx="98">
                  <c:v>1</c:v>
                </c:pt>
                <c:pt idx="99">
                  <c:v>1</c:v>
                </c:pt>
                <c:pt idx="100">
                  <c:v>1</c:v>
                </c:pt>
                <c:pt idx="101">
                  <c:v>1</c:v>
                </c:pt>
                <c:pt idx="102">
                  <c:v>1</c:v>
                </c:pt>
                <c:pt idx="103">
                  <c:v>1</c:v>
                </c:pt>
                <c:pt idx="104">
                  <c:v>1</c:v>
                </c:pt>
                <c:pt idx="105">
                  <c:v>1</c:v>
                </c:pt>
                <c:pt idx="106">
                  <c:v>1</c:v>
                </c:pt>
                <c:pt idx="107">
                  <c:v>1</c:v>
                </c:pt>
                <c:pt idx="108">
                  <c:v>1</c:v>
                </c:pt>
                <c:pt idx="109">
                  <c:v>1</c:v>
                </c:pt>
                <c:pt idx="110">
                  <c:v>1</c:v>
                </c:pt>
                <c:pt idx="111">
                  <c:v>1</c:v>
                </c:pt>
                <c:pt idx="112">
                  <c:v>1</c:v>
                </c:pt>
                <c:pt idx="113">
                  <c:v>1</c:v>
                </c:pt>
                <c:pt idx="114">
                  <c:v>0</c:v>
                </c:pt>
                <c:pt idx="115">
                  <c:v>0</c:v>
                </c:pt>
                <c:pt idx="116">
                  <c:v>0</c:v>
                </c:pt>
                <c:pt idx="117">
                  <c:v>0</c:v>
                </c:pt>
                <c:pt idx="118">
                  <c:v>0</c:v>
                </c:pt>
                <c:pt idx="119">
                  <c:v>0</c:v>
                </c:pt>
                <c:pt idx="120">
                  <c:v>0</c:v>
                </c:pt>
                <c:pt idx="121">
                  <c:v>0</c:v>
                </c:pt>
                <c:pt idx="122">
                  <c:v>0</c:v>
                </c:pt>
                <c:pt idx="123">
                  <c:v>0</c:v>
                </c:pt>
                <c:pt idx="124">
                  <c:v>0</c:v>
                </c:pt>
                <c:pt idx="125">
                  <c:v>0</c:v>
                </c:pt>
                <c:pt idx="126">
                  <c:v>0</c:v>
                </c:pt>
                <c:pt idx="127">
                  <c:v>0</c:v>
                </c:pt>
                <c:pt idx="128">
                  <c:v>0</c:v>
                </c:pt>
                <c:pt idx="129">
                  <c:v>0</c:v>
                </c:pt>
                <c:pt idx="130">
                  <c:v>1</c:v>
                </c:pt>
                <c:pt idx="131">
                  <c:v>1</c:v>
                </c:pt>
                <c:pt idx="132">
                  <c:v>1</c:v>
                </c:pt>
                <c:pt idx="133">
                  <c:v>1</c:v>
                </c:pt>
                <c:pt idx="134">
                  <c:v>1</c:v>
                </c:pt>
                <c:pt idx="135">
                  <c:v>1</c:v>
                </c:pt>
                <c:pt idx="136">
                  <c:v>1</c:v>
                </c:pt>
                <c:pt idx="137">
                  <c:v>1</c:v>
                </c:pt>
                <c:pt idx="138">
                  <c:v>1</c:v>
                </c:pt>
                <c:pt idx="139">
                  <c:v>1</c:v>
                </c:pt>
                <c:pt idx="140">
                  <c:v>1</c:v>
                </c:pt>
                <c:pt idx="141">
                  <c:v>1</c:v>
                </c:pt>
                <c:pt idx="142">
                  <c:v>1</c:v>
                </c:pt>
                <c:pt idx="143">
                  <c:v>1</c:v>
                </c:pt>
                <c:pt idx="144">
                  <c:v>1</c:v>
                </c:pt>
                <c:pt idx="145">
                  <c:v>1</c:v>
                </c:pt>
                <c:pt idx="146">
                  <c:v>0</c:v>
                </c:pt>
                <c:pt idx="147">
                  <c:v>0</c:v>
                </c:pt>
                <c:pt idx="148">
                  <c:v>0</c:v>
                </c:pt>
                <c:pt idx="149">
                  <c:v>0</c:v>
                </c:pt>
                <c:pt idx="150">
                  <c:v>0</c:v>
                </c:pt>
                <c:pt idx="151">
                  <c:v>0</c:v>
                </c:pt>
                <c:pt idx="152">
                  <c:v>0</c:v>
                </c:pt>
                <c:pt idx="153">
                  <c:v>0</c:v>
                </c:pt>
                <c:pt idx="154">
                  <c:v>0</c:v>
                </c:pt>
                <c:pt idx="155">
                  <c:v>0</c:v>
                </c:pt>
                <c:pt idx="156">
                  <c:v>0</c:v>
                </c:pt>
                <c:pt idx="157">
                  <c:v>0</c:v>
                </c:pt>
                <c:pt idx="158">
                  <c:v>0</c:v>
                </c:pt>
                <c:pt idx="159">
                  <c:v>0</c:v>
                </c:pt>
                <c:pt idx="160">
                  <c:v>0</c:v>
                </c:pt>
                <c:pt idx="161">
                  <c:v>0</c:v>
                </c:pt>
                <c:pt idx="162">
                  <c:v>1</c:v>
                </c:pt>
                <c:pt idx="163">
                  <c:v>1</c:v>
                </c:pt>
                <c:pt idx="164">
                  <c:v>1</c:v>
                </c:pt>
                <c:pt idx="165">
                  <c:v>1</c:v>
                </c:pt>
                <c:pt idx="166">
                  <c:v>1</c:v>
                </c:pt>
                <c:pt idx="167">
                  <c:v>1</c:v>
                </c:pt>
                <c:pt idx="168">
                  <c:v>1</c:v>
                </c:pt>
                <c:pt idx="169">
                  <c:v>1</c:v>
                </c:pt>
                <c:pt idx="170">
                  <c:v>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4-F0FD-4F45-A040-69EEA9D3706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74415424"/>
        <c:axId val="74414272"/>
      </c:scatterChart>
      <c:valAx>
        <c:axId val="65166656"/>
        <c:scaling>
          <c:orientation val="minMax"/>
          <c:min val="0"/>
        </c:scaling>
        <c:delete val="0"/>
        <c:axPos val="b"/>
        <c:title>
          <c:tx>
            <c:rich>
              <a:bodyPr/>
              <a:lstStyle/>
              <a:p>
                <a:pPr>
                  <a:defRPr sz="2400"/>
                </a:pPr>
                <a:r>
                  <a:rPr lang="en-US" sz="2400"/>
                  <a:t>Time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600"/>
            </a:pPr>
            <a:endParaRPr lang="en-US"/>
          </a:p>
        </c:txPr>
        <c:crossAx val="74410240"/>
        <c:crosses val="autoZero"/>
        <c:crossBetween val="midCat"/>
      </c:valAx>
      <c:valAx>
        <c:axId val="74410240"/>
        <c:scaling>
          <c:orientation val="minMax"/>
          <c:max val="1.2"/>
        </c:scaling>
        <c:delete val="0"/>
        <c:axPos val="l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600"/>
            </a:pPr>
            <a:endParaRPr lang="en-US"/>
          </a:p>
        </c:txPr>
        <c:crossAx val="65166656"/>
        <c:crosses val="autoZero"/>
        <c:crossBetween val="midCat"/>
      </c:valAx>
      <c:valAx>
        <c:axId val="74414272"/>
        <c:scaling>
          <c:orientation val="minMax"/>
          <c:max val="1.3"/>
          <c:min val="0"/>
        </c:scaling>
        <c:delete val="1"/>
        <c:axPos val="r"/>
        <c:numFmt formatCode="General" sourceLinked="1"/>
        <c:majorTickMark val="out"/>
        <c:minorTickMark val="none"/>
        <c:tickLblPos val="nextTo"/>
        <c:crossAx val="74415424"/>
        <c:crosses val="max"/>
        <c:crossBetween val="midCat"/>
      </c:valAx>
      <c:valAx>
        <c:axId val="74415424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74414272"/>
        <c:crosses val="autoZero"/>
        <c:crossBetween val="midCat"/>
      </c:valAx>
    </c:plotArea>
    <c:legend>
      <c:legendPos val="r"/>
      <c:layout>
        <c:manualLayout>
          <c:xMode val="edge"/>
          <c:yMode val="edge"/>
          <c:x val="0.88141324809411559"/>
          <c:y val="0.45000792512764537"/>
          <c:w val="0.11206802191607397"/>
          <c:h val="0.29479129532580028"/>
        </c:manualLayout>
      </c:layout>
      <c:overlay val="0"/>
      <c:spPr>
        <a:ln>
          <a:solidFill>
            <a:schemeClr val="tx1"/>
          </a:solidFill>
        </a:ln>
      </c:spPr>
      <c:txPr>
        <a:bodyPr/>
        <a:lstStyle/>
        <a:p>
          <a:pPr>
            <a:defRPr sz="1600"/>
          </a:pPr>
          <a:endParaRPr lang="en-US"/>
        </a:p>
      </c:txPr>
    </c:legend>
    <c:plotVisOnly val="1"/>
    <c:dispBlanksAs val="gap"/>
    <c:showDLblsOverMax val="0"/>
  </c:chart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scatterChart>
        <c:scatterStyle val="smoothMarker"/>
        <c:varyColors val="0"/>
        <c:ser>
          <c:idx val="0"/>
          <c:order val="0"/>
          <c:tx>
            <c:strRef>
              <c:f>'3 state controller'!$D$7</c:f>
              <c:strCache>
                <c:ptCount val="1"/>
                <c:pt idx="0">
                  <c:v>SP</c:v>
                </c:pt>
              </c:strCache>
            </c:strRef>
          </c:tx>
          <c:marker>
            <c:symbol val="none"/>
          </c:marker>
          <c:xVal>
            <c:numRef>
              <c:f>'3 state controller'!$C$10:$C$179</c:f>
              <c:numCache>
                <c:formatCode>General</c:formatCode>
                <c:ptCount val="170"/>
                <c:pt idx="0">
                  <c:v>-1</c:v>
                </c:pt>
                <c:pt idx="1">
                  <c:v>0</c:v>
                </c:pt>
                <c:pt idx="2">
                  <c:v>1</c:v>
                </c:pt>
                <c:pt idx="3">
                  <c:v>2</c:v>
                </c:pt>
                <c:pt idx="4">
                  <c:v>3</c:v>
                </c:pt>
                <c:pt idx="5">
                  <c:v>4</c:v>
                </c:pt>
                <c:pt idx="6">
                  <c:v>5</c:v>
                </c:pt>
                <c:pt idx="7">
                  <c:v>6</c:v>
                </c:pt>
                <c:pt idx="8">
                  <c:v>7</c:v>
                </c:pt>
                <c:pt idx="9">
                  <c:v>8</c:v>
                </c:pt>
                <c:pt idx="10">
                  <c:v>9</c:v>
                </c:pt>
                <c:pt idx="11">
                  <c:v>10</c:v>
                </c:pt>
                <c:pt idx="12">
                  <c:v>11</c:v>
                </c:pt>
                <c:pt idx="13">
                  <c:v>12</c:v>
                </c:pt>
                <c:pt idx="14">
                  <c:v>13</c:v>
                </c:pt>
                <c:pt idx="15">
                  <c:v>14</c:v>
                </c:pt>
                <c:pt idx="16">
                  <c:v>15</c:v>
                </c:pt>
                <c:pt idx="17">
                  <c:v>16</c:v>
                </c:pt>
                <c:pt idx="18">
                  <c:v>17</c:v>
                </c:pt>
                <c:pt idx="19">
                  <c:v>18</c:v>
                </c:pt>
                <c:pt idx="20">
                  <c:v>19</c:v>
                </c:pt>
                <c:pt idx="21">
                  <c:v>20</c:v>
                </c:pt>
                <c:pt idx="22">
                  <c:v>21</c:v>
                </c:pt>
                <c:pt idx="23">
                  <c:v>22</c:v>
                </c:pt>
                <c:pt idx="24">
                  <c:v>23</c:v>
                </c:pt>
                <c:pt idx="25">
                  <c:v>24</c:v>
                </c:pt>
                <c:pt idx="26">
                  <c:v>25</c:v>
                </c:pt>
                <c:pt idx="27">
                  <c:v>26</c:v>
                </c:pt>
                <c:pt idx="28">
                  <c:v>27</c:v>
                </c:pt>
                <c:pt idx="29">
                  <c:v>28</c:v>
                </c:pt>
                <c:pt idx="30">
                  <c:v>29</c:v>
                </c:pt>
                <c:pt idx="31">
                  <c:v>30</c:v>
                </c:pt>
                <c:pt idx="32">
                  <c:v>31</c:v>
                </c:pt>
                <c:pt idx="33">
                  <c:v>32</c:v>
                </c:pt>
                <c:pt idx="34">
                  <c:v>33</c:v>
                </c:pt>
                <c:pt idx="35">
                  <c:v>34</c:v>
                </c:pt>
                <c:pt idx="36">
                  <c:v>35</c:v>
                </c:pt>
                <c:pt idx="37">
                  <c:v>36</c:v>
                </c:pt>
                <c:pt idx="38">
                  <c:v>37</c:v>
                </c:pt>
                <c:pt idx="39">
                  <c:v>38</c:v>
                </c:pt>
                <c:pt idx="40">
                  <c:v>39</c:v>
                </c:pt>
                <c:pt idx="41">
                  <c:v>40</c:v>
                </c:pt>
                <c:pt idx="42">
                  <c:v>41</c:v>
                </c:pt>
                <c:pt idx="43">
                  <c:v>42</c:v>
                </c:pt>
                <c:pt idx="44">
                  <c:v>43</c:v>
                </c:pt>
                <c:pt idx="45">
                  <c:v>44</c:v>
                </c:pt>
                <c:pt idx="46">
                  <c:v>45</c:v>
                </c:pt>
                <c:pt idx="47">
                  <c:v>46</c:v>
                </c:pt>
                <c:pt idx="48">
                  <c:v>47</c:v>
                </c:pt>
                <c:pt idx="49">
                  <c:v>48</c:v>
                </c:pt>
                <c:pt idx="50">
                  <c:v>49</c:v>
                </c:pt>
                <c:pt idx="51">
                  <c:v>50</c:v>
                </c:pt>
                <c:pt idx="52">
                  <c:v>51</c:v>
                </c:pt>
                <c:pt idx="53">
                  <c:v>52</c:v>
                </c:pt>
                <c:pt idx="54">
                  <c:v>53</c:v>
                </c:pt>
                <c:pt idx="55">
                  <c:v>54</c:v>
                </c:pt>
                <c:pt idx="56">
                  <c:v>55</c:v>
                </c:pt>
                <c:pt idx="57">
                  <c:v>56</c:v>
                </c:pt>
                <c:pt idx="58">
                  <c:v>57</c:v>
                </c:pt>
                <c:pt idx="59">
                  <c:v>58</c:v>
                </c:pt>
                <c:pt idx="60">
                  <c:v>59</c:v>
                </c:pt>
                <c:pt idx="61">
                  <c:v>60</c:v>
                </c:pt>
                <c:pt idx="62">
                  <c:v>61</c:v>
                </c:pt>
                <c:pt idx="63">
                  <c:v>62</c:v>
                </c:pt>
                <c:pt idx="64">
                  <c:v>63</c:v>
                </c:pt>
                <c:pt idx="65">
                  <c:v>64</c:v>
                </c:pt>
                <c:pt idx="66">
                  <c:v>65</c:v>
                </c:pt>
                <c:pt idx="67">
                  <c:v>66</c:v>
                </c:pt>
                <c:pt idx="68">
                  <c:v>67</c:v>
                </c:pt>
                <c:pt idx="69">
                  <c:v>68</c:v>
                </c:pt>
                <c:pt idx="70">
                  <c:v>69</c:v>
                </c:pt>
                <c:pt idx="71">
                  <c:v>70</c:v>
                </c:pt>
                <c:pt idx="72">
                  <c:v>71</c:v>
                </c:pt>
                <c:pt idx="73">
                  <c:v>72</c:v>
                </c:pt>
                <c:pt idx="74">
                  <c:v>73</c:v>
                </c:pt>
                <c:pt idx="75">
                  <c:v>74</c:v>
                </c:pt>
                <c:pt idx="76">
                  <c:v>75</c:v>
                </c:pt>
                <c:pt idx="77">
                  <c:v>76</c:v>
                </c:pt>
                <c:pt idx="78">
                  <c:v>77</c:v>
                </c:pt>
                <c:pt idx="79">
                  <c:v>78</c:v>
                </c:pt>
                <c:pt idx="80">
                  <c:v>79</c:v>
                </c:pt>
                <c:pt idx="81">
                  <c:v>80</c:v>
                </c:pt>
                <c:pt idx="82">
                  <c:v>81</c:v>
                </c:pt>
                <c:pt idx="83">
                  <c:v>82</c:v>
                </c:pt>
                <c:pt idx="84">
                  <c:v>83</c:v>
                </c:pt>
                <c:pt idx="85">
                  <c:v>84</c:v>
                </c:pt>
                <c:pt idx="86">
                  <c:v>85</c:v>
                </c:pt>
                <c:pt idx="87">
                  <c:v>86</c:v>
                </c:pt>
                <c:pt idx="88">
                  <c:v>87</c:v>
                </c:pt>
                <c:pt idx="89">
                  <c:v>88</c:v>
                </c:pt>
                <c:pt idx="90">
                  <c:v>89</c:v>
                </c:pt>
                <c:pt idx="91">
                  <c:v>90</c:v>
                </c:pt>
                <c:pt idx="92">
                  <c:v>91</c:v>
                </c:pt>
                <c:pt idx="93">
                  <c:v>92</c:v>
                </c:pt>
                <c:pt idx="94">
                  <c:v>93</c:v>
                </c:pt>
                <c:pt idx="95">
                  <c:v>94</c:v>
                </c:pt>
                <c:pt idx="96">
                  <c:v>95</c:v>
                </c:pt>
                <c:pt idx="97">
                  <c:v>96</c:v>
                </c:pt>
                <c:pt idx="98">
                  <c:v>97</c:v>
                </c:pt>
                <c:pt idx="99">
                  <c:v>98</c:v>
                </c:pt>
                <c:pt idx="100">
                  <c:v>99</c:v>
                </c:pt>
                <c:pt idx="101">
                  <c:v>100</c:v>
                </c:pt>
                <c:pt idx="102">
                  <c:v>101</c:v>
                </c:pt>
                <c:pt idx="103">
                  <c:v>102</c:v>
                </c:pt>
                <c:pt idx="104">
                  <c:v>103</c:v>
                </c:pt>
                <c:pt idx="105">
                  <c:v>104</c:v>
                </c:pt>
                <c:pt idx="106">
                  <c:v>105</c:v>
                </c:pt>
                <c:pt idx="107">
                  <c:v>106</c:v>
                </c:pt>
                <c:pt idx="108">
                  <c:v>107</c:v>
                </c:pt>
                <c:pt idx="109">
                  <c:v>108</c:v>
                </c:pt>
                <c:pt idx="110">
                  <c:v>109</c:v>
                </c:pt>
                <c:pt idx="111">
                  <c:v>110</c:v>
                </c:pt>
                <c:pt idx="112">
                  <c:v>111</c:v>
                </c:pt>
                <c:pt idx="113">
                  <c:v>112</c:v>
                </c:pt>
                <c:pt idx="114">
                  <c:v>113</c:v>
                </c:pt>
                <c:pt idx="115">
                  <c:v>114</c:v>
                </c:pt>
                <c:pt idx="116">
                  <c:v>115</c:v>
                </c:pt>
                <c:pt idx="117">
                  <c:v>116</c:v>
                </c:pt>
                <c:pt idx="118">
                  <c:v>117</c:v>
                </c:pt>
                <c:pt idx="119">
                  <c:v>118</c:v>
                </c:pt>
                <c:pt idx="120">
                  <c:v>119</c:v>
                </c:pt>
                <c:pt idx="121">
                  <c:v>120</c:v>
                </c:pt>
                <c:pt idx="122">
                  <c:v>121</c:v>
                </c:pt>
                <c:pt idx="123">
                  <c:v>122</c:v>
                </c:pt>
                <c:pt idx="124">
                  <c:v>123</c:v>
                </c:pt>
                <c:pt idx="125">
                  <c:v>124</c:v>
                </c:pt>
                <c:pt idx="126">
                  <c:v>125</c:v>
                </c:pt>
                <c:pt idx="127">
                  <c:v>126</c:v>
                </c:pt>
                <c:pt idx="128">
                  <c:v>127</c:v>
                </c:pt>
                <c:pt idx="129">
                  <c:v>128</c:v>
                </c:pt>
                <c:pt idx="130">
                  <c:v>129</c:v>
                </c:pt>
                <c:pt idx="131">
                  <c:v>130</c:v>
                </c:pt>
                <c:pt idx="132">
                  <c:v>131</c:v>
                </c:pt>
                <c:pt idx="133">
                  <c:v>132</c:v>
                </c:pt>
                <c:pt idx="134">
                  <c:v>133</c:v>
                </c:pt>
                <c:pt idx="135">
                  <c:v>134</c:v>
                </c:pt>
                <c:pt idx="136">
                  <c:v>135</c:v>
                </c:pt>
                <c:pt idx="137">
                  <c:v>136</c:v>
                </c:pt>
                <c:pt idx="138">
                  <c:v>137</c:v>
                </c:pt>
                <c:pt idx="139">
                  <c:v>138</c:v>
                </c:pt>
                <c:pt idx="140">
                  <c:v>139</c:v>
                </c:pt>
                <c:pt idx="141">
                  <c:v>140</c:v>
                </c:pt>
                <c:pt idx="142">
                  <c:v>141</c:v>
                </c:pt>
                <c:pt idx="143">
                  <c:v>142</c:v>
                </c:pt>
                <c:pt idx="144">
                  <c:v>143</c:v>
                </c:pt>
                <c:pt idx="145">
                  <c:v>144</c:v>
                </c:pt>
                <c:pt idx="146">
                  <c:v>145</c:v>
                </c:pt>
                <c:pt idx="147">
                  <c:v>146</c:v>
                </c:pt>
                <c:pt idx="148">
                  <c:v>147</c:v>
                </c:pt>
                <c:pt idx="149">
                  <c:v>148</c:v>
                </c:pt>
                <c:pt idx="150">
                  <c:v>149</c:v>
                </c:pt>
                <c:pt idx="151">
                  <c:v>150</c:v>
                </c:pt>
                <c:pt idx="152">
                  <c:v>151</c:v>
                </c:pt>
                <c:pt idx="153">
                  <c:v>152</c:v>
                </c:pt>
                <c:pt idx="154">
                  <c:v>153</c:v>
                </c:pt>
                <c:pt idx="155">
                  <c:v>154</c:v>
                </c:pt>
                <c:pt idx="156">
                  <c:v>155</c:v>
                </c:pt>
                <c:pt idx="157">
                  <c:v>156</c:v>
                </c:pt>
                <c:pt idx="158">
                  <c:v>157</c:v>
                </c:pt>
                <c:pt idx="159">
                  <c:v>158</c:v>
                </c:pt>
                <c:pt idx="160">
                  <c:v>159</c:v>
                </c:pt>
                <c:pt idx="161">
                  <c:v>160</c:v>
                </c:pt>
                <c:pt idx="162">
                  <c:v>161</c:v>
                </c:pt>
                <c:pt idx="163">
                  <c:v>162</c:v>
                </c:pt>
                <c:pt idx="164">
                  <c:v>163</c:v>
                </c:pt>
                <c:pt idx="165">
                  <c:v>164</c:v>
                </c:pt>
                <c:pt idx="166">
                  <c:v>165</c:v>
                </c:pt>
                <c:pt idx="167">
                  <c:v>166</c:v>
                </c:pt>
                <c:pt idx="168">
                  <c:v>167</c:v>
                </c:pt>
                <c:pt idx="169">
                  <c:v>168</c:v>
                </c:pt>
              </c:numCache>
            </c:numRef>
          </c:xVal>
          <c:yVal>
            <c:numRef>
              <c:f>'3 state controller'!$D$10:$D$179</c:f>
              <c:numCache>
                <c:formatCode>General</c:formatCode>
                <c:ptCount val="17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  <c:pt idx="20">
                  <c:v>1</c:v>
                </c:pt>
                <c:pt idx="21">
                  <c:v>1</c:v>
                </c:pt>
                <c:pt idx="22">
                  <c:v>1</c:v>
                </c:pt>
                <c:pt idx="23">
                  <c:v>1</c:v>
                </c:pt>
                <c:pt idx="24">
                  <c:v>1</c:v>
                </c:pt>
                <c:pt idx="25">
                  <c:v>1</c:v>
                </c:pt>
                <c:pt idx="26">
                  <c:v>1</c:v>
                </c:pt>
                <c:pt idx="27">
                  <c:v>1</c:v>
                </c:pt>
                <c:pt idx="28">
                  <c:v>1</c:v>
                </c:pt>
                <c:pt idx="29">
                  <c:v>1</c:v>
                </c:pt>
                <c:pt idx="30">
                  <c:v>1</c:v>
                </c:pt>
                <c:pt idx="31">
                  <c:v>1</c:v>
                </c:pt>
                <c:pt idx="32">
                  <c:v>1</c:v>
                </c:pt>
                <c:pt idx="33">
                  <c:v>1</c:v>
                </c:pt>
                <c:pt idx="34">
                  <c:v>1</c:v>
                </c:pt>
                <c:pt idx="35">
                  <c:v>1</c:v>
                </c:pt>
                <c:pt idx="36">
                  <c:v>1</c:v>
                </c:pt>
                <c:pt idx="37">
                  <c:v>1</c:v>
                </c:pt>
                <c:pt idx="38">
                  <c:v>1</c:v>
                </c:pt>
                <c:pt idx="39">
                  <c:v>1</c:v>
                </c:pt>
                <c:pt idx="40">
                  <c:v>1</c:v>
                </c:pt>
                <c:pt idx="41">
                  <c:v>1</c:v>
                </c:pt>
                <c:pt idx="42">
                  <c:v>1</c:v>
                </c:pt>
                <c:pt idx="43">
                  <c:v>1</c:v>
                </c:pt>
                <c:pt idx="44">
                  <c:v>1</c:v>
                </c:pt>
                <c:pt idx="45">
                  <c:v>1</c:v>
                </c:pt>
                <c:pt idx="46">
                  <c:v>1</c:v>
                </c:pt>
                <c:pt idx="47">
                  <c:v>1</c:v>
                </c:pt>
                <c:pt idx="48">
                  <c:v>1</c:v>
                </c:pt>
                <c:pt idx="49">
                  <c:v>1</c:v>
                </c:pt>
                <c:pt idx="50">
                  <c:v>1</c:v>
                </c:pt>
                <c:pt idx="51">
                  <c:v>1</c:v>
                </c:pt>
                <c:pt idx="52">
                  <c:v>1</c:v>
                </c:pt>
                <c:pt idx="53">
                  <c:v>1</c:v>
                </c:pt>
                <c:pt idx="54">
                  <c:v>1</c:v>
                </c:pt>
                <c:pt idx="55">
                  <c:v>1</c:v>
                </c:pt>
                <c:pt idx="56">
                  <c:v>1</c:v>
                </c:pt>
                <c:pt idx="57">
                  <c:v>1</c:v>
                </c:pt>
                <c:pt idx="58">
                  <c:v>1</c:v>
                </c:pt>
                <c:pt idx="59">
                  <c:v>1</c:v>
                </c:pt>
                <c:pt idx="60">
                  <c:v>1</c:v>
                </c:pt>
                <c:pt idx="61">
                  <c:v>1</c:v>
                </c:pt>
                <c:pt idx="62">
                  <c:v>1</c:v>
                </c:pt>
                <c:pt idx="63">
                  <c:v>1</c:v>
                </c:pt>
                <c:pt idx="64">
                  <c:v>1</c:v>
                </c:pt>
                <c:pt idx="65">
                  <c:v>1</c:v>
                </c:pt>
                <c:pt idx="66">
                  <c:v>1</c:v>
                </c:pt>
                <c:pt idx="67">
                  <c:v>1</c:v>
                </c:pt>
                <c:pt idx="68">
                  <c:v>1</c:v>
                </c:pt>
                <c:pt idx="69">
                  <c:v>1</c:v>
                </c:pt>
                <c:pt idx="70">
                  <c:v>1</c:v>
                </c:pt>
                <c:pt idx="71">
                  <c:v>1</c:v>
                </c:pt>
                <c:pt idx="72">
                  <c:v>1</c:v>
                </c:pt>
                <c:pt idx="73">
                  <c:v>1</c:v>
                </c:pt>
                <c:pt idx="74">
                  <c:v>1</c:v>
                </c:pt>
                <c:pt idx="75">
                  <c:v>1</c:v>
                </c:pt>
                <c:pt idx="76">
                  <c:v>1</c:v>
                </c:pt>
                <c:pt idx="77">
                  <c:v>1</c:v>
                </c:pt>
                <c:pt idx="78">
                  <c:v>1</c:v>
                </c:pt>
                <c:pt idx="79">
                  <c:v>1</c:v>
                </c:pt>
                <c:pt idx="80">
                  <c:v>1</c:v>
                </c:pt>
                <c:pt idx="81">
                  <c:v>1</c:v>
                </c:pt>
                <c:pt idx="82">
                  <c:v>1</c:v>
                </c:pt>
                <c:pt idx="83">
                  <c:v>1</c:v>
                </c:pt>
                <c:pt idx="84">
                  <c:v>1</c:v>
                </c:pt>
                <c:pt idx="85">
                  <c:v>1</c:v>
                </c:pt>
                <c:pt idx="86">
                  <c:v>1</c:v>
                </c:pt>
                <c:pt idx="87">
                  <c:v>1</c:v>
                </c:pt>
                <c:pt idx="88">
                  <c:v>1</c:v>
                </c:pt>
                <c:pt idx="89">
                  <c:v>1</c:v>
                </c:pt>
                <c:pt idx="90">
                  <c:v>1</c:v>
                </c:pt>
                <c:pt idx="91">
                  <c:v>1</c:v>
                </c:pt>
                <c:pt idx="92">
                  <c:v>1</c:v>
                </c:pt>
                <c:pt idx="93">
                  <c:v>1</c:v>
                </c:pt>
                <c:pt idx="94">
                  <c:v>1</c:v>
                </c:pt>
                <c:pt idx="95">
                  <c:v>1</c:v>
                </c:pt>
                <c:pt idx="96">
                  <c:v>1</c:v>
                </c:pt>
                <c:pt idx="97">
                  <c:v>1</c:v>
                </c:pt>
                <c:pt idx="98">
                  <c:v>1</c:v>
                </c:pt>
                <c:pt idx="99">
                  <c:v>1</c:v>
                </c:pt>
                <c:pt idx="100">
                  <c:v>1</c:v>
                </c:pt>
                <c:pt idx="101">
                  <c:v>1</c:v>
                </c:pt>
                <c:pt idx="102">
                  <c:v>1</c:v>
                </c:pt>
                <c:pt idx="103">
                  <c:v>1</c:v>
                </c:pt>
                <c:pt idx="104">
                  <c:v>1</c:v>
                </c:pt>
                <c:pt idx="105">
                  <c:v>1</c:v>
                </c:pt>
                <c:pt idx="106">
                  <c:v>1</c:v>
                </c:pt>
                <c:pt idx="107">
                  <c:v>1</c:v>
                </c:pt>
                <c:pt idx="108">
                  <c:v>1</c:v>
                </c:pt>
                <c:pt idx="109">
                  <c:v>1</c:v>
                </c:pt>
                <c:pt idx="110">
                  <c:v>1</c:v>
                </c:pt>
                <c:pt idx="111">
                  <c:v>1</c:v>
                </c:pt>
                <c:pt idx="112">
                  <c:v>1</c:v>
                </c:pt>
                <c:pt idx="113">
                  <c:v>1</c:v>
                </c:pt>
                <c:pt idx="114">
                  <c:v>1</c:v>
                </c:pt>
                <c:pt idx="115">
                  <c:v>1</c:v>
                </c:pt>
                <c:pt idx="116">
                  <c:v>1</c:v>
                </c:pt>
                <c:pt idx="117">
                  <c:v>1</c:v>
                </c:pt>
                <c:pt idx="118">
                  <c:v>1</c:v>
                </c:pt>
                <c:pt idx="119">
                  <c:v>1</c:v>
                </c:pt>
                <c:pt idx="120">
                  <c:v>1</c:v>
                </c:pt>
                <c:pt idx="121">
                  <c:v>1</c:v>
                </c:pt>
                <c:pt idx="122">
                  <c:v>1</c:v>
                </c:pt>
                <c:pt idx="123">
                  <c:v>1</c:v>
                </c:pt>
                <c:pt idx="124">
                  <c:v>1</c:v>
                </c:pt>
                <c:pt idx="125">
                  <c:v>1</c:v>
                </c:pt>
                <c:pt idx="126">
                  <c:v>1</c:v>
                </c:pt>
                <c:pt idx="127">
                  <c:v>1</c:v>
                </c:pt>
                <c:pt idx="128">
                  <c:v>1</c:v>
                </c:pt>
                <c:pt idx="129">
                  <c:v>1</c:v>
                </c:pt>
                <c:pt idx="130">
                  <c:v>1</c:v>
                </c:pt>
                <c:pt idx="131">
                  <c:v>1</c:v>
                </c:pt>
                <c:pt idx="132">
                  <c:v>1</c:v>
                </c:pt>
                <c:pt idx="133">
                  <c:v>1</c:v>
                </c:pt>
                <c:pt idx="134">
                  <c:v>1</c:v>
                </c:pt>
                <c:pt idx="135">
                  <c:v>1</c:v>
                </c:pt>
                <c:pt idx="136">
                  <c:v>1</c:v>
                </c:pt>
                <c:pt idx="137">
                  <c:v>1</c:v>
                </c:pt>
                <c:pt idx="138">
                  <c:v>1</c:v>
                </c:pt>
                <c:pt idx="139">
                  <c:v>1</c:v>
                </c:pt>
                <c:pt idx="140">
                  <c:v>1</c:v>
                </c:pt>
                <c:pt idx="141">
                  <c:v>1</c:v>
                </c:pt>
                <c:pt idx="142">
                  <c:v>1</c:v>
                </c:pt>
                <c:pt idx="143">
                  <c:v>1</c:v>
                </c:pt>
                <c:pt idx="144">
                  <c:v>1</c:v>
                </c:pt>
                <c:pt idx="145">
                  <c:v>1</c:v>
                </c:pt>
                <c:pt idx="146">
                  <c:v>1</c:v>
                </c:pt>
                <c:pt idx="147">
                  <c:v>1</c:v>
                </c:pt>
                <c:pt idx="148">
                  <c:v>1</c:v>
                </c:pt>
                <c:pt idx="149">
                  <c:v>1</c:v>
                </c:pt>
                <c:pt idx="150">
                  <c:v>1</c:v>
                </c:pt>
                <c:pt idx="151">
                  <c:v>1</c:v>
                </c:pt>
                <c:pt idx="152">
                  <c:v>1</c:v>
                </c:pt>
                <c:pt idx="153">
                  <c:v>1</c:v>
                </c:pt>
                <c:pt idx="154">
                  <c:v>1</c:v>
                </c:pt>
                <c:pt idx="155">
                  <c:v>1</c:v>
                </c:pt>
                <c:pt idx="156">
                  <c:v>1</c:v>
                </c:pt>
                <c:pt idx="157">
                  <c:v>1</c:v>
                </c:pt>
                <c:pt idx="158">
                  <c:v>1</c:v>
                </c:pt>
                <c:pt idx="159">
                  <c:v>1</c:v>
                </c:pt>
                <c:pt idx="160">
                  <c:v>1</c:v>
                </c:pt>
                <c:pt idx="161">
                  <c:v>1</c:v>
                </c:pt>
                <c:pt idx="162">
                  <c:v>1</c:v>
                </c:pt>
                <c:pt idx="163">
                  <c:v>1</c:v>
                </c:pt>
                <c:pt idx="164">
                  <c:v>1</c:v>
                </c:pt>
                <c:pt idx="165">
                  <c:v>1</c:v>
                </c:pt>
                <c:pt idx="166">
                  <c:v>1</c:v>
                </c:pt>
                <c:pt idx="167">
                  <c:v>1</c:v>
                </c:pt>
                <c:pt idx="168">
                  <c:v>1</c:v>
                </c:pt>
                <c:pt idx="169">
                  <c:v>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5931-4E8C-BF84-9708B2383881}"/>
            </c:ext>
          </c:extLst>
        </c:ser>
        <c:ser>
          <c:idx val="1"/>
          <c:order val="1"/>
          <c:tx>
            <c:strRef>
              <c:f>'3 state controller'!$E$8</c:f>
              <c:strCache>
                <c:ptCount val="1"/>
                <c:pt idx="0">
                  <c:v>High</c:v>
                </c:pt>
              </c:strCache>
            </c:strRef>
          </c:tx>
          <c:spPr>
            <a:ln>
              <a:solidFill>
                <a:srgbClr val="FF0000"/>
              </a:solidFill>
              <a:prstDash val="dash"/>
            </a:ln>
          </c:spPr>
          <c:marker>
            <c:symbol val="none"/>
          </c:marker>
          <c:xVal>
            <c:numRef>
              <c:f>'3 state controller'!$C$10:$C$179</c:f>
              <c:numCache>
                <c:formatCode>General</c:formatCode>
                <c:ptCount val="170"/>
                <c:pt idx="0">
                  <c:v>-1</c:v>
                </c:pt>
                <c:pt idx="1">
                  <c:v>0</c:v>
                </c:pt>
                <c:pt idx="2">
                  <c:v>1</c:v>
                </c:pt>
                <c:pt idx="3">
                  <c:v>2</c:v>
                </c:pt>
                <c:pt idx="4">
                  <c:v>3</c:v>
                </c:pt>
                <c:pt idx="5">
                  <c:v>4</c:v>
                </c:pt>
                <c:pt idx="6">
                  <c:v>5</c:v>
                </c:pt>
                <c:pt idx="7">
                  <c:v>6</c:v>
                </c:pt>
                <c:pt idx="8">
                  <c:v>7</c:v>
                </c:pt>
                <c:pt idx="9">
                  <c:v>8</c:v>
                </c:pt>
                <c:pt idx="10">
                  <c:v>9</c:v>
                </c:pt>
                <c:pt idx="11">
                  <c:v>10</c:v>
                </c:pt>
                <c:pt idx="12">
                  <c:v>11</c:v>
                </c:pt>
                <c:pt idx="13">
                  <c:v>12</c:v>
                </c:pt>
                <c:pt idx="14">
                  <c:v>13</c:v>
                </c:pt>
                <c:pt idx="15">
                  <c:v>14</c:v>
                </c:pt>
                <c:pt idx="16">
                  <c:v>15</c:v>
                </c:pt>
                <c:pt idx="17">
                  <c:v>16</c:v>
                </c:pt>
                <c:pt idx="18">
                  <c:v>17</c:v>
                </c:pt>
                <c:pt idx="19">
                  <c:v>18</c:v>
                </c:pt>
                <c:pt idx="20">
                  <c:v>19</c:v>
                </c:pt>
                <c:pt idx="21">
                  <c:v>20</c:v>
                </c:pt>
                <c:pt idx="22">
                  <c:v>21</c:v>
                </c:pt>
                <c:pt idx="23">
                  <c:v>22</c:v>
                </c:pt>
                <c:pt idx="24">
                  <c:v>23</c:v>
                </c:pt>
                <c:pt idx="25">
                  <c:v>24</c:v>
                </c:pt>
                <c:pt idx="26">
                  <c:v>25</c:v>
                </c:pt>
                <c:pt idx="27">
                  <c:v>26</c:v>
                </c:pt>
                <c:pt idx="28">
                  <c:v>27</c:v>
                </c:pt>
                <c:pt idx="29">
                  <c:v>28</c:v>
                </c:pt>
                <c:pt idx="30">
                  <c:v>29</c:v>
                </c:pt>
                <c:pt idx="31">
                  <c:v>30</c:v>
                </c:pt>
                <c:pt idx="32">
                  <c:v>31</c:v>
                </c:pt>
                <c:pt idx="33">
                  <c:v>32</c:v>
                </c:pt>
                <c:pt idx="34">
                  <c:v>33</c:v>
                </c:pt>
                <c:pt idx="35">
                  <c:v>34</c:v>
                </c:pt>
                <c:pt idx="36">
                  <c:v>35</c:v>
                </c:pt>
                <c:pt idx="37">
                  <c:v>36</c:v>
                </c:pt>
                <c:pt idx="38">
                  <c:v>37</c:v>
                </c:pt>
                <c:pt idx="39">
                  <c:v>38</c:v>
                </c:pt>
                <c:pt idx="40">
                  <c:v>39</c:v>
                </c:pt>
                <c:pt idx="41">
                  <c:v>40</c:v>
                </c:pt>
                <c:pt idx="42">
                  <c:v>41</c:v>
                </c:pt>
                <c:pt idx="43">
                  <c:v>42</c:v>
                </c:pt>
                <c:pt idx="44">
                  <c:v>43</c:v>
                </c:pt>
                <c:pt idx="45">
                  <c:v>44</c:v>
                </c:pt>
                <c:pt idx="46">
                  <c:v>45</c:v>
                </c:pt>
                <c:pt idx="47">
                  <c:v>46</c:v>
                </c:pt>
                <c:pt idx="48">
                  <c:v>47</c:v>
                </c:pt>
                <c:pt idx="49">
                  <c:v>48</c:v>
                </c:pt>
                <c:pt idx="50">
                  <c:v>49</c:v>
                </c:pt>
                <c:pt idx="51">
                  <c:v>50</c:v>
                </c:pt>
                <c:pt idx="52">
                  <c:v>51</c:v>
                </c:pt>
                <c:pt idx="53">
                  <c:v>52</c:v>
                </c:pt>
                <c:pt idx="54">
                  <c:v>53</c:v>
                </c:pt>
                <c:pt idx="55">
                  <c:v>54</c:v>
                </c:pt>
                <c:pt idx="56">
                  <c:v>55</c:v>
                </c:pt>
                <c:pt idx="57">
                  <c:v>56</c:v>
                </c:pt>
                <c:pt idx="58">
                  <c:v>57</c:v>
                </c:pt>
                <c:pt idx="59">
                  <c:v>58</c:v>
                </c:pt>
                <c:pt idx="60">
                  <c:v>59</c:v>
                </c:pt>
                <c:pt idx="61">
                  <c:v>60</c:v>
                </c:pt>
                <c:pt idx="62">
                  <c:v>61</c:v>
                </c:pt>
                <c:pt idx="63">
                  <c:v>62</c:v>
                </c:pt>
                <c:pt idx="64">
                  <c:v>63</c:v>
                </c:pt>
                <c:pt idx="65">
                  <c:v>64</c:v>
                </c:pt>
                <c:pt idx="66">
                  <c:v>65</c:v>
                </c:pt>
                <c:pt idx="67">
                  <c:v>66</c:v>
                </c:pt>
                <c:pt idx="68">
                  <c:v>67</c:v>
                </c:pt>
                <c:pt idx="69">
                  <c:v>68</c:v>
                </c:pt>
                <c:pt idx="70">
                  <c:v>69</c:v>
                </c:pt>
                <c:pt idx="71">
                  <c:v>70</c:v>
                </c:pt>
                <c:pt idx="72">
                  <c:v>71</c:v>
                </c:pt>
                <c:pt idx="73">
                  <c:v>72</c:v>
                </c:pt>
                <c:pt idx="74">
                  <c:v>73</c:v>
                </c:pt>
                <c:pt idx="75">
                  <c:v>74</c:v>
                </c:pt>
                <c:pt idx="76">
                  <c:v>75</c:v>
                </c:pt>
                <c:pt idx="77">
                  <c:v>76</c:v>
                </c:pt>
                <c:pt idx="78">
                  <c:v>77</c:v>
                </c:pt>
                <c:pt idx="79">
                  <c:v>78</c:v>
                </c:pt>
                <c:pt idx="80">
                  <c:v>79</c:v>
                </c:pt>
                <c:pt idx="81">
                  <c:v>80</c:v>
                </c:pt>
                <c:pt idx="82">
                  <c:v>81</c:v>
                </c:pt>
                <c:pt idx="83">
                  <c:v>82</c:v>
                </c:pt>
                <c:pt idx="84">
                  <c:v>83</c:v>
                </c:pt>
                <c:pt idx="85">
                  <c:v>84</c:v>
                </c:pt>
                <c:pt idx="86">
                  <c:v>85</c:v>
                </c:pt>
                <c:pt idx="87">
                  <c:v>86</c:v>
                </c:pt>
                <c:pt idx="88">
                  <c:v>87</c:v>
                </c:pt>
                <c:pt idx="89">
                  <c:v>88</c:v>
                </c:pt>
                <c:pt idx="90">
                  <c:v>89</c:v>
                </c:pt>
                <c:pt idx="91">
                  <c:v>90</c:v>
                </c:pt>
                <c:pt idx="92">
                  <c:v>91</c:v>
                </c:pt>
                <c:pt idx="93">
                  <c:v>92</c:v>
                </c:pt>
                <c:pt idx="94">
                  <c:v>93</c:v>
                </c:pt>
                <c:pt idx="95">
                  <c:v>94</c:v>
                </c:pt>
                <c:pt idx="96">
                  <c:v>95</c:v>
                </c:pt>
                <c:pt idx="97">
                  <c:v>96</c:v>
                </c:pt>
                <c:pt idx="98">
                  <c:v>97</c:v>
                </c:pt>
                <c:pt idx="99">
                  <c:v>98</c:v>
                </c:pt>
                <c:pt idx="100">
                  <c:v>99</c:v>
                </c:pt>
                <c:pt idx="101">
                  <c:v>100</c:v>
                </c:pt>
                <c:pt idx="102">
                  <c:v>101</c:v>
                </c:pt>
                <c:pt idx="103">
                  <c:v>102</c:v>
                </c:pt>
                <c:pt idx="104">
                  <c:v>103</c:v>
                </c:pt>
                <c:pt idx="105">
                  <c:v>104</c:v>
                </c:pt>
                <c:pt idx="106">
                  <c:v>105</c:v>
                </c:pt>
                <c:pt idx="107">
                  <c:v>106</c:v>
                </c:pt>
                <c:pt idx="108">
                  <c:v>107</c:v>
                </c:pt>
                <c:pt idx="109">
                  <c:v>108</c:v>
                </c:pt>
                <c:pt idx="110">
                  <c:v>109</c:v>
                </c:pt>
                <c:pt idx="111">
                  <c:v>110</c:v>
                </c:pt>
                <c:pt idx="112">
                  <c:v>111</c:v>
                </c:pt>
                <c:pt idx="113">
                  <c:v>112</c:v>
                </c:pt>
                <c:pt idx="114">
                  <c:v>113</c:v>
                </c:pt>
                <c:pt idx="115">
                  <c:v>114</c:v>
                </c:pt>
                <c:pt idx="116">
                  <c:v>115</c:v>
                </c:pt>
                <c:pt idx="117">
                  <c:v>116</c:v>
                </c:pt>
                <c:pt idx="118">
                  <c:v>117</c:v>
                </c:pt>
                <c:pt idx="119">
                  <c:v>118</c:v>
                </c:pt>
                <c:pt idx="120">
                  <c:v>119</c:v>
                </c:pt>
                <c:pt idx="121">
                  <c:v>120</c:v>
                </c:pt>
                <c:pt idx="122">
                  <c:v>121</c:v>
                </c:pt>
                <c:pt idx="123">
                  <c:v>122</c:v>
                </c:pt>
                <c:pt idx="124">
                  <c:v>123</c:v>
                </c:pt>
                <c:pt idx="125">
                  <c:v>124</c:v>
                </c:pt>
                <c:pt idx="126">
                  <c:v>125</c:v>
                </c:pt>
                <c:pt idx="127">
                  <c:v>126</c:v>
                </c:pt>
                <c:pt idx="128">
                  <c:v>127</c:v>
                </c:pt>
                <c:pt idx="129">
                  <c:v>128</c:v>
                </c:pt>
                <c:pt idx="130">
                  <c:v>129</c:v>
                </c:pt>
                <c:pt idx="131">
                  <c:v>130</c:v>
                </c:pt>
                <c:pt idx="132">
                  <c:v>131</c:v>
                </c:pt>
                <c:pt idx="133">
                  <c:v>132</c:v>
                </c:pt>
                <c:pt idx="134">
                  <c:v>133</c:v>
                </c:pt>
                <c:pt idx="135">
                  <c:v>134</c:v>
                </c:pt>
                <c:pt idx="136">
                  <c:v>135</c:v>
                </c:pt>
                <c:pt idx="137">
                  <c:v>136</c:v>
                </c:pt>
                <c:pt idx="138">
                  <c:v>137</c:v>
                </c:pt>
                <c:pt idx="139">
                  <c:v>138</c:v>
                </c:pt>
                <c:pt idx="140">
                  <c:v>139</c:v>
                </c:pt>
                <c:pt idx="141">
                  <c:v>140</c:v>
                </c:pt>
                <c:pt idx="142">
                  <c:v>141</c:v>
                </c:pt>
                <c:pt idx="143">
                  <c:v>142</c:v>
                </c:pt>
                <c:pt idx="144">
                  <c:v>143</c:v>
                </c:pt>
                <c:pt idx="145">
                  <c:v>144</c:v>
                </c:pt>
                <c:pt idx="146">
                  <c:v>145</c:v>
                </c:pt>
                <c:pt idx="147">
                  <c:v>146</c:v>
                </c:pt>
                <c:pt idx="148">
                  <c:v>147</c:v>
                </c:pt>
                <c:pt idx="149">
                  <c:v>148</c:v>
                </c:pt>
                <c:pt idx="150">
                  <c:v>149</c:v>
                </c:pt>
                <c:pt idx="151">
                  <c:v>150</c:v>
                </c:pt>
                <c:pt idx="152">
                  <c:v>151</c:v>
                </c:pt>
                <c:pt idx="153">
                  <c:v>152</c:v>
                </c:pt>
                <c:pt idx="154">
                  <c:v>153</c:v>
                </c:pt>
                <c:pt idx="155">
                  <c:v>154</c:v>
                </c:pt>
                <c:pt idx="156">
                  <c:v>155</c:v>
                </c:pt>
                <c:pt idx="157">
                  <c:v>156</c:v>
                </c:pt>
                <c:pt idx="158">
                  <c:v>157</c:v>
                </c:pt>
                <c:pt idx="159">
                  <c:v>158</c:v>
                </c:pt>
                <c:pt idx="160">
                  <c:v>159</c:v>
                </c:pt>
                <c:pt idx="161">
                  <c:v>160</c:v>
                </c:pt>
                <c:pt idx="162">
                  <c:v>161</c:v>
                </c:pt>
                <c:pt idx="163">
                  <c:v>162</c:v>
                </c:pt>
                <c:pt idx="164">
                  <c:v>163</c:v>
                </c:pt>
                <c:pt idx="165">
                  <c:v>164</c:v>
                </c:pt>
                <c:pt idx="166">
                  <c:v>165</c:v>
                </c:pt>
                <c:pt idx="167">
                  <c:v>166</c:v>
                </c:pt>
                <c:pt idx="168">
                  <c:v>167</c:v>
                </c:pt>
                <c:pt idx="169">
                  <c:v>168</c:v>
                </c:pt>
              </c:numCache>
            </c:numRef>
          </c:xVal>
          <c:yVal>
            <c:numRef>
              <c:f>'3 state controller'!$E$10:$E$179</c:f>
              <c:numCache>
                <c:formatCode>General</c:formatCode>
                <c:ptCount val="17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1.1499999999999999</c:v>
                </c:pt>
                <c:pt idx="7">
                  <c:v>1.1499999999999999</c:v>
                </c:pt>
                <c:pt idx="8">
                  <c:v>1.1499999999999999</c:v>
                </c:pt>
                <c:pt idx="9">
                  <c:v>1.1499999999999999</c:v>
                </c:pt>
                <c:pt idx="10">
                  <c:v>1.1499999999999999</c:v>
                </c:pt>
                <c:pt idx="11">
                  <c:v>1.1499999999999999</c:v>
                </c:pt>
                <c:pt idx="12">
                  <c:v>1.1499999999999999</c:v>
                </c:pt>
                <c:pt idx="13">
                  <c:v>1.1499999999999999</c:v>
                </c:pt>
                <c:pt idx="14">
                  <c:v>1.1499999999999999</c:v>
                </c:pt>
                <c:pt idx="15">
                  <c:v>1.1499999999999999</c:v>
                </c:pt>
                <c:pt idx="16">
                  <c:v>1.1499999999999999</c:v>
                </c:pt>
                <c:pt idx="17">
                  <c:v>1.1499999999999999</c:v>
                </c:pt>
                <c:pt idx="18">
                  <c:v>1.1499999999999999</c:v>
                </c:pt>
                <c:pt idx="19">
                  <c:v>1.1499999999999999</c:v>
                </c:pt>
                <c:pt idx="20">
                  <c:v>1.1499999999999999</c:v>
                </c:pt>
                <c:pt idx="21">
                  <c:v>1.1499999999999999</c:v>
                </c:pt>
                <c:pt idx="22">
                  <c:v>1.1499999999999999</c:v>
                </c:pt>
                <c:pt idx="23">
                  <c:v>1.1499999999999999</c:v>
                </c:pt>
                <c:pt idx="24">
                  <c:v>1.1499999999999999</c:v>
                </c:pt>
                <c:pt idx="25">
                  <c:v>1.1499999999999999</c:v>
                </c:pt>
                <c:pt idx="26">
                  <c:v>1.1499999999999999</c:v>
                </c:pt>
                <c:pt idx="27">
                  <c:v>1.1499999999999999</c:v>
                </c:pt>
                <c:pt idx="28">
                  <c:v>1.1499999999999999</c:v>
                </c:pt>
                <c:pt idx="29">
                  <c:v>1.1499999999999999</c:v>
                </c:pt>
                <c:pt idx="30">
                  <c:v>1.1499999999999999</c:v>
                </c:pt>
                <c:pt idx="31">
                  <c:v>1.1499999999999999</c:v>
                </c:pt>
                <c:pt idx="32">
                  <c:v>1.1499999999999999</c:v>
                </c:pt>
                <c:pt idx="33">
                  <c:v>1.1499999999999999</c:v>
                </c:pt>
                <c:pt idx="34">
                  <c:v>1.1499999999999999</c:v>
                </c:pt>
                <c:pt idx="35">
                  <c:v>1.1499999999999999</c:v>
                </c:pt>
                <c:pt idx="36">
                  <c:v>1.1499999999999999</c:v>
                </c:pt>
                <c:pt idx="37">
                  <c:v>1.1499999999999999</c:v>
                </c:pt>
                <c:pt idx="38">
                  <c:v>1.1499999999999999</c:v>
                </c:pt>
                <c:pt idx="39">
                  <c:v>1.1499999999999999</c:v>
                </c:pt>
                <c:pt idx="40">
                  <c:v>1.1499999999999999</c:v>
                </c:pt>
                <c:pt idx="41">
                  <c:v>1.1499999999999999</c:v>
                </c:pt>
                <c:pt idx="42">
                  <c:v>1.1499999999999999</c:v>
                </c:pt>
                <c:pt idx="43">
                  <c:v>1.1499999999999999</c:v>
                </c:pt>
                <c:pt idx="44">
                  <c:v>1.1499999999999999</c:v>
                </c:pt>
                <c:pt idx="45">
                  <c:v>1.1499999999999999</c:v>
                </c:pt>
                <c:pt idx="46">
                  <c:v>1.1499999999999999</c:v>
                </c:pt>
                <c:pt idx="47">
                  <c:v>1.1499999999999999</c:v>
                </c:pt>
                <c:pt idx="48">
                  <c:v>1.1499999999999999</c:v>
                </c:pt>
                <c:pt idx="49">
                  <c:v>1.1499999999999999</c:v>
                </c:pt>
                <c:pt idx="50">
                  <c:v>1.1499999999999999</c:v>
                </c:pt>
                <c:pt idx="51">
                  <c:v>1.1499999999999999</c:v>
                </c:pt>
                <c:pt idx="52">
                  <c:v>1.1499999999999999</c:v>
                </c:pt>
                <c:pt idx="53">
                  <c:v>1.1499999999999999</c:v>
                </c:pt>
                <c:pt idx="54">
                  <c:v>1.1499999999999999</c:v>
                </c:pt>
                <c:pt idx="55">
                  <c:v>1.1499999999999999</c:v>
                </c:pt>
                <c:pt idx="56">
                  <c:v>1.1499999999999999</c:v>
                </c:pt>
                <c:pt idx="57">
                  <c:v>1.1499999999999999</c:v>
                </c:pt>
                <c:pt idx="58">
                  <c:v>1.1499999999999999</c:v>
                </c:pt>
                <c:pt idx="59">
                  <c:v>1.1499999999999999</c:v>
                </c:pt>
                <c:pt idx="60">
                  <c:v>1.1499999999999999</c:v>
                </c:pt>
                <c:pt idx="61">
                  <c:v>1.1499999999999999</c:v>
                </c:pt>
                <c:pt idx="62">
                  <c:v>1.1499999999999999</c:v>
                </c:pt>
                <c:pt idx="63">
                  <c:v>1.1499999999999999</c:v>
                </c:pt>
                <c:pt idx="64">
                  <c:v>1.1499999999999999</c:v>
                </c:pt>
                <c:pt idx="65">
                  <c:v>1.1499999999999999</c:v>
                </c:pt>
                <c:pt idx="66">
                  <c:v>1.1499999999999999</c:v>
                </c:pt>
                <c:pt idx="67">
                  <c:v>1.1499999999999999</c:v>
                </c:pt>
                <c:pt idx="68">
                  <c:v>1.1499999999999999</c:v>
                </c:pt>
                <c:pt idx="69">
                  <c:v>1.1499999999999999</c:v>
                </c:pt>
                <c:pt idx="70">
                  <c:v>1.1499999999999999</c:v>
                </c:pt>
                <c:pt idx="71">
                  <c:v>1.1499999999999999</c:v>
                </c:pt>
                <c:pt idx="72">
                  <c:v>1.1499999999999999</c:v>
                </c:pt>
                <c:pt idx="73">
                  <c:v>1.1499999999999999</c:v>
                </c:pt>
                <c:pt idx="74">
                  <c:v>1.1499999999999999</c:v>
                </c:pt>
                <c:pt idx="75">
                  <c:v>1.1499999999999999</c:v>
                </c:pt>
                <c:pt idx="76">
                  <c:v>1.1499999999999999</c:v>
                </c:pt>
                <c:pt idx="77">
                  <c:v>1.1499999999999999</c:v>
                </c:pt>
                <c:pt idx="78">
                  <c:v>1.1499999999999999</c:v>
                </c:pt>
                <c:pt idx="79">
                  <c:v>1.1499999999999999</c:v>
                </c:pt>
                <c:pt idx="80">
                  <c:v>1.1499999999999999</c:v>
                </c:pt>
                <c:pt idx="81">
                  <c:v>1.1499999999999999</c:v>
                </c:pt>
                <c:pt idx="82">
                  <c:v>1.1499999999999999</c:v>
                </c:pt>
                <c:pt idx="83">
                  <c:v>1.1499999999999999</c:v>
                </c:pt>
                <c:pt idx="84">
                  <c:v>1.1499999999999999</c:v>
                </c:pt>
                <c:pt idx="85">
                  <c:v>1.1499999999999999</c:v>
                </c:pt>
                <c:pt idx="86">
                  <c:v>1.1499999999999999</c:v>
                </c:pt>
                <c:pt idx="87">
                  <c:v>1.1499999999999999</c:v>
                </c:pt>
                <c:pt idx="88">
                  <c:v>1.1499999999999999</c:v>
                </c:pt>
                <c:pt idx="89">
                  <c:v>1.1499999999999999</c:v>
                </c:pt>
                <c:pt idx="90">
                  <c:v>1.1499999999999999</c:v>
                </c:pt>
                <c:pt idx="91">
                  <c:v>1.1499999999999999</c:v>
                </c:pt>
                <c:pt idx="92">
                  <c:v>1.1499999999999999</c:v>
                </c:pt>
                <c:pt idx="93">
                  <c:v>1.1499999999999999</c:v>
                </c:pt>
                <c:pt idx="94">
                  <c:v>1.1499999999999999</c:v>
                </c:pt>
                <c:pt idx="95">
                  <c:v>1.1499999999999999</c:v>
                </c:pt>
                <c:pt idx="96">
                  <c:v>1.1499999999999999</c:v>
                </c:pt>
                <c:pt idx="97">
                  <c:v>1.1499999999999999</c:v>
                </c:pt>
                <c:pt idx="98">
                  <c:v>1.1499999999999999</c:v>
                </c:pt>
                <c:pt idx="99">
                  <c:v>1.1499999999999999</c:v>
                </c:pt>
                <c:pt idx="100">
                  <c:v>1.1499999999999999</c:v>
                </c:pt>
                <c:pt idx="101">
                  <c:v>1.1499999999999999</c:v>
                </c:pt>
                <c:pt idx="102">
                  <c:v>1.1499999999999999</c:v>
                </c:pt>
                <c:pt idx="103">
                  <c:v>1.1499999999999999</c:v>
                </c:pt>
                <c:pt idx="104">
                  <c:v>1.1499999999999999</c:v>
                </c:pt>
                <c:pt idx="105">
                  <c:v>1.1499999999999999</c:v>
                </c:pt>
                <c:pt idx="106">
                  <c:v>1.1499999999999999</c:v>
                </c:pt>
                <c:pt idx="107">
                  <c:v>1.1499999999999999</c:v>
                </c:pt>
                <c:pt idx="108">
                  <c:v>1.1499999999999999</c:v>
                </c:pt>
                <c:pt idx="109">
                  <c:v>1.1499999999999999</c:v>
                </c:pt>
                <c:pt idx="110">
                  <c:v>1.1499999999999999</c:v>
                </c:pt>
                <c:pt idx="111">
                  <c:v>1.1499999999999999</c:v>
                </c:pt>
                <c:pt idx="112">
                  <c:v>1.1499999999999999</c:v>
                </c:pt>
                <c:pt idx="113">
                  <c:v>1.1499999999999999</c:v>
                </c:pt>
                <c:pt idx="114">
                  <c:v>1.1499999999999999</c:v>
                </c:pt>
                <c:pt idx="115">
                  <c:v>1.1499999999999999</c:v>
                </c:pt>
                <c:pt idx="116">
                  <c:v>1.1499999999999999</c:v>
                </c:pt>
                <c:pt idx="117">
                  <c:v>1.1499999999999999</c:v>
                </c:pt>
                <c:pt idx="118">
                  <c:v>1.1499999999999999</c:v>
                </c:pt>
                <c:pt idx="119">
                  <c:v>1.1499999999999999</c:v>
                </c:pt>
                <c:pt idx="120">
                  <c:v>1.1499999999999999</c:v>
                </c:pt>
                <c:pt idx="121">
                  <c:v>1.1499999999999999</c:v>
                </c:pt>
                <c:pt idx="122">
                  <c:v>1.1499999999999999</c:v>
                </c:pt>
                <c:pt idx="123">
                  <c:v>1.1499999999999999</c:v>
                </c:pt>
                <c:pt idx="124">
                  <c:v>1.1499999999999999</c:v>
                </c:pt>
                <c:pt idx="125">
                  <c:v>1.1499999999999999</c:v>
                </c:pt>
                <c:pt idx="126">
                  <c:v>1.1499999999999999</c:v>
                </c:pt>
                <c:pt idx="127">
                  <c:v>1.1499999999999999</c:v>
                </c:pt>
                <c:pt idx="128">
                  <c:v>1.1499999999999999</c:v>
                </c:pt>
                <c:pt idx="129">
                  <c:v>1.1499999999999999</c:v>
                </c:pt>
                <c:pt idx="130">
                  <c:v>1.1499999999999999</c:v>
                </c:pt>
                <c:pt idx="131">
                  <c:v>1.1499999999999999</c:v>
                </c:pt>
                <c:pt idx="132">
                  <c:v>1.1499999999999999</c:v>
                </c:pt>
                <c:pt idx="133">
                  <c:v>1.1499999999999999</c:v>
                </c:pt>
                <c:pt idx="134">
                  <c:v>1.1499999999999999</c:v>
                </c:pt>
                <c:pt idx="135">
                  <c:v>1.1499999999999999</c:v>
                </c:pt>
                <c:pt idx="136">
                  <c:v>1.1499999999999999</c:v>
                </c:pt>
                <c:pt idx="137">
                  <c:v>1.1499999999999999</c:v>
                </c:pt>
                <c:pt idx="138">
                  <c:v>1.1499999999999999</c:v>
                </c:pt>
                <c:pt idx="139">
                  <c:v>1.1499999999999999</c:v>
                </c:pt>
                <c:pt idx="140">
                  <c:v>1.1499999999999999</c:v>
                </c:pt>
                <c:pt idx="141">
                  <c:v>1.1499999999999999</c:v>
                </c:pt>
                <c:pt idx="142">
                  <c:v>1.1499999999999999</c:v>
                </c:pt>
                <c:pt idx="143">
                  <c:v>1.1499999999999999</c:v>
                </c:pt>
                <c:pt idx="144">
                  <c:v>1.1499999999999999</c:v>
                </c:pt>
                <c:pt idx="145">
                  <c:v>1.1499999999999999</c:v>
                </c:pt>
                <c:pt idx="146">
                  <c:v>1.1499999999999999</c:v>
                </c:pt>
                <c:pt idx="147">
                  <c:v>1.1499999999999999</c:v>
                </c:pt>
                <c:pt idx="148">
                  <c:v>1.1499999999999999</c:v>
                </c:pt>
                <c:pt idx="149">
                  <c:v>1.1499999999999999</c:v>
                </c:pt>
                <c:pt idx="150">
                  <c:v>1.1499999999999999</c:v>
                </c:pt>
                <c:pt idx="151">
                  <c:v>1.1499999999999999</c:v>
                </c:pt>
                <c:pt idx="152">
                  <c:v>1.1499999999999999</c:v>
                </c:pt>
                <c:pt idx="153">
                  <c:v>1.1499999999999999</c:v>
                </c:pt>
                <c:pt idx="154">
                  <c:v>1.1499999999999999</c:v>
                </c:pt>
                <c:pt idx="155">
                  <c:v>1.1499999999999999</c:v>
                </c:pt>
                <c:pt idx="156">
                  <c:v>1.1499999999999999</c:v>
                </c:pt>
                <c:pt idx="157">
                  <c:v>1.1499999999999999</c:v>
                </c:pt>
                <c:pt idx="158">
                  <c:v>1.1499999999999999</c:v>
                </c:pt>
                <c:pt idx="159">
                  <c:v>1.1499999999999999</c:v>
                </c:pt>
                <c:pt idx="160">
                  <c:v>1.1499999999999999</c:v>
                </c:pt>
                <c:pt idx="161">
                  <c:v>1.1499999999999999</c:v>
                </c:pt>
                <c:pt idx="162">
                  <c:v>1.1499999999999999</c:v>
                </c:pt>
                <c:pt idx="163">
                  <c:v>1.1499999999999999</c:v>
                </c:pt>
                <c:pt idx="164">
                  <c:v>1.1499999999999999</c:v>
                </c:pt>
                <c:pt idx="165">
                  <c:v>1.1499999999999999</c:v>
                </c:pt>
                <c:pt idx="166">
                  <c:v>1.1499999999999999</c:v>
                </c:pt>
                <c:pt idx="167">
                  <c:v>1.1499999999999999</c:v>
                </c:pt>
                <c:pt idx="168">
                  <c:v>1.1499999999999999</c:v>
                </c:pt>
                <c:pt idx="169">
                  <c:v>1.1499999999999999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5931-4E8C-BF84-9708B2383881}"/>
            </c:ext>
          </c:extLst>
        </c:ser>
        <c:ser>
          <c:idx val="2"/>
          <c:order val="2"/>
          <c:tx>
            <c:strRef>
              <c:f>'3 state controller'!$F$8</c:f>
              <c:strCache>
                <c:ptCount val="1"/>
                <c:pt idx="0">
                  <c:v>Low</c:v>
                </c:pt>
              </c:strCache>
            </c:strRef>
          </c:tx>
          <c:spPr>
            <a:ln>
              <a:solidFill>
                <a:srgbClr val="FF0000"/>
              </a:solidFill>
              <a:prstDash val="dash"/>
            </a:ln>
          </c:spPr>
          <c:marker>
            <c:symbol val="none"/>
          </c:marker>
          <c:xVal>
            <c:numRef>
              <c:f>'3 state controller'!$C$10:$C$179</c:f>
              <c:numCache>
                <c:formatCode>General</c:formatCode>
                <c:ptCount val="170"/>
                <c:pt idx="0">
                  <c:v>-1</c:v>
                </c:pt>
                <c:pt idx="1">
                  <c:v>0</c:v>
                </c:pt>
                <c:pt idx="2">
                  <c:v>1</c:v>
                </c:pt>
                <c:pt idx="3">
                  <c:v>2</c:v>
                </c:pt>
                <c:pt idx="4">
                  <c:v>3</c:v>
                </c:pt>
                <c:pt idx="5">
                  <c:v>4</c:v>
                </c:pt>
                <c:pt idx="6">
                  <c:v>5</c:v>
                </c:pt>
                <c:pt idx="7">
                  <c:v>6</c:v>
                </c:pt>
                <c:pt idx="8">
                  <c:v>7</c:v>
                </c:pt>
                <c:pt idx="9">
                  <c:v>8</c:v>
                </c:pt>
                <c:pt idx="10">
                  <c:v>9</c:v>
                </c:pt>
                <c:pt idx="11">
                  <c:v>10</c:v>
                </c:pt>
                <c:pt idx="12">
                  <c:v>11</c:v>
                </c:pt>
                <c:pt idx="13">
                  <c:v>12</c:v>
                </c:pt>
                <c:pt idx="14">
                  <c:v>13</c:v>
                </c:pt>
                <c:pt idx="15">
                  <c:v>14</c:v>
                </c:pt>
                <c:pt idx="16">
                  <c:v>15</c:v>
                </c:pt>
                <c:pt idx="17">
                  <c:v>16</c:v>
                </c:pt>
                <c:pt idx="18">
                  <c:v>17</c:v>
                </c:pt>
                <c:pt idx="19">
                  <c:v>18</c:v>
                </c:pt>
                <c:pt idx="20">
                  <c:v>19</c:v>
                </c:pt>
                <c:pt idx="21">
                  <c:v>20</c:v>
                </c:pt>
                <c:pt idx="22">
                  <c:v>21</c:v>
                </c:pt>
                <c:pt idx="23">
                  <c:v>22</c:v>
                </c:pt>
                <c:pt idx="24">
                  <c:v>23</c:v>
                </c:pt>
                <c:pt idx="25">
                  <c:v>24</c:v>
                </c:pt>
                <c:pt idx="26">
                  <c:v>25</c:v>
                </c:pt>
                <c:pt idx="27">
                  <c:v>26</c:v>
                </c:pt>
                <c:pt idx="28">
                  <c:v>27</c:v>
                </c:pt>
                <c:pt idx="29">
                  <c:v>28</c:v>
                </c:pt>
                <c:pt idx="30">
                  <c:v>29</c:v>
                </c:pt>
                <c:pt idx="31">
                  <c:v>30</c:v>
                </c:pt>
                <c:pt idx="32">
                  <c:v>31</c:v>
                </c:pt>
                <c:pt idx="33">
                  <c:v>32</c:v>
                </c:pt>
                <c:pt idx="34">
                  <c:v>33</c:v>
                </c:pt>
                <c:pt idx="35">
                  <c:v>34</c:v>
                </c:pt>
                <c:pt idx="36">
                  <c:v>35</c:v>
                </c:pt>
                <c:pt idx="37">
                  <c:v>36</c:v>
                </c:pt>
                <c:pt idx="38">
                  <c:v>37</c:v>
                </c:pt>
                <c:pt idx="39">
                  <c:v>38</c:v>
                </c:pt>
                <c:pt idx="40">
                  <c:v>39</c:v>
                </c:pt>
                <c:pt idx="41">
                  <c:v>40</c:v>
                </c:pt>
                <c:pt idx="42">
                  <c:v>41</c:v>
                </c:pt>
                <c:pt idx="43">
                  <c:v>42</c:v>
                </c:pt>
                <c:pt idx="44">
                  <c:v>43</c:v>
                </c:pt>
                <c:pt idx="45">
                  <c:v>44</c:v>
                </c:pt>
                <c:pt idx="46">
                  <c:v>45</c:v>
                </c:pt>
                <c:pt idx="47">
                  <c:v>46</c:v>
                </c:pt>
                <c:pt idx="48">
                  <c:v>47</c:v>
                </c:pt>
                <c:pt idx="49">
                  <c:v>48</c:v>
                </c:pt>
                <c:pt idx="50">
                  <c:v>49</c:v>
                </c:pt>
                <c:pt idx="51">
                  <c:v>50</c:v>
                </c:pt>
                <c:pt idx="52">
                  <c:v>51</c:v>
                </c:pt>
                <c:pt idx="53">
                  <c:v>52</c:v>
                </c:pt>
                <c:pt idx="54">
                  <c:v>53</c:v>
                </c:pt>
                <c:pt idx="55">
                  <c:v>54</c:v>
                </c:pt>
                <c:pt idx="56">
                  <c:v>55</c:v>
                </c:pt>
                <c:pt idx="57">
                  <c:v>56</c:v>
                </c:pt>
                <c:pt idx="58">
                  <c:v>57</c:v>
                </c:pt>
                <c:pt idx="59">
                  <c:v>58</c:v>
                </c:pt>
                <c:pt idx="60">
                  <c:v>59</c:v>
                </c:pt>
                <c:pt idx="61">
                  <c:v>60</c:v>
                </c:pt>
                <c:pt idx="62">
                  <c:v>61</c:v>
                </c:pt>
                <c:pt idx="63">
                  <c:v>62</c:v>
                </c:pt>
                <c:pt idx="64">
                  <c:v>63</c:v>
                </c:pt>
                <c:pt idx="65">
                  <c:v>64</c:v>
                </c:pt>
                <c:pt idx="66">
                  <c:v>65</c:v>
                </c:pt>
                <c:pt idx="67">
                  <c:v>66</c:v>
                </c:pt>
                <c:pt idx="68">
                  <c:v>67</c:v>
                </c:pt>
                <c:pt idx="69">
                  <c:v>68</c:v>
                </c:pt>
                <c:pt idx="70">
                  <c:v>69</c:v>
                </c:pt>
                <c:pt idx="71">
                  <c:v>70</c:v>
                </c:pt>
                <c:pt idx="72">
                  <c:v>71</c:v>
                </c:pt>
                <c:pt idx="73">
                  <c:v>72</c:v>
                </c:pt>
                <c:pt idx="74">
                  <c:v>73</c:v>
                </c:pt>
                <c:pt idx="75">
                  <c:v>74</c:v>
                </c:pt>
                <c:pt idx="76">
                  <c:v>75</c:v>
                </c:pt>
                <c:pt idx="77">
                  <c:v>76</c:v>
                </c:pt>
                <c:pt idx="78">
                  <c:v>77</c:v>
                </c:pt>
                <c:pt idx="79">
                  <c:v>78</c:v>
                </c:pt>
                <c:pt idx="80">
                  <c:v>79</c:v>
                </c:pt>
                <c:pt idx="81">
                  <c:v>80</c:v>
                </c:pt>
                <c:pt idx="82">
                  <c:v>81</c:v>
                </c:pt>
                <c:pt idx="83">
                  <c:v>82</c:v>
                </c:pt>
                <c:pt idx="84">
                  <c:v>83</c:v>
                </c:pt>
                <c:pt idx="85">
                  <c:v>84</c:v>
                </c:pt>
                <c:pt idx="86">
                  <c:v>85</c:v>
                </c:pt>
                <c:pt idx="87">
                  <c:v>86</c:v>
                </c:pt>
                <c:pt idx="88">
                  <c:v>87</c:v>
                </c:pt>
                <c:pt idx="89">
                  <c:v>88</c:v>
                </c:pt>
                <c:pt idx="90">
                  <c:v>89</c:v>
                </c:pt>
                <c:pt idx="91">
                  <c:v>90</c:v>
                </c:pt>
                <c:pt idx="92">
                  <c:v>91</c:v>
                </c:pt>
                <c:pt idx="93">
                  <c:v>92</c:v>
                </c:pt>
                <c:pt idx="94">
                  <c:v>93</c:v>
                </c:pt>
                <c:pt idx="95">
                  <c:v>94</c:v>
                </c:pt>
                <c:pt idx="96">
                  <c:v>95</c:v>
                </c:pt>
                <c:pt idx="97">
                  <c:v>96</c:v>
                </c:pt>
                <c:pt idx="98">
                  <c:v>97</c:v>
                </c:pt>
                <c:pt idx="99">
                  <c:v>98</c:v>
                </c:pt>
                <c:pt idx="100">
                  <c:v>99</c:v>
                </c:pt>
                <c:pt idx="101">
                  <c:v>100</c:v>
                </c:pt>
                <c:pt idx="102">
                  <c:v>101</c:v>
                </c:pt>
                <c:pt idx="103">
                  <c:v>102</c:v>
                </c:pt>
                <c:pt idx="104">
                  <c:v>103</c:v>
                </c:pt>
                <c:pt idx="105">
                  <c:v>104</c:v>
                </c:pt>
                <c:pt idx="106">
                  <c:v>105</c:v>
                </c:pt>
                <c:pt idx="107">
                  <c:v>106</c:v>
                </c:pt>
                <c:pt idx="108">
                  <c:v>107</c:v>
                </c:pt>
                <c:pt idx="109">
                  <c:v>108</c:v>
                </c:pt>
                <c:pt idx="110">
                  <c:v>109</c:v>
                </c:pt>
                <c:pt idx="111">
                  <c:v>110</c:v>
                </c:pt>
                <c:pt idx="112">
                  <c:v>111</c:v>
                </c:pt>
                <c:pt idx="113">
                  <c:v>112</c:v>
                </c:pt>
                <c:pt idx="114">
                  <c:v>113</c:v>
                </c:pt>
                <c:pt idx="115">
                  <c:v>114</c:v>
                </c:pt>
                <c:pt idx="116">
                  <c:v>115</c:v>
                </c:pt>
                <c:pt idx="117">
                  <c:v>116</c:v>
                </c:pt>
                <c:pt idx="118">
                  <c:v>117</c:v>
                </c:pt>
                <c:pt idx="119">
                  <c:v>118</c:v>
                </c:pt>
                <c:pt idx="120">
                  <c:v>119</c:v>
                </c:pt>
                <c:pt idx="121">
                  <c:v>120</c:v>
                </c:pt>
                <c:pt idx="122">
                  <c:v>121</c:v>
                </c:pt>
                <c:pt idx="123">
                  <c:v>122</c:v>
                </c:pt>
                <c:pt idx="124">
                  <c:v>123</c:v>
                </c:pt>
                <c:pt idx="125">
                  <c:v>124</c:v>
                </c:pt>
                <c:pt idx="126">
                  <c:v>125</c:v>
                </c:pt>
                <c:pt idx="127">
                  <c:v>126</c:v>
                </c:pt>
                <c:pt idx="128">
                  <c:v>127</c:v>
                </c:pt>
                <c:pt idx="129">
                  <c:v>128</c:v>
                </c:pt>
                <c:pt idx="130">
                  <c:v>129</c:v>
                </c:pt>
                <c:pt idx="131">
                  <c:v>130</c:v>
                </c:pt>
                <c:pt idx="132">
                  <c:v>131</c:v>
                </c:pt>
                <c:pt idx="133">
                  <c:v>132</c:v>
                </c:pt>
                <c:pt idx="134">
                  <c:v>133</c:v>
                </c:pt>
                <c:pt idx="135">
                  <c:v>134</c:v>
                </c:pt>
                <c:pt idx="136">
                  <c:v>135</c:v>
                </c:pt>
                <c:pt idx="137">
                  <c:v>136</c:v>
                </c:pt>
                <c:pt idx="138">
                  <c:v>137</c:v>
                </c:pt>
                <c:pt idx="139">
                  <c:v>138</c:v>
                </c:pt>
                <c:pt idx="140">
                  <c:v>139</c:v>
                </c:pt>
                <c:pt idx="141">
                  <c:v>140</c:v>
                </c:pt>
                <c:pt idx="142">
                  <c:v>141</c:v>
                </c:pt>
                <c:pt idx="143">
                  <c:v>142</c:v>
                </c:pt>
                <c:pt idx="144">
                  <c:v>143</c:v>
                </c:pt>
                <c:pt idx="145">
                  <c:v>144</c:v>
                </c:pt>
                <c:pt idx="146">
                  <c:v>145</c:v>
                </c:pt>
                <c:pt idx="147">
                  <c:v>146</c:v>
                </c:pt>
                <c:pt idx="148">
                  <c:v>147</c:v>
                </c:pt>
                <c:pt idx="149">
                  <c:v>148</c:v>
                </c:pt>
                <c:pt idx="150">
                  <c:v>149</c:v>
                </c:pt>
                <c:pt idx="151">
                  <c:v>150</c:v>
                </c:pt>
                <c:pt idx="152">
                  <c:v>151</c:v>
                </c:pt>
                <c:pt idx="153">
                  <c:v>152</c:v>
                </c:pt>
                <c:pt idx="154">
                  <c:v>153</c:v>
                </c:pt>
                <c:pt idx="155">
                  <c:v>154</c:v>
                </c:pt>
                <c:pt idx="156">
                  <c:v>155</c:v>
                </c:pt>
                <c:pt idx="157">
                  <c:v>156</c:v>
                </c:pt>
                <c:pt idx="158">
                  <c:v>157</c:v>
                </c:pt>
                <c:pt idx="159">
                  <c:v>158</c:v>
                </c:pt>
                <c:pt idx="160">
                  <c:v>159</c:v>
                </c:pt>
                <c:pt idx="161">
                  <c:v>160</c:v>
                </c:pt>
                <c:pt idx="162">
                  <c:v>161</c:v>
                </c:pt>
                <c:pt idx="163">
                  <c:v>162</c:v>
                </c:pt>
                <c:pt idx="164">
                  <c:v>163</c:v>
                </c:pt>
                <c:pt idx="165">
                  <c:v>164</c:v>
                </c:pt>
                <c:pt idx="166">
                  <c:v>165</c:v>
                </c:pt>
                <c:pt idx="167">
                  <c:v>166</c:v>
                </c:pt>
                <c:pt idx="168">
                  <c:v>167</c:v>
                </c:pt>
                <c:pt idx="169">
                  <c:v>168</c:v>
                </c:pt>
              </c:numCache>
            </c:numRef>
          </c:xVal>
          <c:yVal>
            <c:numRef>
              <c:f>'3 state controller'!$F$10:$F$179</c:f>
              <c:numCache>
                <c:formatCode>General</c:formatCode>
                <c:ptCount val="17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0.85</c:v>
                </c:pt>
                <c:pt idx="7">
                  <c:v>0.85</c:v>
                </c:pt>
                <c:pt idx="8">
                  <c:v>0.85</c:v>
                </c:pt>
                <c:pt idx="9">
                  <c:v>0.85</c:v>
                </c:pt>
                <c:pt idx="10">
                  <c:v>0.85</c:v>
                </c:pt>
                <c:pt idx="11">
                  <c:v>0.85</c:v>
                </c:pt>
                <c:pt idx="12">
                  <c:v>0.85</c:v>
                </c:pt>
                <c:pt idx="13">
                  <c:v>0.85</c:v>
                </c:pt>
                <c:pt idx="14">
                  <c:v>0.85</c:v>
                </c:pt>
                <c:pt idx="15">
                  <c:v>0.85</c:v>
                </c:pt>
                <c:pt idx="16">
                  <c:v>0.85</c:v>
                </c:pt>
                <c:pt idx="17">
                  <c:v>0.85</c:v>
                </c:pt>
                <c:pt idx="18">
                  <c:v>0.85</c:v>
                </c:pt>
                <c:pt idx="19">
                  <c:v>0.85</c:v>
                </c:pt>
                <c:pt idx="20">
                  <c:v>0.85</c:v>
                </c:pt>
                <c:pt idx="21">
                  <c:v>0.85</c:v>
                </c:pt>
                <c:pt idx="22">
                  <c:v>0.85</c:v>
                </c:pt>
                <c:pt idx="23">
                  <c:v>0.85</c:v>
                </c:pt>
                <c:pt idx="24">
                  <c:v>0.85</c:v>
                </c:pt>
                <c:pt idx="25">
                  <c:v>0.85</c:v>
                </c:pt>
                <c:pt idx="26">
                  <c:v>0.85</c:v>
                </c:pt>
                <c:pt idx="27">
                  <c:v>0.85</c:v>
                </c:pt>
                <c:pt idx="28">
                  <c:v>0.85</c:v>
                </c:pt>
                <c:pt idx="29">
                  <c:v>0.85</c:v>
                </c:pt>
                <c:pt idx="30">
                  <c:v>0.85</c:v>
                </c:pt>
                <c:pt idx="31">
                  <c:v>0.85</c:v>
                </c:pt>
                <c:pt idx="32">
                  <c:v>0.85</c:v>
                </c:pt>
                <c:pt idx="33">
                  <c:v>0.85</c:v>
                </c:pt>
                <c:pt idx="34">
                  <c:v>0.85</c:v>
                </c:pt>
                <c:pt idx="35">
                  <c:v>0.85</c:v>
                </c:pt>
                <c:pt idx="36">
                  <c:v>0.85</c:v>
                </c:pt>
                <c:pt idx="37">
                  <c:v>0.85</c:v>
                </c:pt>
                <c:pt idx="38">
                  <c:v>0.85</c:v>
                </c:pt>
                <c:pt idx="39">
                  <c:v>0.85</c:v>
                </c:pt>
                <c:pt idx="40">
                  <c:v>0.85</c:v>
                </c:pt>
                <c:pt idx="41">
                  <c:v>0.85</c:v>
                </c:pt>
                <c:pt idx="42">
                  <c:v>0.85</c:v>
                </c:pt>
                <c:pt idx="43">
                  <c:v>0.85</c:v>
                </c:pt>
                <c:pt idx="44">
                  <c:v>0.85</c:v>
                </c:pt>
                <c:pt idx="45">
                  <c:v>0.85</c:v>
                </c:pt>
                <c:pt idx="46">
                  <c:v>0.85</c:v>
                </c:pt>
                <c:pt idx="47">
                  <c:v>0.85</c:v>
                </c:pt>
                <c:pt idx="48">
                  <c:v>0.85</c:v>
                </c:pt>
                <c:pt idx="49">
                  <c:v>0.85</c:v>
                </c:pt>
                <c:pt idx="50">
                  <c:v>0.85</c:v>
                </c:pt>
                <c:pt idx="51">
                  <c:v>0.85</c:v>
                </c:pt>
                <c:pt idx="52">
                  <c:v>0.85</c:v>
                </c:pt>
                <c:pt idx="53">
                  <c:v>0.85</c:v>
                </c:pt>
                <c:pt idx="54">
                  <c:v>0.85</c:v>
                </c:pt>
                <c:pt idx="55">
                  <c:v>0.85</c:v>
                </c:pt>
                <c:pt idx="56">
                  <c:v>0.85</c:v>
                </c:pt>
                <c:pt idx="57">
                  <c:v>0.85</c:v>
                </c:pt>
                <c:pt idx="58">
                  <c:v>0.85</c:v>
                </c:pt>
                <c:pt idx="59">
                  <c:v>0.85</c:v>
                </c:pt>
                <c:pt idx="60">
                  <c:v>0.85</c:v>
                </c:pt>
                <c:pt idx="61">
                  <c:v>0.85</c:v>
                </c:pt>
                <c:pt idx="62">
                  <c:v>0.85</c:v>
                </c:pt>
                <c:pt idx="63">
                  <c:v>0.85</c:v>
                </c:pt>
                <c:pt idx="64">
                  <c:v>0.85</c:v>
                </c:pt>
                <c:pt idx="65">
                  <c:v>0.85</c:v>
                </c:pt>
                <c:pt idx="66">
                  <c:v>0.85</c:v>
                </c:pt>
                <c:pt idx="67">
                  <c:v>0.85</c:v>
                </c:pt>
                <c:pt idx="68">
                  <c:v>0.85</c:v>
                </c:pt>
                <c:pt idx="69">
                  <c:v>0.85</c:v>
                </c:pt>
                <c:pt idx="70">
                  <c:v>0.85</c:v>
                </c:pt>
                <c:pt idx="71">
                  <c:v>0.85</c:v>
                </c:pt>
                <c:pt idx="72">
                  <c:v>0.85</c:v>
                </c:pt>
                <c:pt idx="73">
                  <c:v>0.85</c:v>
                </c:pt>
                <c:pt idx="74">
                  <c:v>0.85</c:v>
                </c:pt>
                <c:pt idx="75">
                  <c:v>0.85</c:v>
                </c:pt>
                <c:pt idx="76">
                  <c:v>0.85</c:v>
                </c:pt>
                <c:pt idx="77">
                  <c:v>0.85</c:v>
                </c:pt>
                <c:pt idx="78">
                  <c:v>0.85</c:v>
                </c:pt>
                <c:pt idx="79">
                  <c:v>0.85</c:v>
                </c:pt>
                <c:pt idx="80">
                  <c:v>0.85</c:v>
                </c:pt>
                <c:pt idx="81">
                  <c:v>0.85</c:v>
                </c:pt>
                <c:pt idx="82">
                  <c:v>0.85</c:v>
                </c:pt>
                <c:pt idx="83">
                  <c:v>0.85</c:v>
                </c:pt>
                <c:pt idx="84">
                  <c:v>0.85</c:v>
                </c:pt>
                <c:pt idx="85">
                  <c:v>0.85</c:v>
                </c:pt>
                <c:pt idx="86">
                  <c:v>0.85</c:v>
                </c:pt>
                <c:pt idx="87">
                  <c:v>0.85</c:v>
                </c:pt>
                <c:pt idx="88">
                  <c:v>0.85</c:v>
                </c:pt>
                <c:pt idx="89">
                  <c:v>0.85</c:v>
                </c:pt>
                <c:pt idx="90">
                  <c:v>0.85</c:v>
                </c:pt>
                <c:pt idx="91">
                  <c:v>0.85</c:v>
                </c:pt>
                <c:pt idx="92">
                  <c:v>0.85</c:v>
                </c:pt>
                <c:pt idx="93">
                  <c:v>0.85</c:v>
                </c:pt>
                <c:pt idx="94">
                  <c:v>0.85</c:v>
                </c:pt>
                <c:pt idx="95">
                  <c:v>0.85</c:v>
                </c:pt>
                <c:pt idx="96">
                  <c:v>0.85</c:v>
                </c:pt>
                <c:pt idx="97">
                  <c:v>0.85</c:v>
                </c:pt>
                <c:pt idx="98">
                  <c:v>0.85</c:v>
                </c:pt>
                <c:pt idx="99">
                  <c:v>0.85</c:v>
                </c:pt>
                <c:pt idx="100">
                  <c:v>0.85</c:v>
                </c:pt>
                <c:pt idx="101">
                  <c:v>0.85</c:v>
                </c:pt>
                <c:pt idx="102">
                  <c:v>0.85</c:v>
                </c:pt>
                <c:pt idx="103">
                  <c:v>0.85</c:v>
                </c:pt>
                <c:pt idx="104">
                  <c:v>0.85</c:v>
                </c:pt>
                <c:pt idx="105">
                  <c:v>0.85</c:v>
                </c:pt>
                <c:pt idx="106">
                  <c:v>0.85</c:v>
                </c:pt>
                <c:pt idx="107">
                  <c:v>0.85</c:v>
                </c:pt>
                <c:pt idx="108">
                  <c:v>0.85</c:v>
                </c:pt>
                <c:pt idx="109">
                  <c:v>0.85</c:v>
                </c:pt>
                <c:pt idx="110">
                  <c:v>0.85</c:v>
                </c:pt>
                <c:pt idx="111">
                  <c:v>0.85</c:v>
                </c:pt>
                <c:pt idx="112">
                  <c:v>0.85</c:v>
                </c:pt>
                <c:pt idx="113">
                  <c:v>0.85</c:v>
                </c:pt>
                <c:pt idx="114">
                  <c:v>0.85</c:v>
                </c:pt>
                <c:pt idx="115">
                  <c:v>0.85</c:v>
                </c:pt>
                <c:pt idx="116">
                  <c:v>0.85</c:v>
                </c:pt>
                <c:pt idx="117">
                  <c:v>0.85</c:v>
                </c:pt>
                <c:pt idx="118">
                  <c:v>0.85</c:v>
                </c:pt>
                <c:pt idx="119">
                  <c:v>0.85</c:v>
                </c:pt>
                <c:pt idx="120">
                  <c:v>0.85</c:v>
                </c:pt>
                <c:pt idx="121">
                  <c:v>0.85</c:v>
                </c:pt>
                <c:pt idx="122">
                  <c:v>0.85</c:v>
                </c:pt>
                <c:pt idx="123">
                  <c:v>0.85</c:v>
                </c:pt>
                <c:pt idx="124">
                  <c:v>0.85</c:v>
                </c:pt>
                <c:pt idx="125">
                  <c:v>0.85</c:v>
                </c:pt>
                <c:pt idx="126">
                  <c:v>0.85</c:v>
                </c:pt>
                <c:pt idx="127">
                  <c:v>0.85</c:v>
                </c:pt>
                <c:pt idx="128">
                  <c:v>0.85</c:v>
                </c:pt>
                <c:pt idx="129">
                  <c:v>0.85</c:v>
                </c:pt>
                <c:pt idx="130">
                  <c:v>0.85</c:v>
                </c:pt>
                <c:pt idx="131">
                  <c:v>0.85</c:v>
                </c:pt>
                <c:pt idx="132">
                  <c:v>0.85</c:v>
                </c:pt>
                <c:pt idx="133">
                  <c:v>0.85</c:v>
                </c:pt>
                <c:pt idx="134">
                  <c:v>0.85</c:v>
                </c:pt>
                <c:pt idx="135">
                  <c:v>0.85</c:v>
                </c:pt>
                <c:pt idx="136">
                  <c:v>0.85</c:v>
                </c:pt>
                <c:pt idx="137">
                  <c:v>0.85</c:v>
                </c:pt>
                <c:pt idx="138">
                  <c:v>0.85</c:v>
                </c:pt>
                <c:pt idx="139">
                  <c:v>0.85</c:v>
                </c:pt>
                <c:pt idx="140">
                  <c:v>0.85</c:v>
                </c:pt>
                <c:pt idx="141">
                  <c:v>0.85</c:v>
                </c:pt>
                <c:pt idx="142">
                  <c:v>0.85</c:v>
                </c:pt>
                <c:pt idx="143">
                  <c:v>0.85</c:v>
                </c:pt>
                <c:pt idx="144">
                  <c:v>0.85</c:v>
                </c:pt>
                <c:pt idx="145">
                  <c:v>0.85</c:v>
                </c:pt>
                <c:pt idx="146">
                  <c:v>0.85</c:v>
                </c:pt>
                <c:pt idx="147">
                  <c:v>0.85</c:v>
                </c:pt>
                <c:pt idx="148">
                  <c:v>0.85</c:v>
                </c:pt>
                <c:pt idx="149">
                  <c:v>0.85</c:v>
                </c:pt>
                <c:pt idx="150">
                  <c:v>0.85</c:v>
                </c:pt>
                <c:pt idx="151">
                  <c:v>0.85</c:v>
                </c:pt>
                <c:pt idx="152">
                  <c:v>0.85</c:v>
                </c:pt>
                <c:pt idx="153">
                  <c:v>0.85</c:v>
                </c:pt>
                <c:pt idx="154">
                  <c:v>0.85</c:v>
                </c:pt>
                <c:pt idx="155">
                  <c:v>0.85</c:v>
                </c:pt>
                <c:pt idx="156">
                  <c:v>0.85</c:v>
                </c:pt>
                <c:pt idx="157">
                  <c:v>0.85</c:v>
                </c:pt>
                <c:pt idx="158">
                  <c:v>0.85</c:v>
                </c:pt>
                <c:pt idx="159">
                  <c:v>0.85</c:v>
                </c:pt>
                <c:pt idx="160">
                  <c:v>0.85</c:v>
                </c:pt>
                <c:pt idx="161">
                  <c:v>0.85</c:v>
                </c:pt>
                <c:pt idx="162">
                  <c:v>0.85</c:v>
                </c:pt>
                <c:pt idx="163">
                  <c:v>0.85</c:v>
                </c:pt>
                <c:pt idx="164">
                  <c:v>0.85</c:v>
                </c:pt>
                <c:pt idx="165">
                  <c:v>0.85</c:v>
                </c:pt>
                <c:pt idx="166">
                  <c:v>0.85</c:v>
                </c:pt>
                <c:pt idx="167">
                  <c:v>0.85</c:v>
                </c:pt>
                <c:pt idx="168">
                  <c:v>0.85</c:v>
                </c:pt>
                <c:pt idx="169">
                  <c:v>0.85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2-5931-4E8C-BF84-9708B2383881}"/>
            </c:ext>
          </c:extLst>
        </c:ser>
        <c:ser>
          <c:idx val="3"/>
          <c:order val="3"/>
          <c:tx>
            <c:strRef>
              <c:f>'3 state controller'!$G$7</c:f>
              <c:strCache>
                <c:ptCount val="1"/>
                <c:pt idx="0">
                  <c:v>U</c:v>
                </c:pt>
              </c:strCache>
            </c:strRef>
          </c:tx>
          <c:marker>
            <c:symbol val="none"/>
          </c:marker>
          <c:xVal>
            <c:numRef>
              <c:f>'3 state controller'!$C$10:$C$179</c:f>
              <c:numCache>
                <c:formatCode>General</c:formatCode>
                <c:ptCount val="170"/>
                <c:pt idx="0">
                  <c:v>-1</c:v>
                </c:pt>
                <c:pt idx="1">
                  <c:v>0</c:v>
                </c:pt>
                <c:pt idx="2">
                  <c:v>1</c:v>
                </c:pt>
                <c:pt idx="3">
                  <c:v>2</c:v>
                </c:pt>
                <c:pt idx="4">
                  <c:v>3</c:v>
                </c:pt>
                <c:pt idx="5">
                  <c:v>4</c:v>
                </c:pt>
                <c:pt idx="6">
                  <c:v>5</c:v>
                </c:pt>
                <c:pt idx="7">
                  <c:v>6</c:v>
                </c:pt>
                <c:pt idx="8">
                  <c:v>7</c:v>
                </c:pt>
                <c:pt idx="9">
                  <c:v>8</c:v>
                </c:pt>
                <c:pt idx="10">
                  <c:v>9</c:v>
                </c:pt>
                <c:pt idx="11">
                  <c:v>10</c:v>
                </c:pt>
                <c:pt idx="12">
                  <c:v>11</c:v>
                </c:pt>
                <c:pt idx="13">
                  <c:v>12</c:v>
                </c:pt>
                <c:pt idx="14">
                  <c:v>13</c:v>
                </c:pt>
                <c:pt idx="15">
                  <c:v>14</c:v>
                </c:pt>
                <c:pt idx="16">
                  <c:v>15</c:v>
                </c:pt>
                <c:pt idx="17">
                  <c:v>16</c:v>
                </c:pt>
                <c:pt idx="18">
                  <c:v>17</c:v>
                </c:pt>
                <c:pt idx="19">
                  <c:v>18</c:v>
                </c:pt>
                <c:pt idx="20">
                  <c:v>19</c:v>
                </c:pt>
                <c:pt idx="21">
                  <c:v>20</c:v>
                </c:pt>
                <c:pt idx="22">
                  <c:v>21</c:v>
                </c:pt>
                <c:pt idx="23">
                  <c:v>22</c:v>
                </c:pt>
                <c:pt idx="24">
                  <c:v>23</c:v>
                </c:pt>
                <c:pt idx="25">
                  <c:v>24</c:v>
                </c:pt>
                <c:pt idx="26">
                  <c:v>25</c:v>
                </c:pt>
                <c:pt idx="27">
                  <c:v>26</c:v>
                </c:pt>
                <c:pt idx="28">
                  <c:v>27</c:v>
                </c:pt>
                <c:pt idx="29">
                  <c:v>28</c:v>
                </c:pt>
                <c:pt idx="30">
                  <c:v>29</c:v>
                </c:pt>
                <c:pt idx="31">
                  <c:v>30</c:v>
                </c:pt>
                <c:pt idx="32">
                  <c:v>31</c:v>
                </c:pt>
                <c:pt idx="33">
                  <c:v>32</c:v>
                </c:pt>
                <c:pt idx="34">
                  <c:v>33</c:v>
                </c:pt>
                <c:pt idx="35">
                  <c:v>34</c:v>
                </c:pt>
                <c:pt idx="36">
                  <c:v>35</c:v>
                </c:pt>
                <c:pt idx="37">
                  <c:v>36</c:v>
                </c:pt>
                <c:pt idx="38">
                  <c:v>37</c:v>
                </c:pt>
                <c:pt idx="39">
                  <c:v>38</c:v>
                </c:pt>
                <c:pt idx="40">
                  <c:v>39</c:v>
                </c:pt>
                <c:pt idx="41">
                  <c:v>40</c:v>
                </c:pt>
                <c:pt idx="42">
                  <c:v>41</c:v>
                </c:pt>
                <c:pt idx="43">
                  <c:v>42</c:v>
                </c:pt>
                <c:pt idx="44">
                  <c:v>43</c:v>
                </c:pt>
                <c:pt idx="45">
                  <c:v>44</c:v>
                </c:pt>
                <c:pt idx="46">
                  <c:v>45</c:v>
                </c:pt>
                <c:pt idx="47">
                  <c:v>46</c:v>
                </c:pt>
                <c:pt idx="48">
                  <c:v>47</c:v>
                </c:pt>
                <c:pt idx="49">
                  <c:v>48</c:v>
                </c:pt>
                <c:pt idx="50">
                  <c:v>49</c:v>
                </c:pt>
                <c:pt idx="51">
                  <c:v>50</c:v>
                </c:pt>
                <c:pt idx="52">
                  <c:v>51</c:v>
                </c:pt>
                <c:pt idx="53">
                  <c:v>52</c:v>
                </c:pt>
                <c:pt idx="54">
                  <c:v>53</c:v>
                </c:pt>
                <c:pt idx="55">
                  <c:v>54</c:v>
                </c:pt>
                <c:pt idx="56">
                  <c:v>55</c:v>
                </c:pt>
                <c:pt idx="57">
                  <c:v>56</c:v>
                </c:pt>
                <c:pt idx="58">
                  <c:v>57</c:v>
                </c:pt>
                <c:pt idx="59">
                  <c:v>58</c:v>
                </c:pt>
                <c:pt idx="60">
                  <c:v>59</c:v>
                </c:pt>
                <c:pt idx="61">
                  <c:v>60</c:v>
                </c:pt>
                <c:pt idx="62">
                  <c:v>61</c:v>
                </c:pt>
                <c:pt idx="63">
                  <c:v>62</c:v>
                </c:pt>
                <c:pt idx="64">
                  <c:v>63</c:v>
                </c:pt>
                <c:pt idx="65">
                  <c:v>64</c:v>
                </c:pt>
                <c:pt idx="66">
                  <c:v>65</c:v>
                </c:pt>
                <c:pt idx="67">
                  <c:v>66</c:v>
                </c:pt>
                <c:pt idx="68">
                  <c:v>67</c:v>
                </c:pt>
                <c:pt idx="69">
                  <c:v>68</c:v>
                </c:pt>
                <c:pt idx="70">
                  <c:v>69</c:v>
                </c:pt>
                <c:pt idx="71">
                  <c:v>70</c:v>
                </c:pt>
                <c:pt idx="72">
                  <c:v>71</c:v>
                </c:pt>
                <c:pt idx="73">
                  <c:v>72</c:v>
                </c:pt>
                <c:pt idx="74">
                  <c:v>73</c:v>
                </c:pt>
                <c:pt idx="75">
                  <c:v>74</c:v>
                </c:pt>
                <c:pt idx="76">
                  <c:v>75</c:v>
                </c:pt>
                <c:pt idx="77">
                  <c:v>76</c:v>
                </c:pt>
                <c:pt idx="78">
                  <c:v>77</c:v>
                </c:pt>
                <c:pt idx="79">
                  <c:v>78</c:v>
                </c:pt>
                <c:pt idx="80">
                  <c:v>79</c:v>
                </c:pt>
                <c:pt idx="81">
                  <c:v>80</c:v>
                </c:pt>
                <c:pt idx="82">
                  <c:v>81</c:v>
                </c:pt>
                <c:pt idx="83">
                  <c:v>82</c:v>
                </c:pt>
                <c:pt idx="84">
                  <c:v>83</c:v>
                </c:pt>
                <c:pt idx="85">
                  <c:v>84</c:v>
                </c:pt>
                <c:pt idx="86">
                  <c:v>85</c:v>
                </c:pt>
                <c:pt idx="87">
                  <c:v>86</c:v>
                </c:pt>
                <c:pt idx="88">
                  <c:v>87</c:v>
                </c:pt>
                <c:pt idx="89">
                  <c:v>88</c:v>
                </c:pt>
                <c:pt idx="90">
                  <c:v>89</c:v>
                </c:pt>
                <c:pt idx="91">
                  <c:v>90</c:v>
                </c:pt>
                <c:pt idx="92">
                  <c:v>91</c:v>
                </c:pt>
                <c:pt idx="93">
                  <c:v>92</c:v>
                </c:pt>
                <c:pt idx="94">
                  <c:v>93</c:v>
                </c:pt>
                <c:pt idx="95">
                  <c:v>94</c:v>
                </c:pt>
                <c:pt idx="96">
                  <c:v>95</c:v>
                </c:pt>
                <c:pt idx="97">
                  <c:v>96</c:v>
                </c:pt>
                <c:pt idx="98">
                  <c:v>97</c:v>
                </c:pt>
                <c:pt idx="99">
                  <c:v>98</c:v>
                </c:pt>
                <c:pt idx="100">
                  <c:v>99</c:v>
                </c:pt>
                <c:pt idx="101">
                  <c:v>100</c:v>
                </c:pt>
                <c:pt idx="102">
                  <c:v>101</c:v>
                </c:pt>
                <c:pt idx="103">
                  <c:v>102</c:v>
                </c:pt>
                <c:pt idx="104">
                  <c:v>103</c:v>
                </c:pt>
                <c:pt idx="105">
                  <c:v>104</c:v>
                </c:pt>
                <c:pt idx="106">
                  <c:v>105</c:v>
                </c:pt>
                <c:pt idx="107">
                  <c:v>106</c:v>
                </c:pt>
                <c:pt idx="108">
                  <c:v>107</c:v>
                </c:pt>
                <c:pt idx="109">
                  <c:v>108</c:v>
                </c:pt>
                <c:pt idx="110">
                  <c:v>109</c:v>
                </c:pt>
                <c:pt idx="111">
                  <c:v>110</c:v>
                </c:pt>
                <c:pt idx="112">
                  <c:v>111</c:v>
                </c:pt>
                <c:pt idx="113">
                  <c:v>112</c:v>
                </c:pt>
                <c:pt idx="114">
                  <c:v>113</c:v>
                </c:pt>
                <c:pt idx="115">
                  <c:v>114</c:v>
                </c:pt>
                <c:pt idx="116">
                  <c:v>115</c:v>
                </c:pt>
                <c:pt idx="117">
                  <c:v>116</c:v>
                </c:pt>
                <c:pt idx="118">
                  <c:v>117</c:v>
                </c:pt>
                <c:pt idx="119">
                  <c:v>118</c:v>
                </c:pt>
                <c:pt idx="120">
                  <c:v>119</c:v>
                </c:pt>
                <c:pt idx="121">
                  <c:v>120</c:v>
                </c:pt>
                <c:pt idx="122">
                  <c:v>121</c:v>
                </c:pt>
                <c:pt idx="123">
                  <c:v>122</c:v>
                </c:pt>
                <c:pt idx="124">
                  <c:v>123</c:v>
                </c:pt>
                <c:pt idx="125">
                  <c:v>124</c:v>
                </c:pt>
                <c:pt idx="126">
                  <c:v>125</c:v>
                </c:pt>
                <c:pt idx="127">
                  <c:v>126</c:v>
                </c:pt>
                <c:pt idx="128">
                  <c:v>127</c:v>
                </c:pt>
                <c:pt idx="129">
                  <c:v>128</c:v>
                </c:pt>
                <c:pt idx="130">
                  <c:v>129</c:v>
                </c:pt>
                <c:pt idx="131">
                  <c:v>130</c:v>
                </c:pt>
                <c:pt idx="132">
                  <c:v>131</c:v>
                </c:pt>
                <c:pt idx="133">
                  <c:v>132</c:v>
                </c:pt>
                <c:pt idx="134">
                  <c:v>133</c:v>
                </c:pt>
                <c:pt idx="135">
                  <c:v>134</c:v>
                </c:pt>
                <c:pt idx="136">
                  <c:v>135</c:v>
                </c:pt>
                <c:pt idx="137">
                  <c:v>136</c:v>
                </c:pt>
                <c:pt idx="138">
                  <c:v>137</c:v>
                </c:pt>
                <c:pt idx="139">
                  <c:v>138</c:v>
                </c:pt>
                <c:pt idx="140">
                  <c:v>139</c:v>
                </c:pt>
                <c:pt idx="141">
                  <c:v>140</c:v>
                </c:pt>
                <c:pt idx="142">
                  <c:v>141</c:v>
                </c:pt>
                <c:pt idx="143">
                  <c:v>142</c:v>
                </c:pt>
                <c:pt idx="144">
                  <c:v>143</c:v>
                </c:pt>
                <c:pt idx="145">
                  <c:v>144</c:v>
                </c:pt>
                <c:pt idx="146">
                  <c:v>145</c:v>
                </c:pt>
                <c:pt idx="147">
                  <c:v>146</c:v>
                </c:pt>
                <c:pt idx="148">
                  <c:v>147</c:v>
                </c:pt>
                <c:pt idx="149">
                  <c:v>148</c:v>
                </c:pt>
                <c:pt idx="150">
                  <c:v>149</c:v>
                </c:pt>
                <c:pt idx="151">
                  <c:v>150</c:v>
                </c:pt>
                <c:pt idx="152">
                  <c:v>151</c:v>
                </c:pt>
                <c:pt idx="153">
                  <c:v>152</c:v>
                </c:pt>
                <c:pt idx="154">
                  <c:v>153</c:v>
                </c:pt>
                <c:pt idx="155">
                  <c:v>154</c:v>
                </c:pt>
                <c:pt idx="156">
                  <c:v>155</c:v>
                </c:pt>
                <c:pt idx="157">
                  <c:v>156</c:v>
                </c:pt>
                <c:pt idx="158">
                  <c:v>157</c:v>
                </c:pt>
                <c:pt idx="159">
                  <c:v>158</c:v>
                </c:pt>
                <c:pt idx="160">
                  <c:v>159</c:v>
                </c:pt>
                <c:pt idx="161">
                  <c:v>160</c:v>
                </c:pt>
                <c:pt idx="162">
                  <c:v>161</c:v>
                </c:pt>
                <c:pt idx="163">
                  <c:v>162</c:v>
                </c:pt>
                <c:pt idx="164">
                  <c:v>163</c:v>
                </c:pt>
                <c:pt idx="165">
                  <c:v>164</c:v>
                </c:pt>
                <c:pt idx="166">
                  <c:v>165</c:v>
                </c:pt>
                <c:pt idx="167">
                  <c:v>166</c:v>
                </c:pt>
                <c:pt idx="168">
                  <c:v>167</c:v>
                </c:pt>
                <c:pt idx="169">
                  <c:v>168</c:v>
                </c:pt>
              </c:numCache>
            </c:numRef>
          </c:xVal>
          <c:yVal>
            <c:numRef>
              <c:f>'3 state controller'!$G$10:$G$181</c:f>
              <c:numCache>
                <c:formatCode>General</c:formatCode>
                <c:ptCount val="172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1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0.6</c:v>
                </c:pt>
                <c:pt idx="15">
                  <c:v>0.6</c:v>
                </c:pt>
                <c:pt idx="16">
                  <c:v>0.6</c:v>
                </c:pt>
                <c:pt idx="17">
                  <c:v>0.6</c:v>
                </c:pt>
                <c:pt idx="18">
                  <c:v>0.6</c:v>
                </c:pt>
                <c:pt idx="19">
                  <c:v>0.6</c:v>
                </c:pt>
                <c:pt idx="20">
                  <c:v>0.6</c:v>
                </c:pt>
                <c:pt idx="21">
                  <c:v>0.6</c:v>
                </c:pt>
                <c:pt idx="22">
                  <c:v>0.6</c:v>
                </c:pt>
                <c:pt idx="23">
                  <c:v>0.6</c:v>
                </c:pt>
                <c:pt idx="24">
                  <c:v>0.6</c:v>
                </c:pt>
                <c:pt idx="25">
                  <c:v>0.6</c:v>
                </c:pt>
                <c:pt idx="26">
                  <c:v>0.6</c:v>
                </c:pt>
                <c:pt idx="27">
                  <c:v>0.6</c:v>
                </c:pt>
                <c:pt idx="28">
                  <c:v>0.6</c:v>
                </c:pt>
                <c:pt idx="29">
                  <c:v>0.6</c:v>
                </c:pt>
                <c:pt idx="30">
                  <c:v>0.6</c:v>
                </c:pt>
                <c:pt idx="31">
                  <c:v>0.6</c:v>
                </c:pt>
                <c:pt idx="32">
                  <c:v>0.6</c:v>
                </c:pt>
                <c:pt idx="33">
                  <c:v>0.6</c:v>
                </c:pt>
                <c:pt idx="34">
                  <c:v>0.6</c:v>
                </c:pt>
                <c:pt idx="35">
                  <c:v>0.6</c:v>
                </c:pt>
                <c:pt idx="36">
                  <c:v>0.6</c:v>
                </c:pt>
                <c:pt idx="37">
                  <c:v>0.6</c:v>
                </c:pt>
                <c:pt idx="38">
                  <c:v>0.6</c:v>
                </c:pt>
                <c:pt idx="39">
                  <c:v>0.6</c:v>
                </c:pt>
                <c:pt idx="40">
                  <c:v>0.6</c:v>
                </c:pt>
                <c:pt idx="41">
                  <c:v>0.6</c:v>
                </c:pt>
                <c:pt idx="42">
                  <c:v>0.6</c:v>
                </c:pt>
                <c:pt idx="43">
                  <c:v>0.6</c:v>
                </c:pt>
                <c:pt idx="44">
                  <c:v>0.6</c:v>
                </c:pt>
                <c:pt idx="45">
                  <c:v>0.6</c:v>
                </c:pt>
                <c:pt idx="46">
                  <c:v>0.6</c:v>
                </c:pt>
                <c:pt idx="47">
                  <c:v>0.6</c:v>
                </c:pt>
                <c:pt idx="48">
                  <c:v>0.6</c:v>
                </c:pt>
                <c:pt idx="49">
                  <c:v>0.6</c:v>
                </c:pt>
                <c:pt idx="50">
                  <c:v>0.6</c:v>
                </c:pt>
                <c:pt idx="51">
                  <c:v>0.6</c:v>
                </c:pt>
                <c:pt idx="52">
                  <c:v>0.6</c:v>
                </c:pt>
                <c:pt idx="53">
                  <c:v>0.6</c:v>
                </c:pt>
                <c:pt idx="54">
                  <c:v>0.6</c:v>
                </c:pt>
                <c:pt idx="55">
                  <c:v>0.6</c:v>
                </c:pt>
                <c:pt idx="56">
                  <c:v>0.6</c:v>
                </c:pt>
                <c:pt idx="57">
                  <c:v>0.6</c:v>
                </c:pt>
                <c:pt idx="58">
                  <c:v>0.6</c:v>
                </c:pt>
                <c:pt idx="59">
                  <c:v>0.6</c:v>
                </c:pt>
                <c:pt idx="60">
                  <c:v>0.6</c:v>
                </c:pt>
                <c:pt idx="61">
                  <c:v>0.6</c:v>
                </c:pt>
                <c:pt idx="62">
                  <c:v>0</c:v>
                </c:pt>
                <c:pt idx="63">
                  <c:v>0</c:v>
                </c:pt>
                <c:pt idx="64">
                  <c:v>0</c:v>
                </c:pt>
                <c:pt idx="65">
                  <c:v>0</c:v>
                </c:pt>
                <c:pt idx="66">
                  <c:v>0</c:v>
                </c:pt>
                <c:pt idx="67">
                  <c:v>0</c:v>
                </c:pt>
                <c:pt idx="68">
                  <c:v>0</c:v>
                </c:pt>
                <c:pt idx="69">
                  <c:v>0.6</c:v>
                </c:pt>
                <c:pt idx="70">
                  <c:v>0.6</c:v>
                </c:pt>
                <c:pt idx="71">
                  <c:v>0.6</c:v>
                </c:pt>
                <c:pt idx="72">
                  <c:v>0.6</c:v>
                </c:pt>
                <c:pt idx="73">
                  <c:v>0.6</c:v>
                </c:pt>
                <c:pt idx="74">
                  <c:v>0.6</c:v>
                </c:pt>
                <c:pt idx="75">
                  <c:v>0.6</c:v>
                </c:pt>
                <c:pt idx="76">
                  <c:v>0.6</c:v>
                </c:pt>
                <c:pt idx="77">
                  <c:v>0.6</c:v>
                </c:pt>
                <c:pt idx="78">
                  <c:v>0.6</c:v>
                </c:pt>
                <c:pt idx="79">
                  <c:v>0.6</c:v>
                </c:pt>
                <c:pt idx="80">
                  <c:v>0.6</c:v>
                </c:pt>
                <c:pt idx="81">
                  <c:v>0.6</c:v>
                </c:pt>
                <c:pt idx="82">
                  <c:v>0.6</c:v>
                </c:pt>
                <c:pt idx="83">
                  <c:v>0.6</c:v>
                </c:pt>
                <c:pt idx="84">
                  <c:v>0.6</c:v>
                </c:pt>
                <c:pt idx="85">
                  <c:v>0.6</c:v>
                </c:pt>
                <c:pt idx="86">
                  <c:v>0.6</c:v>
                </c:pt>
                <c:pt idx="87">
                  <c:v>0.6</c:v>
                </c:pt>
                <c:pt idx="88">
                  <c:v>0.6</c:v>
                </c:pt>
                <c:pt idx="89">
                  <c:v>0.6</c:v>
                </c:pt>
                <c:pt idx="90">
                  <c:v>0.6</c:v>
                </c:pt>
                <c:pt idx="91">
                  <c:v>0.6</c:v>
                </c:pt>
                <c:pt idx="92">
                  <c:v>0.6</c:v>
                </c:pt>
                <c:pt idx="93">
                  <c:v>0.6</c:v>
                </c:pt>
                <c:pt idx="94">
                  <c:v>0.6</c:v>
                </c:pt>
                <c:pt idx="95">
                  <c:v>0.6</c:v>
                </c:pt>
                <c:pt idx="96">
                  <c:v>0.6</c:v>
                </c:pt>
                <c:pt idx="97">
                  <c:v>0.6</c:v>
                </c:pt>
                <c:pt idx="98">
                  <c:v>0.6</c:v>
                </c:pt>
                <c:pt idx="99">
                  <c:v>0.6</c:v>
                </c:pt>
                <c:pt idx="100">
                  <c:v>0.6</c:v>
                </c:pt>
                <c:pt idx="101">
                  <c:v>0.6</c:v>
                </c:pt>
                <c:pt idx="102">
                  <c:v>0.6</c:v>
                </c:pt>
                <c:pt idx="103">
                  <c:v>0.6</c:v>
                </c:pt>
                <c:pt idx="104">
                  <c:v>0.6</c:v>
                </c:pt>
                <c:pt idx="105">
                  <c:v>0.6</c:v>
                </c:pt>
                <c:pt idx="106">
                  <c:v>0.6</c:v>
                </c:pt>
                <c:pt idx="107">
                  <c:v>0.6</c:v>
                </c:pt>
                <c:pt idx="108">
                  <c:v>0.6</c:v>
                </c:pt>
                <c:pt idx="109">
                  <c:v>0.6</c:v>
                </c:pt>
                <c:pt idx="110">
                  <c:v>0.6</c:v>
                </c:pt>
                <c:pt idx="111">
                  <c:v>0</c:v>
                </c:pt>
                <c:pt idx="112">
                  <c:v>0</c:v>
                </c:pt>
                <c:pt idx="113">
                  <c:v>0</c:v>
                </c:pt>
                <c:pt idx="114">
                  <c:v>0</c:v>
                </c:pt>
                <c:pt idx="115">
                  <c:v>0</c:v>
                </c:pt>
                <c:pt idx="116">
                  <c:v>0</c:v>
                </c:pt>
                <c:pt idx="117">
                  <c:v>0</c:v>
                </c:pt>
                <c:pt idx="118">
                  <c:v>0.6</c:v>
                </c:pt>
                <c:pt idx="119">
                  <c:v>0.6</c:v>
                </c:pt>
                <c:pt idx="120">
                  <c:v>0.6</c:v>
                </c:pt>
                <c:pt idx="121">
                  <c:v>0.6</c:v>
                </c:pt>
                <c:pt idx="122">
                  <c:v>0.6</c:v>
                </c:pt>
                <c:pt idx="123">
                  <c:v>0.6</c:v>
                </c:pt>
                <c:pt idx="124">
                  <c:v>0.6</c:v>
                </c:pt>
                <c:pt idx="125">
                  <c:v>0.6</c:v>
                </c:pt>
                <c:pt idx="126">
                  <c:v>0.6</c:v>
                </c:pt>
                <c:pt idx="127">
                  <c:v>0.6</c:v>
                </c:pt>
                <c:pt idx="128">
                  <c:v>0.6</c:v>
                </c:pt>
                <c:pt idx="129">
                  <c:v>0.6</c:v>
                </c:pt>
                <c:pt idx="130">
                  <c:v>0.6</c:v>
                </c:pt>
                <c:pt idx="131">
                  <c:v>0.6</c:v>
                </c:pt>
                <c:pt idx="132">
                  <c:v>0.6</c:v>
                </c:pt>
                <c:pt idx="133">
                  <c:v>0.6</c:v>
                </c:pt>
                <c:pt idx="134">
                  <c:v>0.6</c:v>
                </c:pt>
                <c:pt idx="135">
                  <c:v>0.6</c:v>
                </c:pt>
                <c:pt idx="136">
                  <c:v>0.6</c:v>
                </c:pt>
                <c:pt idx="137">
                  <c:v>0.6</c:v>
                </c:pt>
                <c:pt idx="138">
                  <c:v>0.6</c:v>
                </c:pt>
                <c:pt idx="139">
                  <c:v>0.6</c:v>
                </c:pt>
                <c:pt idx="140">
                  <c:v>0.6</c:v>
                </c:pt>
                <c:pt idx="141">
                  <c:v>0.6</c:v>
                </c:pt>
                <c:pt idx="142">
                  <c:v>0.6</c:v>
                </c:pt>
                <c:pt idx="143">
                  <c:v>0.6</c:v>
                </c:pt>
                <c:pt idx="144">
                  <c:v>0.6</c:v>
                </c:pt>
                <c:pt idx="145">
                  <c:v>0.6</c:v>
                </c:pt>
                <c:pt idx="146">
                  <c:v>0.6</c:v>
                </c:pt>
                <c:pt idx="147">
                  <c:v>0.6</c:v>
                </c:pt>
                <c:pt idx="148">
                  <c:v>0.6</c:v>
                </c:pt>
                <c:pt idx="149">
                  <c:v>0.6</c:v>
                </c:pt>
                <c:pt idx="150">
                  <c:v>0.6</c:v>
                </c:pt>
                <c:pt idx="151">
                  <c:v>0.6</c:v>
                </c:pt>
                <c:pt idx="152">
                  <c:v>0.6</c:v>
                </c:pt>
                <c:pt idx="153">
                  <c:v>0.6</c:v>
                </c:pt>
                <c:pt idx="154">
                  <c:v>0.6</c:v>
                </c:pt>
                <c:pt idx="155">
                  <c:v>0.6</c:v>
                </c:pt>
                <c:pt idx="156">
                  <c:v>0.6</c:v>
                </c:pt>
                <c:pt idx="157">
                  <c:v>0.6</c:v>
                </c:pt>
                <c:pt idx="158">
                  <c:v>0.6</c:v>
                </c:pt>
                <c:pt idx="159">
                  <c:v>0</c:v>
                </c:pt>
                <c:pt idx="160">
                  <c:v>0</c:v>
                </c:pt>
                <c:pt idx="161">
                  <c:v>0</c:v>
                </c:pt>
                <c:pt idx="162">
                  <c:v>0</c:v>
                </c:pt>
                <c:pt idx="163">
                  <c:v>0</c:v>
                </c:pt>
                <c:pt idx="164">
                  <c:v>0</c:v>
                </c:pt>
                <c:pt idx="165">
                  <c:v>0</c:v>
                </c:pt>
                <c:pt idx="166">
                  <c:v>0.6</c:v>
                </c:pt>
                <c:pt idx="167">
                  <c:v>0.6</c:v>
                </c:pt>
                <c:pt idx="168">
                  <c:v>0.6</c:v>
                </c:pt>
                <c:pt idx="169">
                  <c:v>0.6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3-5931-4E8C-BF84-9708B2383881}"/>
            </c:ext>
          </c:extLst>
        </c:ser>
        <c:ser>
          <c:idx val="4"/>
          <c:order val="4"/>
          <c:tx>
            <c:strRef>
              <c:f>'3 state controller'!$H$7</c:f>
              <c:strCache>
                <c:ptCount val="1"/>
                <c:pt idx="0">
                  <c:v>PV</c:v>
                </c:pt>
              </c:strCache>
            </c:strRef>
          </c:tx>
          <c:spPr>
            <a:ln>
              <a:solidFill>
                <a:srgbClr val="92D050"/>
              </a:solidFill>
            </a:ln>
          </c:spPr>
          <c:marker>
            <c:symbol val="none"/>
          </c:marker>
          <c:xVal>
            <c:numRef>
              <c:f>'3 state controller'!$C$10:$C$179</c:f>
              <c:numCache>
                <c:formatCode>General</c:formatCode>
                <c:ptCount val="170"/>
                <c:pt idx="0">
                  <c:v>-1</c:v>
                </c:pt>
                <c:pt idx="1">
                  <c:v>0</c:v>
                </c:pt>
                <c:pt idx="2">
                  <c:v>1</c:v>
                </c:pt>
                <c:pt idx="3">
                  <c:v>2</c:v>
                </c:pt>
                <c:pt idx="4">
                  <c:v>3</c:v>
                </c:pt>
                <c:pt idx="5">
                  <c:v>4</c:v>
                </c:pt>
                <c:pt idx="6">
                  <c:v>5</c:v>
                </c:pt>
                <c:pt idx="7">
                  <c:v>6</c:v>
                </c:pt>
                <c:pt idx="8">
                  <c:v>7</c:v>
                </c:pt>
                <c:pt idx="9">
                  <c:v>8</c:v>
                </c:pt>
                <c:pt idx="10">
                  <c:v>9</c:v>
                </c:pt>
                <c:pt idx="11">
                  <c:v>10</c:v>
                </c:pt>
                <c:pt idx="12">
                  <c:v>11</c:v>
                </c:pt>
                <c:pt idx="13">
                  <c:v>12</c:v>
                </c:pt>
                <c:pt idx="14">
                  <c:v>13</c:v>
                </c:pt>
                <c:pt idx="15">
                  <c:v>14</c:v>
                </c:pt>
                <c:pt idx="16">
                  <c:v>15</c:v>
                </c:pt>
                <c:pt idx="17">
                  <c:v>16</c:v>
                </c:pt>
                <c:pt idx="18">
                  <c:v>17</c:v>
                </c:pt>
                <c:pt idx="19">
                  <c:v>18</c:v>
                </c:pt>
                <c:pt idx="20">
                  <c:v>19</c:v>
                </c:pt>
                <c:pt idx="21">
                  <c:v>20</c:v>
                </c:pt>
                <c:pt idx="22">
                  <c:v>21</c:v>
                </c:pt>
                <c:pt idx="23">
                  <c:v>22</c:v>
                </c:pt>
                <c:pt idx="24">
                  <c:v>23</c:v>
                </c:pt>
                <c:pt idx="25">
                  <c:v>24</c:v>
                </c:pt>
                <c:pt idx="26">
                  <c:v>25</c:v>
                </c:pt>
                <c:pt idx="27">
                  <c:v>26</c:v>
                </c:pt>
                <c:pt idx="28">
                  <c:v>27</c:v>
                </c:pt>
                <c:pt idx="29">
                  <c:v>28</c:v>
                </c:pt>
                <c:pt idx="30">
                  <c:v>29</c:v>
                </c:pt>
                <c:pt idx="31">
                  <c:v>30</c:v>
                </c:pt>
                <c:pt idx="32">
                  <c:v>31</c:v>
                </c:pt>
                <c:pt idx="33">
                  <c:v>32</c:v>
                </c:pt>
                <c:pt idx="34">
                  <c:v>33</c:v>
                </c:pt>
                <c:pt idx="35">
                  <c:v>34</c:v>
                </c:pt>
                <c:pt idx="36">
                  <c:v>35</c:v>
                </c:pt>
                <c:pt idx="37">
                  <c:v>36</c:v>
                </c:pt>
                <c:pt idx="38">
                  <c:v>37</c:v>
                </c:pt>
                <c:pt idx="39">
                  <c:v>38</c:v>
                </c:pt>
                <c:pt idx="40">
                  <c:v>39</c:v>
                </c:pt>
                <c:pt idx="41">
                  <c:v>40</c:v>
                </c:pt>
                <c:pt idx="42">
                  <c:v>41</c:v>
                </c:pt>
                <c:pt idx="43">
                  <c:v>42</c:v>
                </c:pt>
                <c:pt idx="44">
                  <c:v>43</c:v>
                </c:pt>
                <c:pt idx="45">
                  <c:v>44</c:v>
                </c:pt>
                <c:pt idx="46">
                  <c:v>45</c:v>
                </c:pt>
                <c:pt idx="47">
                  <c:v>46</c:v>
                </c:pt>
                <c:pt idx="48">
                  <c:v>47</c:v>
                </c:pt>
                <c:pt idx="49">
                  <c:v>48</c:v>
                </c:pt>
                <c:pt idx="50">
                  <c:v>49</c:v>
                </c:pt>
                <c:pt idx="51">
                  <c:v>50</c:v>
                </c:pt>
                <c:pt idx="52">
                  <c:v>51</c:v>
                </c:pt>
                <c:pt idx="53">
                  <c:v>52</c:v>
                </c:pt>
                <c:pt idx="54">
                  <c:v>53</c:v>
                </c:pt>
                <c:pt idx="55">
                  <c:v>54</c:v>
                </c:pt>
                <c:pt idx="56">
                  <c:v>55</c:v>
                </c:pt>
                <c:pt idx="57">
                  <c:v>56</c:v>
                </c:pt>
                <c:pt idx="58">
                  <c:v>57</c:v>
                </c:pt>
                <c:pt idx="59">
                  <c:v>58</c:v>
                </c:pt>
                <c:pt idx="60">
                  <c:v>59</c:v>
                </c:pt>
                <c:pt idx="61">
                  <c:v>60</c:v>
                </c:pt>
                <c:pt idx="62">
                  <c:v>61</c:v>
                </c:pt>
                <c:pt idx="63">
                  <c:v>62</c:v>
                </c:pt>
                <c:pt idx="64">
                  <c:v>63</c:v>
                </c:pt>
                <c:pt idx="65">
                  <c:v>64</c:v>
                </c:pt>
                <c:pt idx="66">
                  <c:v>65</c:v>
                </c:pt>
                <c:pt idx="67">
                  <c:v>66</c:v>
                </c:pt>
                <c:pt idx="68">
                  <c:v>67</c:v>
                </c:pt>
                <c:pt idx="69">
                  <c:v>68</c:v>
                </c:pt>
                <c:pt idx="70">
                  <c:v>69</c:v>
                </c:pt>
                <c:pt idx="71">
                  <c:v>70</c:v>
                </c:pt>
                <c:pt idx="72">
                  <c:v>71</c:v>
                </c:pt>
                <c:pt idx="73">
                  <c:v>72</c:v>
                </c:pt>
                <c:pt idx="74">
                  <c:v>73</c:v>
                </c:pt>
                <c:pt idx="75">
                  <c:v>74</c:v>
                </c:pt>
                <c:pt idx="76">
                  <c:v>75</c:v>
                </c:pt>
                <c:pt idx="77">
                  <c:v>76</c:v>
                </c:pt>
                <c:pt idx="78">
                  <c:v>77</c:v>
                </c:pt>
                <c:pt idx="79">
                  <c:v>78</c:v>
                </c:pt>
                <c:pt idx="80">
                  <c:v>79</c:v>
                </c:pt>
                <c:pt idx="81">
                  <c:v>80</c:v>
                </c:pt>
                <c:pt idx="82">
                  <c:v>81</c:v>
                </c:pt>
                <c:pt idx="83">
                  <c:v>82</c:v>
                </c:pt>
                <c:pt idx="84">
                  <c:v>83</c:v>
                </c:pt>
                <c:pt idx="85">
                  <c:v>84</c:v>
                </c:pt>
                <c:pt idx="86">
                  <c:v>85</c:v>
                </c:pt>
                <c:pt idx="87">
                  <c:v>86</c:v>
                </c:pt>
                <c:pt idx="88">
                  <c:v>87</c:v>
                </c:pt>
                <c:pt idx="89">
                  <c:v>88</c:v>
                </c:pt>
                <c:pt idx="90">
                  <c:v>89</c:v>
                </c:pt>
                <c:pt idx="91">
                  <c:v>90</c:v>
                </c:pt>
                <c:pt idx="92">
                  <c:v>91</c:v>
                </c:pt>
                <c:pt idx="93">
                  <c:v>92</c:v>
                </c:pt>
                <c:pt idx="94">
                  <c:v>93</c:v>
                </c:pt>
                <c:pt idx="95">
                  <c:v>94</c:v>
                </c:pt>
                <c:pt idx="96">
                  <c:v>95</c:v>
                </c:pt>
                <c:pt idx="97">
                  <c:v>96</c:v>
                </c:pt>
                <c:pt idx="98">
                  <c:v>97</c:v>
                </c:pt>
                <c:pt idx="99">
                  <c:v>98</c:v>
                </c:pt>
                <c:pt idx="100">
                  <c:v>99</c:v>
                </c:pt>
                <c:pt idx="101">
                  <c:v>100</c:v>
                </c:pt>
                <c:pt idx="102">
                  <c:v>101</c:v>
                </c:pt>
                <c:pt idx="103">
                  <c:v>102</c:v>
                </c:pt>
                <c:pt idx="104">
                  <c:v>103</c:v>
                </c:pt>
                <c:pt idx="105">
                  <c:v>104</c:v>
                </c:pt>
                <c:pt idx="106">
                  <c:v>105</c:v>
                </c:pt>
                <c:pt idx="107">
                  <c:v>106</c:v>
                </c:pt>
                <c:pt idx="108">
                  <c:v>107</c:v>
                </c:pt>
                <c:pt idx="109">
                  <c:v>108</c:v>
                </c:pt>
                <c:pt idx="110">
                  <c:v>109</c:v>
                </c:pt>
                <c:pt idx="111">
                  <c:v>110</c:v>
                </c:pt>
                <c:pt idx="112">
                  <c:v>111</c:v>
                </c:pt>
                <c:pt idx="113">
                  <c:v>112</c:v>
                </c:pt>
                <c:pt idx="114">
                  <c:v>113</c:v>
                </c:pt>
                <c:pt idx="115">
                  <c:v>114</c:v>
                </c:pt>
                <c:pt idx="116">
                  <c:v>115</c:v>
                </c:pt>
                <c:pt idx="117">
                  <c:v>116</c:v>
                </c:pt>
                <c:pt idx="118">
                  <c:v>117</c:v>
                </c:pt>
                <c:pt idx="119">
                  <c:v>118</c:v>
                </c:pt>
                <c:pt idx="120">
                  <c:v>119</c:v>
                </c:pt>
                <c:pt idx="121">
                  <c:v>120</c:v>
                </c:pt>
                <c:pt idx="122">
                  <c:v>121</c:v>
                </c:pt>
                <c:pt idx="123">
                  <c:v>122</c:v>
                </c:pt>
                <c:pt idx="124">
                  <c:v>123</c:v>
                </c:pt>
                <c:pt idx="125">
                  <c:v>124</c:v>
                </c:pt>
                <c:pt idx="126">
                  <c:v>125</c:v>
                </c:pt>
                <c:pt idx="127">
                  <c:v>126</c:v>
                </c:pt>
                <c:pt idx="128">
                  <c:v>127</c:v>
                </c:pt>
                <c:pt idx="129">
                  <c:v>128</c:v>
                </c:pt>
                <c:pt idx="130">
                  <c:v>129</c:v>
                </c:pt>
                <c:pt idx="131">
                  <c:v>130</c:v>
                </c:pt>
                <c:pt idx="132">
                  <c:v>131</c:v>
                </c:pt>
                <c:pt idx="133">
                  <c:v>132</c:v>
                </c:pt>
                <c:pt idx="134">
                  <c:v>133</c:v>
                </c:pt>
                <c:pt idx="135">
                  <c:v>134</c:v>
                </c:pt>
                <c:pt idx="136">
                  <c:v>135</c:v>
                </c:pt>
                <c:pt idx="137">
                  <c:v>136</c:v>
                </c:pt>
                <c:pt idx="138">
                  <c:v>137</c:v>
                </c:pt>
                <c:pt idx="139">
                  <c:v>138</c:v>
                </c:pt>
                <c:pt idx="140">
                  <c:v>139</c:v>
                </c:pt>
                <c:pt idx="141">
                  <c:v>140</c:v>
                </c:pt>
                <c:pt idx="142">
                  <c:v>141</c:v>
                </c:pt>
                <c:pt idx="143">
                  <c:v>142</c:v>
                </c:pt>
                <c:pt idx="144">
                  <c:v>143</c:v>
                </c:pt>
                <c:pt idx="145">
                  <c:v>144</c:v>
                </c:pt>
                <c:pt idx="146">
                  <c:v>145</c:v>
                </c:pt>
                <c:pt idx="147">
                  <c:v>146</c:v>
                </c:pt>
                <c:pt idx="148">
                  <c:v>147</c:v>
                </c:pt>
                <c:pt idx="149">
                  <c:v>148</c:v>
                </c:pt>
                <c:pt idx="150">
                  <c:v>149</c:v>
                </c:pt>
                <c:pt idx="151">
                  <c:v>150</c:v>
                </c:pt>
                <c:pt idx="152">
                  <c:v>151</c:v>
                </c:pt>
                <c:pt idx="153">
                  <c:v>152</c:v>
                </c:pt>
                <c:pt idx="154">
                  <c:v>153</c:v>
                </c:pt>
                <c:pt idx="155">
                  <c:v>154</c:v>
                </c:pt>
                <c:pt idx="156">
                  <c:v>155</c:v>
                </c:pt>
                <c:pt idx="157">
                  <c:v>156</c:v>
                </c:pt>
                <c:pt idx="158">
                  <c:v>157</c:v>
                </c:pt>
                <c:pt idx="159">
                  <c:v>158</c:v>
                </c:pt>
                <c:pt idx="160">
                  <c:v>159</c:v>
                </c:pt>
                <c:pt idx="161">
                  <c:v>160</c:v>
                </c:pt>
                <c:pt idx="162">
                  <c:v>161</c:v>
                </c:pt>
                <c:pt idx="163">
                  <c:v>162</c:v>
                </c:pt>
                <c:pt idx="164">
                  <c:v>163</c:v>
                </c:pt>
                <c:pt idx="165">
                  <c:v>164</c:v>
                </c:pt>
                <c:pt idx="166">
                  <c:v>165</c:v>
                </c:pt>
                <c:pt idx="167">
                  <c:v>166</c:v>
                </c:pt>
                <c:pt idx="168">
                  <c:v>167</c:v>
                </c:pt>
                <c:pt idx="169">
                  <c:v>168</c:v>
                </c:pt>
              </c:numCache>
            </c:numRef>
          </c:xVal>
          <c:yVal>
            <c:numRef>
              <c:f>'3 state controller'!$H$10:$H$179</c:f>
              <c:numCache>
                <c:formatCode>General</c:formatCode>
                <c:ptCount val="170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9.7541150998571968E-2</c:v>
                </c:pt>
                <c:pt idx="7">
                  <c:v>0.19032516392808083</c:v>
                </c:pt>
                <c:pt idx="8">
                  <c:v>0.27858404714988438</c:v>
                </c:pt>
                <c:pt idx="9">
                  <c:v>0.36253849384403625</c:v>
                </c:pt>
                <c:pt idx="10">
                  <c:v>0.44239843385719024</c:v>
                </c:pt>
                <c:pt idx="11">
                  <c:v>0.51836355863656425</c:v>
                </c:pt>
                <c:pt idx="12">
                  <c:v>0.59062382056257312</c:v>
                </c:pt>
                <c:pt idx="13">
                  <c:v>0.65935990792872134</c:v>
                </c:pt>
                <c:pt idx="14">
                  <c:v>0.68572723635702459</c:v>
                </c:pt>
                <c:pt idx="15">
                  <c:v>0.71080861500350079</c:v>
                </c:pt>
                <c:pt idx="16">
                  <c:v>0.73466676037907286</c:v>
                </c:pt>
                <c:pt idx="17">
                  <c:v>0.75736133027433261</c:v>
                </c:pt>
                <c:pt idx="18">
                  <c:v>0.77894907293509186</c:v>
                </c:pt>
                <c:pt idx="19">
                  <c:v>0.79948396896255536</c:v>
                </c:pt>
                <c:pt idx="20">
                  <c:v>0.81901736629294142</c:v>
                </c:pt>
                <c:pt idx="21">
                  <c:v>0.83759810859406836</c:v>
                </c:pt>
                <c:pt idx="22">
                  <c:v>0.85527265739996539</c:v>
                </c:pt>
                <c:pt idx="23">
                  <c:v>0.87208520828890868</c:v>
                </c:pt>
                <c:pt idx="24">
                  <c:v>0.88807780139538717</c:v>
                </c:pt>
                <c:pt idx="25">
                  <c:v>0.90329042653233671</c:v>
                </c:pt>
                <c:pt idx="26">
                  <c:v>0.91776112318650238</c:v>
                </c:pt>
                <c:pt idx="27">
                  <c:v>0.93152607563696876</c:v>
                </c:pt>
                <c:pt idx="28">
                  <c:v>0.94461970343470558</c:v>
                </c:pt>
                <c:pt idx="29">
                  <c:v>0.95707474746937338</c:v>
                </c:pt>
                <c:pt idx="30">
                  <c:v>0.96892235183860143</c:v>
                </c:pt>
                <c:pt idx="31">
                  <c:v>0.98019214172445446</c:v>
                </c:pt>
                <c:pt idx="32">
                  <c:v>0.9909122974718183</c:v>
                </c:pt>
                <c:pt idx="33">
                  <c:v>1.0011096250539413</c:v>
                </c:pt>
                <c:pt idx="34">
                  <c:v>1.0108096231013293</c:v>
                </c:pt>
                <c:pt idx="35">
                  <c:v>1.0200365466616041</c:v>
                </c:pt>
                <c:pt idx="36">
                  <c:v>1.0288134678497567</c:v>
                </c:pt>
                <c:pt idx="37">
                  <c:v>1.0371623335404512</c:v>
                </c:pt>
                <c:pt idx="38">
                  <c:v>1.0451040202466442</c:v>
                </c:pt>
                <c:pt idx="39">
                  <c:v>1.0526583863217411</c:v>
                </c:pt>
                <c:pt idx="40">
                  <c:v>1.0598443216158233</c:v>
                </c:pt>
                <c:pt idx="41">
                  <c:v>1.0666797947101125</c:v>
                </c:pt>
                <c:pt idx="42">
                  <c:v>1.0731818978477834</c:v>
                </c:pt>
                <c:pt idx="43">
                  <c:v>1.0793668896734743</c:v>
                </c:pt>
                <c:pt idx="44">
                  <c:v>1.0852502358883678</c:v>
                </c:pt>
                <c:pt idx="45">
                  <c:v>1.0908466479224994</c:v>
                </c:pt>
                <c:pt idx="46">
                  <c:v>1.0961701197209954</c:v>
                </c:pt>
                <c:pt idx="47">
                  <c:v>1.1012339627362244</c:v>
                </c:pt>
                <c:pt idx="48">
                  <c:v>1.1060508392133628</c:v>
                </c:pt>
                <c:pt idx="49">
                  <c:v>1.1106327938526022</c:v>
                </c:pt>
                <c:pt idx="50">
                  <c:v>1.1149912839271741</c:v>
                </c:pt>
                <c:pt idx="51">
                  <c:v>1.1191372079325013</c:v>
                </c:pt>
                <c:pt idx="52">
                  <c:v>1.1230809328381124</c:v>
                </c:pt>
                <c:pt idx="53">
                  <c:v>1.126832320010466</c:v>
                </c:pt>
                <c:pt idx="54">
                  <c:v>1.1304007498715032</c:v>
                </c:pt>
                <c:pt idx="55">
                  <c:v>1.1337951453545887</c:v>
                </c:pt>
                <c:pt idx="56">
                  <c:v>1.1370239942164919</c:v>
                </c:pt>
                <c:pt idx="57">
                  <c:v>1.1400953702612</c:v>
                </c:pt>
                <c:pt idx="58">
                  <c:v>1.143016953528633</c:v>
                </c:pt>
                <c:pt idx="59">
                  <c:v>1.1457960494987443</c:v>
                </c:pt>
                <c:pt idx="60">
                  <c:v>1.1484396073590253</c:v>
                </c:pt>
                <c:pt idx="61">
                  <c:v>1.1509542373810948</c:v>
                </c:pt>
                <c:pt idx="62">
                  <c:v>1.0948215368506771</c:v>
                </c:pt>
                <c:pt idx="63">
                  <c:v>1.0414264604294567</c:v>
                </c:pt>
                <c:pt idx="64">
                  <c:v>0.99063549261412776</c:v>
                </c:pt>
                <c:pt idx="65">
                  <c:v>0.94232162952931808</c:v>
                </c:pt>
                <c:pt idx="66">
                  <c:v>0.89636406135174829</c:v>
                </c:pt>
                <c:pt idx="67">
                  <c:v>0.85264787022274624</c:v>
                </c:pt>
                <c:pt idx="68">
                  <c:v>0.81106374289374239</c:v>
                </c:pt>
                <c:pt idx="69">
                  <c:v>0.83003238798535284</c:v>
                </c:pt>
                <c:pt idx="70">
                  <c:v>0.84807592133940379</c:v>
                </c:pt>
                <c:pt idx="71">
                  <c:v>0.86523946118773709</c:v>
                </c:pt>
                <c:pt idx="72">
                  <c:v>0.88156592532006228</c:v>
                </c:pt>
                <c:pt idx="73">
                  <c:v>0.8970961384007855</c:v>
                </c:pt>
                <c:pt idx="74">
                  <c:v>0.91186893405193536</c:v>
                </c:pt>
                <c:pt idx="75">
                  <c:v>0.92592125195744523</c:v>
                </c:pt>
                <c:pt idx="76">
                  <c:v>0.93928823023160446</c:v>
                </c:pt>
                <c:pt idx="77">
                  <c:v>0.95200329328264655</c:v>
                </c:pt>
                <c:pt idx="78">
                  <c:v>0.96409823539117956</c:v>
                </c:pt>
                <c:pt idx="79">
                  <c:v>0.9756033002124489</c:v>
                </c:pt>
                <c:pt idx="80">
                  <c:v>0.98654725640122831</c:v>
                </c:pt>
                <c:pt idx="81">
                  <c:v>0.996957469548442</c:v>
                </c:pt>
                <c:pt idx="82">
                  <c:v>1.0068599706093957</c:v>
                </c:pt>
                <c:pt idx="83">
                  <c:v>1.0162795209947244</c:v>
                </c:pt>
                <c:pt idx="84">
                  <c:v>1.0252396744868162</c:v>
                </c:pt>
                <c:pt idx="85">
                  <c:v>1.0337628361365367</c:v>
                </c:pt>
                <c:pt idx="86">
                  <c:v>1.0418703182875269</c:v>
                </c:pt>
                <c:pt idx="87">
                  <c:v>1.049582393868163</c:v>
                </c:pt>
                <c:pt idx="88">
                  <c:v>1.0569183470844377</c:v>
                </c:pt>
                <c:pt idx="89">
                  <c:v>1.0638965216405187</c:v>
                </c:pt>
                <c:pt idx="90">
                  <c:v>1.0705343666075653</c:v>
                </c:pt>
                <c:pt idx="91">
                  <c:v>1.0768484800554941</c:v>
                </c:pt>
                <c:pt idx="92">
                  <c:v>1.0828546505567995</c:v>
                </c:pt>
                <c:pt idx="93">
                  <c:v>1.0885678966662093</c:v>
                </c:pt>
                <c:pt idx="94">
                  <c:v>1.0940025044748942</c:v>
                </c:pt>
                <c:pt idx="95">
                  <c:v>1.0991720633331368</c:v>
                </c:pt>
                <c:pt idx="96">
                  <c:v>1.1040894998307853</c:v>
                </c:pt>
                <c:pt idx="97">
                  <c:v>1.1087671101204624</c:v>
                </c:pt>
                <c:pt idx="98">
                  <c:v>1.1132165906643505</c:v>
                </c:pt>
                <c:pt idx="99">
                  <c:v>1.1174490674814404</c:v>
                </c:pt>
                <c:pt idx="100">
                  <c:v>1.1214751239683733</c:v>
                </c:pt>
                <c:pt idx="101">
                  <c:v>1.1253048273634458</c:v>
                </c:pt>
                <c:pt idx="102">
                  <c:v>1.1289477539199491</c:v>
                </c:pt>
                <c:pt idx="103">
                  <c:v>1.13241301285179</c:v>
                </c:pt>
                <c:pt idx="104">
                  <c:v>1.1357092691112711</c:v>
                </c:pt>
                <c:pt idx="105">
                  <c:v>1.1388447650559841</c:v>
                </c:pt>
                <c:pt idx="106">
                  <c:v>1.1418273410589979</c:v>
                </c:pt>
                <c:pt idx="107">
                  <c:v>1.1446644551138743</c:v>
                </c:pt>
                <c:pt idx="108">
                  <c:v>1.1473632014835373</c:v>
                </c:pt>
                <c:pt idx="109">
                  <c:v>1.1499303284396252</c:v>
                </c:pt>
                <c:pt idx="110">
                  <c:v>1.1523722551366848</c:v>
                </c:pt>
                <c:pt idx="111">
                  <c:v>1.0961703970642587</c:v>
                </c:pt>
                <c:pt idx="112">
                  <c:v>1.0427095359541541</c:v>
                </c:pt>
                <c:pt idx="113">
                  <c:v>0.99185599180707651</c:v>
                </c:pt>
                <c:pt idx="114">
                  <c:v>0.94348260427423025</c:v>
                </c:pt>
                <c:pt idx="115">
                  <c:v>0.89746841469021099</c:v>
                </c:pt>
                <c:pt idx="116">
                  <c:v>0.85369836361333751</c:v>
                </c:pt>
                <c:pt idx="117">
                  <c:v>0.81206300311711632</c:v>
                </c:pt>
                <c:pt idx="118">
                  <c:v>0.83098291371255928</c:v>
                </c:pt>
                <c:pt idx="119">
                  <c:v>0.84898008937986746</c:v>
                </c:pt>
                <c:pt idx="120">
                  <c:v>0.86609953243251925</c:v>
                </c:pt>
                <c:pt idx="121">
                  <c:v>0.88238405039526602</c:v>
                </c:pt>
                <c:pt idx="122">
                  <c:v>0.89787436304524115</c:v>
                </c:pt>
                <c:pt idx="123">
                  <c:v>0.91260920423261316</c:v>
                </c:pt>
                <c:pt idx="124">
                  <c:v>0.9266254187353864</c:v>
                </c:pt>
                <c:pt idx="125">
                  <c:v>0.93995805439053792</c:v>
                </c:pt>
                <c:pt idx="126">
                  <c:v>0.95264044973186546</c:v>
                </c:pt>
                <c:pt idx="127">
                  <c:v>0.964704317353687</c:v>
                </c:pt>
                <c:pt idx="128">
                  <c:v>0.97617982320884511</c:v>
                </c:pt>
                <c:pt idx="129">
                  <c:v>0.98709566203930166</c:v>
                </c:pt>
                <c:pt idx="130">
                  <c:v>0.99747912912793946</c:v>
                </c:pt>
                <c:pt idx="131">
                  <c:v>1.0073561885509865</c:v>
                </c:pt>
                <c:pt idx="132">
                  <c:v>1.0167515381017309</c:v>
                </c:pt>
                <c:pt idx="133">
                  <c:v>1.0256886710478685</c:v>
                </c:pt>
                <c:pt idx="134">
                  <c:v>1.0341899348769092</c:v>
                </c:pt>
                <c:pt idx="135">
                  <c:v>1.0422765871765365</c:v>
                </c:pt>
                <c:pt idx="136">
                  <c:v>1.0499688487896484</c:v>
                </c:pt>
                <c:pt idx="137">
                  <c:v>1.0572859543769977</c:v>
                </c:pt>
                <c:pt idx="138">
                  <c:v>1.0642462005138629</c:v>
                </c:pt>
                <c:pt idx="139">
                  <c:v>1.0708669914410165</c:v>
                </c:pt>
                <c:pt idx="140">
                  <c:v>1.0771648825843925</c:v>
                </c:pt>
                <c:pt idx="141">
                  <c:v>1.083155621952274</c:v>
                </c:pt>
                <c:pt idx="142">
                  <c:v>1.0888541895135178</c:v>
                </c:pt>
                <c:pt idx="143">
                  <c:v>1.0942748346552782</c:v>
                </c:pt>
                <c:pt idx="144">
                  <c:v>1.0994311118138975</c:v>
                </c:pt>
                <c:pt idx="145">
                  <c:v>1.1043359143680571</c:v>
                </c:pt>
                <c:pt idx="146">
                  <c:v>1.1090015068789401</c:v>
                </c:pt>
                <c:pt idx="147">
                  <c:v>1.1134395557580221</c:v>
                </c:pt>
                <c:pt idx="148">
                  <c:v>1.1176611584391773</c:v>
                </c:pt>
                <c:pt idx="149">
                  <c:v>1.1216768711280432</c:v>
                </c:pt>
                <c:pt idx="150">
                  <c:v>1.1254967351980332</c:v>
                </c:pt>
                <c:pt idx="151">
                  <c:v>1.1291303022990009</c:v>
                </c:pt>
                <c:pt idx="152">
                  <c:v>1.1325866582413391</c:v>
                </c:pt>
                <c:pt idx="153">
                  <c:v>1.135874445715239</c:v>
                </c:pt>
                <c:pt idx="154">
                  <c:v>1.1390018859019175</c:v>
                </c:pt>
                <c:pt idx="155">
                  <c:v>1.1419767990308523</c:v>
                </c:pt>
                <c:pt idx="156">
                  <c:v>1.1448066239344283</c:v>
                </c:pt>
                <c:pt idx="157">
                  <c:v>1.1474984366488947</c:v>
                </c:pt>
                <c:pt idx="158">
                  <c:v>1.1500589681081403</c:v>
                </c:pt>
                <c:pt idx="159">
                  <c:v>1.0939699303753914</c:v>
                </c:pt>
                <c:pt idx="160">
                  <c:v>1.0406163872920697</c:v>
                </c:pt>
                <c:pt idx="161">
                  <c:v>0.98986492720984764</c:v>
                </c:pt>
                <c:pt idx="162">
                  <c:v>0.94158864504326456</c:v>
                </c:pt>
                <c:pt idx="163">
                  <c:v>0.89566682494091165</c:v>
                </c:pt>
                <c:pt idx="164">
                  <c:v>0.85198463843292516</c:v>
                </c:pt>
                <c:pt idx="165">
                  <c:v>0.81043285730000036</c:v>
                </c:pt>
                <c:pt idx="166">
                  <c:v>0.82943227104509187</c:v>
                </c:pt>
                <c:pt idx="167">
                  <c:v>0.84750507244768625</c:v>
                </c:pt>
                <c:pt idx="168">
                  <c:v>0.86469645292499175</c:v>
                </c:pt>
                <c:pt idx="169">
                  <c:v>0.88104939988279185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4-5931-4E8C-BF84-9708B238388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32826816"/>
        <c:axId val="132827392"/>
      </c:scatterChart>
      <c:valAx>
        <c:axId val="132826816"/>
        <c:scaling>
          <c:orientation val="minMax"/>
          <c:max val="180"/>
          <c:min val="0"/>
        </c:scaling>
        <c:delete val="0"/>
        <c:axPos val="b"/>
        <c:title>
          <c:tx>
            <c:rich>
              <a:bodyPr/>
              <a:lstStyle/>
              <a:p>
                <a:pPr>
                  <a:defRPr sz="2400"/>
                </a:pPr>
                <a:r>
                  <a:rPr lang="en-US" sz="2400"/>
                  <a:t>Time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600"/>
            </a:pPr>
            <a:endParaRPr lang="en-US"/>
          </a:p>
        </c:txPr>
        <c:crossAx val="132827392"/>
        <c:crosses val="autoZero"/>
        <c:crossBetween val="midCat"/>
      </c:valAx>
      <c:valAx>
        <c:axId val="132827392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600"/>
            </a:pPr>
            <a:endParaRPr lang="en-US"/>
          </a:p>
        </c:txPr>
        <c:crossAx val="132826816"/>
        <c:crosses val="autoZero"/>
        <c:crossBetween val="midCat"/>
      </c:valAx>
    </c:plotArea>
    <c:legend>
      <c:legendPos val="r"/>
      <c:overlay val="0"/>
      <c:spPr>
        <a:ln>
          <a:solidFill>
            <a:schemeClr val="tx1"/>
          </a:solidFill>
        </a:ln>
      </c:spPr>
    </c:legend>
    <c:plotVisOnly val="1"/>
    <c:dispBlanksAs val="gap"/>
    <c:showDLblsOverMax val="0"/>
  </c:chart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7.1668246330319818E-2"/>
          <c:y val="3.4503441075303794E-2"/>
          <c:w val="0.88525680413979235"/>
          <c:h val="0.79412487519183272"/>
        </c:manualLayout>
      </c:layout>
      <c:scatterChart>
        <c:scatterStyle val="smoothMarker"/>
        <c:varyColors val="0"/>
        <c:ser>
          <c:idx val="0"/>
          <c:order val="0"/>
          <c:tx>
            <c:strRef>
              <c:f>'Proportional Control'!$D$8</c:f>
              <c:strCache>
                <c:ptCount val="1"/>
                <c:pt idx="0">
                  <c:v>SP</c:v>
                </c:pt>
              </c:strCache>
            </c:strRef>
          </c:tx>
          <c:marker>
            <c:symbol val="none"/>
          </c:marker>
          <c:xVal>
            <c:numRef>
              <c:f>'Proportional Control'!$C$9:$C$179</c:f>
              <c:numCache>
                <c:formatCode>General</c:formatCode>
                <c:ptCount val="171"/>
                <c:pt idx="1">
                  <c:v>-1</c:v>
                </c:pt>
                <c:pt idx="2">
                  <c:v>0</c:v>
                </c:pt>
                <c:pt idx="3">
                  <c:v>1</c:v>
                </c:pt>
                <c:pt idx="4">
                  <c:v>2</c:v>
                </c:pt>
                <c:pt idx="5">
                  <c:v>3</c:v>
                </c:pt>
                <c:pt idx="6">
                  <c:v>4</c:v>
                </c:pt>
                <c:pt idx="7">
                  <c:v>5</c:v>
                </c:pt>
                <c:pt idx="8">
                  <c:v>6</c:v>
                </c:pt>
                <c:pt idx="9">
                  <c:v>7</c:v>
                </c:pt>
                <c:pt idx="10">
                  <c:v>8</c:v>
                </c:pt>
                <c:pt idx="11">
                  <c:v>9</c:v>
                </c:pt>
                <c:pt idx="12">
                  <c:v>10</c:v>
                </c:pt>
                <c:pt idx="13">
                  <c:v>11</c:v>
                </c:pt>
                <c:pt idx="14">
                  <c:v>12</c:v>
                </c:pt>
                <c:pt idx="15">
                  <c:v>13</c:v>
                </c:pt>
                <c:pt idx="16">
                  <c:v>14</c:v>
                </c:pt>
                <c:pt idx="17">
                  <c:v>15</c:v>
                </c:pt>
                <c:pt idx="18">
                  <c:v>16</c:v>
                </c:pt>
                <c:pt idx="19">
                  <c:v>17</c:v>
                </c:pt>
                <c:pt idx="20">
                  <c:v>18</c:v>
                </c:pt>
                <c:pt idx="21">
                  <c:v>19</c:v>
                </c:pt>
                <c:pt idx="22">
                  <c:v>20</c:v>
                </c:pt>
                <c:pt idx="23">
                  <c:v>21</c:v>
                </c:pt>
                <c:pt idx="24">
                  <c:v>22</c:v>
                </c:pt>
                <c:pt idx="25">
                  <c:v>23</c:v>
                </c:pt>
                <c:pt idx="26">
                  <c:v>24</c:v>
                </c:pt>
                <c:pt idx="27">
                  <c:v>25</c:v>
                </c:pt>
                <c:pt idx="28">
                  <c:v>26</c:v>
                </c:pt>
                <c:pt idx="29">
                  <c:v>27</c:v>
                </c:pt>
                <c:pt idx="30">
                  <c:v>28</c:v>
                </c:pt>
                <c:pt idx="31">
                  <c:v>29</c:v>
                </c:pt>
                <c:pt idx="32">
                  <c:v>30</c:v>
                </c:pt>
                <c:pt idx="33">
                  <c:v>31</c:v>
                </c:pt>
                <c:pt idx="34">
                  <c:v>32</c:v>
                </c:pt>
                <c:pt idx="35">
                  <c:v>33</c:v>
                </c:pt>
                <c:pt idx="36">
                  <c:v>34</c:v>
                </c:pt>
                <c:pt idx="37">
                  <c:v>35</c:v>
                </c:pt>
                <c:pt idx="38">
                  <c:v>36</c:v>
                </c:pt>
                <c:pt idx="39">
                  <c:v>37</c:v>
                </c:pt>
                <c:pt idx="40">
                  <c:v>38</c:v>
                </c:pt>
                <c:pt idx="41">
                  <c:v>39</c:v>
                </c:pt>
                <c:pt idx="42">
                  <c:v>40</c:v>
                </c:pt>
                <c:pt idx="43">
                  <c:v>41</c:v>
                </c:pt>
                <c:pt idx="44">
                  <c:v>42</c:v>
                </c:pt>
                <c:pt idx="45">
                  <c:v>43</c:v>
                </c:pt>
                <c:pt idx="46">
                  <c:v>44</c:v>
                </c:pt>
                <c:pt idx="47">
                  <c:v>45</c:v>
                </c:pt>
                <c:pt idx="48">
                  <c:v>46</c:v>
                </c:pt>
                <c:pt idx="49">
                  <c:v>47</c:v>
                </c:pt>
                <c:pt idx="50">
                  <c:v>48</c:v>
                </c:pt>
                <c:pt idx="51">
                  <c:v>49</c:v>
                </c:pt>
                <c:pt idx="52">
                  <c:v>50</c:v>
                </c:pt>
                <c:pt idx="53">
                  <c:v>51</c:v>
                </c:pt>
                <c:pt idx="54">
                  <c:v>52</c:v>
                </c:pt>
                <c:pt idx="55">
                  <c:v>53</c:v>
                </c:pt>
                <c:pt idx="56">
                  <c:v>54</c:v>
                </c:pt>
                <c:pt idx="57">
                  <c:v>55</c:v>
                </c:pt>
                <c:pt idx="58">
                  <c:v>56</c:v>
                </c:pt>
                <c:pt idx="59">
                  <c:v>57</c:v>
                </c:pt>
                <c:pt idx="60">
                  <c:v>58</c:v>
                </c:pt>
                <c:pt idx="61">
                  <c:v>59</c:v>
                </c:pt>
                <c:pt idx="62">
                  <c:v>60</c:v>
                </c:pt>
                <c:pt idx="63">
                  <c:v>61</c:v>
                </c:pt>
                <c:pt idx="64">
                  <c:v>62</c:v>
                </c:pt>
                <c:pt idx="65">
                  <c:v>63</c:v>
                </c:pt>
                <c:pt idx="66">
                  <c:v>64</c:v>
                </c:pt>
                <c:pt idx="67">
                  <c:v>65</c:v>
                </c:pt>
                <c:pt idx="68">
                  <c:v>66</c:v>
                </c:pt>
                <c:pt idx="69">
                  <c:v>67</c:v>
                </c:pt>
                <c:pt idx="70">
                  <c:v>68</c:v>
                </c:pt>
                <c:pt idx="71">
                  <c:v>69</c:v>
                </c:pt>
                <c:pt idx="72">
                  <c:v>70</c:v>
                </c:pt>
                <c:pt idx="73">
                  <c:v>71</c:v>
                </c:pt>
                <c:pt idx="74">
                  <c:v>72</c:v>
                </c:pt>
                <c:pt idx="75">
                  <c:v>73</c:v>
                </c:pt>
                <c:pt idx="76">
                  <c:v>74</c:v>
                </c:pt>
                <c:pt idx="77">
                  <c:v>75</c:v>
                </c:pt>
                <c:pt idx="78">
                  <c:v>76</c:v>
                </c:pt>
                <c:pt idx="79">
                  <c:v>77</c:v>
                </c:pt>
                <c:pt idx="80">
                  <c:v>78</c:v>
                </c:pt>
                <c:pt idx="81">
                  <c:v>79</c:v>
                </c:pt>
                <c:pt idx="82">
                  <c:v>80</c:v>
                </c:pt>
                <c:pt idx="83">
                  <c:v>81</c:v>
                </c:pt>
                <c:pt idx="84">
                  <c:v>82</c:v>
                </c:pt>
                <c:pt idx="85">
                  <c:v>83</c:v>
                </c:pt>
                <c:pt idx="86">
                  <c:v>84</c:v>
                </c:pt>
                <c:pt idx="87">
                  <c:v>85</c:v>
                </c:pt>
                <c:pt idx="88">
                  <c:v>86</c:v>
                </c:pt>
                <c:pt idx="89">
                  <c:v>87</c:v>
                </c:pt>
                <c:pt idx="90">
                  <c:v>88</c:v>
                </c:pt>
                <c:pt idx="91">
                  <c:v>89</c:v>
                </c:pt>
                <c:pt idx="92">
                  <c:v>90</c:v>
                </c:pt>
                <c:pt idx="93">
                  <c:v>91</c:v>
                </c:pt>
                <c:pt idx="94">
                  <c:v>92</c:v>
                </c:pt>
                <c:pt idx="95">
                  <c:v>93</c:v>
                </c:pt>
                <c:pt idx="96">
                  <c:v>94</c:v>
                </c:pt>
                <c:pt idx="97">
                  <c:v>95</c:v>
                </c:pt>
                <c:pt idx="98">
                  <c:v>96</c:v>
                </c:pt>
                <c:pt idx="99">
                  <c:v>97</c:v>
                </c:pt>
                <c:pt idx="100">
                  <c:v>98</c:v>
                </c:pt>
                <c:pt idx="101">
                  <c:v>99</c:v>
                </c:pt>
                <c:pt idx="102">
                  <c:v>100</c:v>
                </c:pt>
                <c:pt idx="103">
                  <c:v>101</c:v>
                </c:pt>
                <c:pt idx="104">
                  <c:v>102</c:v>
                </c:pt>
                <c:pt idx="105">
                  <c:v>103</c:v>
                </c:pt>
                <c:pt idx="106">
                  <c:v>104</c:v>
                </c:pt>
                <c:pt idx="107">
                  <c:v>105</c:v>
                </c:pt>
                <c:pt idx="108">
                  <c:v>106</c:v>
                </c:pt>
                <c:pt idx="109">
                  <c:v>107</c:v>
                </c:pt>
                <c:pt idx="110">
                  <c:v>108</c:v>
                </c:pt>
                <c:pt idx="111">
                  <c:v>109</c:v>
                </c:pt>
                <c:pt idx="112">
                  <c:v>110</c:v>
                </c:pt>
                <c:pt idx="113">
                  <c:v>111</c:v>
                </c:pt>
                <c:pt idx="114">
                  <c:v>112</c:v>
                </c:pt>
                <c:pt idx="115">
                  <c:v>113</c:v>
                </c:pt>
                <c:pt idx="116">
                  <c:v>114</c:v>
                </c:pt>
                <c:pt idx="117">
                  <c:v>115</c:v>
                </c:pt>
                <c:pt idx="118">
                  <c:v>116</c:v>
                </c:pt>
                <c:pt idx="119">
                  <c:v>117</c:v>
                </c:pt>
                <c:pt idx="120">
                  <c:v>118</c:v>
                </c:pt>
                <c:pt idx="121">
                  <c:v>119</c:v>
                </c:pt>
                <c:pt idx="122">
                  <c:v>120</c:v>
                </c:pt>
                <c:pt idx="123">
                  <c:v>121</c:v>
                </c:pt>
                <c:pt idx="124">
                  <c:v>122</c:v>
                </c:pt>
                <c:pt idx="125">
                  <c:v>123</c:v>
                </c:pt>
                <c:pt idx="126">
                  <c:v>124</c:v>
                </c:pt>
                <c:pt idx="127">
                  <c:v>125</c:v>
                </c:pt>
                <c:pt idx="128">
                  <c:v>126</c:v>
                </c:pt>
                <c:pt idx="129">
                  <c:v>127</c:v>
                </c:pt>
                <c:pt idx="130">
                  <c:v>128</c:v>
                </c:pt>
                <c:pt idx="131">
                  <c:v>129</c:v>
                </c:pt>
                <c:pt idx="132">
                  <c:v>130</c:v>
                </c:pt>
                <c:pt idx="133">
                  <c:v>131</c:v>
                </c:pt>
                <c:pt idx="134">
                  <c:v>132</c:v>
                </c:pt>
                <c:pt idx="135">
                  <c:v>133</c:v>
                </c:pt>
                <c:pt idx="136">
                  <c:v>134</c:v>
                </c:pt>
                <c:pt idx="137">
                  <c:v>135</c:v>
                </c:pt>
                <c:pt idx="138">
                  <c:v>136</c:v>
                </c:pt>
                <c:pt idx="139">
                  <c:v>137</c:v>
                </c:pt>
                <c:pt idx="140">
                  <c:v>138</c:v>
                </c:pt>
                <c:pt idx="141">
                  <c:v>139</c:v>
                </c:pt>
                <c:pt idx="142">
                  <c:v>140</c:v>
                </c:pt>
                <c:pt idx="143">
                  <c:v>141</c:v>
                </c:pt>
                <c:pt idx="144">
                  <c:v>142</c:v>
                </c:pt>
                <c:pt idx="145">
                  <c:v>143</c:v>
                </c:pt>
                <c:pt idx="146">
                  <c:v>144</c:v>
                </c:pt>
                <c:pt idx="147">
                  <c:v>145</c:v>
                </c:pt>
                <c:pt idx="148">
                  <c:v>146</c:v>
                </c:pt>
                <c:pt idx="149">
                  <c:v>147</c:v>
                </c:pt>
                <c:pt idx="150">
                  <c:v>148</c:v>
                </c:pt>
                <c:pt idx="151">
                  <c:v>149</c:v>
                </c:pt>
                <c:pt idx="152">
                  <c:v>150</c:v>
                </c:pt>
                <c:pt idx="153">
                  <c:v>151</c:v>
                </c:pt>
                <c:pt idx="154">
                  <c:v>152</c:v>
                </c:pt>
                <c:pt idx="155">
                  <c:v>153</c:v>
                </c:pt>
                <c:pt idx="156">
                  <c:v>154</c:v>
                </c:pt>
                <c:pt idx="157">
                  <c:v>155</c:v>
                </c:pt>
                <c:pt idx="158">
                  <c:v>156</c:v>
                </c:pt>
                <c:pt idx="159">
                  <c:v>157</c:v>
                </c:pt>
                <c:pt idx="160">
                  <c:v>158</c:v>
                </c:pt>
                <c:pt idx="161">
                  <c:v>159</c:v>
                </c:pt>
                <c:pt idx="162">
                  <c:v>160</c:v>
                </c:pt>
                <c:pt idx="163">
                  <c:v>161</c:v>
                </c:pt>
                <c:pt idx="164">
                  <c:v>162</c:v>
                </c:pt>
                <c:pt idx="165">
                  <c:v>163</c:v>
                </c:pt>
                <c:pt idx="166">
                  <c:v>164</c:v>
                </c:pt>
                <c:pt idx="167">
                  <c:v>165</c:v>
                </c:pt>
                <c:pt idx="168">
                  <c:v>166</c:v>
                </c:pt>
                <c:pt idx="169">
                  <c:v>167</c:v>
                </c:pt>
                <c:pt idx="170">
                  <c:v>168</c:v>
                </c:pt>
              </c:numCache>
            </c:numRef>
          </c:xVal>
          <c:yVal>
            <c:numRef>
              <c:f>'Proportional Control'!$D$9:$D$179</c:f>
              <c:numCache>
                <c:formatCode>General</c:formatCode>
                <c:ptCount val="171"/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1</c:v>
                </c:pt>
                <c:pt idx="8">
                  <c:v>1</c:v>
                </c:pt>
                <c:pt idx="9">
                  <c:v>1</c:v>
                </c:pt>
                <c:pt idx="10">
                  <c:v>1</c:v>
                </c:pt>
                <c:pt idx="11">
                  <c:v>1</c:v>
                </c:pt>
                <c:pt idx="12">
                  <c:v>1</c:v>
                </c:pt>
                <c:pt idx="13">
                  <c:v>1</c:v>
                </c:pt>
                <c:pt idx="14">
                  <c:v>1</c:v>
                </c:pt>
                <c:pt idx="15">
                  <c:v>1</c:v>
                </c:pt>
                <c:pt idx="16">
                  <c:v>1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  <c:pt idx="20">
                  <c:v>1</c:v>
                </c:pt>
                <c:pt idx="21">
                  <c:v>1</c:v>
                </c:pt>
                <c:pt idx="22">
                  <c:v>1</c:v>
                </c:pt>
                <c:pt idx="23">
                  <c:v>1</c:v>
                </c:pt>
                <c:pt idx="24">
                  <c:v>1</c:v>
                </c:pt>
                <c:pt idx="25">
                  <c:v>1</c:v>
                </c:pt>
                <c:pt idx="26">
                  <c:v>1</c:v>
                </c:pt>
                <c:pt idx="27">
                  <c:v>1</c:v>
                </c:pt>
                <c:pt idx="28">
                  <c:v>1</c:v>
                </c:pt>
                <c:pt idx="29">
                  <c:v>1</c:v>
                </c:pt>
                <c:pt idx="30">
                  <c:v>1</c:v>
                </c:pt>
                <c:pt idx="31">
                  <c:v>1</c:v>
                </c:pt>
                <c:pt idx="32">
                  <c:v>1</c:v>
                </c:pt>
                <c:pt idx="33">
                  <c:v>1</c:v>
                </c:pt>
                <c:pt idx="34">
                  <c:v>1</c:v>
                </c:pt>
                <c:pt idx="35">
                  <c:v>1</c:v>
                </c:pt>
                <c:pt idx="36">
                  <c:v>1</c:v>
                </c:pt>
                <c:pt idx="37">
                  <c:v>1</c:v>
                </c:pt>
                <c:pt idx="38">
                  <c:v>1</c:v>
                </c:pt>
                <c:pt idx="39">
                  <c:v>1</c:v>
                </c:pt>
                <c:pt idx="40">
                  <c:v>1</c:v>
                </c:pt>
                <c:pt idx="41">
                  <c:v>1</c:v>
                </c:pt>
                <c:pt idx="42">
                  <c:v>1</c:v>
                </c:pt>
                <c:pt idx="43">
                  <c:v>1</c:v>
                </c:pt>
                <c:pt idx="44">
                  <c:v>1</c:v>
                </c:pt>
                <c:pt idx="45">
                  <c:v>1</c:v>
                </c:pt>
                <c:pt idx="46">
                  <c:v>1</c:v>
                </c:pt>
                <c:pt idx="47">
                  <c:v>1</c:v>
                </c:pt>
                <c:pt idx="48">
                  <c:v>1</c:v>
                </c:pt>
                <c:pt idx="49">
                  <c:v>1</c:v>
                </c:pt>
                <c:pt idx="50">
                  <c:v>1</c:v>
                </c:pt>
                <c:pt idx="51">
                  <c:v>1</c:v>
                </c:pt>
                <c:pt idx="52">
                  <c:v>1</c:v>
                </c:pt>
                <c:pt idx="53">
                  <c:v>1</c:v>
                </c:pt>
                <c:pt idx="54">
                  <c:v>1</c:v>
                </c:pt>
                <c:pt idx="55">
                  <c:v>1</c:v>
                </c:pt>
                <c:pt idx="56">
                  <c:v>1</c:v>
                </c:pt>
                <c:pt idx="57">
                  <c:v>1</c:v>
                </c:pt>
                <c:pt idx="58">
                  <c:v>1</c:v>
                </c:pt>
                <c:pt idx="59">
                  <c:v>1</c:v>
                </c:pt>
                <c:pt idx="60">
                  <c:v>1</c:v>
                </c:pt>
                <c:pt idx="61">
                  <c:v>1</c:v>
                </c:pt>
                <c:pt idx="62">
                  <c:v>1</c:v>
                </c:pt>
                <c:pt idx="63">
                  <c:v>1</c:v>
                </c:pt>
                <c:pt idx="64">
                  <c:v>1</c:v>
                </c:pt>
                <c:pt idx="65">
                  <c:v>1</c:v>
                </c:pt>
                <c:pt idx="66">
                  <c:v>1</c:v>
                </c:pt>
                <c:pt idx="67">
                  <c:v>1</c:v>
                </c:pt>
                <c:pt idx="68">
                  <c:v>1</c:v>
                </c:pt>
                <c:pt idx="69">
                  <c:v>1</c:v>
                </c:pt>
                <c:pt idx="70">
                  <c:v>1</c:v>
                </c:pt>
                <c:pt idx="71">
                  <c:v>1</c:v>
                </c:pt>
                <c:pt idx="72">
                  <c:v>1</c:v>
                </c:pt>
                <c:pt idx="73">
                  <c:v>1</c:v>
                </c:pt>
                <c:pt idx="74">
                  <c:v>1</c:v>
                </c:pt>
                <c:pt idx="75">
                  <c:v>1</c:v>
                </c:pt>
                <c:pt idx="76">
                  <c:v>1</c:v>
                </c:pt>
                <c:pt idx="77">
                  <c:v>1</c:v>
                </c:pt>
                <c:pt idx="78">
                  <c:v>1</c:v>
                </c:pt>
                <c:pt idx="79">
                  <c:v>1</c:v>
                </c:pt>
                <c:pt idx="80">
                  <c:v>1</c:v>
                </c:pt>
                <c:pt idx="81">
                  <c:v>1</c:v>
                </c:pt>
                <c:pt idx="82">
                  <c:v>1</c:v>
                </c:pt>
                <c:pt idx="83">
                  <c:v>1</c:v>
                </c:pt>
                <c:pt idx="84">
                  <c:v>1</c:v>
                </c:pt>
                <c:pt idx="85">
                  <c:v>1</c:v>
                </c:pt>
                <c:pt idx="86">
                  <c:v>1</c:v>
                </c:pt>
                <c:pt idx="87">
                  <c:v>1</c:v>
                </c:pt>
                <c:pt idx="88">
                  <c:v>1</c:v>
                </c:pt>
                <c:pt idx="89">
                  <c:v>1</c:v>
                </c:pt>
                <c:pt idx="90">
                  <c:v>1</c:v>
                </c:pt>
                <c:pt idx="91">
                  <c:v>1</c:v>
                </c:pt>
                <c:pt idx="92">
                  <c:v>1</c:v>
                </c:pt>
                <c:pt idx="93">
                  <c:v>1</c:v>
                </c:pt>
                <c:pt idx="94">
                  <c:v>1</c:v>
                </c:pt>
                <c:pt idx="95">
                  <c:v>1</c:v>
                </c:pt>
                <c:pt idx="96">
                  <c:v>1</c:v>
                </c:pt>
                <c:pt idx="97">
                  <c:v>1</c:v>
                </c:pt>
                <c:pt idx="98">
                  <c:v>1</c:v>
                </c:pt>
                <c:pt idx="99">
                  <c:v>1</c:v>
                </c:pt>
                <c:pt idx="100">
                  <c:v>1</c:v>
                </c:pt>
                <c:pt idx="101">
                  <c:v>1</c:v>
                </c:pt>
                <c:pt idx="102">
                  <c:v>1</c:v>
                </c:pt>
                <c:pt idx="103">
                  <c:v>1</c:v>
                </c:pt>
                <c:pt idx="104">
                  <c:v>1</c:v>
                </c:pt>
                <c:pt idx="105">
                  <c:v>1</c:v>
                </c:pt>
                <c:pt idx="106">
                  <c:v>1</c:v>
                </c:pt>
                <c:pt idx="107">
                  <c:v>1</c:v>
                </c:pt>
                <c:pt idx="108">
                  <c:v>1</c:v>
                </c:pt>
                <c:pt idx="109">
                  <c:v>1</c:v>
                </c:pt>
                <c:pt idx="110">
                  <c:v>1</c:v>
                </c:pt>
                <c:pt idx="111">
                  <c:v>1</c:v>
                </c:pt>
                <c:pt idx="112">
                  <c:v>1</c:v>
                </c:pt>
                <c:pt idx="113">
                  <c:v>1</c:v>
                </c:pt>
                <c:pt idx="114">
                  <c:v>1</c:v>
                </c:pt>
                <c:pt idx="115">
                  <c:v>1</c:v>
                </c:pt>
                <c:pt idx="116">
                  <c:v>1</c:v>
                </c:pt>
                <c:pt idx="117">
                  <c:v>1</c:v>
                </c:pt>
                <c:pt idx="118">
                  <c:v>1</c:v>
                </c:pt>
                <c:pt idx="119">
                  <c:v>1</c:v>
                </c:pt>
                <c:pt idx="120">
                  <c:v>1</c:v>
                </c:pt>
                <c:pt idx="121">
                  <c:v>1</c:v>
                </c:pt>
                <c:pt idx="122">
                  <c:v>1</c:v>
                </c:pt>
                <c:pt idx="123">
                  <c:v>1</c:v>
                </c:pt>
                <c:pt idx="124">
                  <c:v>1</c:v>
                </c:pt>
                <c:pt idx="125">
                  <c:v>1</c:v>
                </c:pt>
                <c:pt idx="126">
                  <c:v>1</c:v>
                </c:pt>
                <c:pt idx="127">
                  <c:v>1</c:v>
                </c:pt>
                <c:pt idx="128">
                  <c:v>1</c:v>
                </c:pt>
                <c:pt idx="129">
                  <c:v>1</c:v>
                </c:pt>
                <c:pt idx="130">
                  <c:v>1</c:v>
                </c:pt>
                <c:pt idx="131">
                  <c:v>1</c:v>
                </c:pt>
                <c:pt idx="132">
                  <c:v>1</c:v>
                </c:pt>
                <c:pt idx="133">
                  <c:v>1</c:v>
                </c:pt>
                <c:pt idx="134">
                  <c:v>1</c:v>
                </c:pt>
                <c:pt idx="135">
                  <c:v>1</c:v>
                </c:pt>
                <c:pt idx="136">
                  <c:v>1</c:v>
                </c:pt>
                <c:pt idx="137">
                  <c:v>1</c:v>
                </c:pt>
                <c:pt idx="138">
                  <c:v>1</c:v>
                </c:pt>
                <c:pt idx="139">
                  <c:v>1</c:v>
                </c:pt>
                <c:pt idx="140">
                  <c:v>1</c:v>
                </c:pt>
                <c:pt idx="141">
                  <c:v>1</c:v>
                </c:pt>
                <c:pt idx="142">
                  <c:v>1</c:v>
                </c:pt>
                <c:pt idx="143">
                  <c:v>1</c:v>
                </c:pt>
                <c:pt idx="144">
                  <c:v>1</c:v>
                </c:pt>
                <c:pt idx="145">
                  <c:v>1</c:v>
                </c:pt>
                <c:pt idx="146">
                  <c:v>1</c:v>
                </c:pt>
                <c:pt idx="147">
                  <c:v>1</c:v>
                </c:pt>
                <c:pt idx="148">
                  <c:v>1</c:v>
                </c:pt>
                <c:pt idx="149">
                  <c:v>1</c:v>
                </c:pt>
                <c:pt idx="150">
                  <c:v>1</c:v>
                </c:pt>
                <c:pt idx="151">
                  <c:v>1</c:v>
                </c:pt>
                <c:pt idx="152">
                  <c:v>1</c:v>
                </c:pt>
                <c:pt idx="153">
                  <c:v>1</c:v>
                </c:pt>
                <c:pt idx="154">
                  <c:v>1</c:v>
                </c:pt>
                <c:pt idx="155">
                  <c:v>1</c:v>
                </c:pt>
                <c:pt idx="156">
                  <c:v>1</c:v>
                </c:pt>
                <c:pt idx="157">
                  <c:v>1</c:v>
                </c:pt>
                <c:pt idx="158">
                  <c:v>1</c:v>
                </c:pt>
                <c:pt idx="159">
                  <c:v>1</c:v>
                </c:pt>
                <c:pt idx="160">
                  <c:v>1</c:v>
                </c:pt>
                <c:pt idx="161">
                  <c:v>1</c:v>
                </c:pt>
                <c:pt idx="162">
                  <c:v>1</c:v>
                </c:pt>
                <c:pt idx="163">
                  <c:v>1</c:v>
                </c:pt>
                <c:pt idx="164">
                  <c:v>1</c:v>
                </c:pt>
                <c:pt idx="165">
                  <c:v>1</c:v>
                </c:pt>
                <c:pt idx="166">
                  <c:v>1</c:v>
                </c:pt>
                <c:pt idx="167">
                  <c:v>1</c:v>
                </c:pt>
                <c:pt idx="168">
                  <c:v>1</c:v>
                </c:pt>
                <c:pt idx="169">
                  <c:v>1</c:v>
                </c:pt>
                <c:pt idx="170">
                  <c:v>1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6580-4E23-B30B-ADAE69F47F77}"/>
            </c:ext>
          </c:extLst>
        </c:ser>
        <c:ser>
          <c:idx val="1"/>
          <c:order val="1"/>
          <c:tx>
            <c:strRef>
              <c:f>'Proportional Control'!$E$8</c:f>
              <c:strCache>
                <c:ptCount val="1"/>
                <c:pt idx="0">
                  <c:v>E</c:v>
                </c:pt>
              </c:strCache>
            </c:strRef>
          </c:tx>
          <c:spPr>
            <a:ln>
              <a:solidFill>
                <a:srgbClr val="FF0000"/>
              </a:solidFill>
            </a:ln>
          </c:spPr>
          <c:marker>
            <c:symbol val="none"/>
          </c:marker>
          <c:xVal>
            <c:numRef>
              <c:f>'Proportional Control'!$C$9:$C$179</c:f>
              <c:numCache>
                <c:formatCode>General</c:formatCode>
                <c:ptCount val="171"/>
                <c:pt idx="1">
                  <c:v>-1</c:v>
                </c:pt>
                <c:pt idx="2">
                  <c:v>0</c:v>
                </c:pt>
                <c:pt idx="3">
                  <c:v>1</c:v>
                </c:pt>
                <c:pt idx="4">
                  <c:v>2</c:v>
                </c:pt>
                <c:pt idx="5">
                  <c:v>3</c:v>
                </c:pt>
                <c:pt idx="6">
                  <c:v>4</c:v>
                </c:pt>
                <c:pt idx="7">
                  <c:v>5</c:v>
                </c:pt>
                <c:pt idx="8">
                  <c:v>6</c:v>
                </c:pt>
                <c:pt idx="9">
                  <c:v>7</c:v>
                </c:pt>
                <c:pt idx="10">
                  <c:v>8</c:v>
                </c:pt>
                <c:pt idx="11">
                  <c:v>9</c:v>
                </c:pt>
                <c:pt idx="12">
                  <c:v>10</c:v>
                </c:pt>
                <c:pt idx="13">
                  <c:v>11</c:v>
                </c:pt>
                <c:pt idx="14">
                  <c:v>12</c:v>
                </c:pt>
                <c:pt idx="15">
                  <c:v>13</c:v>
                </c:pt>
                <c:pt idx="16">
                  <c:v>14</c:v>
                </c:pt>
                <c:pt idx="17">
                  <c:v>15</c:v>
                </c:pt>
                <c:pt idx="18">
                  <c:v>16</c:v>
                </c:pt>
                <c:pt idx="19">
                  <c:v>17</c:v>
                </c:pt>
                <c:pt idx="20">
                  <c:v>18</c:v>
                </c:pt>
                <c:pt idx="21">
                  <c:v>19</c:v>
                </c:pt>
                <c:pt idx="22">
                  <c:v>20</c:v>
                </c:pt>
                <c:pt idx="23">
                  <c:v>21</c:v>
                </c:pt>
                <c:pt idx="24">
                  <c:v>22</c:v>
                </c:pt>
                <c:pt idx="25">
                  <c:v>23</c:v>
                </c:pt>
                <c:pt idx="26">
                  <c:v>24</c:v>
                </c:pt>
                <c:pt idx="27">
                  <c:v>25</c:v>
                </c:pt>
                <c:pt idx="28">
                  <c:v>26</c:v>
                </c:pt>
                <c:pt idx="29">
                  <c:v>27</c:v>
                </c:pt>
                <c:pt idx="30">
                  <c:v>28</c:v>
                </c:pt>
                <c:pt idx="31">
                  <c:v>29</c:v>
                </c:pt>
                <c:pt idx="32">
                  <c:v>30</c:v>
                </c:pt>
                <c:pt idx="33">
                  <c:v>31</c:v>
                </c:pt>
                <c:pt idx="34">
                  <c:v>32</c:v>
                </c:pt>
                <c:pt idx="35">
                  <c:v>33</c:v>
                </c:pt>
                <c:pt idx="36">
                  <c:v>34</c:v>
                </c:pt>
                <c:pt idx="37">
                  <c:v>35</c:v>
                </c:pt>
                <c:pt idx="38">
                  <c:v>36</c:v>
                </c:pt>
                <c:pt idx="39">
                  <c:v>37</c:v>
                </c:pt>
                <c:pt idx="40">
                  <c:v>38</c:v>
                </c:pt>
                <c:pt idx="41">
                  <c:v>39</c:v>
                </c:pt>
                <c:pt idx="42">
                  <c:v>40</c:v>
                </c:pt>
                <c:pt idx="43">
                  <c:v>41</c:v>
                </c:pt>
                <c:pt idx="44">
                  <c:v>42</c:v>
                </c:pt>
                <c:pt idx="45">
                  <c:v>43</c:v>
                </c:pt>
                <c:pt idx="46">
                  <c:v>44</c:v>
                </c:pt>
                <c:pt idx="47">
                  <c:v>45</c:v>
                </c:pt>
                <c:pt idx="48">
                  <c:v>46</c:v>
                </c:pt>
                <c:pt idx="49">
                  <c:v>47</c:v>
                </c:pt>
                <c:pt idx="50">
                  <c:v>48</c:v>
                </c:pt>
                <c:pt idx="51">
                  <c:v>49</c:v>
                </c:pt>
                <c:pt idx="52">
                  <c:v>50</c:v>
                </c:pt>
                <c:pt idx="53">
                  <c:v>51</c:v>
                </c:pt>
                <c:pt idx="54">
                  <c:v>52</c:v>
                </c:pt>
                <c:pt idx="55">
                  <c:v>53</c:v>
                </c:pt>
                <c:pt idx="56">
                  <c:v>54</c:v>
                </c:pt>
                <c:pt idx="57">
                  <c:v>55</c:v>
                </c:pt>
                <c:pt idx="58">
                  <c:v>56</c:v>
                </c:pt>
                <c:pt idx="59">
                  <c:v>57</c:v>
                </c:pt>
                <c:pt idx="60">
                  <c:v>58</c:v>
                </c:pt>
                <c:pt idx="61">
                  <c:v>59</c:v>
                </c:pt>
                <c:pt idx="62">
                  <c:v>60</c:v>
                </c:pt>
                <c:pt idx="63">
                  <c:v>61</c:v>
                </c:pt>
                <c:pt idx="64">
                  <c:v>62</c:v>
                </c:pt>
                <c:pt idx="65">
                  <c:v>63</c:v>
                </c:pt>
                <c:pt idx="66">
                  <c:v>64</c:v>
                </c:pt>
                <c:pt idx="67">
                  <c:v>65</c:v>
                </c:pt>
                <c:pt idx="68">
                  <c:v>66</c:v>
                </c:pt>
                <c:pt idx="69">
                  <c:v>67</c:v>
                </c:pt>
                <c:pt idx="70">
                  <c:v>68</c:v>
                </c:pt>
                <c:pt idx="71">
                  <c:v>69</c:v>
                </c:pt>
                <c:pt idx="72">
                  <c:v>70</c:v>
                </c:pt>
                <c:pt idx="73">
                  <c:v>71</c:v>
                </c:pt>
                <c:pt idx="74">
                  <c:v>72</c:v>
                </c:pt>
                <c:pt idx="75">
                  <c:v>73</c:v>
                </c:pt>
                <c:pt idx="76">
                  <c:v>74</c:v>
                </c:pt>
                <c:pt idx="77">
                  <c:v>75</c:v>
                </c:pt>
                <c:pt idx="78">
                  <c:v>76</c:v>
                </c:pt>
                <c:pt idx="79">
                  <c:v>77</c:v>
                </c:pt>
                <c:pt idx="80">
                  <c:v>78</c:v>
                </c:pt>
                <c:pt idx="81">
                  <c:v>79</c:v>
                </c:pt>
                <c:pt idx="82">
                  <c:v>80</c:v>
                </c:pt>
                <c:pt idx="83">
                  <c:v>81</c:v>
                </c:pt>
                <c:pt idx="84">
                  <c:v>82</c:v>
                </c:pt>
                <c:pt idx="85">
                  <c:v>83</c:v>
                </c:pt>
                <c:pt idx="86">
                  <c:v>84</c:v>
                </c:pt>
                <c:pt idx="87">
                  <c:v>85</c:v>
                </c:pt>
                <c:pt idx="88">
                  <c:v>86</c:v>
                </c:pt>
                <c:pt idx="89">
                  <c:v>87</c:v>
                </c:pt>
                <c:pt idx="90">
                  <c:v>88</c:v>
                </c:pt>
                <c:pt idx="91">
                  <c:v>89</c:v>
                </c:pt>
                <c:pt idx="92">
                  <c:v>90</c:v>
                </c:pt>
                <c:pt idx="93">
                  <c:v>91</c:v>
                </c:pt>
                <c:pt idx="94">
                  <c:v>92</c:v>
                </c:pt>
                <c:pt idx="95">
                  <c:v>93</c:v>
                </c:pt>
                <c:pt idx="96">
                  <c:v>94</c:v>
                </c:pt>
                <c:pt idx="97">
                  <c:v>95</c:v>
                </c:pt>
                <c:pt idx="98">
                  <c:v>96</c:v>
                </c:pt>
                <c:pt idx="99">
                  <c:v>97</c:v>
                </c:pt>
                <c:pt idx="100">
                  <c:v>98</c:v>
                </c:pt>
                <c:pt idx="101">
                  <c:v>99</c:v>
                </c:pt>
                <c:pt idx="102">
                  <c:v>100</c:v>
                </c:pt>
                <c:pt idx="103">
                  <c:v>101</c:v>
                </c:pt>
                <c:pt idx="104">
                  <c:v>102</c:v>
                </c:pt>
                <c:pt idx="105">
                  <c:v>103</c:v>
                </c:pt>
                <c:pt idx="106">
                  <c:v>104</c:v>
                </c:pt>
                <c:pt idx="107">
                  <c:v>105</c:v>
                </c:pt>
                <c:pt idx="108">
                  <c:v>106</c:v>
                </c:pt>
                <c:pt idx="109">
                  <c:v>107</c:v>
                </c:pt>
                <c:pt idx="110">
                  <c:v>108</c:v>
                </c:pt>
                <c:pt idx="111">
                  <c:v>109</c:v>
                </c:pt>
                <c:pt idx="112">
                  <c:v>110</c:v>
                </c:pt>
                <c:pt idx="113">
                  <c:v>111</c:v>
                </c:pt>
                <c:pt idx="114">
                  <c:v>112</c:v>
                </c:pt>
                <c:pt idx="115">
                  <c:v>113</c:v>
                </c:pt>
                <c:pt idx="116">
                  <c:v>114</c:v>
                </c:pt>
                <c:pt idx="117">
                  <c:v>115</c:v>
                </c:pt>
                <c:pt idx="118">
                  <c:v>116</c:v>
                </c:pt>
                <c:pt idx="119">
                  <c:v>117</c:v>
                </c:pt>
                <c:pt idx="120">
                  <c:v>118</c:v>
                </c:pt>
                <c:pt idx="121">
                  <c:v>119</c:v>
                </c:pt>
                <c:pt idx="122">
                  <c:v>120</c:v>
                </c:pt>
                <c:pt idx="123">
                  <c:v>121</c:v>
                </c:pt>
                <c:pt idx="124">
                  <c:v>122</c:v>
                </c:pt>
                <c:pt idx="125">
                  <c:v>123</c:v>
                </c:pt>
                <c:pt idx="126">
                  <c:v>124</c:v>
                </c:pt>
                <c:pt idx="127">
                  <c:v>125</c:v>
                </c:pt>
                <c:pt idx="128">
                  <c:v>126</c:v>
                </c:pt>
                <c:pt idx="129">
                  <c:v>127</c:v>
                </c:pt>
                <c:pt idx="130">
                  <c:v>128</c:v>
                </c:pt>
                <c:pt idx="131">
                  <c:v>129</c:v>
                </c:pt>
                <c:pt idx="132">
                  <c:v>130</c:v>
                </c:pt>
                <c:pt idx="133">
                  <c:v>131</c:v>
                </c:pt>
                <c:pt idx="134">
                  <c:v>132</c:v>
                </c:pt>
                <c:pt idx="135">
                  <c:v>133</c:v>
                </c:pt>
                <c:pt idx="136">
                  <c:v>134</c:v>
                </c:pt>
                <c:pt idx="137">
                  <c:v>135</c:v>
                </c:pt>
                <c:pt idx="138">
                  <c:v>136</c:v>
                </c:pt>
                <c:pt idx="139">
                  <c:v>137</c:v>
                </c:pt>
                <c:pt idx="140">
                  <c:v>138</c:v>
                </c:pt>
                <c:pt idx="141">
                  <c:v>139</c:v>
                </c:pt>
                <c:pt idx="142">
                  <c:v>140</c:v>
                </c:pt>
                <c:pt idx="143">
                  <c:v>141</c:v>
                </c:pt>
                <c:pt idx="144">
                  <c:v>142</c:v>
                </c:pt>
                <c:pt idx="145">
                  <c:v>143</c:v>
                </c:pt>
                <c:pt idx="146">
                  <c:v>144</c:v>
                </c:pt>
                <c:pt idx="147">
                  <c:v>145</c:v>
                </c:pt>
                <c:pt idx="148">
                  <c:v>146</c:v>
                </c:pt>
                <c:pt idx="149">
                  <c:v>147</c:v>
                </c:pt>
                <c:pt idx="150">
                  <c:v>148</c:v>
                </c:pt>
                <c:pt idx="151">
                  <c:v>149</c:v>
                </c:pt>
                <c:pt idx="152">
                  <c:v>150</c:v>
                </c:pt>
                <c:pt idx="153">
                  <c:v>151</c:v>
                </c:pt>
                <c:pt idx="154">
                  <c:v>152</c:v>
                </c:pt>
                <c:pt idx="155">
                  <c:v>153</c:v>
                </c:pt>
                <c:pt idx="156">
                  <c:v>154</c:v>
                </c:pt>
                <c:pt idx="157">
                  <c:v>155</c:v>
                </c:pt>
                <c:pt idx="158">
                  <c:v>156</c:v>
                </c:pt>
                <c:pt idx="159">
                  <c:v>157</c:v>
                </c:pt>
                <c:pt idx="160">
                  <c:v>158</c:v>
                </c:pt>
                <c:pt idx="161">
                  <c:v>159</c:v>
                </c:pt>
                <c:pt idx="162">
                  <c:v>160</c:v>
                </c:pt>
                <c:pt idx="163">
                  <c:v>161</c:v>
                </c:pt>
                <c:pt idx="164">
                  <c:v>162</c:v>
                </c:pt>
                <c:pt idx="165">
                  <c:v>163</c:v>
                </c:pt>
                <c:pt idx="166">
                  <c:v>164</c:v>
                </c:pt>
                <c:pt idx="167">
                  <c:v>165</c:v>
                </c:pt>
                <c:pt idx="168">
                  <c:v>166</c:v>
                </c:pt>
                <c:pt idx="169">
                  <c:v>167</c:v>
                </c:pt>
                <c:pt idx="170">
                  <c:v>168</c:v>
                </c:pt>
              </c:numCache>
            </c:numRef>
          </c:xVal>
          <c:yVal>
            <c:numRef>
              <c:f>'Proportional Control'!$E$9:$E$179</c:f>
              <c:numCache>
                <c:formatCode>General</c:formatCode>
                <c:ptCount val="171"/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1</c:v>
                </c:pt>
                <c:pt idx="8">
                  <c:v>0.95031120197552577</c:v>
                </c:pt>
                <c:pt idx="9">
                  <c:v>0.90370862476244773</c:v>
                </c:pt>
                <c:pt idx="10">
                  <c:v>0.86000058010757052</c:v>
                </c:pt>
                <c:pt idx="11">
                  <c:v>0.81900728570631942</c:v>
                </c:pt>
                <c:pt idx="12">
                  <c:v>0.7805601257123953</c:v>
                </c:pt>
                <c:pt idx="13">
                  <c:v>0.74450095717791198</c:v>
                </c:pt>
                <c:pt idx="14">
                  <c:v>0.7106814595712293</c:v>
                </c:pt>
                <c:pt idx="15">
                  <c:v>0.67896252469688112</c:v>
                </c:pt>
                <c:pt idx="16">
                  <c:v>0.64921368450818662</c:v>
                </c:pt>
                <c:pt idx="17">
                  <c:v>0.62131257445899024</c:v>
                </c:pt>
                <c:pt idx="18">
                  <c:v>0.59514443018716012</c:v>
                </c:pt>
                <c:pt idx="19">
                  <c:v>0.57060161545957788</c:v>
                </c:pt>
                <c:pt idx="20">
                  <c:v>0.54758317943693435</c:v>
                </c:pt>
                <c:pt idx="21">
                  <c:v>0.52599444143725138</c:v>
                </c:pt>
                <c:pt idx="22">
                  <c:v>0.50574660149015527</c:v>
                </c:pt>
                <c:pt idx="23">
                  <c:v>0.48675637508001313</c:v>
                </c:pt>
                <c:pt idx="24">
                  <c:v>0.46894565057553672</c:v>
                </c:pt>
                <c:pt idx="25">
                  <c:v>0.45224116793677593</c:v>
                </c:pt>
                <c:pt idx="26">
                  <c:v>0.436574217377941</c:v>
                </c:pt>
                <c:pt idx="27">
                  <c:v>0.42188035674657776</c:v>
                </c:pt>
                <c:pt idx="28">
                  <c:v>0.40809914645660406</c:v>
                </c:pt>
                <c:pt idx="29">
                  <c:v>0.39517390088491955</c:v>
                </c:pt>
                <c:pt idx="30">
                  <c:v>0.38305145520902018</c:v>
                </c:pt>
                <c:pt idx="31">
                  <c:v>0.3716819467265613</c:v>
                </c:pt>
                <c:pt idx="32">
                  <c:v>0.36101860975738054</c:v>
                </c:pt>
                <c:pt idx="33">
                  <c:v>0.35101758328436039</c:v>
                </c:pt>
                <c:pt idx="34">
                  <c:v>0.34163773054190938</c:v>
                </c:pt>
                <c:pt idx="35">
                  <c:v>0.33284046980998205</c:v>
                </c:pt>
                <c:pt idx="36">
                  <c:v>0.32458961571765155</c:v>
                </c:pt>
                <c:pt idx="37">
                  <c:v>0.31685123040347496</c:v>
                </c:pt>
                <c:pt idx="38">
                  <c:v>0.30959348392043795</c:v>
                </c:pt>
                <c:pt idx="39">
                  <c:v>0.30278652331128653</c:v>
                </c:pt>
                <c:pt idx="40">
                  <c:v>0.296402349815721</c:v>
                </c:pt>
                <c:pt idx="41">
                  <c:v>0.29041470370437339</c:v>
                </c:pt>
                <c:pt idx="42">
                  <c:v>0.28479895626586182</c:v>
                </c:pt>
                <c:pt idx="43">
                  <c:v>0.27953200850263604</c:v>
                </c:pt>
                <c:pt idx="44">
                  <c:v>0.27459219611892571</c:v>
                </c:pt>
                <c:pt idx="45">
                  <c:v>0.26995920040998156</c:v>
                </c:pt>
                <c:pt idx="46">
                  <c:v>0.26561396468607501</c:v>
                </c:pt>
                <c:pt idx="47">
                  <c:v>0.26153861588748584</c:v>
                </c:pt>
                <c:pt idx="48">
                  <c:v>0.2577163910680621</c:v>
                </c:pt>
                <c:pt idx="49">
                  <c:v>0.25413156844495888</c:v>
                </c:pt>
                <c:pt idx="50">
                  <c:v>0.25076940273094694</c:v>
                </c:pt>
                <c:pt idx="51">
                  <c:v>0.24761606448329543</c:v>
                </c:pt>
                <c:pt idx="52">
                  <c:v>0.24465858321975686</c:v>
                </c:pt>
                <c:pt idx="53">
                  <c:v>0.24188479406767482</c:v>
                </c:pt>
                <c:pt idx="54">
                  <c:v>0.2392832877267681</c:v>
                </c:pt>
                <c:pt idx="55">
                  <c:v>0.2368433635397772</c:v>
                </c:pt>
                <c:pt idx="56">
                  <c:v>0.2345549854779394</c:v>
                </c:pt>
                <c:pt idx="57">
                  <c:v>0.23240874086024943</c:v>
                </c:pt>
                <c:pt idx="58">
                  <c:v>0.23039580163670881</c:v>
                </c:pt>
                <c:pt idx="59">
                  <c:v>0.22850788807631084</c:v>
                </c:pt>
                <c:pt idx="60">
                  <c:v>0.22673723471040075</c:v>
                </c:pt>
                <c:pt idx="61">
                  <c:v>0.22507655839132823</c:v>
                </c:pt>
                <c:pt idx="62">
                  <c:v>0.22351902833500858</c:v>
                </c:pt>
                <c:pt idx="63">
                  <c:v>0.22205823802417091</c:v>
                </c:pt>
                <c:pt idx="64">
                  <c:v>0.22068817885672232</c:v>
                </c:pt>
                <c:pt idx="65">
                  <c:v>0.21940321543084007</c:v>
                </c:pt>
                <c:pt idx="66">
                  <c:v>0.21819806236512962</c:v>
                </c:pt>
                <c:pt idx="67">
                  <c:v>0.21706776255850746</c:v>
                </c:pt>
                <c:pt idx="68">
                  <c:v>0.2160076668003833</c:v>
                </c:pt>
                <c:pt idx="69">
                  <c:v>0.21501341464727408</c:v>
                </c:pt>
                <c:pt idx="70">
                  <c:v>0.21408091648719141</c:v>
                </c:pt>
                <c:pt idx="71">
                  <c:v>0.21320633671802691</c:v>
                </c:pt>
                <c:pt idx="72">
                  <c:v>0.21238607797074538</c:v>
                </c:pt>
                <c:pt idx="73">
                  <c:v>0.21161676631249071</c:v>
                </c:pt>
                <c:pt idx="74">
                  <c:v>0.21089523736874216</c:v>
                </c:pt>
                <c:pt idx="75">
                  <c:v>0.21021852330743696</c:v>
                </c:pt>
                <c:pt idx="76">
                  <c:v>0.20958384063152247</c:v>
                </c:pt>
                <c:pt idx="77">
                  <c:v>0.20898857872972443</c:v>
                </c:pt>
                <c:pt idx="78">
                  <c:v>0.20843028913843897</c:v>
                </c:pt>
                <c:pt idx="79">
                  <c:v>0.20790667547057917</c:v>
                </c:pt>
                <c:pt idx="80">
                  <c:v>0.20741558396995086</c:v>
                </c:pt>
                <c:pt idx="81">
                  <c:v>0.20695499465230527</c:v>
                </c:pt>
                <c:pt idx="82">
                  <c:v>0.20652301299663067</c:v>
                </c:pt>
                <c:pt idx="83">
                  <c:v>0.20611786215250494</c:v>
                </c:pt>
                <c:pt idx="84">
                  <c:v>0.20573787563145818</c:v>
                </c:pt>
                <c:pt idx="85">
                  <c:v>0.20538149045228182</c:v>
                </c:pt>
                <c:pt idx="86">
                  <c:v>0.20504724071208924</c:v>
                </c:pt>
                <c:pt idx="87">
                  <c:v>0.20473375155668438</c:v>
                </c:pt>
                <c:pt idx="88">
                  <c:v>0.20443973352543665</c:v>
                </c:pt>
                <c:pt idx="89">
                  <c:v>0.20416397724740176</c:v>
                </c:pt>
                <c:pt idx="90">
                  <c:v>0.20390534846687103</c:v>
                </c:pt>
                <c:pt idx="91">
                  <c:v>0.20366278337788912</c:v>
                </c:pt>
                <c:pt idx="92">
                  <c:v>0.20343528424854995</c:v>
                </c:pt>
                <c:pt idx="93">
                  <c:v>0.20322191531707134</c:v>
                </c:pt>
                <c:pt idx="94">
                  <c:v>0.20302179894276895</c:v>
                </c:pt>
                <c:pt idx="95">
                  <c:v>0.20283411199609669</c:v>
                </c:pt>
                <c:pt idx="96">
                  <c:v>0.20265808247290562</c:v>
                </c:pt>
                <c:pt idx="97">
                  <c:v>0.20249298631899493</c:v>
                </c:pt>
                <c:pt idx="98">
                  <c:v>0.20233814445189202</c:v>
                </c:pt>
                <c:pt idx="99">
                  <c:v>0.20219291996761435</c:v>
                </c:pt>
                <c:pt idx="100">
                  <c:v>0.20205671552092097</c:v>
                </c:pt>
                <c:pt idx="101">
                  <c:v>0.20192897086827988</c:v>
                </c:pt>
                <c:pt idx="102">
                  <c:v>0.20180916056344356</c:v>
                </c:pt>
                <c:pt idx="103">
                  <c:v>0.20169679179615507</c:v>
                </c:pt>
                <c:pt idx="104">
                  <c:v>0.2015914023650941</c:v>
                </c:pt>
                <c:pt idx="105">
                  <c:v>0.20149255877672556</c:v>
                </c:pt>
                <c:pt idx="106">
                  <c:v>0.20139985446223008</c:v>
                </c:pt>
                <c:pt idx="107">
                  <c:v>0.20131290810518332</c:v>
                </c:pt>
                <c:pt idx="108">
                  <c:v>0.20123136207310433</c:v>
                </c:pt>
                <c:pt idx="109">
                  <c:v>0.20115488094642253</c:v>
                </c:pt>
                <c:pt idx="110">
                  <c:v>0.20108315013881117</c:v>
                </c:pt>
                <c:pt idx="111">
                  <c:v>0.20101587460321424</c:v>
                </c:pt>
                <c:pt idx="112">
                  <c:v>0.2009527776182426</c:v>
                </c:pt>
                <c:pt idx="113">
                  <c:v>0.20089359964994868</c:v>
                </c:pt>
                <c:pt idx="114">
                  <c:v>0.20083809728429736</c:v>
                </c:pt>
                <c:pt idx="115">
                  <c:v>0.20078604222594199</c:v>
                </c:pt>
                <c:pt idx="116">
                  <c:v>0.20073722035918762</c:v>
                </c:pt>
                <c:pt idx="117">
                  <c:v>0.20069143086727859</c:v>
                </c:pt>
                <c:pt idx="118">
                  <c:v>0.20064848540638847</c:v>
                </c:pt>
                <c:pt idx="119">
                  <c:v>0.20060820733091367</c:v>
                </c:pt>
                <c:pt idx="120">
                  <c:v>0.2005704309668852</c:v>
                </c:pt>
                <c:pt idx="121">
                  <c:v>0.20053500093050958</c:v>
                </c:pt>
                <c:pt idx="122">
                  <c:v>0.20050177148903581</c:v>
                </c:pt>
                <c:pt idx="123">
                  <c:v>0.20047060596131938</c:v>
                </c:pt>
                <c:pt idx="124">
                  <c:v>0.20044137615561797</c:v>
                </c:pt>
                <c:pt idx="125">
                  <c:v>0.20041396184230631</c:v>
                </c:pt>
                <c:pt idx="126">
                  <c:v>0.20038825025934104</c:v>
                </c:pt>
                <c:pt idx="127">
                  <c:v>0.2003641356484418</c:v>
                </c:pt>
                <c:pt idx="128">
                  <c:v>0.20034151882008067</c:v>
                </c:pt>
                <c:pt idx="129">
                  <c:v>0.20032030674548995</c:v>
                </c:pt>
                <c:pt idx="130">
                  <c:v>0.20030041217401184</c:v>
                </c:pt>
                <c:pt idx="131">
                  <c:v>0.20028175327421371</c:v>
                </c:pt>
                <c:pt idx="132">
                  <c:v>0.2002642532972948</c:v>
                </c:pt>
                <c:pt idx="133">
                  <c:v>0.20024784026139908</c:v>
                </c:pt>
                <c:pt idx="134">
                  <c:v>0.2002324466555353</c:v>
                </c:pt>
                <c:pt idx="135">
                  <c:v>0.20021800916188737</c:v>
                </c:pt>
                <c:pt idx="136">
                  <c:v>0.20020446839537165</c:v>
                </c:pt>
                <c:pt idx="137">
                  <c:v>0.20019176865937161</c:v>
                </c:pt>
                <c:pt idx="138">
                  <c:v>0.20017985771664293</c:v>
                </c:pt>
                <c:pt idx="139">
                  <c:v>0.20016868657444875</c:v>
                </c:pt>
                <c:pt idx="140">
                  <c:v>0.20015820928303973</c:v>
                </c:pt>
                <c:pt idx="141">
                  <c:v>0.20014838274665159</c:v>
                </c:pt>
                <c:pt idx="142">
                  <c:v>0.20013916654624075</c:v>
                </c:pt>
                <c:pt idx="143">
                  <c:v>0.20013052277323085</c:v>
                </c:pt>
                <c:pt idx="144">
                  <c:v>0.20012241587358492</c:v>
                </c:pt>
                <c:pt idx="145">
                  <c:v>0.20011481250156293</c:v>
                </c:pt>
                <c:pt idx="146">
                  <c:v>0.20010768138256196</c:v>
                </c:pt>
                <c:pt idx="147">
                  <c:v>0.20010099318447561</c:v>
                </c:pt>
                <c:pt idx="148">
                  <c:v>0.20009472039704401</c:v>
                </c:pt>
                <c:pt idx="149">
                  <c:v>0.20008883721869719</c:v>
                </c:pt>
                <c:pt idx="150">
                  <c:v>0.20008331945042601</c:v>
                </c:pt>
                <c:pt idx="151">
                  <c:v>0.20007814439624638</c:v>
                </c:pt>
                <c:pt idx="152">
                  <c:v>0.20007329076984404</c:v>
                </c:pt>
                <c:pt idx="153">
                  <c:v>0.20006873860701924</c:v>
                </c:pt>
                <c:pt idx="154">
                  <c:v>0.20006446918356835</c:v>
                </c:pt>
                <c:pt idx="155">
                  <c:v>0.2000604649382669</c:v>
                </c:pt>
                <c:pt idx="156">
                  <c:v>0.20005670940063547</c:v>
                </c:pt>
                <c:pt idx="157">
                  <c:v>0.20005318712319264</c:v>
                </c:pt>
                <c:pt idx="158">
                  <c:v>0.20004988361791542</c:v>
                </c:pt>
                <c:pt idx="159">
                  <c:v>0.20004678529664632</c:v>
                </c:pt>
                <c:pt idx="160">
                  <c:v>0.20004387941520185</c:v>
                </c:pt>
                <c:pt idx="161">
                  <c:v>0.20004115402095257</c:v>
                </c:pt>
                <c:pt idx="162">
                  <c:v>0.20003859790365874</c:v>
                </c:pt>
                <c:pt idx="163">
                  <c:v>0.20003620054935989</c:v>
                </c:pt>
                <c:pt idx="164">
                  <c:v>0.20003395209712804</c:v>
                </c:pt>
                <c:pt idx="165">
                  <c:v>0.20003184329850721</c:v>
                </c:pt>
                <c:pt idx="166">
                  <c:v>0.20002986547947221</c:v>
                </c:pt>
                <c:pt idx="167">
                  <c:v>0.2000280105047505</c:v>
                </c:pt>
                <c:pt idx="168">
                  <c:v>0.20002627074435908</c:v>
                </c:pt>
                <c:pt idx="169">
                  <c:v>0.20002463904222112</c:v>
                </c:pt>
                <c:pt idx="170">
                  <c:v>0.20002310868673057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1-6580-4E23-B30B-ADAE69F47F77}"/>
            </c:ext>
          </c:extLst>
        </c:ser>
        <c:ser>
          <c:idx val="3"/>
          <c:order val="2"/>
          <c:tx>
            <c:strRef>
              <c:f>'Proportional Control'!$G$8</c:f>
              <c:strCache>
                <c:ptCount val="1"/>
                <c:pt idx="0">
                  <c:v>U</c:v>
                </c:pt>
              </c:strCache>
            </c:strRef>
          </c:tx>
          <c:marker>
            <c:symbol val="none"/>
          </c:marker>
          <c:xVal>
            <c:numRef>
              <c:f>'Proportional Control'!$C$9:$C$179</c:f>
              <c:numCache>
                <c:formatCode>General</c:formatCode>
                <c:ptCount val="171"/>
                <c:pt idx="1">
                  <c:v>-1</c:v>
                </c:pt>
                <c:pt idx="2">
                  <c:v>0</c:v>
                </c:pt>
                <c:pt idx="3">
                  <c:v>1</c:v>
                </c:pt>
                <c:pt idx="4">
                  <c:v>2</c:v>
                </c:pt>
                <c:pt idx="5">
                  <c:v>3</c:v>
                </c:pt>
                <c:pt idx="6">
                  <c:v>4</c:v>
                </c:pt>
                <c:pt idx="7">
                  <c:v>5</c:v>
                </c:pt>
                <c:pt idx="8">
                  <c:v>6</c:v>
                </c:pt>
                <c:pt idx="9">
                  <c:v>7</c:v>
                </c:pt>
                <c:pt idx="10">
                  <c:v>8</c:v>
                </c:pt>
                <c:pt idx="11">
                  <c:v>9</c:v>
                </c:pt>
                <c:pt idx="12">
                  <c:v>10</c:v>
                </c:pt>
                <c:pt idx="13">
                  <c:v>11</c:v>
                </c:pt>
                <c:pt idx="14">
                  <c:v>12</c:v>
                </c:pt>
                <c:pt idx="15">
                  <c:v>13</c:v>
                </c:pt>
                <c:pt idx="16">
                  <c:v>14</c:v>
                </c:pt>
                <c:pt idx="17">
                  <c:v>15</c:v>
                </c:pt>
                <c:pt idx="18">
                  <c:v>16</c:v>
                </c:pt>
                <c:pt idx="19">
                  <c:v>17</c:v>
                </c:pt>
                <c:pt idx="20">
                  <c:v>18</c:v>
                </c:pt>
                <c:pt idx="21">
                  <c:v>19</c:v>
                </c:pt>
                <c:pt idx="22">
                  <c:v>20</c:v>
                </c:pt>
                <c:pt idx="23">
                  <c:v>21</c:v>
                </c:pt>
                <c:pt idx="24">
                  <c:v>22</c:v>
                </c:pt>
                <c:pt idx="25">
                  <c:v>23</c:v>
                </c:pt>
                <c:pt idx="26">
                  <c:v>24</c:v>
                </c:pt>
                <c:pt idx="27">
                  <c:v>25</c:v>
                </c:pt>
                <c:pt idx="28">
                  <c:v>26</c:v>
                </c:pt>
                <c:pt idx="29">
                  <c:v>27</c:v>
                </c:pt>
                <c:pt idx="30">
                  <c:v>28</c:v>
                </c:pt>
                <c:pt idx="31">
                  <c:v>29</c:v>
                </c:pt>
                <c:pt idx="32">
                  <c:v>30</c:v>
                </c:pt>
                <c:pt idx="33">
                  <c:v>31</c:v>
                </c:pt>
                <c:pt idx="34">
                  <c:v>32</c:v>
                </c:pt>
                <c:pt idx="35">
                  <c:v>33</c:v>
                </c:pt>
                <c:pt idx="36">
                  <c:v>34</c:v>
                </c:pt>
                <c:pt idx="37">
                  <c:v>35</c:v>
                </c:pt>
                <c:pt idx="38">
                  <c:v>36</c:v>
                </c:pt>
                <c:pt idx="39">
                  <c:v>37</c:v>
                </c:pt>
                <c:pt idx="40">
                  <c:v>38</c:v>
                </c:pt>
                <c:pt idx="41">
                  <c:v>39</c:v>
                </c:pt>
                <c:pt idx="42">
                  <c:v>40</c:v>
                </c:pt>
                <c:pt idx="43">
                  <c:v>41</c:v>
                </c:pt>
                <c:pt idx="44">
                  <c:v>42</c:v>
                </c:pt>
                <c:pt idx="45">
                  <c:v>43</c:v>
                </c:pt>
                <c:pt idx="46">
                  <c:v>44</c:v>
                </c:pt>
                <c:pt idx="47">
                  <c:v>45</c:v>
                </c:pt>
                <c:pt idx="48">
                  <c:v>46</c:v>
                </c:pt>
                <c:pt idx="49">
                  <c:v>47</c:v>
                </c:pt>
                <c:pt idx="50">
                  <c:v>48</c:v>
                </c:pt>
                <c:pt idx="51">
                  <c:v>49</c:v>
                </c:pt>
                <c:pt idx="52">
                  <c:v>50</c:v>
                </c:pt>
                <c:pt idx="53">
                  <c:v>51</c:v>
                </c:pt>
                <c:pt idx="54">
                  <c:v>52</c:v>
                </c:pt>
                <c:pt idx="55">
                  <c:v>53</c:v>
                </c:pt>
                <c:pt idx="56">
                  <c:v>54</c:v>
                </c:pt>
                <c:pt idx="57">
                  <c:v>55</c:v>
                </c:pt>
                <c:pt idx="58">
                  <c:v>56</c:v>
                </c:pt>
                <c:pt idx="59">
                  <c:v>57</c:v>
                </c:pt>
                <c:pt idx="60">
                  <c:v>58</c:v>
                </c:pt>
                <c:pt idx="61">
                  <c:v>59</c:v>
                </c:pt>
                <c:pt idx="62">
                  <c:v>60</c:v>
                </c:pt>
                <c:pt idx="63">
                  <c:v>61</c:v>
                </c:pt>
                <c:pt idx="64">
                  <c:v>62</c:v>
                </c:pt>
                <c:pt idx="65">
                  <c:v>63</c:v>
                </c:pt>
                <c:pt idx="66">
                  <c:v>64</c:v>
                </c:pt>
                <c:pt idx="67">
                  <c:v>65</c:v>
                </c:pt>
                <c:pt idx="68">
                  <c:v>66</c:v>
                </c:pt>
                <c:pt idx="69">
                  <c:v>67</c:v>
                </c:pt>
                <c:pt idx="70">
                  <c:v>68</c:v>
                </c:pt>
                <c:pt idx="71">
                  <c:v>69</c:v>
                </c:pt>
                <c:pt idx="72">
                  <c:v>70</c:v>
                </c:pt>
                <c:pt idx="73">
                  <c:v>71</c:v>
                </c:pt>
                <c:pt idx="74">
                  <c:v>72</c:v>
                </c:pt>
                <c:pt idx="75">
                  <c:v>73</c:v>
                </c:pt>
                <c:pt idx="76">
                  <c:v>74</c:v>
                </c:pt>
                <c:pt idx="77">
                  <c:v>75</c:v>
                </c:pt>
                <c:pt idx="78">
                  <c:v>76</c:v>
                </c:pt>
                <c:pt idx="79">
                  <c:v>77</c:v>
                </c:pt>
                <c:pt idx="80">
                  <c:v>78</c:v>
                </c:pt>
                <c:pt idx="81">
                  <c:v>79</c:v>
                </c:pt>
                <c:pt idx="82">
                  <c:v>80</c:v>
                </c:pt>
                <c:pt idx="83">
                  <c:v>81</c:v>
                </c:pt>
                <c:pt idx="84">
                  <c:v>82</c:v>
                </c:pt>
                <c:pt idx="85">
                  <c:v>83</c:v>
                </c:pt>
                <c:pt idx="86">
                  <c:v>84</c:v>
                </c:pt>
                <c:pt idx="87">
                  <c:v>85</c:v>
                </c:pt>
                <c:pt idx="88">
                  <c:v>86</c:v>
                </c:pt>
                <c:pt idx="89">
                  <c:v>87</c:v>
                </c:pt>
                <c:pt idx="90">
                  <c:v>88</c:v>
                </c:pt>
                <c:pt idx="91">
                  <c:v>89</c:v>
                </c:pt>
                <c:pt idx="92">
                  <c:v>90</c:v>
                </c:pt>
                <c:pt idx="93">
                  <c:v>91</c:v>
                </c:pt>
                <c:pt idx="94">
                  <c:v>92</c:v>
                </c:pt>
                <c:pt idx="95">
                  <c:v>93</c:v>
                </c:pt>
                <c:pt idx="96">
                  <c:v>94</c:v>
                </c:pt>
                <c:pt idx="97">
                  <c:v>95</c:v>
                </c:pt>
                <c:pt idx="98">
                  <c:v>96</c:v>
                </c:pt>
                <c:pt idx="99">
                  <c:v>97</c:v>
                </c:pt>
                <c:pt idx="100">
                  <c:v>98</c:v>
                </c:pt>
                <c:pt idx="101">
                  <c:v>99</c:v>
                </c:pt>
                <c:pt idx="102">
                  <c:v>100</c:v>
                </c:pt>
                <c:pt idx="103">
                  <c:v>101</c:v>
                </c:pt>
                <c:pt idx="104">
                  <c:v>102</c:v>
                </c:pt>
                <c:pt idx="105">
                  <c:v>103</c:v>
                </c:pt>
                <c:pt idx="106">
                  <c:v>104</c:v>
                </c:pt>
                <c:pt idx="107">
                  <c:v>105</c:v>
                </c:pt>
                <c:pt idx="108">
                  <c:v>106</c:v>
                </c:pt>
                <c:pt idx="109">
                  <c:v>107</c:v>
                </c:pt>
                <c:pt idx="110">
                  <c:v>108</c:v>
                </c:pt>
                <c:pt idx="111">
                  <c:v>109</c:v>
                </c:pt>
                <c:pt idx="112">
                  <c:v>110</c:v>
                </c:pt>
                <c:pt idx="113">
                  <c:v>111</c:v>
                </c:pt>
                <c:pt idx="114">
                  <c:v>112</c:v>
                </c:pt>
                <c:pt idx="115">
                  <c:v>113</c:v>
                </c:pt>
                <c:pt idx="116">
                  <c:v>114</c:v>
                </c:pt>
                <c:pt idx="117">
                  <c:v>115</c:v>
                </c:pt>
                <c:pt idx="118">
                  <c:v>116</c:v>
                </c:pt>
                <c:pt idx="119">
                  <c:v>117</c:v>
                </c:pt>
                <c:pt idx="120">
                  <c:v>118</c:v>
                </c:pt>
                <c:pt idx="121">
                  <c:v>119</c:v>
                </c:pt>
                <c:pt idx="122">
                  <c:v>120</c:v>
                </c:pt>
                <c:pt idx="123">
                  <c:v>121</c:v>
                </c:pt>
                <c:pt idx="124">
                  <c:v>122</c:v>
                </c:pt>
                <c:pt idx="125">
                  <c:v>123</c:v>
                </c:pt>
                <c:pt idx="126">
                  <c:v>124</c:v>
                </c:pt>
                <c:pt idx="127">
                  <c:v>125</c:v>
                </c:pt>
                <c:pt idx="128">
                  <c:v>126</c:v>
                </c:pt>
                <c:pt idx="129">
                  <c:v>127</c:v>
                </c:pt>
                <c:pt idx="130">
                  <c:v>128</c:v>
                </c:pt>
                <c:pt idx="131">
                  <c:v>129</c:v>
                </c:pt>
                <c:pt idx="132">
                  <c:v>130</c:v>
                </c:pt>
                <c:pt idx="133">
                  <c:v>131</c:v>
                </c:pt>
                <c:pt idx="134">
                  <c:v>132</c:v>
                </c:pt>
                <c:pt idx="135">
                  <c:v>133</c:v>
                </c:pt>
                <c:pt idx="136">
                  <c:v>134</c:v>
                </c:pt>
                <c:pt idx="137">
                  <c:v>135</c:v>
                </c:pt>
                <c:pt idx="138">
                  <c:v>136</c:v>
                </c:pt>
                <c:pt idx="139">
                  <c:v>137</c:v>
                </c:pt>
                <c:pt idx="140">
                  <c:v>138</c:v>
                </c:pt>
                <c:pt idx="141">
                  <c:v>139</c:v>
                </c:pt>
                <c:pt idx="142">
                  <c:v>140</c:v>
                </c:pt>
                <c:pt idx="143">
                  <c:v>141</c:v>
                </c:pt>
                <c:pt idx="144">
                  <c:v>142</c:v>
                </c:pt>
                <c:pt idx="145">
                  <c:v>143</c:v>
                </c:pt>
                <c:pt idx="146">
                  <c:v>144</c:v>
                </c:pt>
                <c:pt idx="147">
                  <c:v>145</c:v>
                </c:pt>
                <c:pt idx="148">
                  <c:v>146</c:v>
                </c:pt>
                <c:pt idx="149">
                  <c:v>147</c:v>
                </c:pt>
                <c:pt idx="150">
                  <c:v>148</c:v>
                </c:pt>
                <c:pt idx="151">
                  <c:v>149</c:v>
                </c:pt>
                <c:pt idx="152">
                  <c:v>150</c:v>
                </c:pt>
                <c:pt idx="153">
                  <c:v>151</c:v>
                </c:pt>
                <c:pt idx="154">
                  <c:v>152</c:v>
                </c:pt>
                <c:pt idx="155">
                  <c:v>153</c:v>
                </c:pt>
                <c:pt idx="156">
                  <c:v>154</c:v>
                </c:pt>
                <c:pt idx="157">
                  <c:v>155</c:v>
                </c:pt>
                <c:pt idx="158">
                  <c:v>156</c:v>
                </c:pt>
                <c:pt idx="159">
                  <c:v>157</c:v>
                </c:pt>
                <c:pt idx="160">
                  <c:v>158</c:v>
                </c:pt>
                <c:pt idx="161">
                  <c:v>159</c:v>
                </c:pt>
                <c:pt idx="162">
                  <c:v>160</c:v>
                </c:pt>
                <c:pt idx="163">
                  <c:v>161</c:v>
                </c:pt>
                <c:pt idx="164">
                  <c:v>162</c:v>
                </c:pt>
                <c:pt idx="165">
                  <c:v>163</c:v>
                </c:pt>
                <c:pt idx="166">
                  <c:v>164</c:v>
                </c:pt>
                <c:pt idx="167">
                  <c:v>165</c:v>
                </c:pt>
                <c:pt idx="168">
                  <c:v>166</c:v>
                </c:pt>
                <c:pt idx="169">
                  <c:v>167</c:v>
                </c:pt>
                <c:pt idx="170">
                  <c:v>168</c:v>
                </c:pt>
              </c:numCache>
            </c:numRef>
          </c:xVal>
          <c:yVal>
            <c:numRef>
              <c:f>'Proportional Control'!$G$9:$G$179</c:f>
              <c:numCache>
                <c:formatCode>General</c:formatCode>
                <c:ptCount val="171"/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2</c:v>
                </c:pt>
                <c:pt idx="8">
                  <c:v>1.9006224039510515</c:v>
                </c:pt>
                <c:pt idx="9">
                  <c:v>1.8074172495248955</c:v>
                </c:pt>
                <c:pt idx="10">
                  <c:v>1.720001160215141</c:v>
                </c:pt>
                <c:pt idx="11">
                  <c:v>1.6380145714126388</c:v>
                </c:pt>
                <c:pt idx="12">
                  <c:v>1.5611202514247906</c:v>
                </c:pt>
                <c:pt idx="13">
                  <c:v>1.489001914355824</c:v>
                </c:pt>
                <c:pt idx="14">
                  <c:v>1.4213629191424586</c:v>
                </c:pt>
                <c:pt idx="15">
                  <c:v>1.3579250493937622</c:v>
                </c:pt>
                <c:pt idx="16">
                  <c:v>1.2984273690163732</c:v>
                </c:pt>
                <c:pt idx="17">
                  <c:v>1.2426251489179805</c:v>
                </c:pt>
                <c:pt idx="18">
                  <c:v>1.1902888603743202</c:v>
                </c:pt>
                <c:pt idx="19">
                  <c:v>1.1412032309191558</c:v>
                </c:pt>
                <c:pt idx="20">
                  <c:v>1.0951663588738687</c:v>
                </c:pt>
                <c:pt idx="21">
                  <c:v>1.0519888828745028</c:v>
                </c:pt>
                <c:pt idx="22">
                  <c:v>1.0114932029803105</c:v>
                </c:pt>
                <c:pt idx="23">
                  <c:v>0.97351275016002625</c:v>
                </c:pt>
                <c:pt idx="24">
                  <c:v>0.93789130115107344</c:v>
                </c:pt>
                <c:pt idx="25">
                  <c:v>0.90448233587355187</c:v>
                </c:pt>
                <c:pt idx="26">
                  <c:v>0.873148434755882</c:v>
                </c:pt>
                <c:pt idx="27">
                  <c:v>0.84376071349315551</c:v>
                </c:pt>
                <c:pt idx="28">
                  <c:v>0.81619829291320811</c:v>
                </c:pt>
                <c:pt idx="29">
                  <c:v>0.7903478017698391</c:v>
                </c:pt>
                <c:pt idx="30">
                  <c:v>0.76610291041804035</c:v>
                </c:pt>
                <c:pt idx="31">
                  <c:v>0.74336389345312259</c:v>
                </c:pt>
                <c:pt idx="32">
                  <c:v>0.72203721951476107</c:v>
                </c:pt>
                <c:pt idx="33">
                  <c:v>0.70203516656872078</c:v>
                </c:pt>
                <c:pt idx="34">
                  <c:v>0.68327546108381876</c:v>
                </c:pt>
                <c:pt idx="35">
                  <c:v>0.66568093961996411</c:v>
                </c:pt>
                <c:pt idx="36">
                  <c:v>0.64917923143530309</c:v>
                </c:pt>
                <c:pt idx="37">
                  <c:v>0.63370246080694992</c:v>
                </c:pt>
                <c:pt idx="38">
                  <c:v>0.6191869678408759</c:v>
                </c:pt>
                <c:pt idx="39">
                  <c:v>0.60557304662257305</c:v>
                </c:pt>
                <c:pt idx="40">
                  <c:v>0.592804699631442</c:v>
                </c:pt>
                <c:pt idx="41">
                  <c:v>0.58082940740874678</c:v>
                </c:pt>
                <c:pt idx="42">
                  <c:v>0.56959791253172365</c:v>
                </c:pt>
                <c:pt idx="43">
                  <c:v>0.55906401700527208</c:v>
                </c:pt>
                <c:pt idx="44">
                  <c:v>0.54918439223785143</c:v>
                </c:pt>
                <c:pt idx="45">
                  <c:v>0.53991840081996312</c:v>
                </c:pt>
                <c:pt idx="46">
                  <c:v>0.53122792937215002</c:v>
                </c:pt>
                <c:pt idx="47">
                  <c:v>0.52307723177497167</c:v>
                </c:pt>
                <c:pt idx="48">
                  <c:v>0.5154327821361242</c:v>
                </c:pt>
                <c:pt idx="49">
                  <c:v>0.50826313688991775</c:v>
                </c:pt>
                <c:pt idx="50">
                  <c:v>0.50153880546189389</c:v>
                </c:pt>
                <c:pt idx="51">
                  <c:v>0.49523212896659086</c:v>
                </c:pt>
                <c:pt idx="52">
                  <c:v>0.48931716643951373</c:v>
                </c:pt>
                <c:pt idx="53">
                  <c:v>0.48376958813534965</c:v>
                </c:pt>
                <c:pt idx="54">
                  <c:v>0.4785665754535362</c:v>
                </c:pt>
                <c:pt idx="55">
                  <c:v>0.47368672707955439</c:v>
                </c:pt>
                <c:pt idx="56">
                  <c:v>0.46910997095587881</c:v>
                </c:pt>
                <c:pt idx="57">
                  <c:v>0.46481748172049886</c:v>
                </c:pt>
                <c:pt idx="58">
                  <c:v>0.46079160327341762</c:v>
                </c:pt>
                <c:pt idx="59">
                  <c:v>0.45701577615262168</c:v>
                </c:pt>
                <c:pt idx="60">
                  <c:v>0.4534744694208015</c:v>
                </c:pt>
                <c:pt idx="61">
                  <c:v>0.45015311678265646</c:v>
                </c:pt>
                <c:pt idx="62">
                  <c:v>0.44703805667001717</c:v>
                </c:pt>
                <c:pt idx="63">
                  <c:v>0.44411647604834181</c:v>
                </c:pt>
                <c:pt idx="64">
                  <c:v>0.44137635771344463</c:v>
                </c:pt>
                <c:pt idx="65">
                  <c:v>0.43880643086168014</c:v>
                </c:pt>
                <c:pt idx="66">
                  <c:v>0.43639612473025924</c:v>
                </c:pt>
                <c:pt idx="67">
                  <c:v>0.43413552511701492</c:v>
                </c:pt>
                <c:pt idx="68">
                  <c:v>0.4320153336007666</c:v>
                </c:pt>
                <c:pt idx="69">
                  <c:v>0.43002682929454816</c:v>
                </c:pt>
                <c:pt idx="70">
                  <c:v>0.42816183297438282</c:v>
                </c:pt>
                <c:pt idx="71">
                  <c:v>0.42641267343605382</c:v>
                </c:pt>
                <c:pt idx="72">
                  <c:v>0.42477215594149076</c:v>
                </c:pt>
                <c:pt idx="73">
                  <c:v>0.42323353262498142</c:v>
                </c:pt>
                <c:pt idx="74">
                  <c:v>0.42179047473748432</c:v>
                </c:pt>
                <c:pt idx="75">
                  <c:v>0.42043704661487391</c:v>
                </c:pt>
                <c:pt idx="76">
                  <c:v>0.41916768126304493</c:v>
                </c:pt>
                <c:pt idx="77">
                  <c:v>0.41797715745944886</c:v>
                </c:pt>
                <c:pt idx="78">
                  <c:v>0.41686057827687795</c:v>
                </c:pt>
                <c:pt idx="79">
                  <c:v>0.41581335094115834</c:v>
                </c:pt>
                <c:pt idx="80">
                  <c:v>0.41483116793990171</c:v>
                </c:pt>
                <c:pt idx="81">
                  <c:v>0.41390998930461054</c:v>
                </c:pt>
                <c:pt idx="82">
                  <c:v>0.41304602599326135</c:v>
                </c:pt>
                <c:pt idx="83">
                  <c:v>0.41223572430500988</c:v>
                </c:pt>
                <c:pt idx="84">
                  <c:v>0.41147575126291636</c:v>
                </c:pt>
                <c:pt idx="85">
                  <c:v>0.41076298090456365</c:v>
                </c:pt>
                <c:pt idx="86">
                  <c:v>0.41009448142417848</c:v>
                </c:pt>
                <c:pt idx="87">
                  <c:v>0.40946750311336877</c:v>
                </c:pt>
                <c:pt idx="88">
                  <c:v>0.4088794670508733</c:v>
                </c:pt>
                <c:pt idx="89">
                  <c:v>0.40832795449480352</c:v>
                </c:pt>
                <c:pt idx="90">
                  <c:v>0.40781069693374206</c:v>
                </c:pt>
                <c:pt idx="91">
                  <c:v>0.40732556675577825</c:v>
                </c:pt>
                <c:pt idx="92">
                  <c:v>0.4068705684970999</c:v>
                </c:pt>
                <c:pt idx="93">
                  <c:v>0.40644383063414269</c:v>
                </c:pt>
                <c:pt idx="94">
                  <c:v>0.4060435978855379</c:v>
                </c:pt>
                <c:pt idx="95">
                  <c:v>0.40566822399219338</c:v>
                </c:pt>
                <c:pt idx="96">
                  <c:v>0.40531616494581124</c:v>
                </c:pt>
                <c:pt idx="97">
                  <c:v>0.40498597263798986</c:v>
                </c:pt>
                <c:pt idx="98">
                  <c:v>0.40467628890378404</c:v>
                </c:pt>
                <c:pt idx="99">
                  <c:v>0.4043858399352287</c:v>
                </c:pt>
                <c:pt idx="100">
                  <c:v>0.40411343104184194</c:v>
                </c:pt>
                <c:pt idx="101">
                  <c:v>0.40385794173655976</c:v>
                </c:pt>
                <c:pt idx="102">
                  <c:v>0.40361832112688711</c:v>
                </c:pt>
                <c:pt idx="103">
                  <c:v>0.40339358359231015</c:v>
                </c:pt>
                <c:pt idx="104">
                  <c:v>0.40318280473018819</c:v>
                </c:pt>
                <c:pt idx="105">
                  <c:v>0.40298511755345112</c:v>
                </c:pt>
                <c:pt idx="106">
                  <c:v>0.40279970892446015</c:v>
                </c:pt>
                <c:pt idx="107">
                  <c:v>0.40262581621036664</c:v>
                </c:pt>
                <c:pt idx="108">
                  <c:v>0.40246272414620865</c:v>
                </c:pt>
                <c:pt idx="109">
                  <c:v>0.40230976189284506</c:v>
                </c:pt>
                <c:pt idx="110">
                  <c:v>0.40216630027762235</c:v>
                </c:pt>
                <c:pt idx="111">
                  <c:v>0.40203174920642848</c:v>
                </c:pt>
                <c:pt idx="112">
                  <c:v>0.40190555523648519</c:v>
                </c:pt>
                <c:pt idx="113">
                  <c:v>0.40178719929989737</c:v>
                </c:pt>
                <c:pt idx="114">
                  <c:v>0.40167619456859471</c:v>
                </c:pt>
                <c:pt idx="115">
                  <c:v>0.40157208445188397</c:v>
                </c:pt>
                <c:pt idx="116">
                  <c:v>0.40147444071837524</c:v>
                </c:pt>
                <c:pt idx="117">
                  <c:v>0.40138286173455717</c:v>
                </c:pt>
                <c:pt idx="118">
                  <c:v>0.40129697081277693</c:v>
                </c:pt>
                <c:pt idx="119">
                  <c:v>0.40121641466182734</c:v>
                </c:pt>
                <c:pt idx="120">
                  <c:v>0.40114086193377041</c:v>
                </c:pt>
                <c:pt idx="121">
                  <c:v>0.40107000186101915</c:v>
                </c:pt>
                <c:pt idx="122">
                  <c:v>0.40100354297807161</c:v>
                </c:pt>
                <c:pt idx="123">
                  <c:v>0.40094121192263876</c:v>
                </c:pt>
                <c:pt idx="124">
                  <c:v>0.40088275231123593</c:v>
                </c:pt>
                <c:pt idx="125">
                  <c:v>0.40082792368461262</c:v>
                </c:pt>
                <c:pt idx="126">
                  <c:v>0.40077650051868208</c:v>
                </c:pt>
                <c:pt idx="127">
                  <c:v>0.4007282712968836</c:v>
                </c:pt>
                <c:pt idx="128">
                  <c:v>0.40068303764016133</c:v>
                </c:pt>
                <c:pt idx="129">
                  <c:v>0.4006406134909799</c:v>
                </c:pt>
                <c:pt idx="130">
                  <c:v>0.40060082434802369</c:v>
                </c:pt>
                <c:pt idx="131">
                  <c:v>0.40056350654842743</c:v>
                </c:pt>
                <c:pt idx="132">
                  <c:v>0.40052850659458961</c:v>
                </c:pt>
                <c:pt idx="133">
                  <c:v>0.40049568052279816</c:v>
                </c:pt>
                <c:pt idx="134">
                  <c:v>0.4004648933110706</c:v>
                </c:pt>
                <c:pt idx="135">
                  <c:v>0.40043601832377473</c:v>
                </c:pt>
                <c:pt idx="136">
                  <c:v>0.4004089367907433</c:v>
                </c:pt>
                <c:pt idx="137">
                  <c:v>0.40038353731874321</c:v>
                </c:pt>
                <c:pt idx="138">
                  <c:v>0.40035971543328586</c:v>
                </c:pt>
                <c:pt idx="139">
                  <c:v>0.4003373731488975</c:v>
                </c:pt>
                <c:pt idx="140">
                  <c:v>0.40031641856607947</c:v>
                </c:pt>
                <c:pt idx="141">
                  <c:v>0.40029676549330317</c:v>
                </c:pt>
                <c:pt idx="142">
                  <c:v>0.40027833309248151</c:v>
                </c:pt>
                <c:pt idx="143">
                  <c:v>0.40026104554646169</c:v>
                </c:pt>
                <c:pt idx="144">
                  <c:v>0.40024483174716985</c:v>
                </c:pt>
                <c:pt idx="145">
                  <c:v>0.40022962500312587</c:v>
                </c:pt>
                <c:pt idx="146">
                  <c:v>0.40021536276512393</c:v>
                </c:pt>
                <c:pt idx="147">
                  <c:v>0.40020198636895121</c:v>
                </c:pt>
                <c:pt idx="148">
                  <c:v>0.40018944079408802</c:v>
                </c:pt>
                <c:pt idx="149">
                  <c:v>0.40017767443739438</c:v>
                </c:pt>
                <c:pt idx="150">
                  <c:v>0.40016663890085202</c:v>
                </c:pt>
                <c:pt idx="151">
                  <c:v>0.40015628879249276</c:v>
                </c:pt>
                <c:pt idx="152">
                  <c:v>0.40014658153968807</c:v>
                </c:pt>
                <c:pt idx="153">
                  <c:v>0.40013747721403847</c:v>
                </c:pt>
                <c:pt idx="154">
                  <c:v>0.4001289383671367</c:v>
                </c:pt>
                <c:pt idx="155">
                  <c:v>0.4001209298765338</c:v>
                </c:pt>
                <c:pt idx="156">
                  <c:v>0.40011341880127094</c:v>
                </c:pt>
                <c:pt idx="157">
                  <c:v>0.40010637424638529</c:v>
                </c:pt>
                <c:pt idx="158">
                  <c:v>0.40009976723583085</c:v>
                </c:pt>
                <c:pt idx="159">
                  <c:v>0.40009357059329265</c:v>
                </c:pt>
                <c:pt idx="160">
                  <c:v>0.40008775883040371</c:v>
                </c:pt>
                <c:pt idx="161">
                  <c:v>0.40008230804190514</c:v>
                </c:pt>
                <c:pt idx="162">
                  <c:v>0.40007719580731749</c:v>
                </c:pt>
                <c:pt idx="163">
                  <c:v>0.40007240109871978</c:v>
                </c:pt>
                <c:pt idx="164">
                  <c:v>0.40006790419425609</c:v>
                </c:pt>
                <c:pt idx="165">
                  <c:v>0.40006368659701441</c:v>
                </c:pt>
                <c:pt idx="166">
                  <c:v>0.40005973095894443</c:v>
                </c:pt>
                <c:pt idx="167">
                  <c:v>0.40005602100950099</c:v>
                </c:pt>
                <c:pt idx="168">
                  <c:v>0.40005254148871816</c:v>
                </c:pt>
                <c:pt idx="169">
                  <c:v>0.40004927808444224</c:v>
                </c:pt>
                <c:pt idx="170">
                  <c:v>0.40004621737346113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2-6580-4E23-B30B-ADAE69F47F77}"/>
            </c:ext>
          </c:extLst>
        </c:ser>
        <c:ser>
          <c:idx val="4"/>
          <c:order val="3"/>
          <c:tx>
            <c:strRef>
              <c:f>'Proportional Control'!$H$8</c:f>
              <c:strCache>
                <c:ptCount val="1"/>
                <c:pt idx="0">
                  <c:v>PV</c:v>
                </c:pt>
              </c:strCache>
            </c:strRef>
          </c:tx>
          <c:spPr>
            <a:ln>
              <a:solidFill>
                <a:srgbClr val="00B050"/>
              </a:solidFill>
            </a:ln>
          </c:spPr>
          <c:marker>
            <c:symbol val="none"/>
          </c:marker>
          <c:xVal>
            <c:numRef>
              <c:f>'Proportional Control'!$C$9:$C$179</c:f>
              <c:numCache>
                <c:formatCode>General</c:formatCode>
                <c:ptCount val="171"/>
                <c:pt idx="1">
                  <c:v>-1</c:v>
                </c:pt>
                <c:pt idx="2">
                  <c:v>0</c:v>
                </c:pt>
                <c:pt idx="3">
                  <c:v>1</c:v>
                </c:pt>
                <c:pt idx="4">
                  <c:v>2</c:v>
                </c:pt>
                <c:pt idx="5">
                  <c:v>3</c:v>
                </c:pt>
                <c:pt idx="6">
                  <c:v>4</c:v>
                </c:pt>
                <c:pt idx="7">
                  <c:v>5</c:v>
                </c:pt>
                <c:pt idx="8">
                  <c:v>6</c:v>
                </c:pt>
                <c:pt idx="9">
                  <c:v>7</c:v>
                </c:pt>
                <c:pt idx="10">
                  <c:v>8</c:v>
                </c:pt>
                <c:pt idx="11">
                  <c:v>9</c:v>
                </c:pt>
                <c:pt idx="12">
                  <c:v>10</c:v>
                </c:pt>
                <c:pt idx="13">
                  <c:v>11</c:v>
                </c:pt>
                <c:pt idx="14">
                  <c:v>12</c:v>
                </c:pt>
                <c:pt idx="15">
                  <c:v>13</c:v>
                </c:pt>
                <c:pt idx="16">
                  <c:v>14</c:v>
                </c:pt>
                <c:pt idx="17">
                  <c:v>15</c:v>
                </c:pt>
                <c:pt idx="18">
                  <c:v>16</c:v>
                </c:pt>
                <c:pt idx="19">
                  <c:v>17</c:v>
                </c:pt>
                <c:pt idx="20">
                  <c:v>18</c:v>
                </c:pt>
                <c:pt idx="21">
                  <c:v>19</c:v>
                </c:pt>
                <c:pt idx="22">
                  <c:v>20</c:v>
                </c:pt>
                <c:pt idx="23">
                  <c:v>21</c:v>
                </c:pt>
                <c:pt idx="24">
                  <c:v>22</c:v>
                </c:pt>
                <c:pt idx="25">
                  <c:v>23</c:v>
                </c:pt>
                <c:pt idx="26">
                  <c:v>24</c:v>
                </c:pt>
                <c:pt idx="27">
                  <c:v>25</c:v>
                </c:pt>
                <c:pt idx="28">
                  <c:v>26</c:v>
                </c:pt>
                <c:pt idx="29">
                  <c:v>27</c:v>
                </c:pt>
                <c:pt idx="30">
                  <c:v>28</c:v>
                </c:pt>
                <c:pt idx="31">
                  <c:v>29</c:v>
                </c:pt>
                <c:pt idx="32">
                  <c:v>30</c:v>
                </c:pt>
                <c:pt idx="33">
                  <c:v>31</c:v>
                </c:pt>
                <c:pt idx="34">
                  <c:v>32</c:v>
                </c:pt>
                <c:pt idx="35">
                  <c:v>33</c:v>
                </c:pt>
                <c:pt idx="36">
                  <c:v>34</c:v>
                </c:pt>
                <c:pt idx="37">
                  <c:v>35</c:v>
                </c:pt>
                <c:pt idx="38">
                  <c:v>36</c:v>
                </c:pt>
                <c:pt idx="39">
                  <c:v>37</c:v>
                </c:pt>
                <c:pt idx="40">
                  <c:v>38</c:v>
                </c:pt>
                <c:pt idx="41">
                  <c:v>39</c:v>
                </c:pt>
                <c:pt idx="42">
                  <c:v>40</c:v>
                </c:pt>
                <c:pt idx="43">
                  <c:v>41</c:v>
                </c:pt>
                <c:pt idx="44">
                  <c:v>42</c:v>
                </c:pt>
                <c:pt idx="45">
                  <c:v>43</c:v>
                </c:pt>
                <c:pt idx="46">
                  <c:v>44</c:v>
                </c:pt>
                <c:pt idx="47">
                  <c:v>45</c:v>
                </c:pt>
                <c:pt idx="48">
                  <c:v>46</c:v>
                </c:pt>
                <c:pt idx="49">
                  <c:v>47</c:v>
                </c:pt>
                <c:pt idx="50">
                  <c:v>48</c:v>
                </c:pt>
                <c:pt idx="51">
                  <c:v>49</c:v>
                </c:pt>
                <c:pt idx="52">
                  <c:v>50</c:v>
                </c:pt>
                <c:pt idx="53">
                  <c:v>51</c:v>
                </c:pt>
                <c:pt idx="54">
                  <c:v>52</c:v>
                </c:pt>
                <c:pt idx="55">
                  <c:v>53</c:v>
                </c:pt>
                <c:pt idx="56">
                  <c:v>54</c:v>
                </c:pt>
                <c:pt idx="57">
                  <c:v>55</c:v>
                </c:pt>
                <c:pt idx="58">
                  <c:v>56</c:v>
                </c:pt>
                <c:pt idx="59">
                  <c:v>57</c:v>
                </c:pt>
                <c:pt idx="60">
                  <c:v>58</c:v>
                </c:pt>
                <c:pt idx="61">
                  <c:v>59</c:v>
                </c:pt>
                <c:pt idx="62">
                  <c:v>60</c:v>
                </c:pt>
                <c:pt idx="63">
                  <c:v>61</c:v>
                </c:pt>
                <c:pt idx="64">
                  <c:v>62</c:v>
                </c:pt>
                <c:pt idx="65">
                  <c:v>63</c:v>
                </c:pt>
                <c:pt idx="66">
                  <c:v>64</c:v>
                </c:pt>
                <c:pt idx="67">
                  <c:v>65</c:v>
                </c:pt>
                <c:pt idx="68">
                  <c:v>66</c:v>
                </c:pt>
                <c:pt idx="69">
                  <c:v>67</c:v>
                </c:pt>
                <c:pt idx="70">
                  <c:v>68</c:v>
                </c:pt>
                <c:pt idx="71">
                  <c:v>69</c:v>
                </c:pt>
                <c:pt idx="72">
                  <c:v>70</c:v>
                </c:pt>
                <c:pt idx="73">
                  <c:v>71</c:v>
                </c:pt>
                <c:pt idx="74">
                  <c:v>72</c:v>
                </c:pt>
                <c:pt idx="75">
                  <c:v>73</c:v>
                </c:pt>
                <c:pt idx="76">
                  <c:v>74</c:v>
                </c:pt>
                <c:pt idx="77">
                  <c:v>75</c:v>
                </c:pt>
                <c:pt idx="78">
                  <c:v>76</c:v>
                </c:pt>
                <c:pt idx="79">
                  <c:v>77</c:v>
                </c:pt>
                <c:pt idx="80">
                  <c:v>78</c:v>
                </c:pt>
                <c:pt idx="81">
                  <c:v>79</c:v>
                </c:pt>
                <c:pt idx="82">
                  <c:v>80</c:v>
                </c:pt>
                <c:pt idx="83">
                  <c:v>81</c:v>
                </c:pt>
                <c:pt idx="84">
                  <c:v>82</c:v>
                </c:pt>
                <c:pt idx="85">
                  <c:v>83</c:v>
                </c:pt>
                <c:pt idx="86">
                  <c:v>84</c:v>
                </c:pt>
                <c:pt idx="87">
                  <c:v>85</c:v>
                </c:pt>
                <c:pt idx="88">
                  <c:v>86</c:v>
                </c:pt>
                <c:pt idx="89">
                  <c:v>87</c:v>
                </c:pt>
                <c:pt idx="90">
                  <c:v>88</c:v>
                </c:pt>
                <c:pt idx="91">
                  <c:v>89</c:v>
                </c:pt>
                <c:pt idx="92">
                  <c:v>90</c:v>
                </c:pt>
                <c:pt idx="93">
                  <c:v>91</c:v>
                </c:pt>
                <c:pt idx="94">
                  <c:v>92</c:v>
                </c:pt>
                <c:pt idx="95">
                  <c:v>93</c:v>
                </c:pt>
                <c:pt idx="96">
                  <c:v>94</c:v>
                </c:pt>
                <c:pt idx="97">
                  <c:v>95</c:v>
                </c:pt>
                <c:pt idx="98">
                  <c:v>96</c:v>
                </c:pt>
                <c:pt idx="99">
                  <c:v>97</c:v>
                </c:pt>
                <c:pt idx="100">
                  <c:v>98</c:v>
                </c:pt>
                <c:pt idx="101">
                  <c:v>99</c:v>
                </c:pt>
                <c:pt idx="102">
                  <c:v>100</c:v>
                </c:pt>
                <c:pt idx="103">
                  <c:v>101</c:v>
                </c:pt>
                <c:pt idx="104">
                  <c:v>102</c:v>
                </c:pt>
                <c:pt idx="105">
                  <c:v>103</c:v>
                </c:pt>
                <c:pt idx="106">
                  <c:v>104</c:v>
                </c:pt>
                <c:pt idx="107">
                  <c:v>105</c:v>
                </c:pt>
                <c:pt idx="108">
                  <c:v>106</c:v>
                </c:pt>
                <c:pt idx="109">
                  <c:v>107</c:v>
                </c:pt>
                <c:pt idx="110">
                  <c:v>108</c:v>
                </c:pt>
                <c:pt idx="111">
                  <c:v>109</c:v>
                </c:pt>
                <c:pt idx="112">
                  <c:v>110</c:v>
                </c:pt>
                <c:pt idx="113">
                  <c:v>111</c:v>
                </c:pt>
                <c:pt idx="114">
                  <c:v>112</c:v>
                </c:pt>
                <c:pt idx="115">
                  <c:v>113</c:v>
                </c:pt>
                <c:pt idx="116">
                  <c:v>114</c:v>
                </c:pt>
                <c:pt idx="117">
                  <c:v>115</c:v>
                </c:pt>
                <c:pt idx="118">
                  <c:v>116</c:v>
                </c:pt>
                <c:pt idx="119">
                  <c:v>117</c:v>
                </c:pt>
                <c:pt idx="120">
                  <c:v>118</c:v>
                </c:pt>
                <c:pt idx="121">
                  <c:v>119</c:v>
                </c:pt>
                <c:pt idx="122">
                  <c:v>120</c:v>
                </c:pt>
                <c:pt idx="123">
                  <c:v>121</c:v>
                </c:pt>
                <c:pt idx="124">
                  <c:v>122</c:v>
                </c:pt>
                <c:pt idx="125">
                  <c:v>123</c:v>
                </c:pt>
                <c:pt idx="126">
                  <c:v>124</c:v>
                </c:pt>
                <c:pt idx="127">
                  <c:v>125</c:v>
                </c:pt>
                <c:pt idx="128">
                  <c:v>126</c:v>
                </c:pt>
                <c:pt idx="129">
                  <c:v>127</c:v>
                </c:pt>
                <c:pt idx="130">
                  <c:v>128</c:v>
                </c:pt>
                <c:pt idx="131">
                  <c:v>129</c:v>
                </c:pt>
                <c:pt idx="132">
                  <c:v>130</c:v>
                </c:pt>
                <c:pt idx="133">
                  <c:v>131</c:v>
                </c:pt>
                <c:pt idx="134">
                  <c:v>132</c:v>
                </c:pt>
                <c:pt idx="135">
                  <c:v>133</c:v>
                </c:pt>
                <c:pt idx="136">
                  <c:v>134</c:v>
                </c:pt>
                <c:pt idx="137">
                  <c:v>135</c:v>
                </c:pt>
                <c:pt idx="138">
                  <c:v>136</c:v>
                </c:pt>
                <c:pt idx="139">
                  <c:v>137</c:v>
                </c:pt>
                <c:pt idx="140">
                  <c:v>138</c:v>
                </c:pt>
                <c:pt idx="141">
                  <c:v>139</c:v>
                </c:pt>
                <c:pt idx="142">
                  <c:v>140</c:v>
                </c:pt>
                <c:pt idx="143">
                  <c:v>141</c:v>
                </c:pt>
                <c:pt idx="144">
                  <c:v>142</c:v>
                </c:pt>
                <c:pt idx="145">
                  <c:v>143</c:v>
                </c:pt>
                <c:pt idx="146">
                  <c:v>144</c:v>
                </c:pt>
                <c:pt idx="147">
                  <c:v>145</c:v>
                </c:pt>
                <c:pt idx="148">
                  <c:v>146</c:v>
                </c:pt>
                <c:pt idx="149">
                  <c:v>147</c:v>
                </c:pt>
                <c:pt idx="150">
                  <c:v>148</c:v>
                </c:pt>
                <c:pt idx="151">
                  <c:v>149</c:v>
                </c:pt>
                <c:pt idx="152">
                  <c:v>150</c:v>
                </c:pt>
                <c:pt idx="153">
                  <c:v>151</c:v>
                </c:pt>
                <c:pt idx="154">
                  <c:v>152</c:v>
                </c:pt>
                <c:pt idx="155">
                  <c:v>153</c:v>
                </c:pt>
                <c:pt idx="156">
                  <c:v>154</c:v>
                </c:pt>
                <c:pt idx="157">
                  <c:v>155</c:v>
                </c:pt>
                <c:pt idx="158">
                  <c:v>156</c:v>
                </c:pt>
                <c:pt idx="159">
                  <c:v>157</c:v>
                </c:pt>
                <c:pt idx="160">
                  <c:v>158</c:v>
                </c:pt>
                <c:pt idx="161">
                  <c:v>159</c:v>
                </c:pt>
                <c:pt idx="162">
                  <c:v>160</c:v>
                </c:pt>
                <c:pt idx="163">
                  <c:v>161</c:v>
                </c:pt>
                <c:pt idx="164">
                  <c:v>162</c:v>
                </c:pt>
                <c:pt idx="165">
                  <c:v>163</c:v>
                </c:pt>
                <c:pt idx="166">
                  <c:v>164</c:v>
                </c:pt>
                <c:pt idx="167">
                  <c:v>165</c:v>
                </c:pt>
                <c:pt idx="168">
                  <c:v>166</c:v>
                </c:pt>
                <c:pt idx="169">
                  <c:v>167</c:v>
                </c:pt>
                <c:pt idx="170">
                  <c:v>168</c:v>
                </c:pt>
              </c:numCache>
            </c:numRef>
          </c:xVal>
          <c:yVal>
            <c:numRef>
              <c:f>'Proportional Control'!$H$9:$H$179</c:f>
              <c:numCache>
                <c:formatCode>General</c:formatCode>
                <c:ptCount val="171"/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4.9688798024474234E-2</c:v>
                </c:pt>
                <c:pt idx="8">
                  <c:v>9.6291375237552226E-2</c:v>
                </c:pt>
                <c:pt idx="9">
                  <c:v>0.13999941989242948</c:v>
                </c:pt>
                <c:pt idx="10">
                  <c:v>0.18099271429368061</c:v>
                </c:pt>
                <c:pt idx="11">
                  <c:v>0.21943987428760475</c:v>
                </c:pt>
                <c:pt idx="12">
                  <c:v>0.25549904282208796</c:v>
                </c:pt>
                <c:pt idx="13">
                  <c:v>0.2893185404287707</c:v>
                </c:pt>
                <c:pt idx="14">
                  <c:v>0.32103747530311888</c:v>
                </c:pt>
                <c:pt idx="15">
                  <c:v>0.35078631549181333</c:v>
                </c:pt>
                <c:pt idx="16">
                  <c:v>0.37868742554100981</c:v>
                </c:pt>
                <c:pt idx="17">
                  <c:v>0.40485556981283988</c:v>
                </c:pt>
                <c:pt idx="18">
                  <c:v>0.42939838454042206</c:v>
                </c:pt>
                <c:pt idx="19">
                  <c:v>0.45241682056306559</c:v>
                </c:pt>
                <c:pt idx="20">
                  <c:v>0.47400555856274862</c:v>
                </c:pt>
                <c:pt idx="21">
                  <c:v>0.49425339850984473</c:v>
                </c:pt>
                <c:pt idx="22">
                  <c:v>0.51324362491998687</c:v>
                </c:pt>
                <c:pt idx="23">
                  <c:v>0.53105434942446328</c:v>
                </c:pt>
                <c:pt idx="24">
                  <c:v>0.54775883206322407</c:v>
                </c:pt>
                <c:pt idx="25">
                  <c:v>0.563425782622059</c:v>
                </c:pt>
                <c:pt idx="26">
                  <c:v>0.57811964325342224</c:v>
                </c:pt>
                <c:pt idx="27">
                  <c:v>0.59190085354339594</c:v>
                </c:pt>
                <c:pt idx="28">
                  <c:v>0.60482609911508045</c:v>
                </c:pt>
                <c:pt idx="29">
                  <c:v>0.61694854479097982</c:v>
                </c:pt>
                <c:pt idx="30">
                  <c:v>0.6283180532734387</c:v>
                </c:pt>
                <c:pt idx="31">
                  <c:v>0.63898139024261946</c:v>
                </c:pt>
                <c:pt idx="32">
                  <c:v>0.64898241671563961</c:v>
                </c:pt>
                <c:pt idx="33">
                  <c:v>0.65836226945809062</c:v>
                </c:pt>
                <c:pt idx="34">
                  <c:v>0.66715953019001795</c:v>
                </c:pt>
                <c:pt idx="35">
                  <c:v>0.67541038428234845</c:v>
                </c:pt>
                <c:pt idx="36">
                  <c:v>0.68314876959652504</c:v>
                </c:pt>
                <c:pt idx="37">
                  <c:v>0.69040651607956205</c:v>
                </c:pt>
                <c:pt idx="38">
                  <c:v>0.69721347668871347</c:v>
                </c:pt>
                <c:pt idx="39">
                  <c:v>0.703597650184279</c:v>
                </c:pt>
                <c:pt idx="40">
                  <c:v>0.70958529629562661</c:v>
                </c:pt>
                <c:pt idx="41">
                  <c:v>0.71520104373413818</c:v>
                </c:pt>
                <c:pt idx="42">
                  <c:v>0.72046799149736396</c:v>
                </c:pt>
                <c:pt idx="43">
                  <c:v>0.72540780388107429</c:v>
                </c:pt>
                <c:pt idx="44">
                  <c:v>0.73004079959001844</c:v>
                </c:pt>
                <c:pt idx="45">
                  <c:v>0.73438603531392499</c:v>
                </c:pt>
                <c:pt idx="46">
                  <c:v>0.73846138411251416</c:v>
                </c:pt>
                <c:pt idx="47">
                  <c:v>0.7422836089319379</c:v>
                </c:pt>
                <c:pt idx="48">
                  <c:v>0.74586843155504112</c:v>
                </c:pt>
                <c:pt idx="49">
                  <c:v>0.74923059726905306</c:v>
                </c:pt>
                <c:pt idx="50">
                  <c:v>0.75238393551670457</c:v>
                </c:pt>
                <c:pt idx="51">
                  <c:v>0.75534141678024314</c:v>
                </c:pt>
                <c:pt idx="52">
                  <c:v>0.75811520593232518</c:v>
                </c:pt>
                <c:pt idx="53">
                  <c:v>0.7607167122732319</c:v>
                </c:pt>
                <c:pt idx="54">
                  <c:v>0.7631566364602228</c:v>
                </c:pt>
                <c:pt idx="55">
                  <c:v>0.7654450145220606</c:v>
                </c:pt>
                <c:pt idx="56">
                  <c:v>0.76759125913975057</c:v>
                </c:pt>
                <c:pt idx="57">
                  <c:v>0.76960419836329119</c:v>
                </c:pt>
                <c:pt idx="58">
                  <c:v>0.77149211192368916</c:v>
                </c:pt>
                <c:pt idx="59">
                  <c:v>0.77326276528959925</c:v>
                </c:pt>
                <c:pt idx="60">
                  <c:v>0.77492344160867177</c:v>
                </c:pt>
                <c:pt idx="61">
                  <c:v>0.77648097166499142</c:v>
                </c:pt>
                <c:pt idx="62">
                  <c:v>0.77794176197582909</c:v>
                </c:pt>
                <c:pt idx="63">
                  <c:v>0.77931182114327768</c:v>
                </c:pt>
                <c:pt idx="64">
                  <c:v>0.78059678456915993</c:v>
                </c:pt>
                <c:pt idx="65">
                  <c:v>0.78180193763487038</c:v>
                </c:pt>
                <c:pt idx="66">
                  <c:v>0.78293223744149254</c:v>
                </c:pt>
                <c:pt idx="67">
                  <c:v>0.7839923331996167</c:v>
                </c:pt>
                <c:pt idx="68">
                  <c:v>0.78498658535272592</c:v>
                </c:pt>
                <c:pt idx="69">
                  <c:v>0.78591908351280859</c:v>
                </c:pt>
                <c:pt idx="70">
                  <c:v>0.78679366328197309</c:v>
                </c:pt>
                <c:pt idx="71">
                  <c:v>0.78761392202925462</c:v>
                </c:pt>
                <c:pt idx="72">
                  <c:v>0.78838323368750929</c:v>
                </c:pt>
                <c:pt idx="73">
                  <c:v>0.78910476263125784</c:v>
                </c:pt>
                <c:pt idx="74">
                  <c:v>0.78978147669256304</c:v>
                </c:pt>
                <c:pt idx="75">
                  <c:v>0.79041615936847753</c:v>
                </c:pt>
                <c:pt idx="76">
                  <c:v>0.79101142127027557</c:v>
                </c:pt>
                <c:pt idx="77">
                  <c:v>0.79156971086156103</c:v>
                </c:pt>
                <c:pt idx="78">
                  <c:v>0.79209332452942083</c:v>
                </c:pt>
                <c:pt idx="79">
                  <c:v>0.79258441603004914</c:v>
                </c:pt>
                <c:pt idx="80">
                  <c:v>0.79304500534769473</c:v>
                </c:pt>
                <c:pt idx="81">
                  <c:v>0.79347698700336933</c:v>
                </c:pt>
                <c:pt idx="82">
                  <c:v>0.79388213784749506</c:v>
                </c:pt>
                <c:pt idx="83">
                  <c:v>0.79426212436854182</c:v>
                </c:pt>
                <c:pt idx="84">
                  <c:v>0.79461850954771818</c:v>
                </c:pt>
                <c:pt idx="85">
                  <c:v>0.79495275928791076</c:v>
                </c:pt>
                <c:pt idx="86">
                  <c:v>0.79526624844331562</c:v>
                </c:pt>
                <c:pt idx="87">
                  <c:v>0.79556026647456335</c:v>
                </c:pt>
                <c:pt idx="88">
                  <c:v>0.79583602275259824</c:v>
                </c:pt>
                <c:pt idx="89">
                  <c:v>0.79609465153312897</c:v>
                </c:pt>
                <c:pt idx="90">
                  <c:v>0.79633721662211088</c:v>
                </c:pt>
                <c:pt idx="91">
                  <c:v>0.79656471575145005</c:v>
                </c:pt>
                <c:pt idx="92">
                  <c:v>0.79677808468292866</c:v>
                </c:pt>
                <c:pt idx="93">
                  <c:v>0.79697820105723105</c:v>
                </c:pt>
                <c:pt idx="94">
                  <c:v>0.79716588800390331</c:v>
                </c:pt>
                <c:pt idx="95">
                  <c:v>0.79734191752709438</c:v>
                </c:pt>
                <c:pt idx="96">
                  <c:v>0.79750701368100507</c:v>
                </c:pt>
                <c:pt idx="97">
                  <c:v>0.79766185554810798</c:v>
                </c:pt>
                <c:pt idx="98">
                  <c:v>0.79780708003238565</c:v>
                </c:pt>
                <c:pt idx="99">
                  <c:v>0.79794328447907903</c:v>
                </c:pt>
                <c:pt idx="100">
                  <c:v>0.79807102913172012</c:v>
                </c:pt>
                <c:pt idx="101">
                  <c:v>0.79819083943655644</c:v>
                </c:pt>
                <c:pt idx="102">
                  <c:v>0.79830320820384493</c:v>
                </c:pt>
                <c:pt idx="103">
                  <c:v>0.7984085976349059</c:v>
                </c:pt>
                <c:pt idx="104">
                  <c:v>0.79850744122327444</c:v>
                </c:pt>
                <c:pt idx="105">
                  <c:v>0.79860014553776992</c:v>
                </c:pt>
                <c:pt idx="106">
                  <c:v>0.79868709189481668</c:v>
                </c:pt>
                <c:pt idx="107">
                  <c:v>0.79876863792689567</c:v>
                </c:pt>
                <c:pt idx="108">
                  <c:v>0.79884511905357747</c:v>
                </c:pt>
                <c:pt idx="109">
                  <c:v>0.79891684986118883</c:v>
                </c:pt>
                <c:pt idx="110">
                  <c:v>0.79898412539678576</c:v>
                </c:pt>
                <c:pt idx="111">
                  <c:v>0.7990472223817574</c:v>
                </c:pt>
                <c:pt idx="112">
                  <c:v>0.79910640035005132</c:v>
                </c:pt>
                <c:pt idx="113">
                  <c:v>0.79916190271570264</c:v>
                </c:pt>
                <c:pt idx="114">
                  <c:v>0.79921395777405801</c:v>
                </c:pt>
                <c:pt idx="115">
                  <c:v>0.79926277964081238</c:v>
                </c:pt>
                <c:pt idx="116">
                  <c:v>0.79930856913272141</c:v>
                </c:pt>
                <c:pt idx="117">
                  <c:v>0.79935151459361153</c:v>
                </c:pt>
                <c:pt idx="118">
                  <c:v>0.79939179266908633</c:v>
                </c:pt>
                <c:pt idx="119">
                  <c:v>0.7994295690331148</c:v>
                </c:pt>
                <c:pt idx="120">
                  <c:v>0.79946499906949042</c:v>
                </c:pt>
                <c:pt idx="121">
                  <c:v>0.79949822851096419</c:v>
                </c:pt>
                <c:pt idx="122">
                  <c:v>0.79952939403868062</c:v>
                </c:pt>
                <c:pt idx="123">
                  <c:v>0.79955862384438203</c:v>
                </c:pt>
                <c:pt idx="124">
                  <c:v>0.79958603815769369</c:v>
                </c:pt>
                <c:pt idx="125">
                  <c:v>0.79961174974065896</c:v>
                </c:pt>
                <c:pt idx="126">
                  <c:v>0.7996358643515582</c:v>
                </c:pt>
                <c:pt idx="127">
                  <c:v>0.79965848117991933</c:v>
                </c:pt>
                <c:pt idx="128">
                  <c:v>0.79967969325451005</c:v>
                </c:pt>
                <c:pt idx="129">
                  <c:v>0.79969958782598816</c:v>
                </c:pt>
                <c:pt idx="130">
                  <c:v>0.79971824672578629</c:v>
                </c:pt>
                <c:pt idx="131">
                  <c:v>0.7997357467027052</c:v>
                </c:pt>
                <c:pt idx="132">
                  <c:v>0.79975215973860092</c:v>
                </c:pt>
                <c:pt idx="133">
                  <c:v>0.7997675533444647</c:v>
                </c:pt>
                <c:pt idx="134">
                  <c:v>0.79978199083811263</c:v>
                </c:pt>
                <c:pt idx="135">
                  <c:v>0.79979553160462835</c:v>
                </c:pt>
                <c:pt idx="136">
                  <c:v>0.79980823134062839</c:v>
                </c:pt>
                <c:pt idx="137">
                  <c:v>0.79982014228335707</c:v>
                </c:pt>
                <c:pt idx="138">
                  <c:v>0.79983131342555125</c:v>
                </c:pt>
                <c:pt idx="139">
                  <c:v>0.79984179071696027</c:v>
                </c:pt>
                <c:pt idx="140">
                  <c:v>0.79985161725334841</c:v>
                </c:pt>
                <c:pt idx="141">
                  <c:v>0.79986083345375925</c:v>
                </c:pt>
                <c:pt idx="142">
                  <c:v>0.79986947722676915</c:v>
                </c:pt>
                <c:pt idx="143">
                  <c:v>0.79987758412641508</c:v>
                </c:pt>
                <c:pt idx="144">
                  <c:v>0.79988518749843707</c:v>
                </c:pt>
                <c:pt idx="145">
                  <c:v>0.79989231861743804</c:v>
                </c:pt>
                <c:pt idx="146">
                  <c:v>0.79989900681552439</c:v>
                </c:pt>
                <c:pt idx="147">
                  <c:v>0.79990527960295599</c:v>
                </c:pt>
                <c:pt idx="148">
                  <c:v>0.79991116278130281</c:v>
                </c:pt>
                <c:pt idx="149">
                  <c:v>0.79991668054957399</c:v>
                </c:pt>
                <c:pt idx="150">
                  <c:v>0.79992185560375362</c:v>
                </c:pt>
                <c:pt idx="151">
                  <c:v>0.79992670923015596</c:v>
                </c:pt>
                <c:pt idx="152">
                  <c:v>0.79993126139298076</c:v>
                </c:pt>
                <c:pt idx="153">
                  <c:v>0.79993553081643165</c:v>
                </c:pt>
                <c:pt idx="154">
                  <c:v>0.7999395350617331</c:v>
                </c:pt>
                <c:pt idx="155">
                  <c:v>0.79994329059936453</c:v>
                </c:pt>
                <c:pt idx="156">
                  <c:v>0.79994681287680736</c:v>
                </c:pt>
                <c:pt idx="157">
                  <c:v>0.79995011638208458</c:v>
                </c:pt>
                <c:pt idx="158">
                  <c:v>0.79995321470335368</c:v>
                </c:pt>
                <c:pt idx="159">
                  <c:v>0.79995612058479815</c:v>
                </c:pt>
                <c:pt idx="160">
                  <c:v>0.79995884597904743</c:v>
                </c:pt>
                <c:pt idx="161">
                  <c:v>0.79996140209634126</c:v>
                </c:pt>
                <c:pt idx="162">
                  <c:v>0.79996379945064011</c:v>
                </c:pt>
                <c:pt idx="163">
                  <c:v>0.79996604790287196</c:v>
                </c:pt>
                <c:pt idx="164">
                  <c:v>0.79996815670149279</c:v>
                </c:pt>
                <c:pt idx="165">
                  <c:v>0.79997013452052779</c:v>
                </c:pt>
                <c:pt idx="166">
                  <c:v>0.7999719894952495</c:v>
                </c:pt>
                <c:pt idx="167">
                  <c:v>0.79997372925564092</c:v>
                </c:pt>
                <c:pt idx="168">
                  <c:v>0.79997536095777888</c:v>
                </c:pt>
                <c:pt idx="169">
                  <c:v>0.79997689131326943</c:v>
                </c:pt>
                <c:pt idx="170">
                  <c:v>0.79997832661685386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3-6580-4E23-B30B-ADAE69F47F7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32830272"/>
        <c:axId val="132830848"/>
      </c:scatterChart>
      <c:valAx>
        <c:axId val="132830272"/>
        <c:scaling>
          <c:orientation val="minMax"/>
          <c:max val="180"/>
          <c:min val="0"/>
        </c:scaling>
        <c:delete val="0"/>
        <c:axPos val="b"/>
        <c:title>
          <c:tx>
            <c:rich>
              <a:bodyPr/>
              <a:lstStyle/>
              <a:p>
                <a:pPr>
                  <a:defRPr sz="2400"/>
                </a:pPr>
                <a:r>
                  <a:rPr lang="en-US" sz="2400"/>
                  <a:t>Time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600"/>
            </a:pPr>
            <a:endParaRPr lang="en-US"/>
          </a:p>
        </c:txPr>
        <c:crossAx val="132830848"/>
        <c:crosses val="autoZero"/>
        <c:crossBetween val="midCat"/>
      </c:valAx>
      <c:valAx>
        <c:axId val="132830848"/>
        <c:scaling>
          <c:orientation val="minMax"/>
          <c:min val="0"/>
        </c:scaling>
        <c:delete val="0"/>
        <c:axPos val="l"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600"/>
            </a:pPr>
            <a:endParaRPr lang="en-US"/>
          </a:p>
        </c:txPr>
        <c:crossAx val="132830272"/>
        <c:crosses val="autoZero"/>
        <c:crossBetween val="midCat"/>
      </c:valAx>
    </c:plotArea>
    <c:legend>
      <c:legendPos val="r"/>
      <c:layout>
        <c:manualLayout>
          <c:xMode val="edge"/>
          <c:yMode val="edge"/>
          <c:x val="0.79872510122281226"/>
          <c:y val="0.15811462425680448"/>
          <c:w val="0.11858756027589575"/>
          <c:h val="0.25931854059496329"/>
        </c:manualLayout>
      </c:layout>
      <c:overlay val="0"/>
      <c:txPr>
        <a:bodyPr/>
        <a:lstStyle/>
        <a:p>
          <a:pPr>
            <a:defRPr sz="1600"/>
          </a:pPr>
          <a:endParaRPr lang="en-US"/>
        </a:p>
      </c:txPr>
    </c:legend>
    <c:plotVisOnly val="1"/>
    <c:dispBlanksAs val="gap"/>
    <c:showDLblsOverMax val="0"/>
  </c:chart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5.6350052014422641E-2"/>
          <c:y val="0.14287374502248287"/>
          <c:w val="0.92135735593193957"/>
          <c:h val="0.74790373619844863"/>
        </c:manualLayout>
      </c:layout>
      <c:scatterChart>
        <c:scatterStyle val="smoothMarker"/>
        <c:varyColors val="0"/>
        <c:ser>
          <c:idx val="0"/>
          <c:order val="0"/>
          <c:tx>
            <c:strRef>
              <c:f>'PID Control'!$D$7</c:f>
              <c:strCache>
                <c:ptCount val="1"/>
                <c:pt idx="0">
                  <c:v>Setpoint</c:v>
                </c:pt>
              </c:strCache>
            </c:strRef>
          </c:tx>
          <c:spPr>
            <a:ln w="19050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xVal>
            <c:numRef>
              <c:f>'PID Control'!$C$9:$C$189</c:f>
              <c:numCache>
                <c:formatCode>General</c:formatCode>
                <c:ptCount val="181"/>
                <c:pt idx="0">
                  <c:v>-12</c:v>
                </c:pt>
                <c:pt idx="1">
                  <c:v>-11</c:v>
                </c:pt>
                <c:pt idx="2">
                  <c:v>-10</c:v>
                </c:pt>
                <c:pt idx="3">
                  <c:v>-9</c:v>
                </c:pt>
                <c:pt idx="4">
                  <c:v>-8</c:v>
                </c:pt>
                <c:pt idx="5">
                  <c:v>-7</c:v>
                </c:pt>
                <c:pt idx="6">
                  <c:v>-6</c:v>
                </c:pt>
                <c:pt idx="7">
                  <c:v>-5</c:v>
                </c:pt>
                <c:pt idx="8">
                  <c:v>-4</c:v>
                </c:pt>
                <c:pt idx="9">
                  <c:v>-3</c:v>
                </c:pt>
                <c:pt idx="10">
                  <c:v>-2</c:v>
                </c:pt>
                <c:pt idx="11">
                  <c:v>-1</c:v>
                </c:pt>
                <c:pt idx="12">
                  <c:v>0</c:v>
                </c:pt>
                <c:pt idx="13">
                  <c:v>1</c:v>
                </c:pt>
                <c:pt idx="14">
                  <c:v>2</c:v>
                </c:pt>
                <c:pt idx="15">
                  <c:v>3</c:v>
                </c:pt>
                <c:pt idx="16">
                  <c:v>4</c:v>
                </c:pt>
                <c:pt idx="17">
                  <c:v>5</c:v>
                </c:pt>
                <c:pt idx="18">
                  <c:v>6</c:v>
                </c:pt>
                <c:pt idx="19">
                  <c:v>7</c:v>
                </c:pt>
                <c:pt idx="20">
                  <c:v>8</c:v>
                </c:pt>
                <c:pt idx="21">
                  <c:v>9</c:v>
                </c:pt>
                <c:pt idx="22">
                  <c:v>10</c:v>
                </c:pt>
                <c:pt idx="23">
                  <c:v>11</c:v>
                </c:pt>
                <c:pt idx="24">
                  <c:v>12</c:v>
                </c:pt>
                <c:pt idx="25">
                  <c:v>13</c:v>
                </c:pt>
                <c:pt idx="26">
                  <c:v>14</c:v>
                </c:pt>
                <c:pt idx="27">
                  <c:v>15</c:v>
                </c:pt>
                <c:pt idx="28">
                  <c:v>16</c:v>
                </c:pt>
                <c:pt idx="29">
                  <c:v>17</c:v>
                </c:pt>
                <c:pt idx="30">
                  <c:v>18</c:v>
                </c:pt>
                <c:pt idx="31">
                  <c:v>19</c:v>
                </c:pt>
                <c:pt idx="32">
                  <c:v>20</c:v>
                </c:pt>
                <c:pt idx="33">
                  <c:v>21</c:v>
                </c:pt>
                <c:pt idx="34">
                  <c:v>22</c:v>
                </c:pt>
                <c:pt idx="35">
                  <c:v>23</c:v>
                </c:pt>
                <c:pt idx="36">
                  <c:v>24</c:v>
                </c:pt>
                <c:pt idx="37">
                  <c:v>25</c:v>
                </c:pt>
                <c:pt idx="38">
                  <c:v>26</c:v>
                </c:pt>
                <c:pt idx="39">
                  <c:v>27</c:v>
                </c:pt>
                <c:pt idx="40">
                  <c:v>28</c:v>
                </c:pt>
                <c:pt idx="41">
                  <c:v>29</c:v>
                </c:pt>
                <c:pt idx="42">
                  <c:v>30</c:v>
                </c:pt>
                <c:pt idx="43">
                  <c:v>31</c:v>
                </c:pt>
                <c:pt idx="44">
                  <c:v>32</c:v>
                </c:pt>
                <c:pt idx="45">
                  <c:v>33</c:v>
                </c:pt>
                <c:pt idx="46">
                  <c:v>34</c:v>
                </c:pt>
                <c:pt idx="47">
                  <c:v>35</c:v>
                </c:pt>
                <c:pt idx="48">
                  <c:v>36</c:v>
                </c:pt>
                <c:pt idx="49">
                  <c:v>37</c:v>
                </c:pt>
                <c:pt idx="50">
                  <c:v>38</c:v>
                </c:pt>
                <c:pt idx="51">
                  <c:v>39</c:v>
                </c:pt>
                <c:pt idx="52">
                  <c:v>40</c:v>
                </c:pt>
                <c:pt idx="53">
                  <c:v>41</c:v>
                </c:pt>
                <c:pt idx="54">
                  <c:v>42</c:v>
                </c:pt>
                <c:pt idx="55">
                  <c:v>43</c:v>
                </c:pt>
                <c:pt idx="56">
                  <c:v>44</c:v>
                </c:pt>
                <c:pt idx="57">
                  <c:v>45</c:v>
                </c:pt>
                <c:pt idx="58">
                  <c:v>46</c:v>
                </c:pt>
                <c:pt idx="59">
                  <c:v>47</c:v>
                </c:pt>
                <c:pt idx="60">
                  <c:v>48</c:v>
                </c:pt>
                <c:pt idx="61">
                  <c:v>49</c:v>
                </c:pt>
                <c:pt idx="62">
                  <c:v>50</c:v>
                </c:pt>
                <c:pt idx="63">
                  <c:v>51</c:v>
                </c:pt>
                <c:pt idx="64">
                  <c:v>52</c:v>
                </c:pt>
                <c:pt idx="65">
                  <c:v>53</c:v>
                </c:pt>
                <c:pt idx="66">
                  <c:v>54</c:v>
                </c:pt>
                <c:pt idx="67">
                  <c:v>55</c:v>
                </c:pt>
                <c:pt idx="68">
                  <c:v>56</c:v>
                </c:pt>
                <c:pt idx="69">
                  <c:v>57</c:v>
                </c:pt>
                <c:pt idx="70">
                  <c:v>58</c:v>
                </c:pt>
                <c:pt idx="71">
                  <c:v>59</c:v>
                </c:pt>
                <c:pt idx="72">
                  <c:v>60</c:v>
                </c:pt>
                <c:pt idx="73">
                  <c:v>61</c:v>
                </c:pt>
                <c:pt idx="74">
                  <c:v>62</c:v>
                </c:pt>
                <c:pt idx="75">
                  <c:v>63</c:v>
                </c:pt>
                <c:pt idx="76">
                  <c:v>64</c:v>
                </c:pt>
                <c:pt idx="77">
                  <c:v>65</c:v>
                </c:pt>
                <c:pt idx="78">
                  <c:v>66</c:v>
                </c:pt>
                <c:pt idx="79">
                  <c:v>67</c:v>
                </c:pt>
                <c:pt idx="80">
                  <c:v>68</c:v>
                </c:pt>
                <c:pt idx="81">
                  <c:v>69</c:v>
                </c:pt>
                <c:pt idx="82">
                  <c:v>70</c:v>
                </c:pt>
                <c:pt idx="83">
                  <c:v>71</c:v>
                </c:pt>
                <c:pt idx="84">
                  <c:v>72</c:v>
                </c:pt>
                <c:pt idx="85">
                  <c:v>73</c:v>
                </c:pt>
                <c:pt idx="86">
                  <c:v>74</c:v>
                </c:pt>
                <c:pt idx="87">
                  <c:v>75</c:v>
                </c:pt>
                <c:pt idx="88">
                  <c:v>76</c:v>
                </c:pt>
                <c:pt idx="89">
                  <c:v>77</c:v>
                </c:pt>
                <c:pt idx="90">
                  <c:v>78</c:v>
                </c:pt>
                <c:pt idx="91">
                  <c:v>79</c:v>
                </c:pt>
                <c:pt idx="92">
                  <c:v>80</c:v>
                </c:pt>
                <c:pt idx="93">
                  <c:v>81</c:v>
                </c:pt>
                <c:pt idx="94">
                  <c:v>82</c:v>
                </c:pt>
                <c:pt idx="95">
                  <c:v>83</c:v>
                </c:pt>
                <c:pt idx="96">
                  <c:v>84</c:v>
                </c:pt>
                <c:pt idx="97">
                  <c:v>85</c:v>
                </c:pt>
                <c:pt idx="98">
                  <c:v>86</c:v>
                </c:pt>
                <c:pt idx="99">
                  <c:v>87</c:v>
                </c:pt>
                <c:pt idx="100">
                  <c:v>88</c:v>
                </c:pt>
                <c:pt idx="101">
                  <c:v>89</c:v>
                </c:pt>
                <c:pt idx="102">
                  <c:v>90</c:v>
                </c:pt>
                <c:pt idx="103">
                  <c:v>91</c:v>
                </c:pt>
                <c:pt idx="104">
                  <c:v>92</c:v>
                </c:pt>
                <c:pt idx="105">
                  <c:v>93</c:v>
                </c:pt>
                <c:pt idx="106">
                  <c:v>94</c:v>
                </c:pt>
                <c:pt idx="107">
                  <c:v>95</c:v>
                </c:pt>
                <c:pt idx="108">
                  <c:v>96</c:v>
                </c:pt>
                <c:pt idx="109">
                  <c:v>97</c:v>
                </c:pt>
                <c:pt idx="110">
                  <c:v>98</c:v>
                </c:pt>
                <c:pt idx="111">
                  <c:v>99</c:v>
                </c:pt>
                <c:pt idx="112">
                  <c:v>100</c:v>
                </c:pt>
                <c:pt idx="113">
                  <c:v>101</c:v>
                </c:pt>
                <c:pt idx="114">
                  <c:v>102</c:v>
                </c:pt>
                <c:pt idx="115">
                  <c:v>103</c:v>
                </c:pt>
                <c:pt idx="116">
                  <c:v>104</c:v>
                </c:pt>
                <c:pt idx="117">
                  <c:v>105</c:v>
                </c:pt>
                <c:pt idx="118">
                  <c:v>106</c:v>
                </c:pt>
                <c:pt idx="119">
                  <c:v>107</c:v>
                </c:pt>
                <c:pt idx="120">
                  <c:v>108</c:v>
                </c:pt>
                <c:pt idx="121">
                  <c:v>109</c:v>
                </c:pt>
                <c:pt idx="122">
                  <c:v>110</c:v>
                </c:pt>
                <c:pt idx="123">
                  <c:v>111</c:v>
                </c:pt>
                <c:pt idx="124">
                  <c:v>112</c:v>
                </c:pt>
                <c:pt idx="125">
                  <c:v>113</c:v>
                </c:pt>
                <c:pt idx="126">
                  <c:v>114</c:v>
                </c:pt>
                <c:pt idx="127">
                  <c:v>115</c:v>
                </c:pt>
                <c:pt idx="128">
                  <c:v>116</c:v>
                </c:pt>
                <c:pt idx="129">
                  <c:v>117</c:v>
                </c:pt>
                <c:pt idx="130">
                  <c:v>118</c:v>
                </c:pt>
                <c:pt idx="131">
                  <c:v>119</c:v>
                </c:pt>
                <c:pt idx="132">
                  <c:v>120</c:v>
                </c:pt>
                <c:pt idx="133">
                  <c:v>121</c:v>
                </c:pt>
                <c:pt idx="134">
                  <c:v>122</c:v>
                </c:pt>
                <c:pt idx="135">
                  <c:v>123</c:v>
                </c:pt>
                <c:pt idx="136">
                  <c:v>124</c:v>
                </c:pt>
                <c:pt idx="137">
                  <c:v>125</c:v>
                </c:pt>
                <c:pt idx="138">
                  <c:v>126</c:v>
                </c:pt>
                <c:pt idx="139">
                  <c:v>127</c:v>
                </c:pt>
                <c:pt idx="140">
                  <c:v>128</c:v>
                </c:pt>
                <c:pt idx="141">
                  <c:v>129</c:v>
                </c:pt>
                <c:pt idx="142">
                  <c:v>130</c:v>
                </c:pt>
                <c:pt idx="143">
                  <c:v>131</c:v>
                </c:pt>
                <c:pt idx="144">
                  <c:v>132</c:v>
                </c:pt>
                <c:pt idx="145">
                  <c:v>133</c:v>
                </c:pt>
                <c:pt idx="146">
                  <c:v>134</c:v>
                </c:pt>
                <c:pt idx="147">
                  <c:v>135</c:v>
                </c:pt>
                <c:pt idx="148">
                  <c:v>136</c:v>
                </c:pt>
                <c:pt idx="149">
                  <c:v>137</c:v>
                </c:pt>
                <c:pt idx="150">
                  <c:v>138</c:v>
                </c:pt>
                <c:pt idx="151">
                  <c:v>139</c:v>
                </c:pt>
                <c:pt idx="152">
                  <c:v>140</c:v>
                </c:pt>
                <c:pt idx="153">
                  <c:v>141</c:v>
                </c:pt>
                <c:pt idx="154">
                  <c:v>142</c:v>
                </c:pt>
                <c:pt idx="155">
                  <c:v>143</c:v>
                </c:pt>
                <c:pt idx="156">
                  <c:v>144</c:v>
                </c:pt>
                <c:pt idx="157">
                  <c:v>145</c:v>
                </c:pt>
                <c:pt idx="158">
                  <c:v>146</c:v>
                </c:pt>
                <c:pt idx="159">
                  <c:v>147</c:v>
                </c:pt>
                <c:pt idx="160">
                  <c:v>148</c:v>
                </c:pt>
                <c:pt idx="161">
                  <c:v>149</c:v>
                </c:pt>
                <c:pt idx="162">
                  <c:v>150</c:v>
                </c:pt>
                <c:pt idx="163">
                  <c:v>151</c:v>
                </c:pt>
                <c:pt idx="164">
                  <c:v>152</c:v>
                </c:pt>
                <c:pt idx="165">
                  <c:v>153</c:v>
                </c:pt>
                <c:pt idx="166">
                  <c:v>154</c:v>
                </c:pt>
                <c:pt idx="167">
                  <c:v>155</c:v>
                </c:pt>
                <c:pt idx="168">
                  <c:v>156</c:v>
                </c:pt>
                <c:pt idx="169">
                  <c:v>157</c:v>
                </c:pt>
                <c:pt idx="170">
                  <c:v>158</c:v>
                </c:pt>
                <c:pt idx="171">
                  <c:v>159</c:v>
                </c:pt>
                <c:pt idx="172">
                  <c:v>160</c:v>
                </c:pt>
                <c:pt idx="173">
                  <c:v>161</c:v>
                </c:pt>
                <c:pt idx="174">
                  <c:v>162</c:v>
                </c:pt>
                <c:pt idx="175">
                  <c:v>163</c:v>
                </c:pt>
                <c:pt idx="176">
                  <c:v>164</c:v>
                </c:pt>
                <c:pt idx="177">
                  <c:v>165</c:v>
                </c:pt>
                <c:pt idx="178">
                  <c:v>166</c:v>
                </c:pt>
                <c:pt idx="179">
                  <c:v>167</c:v>
                </c:pt>
                <c:pt idx="180">
                  <c:v>168</c:v>
                </c:pt>
              </c:numCache>
            </c:numRef>
          </c:xVal>
          <c:yVal>
            <c:numRef>
              <c:f>'PID Control'!$D$9:$D$189</c:f>
              <c:numCache>
                <c:formatCode>General</c:formatCode>
                <c:ptCount val="181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1</c:v>
                </c:pt>
                <c:pt idx="18">
                  <c:v>1</c:v>
                </c:pt>
                <c:pt idx="19">
                  <c:v>1</c:v>
                </c:pt>
                <c:pt idx="20">
                  <c:v>1</c:v>
                </c:pt>
                <c:pt idx="21">
                  <c:v>1</c:v>
                </c:pt>
                <c:pt idx="22">
                  <c:v>1</c:v>
                </c:pt>
                <c:pt idx="23">
                  <c:v>1</c:v>
                </c:pt>
                <c:pt idx="24">
                  <c:v>1</c:v>
                </c:pt>
                <c:pt idx="25">
                  <c:v>1</c:v>
                </c:pt>
                <c:pt idx="26">
                  <c:v>1</c:v>
                </c:pt>
                <c:pt idx="27">
                  <c:v>1</c:v>
                </c:pt>
                <c:pt idx="28">
                  <c:v>1</c:v>
                </c:pt>
                <c:pt idx="29">
                  <c:v>1</c:v>
                </c:pt>
                <c:pt idx="30">
                  <c:v>1</c:v>
                </c:pt>
                <c:pt idx="31">
                  <c:v>1</c:v>
                </c:pt>
                <c:pt idx="32">
                  <c:v>1</c:v>
                </c:pt>
                <c:pt idx="33">
                  <c:v>1</c:v>
                </c:pt>
                <c:pt idx="34">
                  <c:v>1</c:v>
                </c:pt>
                <c:pt idx="35">
                  <c:v>1</c:v>
                </c:pt>
                <c:pt idx="36">
                  <c:v>1</c:v>
                </c:pt>
                <c:pt idx="37">
                  <c:v>1</c:v>
                </c:pt>
                <c:pt idx="38">
                  <c:v>1</c:v>
                </c:pt>
                <c:pt idx="39">
                  <c:v>1</c:v>
                </c:pt>
                <c:pt idx="40">
                  <c:v>1</c:v>
                </c:pt>
                <c:pt idx="41">
                  <c:v>1</c:v>
                </c:pt>
                <c:pt idx="42">
                  <c:v>1</c:v>
                </c:pt>
                <c:pt idx="43">
                  <c:v>1</c:v>
                </c:pt>
                <c:pt idx="44">
                  <c:v>1</c:v>
                </c:pt>
                <c:pt idx="45">
                  <c:v>1</c:v>
                </c:pt>
                <c:pt idx="46">
                  <c:v>1</c:v>
                </c:pt>
                <c:pt idx="47">
                  <c:v>1</c:v>
                </c:pt>
                <c:pt idx="48">
                  <c:v>1</c:v>
                </c:pt>
                <c:pt idx="49">
                  <c:v>1</c:v>
                </c:pt>
                <c:pt idx="50">
                  <c:v>1</c:v>
                </c:pt>
                <c:pt idx="51">
                  <c:v>1</c:v>
                </c:pt>
                <c:pt idx="52">
                  <c:v>1</c:v>
                </c:pt>
                <c:pt idx="53">
                  <c:v>1</c:v>
                </c:pt>
                <c:pt idx="54">
                  <c:v>1</c:v>
                </c:pt>
                <c:pt idx="55">
                  <c:v>1</c:v>
                </c:pt>
                <c:pt idx="56">
                  <c:v>1</c:v>
                </c:pt>
                <c:pt idx="57">
                  <c:v>1</c:v>
                </c:pt>
                <c:pt idx="58">
                  <c:v>1</c:v>
                </c:pt>
                <c:pt idx="59">
                  <c:v>1</c:v>
                </c:pt>
                <c:pt idx="60">
                  <c:v>1</c:v>
                </c:pt>
                <c:pt idx="61">
                  <c:v>1</c:v>
                </c:pt>
                <c:pt idx="62">
                  <c:v>1</c:v>
                </c:pt>
                <c:pt idx="63">
                  <c:v>1</c:v>
                </c:pt>
                <c:pt idx="64">
                  <c:v>1</c:v>
                </c:pt>
                <c:pt idx="65">
                  <c:v>1</c:v>
                </c:pt>
                <c:pt idx="66">
                  <c:v>1</c:v>
                </c:pt>
                <c:pt idx="67">
                  <c:v>1</c:v>
                </c:pt>
                <c:pt idx="68">
                  <c:v>1</c:v>
                </c:pt>
                <c:pt idx="69">
                  <c:v>1</c:v>
                </c:pt>
                <c:pt idx="70">
                  <c:v>1</c:v>
                </c:pt>
                <c:pt idx="71">
                  <c:v>1</c:v>
                </c:pt>
                <c:pt idx="72">
                  <c:v>1</c:v>
                </c:pt>
                <c:pt idx="73">
                  <c:v>1</c:v>
                </c:pt>
                <c:pt idx="74">
                  <c:v>1</c:v>
                </c:pt>
                <c:pt idx="75">
                  <c:v>1</c:v>
                </c:pt>
                <c:pt idx="76">
                  <c:v>1</c:v>
                </c:pt>
                <c:pt idx="77">
                  <c:v>1</c:v>
                </c:pt>
                <c:pt idx="78">
                  <c:v>1</c:v>
                </c:pt>
                <c:pt idx="79">
                  <c:v>1</c:v>
                </c:pt>
                <c:pt idx="80">
                  <c:v>1</c:v>
                </c:pt>
                <c:pt idx="81">
                  <c:v>1</c:v>
                </c:pt>
                <c:pt idx="82">
                  <c:v>1</c:v>
                </c:pt>
                <c:pt idx="83">
                  <c:v>1</c:v>
                </c:pt>
                <c:pt idx="84">
                  <c:v>1</c:v>
                </c:pt>
                <c:pt idx="85">
                  <c:v>1</c:v>
                </c:pt>
                <c:pt idx="86">
                  <c:v>1</c:v>
                </c:pt>
                <c:pt idx="87">
                  <c:v>1</c:v>
                </c:pt>
                <c:pt idx="88">
                  <c:v>1</c:v>
                </c:pt>
                <c:pt idx="89">
                  <c:v>1</c:v>
                </c:pt>
                <c:pt idx="90">
                  <c:v>1</c:v>
                </c:pt>
                <c:pt idx="91">
                  <c:v>1</c:v>
                </c:pt>
                <c:pt idx="92">
                  <c:v>1</c:v>
                </c:pt>
                <c:pt idx="93">
                  <c:v>1</c:v>
                </c:pt>
                <c:pt idx="94">
                  <c:v>1</c:v>
                </c:pt>
                <c:pt idx="95">
                  <c:v>1</c:v>
                </c:pt>
                <c:pt idx="96">
                  <c:v>1</c:v>
                </c:pt>
                <c:pt idx="97">
                  <c:v>1</c:v>
                </c:pt>
                <c:pt idx="98">
                  <c:v>1</c:v>
                </c:pt>
                <c:pt idx="99">
                  <c:v>1</c:v>
                </c:pt>
                <c:pt idx="100">
                  <c:v>1</c:v>
                </c:pt>
                <c:pt idx="101">
                  <c:v>1</c:v>
                </c:pt>
                <c:pt idx="102">
                  <c:v>1</c:v>
                </c:pt>
                <c:pt idx="103">
                  <c:v>1</c:v>
                </c:pt>
                <c:pt idx="104">
                  <c:v>1</c:v>
                </c:pt>
                <c:pt idx="105">
                  <c:v>1</c:v>
                </c:pt>
                <c:pt idx="106">
                  <c:v>1</c:v>
                </c:pt>
                <c:pt idx="107">
                  <c:v>1</c:v>
                </c:pt>
                <c:pt idx="108">
                  <c:v>1</c:v>
                </c:pt>
                <c:pt idx="109">
                  <c:v>1</c:v>
                </c:pt>
                <c:pt idx="110">
                  <c:v>1</c:v>
                </c:pt>
                <c:pt idx="111">
                  <c:v>1</c:v>
                </c:pt>
                <c:pt idx="112">
                  <c:v>1</c:v>
                </c:pt>
                <c:pt idx="113">
                  <c:v>1</c:v>
                </c:pt>
                <c:pt idx="114">
                  <c:v>1</c:v>
                </c:pt>
                <c:pt idx="115">
                  <c:v>1</c:v>
                </c:pt>
                <c:pt idx="116">
                  <c:v>1</c:v>
                </c:pt>
                <c:pt idx="117">
                  <c:v>1</c:v>
                </c:pt>
                <c:pt idx="118">
                  <c:v>1</c:v>
                </c:pt>
                <c:pt idx="119">
                  <c:v>1</c:v>
                </c:pt>
                <c:pt idx="120">
                  <c:v>1</c:v>
                </c:pt>
                <c:pt idx="121">
                  <c:v>1</c:v>
                </c:pt>
                <c:pt idx="122">
                  <c:v>1</c:v>
                </c:pt>
                <c:pt idx="123">
                  <c:v>1</c:v>
                </c:pt>
                <c:pt idx="124">
                  <c:v>1</c:v>
                </c:pt>
                <c:pt idx="125">
                  <c:v>1</c:v>
                </c:pt>
                <c:pt idx="126">
                  <c:v>1</c:v>
                </c:pt>
                <c:pt idx="127">
                  <c:v>1</c:v>
                </c:pt>
                <c:pt idx="128">
                  <c:v>1</c:v>
                </c:pt>
                <c:pt idx="129">
                  <c:v>1</c:v>
                </c:pt>
                <c:pt idx="130">
                  <c:v>1</c:v>
                </c:pt>
                <c:pt idx="131">
                  <c:v>1</c:v>
                </c:pt>
                <c:pt idx="132">
                  <c:v>1</c:v>
                </c:pt>
                <c:pt idx="133">
                  <c:v>1</c:v>
                </c:pt>
                <c:pt idx="134">
                  <c:v>1</c:v>
                </c:pt>
                <c:pt idx="135">
                  <c:v>1</c:v>
                </c:pt>
                <c:pt idx="136">
                  <c:v>1</c:v>
                </c:pt>
                <c:pt idx="137">
                  <c:v>1</c:v>
                </c:pt>
                <c:pt idx="138">
                  <c:v>1</c:v>
                </c:pt>
                <c:pt idx="139">
                  <c:v>1</c:v>
                </c:pt>
                <c:pt idx="140">
                  <c:v>1</c:v>
                </c:pt>
                <c:pt idx="141">
                  <c:v>1</c:v>
                </c:pt>
                <c:pt idx="142">
                  <c:v>1</c:v>
                </c:pt>
                <c:pt idx="143">
                  <c:v>1</c:v>
                </c:pt>
                <c:pt idx="144">
                  <c:v>1</c:v>
                </c:pt>
                <c:pt idx="145">
                  <c:v>1</c:v>
                </c:pt>
                <c:pt idx="146">
                  <c:v>1</c:v>
                </c:pt>
                <c:pt idx="147">
                  <c:v>1</c:v>
                </c:pt>
                <c:pt idx="148">
                  <c:v>1</c:v>
                </c:pt>
                <c:pt idx="149">
                  <c:v>1</c:v>
                </c:pt>
                <c:pt idx="150">
                  <c:v>1</c:v>
                </c:pt>
                <c:pt idx="151">
                  <c:v>1</c:v>
                </c:pt>
                <c:pt idx="152">
                  <c:v>1</c:v>
                </c:pt>
                <c:pt idx="153">
                  <c:v>1</c:v>
                </c:pt>
                <c:pt idx="154">
                  <c:v>1</c:v>
                </c:pt>
                <c:pt idx="155">
                  <c:v>1</c:v>
                </c:pt>
                <c:pt idx="156">
                  <c:v>1</c:v>
                </c:pt>
                <c:pt idx="157">
                  <c:v>1</c:v>
                </c:pt>
                <c:pt idx="158">
                  <c:v>1</c:v>
                </c:pt>
                <c:pt idx="159">
                  <c:v>1</c:v>
                </c:pt>
                <c:pt idx="160">
                  <c:v>1</c:v>
                </c:pt>
                <c:pt idx="161">
                  <c:v>1</c:v>
                </c:pt>
                <c:pt idx="162">
                  <c:v>1</c:v>
                </c:pt>
                <c:pt idx="163">
                  <c:v>1</c:v>
                </c:pt>
                <c:pt idx="164">
                  <c:v>1</c:v>
                </c:pt>
                <c:pt idx="165">
                  <c:v>1</c:v>
                </c:pt>
                <c:pt idx="166">
                  <c:v>1</c:v>
                </c:pt>
                <c:pt idx="167">
                  <c:v>1</c:v>
                </c:pt>
                <c:pt idx="168">
                  <c:v>1</c:v>
                </c:pt>
                <c:pt idx="169">
                  <c:v>1</c:v>
                </c:pt>
                <c:pt idx="170">
                  <c:v>1</c:v>
                </c:pt>
                <c:pt idx="171">
                  <c:v>1</c:v>
                </c:pt>
                <c:pt idx="172">
                  <c:v>1</c:v>
                </c:pt>
                <c:pt idx="173">
                  <c:v>1</c:v>
                </c:pt>
                <c:pt idx="174">
                  <c:v>1</c:v>
                </c:pt>
                <c:pt idx="175">
                  <c:v>1</c:v>
                </c:pt>
                <c:pt idx="176">
                  <c:v>1</c:v>
                </c:pt>
                <c:pt idx="177">
                  <c:v>1</c:v>
                </c:pt>
                <c:pt idx="178">
                  <c:v>1</c:v>
                </c:pt>
                <c:pt idx="179">
                  <c:v>1</c:v>
                </c:pt>
                <c:pt idx="180">
                  <c:v>1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5340-4819-A52F-C86615984C1E}"/>
            </c:ext>
          </c:extLst>
        </c:ser>
        <c:ser>
          <c:idx val="1"/>
          <c:order val="1"/>
          <c:tx>
            <c:strRef>
              <c:f>'PID Control'!$E$7</c:f>
              <c:strCache>
                <c:ptCount val="1"/>
                <c:pt idx="0">
                  <c:v>Error</c:v>
                </c:pt>
              </c:strCache>
            </c:strRef>
          </c:tx>
          <c:spPr>
            <a:ln w="19050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xVal>
            <c:numRef>
              <c:f>'PID Control'!$C$9:$C$189</c:f>
              <c:numCache>
                <c:formatCode>General</c:formatCode>
                <c:ptCount val="181"/>
                <c:pt idx="0">
                  <c:v>-12</c:v>
                </c:pt>
                <c:pt idx="1">
                  <c:v>-11</c:v>
                </c:pt>
                <c:pt idx="2">
                  <c:v>-10</c:v>
                </c:pt>
                <c:pt idx="3">
                  <c:v>-9</c:v>
                </c:pt>
                <c:pt idx="4">
                  <c:v>-8</c:v>
                </c:pt>
                <c:pt idx="5">
                  <c:v>-7</c:v>
                </c:pt>
                <c:pt idx="6">
                  <c:v>-6</c:v>
                </c:pt>
                <c:pt idx="7">
                  <c:v>-5</c:v>
                </c:pt>
                <c:pt idx="8">
                  <c:v>-4</c:v>
                </c:pt>
                <c:pt idx="9">
                  <c:v>-3</c:v>
                </c:pt>
                <c:pt idx="10">
                  <c:v>-2</c:v>
                </c:pt>
                <c:pt idx="11">
                  <c:v>-1</c:v>
                </c:pt>
                <c:pt idx="12">
                  <c:v>0</c:v>
                </c:pt>
                <c:pt idx="13">
                  <c:v>1</c:v>
                </c:pt>
                <c:pt idx="14">
                  <c:v>2</c:v>
                </c:pt>
                <c:pt idx="15">
                  <c:v>3</c:v>
                </c:pt>
                <c:pt idx="16">
                  <c:v>4</c:v>
                </c:pt>
                <c:pt idx="17">
                  <c:v>5</c:v>
                </c:pt>
                <c:pt idx="18">
                  <c:v>6</c:v>
                </c:pt>
                <c:pt idx="19">
                  <c:v>7</c:v>
                </c:pt>
                <c:pt idx="20">
                  <c:v>8</c:v>
                </c:pt>
                <c:pt idx="21">
                  <c:v>9</c:v>
                </c:pt>
                <c:pt idx="22">
                  <c:v>10</c:v>
                </c:pt>
                <c:pt idx="23">
                  <c:v>11</c:v>
                </c:pt>
                <c:pt idx="24">
                  <c:v>12</c:v>
                </c:pt>
                <c:pt idx="25">
                  <c:v>13</c:v>
                </c:pt>
                <c:pt idx="26">
                  <c:v>14</c:v>
                </c:pt>
                <c:pt idx="27">
                  <c:v>15</c:v>
                </c:pt>
                <c:pt idx="28">
                  <c:v>16</c:v>
                </c:pt>
                <c:pt idx="29">
                  <c:v>17</c:v>
                </c:pt>
                <c:pt idx="30">
                  <c:v>18</c:v>
                </c:pt>
                <c:pt idx="31">
                  <c:v>19</c:v>
                </c:pt>
                <c:pt idx="32">
                  <c:v>20</c:v>
                </c:pt>
                <c:pt idx="33">
                  <c:v>21</c:v>
                </c:pt>
                <c:pt idx="34">
                  <c:v>22</c:v>
                </c:pt>
                <c:pt idx="35">
                  <c:v>23</c:v>
                </c:pt>
                <c:pt idx="36">
                  <c:v>24</c:v>
                </c:pt>
                <c:pt idx="37">
                  <c:v>25</c:v>
                </c:pt>
                <c:pt idx="38">
                  <c:v>26</c:v>
                </c:pt>
                <c:pt idx="39">
                  <c:v>27</c:v>
                </c:pt>
                <c:pt idx="40">
                  <c:v>28</c:v>
                </c:pt>
                <c:pt idx="41">
                  <c:v>29</c:v>
                </c:pt>
                <c:pt idx="42">
                  <c:v>30</c:v>
                </c:pt>
                <c:pt idx="43">
                  <c:v>31</c:v>
                </c:pt>
                <c:pt idx="44">
                  <c:v>32</c:v>
                </c:pt>
                <c:pt idx="45">
                  <c:v>33</c:v>
                </c:pt>
                <c:pt idx="46">
                  <c:v>34</c:v>
                </c:pt>
                <c:pt idx="47">
                  <c:v>35</c:v>
                </c:pt>
                <c:pt idx="48">
                  <c:v>36</c:v>
                </c:pt>
                <c:pt idx="49">
                  <c:v>37</c:v>
                </c:pt>
                <c:pt idx="50">
                  <c:v>38</c:v>
                </c:pt>
                <c:pt idx="51">
                  <c:v>39</c:v>
                </c:pt>
                <c:pt idx="52">
                  <c:v>40</c:v>
                </c:pt>
                <c:pt idx="53">
                  <c:v>41</c:v>
                </c:pt>
                <c:pt idx="54">
                  <c:v>42</c:v>
                </c:pt>
                <c:pt idx="55">
                  <c:v>43</c:v>
                </c:pt>
                <c:pt idx="56">
                  <c:v>44</c:v>
                </c:pt>
                <c:pt idx="57">
                  <c:v>45</c:v>
                </c:pt>
                <c:pt idx="58">
                  <c:v>46</c:v>
                </c:pt>
                <c:pt idx="59">
                  <c:v>47</c:v>
                </c:pt>
                <c:pt idx="60">
                  <c:v>48</c:v>
                </c:pt>
                <c:pt idx="61">
                  <c:v>49</c:v>
                </c:pt>
                <c:pt idx="62">
                  <c:v>50</c:v>
                </c:pt>
                <c:pt idx="63">
                  <c:v>51</c:v>
                </c:pt>
                <c:pt idx="64">
                  <c:v>52</c:v>
                </c:pt>
                <c:pt idx="65">
                  <c:v>53</c:v>
                </c:pt>
                <c:pt idx="66">
                  <c:v>54</c:v>
                </c:pt>
                <c:pt idx="67">
                  <c:v>55</c:v>
                </c:pt>
                <c:pt idx="68">
                  <c:v>56</c:v>
                </c:pt>
                <c:pt idx="69">
                  <c:v>57</c:v>
                </c:pt>
                <c:pt idx="70">
                  <c:v>58</c:v>
                </c:pt>
                <c:pt idx="71">
                  <c:v>59</c:v>
                </c:pt>
                <c:pt idx="72">
                  <c:v>60</c:v>
                </c:pt>
                <c:pt idx="73">
                  <c:v>61</c:v>
                </c:pt>
                <c:pt idx="74">
                  <c:v>62</c:v>
                </c:pt>
                <c:pt idx="75">
                  <c:v>63</c:v>
                </c:pt>
                <c:pt idx="76">
                  <c:v>64</c:v>
                </c:pt>
                <c:pt idx="77">
                  <c:v>65</c:v>
                </c:pt>
                <c:pt idx="78">
                  <c:v>66</c:v>
                </c:pt>
                <c:pt idx="79">
                  <c:v>67</c:v>
                </c:pt>
                <c:pt idx="80">
                  <c:v>68</c:v>
                </c:pt>
                <c:pt idx="81">
                  <c:v>69</c:v>
                </c:pt>
                <c:pt idx="82">
                  <c:v>70</c:v>
                </c:pt>
                <c:pt idx="83">
                  <c:v>71</c:v>
                </c:pt>
                <c:pt idx="84">
                  <c:v>72</c:v>
                </c:pt>
                <c:pt idx="85">
                  <c:v>73</c:v>
                </c:pt>
                <c:pt idx="86">
                  <c:v>74</c:v>
                </c:pt>
                <c:pt idx="87">
                  <c:v>75</c:v>
                </c:pt>
                <c:pt idx="88">
                  <c:v>76</c:v>
                </c:pt>
                <c:pt idx="89">
                  <c:v>77</c:v>
                </c:pt>
                <c:pt idx="90">
                  <c:v>78</c:v>
                </c:pt>
                <c:pt idx="91">
                  <c:v>79</c:v>
                </c:pt>
                <c:pt idx="92">
                  <c:v>80</c:v>
                </c:pt>
                <c:pt idx="93">
                  <c:v>81</c:v>
                </c:pt>
                <c:pt idx="94">
                  <c:v>82</c:v>
                </c:pt>
                <c:pt idx="95">
                  <c:v>83</c:v>
                </c:pt>
                <c:pt idx="96">
                  <c:v>84</c:v>
                </c:pt>
                <c:pt idx="97">
                  <c:v>85</c:v>
                </c:pt>
                <c:pt idx="98">
                  <c:v>86</c:v>
                </c:pt>
                <c:pt idx="99">
                  <c:v>87</c:v>
                </c:pt>
                <c:pt idx="100">
                  <c:v>88</c:v>
                </c:pt>
                <c:pt idx="101">
                  <c:v>89</c:v>
                </c:pt>
                <c:pt idx="102">
                  <c:v>90</c:v>
                </c:pt>
                <c:pt idx="103">
                  <c:v>91</c:v>
                </c:pt>
                <c:pt idx="104">
                  <c:v>92</c:v>
                </c:pt>
                <c:pt idx="105">
                  <c:v>93</c:v>
                </c:pt>
                <c:pt idx="106">
                  <c:v>94</c:v>
                </c:pt>
                <c:pt idx="107">
                  <c:v>95</c:v>
                </c:pt>
                <c:pt idx="108">
                  <c:v>96</c:v>
                </c:pt>
                <c:pt idx="109">
                  <c:v>97</c:v>
                </c:pt>
                <c:pt idx="110">
                  <c:v>98</c:v>
                </c:pt>
                <c:pt idx="111">
                  <c:v>99</c:v>
                </c:pt>
                <c:pt idx="112">
                  <c:v>100</c:v>
                </c:pt>
                <c:pt idx="113">
                  <c:v>101</c:v>
                </c:pt>
                <c:pt idx="114">
                  <c:v>102</c:v>
                </c:pt>
                <c:pt idx="115">
                  <c:v>103</c:v>
                </c:pt>
                <c:pt idx="116">
                  <c:v>104</c:v>
                </c:pt>
                <c:pt idx="117">
                  <c:v>105</c:v>
                </c:pt>
                <c:pt idx="118">
                  <c:v>106</c:v>
                </c:pt>
                <c:pt idx="119">
                  <c:v>107</c:v>
                </c:pt>
                <c:pt idx="120">
                  <c:v>108</c:v>
                </c:pt>
                <c:pt idx="121">
                  <c:v>109</c:v>
                </c:pt>
                <c:pt idx="122">
                  <c:v>110</c:v>
                </c:pt>
                <c:pt idx="123">
                  <c:v>111</c:v>
                </c:pt>
                <c:pt idx="124">
                  <c:v>112</c:v>
                </c:pt>
                <c:pt idx="125">
                  <c:v>113</c:v>
                </c:pt>
                <c:pt idx="126">
                  <c:v>114</c:v>
                </c:pt>
                <c:pt idx="127">
                  <c:v>115</c:v>
                </c:pt>
                <c:pt idx="128">
                  <c:v>116</c:v>
                </c:pt>
                <c:pt idx="129">
                  <c:v>117</c:v>
                </c:pt>
                <c:pt idx="130">
                  <c:v>118</c:v>
                </c:pt>
                <c:pt idx="131">
                  <c:v>119</c:v>
                </c:pt>
                <c:pt idx="132">
                  <c:v>120</c:v>
                </c:pt>
                <c:pt idx="133">
                  <c:v>121</c:v>
                </c:pt>
                <c:pt idx="134">
                  <c:v>122</c:v>
                </c:pt>
                <c:pt idx="135">
                  <c:v>123</c:v>
                </c:pt>
                <c:pt idx="136">
                  <c:v>124</c:v>
                </c:pt>
                <c:pt idx="137">
                  <c:v>125</c:v>
                </c:pt>
                <c:pt idx="138">
                  <c:v>126</c:v>
                </c:pt>
                <c:pt idx="139">
                  <c:v>127</c:v>
                </c:pt>
                <c:pt idx="140">
                  <c:v>128</c:v>
                </c:pt>
                <c:pt idx="141">
                  <c:v>129</c:v>
                </c:pt>
                <c:pt idx="142">
                  <c:v>130</c:v>
                </c:pt>
                <c:pt idx="143">
                  <c:v>131</c:v>
                </c:pt>
                <c:pt idx="144">
                  <c:v>132</c:v>
                </c:pt>
                <c:pt idx="145">
                  <c:v>133</c:v>
                </c:pt>
                <c:pt idx="146">
                  <c:v>134</c:v>
                </c:pt>
                <c:pt idx="147">
                  <c:v>135</c:v>
                </c:pt>
                <c:pt idx="148">
                  <c:v>136</c:v>
                </c:pt>
                <c:pt idx="149">
                  <c:v>137</c:v>
                </c:pt>
                <c:pt idx="150">
                  <c:v>138</c:v>
                </c:pt>
                <c:pt idx="151">
                  <c:v>139</c:v>
                </c:pt>
                <c:pt idx="152">
                  <c:v>140</c:v>
                </c:pt>
                <c:pt idx="153">
                  <c:v>141</c:v>
                </c:pt>
                <c:pt idx="154">
                  <c:v>142</c:v>
                </c:pt>
                <c:pt idx="155">
                  <c:v>143</c:v>
                </c:pt>
                <c:pt idx="156">
                  <c:v>144</c:v>
                </c:pt>
                <c:pt idx="157">
                  <c:v>145</c:v>
                </c:pt>
                <c:pt idx="158">
                  <c:v>146</c:v>
                </c:pt>
                <c:pt idx="159">
                  <c:v>147</c:v>
                </c:pt>
                <c:pt idx="160">
                  <c:v>148</c:v>
                </c:pt>
                <c:pt idx="161">
                  <c:v>149</c:v>
                </c:pt>
                <c:pt idx="162">
                  <c:v>150</c:v>
                </c:pt>
                <c:pt idx="163">
                  <c:v>151</c:v>
                </c:pt>
                <c:pt idx="164">
                  <c:v>152</c:v>
                </c:pt>
                <c:pt idx="165">
                  <c:v>153</c:v>
                </c:pt>
                <c:pt idx="166">
                  <c:v>154</c:v>
                </c:pt>
                <c:pt idx="167">
                  <c:v>155</c:v>
                </c:pt>
                <c:pt idx="168">
                  <c:v>156</c:v>
                </c:pt>
                <c:pt idx="169">
                  <c:v>157</c:v>
                </c:pt>
                <c:pt idx="170">
                  <c:v>158</c:v>
                </c:pt>
                <c:pt idx="171">
                  <c:v>159</c:v>
                </c:pt>
                <c:pt idx="172">
                  <c:v>160</c:v>
                </c:pt>
                <c:pt idx="173">
                  <c:v>161</c:v>
                </c:pt>
                <c:pt idx="174">
                  <c:v>162</c:v>
                </c:pt>
                <c:pt idx="175">
                  <c:v>163</c:v>
                </c:pt>
                <c:pt idx="176">
                  <c:v>164</c:v>
                </c:pt>
                <c:pt idx="177">
                  <c:v>165</c:v>
                </c:pt>
                <c:pt idx="178">
                  <c:v>166</c:v>
                </c:pt>
                <c:pt idx="179">
                  <c:v>167</c:v>
                </c:pt>
                <c:pt idx="180">
                  <c:v>168</c:v>
                </c:pt>
              </c:numCache>
            </c:numRef>
          </c:xVal>
          <c:yVal>
            <c:numRef>
              <c:f>'PID Control'!$E$9:$E$189</c:f>
              <c:numCache>
                <c:formatCode>General</c:formatCode>
                <c:ptCount val="181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1</c:v>
                </c:pt>
                <c:pt idx="18">
                  <c:v>1</c:v>
                </c:pt>
                <c:pt idx="19">
                  <c:v>0.51229424500714016</c:v>
                </c:pt>
                <c:pt idx="20">
                  <c:v>4.8374180359595842E-2</c:v>
                </c:pt>
                <c:pt idx="21">
                  <c:v>-0.15506333229626645</c:v>
                </c:pt>
                <c:pt idx="22">
                  <c:v>-0.12232259499649212</c:v>
                </c:pt>
                <c:pt idx="23">
                  <c:v>8.0390034065982441E-3</c:v>
                </c:pt>
                <c:pt idx="24">
                  <c:v>0.11607494562875376</c:v>
                </c:pt>
                <c:pt idx="25">
                  <c:v>0.1552638110028719</c:v>
                </c:pt>
                <c:pt idx="26">
                  <c:v>0.13985166209170896</c:v>
                </c:pt>
                <c:pt idx="27">
                  <c:v>0.10607853737802631</c:v>
                </c:pt>
                <c:pt idx="28">
                  <c:v>8.1469141113820198E-2</c:v>
                </c:pt>
                <c:pt idx="29">
                  <c:v>7.4531306555064014E-2</c:v>
                </c:pt>
                <c:pt idx="30">
                  <c:v>7.9933978365410274E-2</c:v>
                </c:pt>
                <c:pt idx="31">
                  <c:v>8.8456780603825891E-2</c:v>
                </c:pt>
                <c:pt idx="32">
                  <c:v>9.3929006737963894E-2</c:v>
                </c:pt>
                <c:pt idx="33">
                  <c:v>9.4977729553936352E-2</c:v>
                </c:pt>
                <c:pt idx="34">
                  <c:v>9.3306469376393197E-2</c:v>
                </c:pt>
                <c:pt idx="35">
                  <c:v>9.1205249366775876E-2</c:v>
                </c:pt>
                <c:pt idx="36">
                  <c:v>9.0021590272956309E-2</c:v>
                </c:pt>
                <c:pt idx="37">
                  <c:v>8.9920436005533788E-2</c:v>
                </c:pt>
                <c:pt idx="38">
                  <c:v>9.0401492441953168E-2</c:v>
                </c:pt>
                <c:pt idx="39">
                  <c:v>9.0908420997484751E-2</c:v>
                </c:pt>
                <c:pt idx="40">
                  <c:v>9.1156012363107886E-2</c:v>
                </c:pt>
                <c:pt idx="41">
                  <c:v>9.1144296581437967E-2</c:v>
                </c:pt>
                <c:pt idx="42">
                  <c:v>9.1012400451281672E-2</c:v>
                </c:pt>
                <c:pt idx="43">
                  <c:v>9.0892650825443733E-2</c:v>
                </c:pt>
                <c:pt idx="44">
                  <c:v>9.0843067959512358E-2</c:v>
                </c:pt>
                <c:pt idx="45">
                  <c:v>9.085430586016674E-2</c:v>
                </c:pt>
                <c:pt idx="46">
                  <c:v>9.0889177531002563E-2</c:v>
                </c:pt>
                <c:pt idx="47">
                  <c:v>9.0916867701559934E-2</c:v>
                </c:pt>
                <c:pt idx="48">
                  <c:v>9.0926200292010817E-2</c:v>
                </c:pt>
                <c:pt idx="49">
                  <c:v>9.0921573071116812E-2</c:v>
                </c:pt>
                <c:pt idx="50">
                  <c:v>9.0912619964376939E-2</c:v>
                </c:pt>
                <c:pt idx="51">
                  <c:v>9.0906360228064864E-2</c:v>
                </c:pt>
                <c:pt idx="52">
                  <c:v>9.090477226437732E-2</c:v>
                </c:pt>
                <c:pt idx="53">
                  <c:v>9.090631465601684E-2</c:v>
                </c:pt>
                <c:pt idx="54">
                  <c:v>9.0908556283357589E-2</c:v>
                </c:pt>
                <c:pt idx="55">
                  <c:v>9.0909936351963871E-2</c:v>
                </c:pt>
                <c:pt idx="56">
                  <c:v>9.091015585927531E-2</c:v>
                </c:pt>
                <c:pt idx="57">
                  <c:v>9.0909691593687225E-2</c:v>
                </c:pt>
                <c:pt idx="58">
                  <c:v>9.0909142915620134E-2</c:v>
                </c:pt>
                <c:pt idx="59">
                  <c:v>9.0908847421897199E-2</c:v>
                </c:pt>
                <c:pt idx="60">
                  <c:v>9.090883393302418E-2</c:v>
                </c:pt>
                <c:pt idx="61">
                  <c:v>9.0908965216000559E-2</c:v>
                </c:pt>
                <c:pt idx="62">
                  <c:v>9.0909096674831602E-2</c:v>
                </c:pt>
                <c:pt idx="63">
                  <c:v>9.090915769487673E-2</c:v>
                </c:pt>
                <c:pt idx="64">
                  <c:v>9.090915162571056E-2</c:v>
                </c:pt>
                <c:pt idx="65">
                  <c:v>9.0909116092714015E-2</c:v>
                </c:pt>
                <c:pt idx="66">
                  <c:v>9.0909085252649402E-2</c:v>
                </c:pt>
                <c:pt idx="67">
                  <c:v>9.0909073246319472E-2</c:v>
                </c:pt>
                <c:pt idx="68">
                  <c:v>9.0909076866422134E-2</c:v>
                </c:pt>
                <c:pt idx="69">
                  <c:v>9.0909086165526398E-2</c:v>
                </c:pt>
                <c:pt idx="70">
                  <c:v>9.0909093245563177E-2</c:v>
                </c:pt>
                <c:pt idx="71">
                  <c:v>9.0909095445075749E-2</c:v>
                </c:pt>
                <c:pt idx="72">
                  <c:v>9.0909094084342112E-2</c:v>
                </c:pt>
                <c:pt idx="73">
                  <c:v>9.0909091717257362E-2</c:v>
                </c:pt>
                <c:pt idx="74">
                  <c:v>9.09090901292543E-2</c:v>
                </c:pt>
                <c:pt idx="75">
                  <c:v>9.0909089773139939E-2</c:v>
                </c:pt>
                <c:pt idx="76">
                  <c:v>9.0909090208871723E-2</c:v>
                </c:pt>
                <c:pt idx="77">
                  <c:v>9.0909090797031578E-2</c:v>
                </c:pt>
                <c:pt idx="78">
                  <c:v>9.0909091143997589E-2</c:v>
                </c:pt>
                <c:pt idx="79">
                  <c:v>9.0909091187193036E-2</c:v>
                </c:pt>
                <c:pt idx="80">
                  <c:v>9.0909091059064528E-2</c:v>
                </c:pt>
                <c:pt idx="81">
                  <c:v>9.0909090916118207E-2</c:v>
                </c:pt>
                <c:pt idx="82">
                  <c:v>9.0909090842632434E-2</c:v>
                </c:pt>
                <c:pt idx="83">
                  <c:v>9.0909090842446472E-2</c:v>
                </c:pt>
                <c:pt idx="84">
                  <c:v>9.0909090878108945E-2</c:v>
                </c:pt>
                <c:pt idx="85">
                  <c:v>9.0909090912122847E-2</c:v>
                </c:pt>
                <c:pt idx="86">
                  <c:v>9.090909092708499E-2</c:v>
                </c:pt>
                <c:pt idx="87">
                  <c:v>9.0909090924728764E-2</c:v>
                </c:pt>
                <c:pt idx="88">
                  <c:v>9.0909090915190283E-2</c:v>
                </c:pt>
                <c:pt idx="89">
                  <c:v>9.0909090907266177E-2</c:v>
                </c:pt>
                <c:pt idx="90">
                  <c:v>9.0909090904380485E-2</c:v>
                </c:pt>
                <c:pt idx="91">
                  <c:v>9.0909090905500145E-2</c:v>
                </c:pt>
                <c:pt idx="92">
                  <c:v>9.0909090907972612E-2</c:v>
                </c:pt>
                <c:pt idx="93">
                  <c:v>9.0909090909778389E-2</c:v>
                </c:pt>
                <c:pt idx="94">
                  <c:v>9.0909090910290202E-2</c:v>
                </c:pt>
                <c:pt idx="95">
                  <c:v>9.0909090909896517E-2</c:v>
                </c:pt>
                <c:pt idx="96">
                  <c:v>9.0909090909272239E-2</c:v>
                </c:pt>
                <c:pt idx="97">
                  <c:v>9.090909090887056E-2</c:v>
                </c:pt>
                <c:pt idx="98">
                  <c:v>9.0909090908792844E-2</c:v>
                </c:pt>
                <c:pt idx="99">
                  <c:v>9.0909090908914858E-2</c:v>
                </c:pt>
                <c:pt idx="100">
                  <c:v>9.0909090909068846E-2</c:v>
                </c:pt>
                <c:pt idx="101">
                  <c:v>9.0909090909155776E-2</c:v>
                </c:pt>
                <c:pt idx="102">
                  <c:v>9.0909090909163437E-2</c:v>
                </c:pt>
                <c:pt idx="103">
                  <c:v>9.0909090909128354E-2</c:v>
                </c:pt>
                <c:pt idx="104">
                  <c:v>9.0909090909091161E-2</c:v>
                </c:pt>
                <c:pt idx="105">
                  <c:v>9.0909090909072843E-2</c:v>
                </c:pt>
                <c:pt idx="106">
                  <c:v>9.0909090909073509E-2</c:v>
                </c:pt>
                <c:pt idx="107">
                  <c:v>9.0909090909083168E-2</c:v>
                </c:pt>
                <c:pt idx="108">
                  <c:v>9.090909090909205E-2</c:v>
                </c:pt>
                <c:pt idx="109">
                  <c:v>9.0909090909095824E-2</c:v>
                </c:pt>
                <c:pt idx="110">
                  <c:v>9.0909090909095047E-2</c:v>
                </c:pt>
                <c:pt idx="111">
                  <c:v>9.0909090909092494E-2</c:v>
                </c:pt>
                <c:pt idx="112">
                  <c:v>9.0909090909090384E-2</c:v>
                </c:pt>
                <c:pt idx="113">
                  <c:v>9.0909090909089718E-2</c:v>
                </c:pt>
                <c:pt idx="114">
                  <c:v>9.0909090909090051E-2</c:v>
                </c:pt>
                <c:pt idx="115">
                  <c:v>9.0909090909090717E-2</c:v>
                </c:pt>
                <c:pt idx="116">
                  <c:v>9.090909090909105E-2</c:v>
                </c:pt>
                <c:pt idx="117">
                  <c:v>9.090909090909105E-2</c:v>
                </c:pt>
                <c:pt idx="118">
                  <c:v>9.0909090909090939E-2</c:v>
                </c:pt>
                <c:pt idx="119">
                  <c:v>9.0909090909090828E-2</c:v>
                </c:pt>
                <c:pt idx="120">
                  <c:v>9.0909090909090828E-2</c:v>
                </c:pt>
                <c:pt idx="121">
                  <c:v>9.0909090909090828E-2</c:v>
                </c:pt>
                <c:pt idx="122">
                  <c:v>9.0909090909090828E-2</c:v>
                </c:pt>
                <c:pt idx="123">
                  <c:v>9.0909090909090828E-2</c:v>
                </c:pt>
                <c:pt idx="124">
                  <c:v>9.0909090909090828E-2</c:v>
                </c:pt>
                <c:pt idx="125">
                  <c:v>9.0909090909090828E-2</c:v>
                </c:pt>
                <c:pt idx="126">
                  <c:v>9.0909090909090828E-2</c:v>
                </c:pt>
                <c:pt idx="127">
                  <c:v>9.0909090909090828E-2</c:v>
                </c:pt>
                <c:pt idx="128">
                  <c:v>9.0909090909090828E-2</c:v>
                </c:pt>
                <c:pt idx="129">
                  <c:v>9.0909090909090828E-2</c:v>
                </c:pt>
                <c:pt idx="130">
                  <c:v>9.0909090909090828E-2</c:v>
                </c:pt>
                <c:pt idx="131">
                  <c:v>9.0909090909090828E-2</c:v>
                </c:pt>
                <c:pt idx="132">
                  <c:v>9.0909090909090828E-2</c:v>
                </c:pt>
                <c:pt idx="133">
                  <c:v>9.0909090909090828E-2</c:v>
                </c:pt>
                <c:pt idx="134">
                  <c:v>9.0909090909090828E-2</c:v>
                </c:pt>
                <c:pt idx="135">
                  <c:v>9.0909090909090828E-2</c:v>
                </c:pt>
                <c:pt idx="136">
                  <c:v>9.0909090909090828E-2</c:v>
                </c:pt>
                <c:pt idx="137">
                  <c:v>9.0909090909090828E-2</c:v>
                </c:pt>
                <c:pt idx="138">
                  <c:v>9.0909090909090828E-2</c:v>
                </c:pt>
                <c:pt idx="139">
                  <c:v>9.0909090909090828E-2</c:v>
                </c:pt>
                <c:pt idx="140">
                  <c:v>9.0909090909090828E-2</c:v>
                </c:pt>
                <c:pt idx="141">
                  <c:v>9.0909090909090828E-2</c:v>
                </c:pt>
                <c:pt idx="142">
                  <c:v>9.0909090909090828E-2</c:v>
                </c:pt>
                <c:pt idx="143">
                  <c:v>9.0909090909090828E-2</c:v>
                </c:pt>
                <c:pt idx="144">
                  <c:v>9.0909090909090828E-2</c:v>
                </c:pt>
                <c:pt idx="145">
                  <c:v>9.0909090909090828E-2</c:v>
                </c:pt>
                <c:pt idx="146">
                  <c:v>9.0909090909090828E-2</c:v>
                </c:pt>
                <c:pt idx="147">
                  <c:v>9.0909090909090828E-2</c:v>
                </c:pt>
                <c:pt idx="148">
                  <c:v>9.0909090909090828E-2</c:v>
                </c:pt>
                <c:pt idx="149">
                  <c:v>9.0909090909090828E-2</c:v>
                </c:pt>
                <c:pt idx="150">
                  <c:v>9.0909090909090828E-2</c:v>
                </c:pt>
                <c:pt idx="151">
                  <c:v>9.0909090909090828E-2</c:v>
                </c:pt>
                <c:pt idx="152">
                  <c:v>9.0909090909090828E-2</c:v>
                </c:pt>
                <c:pt idx="153">
                  <c:v>9.0909090909090828E-2</c:v>
                </c:pt>
                <c:pt idx="154">
                  <c:v>9.0909090909090828E-2</c:v>
                </c:pt>
                <c:pt idx="155">
                  <c:v>9.0909090909090828E-2</c:v>
                </c:pt>
                <c:pt idx="156">
                  <c:v>9.0909090909090828E-2</c:v>
                </c:pt>
                <c:pt idx="157">
                  <c:v>9.0909090909090828E-2</c:v>
                </c:pt>
                <c:pt idx="158">
                  <c:v>9.0909090909090828E-2</c:v>
                </c:pt>
                <c:pt idx="159">
                  <c:v>9.0909090909090828E-2</c:v>
                </c:pt>
                <c:pt idx="160">
                  <c:v>9.0909090909090828E-2</c:v>
                </c:pt>
                <c:pt idx="161">
                  <c:v>9.0909090909090828E-2</c:v>
                </c:pt>
                <c:pt idx="162">
                  <c:v>9.0909090909090828E-2</c:v>
                </c:pt>
                <c:pt idx="163">
                  <c:v>9.0909090909090828E-2</c:v>
                </c:pt>
                <c:pt idx="164">
                  <c:v>9.0909090909090828E-2</c:v>
                </c:pt>
                <c:pt idx="165">
                  <c:v>9.0909090909090828E-2</c:v>
                </c:pt>
                <c:pt idx="166">
                  <c:v>9.0909090909090828E-2</c:v>
                </c:pt>
                <c:pt idx="167">
                  <c:v>9.0909090909090828E-2</c:v>
                </c:pt>
                <c:pt idx="168">
                  <c:v>9.0909090909090828E-2</c:v>
                </c:pt>
                <c:pt idx="169">
                  <c:v>9.0909090909090828E-2</c:v>
                </c:pt>
                <c:pt idx="170">
                  <c:v>9.0909090909090828E-2</c:v>
                </c:pt>
                <c:pt idx="171">
                  <c:v>9.0909090909090828E-2</c:v>
                </c:pt>
                <c:pt idx="172">
                  <c:v>9.0909090909090828E-2</c:v>
                </c:pt>
                <c:pt idx="173">
                  <c:v>9.0909090909090828E-2</c:v>
                </c:pt>
                <c:pt idx="174">
                  <c:v>9.0909090909090828E-2</c:v>
                </c:pt>
                <c:pt idx="175">
                  <c:v>9.0909090909090828E-2</c:v>
                </c:pt>
                <c:pt idx="176">
                  <c:v>9.0909090909090828E-2</c:v>
                </c:pt>
                <c:pt idx="177">
                  <c:v>9.0909090909090828E-2</c:v>
                </c:pt>
                <c:pt idx="178">
                  <c:v>9.0909090909090828E-2</c:v>
                </c:pt>
                <c:pt idx="179">
                  <c:v>9.0909090909090828E-2</c:v>
                </c:pt>
                <c:pt idx="180">
                  <c:v>9.0909090909090828E-2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1-5340-4819-A52F-C86615984C1E}"/>
            </c:ext>
          </c:extLst>
        </c:ser>
        <c:ser>
          <c:idx val="2"/>
          <c:order val="2"/>
          <c:tx>
            <c:strRef>
              <c:f>'PID Control'!$F$7</c:f>
              <c:strCache>
                <c:ptCount val="1"/>
                <c:pt idx="0">
                  <c:v>Proportional</c:v>
                </c:pt>
              </c:strCache>
            </c:strRef>
          </c:tx>
          <c:spPr>
            <a:ln w="19050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xVal>
            <c:numRef>
              <c:f>'PID Control'!$C$9:$C$189</c:f>
              <c:numCache>
                <c:formatCode>General</c:formatCode>
                <c:ptCount val="181"/>
                <c:pt idx="0">
                  <c:v>-12</c:v>
                </c:pt>
                <c:pt idx="1">
                  <c:v>-11</c:v>
                </c:pt>
                <c:pt idx="2">
                  <c:v>-10</c:v>
                </c:pt>
                <c:pt idx="3">
                  <c:v>-9</c:v>
                </c:pt>
                <c:pt idx="4">
                  <c:v>-8</c:v>
                </c:pt>
                <c:pt idx="5">
                  <c:v>-7</c:v>
                </c:pt>
                <c:pt idx="6">
                  <c:v>-6</c:v>
                </c:pt>
                <c:pt idx="7">
                  <c:v>-5</c:v>
                </c:pt>
                <c:pt idx="8">
                  <c:v>-4</c:v>
                </c:pt>
                <c:pt idx="9">
                  <c:v>-3</c:v>
                </c:pt>
                <c:pt idx="10">
                  <c:v>-2</c:v>
                </c:pt>
                <c:pt idx="11">
                  <c:v>-1</c:v>
                </c:pt>
                <c:pt idx="12">
                  <c:v>0</c:v>
                </c:pt>
                <c:pt idx="13">
                  <c:v>1</c:v>
                </c:pt>
                <c:pt idx="14">
                  <c:v>2</c:v>
                </c:pt>
                <c:pt idx="15">
                  <c:v>3</c:v>
                </c:pt>
                <c:pt idx="16">
                  <c:v>4</c:v>
                </c:pt>
                <c:pt idx="17">
                  <c:v>5</c:v>
                </c:pt>
                <c:pt idx="18">
                  <c:v>6</c:v>
                </c:pt>
                <c:pt idx="19">
                  <c:v>7</c:v>
                </c:pt>
                <c:pt idx="20">
                  <c:v>8</c:v>
                </c:pt>
                <c:pt idx="21">
                  <c:v>9</c:v>
                </c:pt>
                <c:pt idx="22">
                  <c:v>10</c:v>
                </c:pt>
                <c:pt idx="23">
                  <c:v>11</c:v>
                </c:pt>
                <c:pt idx="24">
                  <c:v>12</c:v>
                </c:pt>
                <c:pt idx="25">
                  <c:v>13</c:v>
                </c:pt>
                <c:pt idx="26">
                  <c:v>14</c:v>
                </c:pt>
                <c:pt idx="27">
                  <c:v>15</c:v>
                </c:pt>
                <c:pt idx="28">
                  <c:v>16</c:v>
                </c:pt>
                <c:pt idx="29">
                  <c:v>17</c:v>
                </c:pt>
                <c:pt idx="30">
                  <c:v>18</c:v>
                </c:pt>
                <c:pt idx="31">
                  <c:v>19</c:v>
                </c:pt>
                <c:pt idx="32">
                  <c:v>20</c:v>
                </c:pt>
                <c:pt idx="33">
                  <c:v>21</c:v>
                </c:pt>
                <c:pt idx="34">
                  <c:v>22</c:v>
                </c:pt>
                <c:pt idx="35">
                  <c:v>23</c:v>
                </c:pt>
                <c:pt idx="36">
                  <c:v>24</c:v>
                </c:pt>
                <c:pt idx="37">
                  <c:v>25</c:v>
                </c:pt>
                <c:pt idx="38">
                  <c:v>26</c:v>
                </c:pt>
                <c:pt idx="39">
                  <c:v>27</c:v>
                </c:pt>
                <c:pt idx="40">
                  <c:v>28</c:v>
                </c:pt>
                <c:pt idx="41">
                  <c:v>29</c:v>
                </c:pt>
                <c:pt idx="42">
                  <c:v>30</c:v>
                </c:pt>
                <c:pt idx="43">
                  <c:v>31</c:v>
                </c:pt>
                <c:pt idx="44">
                  <c:v>32</c:v>
                </c:pt>
                <c:pt idx="45">
                  <c:v>33</c:v>
                </c:pt>
                <c:pt idx="46">
                  <c:v>34</c:v>
                </c:pt>
                <c:pt idx="47">
                  <c:v>35</c:v>
                </c:pt>
                <c:pt idx="48">
                  <c:v>36</c:v>
                </c:pt>
                <c:pt idx="49">
                  <c:v>37</c:v>
                </c:pt>
                <c:pt idx="50">
                  <c:v>38</c:v>
                </c:pt>
                <c:pt idx="51">
                  <c:v>39</c:v>
                </c:pt>
                <c:pt idx="52">
                  <c:v>40</c:v>
                </c:pt>
                <c:pt idx="53">
                  <c:v>41</c:v>
                </c:pt>
                <c:pt idx="54">
                  <c:v>42</c:v>
                </c:pt>
                <c:pt idx="55">
                  <c:v>43</c:v>
                </c:pt>
                <c:pt idx="56">
                  <c:v>44</c:v>
                </c:pt>
                <c:pt idx="57">
                  <c:v>45</c:v>
                </c:pt>
                <c:pt idx="58">
                  <c:v>46</c:v>
                </c:pt>
                <c:pt idx="59">
                  <c:v>47</c:v>
                </c:pt>
                <c:pt idx="60">
                  <c:v>48</c:v>
                </c:pt>
                <c:pt idx="61">
                  <c:v>49</c:v>
                </c:pt>
                <c:pt idx="62">
                  <c:v>50</c:v>
                </c:pt>
                <c:pt idx="63">
                  <c:v>51</c:v>
                </c:pt>
                <c:pt idx="64">
                  <c:v>52</c:v>
                </c:pt>
                <c:pt idx="65">
                  <c:v>53</c:v>
                </c:pt>
                <c:pt idx="66">
                  <c:v>54</c:v>
                </c:pt>
                <c:pt idx="67">
                  <c:v>55</c:v>
                </c:pt>
                <c:pt idx="68">
                  <c:v>56</c:v>
                </c:pt>
                <c:pt idx="69">
                  <c:v>57</c:v>
                </c:pt>
                <c:pt idx="70">
                  <c:v>58</c:v>
                </c:pt>
                <c:pt idx="71">
                  <c:v>59</c:v>
                </c:pt>
                <c:pt idx="72">
                  <c:v>60</c:v>
                </c:pt>
                <c:pt idx="73">
                  <c:v>61</c:v>
                </c:pt>
                <c:pt idx="74">
                  <c:v>62</c:v>
                </c:pt>
                <c:pt idx="75">
                  <c:v>63</c:v>
                </c:pt>
                <c:pt idx="76">
                  <c:v>64</c:v>
                </c:pt>
                <c:pt idx="77">
                  <c:v>65</c:v>
                </c:pt>
                <c:pt idx="78">
                  <c:v>66</c:v>
                </c:pt>
                <c:pt idx="79">
                  <c:v>67</c:v>
                </c:pt>
                <c:pt idx="80">
                  <c:v>68</c:v>
                </c:pt>
                <c:pt idx="81">
                  <c:v>69</c:v>
                </c:pt>
                <c:pt idx="82">
                  <c:v>70</c:v>
                </c:pt>
                <c:pt idx="83">
                  <c:v>71</c:v>
                </c:pt>
                <c:pt idx="84">
                  <c:v>72</c:v>
                </c:pt>
                <c:pt idx="85">
                  <c:v>73</c:v>
                </c:pt>
                <c:pt idx="86">
                  <c:v>74</c:v>
                </c:pt>
                <c:pt idx="87">
                  <c:v>75</c:v>
                </c:pt>
                <c:pt idx="88">
                  <c:v>76</c:v>
                </c:pt>
                <c:pt idx="89">
                  <c:v>77</c:v>
                </c:pt>
                <c:pt idx="90">
                  <c:v>78</c:v>
                </c:pt>
                <c:pt idx="91">
                  <c:v>79</c:v>
                </c:pt>
                <c:pt idx="92">
                  <c:v>80</c:v>
                </c:pt>
                <c:pt idx="93">
                  <c:v>81</c:v>
                </c:pt>
                <c:pt idx="94">
                  <c:v>82</c:v>
                </c:pt>
                <c:pt idx="95">
                  <c:v>83</c:v>
                </c:pt>
                <c:pt idx="96">
                  <c:v>84</c:v>
                </c:pt>
                <c:pt idx="97">
                  <c:v>85</c:v>
                </c:pt>
                <c:pt idx="98">
                  <c:v>86</c:v>
                </c:pt>
                <c:pt idx="99">
                  <c:v>87</c:v>
                </c:pt>
                <c:pt idx="100">
                  <c:v>88</c:v>
                </c:pt>
                <c:pt idx="101">
                  <c:v>89</c:v>
                </c:pt>
                <c:pt idx="102">
                  <c:v>90</c:v>
                </c:pt>
                <c:pt idx="103">
                  <c:v>91</c:v>
                </c:pt>
                <c:pt idx="104">
                  <c:v>92</c:v>
                </c:pt>
                <c:pt idx="105">
                  <c:v>93</c:v>
                </c:pt>
                <c:pt idx="106">
                  <c:v>94</c:v>
                </c:pt>
                <c:pt idx="107">
                  <c:v>95</c:v>
                </c:pt>
                <c:pt idx="108">
                  <c:v>96</c:v>
                </c:pt>
                <c:pt idx="109">
                  <c:v>97</c:v>
                </c:pt>
                <c:pt idx="110">
                  <c:v>98</c:v>
                </c:pt>
                <c:pt idx="111">
                  <c:v>99</c:v>
                </c:pt>
                <c:pt idx="112">
                  <c:v>100</c:v>
                </c:pt>
                <c:pt idx="113">
                  <c:v>101</c:v>
                </c:pt>
                <c:pt idx="114">
                  <c:v>102</c:v>
                </c:pt>
                <c:pt idx="115">
                  <c:v>103</c:v>
                </c:pt>
                <c:pt idx="116">
                  <c:v>104</c:v>
                </c:pt>
                <c:pt idx="117">
                  <c:v>105</c:v>
                </c:pt>
                <c:pt idx="118">
                  <c:v>106</c:v>
                </c:pt>
                <c:pt idx="119">
                  <c:v>107</c:v>
                </c:pt>
                <c:pt idx="120">
                  <c:v>108</c:v>
                </c:pt>
                <c:pt idx="121">
                  <c:v>109</c:v>
                </c:pt>
                <c:pt idx="122">
                  <c:v>110</c:v>
                </c:pt>
                <c:pt idx="123">
                  <c:v>111</c:v>
                </c:pt>
                <c:pt idx="124">
                  <c:v>112</c:v>
                </c:pt>
                <c:pt idx="125">
                  <c:v>113</c:v>
                </c:pt>
                <c:pt idx="126">
                  <c:v>114</c:v>
                </c:pt>
                <c:pt idx="127">
                  <c:v>115</c:v>
                </c:pt>
                <c:pt idx="128">
                  <c:v>116</c:v>
                </c:pt>
                <c:pt idx="129">
                  <c:v>117</c:v>
                </c:pt>
                <c:pt idx="130">
                  <c:v>118</c:v>
                </c:pt>
                <c:pt idx="131">
                  <c:v>119</c:v>
                </c:pt>
                <c:pt idx="132">
                  <c:v>120</c:v>
                </c:pt>
                <c:pt idx="133">
                  <c:v>121</c:v>
                </c:pt>
                <c:pt idx="134">
                  <c:v>122</c:v>
                </c:pt>
                <c:pt idx="135">
                  <c:v>123</c:v>
                </c:pt>
                <c:pt idx="136">
                  <c:v>124</c:v>
                </c:pt>
                <c:pt idx="137">
                  <c:v>125</c:v>
                </c:pt>
                <c:pt idx="138">
                  <c:v>126</c:v>
                </c:pt>
                <c:pt idx="139">
                  <c:v>127</c:v>
                </c:pt>
                <c:pt idx="140">
                  <c:v>128</c:v>
                </c:pt>
                <c:pt idx="141">
                  <c:v>129</c:v>
                </c:pt>
                <c:pt idx="142">
                  <c:v>130</c:v>
                </c:pt>
                <c:pt idx="143">
                  <c:v>131</c:v>
                </c:pt>
                <c:pt idx="144">
                  <c:v>132</c:v>
                </c:pt>
                <c:pt idx="145">
                  <c:v>133</c:v>
                </c:pt>
                <c:pt idx="146">
                  <c:v>134</c:v>
                </c:pt>
                <c:pt idx="147">
                  <c:v>135</c:v>
                </c:pt>
                <c:pt idx="148">
                  <c:v>136</c:v>
                </c:pt>
                <c:pt idx="149">
                  <c:v>137</c:v>
                </c:pt>
                <c:pt idx="150">
                  <c:v>138</c:v>
                </c:pt>
                <c:pt idx="151">
                  <c:v>139</c:v>
                </c:pt>
                <c:pt idx="152">
                  <c:v>140</c:v>
                </c:pt>
                <c:pt idx="153">
                  <c:v>141</c:v>
                </c:pt>
                <c:pt idx="154">
                  <c:v>142</c:v>
                </c:pt>
                <c:pt idx="155">
                  <c:v>143</c:v>
                </c:pt>
                <c:pt idx="156">
                  <c:v>144</c:v>
                </c:pt>
                <c:pt idx="157">
                  <c:v>145</c:v>
                </c:pt>
                <c:pt idx="158">
                  <c:v>146</c:v>
                </c:pt>
                <c:pt idx="159">
                  <c:v>147</c:v>
                </c:pt>
                <c:pt idx="160">
                  <c:v>148</c:v>
                </c:pt>
                <c:pt idx="161">
                  <c:v>149</c:v>
                </c:pt>
                <c:pt idx="162">
                  <c:v>150</c:v>
                </c:pt>
                <c:pt idx="163">
                  <c:v>151</c:v>
                </c:pt>
                <c:pt idx="164">
                  <c:v>152</c:v>
                </c:pt>
                <c:pt idx="165">
                  <c:v>153</c:v>
                </c:pt>
                <c:pt idx="166">
                  <c:v>154</c:v>
                </c:pt>
                <c:pt idx="167">
                  <c:v>155</c:v>
                </c:pt>
                <c:pt idx="168">
                  <c:v>156</c:v>
                </c:pt>
                <c:pt idx="169">
                  <c:v>157</c:v>
                </c:pt>
                <c:pt idx="170">
                  <c:v>158</c:v>
                </c:pt>
                <c:pt idx="171">
                  <c:v>159</c:v>
                </c:pt>
                <c:pt idx="172">
                  <c:v>160</c:v>
                </c:pt>
                <c:pt idx="173">
                  <c:v>161</c:v>
                </c:pt>
                <c:pt idx="174">
                  <c:v>162</c:v>
                </c:pt>
                <c:pt idx="175">
                  <c:v>163</c:v>
                </c:pt>
                <c:pt idx="176">
                  <c:v>164</c:v>
                </c:pt>
                <c:pt idx="177">
                  <c:v>165</c:v>
                </c:pt>
                <c:pt idx="178">
                  <c:v>166</c:v>
                </c:pt>
                <c:pt idx="179">
                  <c:v>167</c:v>
                </c:pt>
                <c:pt idx="180">
                  <c:v>168</c:v>
                </c:pt>
              </c:numCache>
            </c:numRef>
          </c:xVal>
          <c:yVal>
            <c:numRef>
              <c:f>'PID Control'!$F$9:$F$189</c:f>
              <c:numCache>
                <c:formatCode>General</c:formatCode>
                <c:ptCount val="181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5</c:v>
                </c:pt>
                <c:pt idx="18">
                  <c:v>5</c:v>
                </c:pt>
                <c:pt idx="19">
                  <c:v>2.5614712250357008</c:v>
                </c:pt>
                <c:pt idx="20">
                  <c:v>0.24187090179797921</c:v>
                </c:pt>
                <c:pt idx="21">
                  <c:v>-0.77531666148133227</c:v>
                </c:pt>
                <c:pt idx="22">
                  <c:v>-0.61161297498246059</c:v>
                </c:pt>
                <c:pt idx="23">
                  <c:v>4.019501703299122E-2</c:v>
                </c:pt>
                <c:pt idx="24">
                  <c:v>0.58037472814376878</c:v>
                </c:pt>
                <c:pt idx="25">
                  <c:v>0.77631905501435949</c:v>
                </c:pt>
                <c:pt idx="26">
                  <c:v>0.69925831045854481</c:v>
                </c:pt>
                <c:pt idx="27">
                  <c:v>0.53039268689013153</c:v>
                </c:pt>
                <c:pt idx="28">
                  <c:v>0.40734570556910099</c:v>
                </c:pt>
                <c:pt idx="29">
                  <c:v>0.37265653277532007</c:v>
                </c:pt>
                <c:pt idx="30">
                  <c:v>0.39966989182705137</c:v>
                </c:pt>
                <c:pt idx="31">
                  <c:v>0.44228390301912945</c:v>
                </c:pt>
                <c:pt idx="32">
                  <c:v>0.46964503368981947</c:v>
                </c:pt>
                <c:pt idx="33">
                  <c:v>0.47488864776968176</c:v>
                </c:pt>
                <c:pt idx="34">
                  <c:v>0.46653234688196599</c:v>
                </c:pt>
                <c:pt idx="35">
                  <c:v>0.45602624683387938</c:v>
                </c:pt>
                <c:pt idx="36">
                  <c:v>0.45010795136478154</c:v>
                </c:pt>
                <c:pt idx="37">
                  <c:v>0.44960218002766894</c:v>
                </c:pt>
                <c:pt idx="38">
                  <c:v>0.45200746220976584</c:v>
                </c:pt>
                <c:pt idx="39">
                  <c:v>0.45454210498742376</c:v>
                </c:pt>
                <c:pt idx="40">
                  <c:v>0.45578006181553943</c:v>
                </c:pt>
                <c:pt idx="41">
                  <c:v>0.45572148290718983</c:v>
                </c:pt>
                <c:pt idx="42">
                  <c:v>0.45506200225640836</c:v>
                </c:pt>
                <c:pt idx="43">
                  <c:v>0.45446325412721866</c:v>
                </c:pt>
                <c:pt idx="44">
                  <c:v>0.45421533979756179</c:v>
                </c:pt>
                <c:pt idx="45">
                  <c:v>0.4542715293008337</c:v>
                </c:pt>
                <c:pt idx="46">
                  <c:v>0.45444588765501281</c:v>
                </c:pt>
                <c:pt idx="47">
                  <c:v>0.45458433850779967</c:v>
                </c:pt>
                <c:pt idx="48">
                  <c:v>0.45463100146005408</c:v>
                </c:pt>
                <c:pt idx="49">
                  <c:v>0.45460786535558406</c:v>
                </c:pt>
                <c:pt idx="50">
                  <c:v>0.4545630998218847</c:v>
                </c:pt>
                <c:pt idx="51">
                  <c:v>0.45453180114032432</c:v>
                </c:pt>
                <c:pt idx="52">
                  <c:v>0.4545238613218866</c:v>
                </c:pt>
                <c:pt idx="53">
                  <c:v>0.4545315732800842</c:v>
                </c:pt>
                <c:pt idx="54">
                  <c:v>0.45454278141678794</c:v>
                </c:pt>
                <c:pt idx="55">
                  <c:v>0.45454968175981936</c:v>
                </c:pt>
                <c:pt idx="56">
                  <c:v>0.45455077929637655</c:v>
                </c:pt>
                <c:pt idx="57">
                  <c:v>0.45454845796843613</c:v>
                </c:pt>
                <c:pt idx="58">
                  <c:v>0.45454571457810067</c:v>
                </c:pt>
                <c:pt idx="59">
                  <c:v>0.45454423710948599</c:v>
                </c:pt>
                <c:pt idx="60">
                  <c:v>0.4545441696651209</c:v>
                </c:pt>
                <c:pt idx="61">
                  <c:v>0.4545448260800028</c:v>
                </c:pt>
                <c:pt idx="62">
                  <c:v>0.45454548337415801</c:v>
                </c:pt>
                <c:pt idx="63">
                  <c:v>0.45454578847438365</c:v>
                </c:pt>
                <c:pt idx="64">
                  <c:v>0.4545457581285528</c:v>
                </c:pt>
                <c:pt idx="65">
                  <c:v>0.45454558046357008</c:v>
                </c:pt>
                <c:pt idx="66">
                  <c:v>0.45454542626324701</c:v>
                </c:pt>
                <c:pt idx="67">
                  <c:v>0.45454536623159736</c:v>
                </c:pt>
                <c:pt idx="68">
                  <c:v>0.45454538433211067</c:v>
                </c:pt>
                <c:pt idx="69">
                  <c:v>0.45454543082763199</c:v>
                </c:pt>
                <c:pt idx="70">
                  <c:v>0.45454546622781589</c:v>
                </c:pt>
                <c:pt idx="71">
                  <c:v>0.45454547722537875</c:v>
                </c:pt>
                <c:pt idx="72">
                  <c:v>0.45454547042171056</c:v>
                </c:pt>
                <c:pt idx="73">
                  <c:v>0.45454545858628681</c:v>
                </c:pt>
                <c:pt idx="74">
                  <c:v>0.4545454506462715</c:v>
                </c:pt>
                <c:pt idx="75">
                  <c:v>0.4545454488656997</c:v>
                </c:pt>
                <c:pt idx="76">
                  <c:v>0.45454545104435862</c:v>
                </c:pt>
                <c:pt idx="77">
                  <c:v>0.45454545398515789</c:v>
                </c:pt>
                <c:pt idx="78">
                  <c:v>0.45454545571998795</c:v>
                </c:pt>
                <c:pt idx="79">
                  <c:v>0.45454545593596518</c:v>
                </c:pt>
                <c:pt idx="80">
                  <c:v>0.45454545529532264</c:v>
                </c:pt>
                <c:pt idx="81">
                  <c:v>0.45454545458059104</c:v>
                </c:pt>
                <c:pt idx="82">
                  <c:v>0.45454545421316217</c:v>
                </c:pt>
                <c:pt idx="83">
                  <c:v>0.45454545421223236</c:v>
                </c:pt>
                <c:pt idx="84">
                  <c:v>0.45454545439054472</c:v>
                </c:pt>
                <c:pt idx="85">
                  <c:v>0.45454545456061424</c:v>
                </c:pt>
                <c:pt idx="86">
                  <c:v>0.45454545463542495</c:v>
                </c:pt>
                <c:pt idx="87">
                  <c:v>0.45454545462364382</c:v>
                </c:pt>
                <c:pt idx="88">
                  <c:v>0.45454545457595141</c:v>
                </c:pt>
                <c:pt idx="89">
                  <c:v>0.45454545453633088</c:v>
                </c:pt>
                <c:pt idx="90">
                  <c:v>0.45454545452190243</c:v>
                </c:pt>
                <c:pt idx="91">
                  <c:v>0.45454545452750073</c:v>
                </c:pt>
                <c:pt idx="92">
                  <c:v>0.45454545453986306</c:v>
                </c:pt>
                <c:pt idx="93">
                  <c:v>0.45454545454889195</c:v>
                </c:pt>
                <c:pt idx="94">
                  <c:v>0.45454545455145101</c:v>
                </c:pt>
                <c:pt idx="95">
                  <c:v>0.45454545454948259</c:v>
                </c:pt>
                <c:pt idx="96">
                  <c:v>0.45454545454636119</c:v>
                </c:pt>
                <c:pt idx="97">
                  <c:v>0.4545454545443528</c:v>
                </c:pt>
                <c:pt idx="98">
                  <c:v>0.45454545454396422</c:v>
                </c:pt>
                <c:pt idx="99">
                  <c:v>0.45454545454457429</c:v>
                </c:pt>
                <c:pt idx="100">
                  <c:v>0.45454545454534423</c:v>
                </c:pt>
                <c:pt idx="101">
                  <c:v>0.45454545454577888</c:v>
                </c:pt>
                <c:pt idx="102">
                  <c:v>0.45454545454581718</c:v>
                </c:pt>
                <c:pt idx="103">
                  <c:v>0.45454545454564177</c:v>
                </c:pt>
                <c:pt idx="104">
                  <c:v>0.45454545454545581</c:v>
                </c:pt>
                <c:pt idx="105">
                  <c:v>0.45454545454536421</c:v>
                </c:pt>
                <c:pt idx="106">
                  <c:v>0.45454545454536754</c:v>
                </c:pt>
                <c:pt idx="107">
                  <c:v>0.45454545454541584</c:v>
                </c:pt>
                <c:pt idx="108">
                  <c:v>0.45454545454546025</c:v>
                </c:pt>
                <c:pt idx="109">
                  <c:v>0.45454545454547912</c:v>
                </c:pt>
                <c:pt idx="110">
                  <c:v>0.45454545454547524</c:v>
                </c:pt>
                <c:pt idx="111">
                  <c:v>0.45454545454546247</c:v>
                </c:pt>
                <c:pt idx="112">
                  <c:v>0.45454545454545192</c:v>
                </c:pt>
                <c:pt idx="113">
                  <c:v>0.45454545454544859</c:v>
                </c:pt>
                <c:pt idx="114">
                  <c:v>0.45454545454545026</c:v>
                </c:pt>
                <c:pt idx="115">
                  <c:v>0.45454545454545359</c:v>
                </c:pt>
                <c:pt idx="116">
                  <c:v>0.45454545454545525</c:v>
                </c:pt>
                <c:pt idx="117">
                  <c:v>0.45454545454545525</c:v>
                </c:pt>
                <c:pt idx="118">
                  <c:v>0.4545454545454547</c:v>
                </c:pt>
                <c:pt idx="119">
                  <c:v>0.45454545454545414</c:v>
                </c:pt>
                <c:pt idx="120">
                  <c:v>0.45454545454545414</c:v>
                </c:pt>
                <c:pt idx="121">
                  <c:v>0.45454545454545414</c:v>
                </c:pt>
                <c:pt idx="122">
                  <c:v>0.45454545454545414</c:v>
                </c:pt>
                <c:pt idx="123">
                  <c:v>0.45454545454545414</c:v>
                </c:pt>
                <c:pt idx="124">
                  <c:v>0.45454545454545414</c:v>
                </c:pt>
                <c:pt idx="125">
                  <c:v>0.45454545454545414</c:v>
                </c:pt>
                <c:pt idx="126">
                  <c:v>0.45454545454545414</c:v>
                </c:pt>
                <c:pt idx="127">
                  <c:v>0.45454545454545414</c:v>
                </c:pt>
                <c:pt idx="128">
                  <c:v>0.45454545454545414</c:v>
                </c:pt>
                <c:pt idx="129">
                  <c:v>0.45454545454545414</c:v>
                </c:pt>
                <c:pt idx="130">
                  <c:v>0.45454545454545414</c:v>
                </c:pt>
                <c:pt idx="131">
                  <c:v>0.45454545454545414</c:v>
                </c:pt>
                <c:pt idx="132">
                  <c:v>0.45454545454545414</c:v>
                </c:pt>
                <c:pt idx="133">
                  <c:v>0.45454545454545414</c:v>
                </c:pt>
                <c:pt idx="134">
                  <c:v>0.45454545454545414</c:v>
                </c:pt>
                <c:pt idx="135">
                  <c:v>0.45454545454545414</c:v>
                </c:pt>
                <c:pt idx="136">
                  <c:v>0.45454545454545414</c:v>
                </c:pt>
                <c:pt idx="137">
                  <c:v>0.45454545454545414</c:v>
                </c:pt>
                <c:pt idx="138">
                  <c:v>0.45454545454545414</c:v>
                </c:pt>
                <c:pt idx="139">
                  <c:v>0.45454545454545414</c:v>
                </c:pt>
                <c:pt idx="140">
                  <c:v>0.45454545454545414</c:v>
                </c:pt>
                <c:pt idx="141">
                  <c:v>0.45454545454545414</c:v>
                </c:pt>
                <c:pt idx="142">
                  <c:v>0.45454545454545414</c:v>
                </c:pt>
                <c:pt idx="143">
                  <c:v>0.45454545454545414</c:v>
                </c:pt>
                <c:pt idx="144">
                  <c:v>0.45454545454545414</c:v>
                </c:pt>
                <c:pt idx="145">
                  <c:v>0.45454545454545414</c:v>
                </c:pt>
                <c:pt idx="146">
                  <c:v>0.45454545454545414</c:v>
                </c:pt>
                <c:pt idx="147">
                  <c:v>0.45454545454545414</c:v>
                </c:pt>
                <c:pt idx="148">
                  <c:v>0.45454545454545414</c:v>
                </c:pt>
                <c:pt idx="149">
                  <c:v>0.45454545454545414</c:v>
                </c:pt>
                <c:pt idx="150">
                  <c:v>0.45454545454545414</c:v>
                </c:pt>
                <c:pt idx="151">
                  <c:v>0.45454545454545414</c:v>
                </c:pt>
                <c:pt idx="152">
                  <c:v>0.45454545454545414</c:v>
                </c:pt>
                <c:pt idx="153">
                  <c:v>0.45454545454545414</c:v>
                </c:pt>
                <c:pt idx="154">
                  <c:v>0.45454545454545414</c:v>
                </c:pt>
                <c:pt idx="155">
                  <c:v>0.45454545454545414</c:v>
                </c:pt>
                <c:pt idx="156">
                  <c:v>0.45454545454545414</c:v>
                </c:pt>
                <c:pt idx="157">
                  <c:v>0.45454545454545414</c:v>
                </c:pt>
                <c:pt idx="158">
                  <c:v>0.45454545454545414</c:v>
                </c:pt>
                <c:pt idx="159">
                  <c:v>0.45454545454545414</c:v>
                </c:pt>
                <c:pt idx="160">
                  <c:v>0.45454545454545414</c:v>
                </c:pt>
                <c:pt idx="161">
                  <c:v>0.45454545454545414</c:v>
                </c:pt>
                <c:pt idx="162">
                  <c:v>0.45454545454545414</c:v>
                </c:pt>
                <c:pt idx="163">
                  <c:v>0.45454545454545414</c:v>
                </c:pt>
                <c:pt idx="164">
                  <c:v>0.45454545454545414</c:v>
                </c:pt>
                <c:pt idx="165">
                  <c:v>0.45454545454545414</c:v>
                </c:pt>
                <c:pt idx="166">
                  <c:v>0.45454545454545414</c:v>
                </c:pt>
                <c:pt idx="167">
                  <c:v>0.45454545454545414</c:v>
                </c:pt>
                <c:pt idx="168">
                  <c:v>0.45454545454545414</c:v>
                </c:pt>
                <c:pt idx="169">
                  <c:v>0.45454545454545414</c:v>
                </c:pt>
                <c:pt idx="170">
                  <c:v>0.45454545454545414</c:v>
                </c:pt>
                <c:pt idx="171">
                  <c:v>0.45454545454545414</c:v>
                </c:pt>
                <c:pt idx="172">
                  <c:v>0.45454545454545414</c:v>
                </c:pt>
                <c:pt idx="173">
                  <c:v>0.45454545454545414</c:v>
                </c:pt>
                <c:pt idx="174">
                  <c:v>0.45454545454545414</c:v>
                </c:pt>
                <c:pt idx="175">
                  <c:v>0.45454545454545414</c:v>
                </c:pt>
                <c:pt idx="176">
                  <c:v>0.45454545454545414</c:v>
                </c:pt>
                <c:pt idx="177">
                  <c:v>0.45454545454545414</c:v>
                </c:pt>
                <c:pt idx="178">
                  <c:v>0.45454545454545414</c:v>
                </c:pt>
                <c:pt idx="179">
                  <c:v>0.45454545454545414</c:v>
                </c:pt>
                <c:pt idx="180">
                  <c:v>0.45454545454545414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2-5340-4819-A52F-C86615984C1E}"/>
            </c:ext>
          </c:extLst>
        </c:ser>
        <c:ser>
          <c:idx val="3"/>
          <c:order val="3"/>
          <c:tx>
            <c:strRef>
              <c:f>'PID Control'!$G$7</c:f>
              <c:strCache>
                <c:ptCount val="1"/>
                <c:pt idx="0">
                  <c:v>Integral</c:v>
                </c:pt>
              </c:strCache>
            </c:strRef>
          </c:tx>
          <c:spPr>
            <a:ln w="19050" cap="rnd">
              <a:solidFill>
                <a:schemeClr val="accent4"/>
              </a:solidFill>
              <a:round/>
            </a:ln>
            <a:effectLst/>
          </c:spPr>
          <c:marker>
            <c:symbol val="none"/>
          </c:marker>
          <c:xVal>
            <c:numRef>
              <c:f>'PID Control'!$C$9:$C$189</c:f>
              <c:numCache>
                <c:formatCode>General</c:formatCode>
                <c:ptCount val="181"/>
                <c:pt idx="0">
                  <c:v>-12</c:v>
                </c:pt>
                <c:pt idx="1">
                  <c:v>-11</c:v>
                </c:pt>
                <c:pt idx="2">
                  <c:v>-10</c:v>
                </c:pt>
                <c:pt idx="3">
                  <c:v>-9</c:v>
                </c:pt>
                <c:pt idx="4">
                  <c:v>-8</c:v>
                </c:pt>
                <c:pt idx="5">
                  <c:v>-7</c:v>
                </c:pt>
                <c:pt idx="6">
                  <c:v>-6</c:v>
                </c:pt>
                <c:pt idx="7">
                  <c:v>-5</c:v>
                </c:pt>
                <c:pt idx="8">
                  <c:v>-4</c:v>
                </c:pt>
                <c:pt idx="9">
                  <c:v>-3</c:v>
                </c:pt>
                <c:pt idx="10">
                  <c:v>-2</c:v>
                </c:pt>
                <c:pt idx="11">
                  <c:v>-1</c:v>
                </c:pt>
                <c:pt idx="12">
                  <c:v>0</c:v>
                </c:pt>
                <c:pt idx="13">
                  <c:v>1</c:v>
                </c:pt>
                <c:pt idx="14">
                  <c:v>2</c:v>
                </c:pt>
                <c:pt idx="15">
                  <c:v>3</c:v>
                </c:pt>
                <c:pt idx="16">
                  <c:v>4</c:v>
                </c:pt>
                <c:pt idx="17">
                  <c:v>5</c:v>
                </c:pt>
                <c:pt idx="18">
                  <c:v>6</c:v>
                </c:pt>
                <c:pt idx="19">
                  <c:v>7</c:v>
                </c:pt>
                <c:pt idx="20">
                  <c:v>8</c:v>
                </c:pt>
                <c:pt idx="21">
                  <c:v>9</c:v>
                </c:pt>
                <c:pt idx="22">
                  <c:v>10</c:v>
                </c:pt>
                <c:pt idx="23">
                  <c:v>11</c:v>
                </c:pt>
                <c:pt idx="24">
                  <c:v>12</c:v>
                </c:pt>
                <c:pt idx="25">
                  <c:v>13</c:v>
                </c:pt>
                <c:pt idx="26">
                  <c:v>14</c:v>
                </c:pt>
                <c:pt idx="27">
                  <c:v>15</c:v>
                </c:pt>
                <c:pt idx="28">
                  <c:v>16</c:v>
                </c:pt>
                <c:pt idx="29">
                  <c:v>17</c:v>
                </c:pt>
                <c:pt idx="30">
                  <c:v>18</c:v>
                </c:pt>
                <c:pt idx="31">
                  <c:v>19</c:v>
                </c:pt>
                <c:pt idx="32">
                  <c:v>20</c:v>
                </c:pt>
                <c:pt idx="33">
                  <c:v>21</c:v>
                </c:pt>
                <c:pt idx="34">
                  <c:v>22</c:v>
                </c:pt>
                <c:pt idx="35">
                  <c:v>23</c:v>
                </c:pt>
                <c:pt idx="36">
                  <c:v>24</c:v>
                </c:pt>
                <c:pt idx="37">
                  <c:v>25</c:v>
                </c:pt>
                <c:pt idx="38">
                  <c:v>26</c:v>
                </c:pt>
                <c:pt idx="39">
                  <c:v>27</c:v>
                </c:pt>
                <c:pt idx="40">
                  <c:v>28</c:v>
                </c:pt>
                <c:pt idx="41">
                  <c:v>29</c:v>
                </c:pt>
                <c:pt idx="42">
                  <c:v>30</c:v>
                </c:pt>
                <c:pt idx="43">
                  <c:v>31</c:v>
                </c:pt>
                <c:pt idx="44">
                  <c:v>32</c:v>
                </c:pt>
                <c:pt idx="45">
                  <c:v>33</c:v>
                </c:pt>
                <c:pt idx="46">
                  <c:v>34</c:v>
                </c:pt>
                <c:pt idx="47">
                  <c:v>35</c:v>
                </c:pt>
                <c:pt idx="48">
                  <c:v>36</c:v>
                </c:pt>
                <c:pt idx="49">
                  <c:v>37</c:v>
                </c:pt>
                <c:pt idx="50">
                  <c:v>38</c:v>
                </c:pt>
                <c:pt idx="51">
                  <c:v>39</c:v>
                </c:pt>
                <c:pt idx="52">
                  <c:v>40</c:v>
                </c:pt>
                <c:pt idx="53">
                  <c:v>41</c:v>
                </c:pt>
                <c:pt idx="54">
                  <c:v>42</c:v>
                </c:pt>
                <c:pt idx="55">
                  <c:v>43</c:v>
                </c:pt>
                <c:pt idx="56">
                  <c:v>44</c:v>
                </c:pt>
                <c:pt idx="57">
                  <c:v>45</c:v>
                </c:pt>
                <c:pt idx="58">
                  <c:v>46</c:v>
                </c:pt>
                <c:pt idx="59">
                  <c:v>47</c:v>
                </c:pt>
                <c:pt idx="60">
                  <c:v>48</c:v>
                </c:pt>
                <c:pt idx="61">
                  <c:v>49</c:v>
                </c:pt>
                <c:pt idx="62">
                  <c:v>50</c:v>
                </c:pt>
                <c:pt idx="63">
                  <c:v>51</c:v>
                </c:pt>
                <c:pt idx="64">
                  <c:v>52</c:v>
                </c:pt>
                <c:pt idx="65">
                  <c:v>53</c:v>
                </c:pt>
                <c:pt idx="66">
                  <c:v>54</c:v>
                </c:pt>
                <c:pt idx="67">
                  <c:v>55</c:v>
                </c:pt>
                <c:pt idx="68">
                  <c:v>56</c:v>
                </c:pt>
                <c:pt idx="69">
                  <c:v>57</c:v>
                </c:pt>
                <c:pt idx="70">
                  <c:v>58</c:v>
                </c:pt>
                <c:pt idx="71">
                  <c:v>59</c:v>
                </c:pt>
                <c:pt idx="72">
                  <c:v>60</c:v>
                </c:pt>
                <c:pt idx="73">
                  <c:v>61</c:v>
                </c:pt>
                <c:pt idx="74">
                  <c:v>62</c:v>
                </c:pt>
                <c:pt idx="75">
                  <c:v>63</c:v>
                </c:pt>
                <c:pt idx="76">
                  <c:v>64</c:v>
                </c:pt>
                <c:pt idx="77">
                  <c:v>65</c:v>
                </c:pt>
                <c:pt idx="78">
                  <c:v>66</c:v>
                </c:pt>
                <c:pt idx="79">
                  <c:v>67</c:v>
                </c:pt>
                <c:pt idx="80">
                  <c:v>68</c:v>
                </c:pt>
                <c:pt idx="81">
                  <c:v>69</c:v>
                </c:pt>
                <c:pt idx="82">
                  <c:v>70</c:v>
                </c:pt>
                <c:pt idx="83">
                  <c:v>71</c:v>
                </c:pt>
                <c:pt idx="84">
                  <c:v>72</c:v>
                </c:pt>
                <c:pt idx="85">
                  <c:v>73</c:v>
                </c:pt>
                <c:pt idx="86">
                  <c:v>74</c:v>
                </c:pt>
                <c:pt idx="87">
                  <c:v>75</c:v>
                </c:pt>
                <c:pt idx="88">
                  <c:v>76</c:v>
                </c:pt>
                <c:pt idx="89">
                  <c:v>77</c:v>
                </c:pt>
                <c:pt idx="90">
                  <c:v>78</c:v>
                </c:pt>
                <c:pt idx="91">
                  <c:v>79</c:v>
                </c:pt>
                <c:pt idx="92">
                  <c:v>80</c:v>
                </c:pt>
                <c:pt idx="93">
                  <c:v>81</c:v>
                </c:pt>
                <c:pt idx="94">
                  <c:v>82</c:v>
                </c:pt>
                <c:pt idx="95">
                  <c:v>83</c:v>
                </c:pt>
                <c:pt idx="96">
                  <c:v>84</c:v>
                </c:pt>
                <c:pt idx="97">
                  <c:v>85</c:v>
                </c:pt>
                <c:pt idx="98">
                  <c:v>86</c:v>
                </c:pt>
                <c:pt idx="99">
                  <c:v>87</c:v>
                </c:pt>
                <c:pt idx="100">
                  <c:v>88</c:v>
                </c:pt>
                <c:pt idx="101">
                  <c:v>89</c:v>
                </c:pt>
                <c:pt idx="102">
                  <c:v>90</c:v>
                </c:pt>
                <c:pt idx="103">
                  <c:v>91</c:v>
                </c:pt>
                <c:pt idx="104">
                  <c:v>92</c:v>
                </c:pt>
                <c:pt idx="105">
                  <c:v>93</c:v>
                </c:pt>
                <c:pt idx="106">
                  <c:v>94</c:v>
                </c:pt>
                <c:pt idx="107">
                  <c:v>95</c:v>
                </c:pt>
                <c:pt idx="108">
                  <c:v>96</c:v>
                </c:pt>
                <c:pt idx="109">
                  <c:v>97</c:v>
                </c:pt>
                <c:pt idx="110">
                  <c:v>98</c:v>
                </c:pt>
                <c:pt idx="111">
                  <c:v>99</c:v>
                </c:pt>
                <c:pt idx="112">
                  <c:v>100</c:v>
                </c:pt>
                <c:pt idx="113">
                  <c:v>101</c:v>
                </c:pt>
                <c:pt idx="114">
                  <c:v>102</c:v>
                </c:pt>
                <c:pt idx="115">
                  <c:v>103</c:v>
                </c:pt>
                <c:pt idx="116">
                  <c:v>104</c:v>
                </c:pt>
                <c:pt idx="117">
                  <c:v>105</c:v>
                </c:pt>
                <c:pt idx="118">
                  <c:v>106</c:v>
                </c:pt>
                <c:pt idx="119">
                  <c:v>107</c:v>
                </c:pt>
                <c:pt idx="120">
                  <c:v>108</c:v>
                </c:pt>
                <c:pt idx="121">
                  <c:v>109</c:v>
                </c:pt>
                <c:pt idx="122">
                  <c:v>110</c:v>
                </c:pt>
                <c:pt idx="123">
                  <c:v>111</c:v>
                </c:pt>
                <c:pt idx="124">
                  <c:v>112</c:v>
                </c:pt>
                <c:pt idx="125">
                  <c:v>113</c:v>
                </c:pt>
                <c:pt idx="126">
                  <c:v>114</c:v>
                </c:pt>
                <c:pt idx="127">
                  <c:v>115</c:v>
                </c:pt>
                <c:pt idx="128">
                  <c:v>116</c:v>
                </c:pt>
                <c:pt idx="129">
                  <c:v>117</c:v>
                </c:pt>
                <c:pt idx="130">
                  <c:v>118</c:v>
                </c:pt>
                <c:pt idx="131">
                  <c:v>119</c:v>
                </c:pt>
                <c:pt idx="132">
                  <c:v>120</c:v>
                </c:pt>
                <c:pt idx="133">
                  <c:v>121</c:v>
                </c:pt>
                <c:pt idx="134">
                  <c:v>122</c:v>
                </c:pt>
                <c:pt idx="135">
                  <c:v>123</c:v>
                </c:pt>
                <c:pt idx="136">
                  <c:v>124</c:v>
                </c:pt>
                <c:pt idx="137">
                  <c:v>125</c:v>
                </c:pt>
                <c:pt idx="138">
                  <c:v>126</c:v>
                </c:pt>
                <c:pt idx="139">
                  <c:v>127</c:v>
                </c:pt>
                <c:pt idx="140">
                  <c:v>128</c:v>
                </c:pt>
                <c:pt idx="141">
                  <c:v>129</c:v>
                </c:pt>
                <c:pt idx="142">
                  <c:v>130</c:v>
                </c:pt>
                <c:pt idx="143">
                  <c:v>131</c:v>
                </c:pt>
                <c:pt idx="144">
                  <c:v>132</c:v>
                </c:pt>
                <c:pt idx="145">
                  <c:v>133</c:v>
                </c:pt>
                <c:pt idx="146">
                  <c:v>134</c:v>
                </c:pt>
                <c:pt idx="147">
                  <c:v>135</c:v>
                </c:pt>
                <c:pt idx="148">
                  <c:v>136</c:v>
                </c:pt>
                <c:pt idx="149">
                  <c:v>137</c:v>
                </c:pt>
                <c:pt idx="150">
                  <c:v>138</c:v>
                </c:pt>
                <c:pt idx="151">
                  <c:v>139</c:v>
                </c:pt>
                <c:pt idx="152">
                  <c:v>140</c:v>
                </c:pt>
                <c:pt idx="153">
                  <c:v>141</c:v>
                </c:pt>
                <c:pt idx="154">
                  <c:v>142</c:v>
                </c:pt>
                <c:pt idx="155">
                  <c:v>143</c:v>
                </c:pt>
                <c:pt idx="156">
                  <c:v>144</c:v>
                </c:pt>
                <c:pt idx="157">
                  <c:v>145</c:v>
                </c:pt>
                <c:pt idx="158">
                  <c:v>146</c:v>
                </c:pt>
                <c:pt idx="159">
                  <c:v>147</c:v>
                </c:pt>
                <c:pt idx="160">
                  <c:v>148</c:v>
                </c:pt>
                <c:pt idx="161">
                  <c:v>149</c:v>
                </c:pt>
                <c:pt idx="162">
                  <c:v>150</c:v>
                </c:pt>
                <c:pt idx="163">
                  <c:v>151</c:v>
                </c:pt>
                <c:pt idx="164">
                  <c:v>152</c:v>
                </c:pt>
                <c:pt idx="165">
                  <c:v>153</c:v>
                </c:pt>
                <c:pt idx="166">
                  <c:v>154</c:v>
                </c:pt>
                <c:pt idx="167">
                  <c:v>155</c:v>
                </c:pt>
                <c:pt idx="168">
                  <c:v>156</c:v>
                </c:pt>
                <c:pt idx="169">
                  <c:v>157</c:v>
                </c:pt>
                <c:pt idx="170">
                  <c:v>158</c:v>
                </c:pt>
                <c:pt idx="171">
                  <c:v>159</c:v>
                </c:pt>
                <c:pt idx="172">
                  <c:v>160</c:v>
                </c:pt>
                <c:pt idx="173">
                  <c:v>161</c:v>
                </c:pt>
                <c:pt idx="174">
                  <c:v>162</c:v>
                </c:pt>
                <c:pt idx="175">
                  <c:v>163</c:v>
                </c:pt>
                <c:pt idx="176">
                  <c:v>164</c:v>
                </c:pt>
                <c:pt idx="177">
                  <c:v>165</c:v>
                </c:pt>
                <c:pt idx="178">
                  <c:v>166</c:v>
                </c:pt>
                <c:pt idx="179">
                  <c:v>167</c:v>
                </c:pt>
                <c:pt idx="180">
                  <c:v>168</c:v>
                </c:pt>
              </c:numCache>
            </c:numRef>
          </c:xVal>
          <c:yVal>
            <c:numRef>
              <c:f>'PID Control'!$G$9:$G$189</c:f>
              <c:numCache>
                <c:formatCode>General</c:formatCode>
                <c:ptCount val="181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5</c:v>
                </c:pt>
                <c:pt idx="19">
                  <c:v>5</c:v>
                </c:pt>
                <c:pt idx="20">
                  <c:v>2.5614712250357008</c:v>
                </c:pt>
                <c:pt idx="21">
                  <c:v>0.24187090179797921</c:v>
                </c:pt>
                <c:pt idx="22">
                  <c:v>-0.77531666148133227</c:v>
                </c:pt>
                <c:pt idx="23">
                  <c:v>-0.61161297498246059</c:v>
                </c:pt>
                <c:pt idx="24">
                  <c:v>4.019501703299122E-2</c:v>
                </c:pt>
                <c:pt idx="25">
                  <c:v>0.58037472814376878</c:v>
                </c:pt>
                <c:pt idx="26">
                  <c:v>0.77631905501435949</c:v>
                </c:pt>
                <c:pt idx="27">
                  <c:v>0.69925831045854481</c:v>
                </c:pt>
                <c:pt idx="28">
                  <c:v>0.53039268689013153</c:v>
                </c:pt>
                <c:pt idx="29">
                  <c:v>0.40734570556910099</c:v>
                </c:pt>
                <c:pt idx="30">
                  <c:v>0.37265653277532007</c:v>
                </c:pt>
                <c:pt idx="31">
                  <c:v>0.39966989182705137</c:v>
                </c:pt>
                <c:pt idx="32">
                  <c:v>0.44228390301912945</c:v>
                </c:pt>
                <c:pt idx="33">
                  <c:v>0.46964503368981947</c:v>
                </c:pt>
                <c:pt idx="34">
                  <c:v>0.47488864776968176</c:v>
                </c:pt>
                <c:pt idx="35">
                  <c:v>0.46653234688196599</c:v>
                </c:pt>
                <c:pt idx="36">
                  <c:v>0.45602624683387938</c:v>
                </c:pt>
                <c:pt idx="37">
                  <c:v>0.45010795136478154</c:v>
                </c:pt>
                <c:pt idx="38">
                  <c:v>0.44960218002766894</c:v>
                </c:pt>
                <c:pt idx="39">
                  <c:v>0.45200746220976584</c:v>
                </c:pt>
                <c:pt idx="40">
                  <c:v>0.45454210498742376</c:v>
                </c:pt>
                <c:pt idx="41">
                  <c:v>0.45578006181553943</c:v>
                </c:pt>
                <c:pt idx="42">
                  <c:v>0.45572148290718983</c:v>
                </c:pt>
                <c:pt idx="43">
                  <c:v>0.45506200225640836</c:v>
                </c:pt>
                <c:pt idx="44">
                  <c:v>0.45446325412721866</c:v>
                </c:pt>
                <c:pt idx="45">
                  <c:v>0.45421533979756179</c:v>
                </c:pt>
                <c:pt idx="46">
                  <c:v>0.4542715293008337</c:v>
                </c:pt>
                <c:pt idx="47">
                  <c:v>0.45444588765501281</c:v>
                </c:pt>
                <c:pt idx="48">
                  <c:v>0.45458433850779967</c:v>
                </c:pt>
                <c:pt idx="49">
                  <c:v>0.45463100146005408</c:v>
                </c:pt>
                <c:pt idx="50">
                  <c:v>0.45460786535558406</c:v>
                </c:pt>
                <c:pt idx="51">
                  <c:v>0.4545630998218847</c:v>
                </c:pt>
                <c:pt idx="52">
                  <c:v>0.45453180114032432</c:v>
                </c:pt>
                <c:pt idx="53">
                  <c:v>0.4545238613218866</c:v>
                </c:pt>
                <c:pt idx="54">
                  <c:v>0.4545315732800842</c:v>
                </c:pt>
                <c:pt idx="55">
                  <c:v>0.45454278141678794</c:v>
                </c:pt>
                <c:pt idx="56">
                  <c:v>0.45454968175981936</c:v>
                </c:pt>
                <c:pt idx="57">
                  <c:v>0.45455077929637655</c:v>
                </c:pt>
                <c:pt idx="58">
                  <c:v>0.45454845796843613</c:v>
                </c:pt>
                <c:pt idx="59">
                  <c:v>0.45454571457810067</c:v>
                </c:pt>
                <c:pt idx="60">
                  <c:v>0.45454423710948599</c:v>
                </c:pt>
                <c:pt idx="61">
                  <c:v>0.4545441696651209</c:v>
                </c:pt>
                <c:pt idx="62">
                  <c:v>0.4545448260800028</c:v>
                </c:pt>
                <c:pt idx="63">
                  <c:v>0.45454548337415801</c:v>
                </c:pt>
                <c:pt idx="64">
                  <c:v>0.45454578847438365</c:v>
                </c:pt>
                <c:pt idx="65">
                  <c:v>0.4545457581285528</c:v>
                </c:pt>
                <c:pt idx="66">
                  <c:v>0.45454558046357008</c:v>
                </c:pt>
                <c:pt idx="67">
                  <c:v>0.45454542626324701</c:v>
                </c:pt>
                <c:pt idx="68">
                  <c:v>0.45454536623159736</c:v>
                </c:pt>
                <c:pt idx="69">
                  <c:v>0.45454538433211067</c:v>
                </c:pt>
                <c:pt idx="70">
                  <c:v>0.45454543082763199</c:v>
                </c:pt>
                <c:pt idx="71">
                  <c:v>0.45454546622781589</c:v>
                </c:pt>
                <c:pt idx="72">
                  <c:v>0.45454547722537875</c:v>
                </c:pt>
                <c:pt idx="73">
                  <c:v>0.45454547042171056</c:v>
                </c:pt>
                <c:pt idx="74">
                  <c:v>0.45454545858628681</c:v>
                </c:pt>
                <c:pt idx="75">
                  <c:v>0.4545454506462715</c:v>
                </c:pt>
                <c:pt idx="76">
                  <c:v>0.4545454488656997</c:v>
                </c:pt>
                <c:pt idx="77">
                  <c:v>0.45454545104435862</c:v>
                </c:pt>
                <c:pt idx="78">
                  <c:v>0.45454545398515789</c:v>
                </c:pt>
                <c:pt idx="79">
                  <c:v>0.45454545571998795</c:v>
                </c:pt>
                <c:pt idx="80">
                  <c:v>0.45454545593596518</c:v>
                </c:pt>
                <c:pt idx="81">
                  <c:v>0.45454545529532264</c:v>
                </c:pt>
                <c:pt idx="82">
                  <c:v>0.45454545458059104</c:v>
                </c:pt>
                <c:pt idx="83">
                  <c:v>0.45454545421316217</c:v>
                </c:pt>
                <c:pt idx="84">
                  <c:v>0.45454545421223236</c:v>
                </c:pt>
                <c:pt idx="85">
                  <c:v>0.45454545439054472</c:v>
                </c:pt>
                <c:pt idx="86">
                  <c:v>0.45454545456061424</c:v>
                </c:pt>
                <c:pt idx="87">
                  <c:v>0.45454545463542495</c:v>
                </c:pt>
                <c:pt idx="88">
                  <c:v>0.45454545462364382</c:v>
                </c:pt>
                <c:pt idx="89">
                  <c:v>0.45454545457595141</c:v>
                </c:pt>
                <c:pt idx="90">
                  <c:v>0.45454545453633088</c:v>
                </c:pt>
                <c:pt idx="91">
                  <c:v>0.45454545452190243</c:v>
                </c:pt>
                <c:pt idx="92">
                  <c:v>0.45454545452750073</c:v>
                </c:pt>
                <c:pt idx="93">
                  <c:v>0.45454545453986306</c:v>
                </c:pt>
                <c:pt idx="94">
                  <c:v>0.45454545454889195</c:v>
                </c:pt>
                <c:pt idx="95">
                  <c:v>0.45454545455145101</c:v>
                </c:pt>
                <c:pt idx="96">
                  <c:v>0.45454545454948259</c:v>
                </c:pt>
                <c:pt idx="97">
                  <c:v>0.45454545454636119</c:v>
                </c:pt>
                <c:pt idx="98">
                  <c:v>0.4545454545443528</c:v>
                </c:pt>
                <c:pt idx="99">
                  <c:v>0.45454545454396422</c:v>
                </c:pt>
                <c:pt idx="100">
                  <c:v>0.45454545454457429</c:v>
                </c:pt>
                <c:pt idx="101">
                  <c:v>0.45454545454534423</c:v>
                </c:pt>
                <c:pt idx="102">
                  <c:v>0.45454545454577888</c:v>
                </c:pt>
                <c:pt idx="103">
                  <c:v>0.45454545454581718</c:v>
                </c:pt>
                <c:pt idx="104">
                  <c:v>0.45454545454564177</c:v>
                </c:pt>
                <c:pt idx="105">
                  <c:v>0.45454545454545581</c:v>
                </c:pt>
                <c:pt idx="106">
                  <c:v>0.45454545454536421</c:v>
                </c:pt>
                <c:pt idx="107">
                  <c:v>0.45454545454536754</c:v>
                </c:pt>
                <c:pt idx="108">
                  <c:v>0.45454545454541584</c:v>
                </c:pt>
                <c:pt idx="109">
                  <c:v>0.45454545454546025</c:v>
                </c:pt>
                <c:pt idx="110">
                  <c:v>0.45454545454547912</c:v>
                </c:pt>
                <c:pt idx="111">
                  <c:v>0.45454545454547524</c:v>
                </c:pt>
                <c:pt idx="112">
                  <c:v>0.45454545454546247</c:v>
                </c:pt>
                <c:pt idx="113">
                  <c:v>0.45454545454545192</c:v>
                </c:pt>
                <c:pt idx="114">
                  <c:v>0.45454545454544859</c:v>
                </c:pt>
                <c:pt idx="115">
                  <c:v>0.45454545454545026</c:v>
                </c:pt>
                <c:pt idx="116">
                  <c:v>0.45454545454545359</c:v>
                </c:pt>
                <c:pt idx="117">
                  <c:v>0.45454545454545525</c:v>
                </c:pt>
                <c:pt idx="118">
                  <c:v>0.45454545454545525</c:v>
                </c:pt>
                <c:pt idx="119">
                  <c:v>0.4545454545454547</c:v>
                </c:pt>
                <c:pt idx="120">
                  <c:v>0.45454545454545414</c:v>
                </c:pt>
                <c:pt idx="121">
                  <c:v>0.45454545454545414</c:v>
                </c:pt>
                <c:pt idx="122">
                  <c:v>0.45454545454545414</c:v>
                </c:pt>
                <c:pt idx="123">
                  <c:v>0.45454545454545414</c:v>
                </c:pt>
                <c:pt idx="124">
                  <c:v>0.45454545454545414</c:v>
                </c:pt>
                <c:pt idx="125">
                  <c:v>0.45454545454545414</c:v>
                </c:pt>
                <c:pt idx="126">
                  <c:v>0.45454545454545414</c:v>
                </c:pt>
                <c:pt idx="127">
                  <c:v>0.45454545454545414</c:v>
                </c:pt>
                <c:pt idx="128">
                  <c:v>0.45454545454545414</c:v>
                </c:pt>
                <c:pt idx="129">
                  <c:v>0.45454545454545414</c:v>
                </c:pt>
                <c:pt idx="130">
                  <c:v>0.45454545454545414</c:v>
                </c:pt>
                <c:pt idx="131">
                  <c:v>0.45454545454545414</c:v>
                </c:pt>
                <c:pt idx="132">
                  <c:v>0.45454545454545414</c:v>
                </c:pt>
                <c:pt idx="133">
                  <c:v>0.45454545454545414</c:v>
                </c:pt>
                <c:pt idx="134">
                  <c:v>0.45454545454545414</c:v>
                </c:pt>
                <c:pt idx="135">
                  <c:v>0.45454545454545414</c:v>
                </c:pt>
                <c:pt idx="136">
                  <c:v>0.45454545454545414</c:v>
                </c:pt>
                <c:pt idx="137">
                  <c:v>0.45454545454545414</c:v>
                </c:pt>
                <c:pt idx="138">
                  <c:v>0.45454545454545414</c:v>
                </c:pt>
                <c:pt idx="139">
                  <c:v>0.45454545454545414</c:v>
                </c:pt>
                <c:pt idx="140">
                  <c:v>0.45454545454545414</c:v>
                </c:pt>
                <c:pt idx="141">
                  <c:v>0.45454545454545414</c:v>
                </c:pt>
                <c:pt idx="142">
                  <c:v>0.45454545454545414</c:v>
                </c:pt>
                <c:pt idx="143">
                  <c:v>0.45454545454545414</c:v>
                </c:pt>
                <c:pt idx="144">
                  <c:v>0.45454545454545414</c:v>
                </c:pt>
                <c:pt idx="145">
                  <c:v>0.45454545454545414</c:v>
                </c:pt>
                <c:pt idx="146">
                  <c:v>0.45454545454545414</c:v>
                </c:pt>
                <c:pt idx="147">
                  <c:v>0.45454545454545414</c:v>
                </c:pt>
                <c:pt idx="148">
                  <c:v>0.45454545454545414</c:v>
                </c:pt>
                <c:pt idx="149">
                  <c:v>0.45454545454545414</c:v>
                </c:pt>
                <c:pt idx="150">
                  <c:v>0.45454545454545414</c:v>
                </c:pt>
                <c:pt idx="151">
                  <c:v>0.45454545454545414</c:v>
                </c:pt>
                <c:pt idx="152">
                  <c:v>0.45454545454545414</c:v>
                </c:pt>
                <c:pt idx="153">
                  <c:v>0.45454545454545414</c:v>
                </c:pt>
                <c:pt idx="154">
                  <c:v>0.45454545454545414</c:v>
                </c:pt>
                <c:pt idx="155">
                  <c:v>0.45454545454545414</c:v>
                </c:pt>
                <c:pt idx="156">
                  <c:v>0.45454545454545414</c:v>
                </c:pt>
                <c:pt idx="157">
                  <c:v>0.45454545454545414</c:v>
                </c:pt>
                <c:pt idx="158">
                  <c:v>0.45454545454545414</c:v>
                </c:pt>
                <c:pt idx="159">
                  <c:v>0.45454545454545414</c:v>
                </c:pt>
                <c:pt idx="160">
                  <c:v>0.45454545454545414</c:v>
                </c:pt>
                <c:pt idx="161">
                  <c:v>0.45454545454545414</c:v>
                </c:pt>
                <c:pt idx="162">
                  <c:v>0.45454545454545414</c:v>
                </c:pt>
                <c:pt idx="163">
                  <c:v>0.45454545454545414</c:v>
                </c:pt>
                <c:pt idx="164">
                  <c:v>0.45454545454545414</c:v>
                </c:pt>
                <c:pt idx="165">
                  <c:v>0.45454545454545414</c:v>
                </c:pt>
                <c:pt idx="166">
                  <c:v>0.45454545454545414</c:v>
                </c:pt>
                <c:pt idx="167">
                  <c:v>0.45454545454545414</c:v>
                </c:pt>
                <c:pt idx="168">
                  <c:v>0.45454545454545414</c:v>
                </c:pt>
                <c:pt idx="169">
                  <c:v>0.45454545454545414</c:v>
                </c:pt>
                <c:pt idx="170">
                  <c:v>0.45454545454545414</c:v>
                </c:pt>
                <c:pt idx="171">
                  <c:v>0.45454545454545414</c:v>
                </c:pt>
                <c:pt idx="172">
                  <c:v>0.45454545454545414</c:v>
                </c:pt>
                <c:pt idx="173">
                  <c:v>0.45454545454545414</c:v>
                </c:pt>
                <c:pt idx="174">
                  <c:v>0.45454545454545414</c:v>
                </c:pt>
                <c:pt idx="175">
                  <c:v>0.45454545454545414</c:v>
                </c:pt>
                <c:pt idx="176">
                  <c:v>0.45454545454545414</c:v>
                </c:pt>
                <c:pt idx="177">
                  <c:v>0.45454545454545414</c:v>
                </c:pt>
                <c:pt idx="178">
                  <c:v>0.45454545454545414</c:v>
                </c:pt>
                <c:pt idx="179">
                  <c:v>0.45454545454545414</c:v>
                </c:pt>
                <c:pt idx="180">
                  <c:v>0.45454545454545414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3-5340-4819-A52F-C86615984C1E}"/>
            </c:ext>
          </c:extLst>
        </c:ser>
        <c:ser>
          <c:idx val="4"/>
          <c:order val="4"/>
          <c:tx>
            <c:strRef>
              <c:f>'PID Control'!$H$7</c:f>
              <c:strCache>
                <c:ptCount val="1"/>
                <c:pt idx="0">
                  <c:v>Derivative</c:v>
                </c:pt>
              </c:strCache>
            </c:strRef>
          </c:tx>
          <c:spPr>
            <a:ln w="19050" cap="rnd">
              <a:solidFill>
                <a:schemeClr val="accent5"/>
              </a:solidFill>
              <a:round/>
            </a:ln>
            <a:effectLst/>
          </c:spPr>
          <c:marker>
            <c:symbol val="none"/>
          </c:marker>
          <c:xVal>
            <c:numRef>
              <c:f>'PID Control'!$C$9:$C$189</c:f>
              <c:numCache>
                <c:formatCode>General</c:formatCode>
                <c:ptCount val="181"/>
                <c:pt idx="0">
                  <c:v>-12</c:v>
                </c:pt>
                <c:pt idx="1">
                  <c:v>-11</c:v>
                </c:pt>
                <c:pt idx="2">
                  <c:v>-10</c:v>
                </c:pt>
                <c:pt idx="3">
                  <c:v>-9</c:v>
                </c:pt>
                <c:pt idx="4">
                  <c:v>-8</c:v>
                </c:pt>
                <c:pt idx="5">
                  <c:v>-7</c:v>
                </c:pt>
                <c:pt idx="6">
                  <c:v>-6</c:v>
                </c:pt>
                <c:pt idx="7">
                  <c:v>-5</c:v>
                </c:pt>
                <c:pt idx="8">
                  <c:v>-4</c:v>
                </c:pt>
                <c:pt idx="9">
                  <c:v>-3</c:v>
                </c:pt>
                <c:pt idx="10">
                  <c:v>-2</c:v>
                </c:pt>
                <c:pt idx="11">
                  <c:v>-1</c:v>
                </c:pt>
                <c:pt idx="12">
                  <c:v>0</c:v>
                </c:pt>
                <c:pt idx="13">
                  <c:v>1</c:v>
                </c:pt>
                <c:pt idx="14">
                  <c:v>2</c:v>
                </c:pt>
                <c:pt idx="15">
                  <c:v>3</c:v>
                </c:pt>
                <c:pt idx="16">
                  <c:v>4</c:v>
                </c:pt>
                <c:pt idx="17">
                  <c:v>5</c:v>
                </c:pt>
                <c:pt idx="18">
                  <c:v>6</c:v>
                </c:pt>
                <c:pt idx="19">
                  <c:v>7</c:v>
                </c:pt>
                <c:pt idx="20">
                  <c:v>8</c:v>
                </c:pt>
                <c:pt idx="21">
                  <c:v>9</c:v>
                </c:pt>
                <c:pt idx="22">
                  <c:v>10</c:v>
                </c:pt>
                <c:pt idx="23">
                  <c:v>11</c:v>
                </c:pt>
                <c:pt idx="24">
                  <c:v>12</c:v>
                </c:pt>
                <c:pt idx="25">
                  <c:v>13</c:v>
                </c:pt>
                <c:pt idx="26">
                  <c:v>14</c:v>
                </c:pt>
                <c:pt idx="27">
                  <c:v>15</c:v>
                </c:pt>
                <c:pt idx="28">
                  <c:v>16</c:v>
                </c:pt>
                <c:pt idx="29">
                  <c:v>17</c:v>
                </c:pt>
                <c:pt idx="30">
                  <c:v>18</c:v>
                </c:pt>
                <c:pt idx="31">
                  <c:v>19</c:v>
                </c:pt>
                <c:pt idx="32">
                  <c:v>20</c:v>
                </c:pt>
                <c:pt idx="33">
                  <c:v>21</c:v>
                </c:pt>
                <c:pt idx="34">
                  <c:v>22</c:v>
                </c:pt>
                <c:pt idx="35">
                  <c:v>23</c:v>
                </c:pt>
                <c:pt idx="36">
                  <c:v>24</c:v>
                </c:pt>
                <c:pt idx="37">
                  <c:v>25</c:v>
                </c:pt>
                <c:pt idx="38">
                  <c:v>26</c:v>
                </c:pt>
                <c:pt idx="39">
                  <c:v>27</c:v>
                </c:pt>
                <c:pt idx="40">
                  <c:v>28</c:v>
                </c:pt>
                <c:pt idx="41">
                  <c:v>29</c:v>
                </c:pt>
                <c:pt idx="42">
                  <c:v>30</c:v>
                </c:pt>
                <c:pt idx="43">
                  <c:v>31</c:v>
                </c:pt>
                <c:pt idx="44">
                  <c:v>32</c:v>
                </c:pt>
                <c:pt idx="45">
                  <c:v>33</c:v>
                </c:pt>
                <c:pt idx="46">
                  <c:v>34</c:v>
                </c:pt>
                <c:pt idx="47">
                  <c:v>35</c:v>
                </c:pt>
                <c:pt idx="48">
                  <c:v>36</c:v>
                </c:pt>
                <c:pt idx="49">
                  <c:v>37</c:v>
                </c:pt>
                <c:pt idx="50">
                  <c:v>38</c:v>
                </c:pt>
                <c:pt idx="51">
                  <c:v>39</c:v>
                </c:pt>
                <c:pt idx="52">
                  <c:v>40</c:v>
                </c:pt>
                <c:pt idx="53">
                  <c:v>41</c:v>
                </c:pt>
                <c:pt idx="54">
                  <c:v>42</c:v>
                </c:pt>
                <c:pt idx="55">
                  <c:v>43</c:v>
                </c:pt>
                <c:pt idx="56">
                  <c:v>44</c:v>
                </c:pt>
                <c:pt idx="57">
                  <c:v>45</c:v>
                </c:pt>
                <c:pt idx="58">
                  <c:v>46</c:v>
                </c:pt>
                <c:pt idx="59">
                  <c:v>47</c:v>
                </c:pt>
                <c:pt idx="60">
                  <c:v>48</c:v>
                </c:pt>
                <c:pt idx="61">
                  <c:v>49</c:v>
                </c:pt>
                <c:pt idx="62">
                  <c:v>50</c:v>
                </c:pt>
                <c:pt idx="63">
                  <c:v>51</c:v>
                </c:pt>
                <c:pt idx="64">
                  <c:v>52</c:v>
                </c:pt>
                <c:pt idx="65">
                  <c:v>53</c:v>
                </c:pt>
                <c:pt idx="66">
                  <c:v>54</c:v>
                </c:pt>
                <c:pt idx="67">
                  <c:v>55</c:v>
                </c:pt>
                <c:pt idx="68">
                  <c:v>56</c:v>
                </c:pt>
                <c:pt idx="69">
                  <c:v>57</c:v>
                </c:pt>
                <c:pt idx="70">
                  <c:v>58</c:v>
                </c:pt>
                <c:pt idx="71">
                  <c:v>59</c:v>
                </c:pt>
                <c:pt idx="72">
                  <c:v>60</c:v>
                </c:pt>
                <c:pt idx="73">
                  <c:v>61</c:v>
                </c:pt>
                <c:pt idx="74">
                  <c:v>62</c:v>
                </c:pt>
                <c:pt idx="75">
                  <c:v>63</c:v>
                </c:pt>
                <c:pt idx="76">
                  <c:v>64</c:v>
                </c:pt>
                <c:pt idx="77">
                  <c:v>65</c:v>
                </c:pt>
                <c:pt idx="78">
                  <c:v>66</c:v>
                </c:pt>
                <c:pt idx="79">
                  <c:v>67</c:v>
                </c:pt>
                <c:pt idx="80">
                  <c:v>68</c:v>
                </c:pt>
                <c:pt idx="81">
                  <c:v>69</c:v>
                </c:pt>
                <c:pt idx="82">
                  <c:v>70</c:v>
                </c:pt>
                <c:pt idx="83">
                  <c:v>71</c:v>
                </c:pt>
                <c:pt idx="84">
                  <c:v>72</c:v>
                </c:pt>
                <c:pt idx="85">
                  <c:v>73</c:v>
                </c:pt>
                <c:pt idx="86">
                  <c:v>74</c:v>
                </c:pt>
                <c:pt idx="87">
                  <c:v>75</c:v>
                </c:pt>
                <c:pt idx="88">
                  <c:v>76</c:v>
                </c:pt>
                <c:pt idx="89">
                  <c:v>77</c:v>
                </c:pt>
                <c:pt idx="90">
                  <c:v>78</c:v>
                </c:pt>
                <c:pt idx="91">
                  <c:v>79</c:v>
                </c:pt>
                <c:pt idx="92">
                  <c:v>80</c:v>
                </c:pt>
                <c:pt idx="93">
                  <c:v>81</c:v>
                </c:pt>
                <c:pt idx="94">
                  <c:v>82</c:v>
                </c:pt>
                <c:pt idx="95">
                  <c:v>83</c:v>
                </c:pt>
                <c:pt idx="96">
                  <c:v>84</c:v>
                </c:pt>
                <c:pt idx="97">
                  <c:v>85</c:v>
                </c:pt>
                <c:pt idx="98">
                  <c:v>86</c:v>
                </c:pt>
                <c:pt idx="99">
                  <c:v>87</c:v>
                </c:pt>
                <c:pt idx="100">
                  <c:v>88</c:v>
                </c:pt>
                <c:pt idx="101">
                  <c:v>89</c:v>
                </c:pt>
                <c:pt idx="102">
                  <c:v>90</c:v>
                </c:pt>
                <c:pt idx="103">
                  <c:v>91</c:v>
                </c:pt>
                <c:pt idx="104">
                  <c:v>92</c:v>
                </c:pt>
                <c:pt idx="105">
                  <c:v>93</c:v>
                </c:pt>
                <c:pt idx="106">
                  <c:v>94</c:v>
                </c:pt>
                <c:pt idx="107">
                  <c:v>95</c:v>
                </c:pt>
                <c:pt idx="108">
                  <c:v>96</c:v>
                </c:pt>
                <c:pt idx="109">
                  <c:v>97</c:v>
                </c:pt>
                <c:pt idx="110">
                  <c:v>98</c:v>
                </c:pt>
                <c:pt idx="111">
                  <c:v>99</c:v>
                </c:pt>
                <c:pt idx="112">
                  <c:v>100</c:v>
                </c:pt>
                <c:pt idx="113">
                  <c:v>101</c:v>
                </c:pt>
                <c:pt idx="114">
                  <c:v>102</c:v>
                </c:pt>
                <c:pt idx="115">
                  <c:v>103</c:v>
                </c:pt>
                <c:pt idx="116">
                  <c:v>104</c:v>
                </c:pt>
                <c:pt idx="117">
                  <c:v>105</c:v>
                </c:pt>
                <c:pt idx="118">
                  <c:v>106</c:v>
                </c:pt>
                <c:pt idx="119">
                  <c:v>107</c:v>
                </c:pt>
                <c:pt idx="120">
                  <c:v>108</c:v>
                </c:pt>
                <c:pt idx="121">
                  <c:v>109</c:v>
                </c:pt>
                <c:pt idx="122">
                  <c:v>110</c:v>
                </c:pt>
                <c:pt idx="123">
                  <c:v>111</c:v>
                </c:pt>
                <c:pt idx="124">
                  <c:v>112</c:v>
                </c:pt>
                <c:pt idx="125">
                  <c:v>113</c:v>
                </c:pt>
                <c:pt idx="126">
                  <c:v>114</c:v>
                </c:pt>
                <c:pt idx="127">
                  <c:v>115</c:v>
                </c:pt>
                <c:pt idx="128">
                  <c:v>116</c:v>
                </c:pt>
                <c:pt idx="129">
                  <c:v>117</c:v>
                </c:pt>
                <c:pt idx="130">
                  <c:v>118</c:v>
                </c:pt>
                <c:pt idx="131">
                  <c:v>119</c:v>
                </c:pt>
                <c:pt idx="132">
                  <c:v>120</c:v>
                </c:pt>
                <c:pt idx="133">
                  <c:v>121</c:v>
                </c:pt>
                <c:pt idx="134">
                  <c:v>122</c:v>
                </c:pt>
                <c:pt idx="135">
                  <c:v>123</c:v>
                </c:pt>
                <c:pt idx="136">
                  <c:v>124</c:v>
                </c:pt>
                <c:pt idx="137">
                  <c:v>125</c:v>
                </c:pt>
                <c:pt idx="138">
                  <c:v>126</c:v>
                </c:pt>
                <c:pt idx="139">
                  <c:v>127</c:v>
                </c:pt>
                <c:pt idx="140">
                  <c:v>128</c:v>
                </c:pt>
                <c:pt idx="141">
                  <c:v>129</c:v>
                </c:pt>
                <c:pt idx="142">
                  <c:v>130</c:v>
                </c:pt>
                <c:pt idx="143">
                  <c:v>131</c:v>
                </c:pt>
                <c:pt idx="144">
                  <c:v>132</c:v>
                </c:pt>
                <c:pt idx="145">
                  <c:v>133</c:v>
                </c:pt>
                <c:pt idx="146">
                  <c:v>134</c:v>
                </c:pt>
                <c:pt idx="147">
                  <c:v>135</c:v>
                </c:pt>
                <c:pt idx="148">
                  <c:v>136</c:v>
                </c:pt>
                <c:pt idx="149">
                  <c:v>137</c:v>
                </c:pt>
                <c:pt idx="150">
                  <c:v>138</c:v>
                </c:pt>
                <c:pt idx="151">
                  <c:v>139</c:v>
                </c:pt>
                <c:pt idx="152">
                  <c:v>140</c:v>
                </c:pt>
                <c:pt idx="153">
                  <c:v>141</c:v>
                </c:pt>
                <c:pt idx="154">
                  <c:v>142</c:v>
                </c:pt>
                <c:pt idx="155">
                  <c:v>143</c:v>
                </c:pt>
                <c:pt idx="156">
                  <c:v>144</c:v>
                </c:pt>
                <c:pt idx="157">
                  <c:v>145</c:v>
                </c:pt>
                <c:pt idx="158">
                  <c:v>146</c:v>
                </c:pt>
                <c:pt idx="159">
                  <c:v>147</c:v>
                </c:pt>
                <c:pt idx="160">
                  <c:v>148</c:v>
                </c:pt>
                <c:pt idx="161">
                  <c:v>149</c:v>
                </c:pt>
                <c:pt idx="162">
                  <c:v>150</c:v>
                </c:pt>
                <c:pt idx="163">
                  <c:v>151</c:v>
                </c:pt>
                <c:pt idx="164">
                  <c:v>152</c:v>
                </c:pt>
                <c:pt idx="165">
                  <c:v>153</c:v>
                </c:pt>
                <c:pt idx="166">
                  <c:v>154</c:v>
                </c:pt>
                <c:pt idx="167">
                  <c:v>155</c:v>
                </c:pt>
                <c:pt idx="168">
                  <c:v>156</c:v>
                </c:pt>
                <c:pt idx="169">
                  <c:v>157</c:v>
                </c:pt>
                <c:pt idx="170">
                  <c:v>158</c:v>
                </c:pt>
                <c:pt idx="171">
                  <c:v>159</c:v>
                </c:pt>
                <c:pt idx="172">
                  <c:v>160</c:v>
                </c:pt>
                <c:pt idx="173">
                  <c:v>161</c:v>
                </c:pt>
                <c:pt idx="174">
                  <c:v>162</c:v>
                </c:pt>
                <c:pt idx="175">
                  <c:v>163</c:v>
                </c:pt>
                <c:pt idx="176">
                  <c:v>164</c:v>
                </c:pt>
                <c:pt idx="177">
                  <c:v>165</c:v>
                </c:pt>
                <c:pt idx="178">
                  <c:v>166</c:v>
                </c:pt>
                <c:pt idx="179">
                  <c:v>167</c:v>
                </c:pt>
                <c:pt idx="180">
                  <c:v>168</c:v>
                </c:pt>
              </c:numCache>
            </c:numRef>
          </c:xVal>
          <c:yVal>
            <c:numRef>
              <c:f>'PID Control'!$H$9:$H$189</c:f>
              <c:numCache>
                <c:formatCode>General</c:formatCode>
                <c:ptCount val="181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-5</c:v>
                </c:pt>
                <c:pt idx="18">
                  <c:v>0</c:v>
                </c:pt>
                <c:pt idx="19">
                  <c:v>2.4385287749642992</c:v>
                </c:pt>
                <c:pt idx="20">
                  <c:v>2.3196003232377214</c:v>
                </c:pt>
                <c:pt idx="21">
                  <c:v>1.0171875632793115</c:v>
                </c:pt>
                <c:pt idx="22">
                  <c:v>-0.16370368649887168</c:v>
                </c:pt>
                <c:pt idx="23">
                  <c:v>-0.65180799201545181</c:v>
                </c:pt>
                <c:pt idx="24">
                  <c:v>-0.54017971111077756</c:v>
                </c:pt>
                <c:pt idx="25">
                  <c:v>-0.19594432687059071</c:v>
                </c:pt>
                <c:pt idx="26">
                  <c:v>7.7060744555814686E-2</c:v>
                </c:pt>
                <c:pt idx="27">
                  <c:v>0.16886562356841328</c:v>
                </c:pt>
                <c:pt idx="28">
                  <c:v>0.12304698132103054</c:v>
                </c:pt>
                <c:pt idx="29">
                  <c:v>3.468917279378092E-2</c:v>
                </c:pt>
                <c:pt idx="30">
                  <c:v>-2.70133590517313E-2</c:v>
                </c:pt>
                <c:pt idx="31">
                  <c:v>-4.2614011192078083E-2</c:v>
                </c:pt>
                <c:pt idx="32">
                  <c:v>-2.7361130670690015E-2</c:v>
                </c:pt>
                <c:pt idx="33">
                  <c:v>-5.243614079862291E-3</c:v>
                </c:pt>
                <c:pt idx="34">
                  <c:v>8.356300887715773E-3</c:v>
                </c:pt>
                <c:pt idx="35">
                  <c:v>1.0506100048086608E-2</c:v>
                </c:pt>
                <c:pt idx="36">
                  <c:v>5.918295469097834E-3</c:v>
                </c:pt>
                <c:pt idx="37">
                  <c:v>5.057713371126038E-4</c:v>
                </c:pt>
                <c:pt idx="38">
                  <c:v>-2.4052821820969017E-3</c:v>
                </c:pt>
                <c:pt idx="39">
                  <c:v>-2.5346427776579139E-3</c:v>
                </c:pt>
                <c:pt idx="40">
                  <c:v>-1.2379568281156716E-3</c:v>
                </c:pt>
                <c:pt idx="41">
                  <c:v>5.8578908349593561E-5</c:v>
                </c:pt>
                <c:pt idx="42">
                  <c:v>6.5948065078147433E-4</c:v>
                </c:pt>
                <c:pt idx="43">
                  <c:v>5.9874812918969678E-4</c:v>
                </c:pt>
                <c:pt idx="44">
                  <c:v>2.479143296568731E-4</c:v>
                </c:pt>
                <c:pt idx="45">
                  <c:v>-5.6189503271908414E-5</c:v>
                </c:pt>
                <c:pt idx="46">
                  <c:v>-1.7435835417911605E-4</c:v>
                </c:pt>
                <c:pt idx="47">
                  <c:v>-1.3845085278685332E-4</c:v>
                </c:pt>
                <c:pt idx="48">
                  <c:v>-4.6662952254417078E-5</c:v>
                </c:pt>
                <c:pt idx="49">
                  <c:v>2.31361044700229E-5</c:v>
                </c:pt>
                <c:pt idx="50">
                  <c:v>4.4765533699364646E-5</c:v>
                </c:pt>
                <c:pt idx="51">
                  <c:v>3.1298681560376629E-5</c:v>
                </c:pt>
                <c:pt idx="52">
                  <c:v>7.9398184377188485E-6</c:v>
                </c:pt>
                <c:pt idx="53">
                  <c:v>-7.7119581975981788E-6</c:v>
                </c:pt>
                <c:pt idx="54">
                  <c:v>-1.1208136703744209E-5</c:v>
                </c:pt>
                <c:pt idx="55">
                  <c:v>-6.9003430314129588E-6</c:v>
                </c:pt>
                <c:pt idx="56">
                  <c:v>-1.097536557193024E-6</c:v>
                </c:pt>
                <c:pt idx="57">
                  <c:v>2.3213279404243892E-6</c:v>
                </c:pt>
                <c:pt idx="58">
                  <c:v>2.7433903354578959E-6</c:v>
                </c:pt>
                <c:pt idx="59">
                  <c:v>1.4774686146745708E-6</c:v>
                </c:pt>
                <c:pt idx="60">
                  <c:v>6.7444365092761416E-8</c:v>
                </c:pt>
                <c:pt idx="61">
                  <c:v>-6.5641488189438491E-7</c:v>
                </c:pt>
                <c:pt idx="62">
                  <c:v>-6.5729415521520451E-7</c:v>
                </c:pt>
                <c:pt idx="63">
                  <c:v>-3.0510022563934314E-7</c:v>
                </c:pt>
                <c:pt idx="64">
                  <c:v>3.0345830848155231E-8</c:v>
                </c:pt>
                <c:pt idx="65">
                  <c:v>1.776649827256449E-7</c:v>
                </c:pt>
                <c:pt idx="66">
                  <c:v>1.5420032306590059E-7</c:v>
                </c:pt>
                <c:pt idx="67">
                  <c:v>6.0031649651293151E-8</c:v>
                </c:pt>
                <c:pt idx="68">
                  <c:v>-1.8100513310415067E-8</c:v>
                </c:pt>
                <c:pt idx="69">
                  <c:v>-4.6495521321965327E-8</c:v>
                </c:pt>
                <c:pt idx="70">
                  <c:v>-3.5400183895362147E-8</c:v>
                </c:pt>
                <c:pt idx="71">
                  <c:v>-1.0997562860382004E-8</c:v>
                </c:pt>
                <c:pt idx="72">
                  <c:v>6.803668184396372E-9</c:v>
                </c:pt>
                <c:pt idx="73">
                  <c:v>1.1835423752160068E-8</c:v>
                </c:pt>
                <c:pt idx="74">
                  <c:v>7.9400153119024708E-9</c:v>
                </c:pt>
                <c:pt idx="75">
                  <c:v>1.7805718011132399E-9</c:v>
                </c:pt>
                <c:pt idx="76">
                  <c:v>-2.1786589199379591E-9</c:v>
                </c:pt>
                <c:pt idx="77">
                  <c:v>-2.9407992707675135E-9</c:v>
                </c:pt>
                <c:pt idx="78">
                  <c:v>-1.7348300573871711E-9</c:v>
                </c:pt>
                <c:pt idx="79">
                  <c:v>-2.1597723609545483E-10</c:v>
                </c:pt>
                <c:pt idx="80">
                  <c:v>6.4064253901818802E-10</c:v>
                </c:pt>
                <c:pt idx="81">
                  <c:v>7.147316072320109E-10</c:v>
                </c:pt>
                <c:pt idx="82">
                  <c:v>3.6742886511120787E-10</c:v>
                </c:pt>
                <c:pt idx="83">
                  <c:v>9.298117831235686E-13</c:v>
                </c:pt>
                <c:pt idx="84">
                  <c:v>-1.7831236487353408E-10</c:v>
                </c:pt>
                <c:pt idx="85">
                  <c:v>-1.700695140272046E-10</c:v>
                </c:pt>
                <c:pt idx="86">
                  <c:v>-7.4810713179829236E-11</c:v>
                </c:pt>
                <c:pt idx="87">
                  <c:v>1.1781131625809849E-11</c:v>
                </c:pt>
                <c:pt idx="88">
                  <c:v>4.7692405580335162E-11</c:v>
                </c:pt>
                <c:pt idx="89">
                  <c:v>3.9620529079797961E-11</c:v>
                </c:pt>
                <c:pt idx="90">
                  <c:v>1.4428458428028534E-11</c:v>
                </c:pt>
                <c:pt idx="91">
                  <c:v>-5.5982996016723519E-12</c:v>
                </c:pt>
                <c:pt idx="92">
                  <c:v>-1.2362333379201118E-11</c:v>
                </c:pt>
                <c:pt idx="93">
                  <c:v>-9.0288887477640856E-12</c:v>
                </c:pt>
                <c:pt idx="94">
                  <c:v>-2.5590640717609858E-12</c:v>
                </c:pt>
                <c:pt idx="95">
                  <c:v>1.9684254226604025E-12</c:v>
                </c:pt>
                <c:pt idx="96">
                  <c:v>3.1213920337336276E-12</c:v>
                </c:pt>
                <c:pt idx="97">
                  <c:v>2.0083934515469082E-12</c:v>
                </c:pt>
                <c:pt idx="98">
                  <c:v>3.8857805861880479E-13</c:v>
                </c:pt>
                <c:pt idx="99">
                  <c:v>-6.1006755203152352E-13</c:v>
                </c:pt>
                <c:pt idx="100">
                  <c:v>-7.6993966757754606E-13</c:v>
                </c:pt>
                <c:pt idx="101">
                  <c:v>-4.3465231414074879E-13</c:v>
                </c:pt>
                <c:pt idx="102">
                  <c:v>-3.8302694349567901E-14</c:v>
                </c:pt>
                <c:pt idx="103">
                  <c:v>1.7541523789077473E-13</c:v>
                </c:pt>
                <c:pt idx="104">
                  <c:v>1.8596235662471372E-13</c:v>
                </c:pt>
                <c:pt idx="105">
                  <c:v>9.1593399531575415E-14</c:v>
                </c:pt>
                <c:pt idx="106">
                  <c:v>-3.3306690738754696E-15</c:v>
                </c:pt>
                <c:pt idx="107">
                  <c:v>-4.829470157119431E-14</c:v>
                </c:pt>
                <c:pt idx="108">
                  <c:v>-4.4408920985006262E-14</c:v>
                </c:pt>
                <c:pt idx="109">
                  <c:v>-1.8873791418627661E-14</c:v>
                </c:pt>
                <c:pt idx="110">
                  <c:v>3.8857805861880479E-15</c:v>
                </c:pt>
                <c:pt idx="111">
                  <c:v>1.27675647831893E-14</c:v>
                </c:pt>
                <c:pt idx="112">
                  <c:v>1.0547118733938987E-14</c:v>
                </c:pt>
                <c:pt idx="113">
                  <c:v>3.3306690738754696E-15</c:v>
                </c:pt>
                <c:pt idx="114">
                  <c:v>-1.6653345369377348E-15</c:v>
                </c:pt>
                <c:pt idx="115">
                  <c:v>-3.3306690738754696E-15</c:v>
                </c:pt>
                <c:pt idx="116">
                  <c:v>-1.6653345369377348E-15</c:v>
                </c:pt>
                <c:pt idx="117">
                  <c:v>0</c:v>
                </c:pt>
                <c:pt idx="118">
                  <c:v>5.5511151231257827E-16</c:v>
                </c:pt>
                <c:pt idx="119">
                  <c:v>5.5511151231257827E-16</c:v>
                </c:pt>
                <c:pt idx="120">
                  <c:v>0</c:v>
                </c:pt>
                <c:pt idx="121">
                  <c:v>0</c:v>
                </c:pt>
                <c:pt idx="122">
                  <c:v>0</c:v>
                </c:pt>
                <c:pt idx="123">
                  <c:v>0</c:v>
                </c:pt>
                <c:pt idx="124">
                  <c:v>0</c:v>
                </c:pt>
                <c:pt idx="125">
                  <c:v>0</c:v>
                </c:pt>
                <c:pt idx="126">
                  <c:v>0</c:v>
                </c:pt>
                <c:pt idx="127">
                  <c:v>0</c:v>
                </c:pt>
                <c:pt idx="128">
                  <c:v>0</c:v>
                </c:pt>
                <c:pt idx="129">
                  <c:v>0</c:v>
                </c:pt>
                <c:pt idx="130">
                  <c:v>0</c:v>
                </c:pt>
                <c:pt idx="131">
                  <c:v>0</c:v>
                </c:pt>
                <c:pt idx="132">
                  <c:v>0</c:v>
                </c:pt>
                <c:pt idx="133">
                  <c:v>0</c:v>
                </c:pt>
                <c:pt idx="134">
                  <c:v>0</c:v>
                </c:pt>
                <c:pt idx="135">
                  <c:v>0</c:v>
                </c:pt>
                <c:pt idx="136">
                  <c:v>0</c:v>
                </c:pt>
                <c:pt idx="137">
                  <c:v>0</c:v>
                </c:pt>
                <c:pt idx="138">
                  <c:v>0</c:v>
                </c:pt>
                <c:pt idx="139">
                  <c:v>0</c:v>
                </c:pt>
                <c:pt idx="140">
                  <c:v>0</c:v>
                </c:pt>
                <c:pt idx="141">
                  <c:v>0</c:v>
                </c:pt>
                <c:pt idx="142">
                  <c:v>0</c:v>
                </c:pt>
                <c:pt idx="143">
                  <c:v>0</c:v>
                </c:pt>
                <c:pt idx="144">
                  <c:v>0</c:v>
                </c:pt>
                <c:pt idx="145">
                  <c:v>0</c:v>
                </c:pt>
                <c:pt idx="146">
                  <c:v>0</c:v>
                </c:pt>
                <c:pt idx="147">
                  <c:v>0</c:v>
                </c:pt>
                <c:pt idx="148">
                  <c:v>0</c:v>
                </c:pt>
                <c:pt idx="149">
                  <c:v>0</c:v>
                </c:pt>
                <c:pt idx="150">
                  <c:v>0</c:v>
                </c:pt>
                <c:pt idx="151">
                  <c:v>0</c:v>
                </c:pt>
                <c:pt idx="152">
                  <c:v>0</c:v>
                </c:pt>
                <c:pt idx="153">
                  <c:v>0</c:v>
                </c:pt>
                <c:pt idx="154">
                  <c:v>0</c:v>
                </c:pt>
                <c:pt idx="155">
                  <c:v>0</c:v>
                </c:pt>
                <c:pt idx="156">
                  <c:v>0</c:v>
                </c:pt>
                <c:pt idx="157">
                  <c:v>0</c:v>
                </c:pt>
                <c:pt idx="158">
                  <c:v>0</c:v>
                </c:pt>
                <c:pt idx="159">
                  <c:v>0</c:v>
                </c:pt>
                <c:pt idx="160">
                  <c:v>0</c:v>
                </c:pt>
                <c:pt idx="161">
                  <c:v>0</c:v>
                </c:pt>
                <c:pt idx="162">
                  <c:v>0</c:v>
                </c:pt>
                <c:pt idx="163">
                  <c:v>0</c:v>
                </c:pt>
                <c:pt idx="164">
                  <c:v>0</c:v>
                </c:pt>
                <c:pt idx="165">
                  <c:v>0</c:v>
                </c:pt>
                <c:pt idx="166">
                  <c:v>0</c:v>
                </c:pt>
                <c:pt idx="167">
                  <c:v>0</c:v>
                </c:pt>
                <c:pt idx="168">
                  <c:v>0</c:v>
                </c:pt>
                <c:pt idx="169">
                  <c:v>0</c:v>
                </c:pt>
                <c:pt idx="170">
                  <c:v>0</c:v>
                </c:pt>
                <c:pt idx="171">
                  <c:v>0</c:v>
                </c:pt>
                <c:pt idx="172">
                  <c:v>0</c:v>
                </c:pt>
                <c:pt idx="173">
                  <c:v>0</c:v>
                </c:pt>
                <c:pt idx="174">
                  <c:v>0</c:v>
                </c:pt>
                <c:pt idx="175">
                  <c:v>0</c:v>
                </c:pt>
                <c:pt idx="176">
                  <c:v>0</c:v>
                </c:pt>
                <c:pt idx="177">
                  <c:v>0</c:v>
                </c:pt>
                <c:pt idx="178">
                  <c:v>0</c:v>
                </c:pt>
                <c:pt idx="179">
                  <c:v>0</c:v>
                </c:pt>
                <c:pt idx="180">
                  <c:v>0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4-5340-4819-A52F-C86615984C1E}"/>
            </c:ext>
          </c:extLst>
        </c:ser>
        <c:ser>
          <c:idx val="5"/>
          <c:order val="5"/>
          <c:tx>
            <c:strRef>
              <c:f>'PID Control'!$I$7</c:f>
              <c:strCache>
                <c:ptCount val="1"/>
                <c:pt idx="0">
                  <c:v>Controller Output</c:v>
                </c:pt>
              </c:strCache>
            </c:strRef>
          </c:tx>
          <c:spPr>
            <a:ln w="19050" cap="rnd">
              <a:solidFill>
                <a:schemeClr val="accent6"/>
              </a:solidFill>
              <a:round/>
            </a:ln>
            <a:effectLst/>
          </c:spPr>
          <c:marker>
            <c:symbol val="none"/>
          </c:marker>
          <c:xVal>
            <c:numRef>
              <c:f>'PID Control'!$C$9:$C$189</c:f>
              <c:numCache>
                <c:formatCode>General</c:formatCode>
                <c:ptCount val="181"/>
                <c:pt idx="0">
                  <c:v>-12</c:v>
                </c:pt>
                <c:pt idx="1">
                  <c:v>-11</c:v>
                </c:pt>
                <c:pt idx="2">
                  <c:v>-10</c:v>
                </c:pt>
                <c:pt idx="3">
                  <c:v>-9</c:v>
                </c:pt>
                <c:pt idx="4">
                  <c:v>-8</c:v>
                </c:pt>
                <c:pt idx="5">
                  <c:v>-7</c:v>
                </c:pt>
                <c:pt idx="6">
                  <c:v>-6</c:v>
                </c:pt>
                <c:pt idx="7">
                  <c:v>-5</c:v>
                </c:pt>
                <c:pt idx="8">
                  <c:v>-4</c:v>
                </c:pt>
                <c:pt idx="9">
                  <c:v>-3</c:v>
                </c:pt>
                <c:pt idx="10">
                  <c:v>-2</c:v>
                </c:pt>
                <c:pt idx="11">
                  <c:v>-1</c:v>
                </c:pt>
                <c:pt idx="12">
                  <c:v>0</c:v>
                </c:pt>
                <c:pt idx="13">
                  <c:v>1</c:v>
                </c:pt>
                <c:pt idx="14">
                  <c:v>2</c:v>
                </c:pt>
                <c:pt idx="15">
                  <c:v>3</c:v>
                </c:pt>
                <c:pt idx="16">
                  <c:v>4</c:v>
                </c:pt>
                <c:pt idx="17">
                  <c:v>5</c:v>
                </c:pt>
                <c:pt idx="18">
                  <c:v>6</c:v>
                </c:pt>
                <c:pt idx="19">
                  <c:v>7</c:v>
                </c:pt>
                <c:pt idx="20">
                  <c:v>8</c:v>
                </c:pt>
                <c:pt idx="21">
                  <c:v>9</c:v>
                </c:pt>
                <c:pt idx="22">
                  <c:v>10</c:v>
                </c:pt>
                <c:pt idx="23">
                  <c:v>11</c:v>
                </c:pt>
                <c:pt idx="24">
                  <c:v>12</c:v>
                </c:pt>
                <c:pt idx="25">
                  <c:v>13</c:v>
                </c:pt>
                <c:pt idx="26">
                  <c:v>14</c:v>
                </c:pt>
                <c:pt idx="27">
                  <c:v>15</c:v>
                </c:pt>
                <c:pt idx="28">
                  <c:v>16</c:v>
                </c:pt>
                <c:pt idx="29">
                  <c:v>17</c:v>
                </c:pt>
                <c:pt idx="30">
                  <c:v>18</c:v>
                </c:pt>
                <c:pt idx="31">
                  <c:v>19</c:v>
                </c:pt>
                <c:pt idx="32">
                  <c:v>20</c:v>
                </c:pt>
                <c:pt idx="33">
                  <c:v>21</c:v>
                </c:pt>
                <c:pt idx="34">
                  <c:v>22</c:v>
                </c:pt>
                <c:pt idx="35">
                  <c:v>23</c:v>
                </c:pt>
                <c:pt idx="36">
                  <c:v>24</c:v>
                </c:pt>
                <c:pt idx="37">
                  <c:v>25</c:v>
                </c:pt>
                <c:pt idx="38">
                  <c:v>26</c:v>
                </c:pt>
                <c:pt idx="39">
                  <c:v>27</c:v>
                </c:pt>
                <c:pt idx="40">
                  <c:v>28</c:v>
                </c:pt>
                <c:pt idx="41">
                  <c:v>29</c:v>
                </c:pt>
                <c:pt idx="42">
                  <c:v>30</c:v>
                </c:pt>
                <c:pt idx="43">
                  <c:v>31</c:v>
                </c:pt>
                <c:pt idx="44">
                  <c:v>32</c:v>
                </c:pt>
                <c:pt idx="45">
                  <c:v>33</c:v>
                </c:pt>
                <c:pt idx="46">
                  <c:v>34</c:v>
                </c:pt>
                <c:pt idx="47">
                  <c:v>35</c:v>
                </c:pt>
                <c:pt idx="48">
                  <c:v>36</c:v>
                </c:pt>
                <c:pt idx="49">
                  <c:v>37</c:v>
                </c:pt>
                <c:pt idx="50">
                  <c:v>38</c:v>
                </c:pt>
                <c:pt idx="51">
                  <c:v>39</c:v>
                </c:pt>
                <c:pt idx="52">
                  <c:v>40</c:v>
                </c:pt>
                <c:pt idx="53">
                  <c:v>41</c:v>
                </c:pt>
                <c:pt idx="54">
                  <c:v>42</c:v>
                </c:pt>
                <c:pt idx="55">
                  <c:v>43</c:v>
                </c:pt>
                <c:pt idx="56">
                  <c:v>44</c:v>
                </c:pt>
                <c:pt idx="57">
                  <c:v>45</c:v>
                </c:pt>
                <c:pt idx="58">
                  <c:v>46</c:v>
                </c:pt>
                <c:pt idx="59">
                  <c:v>47</c:v>
                </c:pt>
                <c:pt idx="60">
                  <c:v>48</c:v>
                </c:pt>
                <c:pt idx="61">
                  <c:v>49</c:v>
                </c:pt>
                <c:pt idx="62">
                  <c:v>50</c:v>
                </c:pt>
                <c:pt idx="63">
                  <c:v>51</c:v>
                </c:pt>
                <c:pt idx="64">
                  <c:v>52</c:v>
                </c:pt>
                <c:pt idx="65">
                  <c:v>53</c:v>
                </c:pt>
                <c:pt idx="66">
                  <c:v>54</c:v>
                </c:pt>
                <c:pt idx="67">
                  <c:v>55</c:v>
                </c:pt>
                <c:pt idx="68">
                  <c:v>56</c:v>
                </c:pt>
                <c:pt idx="69">
                  <c:v>57</c:v>
                </c:pt>
                <c:pt idx="70">
                  <c:v>58</c:v>
                </c:pt>
                <c:pt idx="71">
                  <c:v>59</c:v>
                </c:pt>
                <c:pt idx="72">
                  <c:v>60</c:v>
                </c:pt>
                <c:pt idx="73">
                  <c:v>61</c:v>
                </c:pt>
                <c:pt idx="74">
                  <c:v>62</c:v>
                </c:pt>
                <c:pt idx="75">
                  <c:v>63</c:v>
                </c:pt>
                <c:pt idx="76">
                  <c:v>64</c:v>
                </c:pt>
                <c:pt idx="77">
                  <c:v>65</c:v>
                </c:pt>
                <c:pt idx="78">
                  <c:v>66</c:v>
                </c:pt>
                <c:pt idx="79">
                  <c:v>67</c:v>
                </c:pt>
                <c:pt idx="80">
                  <c:v>68</c:v>
                </c:pt>
                <c:pt idx="81">
                  <c:v>69</c:v>
                </c:pt>
                <c:pt idx="82">
                  <c:v>70</c:v>
                </c:pt>
                <c:pt idx="83">
                  <c:v>71</c:v>
                </c:pt>
                <c:pt idx="84">
                  <c:v>72</c:v>
                </c:pt>
                <c:pt idx="85">
                  <c:v>73</c:v>
                </c:pt>
                <c:pt idx="86">
                  <c:v>74</c:v>
                </c:pt>
                <c:pt idx="87">
                  <c:v>75</c:v>
                </c:pt>
                <c:pt idx="88">
                  <c:v>76</c:v>
                </c:pt>
                <c:pt idx="89">
                  <c:v>77</c:v>
                </c:pt>
                <c:pt idx="90">
                  <c:v>78</c:v>
                </c:pt>
                <c:pt idx="91">
                  <c:v>79</c:v>
                </c:pt>
                <c:pt idx="92">
                  <c:v>80</c:v>
                </c:pt>
                <c:pt idx="93">
                  <c:v>81</c:v>
                </c:pt>
                <c:pt idx="94">
                  <c:v>82</c:v>
                </c:pt>
                <c:pt idx="95">
                  <c:v>83</c:v>
                </c:pt>
                <c:pt idx="96">
                  <c:v>84</c:v>
                </c:pt>
                <c:pt idx="97">
                  <c:v>85</c:v>
                </c:pt>
                <c:pt idx="98">
                  <c:v>86</c:v>
                </c:pt>
                <c:pt idx="99">
                  <c:v>87</c:v>
                </c:pt>
                <c:pt idx="100">
                  <c:v>88</c:v>
                </c:pt>
                <c:pt idx="101">
                  <c:v>89</c:v>
                </c:pt>
                <c:pt idx="102">
                  <c:v>90</c:v>
                </c:pt>
                <c:pt idx="103">
                  <c:v>91</c:v>
                </c:pt>
                <c:pt idx="104">
                  <c:v>92</c:v>
                </c:pt>
                <c:pt idx="105">
                  <c:v>93</c:v>
                </c:pt>
                <c:pt idx="106">
                  <c:v>94</c:v>
                </c:pt>
                <c:pt idx="107">
                  <c:v>95</c:v>
                </c:pt>
                <c:pt idx="108">
                  <c:v>96</c:v>
                </c:pt>
                <c:pt idx="109">
                  <c:v>97</c:v>
                </c:pt>
                <c:pt idx="110">
                  <c:v>98</c:v>
                </c:pt>
                <c:pt idx="111">
                  <c:v>99</c:v>
                </c:pt>
                <c:pt idx="112">
                  <c:v>100</c:v>
                </c:pt>
                <c:pt idx="113">
                  <c:v>101</c:v>
                </c:pt>
                <c:pt idx="114">
                  <c:v>102</c:v>
                </c:pt>
                <c:pt idx="115">
                  <c:v>103</c:v>
                </c:pt>
                <c:pt idx="116">
                  <c:v>104</c:v>
                </c:pt>
                <c:pt idx="117">
                  <c:v>105</c:v>
                </c:pt>
                <c:pt idx="118">
                  <c:v>106</c:v>
                </c:pt>
                <c:pt idx="119">
                  <c:v>107</c:v>
                </c:pt>
                <c:pt idx="120">
                  <c:v>108</c:v>
                </c:pt>
                <c:pt idx="121">
                  <c:v>109</c:v>
                </c:pt>
                <c:pt idx="122">
                  <c:v>110</c:v>
                </c:pt>
                <c:pt idx="123">
                  <c:v>111</c:v>
                </c:pt>
                <c:pt idx="124">
                  <c:v>112</c:v>
                </c:pt>
                <c:pt idx="125">
                  <c:v>113</c:v>
                </c:pt>
                <c:pt idx="126">
                  <c:v>114</c:v>
                </c:pt>
                <c:pt idx="127">
                  <c:v>115</c:v>
                </c:pt>
                <c:pt idx="128">
                  <c:v>116</c:v>
                </c:pt>
                <c:pt idx="129">
                  <c:v>117</c:v>
                </c:pt>
                <c:pt idx="130">
                  <c:v>118</c:v>
                </c:pt>
                <c:pt idx="131">
                  <c:v>119</c:v>
                </c:pt>
                <c:pt idx="132">
                  <c:v>120</c:v>
                </c:pt>
                <c:pt idx="133">
                  <c:v>121</c:v>
                </c:pt>
                <c:pt idx="134">
                  <c:v>122</c:v>
                </c:pt>
                <c:pt idx="135">
                  <c:v>123</c:v>
                </c:pt>
                <c:pt idx="136">
                  <c:v>124</c:v>
                </c:pt>
                <c:pt idx="137">
                  <c:v>125</c:v>
                </c:pt>
                <c:pt idx="138">
                  <c:v>126</c:v>
                </c:pt>
                <c:pt idx="139">
                  <c:v>127</c:v>
                </c:pt>
                <c:pt idx="140">
                  <c:v>128</c:v>
                </c:pt>
                <c:pt idx="141">
                  <c:v>129</c:v>
                </c:pt>
                <c:pt idx="142">
                  <c:v>130</c:v>
                </c:pt>
                <c:pt idx="143">
                  <c:v>131</c:v>
                </c:pt>
                <c:pt idx="144">
                  <c:v>132</c:v>
                </c:pt>
                <c:pt idx="145">
                  <c:v>133</c:v>
                </c:pt>
                <c:pt idx="146">
                  <c:v>134</c:v>
                </c:pt>
                <c:pt idx="147">
                  <c:v>135</c:v>
                </c:pt>
                <c:pt idx="148">
                  <c:v>136</c:v>
                </c:pt>
                <c:pt idx="149">
                  <c:v>137</c:v>
                </c:pt>
                <c:pt idx="150">
                  <c:v>138</c:v>
                </c:pt>
                <c:pt idx="151">
                  <c:v>139</c:v>
                </c:pt>
                <c:pt idx="152">
                  <c:v>140</c:v>
                </c:pt>
                <c:pt idx="153">
                  <c:v>141</c:v>
                </c:pt>
                <c:pt idx="154">
                  <c:v>142</c:v>
                </c:pt>
                <c:pt idx="155">
                  <c:v>143</c:v>
                </c:pt>
                <c:pt idx="156">
                  <c:v>144</c:v>
                </c:pt>
                <c:pt idx="157">
                  <c:v>145</c:v>
                </c:pt>
                <c:pt idx="158">
                  <c:v>146</c:v>
                </c:pt>
                <c:pt idx="159">
                  <c:v>147</c:v>
                </c:pt>
                <c:pt idx="160">
                  <c:v>148</c:v>
                </c:pt>
                <c:pt idx="161">
                  <c:v>149</c:v>
                </c:pt>
                <c:pt idx="162">
                  <c:v>150</c:v>
                </c:pt>
                <c:pt idx="163">
                  <c:v>151</c:v>
                </c:pt>
                <c:pt idx="164">
                  <c:v>152</c:v>
                </c:pt>
                <c:pt idx="165">
                  <c:v>153</c:v>
                </c:pt>
                <c:pt idx="166">
                  <c:v>154</c:v>
                </c:pt>
                <c:pt idx="167">
                  <c:v>155</c:v>
                </c:pt>
                <c:pt idx="168">
                  <c:v>156</c:v>
                </c:pt>
                <c:pt idx="169">
                  <c:v>157</c:v>
                </c:pt>
                <c:pt idx="170">
                  <c:v>158</c:v>
                </c:pt>
                <c:pt idx="171">
                  <c:v>159</c:v>
                </c:pt>
                <c:pt idx="172">
                  <c:v>160</c:v>
                </c:pt>
                <c:pt idx="173">
                  <c:v>161</c:v>
                </c:pt>
                <c:pt idx="174">
                  <c:v>162</c:v>
                </c:pt>
                <c:pt idx="175">
                  <c:v>163</c:v>
                </c:pt>
                <c:pt idx="176">
                  <c:v>164</c:v>
                </c:pt>
                <c:pt idx="177">
                  <c:v>165</c:v>
                </c:pt>
                <c:pt idx="178">
                  <c:v>166</c:v>
                </c:pt>
                <c:pt idx="179">
                  <c:v>167</c:v>
                </c:pt>
                <c:pt idx="180">
                  <c:v>168</c:v>
                </c:pt>
              </c:numCache>
            </c:numRef>
          </c:xVal>
          <c:yVal>
            <c:numRef>
              <c:f>'PID Control'!$I$9:$I$189</c:f>
              <c:numCache>
                <c:formatCode>General</c:formatCode>
                <c:ptCount val="181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10</c:v>
                </c:pt>
                <c:pt idx="19">
                  <c:v>10</c:v>
                </c:pt>
                <c:pt idx="20">
                  <c:v>5.1229424500714016</c:v>
                </c:pt>
                <c:pt idx="21">
                  <c:v>0.48374180359595842</c:v>
                </c:pt>
                <c:pt idx="22">
                  <c:v>-1.5506333229626645</c:v>
                </c:pt>
                <c:pt idx="23">
                  <c:v>-1.2232259499649212</c:v>
                </c:pt>
                <c:pt idx="24">
                  <c:v>8.0390034065982441E-2</c:v>
                </c:pt>
                <c:pt idx="25">
                  <c:v>1.1607494562875376</c:v>
                </c:pt>
                <c:pt idx="26">
                  <c:v>1.552638110028719</c:v>
                </c:pt>
                <c:pt idx="27">
                  <c:v>1.3985166209170896</c:v>
                </c:pt>
                <c:pt idx="28">
                  <c:v>1.0607853737802631</c:v>
                </c:pt>
                <c:pt idx="29">
                  <c:v>0.81469141113820198</c:v>
                </c:pt>
                <c:pt idx="30">
                  <c:v>0.74531306555064014</c:v>
                </c:pt>
                <c:pt idx="31">
                  <c:v>0.79933978365410274</c:v>
                </c:pt>
                <c:pt idx="32">
                  <c:v>0.88456780603825891</c:v>
                </c:pt>
                <c:pt idx="33">
                  <c:v>0.93929006737963894</c:v>
                </c:pt>
                <c:pt idx="34">
                  <c:v>0.94977729553936352</c:v>
                </c:pt>
                <c:pt idx="35">
                  <c:v>0.93306469376393197</c:v>
                </c:pt>
                <c:pt idx="36">
                  <c:v>0.91205249366775876</c:v>
                </c:pt>
                <c:pt idx="37">
                  <c:v>0.90021590272956309</c:v>
                </c:pt>
                <c:pt idx="38">
                  <c:v>0.89920436005533788</c:v>
                </c:pt>
                <c:pt idx="39">
                  <c:v>0.90401492441953168</c:v>
                </c:pt>
                <c:pt idx="40">
                  <c:v>0.90908420997484751</c:v>
                </c:pt>
                <c:pt idx="41">
                  <c:v>0.91156012363107886</c:v>
                </c:pt>
                <c:pt idx="42">
                  <c:v>0.91144296581437967</c:v>
                </c:pt>
                <c:pt idx="43">
                  <c:v>0.91012400451281672</c:v>
                </c:pt>
                <c:pt idx="44">
                  <c:v>0.90892650825443733</c:v>
                </c:pt>
                <c:pt idx="45">
                  <c:v>0.90843067959512358</c:v>
                </c:pt>
                <c:pt idx="46">
                  <c:v>0.9085430586016674</c:v>
                </c:pt>
                <c:pt idx="47">
                  <c:v>0.90889177531002563</c:v>
                </c:pt>
                <c:pt idx="48">
                  <c:v>0.90916867701559934</c:v>
                </c:pt>
                <c:pt idx="49">
                  <c:v>0.90926200292010817</c:v>
                </c:pt>
                <c:pt idx="50">
                  <c:v>0.90921573071116812</c:v>
                </c:pt>
                <c:pt idx="51">
                  <c:v>0.90912619964376939</c:v>
                </c:pt>
                <c:pt idx="52">
                  <c:v>0.90906360228064864</c:v>
                </c:pt>
                <c:pt idx="53">
                  <c:v>0.9090477226437732</c:v>
                </c:pt>
                <c:pt idx="54">
                  <c:v>0.9090631465601684</c:v>
                </c:pt>
                <c:pt idx="55">
                  <c:v>0.90908556283357589</c:v>
                </c:pt>
                <c:pt idx="56">
                  <c:v>0.90909936351963871</c:v>
                </c:pt>
                <c:pt idx="57">
                  <c:v>0.9091015585927531</c:v>
                </c:pt>
                <c:pt idx="58">
                  <c:v>0.90909691593687225</c:v>
                </c:pt>
                <c:pt idx="59">
                  <c:v>0.90909142915620134</c:v>
                </c:pt>
                <c:pt idx="60">
                  <c:v>0.90908847421897199</c:v>
                </c:pt>
                <c:pt idx="61">
                  <c:v>0.9090883393302418</c:v>
                </c:pt>
                <c:pt idx="62">
                  <c:v>0.90908965216000559</c:v>
                </c:pt>
                <c:pt idx="63">
                  <c:v>0.90909096674831602</c:v>
                </c:pt>
                <c:pt idx="64">
                  <c:v>0.9090915769487673</c:v>
                </c:pt>
                <c:pt idx="65">
                  <c:v>0.9090915162571056</c:v>
                </c:pt>
                <c:pt idx="66">
                  <c:v>0.90909116092714015</c:v>
                </c:pt>
                <c:pt idx="67">
                  <c:v>0.90909085252649402</c:v>
                </c:pt>
                <c:pt idx="68">
                  <c:v>0.90909073246319472</c:v>
                </c:pt>
                <c:pt idx="69">
                  <c:v>0.90909076866422134</c:v>
                </c:pt>
                <c:pt idx="70">
                  <c:v>0.90909086165526398</c:v>
                </c:pt>
                <c:pt idx="71">
                  <c:v>0.90909093245563177</c:v>
                </c:pt>
                <c:pt idx="72">
                  <c:v>0.90909095445075749</c:v>
                </c:pt>
                <c:pt idx="73">
                  <c:v>0.90909094084342112</c:v>
                </c:pt>
                <c:pt idx="74">
                  <c:v>0.90909091717257362</c:v>
                </c:pt>
                <c:pt idx="75">
                  <c:v>0.909090901292543</c:v>
                </c:pt>
                <c:pt idx="76">
                  <c:v>0.90909089773139939</c:v>
                </c:pt>
                <c:pt idx="77">
                  <c:v>0.90909090208871723</c:v>
                </c:pt>
                <c:pt idx="78">
                  <c:v>0.90909090797031578</c:v>
                </c:pt>
                <c:pt idx="79">
                  <c:v>0.90909091143997589</c:v>
                </c:pt>
                <c:pt idx="80">
                  <c:v>0.90909091187193036</c:v>
                </c:pt>
                <c:pt idx="81">
                  <c:v>0.90909091059064528</c:v>
                </c:pt>
                <c:pt idx="82">
                  <c:v>0.90909090916118207</c:v>
                </c:pt>
                <c:pt idx="83">
                  <c:v>0.90909090842632434</c:v>
                </c:pt>
                <c:pt idx="84">
                  <c:v>0.90909090842446472</c:v>
                </c:pt>
                <c:pt idx="85">
                  <c:v>0.90909090878108945</c:v>
                </c:pt>
                <c:pt idx="86">
                  <c:v>0.90909090912122847</c:v>
                </c:pt>
                <c:pt idx="87">
                  <c:v>0.9090909092708499</c:v>
                </c:pt>
                <c:pt idx="88">
                  <c:v>0.90909090924728764</c:v>
                </c:pt>
                <c:pt idx="89">
                  <c:v>0.90909090915190283</c:v>
                </c:pt>
                <c:pt idx="90">
                  <c:v>0.90909090907266177</c:v>
                </c:pt>
                <c:pt idx="91">
                  <c:v>0.90909090904380485</c:v>
                </c:pt>
                <c:pt idx="92">
                  <c:v>0.90909090905500145</c:v>
                </c:pt>
                <c:pt idx="93">
                  <c:v>0.90909090907972612</c:v>
                </c:pt>
                <c:pt idx="94">
                  <c:v>0.90909090909778389</c:v>
                </c:pt>
                <c:pt idx="95">
                  <c:v>0.90909090910290202</c:v>
                </c:pt>
                <c:pt idx="96">
                  <c:v>0.90909090909896517</c:v>
                </c:pt>
                <c:pt idx="97">
                  <c:v>0.90909090909272239</c:v>
                </c:pt>
                <c:pt idx="98">
                  <c:v>0.9090909090887056</c:v>
                </c:pt>
                <c:pt idx="99">
                  <c:v>0.90909090908792844</c:v>
                </c:pt>
                <c:pt idx="100">
                  <c:v>0.90909090908914858</c:v>
                </c:pt>
                <c:pt idx="101">
                  <c:v>0.90909090909068846</c:v>
                </c:pt>
                <c:pt idx="102">
                  <c:v>0.90909090909155776</c:v>
                </c:pt>
                <c:pt idx="103">
                  <c:v>0.90909090909163437</c:v>
                </c:pt>
                <c:pt idx="104">
                  <c:v>0.90909090909128354</c:v>
                </c:pt>
                <c:pt idx="105">
                  <c:v>0.90909090909091161</c:v>
                </c:pt>
                <c:pt idx="106">
                  <c:v>0.90909090909072843</c:v>
                </c:pt>
                <c:pt idx="107">
                  <c:v>0.90909090909073509</c:v>
                </c:pt>
                <c:pt idx="108">
                  <c:v>0.90909090909083168</c:v>
                </c:pt>
                <c:pt idx="109">
                  <c:v>0.9090909090909205</c:v>
                </c:pt>
                <c:pt idx="110">
                  <c:v>0.90909090909095824</c:v>
                </c:pt>
                <c:pt idx="111">
                  <c:v>0.90909090909095047</c:v>
                </c:pt>
                <c:pt idx="112">
                  <c:v>0.90909090909092494</c:v>
                </c:pt>
                <c:pt idx="113">
                  <c:v>0.90909090909090384</c:v>
                </c:pt>
                <c:pt idx="114">
                  <c:v>0.90909090909089718</c:v>
                </c:pt>
                <c:pt idx="115">
                  <c:v>0.90909090909090051</c:v>
                </c:pt>
                <c:pt idx="116">
                  <c:v>0.90909090909090717</c:v>
                </c:pt>
                <c:pt idx="117">
                  <c:v>0.9090909090909105</c:v>
                </c:pt>
                <c:pt idx="118">
                  <c:v>0.9090909090909105</c:v>
                </c:pt>
                <c:pt idx="119">
                  <c:v>0.90909090909090939</c:v>
                </c:pt>
                <c:pt idx="120">
                  <c:v>0.90909090909090828</c:v>
                </c:pt>
                <c:pt idx="121">
                  <c:v>0.90909090909090828</c:v>
                </c:pt>
                <c:pt idx="122">
                  <c:v>0.90909090909090828</c:v>
                </c:pt>
                <c:pt idx="123">
                  <c:v>0.90909090909090828</c:v>
                </c:pt>
                <c:pt idx="124">
                  <c:v>0.90909090909090828</c:v>
                </c:pt>
                <c:pt idx="125">
                  <c:v>0.90909090909090828</c:v>
                </c:pt>
                <c:pt idx="126">
                  <c:v>0.90909090909090828</c:v>
                </c:pt>
                <c:pt idx="127">
                  <c:v>0.90909090909090828</c:v>
                </c:pt>
                <c:pt idx="128">
                  <c:v>0.90909090909090828</c:v>
                </c:pt>
                <c:pt idx="129">
                  <c:v>0.90909090909090828</c:v>
                </c:pt>
                <c:pt idx="130">
                  <c:v>0.90909090909090828</c:v>
                </c:pt>
                <c:pt idx="131">
                  <c:v>0.90909090909090828</c:v>
                </c:pt>
                <c:pt idx="132">
                  <c:v>0.90909090909090828</c:v>
                </c:pt>
                <c:pt idx="133">
                  <c:v>0.90909090909090828</c:v>
                </c:pt>
                <c:pt idx="134">
                  <c:v>0.90909090909090828</c:v>
                </c:pt>
                <c:pt idx="135">
                  <c:v>0.90909090909090828</c:v>
                </c:pt>
                <c:pt idx="136">
                  <c:v>0.90909090909090828</c:v>
                </c:pt>
                <c:pt idx="137">
                  <c:v>0.90909090909090828</c:v>
                </c:pt>
                <c:pt idx="138">
                  <c:v>0.90909090909090828</c:v>
                </c:pt>
                <c:pt idx="139">
                  <c:v>0.90909090909090828</c:v>
                </c:pt>
                <c:pt idx="140">
                  <c:v>0.90909090909090828</c:v>
                </c:pt>
                <c:pt idx="141">
                  <c:v>0.90909090909090828</c:v>
                </c:pt>
                <c:pt idx="142">
                  <c:v>0.90909090909090828</c:v>
                </c:pt>
                <c:pt idx="143">
                  <c:v>0.90909090909090828</c:v>
                </c:pt>
                <c:pt idx="144">
                  <c:v>0.90909090909090828</c:v>
                </c:pt>
                <c:pt idx="145">
                  <c:v>0.90909090909090828</c:v>
                </c:pt>
                <c:pt idx="146">
                  <c:v>0.90909090909090828</c:v>
                </c:pt>
                <c:pt idx="147">
                  <c:v>0.90909090909090828</c:v>
                </c:pt>
                <c:pt idx="148">
                  <c:v>0.90909090909090828</c:v>
                </c:pt>
                <c:pt idx="149">
                  <c:v>0.90909090909090828</c:v>
                </c:pt>
                <c:pt idx="150">
                  <c:v>0.90909090909090828</c:v>
                </c:pt>
                <c:pt idx="151">
                  <c:v>0.90909090909090828</c:v>
                </c:pt>
                <c:pt idx="152">
                  <c:v>0.90909090909090828</c:v>
                </c:pt>
                <c:pt idx="153">
                  <c:v>0.90909090909090828</c:v>
                </c:pt>
                <c:pt idx="154">
                  <c:v>0.90909090909090828</c:v>
                </c:pt>
                <c:pt idx="155">
                  <c:v>0.90909090909090828</c:v>
                </c:pt>
                <c:pt idx="156">
                  <c:v>0.90909090909090828</c:v>
                </c:pt>
                <c:pt idx="157">
                  <c:v>0.90909090909090828</c:v>
                </c:pt>
                <c:pt idx="158">
                  <c:v>0.90909090909090828</c:v>
                </c:pt>
                <c:pt idx="159">
                  <c:v>0.90909090909090828</c:v>
                </c:pt>
                <c:pt idx="160">
                  <c:v>0.90909090909090828</c:v>
                </c:pt>
                <c:pt idx="161">
                  <c:v>0.90909090909090828</c:v>
                </c:pt>
                <c:pt idx="162">
                  <c:v>0.90909090909090828</c:v>
                </c:pt>
                <c:pt idx="163">
                  <c:v>0.90909090909090828</c:v>
                </c:pt>
                <c:pt idx="164">
                  <c:v>0.90909090909090828</c:v>
                </c:pt>
                <c:pt idx="165">
                  <c:v>0.90909090909090828</c:v>
                </c:pt>
                <c:pt idx="166">
                  <c:v>0.90909090909090828</c:v>
                </c:pt>
                <c:pt idx="167">
                  <c:v>0.90909090909090828</c:v>
                </c:pt>
                <c:pt idx="168">
                  <c:v>0.90909090909090828</c:v>
                </c:pt>
                <c:pt idx="169">
                  <c:v>0.90909090909090828</c:v>
                </c:pt>
                <c:pt idx="170">
                  <c:v>0.90909090909090828</c:v>
                </c:pt>
                <c:pt idx="171">
                  <c:v>0.90909090909090828</c:v>
                </c:pt>
                <c:pt idx="172">
                  <c:v>0.90909090909090828</c:v>
                </c:pt>
                <c:pt idx="173">
                  <c:v>0.90909090909090828</c:v>
                </c:pt>
                <c:pt idx="174">
                  <c:v>0.90909090909090828</c:v>
                </c:pt>
                <c:pt idx="175">
                  <c:v>0.90909090909090828</c:v>
                </c:pt>
                <c:pt idx="176">
                  <c:v>0.90909090909090828</c:v>
                </c:pt>
                <c:pt idx="177">
                  <c:v>0.90909090909090828</c:v>
                </c:pt>
                <c:pt idx="178">
                  <c:v>0.90909090909090828</c:v>
                </c:pt>
                <c:pt idx="179">
                  <c:v>0.90909090909090828</c:v>
                </c:pt>
                <c:pt idx="180">
                  <c:v>0.90909090909090828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5-5340-4819-A52F-C86615984C1E}"/>
            </c:ext>
          </c:extLst>
        </c:ser>
        <c:ser>
          <c:idx val="6"/>
          <c:order val="6"/>
          <c:tx>
            <c:strRef>
              <c:f>'PID Control'!$J$7</c:f>
              <c:strCache>
                <c:ptCount val="1"/>
                <c:pt idx="0">
                  <c:v>Process Output</c:v>
                </c:pt>
              </c:strCache>
            </c:strRef>
          </c:tx>
          <c:spPr>
            <a:ln w="19050" cap="rnd">
              <a:solidFill>
                <a:schemeClr val="accent1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xVal>
            <c:numRef>
              <c:f>'PID Control'!$C$9:$C$189</c:f>
              <c:numCache>
                <c:formatCode>General</c:formatCode>
                <c:ptCount val="181"/>
                <c:pt idx="0">
                  <c:v>-12</c:v>
                </c:pt>
                <c:pt idx="1">
                  <c:v>-11</c:v>
                </c:pt>
                <c:pt idx="2">
                  <c:v>-10</c:v>
                </c:pt>
                <c:pt idx="3">
                  <c:v>-9</c:v>
                </c:pt>
                <c:pt idx="4">
                  <c:v>-8</c:v>
                </c:pt>
                <c:pt idx="5">
                  <c:v>-7</c:v>
                </c:pt>
                <c:pt idx="6">
                  <c:v>-6</c:v>
                </c:pt>
                <c:pt idx="7">
                  <c:v>-5</c:v>
                </c:pt>
                <c:pt idx="8">
                  <c:v>-4</c:v>
                </c:pt>
                <c:pt idx="9">
                  <c:v>-3</c:v>
                </c:pt>
                <c:pt idx="10">
                  <c:v>-2</c:v>
                </c:pt>
                <c:pt idx="11">
                  <c:v>-1</c:v>
                </c:pt>
                <c:pt idx="12">
                  <c:v>0</c:v>
                </c:pt>
                <c:pt idx="13">
                  <c:v>1</c:v>
                </c:pt>
                <c:pt idx="14">
                  <c:v>2</c:v>
                </c:pt>
                <c:pt idx="15">
                  <c:v>3</c:v>
                </c:pt>
                <c:pt idx="16">
                  <c:v>4</c:v>
                </c:pt>
                <c:pt idx="17">
                  <c:v>5</c:v>
                </c:pt>
                <c:pt idx="18">
                  <c:v>6</c:v>
                </c:pt>
                <c:pt idx="19">
                  <c:v>7</c:v>
                </c:pt>
                <c:pt idx="20">
                  <c:v>8</c:v>
                </c:pt>
                <c:pt idx="21">
                  <c:v>9</c:v>
                </c:pt>
                <c:pt idx="22">
                  <c:v>10</c:v>
                </c:pt>
                <c:pt idx="23">
                  <c:v>11</c:v>
                </c:pt>
                <c:pt idx="24">
                  <c:v>12</c:v>
                </c:pt>
                <c:pt idx="25">
                  <c:v>13</c:v>
                </c:pt>
                <c:pt idx="26">
                  <c:v>14</c:v>
                </c:pt>
                <c:pt idx="27">
                  <c:v>15</c:v>
                </c:pt>
                <c:pt idx="28">
                  <c:v>16</c:v>
                </c:pt>
                <c:pt idx="29">
                  <c:v>17</c:v>
                </c:pt>
                <c:pt idx="30">
                  <c:v>18</c:v>
                </c:pt>
                <c:pt idx="31">
                  <c:v>19</c:v>
                </c:pt>
                <c:pt idx="32">
                  <c:v>20</c:v>
                </c:pt>
                <c:pt idx="33">
                  <c:v>21</c:v>
                </c:pt>
                <c:pt idx="34">
                  <c:v>22</c:v>
                </c:pt>
                <c:pt idx="35">
                  <c:v>23</c:v>
                </c:pt>
                <c:pt idx="36">
                  <c:v>24</c:v>
                </c:pt>
                <c:pt idx="37">
                  <c:v>25</c:v>
                </c:pt>
                <c:pt idx="38">
                  <c:v>26</c:v>
                </c:pt>
                <c:pt idx="39">
                  <c:v>27</c:v>
                </c:pt>
                <c:pt idx="40">
                  <c:v>28</c:v>
                </c:pt>
                <c:pt idx="41">
                  <c:v>29</c:v>
                </c:pt>
                <c:pt idx="42">
                  <c:v>30</c:v>
                </c:pt>
                <c:pt idx="43">
                  <c:v>31</c:v>
                </c:pt>
                <c:pt idx="44">
                  <c:v>32</c:v>
                </c:pt>
                <c:pt idx="45">
                  <c:v>33</c:v>
                </c:pt>
                <c:pt idx="46">
                  <c:v>34</c:v>
                </c:pt>
                <c:pt idx="47">
                  <c:v>35</c:v>
                </c:pt>
                <c:pt idx="48">
                  <c:v>36</c:v>
                </c:pt>
                <c:pt idx="49">
                  <c:v>37</c:v>
                </c:pt>
                <c:pt idx="50">
                  <c:v>38</c:v>
                </c:pt>
                <c:pt idx="51">
                  <c:v>39</c:v>
                </c:pt>
                <c:pt idx="52">
                  <c:v>40</c:v>
                </c:pt>
                <c:pt idx="53">
                  <c:v>41</c:v>
                </c:pt>
                <c:pt idx="54">
                  <c:v>42</c:v>
                </c:pt>
                <c:pt idx="55">
                  <c:v>43</c:v>
                </c:pt>
                <c:pt idx="56">
                  <c:v>44</c:v>
                </c:pt>
                <c:pt idx="57">
                  <c:v>45</c:v>
                </c:pt>
                <c:pt idx="58">
                  <c:v>46</c:v>
                </c:pt>
                <c:pt idx="59">
                  <c:v>47</c:v>
                </c:pt>
                <c:pt idx="60">
                  <c:v>48</c:v>
                </c:pt>
                <c:pt idx="61">
                  <c:v>49</c:v>
                </c:pt>
                <c:pt idx="62">
                  <c:v>50</c:v>
                </c:pt>
                <c:pt idx="63">
                  <c:v>51</c:v>
                </c:pt>
                <c:pt idx="64">
                  <c:v>52</c:v>
                </c:pt>
                <c:pt idx="65">
                  <c:v>53</c:v>
                </c:pt>
                <c:pt idx="66">
                  <c:v>54</c:v>
                </c:pt>
                <c:pt idx="67">
                  <c:v>55</c:v>
                </c:pt>
                <c:pt idx="68">
                  <c:v>56</c:v>
                </c:pt>
                <c:pt idx="69">
                  <c:v>57</c:v>
                </c:pt>
                <c:pt idx="70">
                  <c:v>58</c:v>
                </c:pt>
                <c:pt idx="71">
                  <c:v>59</c:v>
                </c:pt>
                <c:pt idx="72">
                  <c:v>60</c:v>
                </c:pt>
                <c:pt idx="73">
                  <c:v>61</c:v>
                </c:pt>
                <c:pt idx="74">
                  <c:v>62</c:v>
                </c:pt>
                <c:pt idx="75">
                  <c:v>63</c:v>
                </c:pt>
                <c:pt idx="76">
                  <c:v>64</c:v>
                </c:pt>
                <c:pt idx="77">
                  <c:v>65</c:v>
                </c:pt>
                <c:pt idx="78">
                  <c:v>66</c:v>
                </c:pt>
                <c:pt idx="79">
                  <c:v>67</c:v>
                </c:pt>
                <c:pt idx="80">
                  <c:v>68</c:v>
                </c:pt>
                <c:pt idx="81">
                  <c:v>69</c:v>
                </c:pt>
                <c:pt idx="82">
                  <c:v>70</c:v>
                </c:pt>
                <c:pt idx="83">
                  <c:v>71</c:v>
                </c:pt>
                <c:pt idx="84">
                  <c:v>72</c:v>
                </c:pt>
                <c:pt idx="85">
                  <c:v>73</c:v>
                </c:pt>
                <c:pt idx="86">
                  <c:v>74</c:v>
                </c:pt>
                <c:pt idx="87">
                  <c:v>75</c:v>
                </c:pt>
                <c:pt idx="88">
                  <c:v>76</c:v>
                </c:pt>
                <c:pt idx="89">
                  <c:v>77</c:v>
                </c:pt>
                <c:pt idx="90">
                  <c:v>78</c:v>
                </c:pt>
                <c:pt idx="91">
                  <c:v>79</c:v>
                </c:pt>
                <c:pt idx="92">
                  <c:v>80</c:v>
                </c:pt>
                <c:pt idx="93">
                  <c:v>81</c:v>
                </c:pt>
                <c:pt idx="94">
                  <c:v>82</c:v>
                </c:pt>
                <c:pt idx="95">
                  <c:v>83</c:v>
                </c:pt>
                <c:pt idx="96">
                  <c:v>84</c:v>
                </c:pt>
                <c:pt idx="97">
                  <c:v>85</c:v>
                </c:pt>
                <c:pt idx="98">
                  <c:v>86</c:v>
                </c:pt>
                <c:pt idx="99">
                  <c:v>87</c:v>
                </c:pt>
                <c:pt idx="100">
                  <c:v>88</c:v>
                </c:pt>
                <c:pt idx="101">
                  <c:v>89</c:v>
                </c:pt>
                <c:pt idx="102">
                  <c:v>90</c:v>
                </c:pt>
                <c:pt idx="103">
                  <c:v>91</c:v>
                </c:pt>
                <c:pt idx="104">
                  <c:v>92</c:v>
                </c:pt>
                <c:pt idx="105">
                  <c:v>93</c:v>
                </c:pt>
                <c:pt idx="106">
                  <c:v>94</c:v>
                </c:pt>
                <c:pt idx="107">
                  <c:v>95</c:v>
                </c:pt>
                <c:pt idx="108">
                  <c:v>96</c:v>
                </c:pt>
                <c:pt idx="109">
                  <c:v>97</c:v>
                </c:pt>
                <c:pt idx="110">
                  <c:v>98</c:v>
                </c:pt>
                <c:pt idx="111">
                  <c:v>99</c:v>
                </c:pt>
                <c:pt idx="112">
                  <c:v>100</c:v>
                </c:pt>
                <c:pt idx="113">
                  <c:v>101</c:v>
                </c:pt>
                <c:pt idx="114">
                  <c:v>102</c:v>
                </c:pt>
                <c:pt idx="115">
                  <c:v>103</c:v>
                </c:pt>
                <c:pt idx="116">
                  <c:v>104</c:v>
                </c:pt>
                <c:pt idx="117">
                  <c:v>105</c:v>
                </c:pt>
                <c:pt idx="118">
                  <c:v>106</c:v>
                </c:pt>
                <c:pt idx="119">
                  <c:v>107</c:v>
                </c:pt>
                <c:pt idx="120">
                  <c:v>108</c:v>
                </c:pt>
                <c:pt idx="121">
                  <c:v>109</c:v>
                </c:pt>
                <c:pt idx="122">
                  <c:v>110</c:v>
                </c:pt>
                <c:pt idx="123">
                  <c:v>111</c:v>
                </c:pt>
                <c:pt idx="124">
                  <c:v>112</c:v>
                </c:pt>
                <c:pt idx="125">
                  <c:v>113</c:v>
                </c:pt>
                <c:pt idx="126">
                  <c:v>114</c:v>
                </c:pt>
                <c:pt idx="127">
                  <c:v>115</c:v>
                </c:pt>
                <c:pt idx="128">
                  <c:v>116</c:v>
                </c:pt>
                <c:pt idx="129">
                  <c:v>117</c:v>
                </c:pt>
                <c:pt idx="130">
                  <c:v>118</c:v>
                </c:pt>
                <c:pt idx="131">
                  <c:v>119</c:v>
                </c:pt>
                <c:pt idx="132">
                  <c:v>120</c:v>
                </c:pt>
                <c:pt idx="133">
                  <c:v>121</c:v>
                </c:pt>
                <c:pt idx="134">
                  <c:v>122</c:v>
                </c:pt>
                <c:pt idx="135">
                  <c:v>123</c:v>
                </c:pt>
                <c:pt idx="136">
                  <c:v>124</c:v>
                </c:pt>
                <c:pt idx="137">
                  <c:v>125</c:v>
                </c:pt>
                <c:pt idx="138">
                  <c:v>126</c:v>
                </c:pt>
                <c:pt idx="139">
                  <c:v>127</c:v>
                </c:pt>
                <c:pt idx="140">
                  <c:v>128</c:v>
                </c:pt>
                <c:pt idx="141">
                  <c:v>129</c:v>
                </c:pt>
                <c:pt idx="142">
                  <c:v>130</c:v>
                </c:pt>
                <c:pt idx="143">
                  <c:v>131</c:v>
                </c:pt>
                <c:pt idx="144">
                  <c:v>132</c:v>
                </c:pt>
                <c:pt idx="145">
                  <c:v>133</c:v>
                </c:pt>
                <c:pt idx="146">
                  <c:v>134</c:v>
                </c:pt>
                <c:pt idx="147">
                  <c:v>135</c:v>
                </c:pt>
                <c:pt idx="148">
                  <c:v>136</c:v>
                </c:pt>
                <c:pt idx="149">
                  <c:v>137</c:v>
                </c:pt>
                <c:pt idx="150">
                  <c:v>138</c:v>
                </c:pt>
                <c:pt idx="151">
                  <c:v>139</c:v>
                </c:pt>
                <c:pt idx="152">
                  <c:v>140</c:v>
                </c:pt>
                <c:pt idx="153">
                  <c:v>141</c:v>
                </c:pt>
                <c:pt idx="154">
                  <c:v>142</c:v>
                </c:pt>
                <c:pt idx="155">
                  <c:v>143</c:v>
                </c:pt>
                <c:pt idx="156">
                  <c:v>144</c:v>
                </c:pt>
                <c:pt idx="157">
                  <c:v>145</c:v>
                </c:pt>
                <c:pt idx="158">
                  <c:v>146</c:v>
                </c:pt>
                <c:pt idx="159">
                  <c:v>147</c:v>
                </c:pt>
                <c:pt idx="160">
                  <c:v>148</c:v>
                </c:pt>
                <c:pt idx="161">
                  <c:v>149</c:v>
                </c:pt>
                <c:pt idx="162">
                  <c:v>150</c:v>
                </c:pt>
                <c:pt idx="163">
                  <c:v>151</c:v>
                </c:pt>
                <c:pt idx="164">
                  <c:v>152</c:v>
                </c:pt>
                <c:pt idx="165">
                  <c:v>153</c:v>
                </c:pt>
                <c:pt idx="166">
                  <c:v>154</c:v>
                </c:pt>
                <c:pt idx="167">
                  <c:v>155</c:v>
                </c:pt>
                <c:pt idx="168">
                  <c:v>156</c:v>
                </c:pt>
                <c:pt idx="169">
                  <c:v>157</c:v>
                </c:pt>
                <c:pt idx="170">
                  <c:v>158</c:v>
                </c:pt>
                <c:pt idx="171">
                  <c:v>159</c:v>
                </c:pt>
                <c:pt idx="172">
                  <c:v>160</c:v>
                </c:pt>
                <c:pt idx="173">
                  <c:v>161</c:v>
                </c:pt>
                <c:pt idx="174">
                  <c:v>162</c:v>
                </c:pt>
                <c:pt idx="175">
                  <c:v>163</c:v>
                </c:pt>
                <c:pt idx="176">
                  <c:v>164</c:v>
                </c:pt>
                <c:pt idx="177">
                  <c:v>165</c:v>
                </c:pt>
                <c:pt idx="178">
                  <c:v>166</c:v>
                </c:pt>
                <c:pt idx="179">
                  <c:v>167</c:v>
                </c:pt>
                <c:pt idx="180">
                  <c:v>168</c:v>
                </c:pt>
              </c:numCache>
            </c:numRef>
          </c:xVal>
          <c:yVal>
            <c:numRef>
              <c:f>'PID Control'!$J$9:$J$189</c:f>
              <c:numCache>
                <c:formatCode>General</c:formatCode>
                <c:ptCount val="181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  <c:pt idx="8">
                  <c:v>0</c:v>
                </c:pt>
                <c:pt idx="9">
                  <c:v>0</c:v>
                </c:pt>
                <c:pt idx="10">
                  <c:v>0</c:v>
                </c:pt>
                <c:pt idx="11">
                  <c:v>0</c:v>
                </c:pt>
                <c:pt idx="12">
                  <c:v>0</c:v>
                </c:pt>
                <c:pt idx="13">
                  <c:v>0</c:v>
                </c:pt>
                <c:pt idx="14">
                  <c:v>0</c:v>
                </c:pt>
                <c:pt idx="15">
                  <c:v>0</c:v>
                </c:pt>
                <c:pt idx="16">
                  <c:v>0</c:v>
                </c:pt>
                <c:pt idx="17">
                  <c:v>0</c:v>
                </c:pt>
                <c:pt idx="18">
                  <c:v>0.48770575499285984</c:v>
                </c:pt>
                <c:pt idx="19">
                  <c:v>0.95162581964040416</c:v>
                </c:pt>
                <c:pt idx="20">
                  <c:v>1.1550633322962665</c:v>
                </c:pt>
                <c:pt idx="21">
                  <c:v>1.1223225949964921</c:v>
                </c:pt>
                <c:pt idx="22">
                  <c:v>0.99196099659340176</c:v>
                </c:pt>
                <c:pt idx="23">
                  <c:v>0.88392505437124624</c:v>
                </c:pt>
                <c:pt idx="24">
                  <c:v>0.8447361889971281</c:v>
                </c:pt>
                <c:pt idx="25">
                  <c:v>0.86014833790829104</c:v>
                </c:pt>
                <c:pt idx="26">
                  <c:v>0.89392146262197369</c:v>
                </c:pt>
                <c:pt idx="27">
                  <c:v>0.9185308588861798</c:v>
                </c:pt>
                <c:pt idx="28">
                  <c:v>0.92546869344493599</c:v>
                </c:pt>
                <c:pt idx="29">
                  <c:v>0.92006602163458973</c:v>
                </c:pt>
                <c:pt idx="30">
                  <c:v>0.91154321939617411</c:v>
                </c:pt>
                <c:pt idx="31">
                  <c:v>0.90607099326203611</c:v>
                </c:pt>
                <c:pt idx="32">
                  <c:v>0.90502227044606365</c:v>
                </c:pt>
                <c:pt idx="33">
                  <c:v>0.9066935306236068</c:v>
                </c:pt>
                <c:pt idx="34">
                  <c:v>0.90879475063322412</c:v>
                </c:pt>
                <c:pt idx="35">
                  <c:v>0.90997840972704369</c:v>
                </c:pt>
                <c:pt idx="36">
                  <c:v>0.91007956399446621</c:v>
                </c:pt>
                <c:pt idx="37">
                  <c:v>0.90959850755804683</c:v>
                </c:pt>
                <c:pt idx="38">
                  <c:v>0.90909157900251525</c:v>
                </c:pt>
                <c:pt idx="39">
                  <c:v>0.90884398763689211</c:v>
                </c:pt>
                <c:pt idx="40">
                  <c:v>0.90885570341856203</c:v>
                </c:pt>
                <c:pt idx="41">
                  <c:v>0.90898759954871833</c:v>
                </c:pt>
                <c:pt idx="42">
                  <c:v>0.90910734917455627</c:v>
                </c:pt>
                <c:pt idx="43">
                  <c:v>0.90915693204048764</c:v>
                </c:pt>
                <c:pt idx="44">
                  <c:v>0.90914569413983326</c:v>
                </c:pt>
                <c:pt idx="45">
                  <c:v>0.90911082246899744</c:v>
                </c:pt>
                <c:pt idx="46">
                  <c:v>0.90908313229844007</c:v>
                </c:pt>
                <c:pt idx="47">
                  <c:v>0.90907379970798918</c:v>
                </c:pt>
                <c:pt idx="48">
                  <c:v>0.90907842692888319</c:v>
                </c:pt>
                <c:pt idx="49">
                  <c:v>0.90908738003562306</c:v>
                </c:pt>
                <c:pt idx="50">
                  <c:v>0.90909363977193514</c:v>
                </c:pt>
                <c:pt idx="51">
                  <c:v>0.90909522773562268</c:v>
                </c:pt>
                <c:pt idx="52">
                  <c:v>0.90909368534398316</c:v>
                </c:pt>
                <c:pt idx="53">
                  <c:v>0.90909144371664241</c:v>
                </c:pt>
                <c:pt idx="54">
                  <c:v>0.90909006364803613</c:v>
                </c:pt>
                <c:pt idx="55">
                  <c:v>0.90908984414072469</c:v>
                </c:pt>
                <c:pt idx="56">
                  <c:v>0.90909030840631277</c:v>
                </c:pt>
                <c:pt idx="57">
                  <c:v>0.90909085708437987</c:v>
                </c:pt>
                <c:pt idx="58">
                  <c:v>0.9090911525781028</c:v>
                </c:pt>
                <c:pt idx="59">
                  <c:v>0.90909116606697582</c:v>
                </c:pt>
                <c:pt idx="60">
                  <c:v>0.90909103478399944</c:v>
                </c:pt>
                <c:pt idx="61">
                  <c:v>0.9090909033251684</c:v>
                </c:pt>
                <c:pt idx="62">
                  <c:v>0.90909084230512327</c:v>
                </c:pt>
                <c:pt idx="63">
                  <c:v>0.90909084837428944</c:v>
                </c:pt>
                <c:pt idx="64">
                  <c:v>0.90909088390728598</c:v>
                </c:pt>
                <c:pt idx="65">
                  <c:v>0.9090909147473506</c:v>
                </c:pt>
                <c:pt idx="66">
                  <c:v>0.90909092675368053</c:v>
                </c:pt>
                <c:pt idx="67">
                  <c:v>0.90909092313357787</c:v>
                </c:pt>
                <c:pt idx="68">
                  <c:v>0.9090909138344736</c:v>
                </c:pt>
                <c:pt idx="69">
                  <c:v>0.90909090675443682</c:v>
                </c:pt>
                <c:pt idx="70">
                  <c:v>0.90909090455492425</c:v>
                </c:pt>
                <c:pt idx="71">
                  <c:v>0.90909090591565789</c:v>
                </c:pt>
                <c:pt idx="72">
                  <c:v>0.90909090828274264</c:v>
                </c:pt>
                <c:pt idx="73">
                  <c:v>0.9090909098707457</c:v>
                </c:pt>
                <c:pt idx="74">
                  <c:v>0.90909091022686006</c:v>
                </c:pt>
                <c:pt idx="75">
                  <c:v>0.90909090979112828</c:v>
                </c:pt>
                <c:pt idx="76">
                  <c:v>0.90909090920296842</c:v>
                </c:pt>
                <c:pt idx="77">
                  <c:v>0.90909090885600241</c:v>
                </c:pt>
                <c:pt idx="78">
                  <c:v>0.90909090881280696</c:v>
                </c:pt>
                <c:pt idx="79">
                  <c:v>0.90909090894093547</c:v>
                </c:pt>
                <c:pt idx="80">
                  <c:v>0.90909090908388179</c:v>
                </c:pt>
                <c:pt idx="81">
                  <c:v>0.90909090915736757</c:v>
                </c:pt>
                <c:pt idx="82">
                  <c:v>0.90909090915755353</c:v>
                </c:pt>
                <c:pt idx="83">
                  <c:v>0.90909090912189106</c:v>
                </c:pt>
                <c:pt idx="84">
                  <c:v>0.90909090908787715</c:v>
                </c:pt>
                <c:pt idx="85">
                  <c:v>0.90909090907291501</c:v>
                </c:pt>
                <c:pt idx="86">
                  <c:v>0.90909090907527124</c:v>
                </c:pt>
                <c:pt idx="87">
                  <c:v>0.90909090908480972</c:v>
                </c:pt>
                <c:pt idx="88">
                  <c:v>0.90909090909273382</c:v>
                </c:pt>
                <c:pt idx="89">
                  <c:v>0.90909090909561951</c:v>
                </c:pt>
                <c:pt idx="90">
                  <c:v>0.90909090909449985</c:v>
                </c:pt>
                <c:pt idx="91">
                  <c:v>0.90909090909202739</c:v>
                </c:pt>
                <c:pt idx="92">
                  <c:v>0.90909090909022161</c:v>
                </c:pt>
                <c:pt idx="93">
                  <c:v>0.9090909090897098</c:v>
                </c:pt>
                <c:pt idx="94">
                  <c:v>0.90909090909010348</c:v>
                </c:pt>
                <c:pt idx="95">
                  <c:v>0.90909090909072776</c:v>
                </c:pt>
                <c:pt idx="96">
                  <c:v>0.90909090909112944</c:v>
                </c:pt>
                <c:pt idx="97">
                  <c:v>0.90909090909120716</c:v>
                </c:pt>
                <c:pt idx="98">
                  <c:v>0.90909090909108514</c:v>
                </c:pt>
                <c:pt idx="99">
                  <c:v>0.90909090909093115</c:v>
                </c:pt>
                <c:pt idx="100">
                  <c:v>0.90909090909084422</c:v>
                </c:pt>
                <c:pt idx="101">
                  <c:v>0.90909090909083656</c:v>
                </c:pt>
                <c:pt idx="102">
                  <c:v>0.90909090909087165</c:v>
                </c:pt>
                <c:pt idx="103">
                  <c:v>0.90909090909090884</c:v>
                </c:pt>
                <c:pt idx="104">
                  <c:v>0.90909090909092716</c:v>
                </c:pt>
                <c:pt idx="105">
                  <c:v>0.90909090909092649</c:v>
                </c:pt>
                <c:pt idx="106">
                  <c:v>0.90909090909091683</c:v>
                </c:pt>
                <c:pt idx="107">
                  <c:v>0.90909090909090795</c:v>
                </c:pt>
                <c:pt idx="108">
                  <c:v>0.90909090909090418</c:v>
                </c:pt>
                <c:pt idx="109">
                  <c:v>0.90909090909090495</c:v>
                </c:pt>
                <c:pt idx="110">
                  <c:v>0.90909090909090751</c:v>
                </c:pt>
                <c:pt idx="111">
                  <c:v>0.90909090909090962</c:v>
                </c:pt>
                <c:pt idx="112">
                  <c:v>0.90909090909091028</c:v>
                </c:pt>
                <c:pt idx="113">
                  <c:v>0.90909090909090995</c:v>
                </c:pt>
                <c:pt idx="114">
                  <c:v>0.90909090909090928</c:v>
                </c:pt>
                <c:pt idx="115">
                  <c:v>0.90909090909090895</c:v>
                </c:pt>
                <c:pt idx="116">
                  <c:v>0.90909090909090895</c:v>
                </c:pt>
                <c:pt idx="117">
                  <c:v>0.90909090909090906</c:v>
                </c:pt>
                <c:pt idx="118">
                  <c:v>0.90909090909090917</c:v>
                </c:pt>
                <c:pt idx="119">
                  <c:v>0.90909090909090917</c:v>
                </c:pt>
                <c:pt idx="120">
                  <c:v>0.90909090909090917</c:v>
                </c:pt>
                <c:pt idx="121">
                  <c:v>0.90909090909090917</c:v>
                </c:pt>
                <c:pt idx="122">
                  <c:v>0.90909090909090917</c:v>
                </c:pt>
                <c:pt idx="123">
                  <c:v>0.90909090909090917</c:v>
                </c:pt>
                <c:pt idx="124">
                  <c:v>0.90909090909090917</c:v>
                </c:pt>
                <c:pt idx="125">
                  <c:v>0.90909090909090917</c:v>
                </c:pt>
                <c:pt idx="126">
                  <c:v>0.90909090909090917</c:v>
                </c:pt>
                <c:pt idx="127">
                  <c:v>0.90909090909090917</c:v>
                </c:pt>
                <c:pt idx="128">
                  <c:v>0.90909090909090917</c:v>
                </c:pt>
                <c:pt idx="129">
                  <c:v>0.90909090909090917</c:v>
                </c:pt>
                <c:pt idx="130">
                  <c:v>0.90909090909090917</c:v>
                </c:pt>
                <c:pt idx="131">
                  <c:v>0.90909090909090917</c:v>
                </c:pt>
                <c:pt idx="132">
                  <c:v>0.90909090909090917</c:v>
                </c:pt>
                <c:pt idx="133">
                  <c:v>0.90909090909090917</c:v>
                </c:pt>
                <c:pt idx="134">
                  <c:v>0.90909090909090917</c:v>
                </c:pt>
                <c:pt idx="135">
                  <c:v>0.90909090909090917</c:v>
                </c:pt>
                <c:pt idx="136">
                  <c:v>0.90909090909090917</c:v>
                </c:pt>
                <c:pt idx="137">
                  <c:v>0.90909090909090917</c:v>
                </c:pt>
                <c:pt idx="138">
                  <c:v>0.90909090909090917</c:v>
                </c:pt>
                <c:pt idx="139">
                  <c:v>0.90909090909090917</c:v>
                </c:pt>
                <c:pt idx="140">
                  <c:v>0.90909090909090917</c:v>
                </c:pt>
                <c:pt idx="141">
                  <c:v>0.90909090909090917</c:v>
                </c:pt>
                <c:pt idx="142">
                  <c:v>0.90909090909090917</c:v>
                </c:pt>
                <c:pt idx="143">
                  <c:v>0.90909090909090917</c:v>
                </c:pt>
                <c:pt idx="144">
                  <c:v>0.90909090909090917</c:v>
                </c:pt>
                <c:pt idx="145">
                  <c:v>0.90909090909090917</c:v>
                </c:pt>
                <c:pt idx="146">
                  <c:v>0.90909090909090917</c:v>
                </c:pt>
                <c:pt idx="147">
                  <c:v>0.90909090909090917</c:v>
                </c:pt>
                <c:pt idx="148">
                  <c:v>0.90909090909090917</c:v>
                </c:pt>
                <c:pt idx="149">
                  <c:v>0.90909090909090917</c:v>
                </c:pt>
                <c:pt idx="150">
                  <c:v>0.90909090909090917</c:v>
                </c:pt>
                <c:pt idx="151">
                  <c:v>0.90909090909090917</c:v>
                </c:pt>
                <c:pt idx="152">
                  <c:v>0.90909090909090917</c:v>
                </c:pt>
                <c:pt idx="153">
                  <c:v>0.90909090909090917</c:v>
                </c:pt>
                <c:pt idx="154">
                  <c:v>0.90909090909090917</c:v>
                </c:pt>
                <c:pt idx="155">
                  <c:v>0.90909090909090917</c:v>
                </c:pt>
                <c:pt idx="156">
                  <c:v>0.90909090909090917</c:v>
                </c:pt>
                <c:pt idx="157">
                  <c:v>0.90909090909090917</c:v>
                </c:pt>
                <c:pt idx="158">
                  <c:v>0.90909090909090917</c:v>
                </c:pt>
                <c:pt idx="159">
                  <c:v>0.90909090909090917</c:v>
                </c:pt>
                <c:pt idx="160">
                  <c:v>0.90909090909090917</c:v>
                </c:pt>
                <c:pt idx="161">
                  <c:v>0.90909090909090917</c:v>
                </c:pt>
                <c:pt idx="162">
                  <c:v>0.90909090909090917</c:v>
                </c:pt>
                <c:pt idx="163">
                  <c:v>0.90909090909090917</c:v>
                </c:pt>
                <c:pt idx="164">
                  <c:v>0.90909090909090917</c:v>
                </c:pt>
                <c:pt idx="165">
                  <c:v>0.90909090909090917</c:v>
                </c:pt>
                <c:pt idx="166">
                  <c:v>0.90909090909090917</c:v>
                </c:pt>
                <c:pt idx="167">
                  <c:v>0.90909090909090917</c:v>
                </c:pt>
                <c:pt idx="168">
                  <c:v>0.90909090909090917</c:v>
                </c:pt>
                <c:pt idx="169">
                  <c:v>0.90909090909090917</c:v>
                </c:pt>
                <c:pt idx="170">
                  <c:v>0.90909090909090917</c:v>
                </c:pt>
                <c:pt idx="171">
                  <c:v>0.90909090909090917</c:v>
                </c:pt>
                <c:pt idx="172">
                  <c:v>0.90909090909090917</c:v>
                </c:pt>
                <c:pt idx="173">
                  <c:v>0.90909090909090917</c:v>
                </c:pt>
                <c:pt idx="174">
                  <c:v>0.90909090909090917</c:v>
                </c:pt>
                <c:pt idx="175">
                  <c:v>0.90909090909090917</c:v>
                </c:pt>
                <c:pt idx="176">
                  <c:v>0.90909090909090917</c:v>
                </c:pt>
                <c:pt idx="177">
                  <c:v>0.90909090909090917</c:v>
                </c:pt>
                <c:pt idx="178">
                  <c:v>0.90909090909090917</c:v>
                </c:pt>
                <c:pt idx="179">
                  <c:v>0.90909090909090917</c:v>
                </c:pt>
                <c:pt idx="180">
                  <c:v>0.90909090909090917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6-5340-4819-A52F-C86615984C1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65204712"/>
        <c:axId val="665207664"/>
      </c:scatterChart>
      <c:valAx>
        <c:axId val="665204712"/>
        <c:scaling>
          <c:orientation val="minMax"/>
          <c:max val="15"/>
          <c:min val="2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24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2400"/>
                  <a:t>Time</a:t>
                </a:r>
              </a:p>
            </c:rich>
          </c:tx>
          <c:layout>
            <c:manualLayout>
              <c:xMode val="edge"/>
              <c:yMode val="edge"/>
              <c:x val="0.5054161175699643"/>
              <c:y val="0.80001767806948765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24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65207664"/>
        <c:crosses val="autoZero"/>
        <c:crossBetween val="midCat"/>
      </c:valAx>
      <c:valAx>
        <c:axId val="665207664"/>
        <c:scaling>
          <c:orientation val="minMax"/>
          <c:min val="-5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65204712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64823512770076375"/>
          <c:y val="4.8401267562336876E-2"/>
          <c:w val="0.32529428896817247"/>
          <c:h val="0.48978713870095847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AEADDE-2650-4EAE-937F-8DD8CE547A2B}" type="datetimeFigureOut">
              <a:rPr lang="en-GB" smtClean="0"/>
              <a:t>15/06/2023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AB0123-C8F0-4EA0-A637-6E83788DC5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7571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45BF5-E9C9-F4E0-92DB-6480685E96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32C86D-2BDA-B496-8496-20410B08DD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413F73-EBCC-DC93-0DCC-6473D1FBBD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AB228-3A00-4C4D-AFBA-4F69193B8C2F}" type="datetime1">
              <a:rPr lang="en-GB" smtClean="0"/>
              <a:t>15/06/2023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03B2A8-4569-595E-847C-03F0056A0A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DAF863-B335-B981-BD58-D2361DC66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47AE4-9E4B-45FB-8EF8-F407D107C3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33148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449ADD-28D6-1A85-06ED-708A63FEB8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E894D2-6517-5F21-6ECE-FCB6E9815E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AF3204-F138-7884-007E-385F373EA1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D7AEE-F7E1-4D4A-AC77-91FE3F6895AB}" type="datetime1">
              <a:rPr lang="en-GB" smtClean="0"/>
              <a:t>15/06/2023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60C7A3-203F-1A53-B8E4-1FE556B516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3F2193-1E1E-2FF7-DEC8-200D00D740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47AE4-9E4B-45FB-8EF8-F407D107C3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9554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90CD34-D6A8-7382-6D5C-3A23AD8B09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08F69B-D069-C900-CA8D-07DEC28490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AA803C-1F08-215C-49EC-BC8AFD15CC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D1EB5-8C04-48D2-BF67-D0E5ED31947E}" type="datetime1">
              <a:rPr lang="en-GB" smtClean="0"/>
              <a:t>15/06/2023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49AA26-8566-7DBF-49FD-D23A2C3A5A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80F8F5-C8D3-ECD4-AD6A-4303AC94A7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47AE4-9E4B-45FB-8EF8-F407D107C3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3666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0CE2E-0BAD-8E7B-1CD6-E3A168E356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0A8CA4-6C1B-492E-124F-A1FDF0B285B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8957AB-00EA-CEA3-918C-0B0F7449EE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F114F3-84C5-7DAE-3F5F-19EFFACF3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42600-94DF-4381-8ED9-1FFCDC8612B5}" type="datetime1">
              <a:rPr lang="en-GB" smtClean="0"/>
              <a:t>15/06/2023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1E93E2-6333-77DD-543A-CE8FBF30C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96131F-58F3-E205-CA1D-0BC9D00A25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47AE4-9E4B-45FB-8EF8-F407D107C3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52313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279F7-6B02-43EE-1CAD-1AA5FF1279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3CF40B-C8BB-C210-E9B3-C7CB733726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FE37DA-DA70-8D88-E98B-57A10F5CBC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BAC631D-3662-3926-2DE8-BE016556A7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0ECA6DB-B27E-F105-7F09-16C0E83957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9972870-FF3F-0757-F814-A71516337E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704C1-1C5E-4451-AE3A-53CD121ECAA1}" type="datetime1">
              <a:rPr lang="en-GB" smtClean="0"/>
              <a:t>15/06/2023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C5C6178-9B11-EFA1-FCA8-D9A5ED5E85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C1D6748-4C2F-EBC3-0DB4-CAC5C52BFA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47AE4-9E4B-45FB-8EF8-F407D107C3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39932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D1B071-6506-28A1-4DC5-FB13DC697C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068B19E-9DE9-1035-7BFE-E013BEB5D3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1BF6B-4310-4485-AE0B-9E3F4E1341C8}" type="datetime1">
              <a:rPr lang="en-GB" smtClean="0"/>
              <a:t>15/06/2023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1DFF49-7D23-988C-75F4-3DD9B3596C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CB4DF4-278B-29AD-F4E4-172E9E4B8E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47AE4-9E4B-45FB-8EF8-F407D107C3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829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52BAF30-1A21-8CA5-5CA2-4951AF61DD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F8253-CCDE-40FA-91C5-66536725A851}" type="datetime1">
              <a:rPr lang="en-GB" smtClean="0"/>
              <a:t>15/06/2023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D50641-4685-2455-2EC8-4C9714ECE1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7BE649-58C2-339A-E4BC-F5A54A306F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47AE4-9E4B-45FB-8EF8-F407D107C3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5999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D2E625-4B44-E96F-0541-F5F179A83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A6930F-29D1-8F21-AA7A-9988EEBAD8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6454D4D-878B-EF11-A098-15F5664929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C18C81-4C7A-450D-10E5-9EBA42B9F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F0AB4-2363-4DB5-A329-2662AFA1DB12}" type="datetime1">
              <a:rPr lang="en-GB" smtClean="0"/>
              <a:t>15/06/2023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9BAD1D-8C19-8227-3BD3-39B62D063A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352851-27E5-3B9E-B78D-C154B77BA9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47AE4-9E4B-45FB-8EF8-F407D107C3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879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2481C-81F6-080A-08E9-7454659075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649285-F595-35C3-5C8B-662700446EF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BB1802-3EFD-0B22-9ED7-DA0E0DC00A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69CF1E-9CFC-8C84-5EDF-9C01B1B77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57BA9-C0FE-42D7-A63D-0136CC11C9A3}" type="datetime1">
              <a:rPr lang="en-GB" smtClean="0"/>
              <a:t>15/06/2023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FF5E19-EC0D-C726-5819-B3D67CCE85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1524E6-988F-4BE3-1461-E5F357D34F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47AE4-9E4B-45FB-8EF8-F407D107C3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5382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1FD5D-4372-E630-57B6-427871026D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51A4D9-FA82-1D50-9361-8DE5BC7089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BA3A63-2CCA-7213-D1AC-AEA9717711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D8DD15-DC40-4FBB-ABDA-D0FC2EC6AF05}" type="datetime1">
              <a:rPr lang="en-GB" smtClean="0"/>
              <a:t>15/06/2023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72C7E6-A308-53B0-115F-171B8293C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F8570E-2B08-D15A-458E-0219441CAD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47AE4-9E4B-45FB-8EF8-F407D107C3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588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ED8871E-3C58-7742-6A36-CA6F9CD34C1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839D6F-BF40-753E-7CC3-A9816DAF7D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B1D75C-5265-789A-3F00-484771664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1C038B-3B15-43E4-878D-32294ECB4509}" type="datetime1">
              <a:rPr lang="en-GB" smtClean="0"/>
              <a:t>15/06/2023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F856B6-8986-5CAD-96C5-AACB92B481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C1CC3E-E94B-5ED5-688B-6D6F78C42E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47AE4-9E4B-45FB-8EF8-F407D107C3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9421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15B37C-F2F2-FD12-BD49-D96A065C3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D85232-7AF5-3D4B-1436-2F0CA36FEB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06BEA5-D75F-5410-8EC5-1D37C5E1986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A5EDA8-EEE5-485B-B083-226E8BCD5C35}" type="datetime1">
              <a:rPr lang="en-GB" smtClean="0"/>
              <a:t>15/06/2023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ACEACF-4C8C-2D7A-F84D-3A08BA7CF86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45898C-A628-65E4-F0AE-3E79FFEFACF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F47AE4-9E4B-45FB-8EF8-F407D107C3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17184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5" name="Rectangle 94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7" name="Freeform: Shape 96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99" name="Freeform: Shape 98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9" name="Title 1">
            <a:extLst>
              <a:ext uri="{FF2B5EF4-FFF2-40B4-BE49-F238E27FC236}">
                <a16:creationId xmlns:a16="http://schemas.microsoft.com/office/drawing/2014/main" id="{A6AF2270-44E4-7E8B-D234-F03690381B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5444" y="1098893"/>
            <a:ext cx="9165462" cy="286048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>
              <a:lnSpc>
                <a:spcPct val="200000"/>
              </a:lnSpc>
            </a:pPr>
            <a:r>
              <a:rPr lang="en-US" sz="29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Module Name	: Instrumentation and Control</a:t>
            </a:r>
            <a:br>
              <a:rPr lang="en-US" sz="29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</a:br>
            <a:r>
              <a:rPr lang="en-US" sz="29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Module Code	:  ACDB5011</a:t>
            </a:r>
            <a:br>
              <a:rPr lang="en-US" sz="29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</a:br>
            <a:r>
              <a:rPr lang="en-US" sz="29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Topic 		: Types of Controllers</a:t>
            </a:r>
            <a:br>
              <a:rPr lang="en-US" sz="29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</a:br>
            <a:br>
              <a:rPr lang="en-US" sz="2900" b="1" dirty="0">
                <a:solidFill>
                  <a:schemeClr val="accent1">
                    <a:lumMod val="75000"/>
                  </a:schemeClr>
                </a:solidFill>
                <a:latin typeface="Calibri "/>
                <a:ea typeface="Cambria" panose="02040503050406030204" pitchFamily="18" charset="0"/>
              </a:rPr>
            </a:br>
            <a:endParaRPr lang="en-US" sz="2900" dirty="0">
              <a:solidFill>
                <a:schemeClr val="accent1">
                  <a:lumMod val="75000"/>
                </a:schemeClr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50" name="Subtitle 2">
            <a:extLst>
              <a:ext uri="{FF2B5EF4-FFF2-40B4-BE49-F238E27FC236}">
                <a16:creationId xmlns:a16="http://schemas.microsoft.com/office/drawing/2014/main" id="{4189934C-C841-2F4C-E4C4-25E241D865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96212" y="4453878"/>
            <a:ext cx="8258176" cy="631825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/>
            <a:endParaRPr lang="en-US" sz="1500" b="1" dirty="0">
              <a:latin typeface="Amasis MT Pro Light" panose="020B0604020202020204" pitchFamily="18" charset="0"/>
            </a:endParaRPr>
          </a:p>
        </p:txBody>
      </p:sp>
      <p:sp>
        <p:nvSpPr>
          <p:cNvPr id="101" name="Rectangle 100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1481BF-A4FD-7906-F2EF-FB352F0A33F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37453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6426" y="646603"/>
            <a:ext cx="9144000" cy="42699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Types of Control System</a:t>
            </a:r>
            <a:endParaRPr lang="en-US" sz="28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7044C5A-8CE3-0AD3-122D-FA8571F4072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F75076C-7404-7DD5-39C0-69CECCF33893}"/>
              </a:ext>
            </a:extLst>
          </p:cNvPr>
          <p:cNvSpPr txBox="1"/>
          <p:nvPr/>
        </p:nvSpPr>
        <p:spPr>
          <a:xfrm>
            <a:off x="374072" y="1518893"/>
            <a:ext cx="11102687" cy="4189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As mentioned previously, there are two main types of control system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Open Loop (No feedback used)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Closed Loop (Feedback used to regulate output)</a:t>
            </a:r>
          </a:p>
          <a:p>
            <a:pPr>
              <a:lnSpc>
                <a:spcPct val="2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But there are several types of closed loop system</a:t>
            </a:r>
          </a:p>
          <a:p>
            <a:pPr>
              <a:lnSpc>
                <a:spcPct val="200000"/>
              </a:lnSpc>
            </a:pPr>
            <a:endParaRPr lang="en-GB" sz="2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53229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569" y="450819"/>
            <a:ext cx="9144000" cy="42699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25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Types of CL Controllers</a:t>
            </a:r>
            <a:endParaRPr lang="en-US" sz="25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7044C5A-8CE3-0AD3-122D-FA8571F4072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F75076C-7404-7DD5-39C0-69CECCF33893}"/>
              </a:ext>
            </a:extLst>
          </p:cNvPr>
          <p:cNvSpPr txBox="1"/>
          <p:nvPr/>
        </p:nvSpPr>
        <p:spPr>
          <a:xfrm>
            <a:off x="2462645" y="1134173"/>
            <a:ext cx="11102687" cy="4589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Discrete Control (On/Off)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Three state controller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Proportional (P)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Proportional – Integral (PI)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Proportional – Derivative (PD)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Proportional – Integral – Derivative (PID)</a:t>
            </a:r>
          </a:p>
        </p:txBody>
      </p:sp>
    </p:spTree>
    <p:extLst>
      <p:ext uri="{BB962C8B-B14F-4D97-AF65-F5344CB8AC3E}">
        <p14:creationId xmlns:p14="http://schemas.microsoft.com/office/powerpoint/2010/main" val="26024433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569" y="856065"/>
            <a:ext cx="9144000" cy="42699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Discrete Control (On/Off)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7044C5A-8CE3-0AD3-122D-FA8571F4072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F75076C-7404-7DD5-39C0-69CECCF33893}"/>
              </a:ext>
            </a:extLst>
          </p:cNvPr>
          <p:cNvSpPr txBox="1"/>
          <p:nvPr/>
        </p:nvSpPr>
        <p:spPr>
          <a:xfrm>
            <a:off x="799233" y="1726454"/>
            <a:ext cx="11102687" cy="34057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An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error signal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is generated from the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difference between the set point and the process value.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output of the controller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will either turn the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plant ON or OFF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depending on the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error signal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444174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569" y="856064"/>
            <a:ext cx="9144000" cy="42699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25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Discrete Controller Behaviour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7044C5A-8CE3-0AD3-122D-FA8571F4072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graphicFrame>
        <p:nvGraphicFramePr>
          <p:cNvPr id="3" name="Chart 2">
            <a:extLst>
              <a:ext uri="{FF2B5EF4-FFF2-40B4-BE49-F238E27FC236}">
                <a16:creationId xmlns:a16="http://schemas.microsoft.com/office/drawing/2014/main" id="{971CA0D4-A17F-F0C3-29BA-338EFB42D51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36431241"/>
              </p:ext>
            </p:extLst>
          </p:nvPr>
        </p:nvGraphicFramePr>
        <p:xfrm>
          <a:off x="2396820" y="1473179"/>
          <a:ext cx="7792970" cy="432800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2371141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569" y="207095"/>
            <a:ext cx="9144000" cy="42699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25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Discrete Controller Behaviour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7044C5A-8CE3-0AD3-122D-FA8571F4072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FFDBE15-DC60-002E-3F44-34CBA983B79F}"/>
              </a:ext>
            </a:extLst>
          </p:cNvPr>
          <p:cNvSpPr txBox="1"/>
          <p:nvPr/>
        </p:nvSpPr>
        <p:spPr>
          <a:xfrm>
            <a:off x="653760" y="943320"/>
            <a:ext cx="11102687" cy="52148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Initially controller </a:t>
            </a:r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output (U)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 is </a:t>
            </a:r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OFF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Demand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 is created by </a:t>
            </a:r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changing the set point (SP).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controller output (U)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 is turned </a:t>
            </a:r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ON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 and the </a:t>
            </a:r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process value (PV) increases 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accordingly.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Once the </a:t>
            </a:r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process value (PV) 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reaches the </a:t>
            </a:r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set point 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controller output (U) is turned OFF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process value will fall to a lower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 threshold at which point the </a:t>
            </a:r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controller output (U) is turned ON 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and the </a:t>
            </a:r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process value (PV) can increase again.</a:t>
            </a:r>
          </a:p>
        </p:txBody>
      </p:sp>
    </p:spTree>
    <p:extLst>
      <p:ext uri="{BB962C8B-B14F-4D97-AF65-F5344CB8AC3E}">
        <p14:creationId xmlns:p14="http://schemas.microsoft.com/office/powerpoint/2010/main" val="8988815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569" y="579815"/>
            <a:ext cx="9144000" cy="42699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25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Discrete Controller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7044C5A-8CE3-0AD3-122D-FA8571F4072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FFDBE15-DC60-002E-3F44-34CBA983B79F}"/>
              </a:ext>
            </a:extLst>
          </p:cNvPr>
          <p:cNvSpPr txBox="1"/>
          <p:nvPr/>
        </p:nvSpPr>
        <p:spPr>
          <a:xfrm>
            <a:off x="1308388" y="2157547"/>
            <a:ext cx="3123336" cy="17523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Simple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Cheap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Easy to maintain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11C3B19-0E09-A974-0C12-36BB342EEEA4}"/>
              </a:ext>
            </a:extLst>
          </p:cNvPr>
          <p:cNvSpPr txBox="1">
            <a:spLocks/>
          </p:cNvSpPr>
          <p:nvPr/>
        </p:nvSpPr>
        <p:spPr>
          <a:xfrm>
            <a:off x="223405" y="1466127"/>
            <a:ext cx="9144000" cy="4269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lnSpc>
                <a:spcPct val="150000"/>
              </a:lnSpc>
            </a:pPr>
            <a:r>
              <a:rPr lang="en-GB" sz="25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	Pros					Cons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723534-B5F9-B8A3-3B70-222780A05DA1}"/>
              </a:ext>
            </a:extLst>
          </p:cNvPr>
          <p:cNvSpPr txBox="1"/>
          <p:nvPr/>
        </p:nvSpPr>
        <p:spPr>
          <a:xfrm>
            <a:off x="6235409" y="1966823"/>
            <a:ext cx="5563468" cy="29065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Control output only has </a:t>
            </a:r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two states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Control element is </a:t>
            </a:r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switched repeatedly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System </a:t>
            </a:r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never settles on set point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786663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569" y="856065"/>
            <a:ext cx="9144000" cy="42699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Three state controller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7044C5A-8CE3-0AD3-122D-FA8571F4072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F75076C-7404-7DD5-39C0-69CECCF33893}"/>
              </a:ext>
            </a:extLst>
          </p:cNvPr>
          <p:cNvSpPr txBox="1"/>
          <p:nvPr/>
        </p:nvSpPr>
        <p:spPr>
          <a:xfrm>
            <a:off x="892751" y="1944663"/>
            <a:ext cx="11102687" cy="34057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Similar to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discrete control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an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error signal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is determined to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allow the controller to make a decision about switching its output.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output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now has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three states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usually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fully ON, fully OFF, and half ON</a:t>
            </a:r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171461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569" y="856065"/>
            <a:ext cx="9144000" cy="42699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25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Three state control Behaviour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7044C5A-8CE3-0AD3-122D-FA8571F4072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graphicFrame>
        <p:nvGraphicFramePr>
          <p:cNvPr id="3" name="Content Placeholder 3">
            <a:extLst>
              <a:ext uri="{FF2B5EF4-FFF2-40B4-BE49-F238E27FC236}">
                <a16:creationId xmlns:a16="http://schemas.microsoft.com/office/drawing/2014/main" id="{56FEA2D9-A78A-5DD6-1CF2-D64F4827D1D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26318259"/>
              </p:ext>
            </p:extLst>
          </p:nvPr>
        </p:nvGraphicFramePr>
        <p:xfrm>
          <a:off x="1901536" y="1824853"/>
          <a:ext cx="8229600" cy="39163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28308803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569" y="325536"/>
            <a:ext cx="9144000" cy="42699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25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Three state control Behaviour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7044C5A-8CE3-0AD3-122D-FA8571F4072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F3BA9BD-D303-BD8C-2C3B-7D5A541641B9}"/>
              </a:ext>
            </a:extLst>
          </p:cNvPr>
          <p:cNvSpPr txBox="1"/>
          <p:nvPr/>
        </p:nvSpPr>
        <p:spPr>
          <a:xfrm>
            <a:off x="664152" y="919234"/>
            <a:ext cx="11664662" cy="62504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Initially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controller output (U) is OFF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Demand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is created by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changing the set point (SP).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controller output (U)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is switched to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100%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and the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process value (PV) increases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rapidly.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Once the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process value (PV) reaches a point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controller output (U) is reduced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and the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process value (PV) increases more slowly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Once the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process value (PV) reaches the set point the controller output (U) is turned OFF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process value will fall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to a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lower threshold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at which point the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controller output (U) is switched to the lower output setting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 and the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process value (PV) can increase again.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84787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569" y="579815"/>
            <a:ext cx="9144000" cy="42699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25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Three state control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7044C5A-8CE3-0AD3-122D-FA8571F4072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FFDBE15-DC60-002E-3F44-34CBA983B79F}"/>
              </a:ext>
            </a:extLst>
          </p:cNvPr>
          <p:cNvSpPr txBox="1"/>
          <p:nvPr/>
        </p:nvSpPr>
        <p:spPr>
          <a:xfrm>
            <a:off x="1308388" y="2157547"/>
            <a:ext cx="3123336" cy="17523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Simple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Cheap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Easy to maintain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11C3B19-0E09-A974-0C12-36BB342EEEA4}"/>
              </a:ext>
            </a:extLst>
          </p:cNvPr>
          <p:cNvSpPr txBox="1">
            <a:spLocks/>
          </p:cNvSpPr>
          <p:nvPr/>
        </p:nvSpPr>
        <p:spPr>
          <a:xfrm>
            <a:off x="197428" y="1476269"/>
            <a:ext cx="9144000" cy="4269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lnSpc>
                <a:spcPct val="150000"/>
              </a:lnSpc>
            </a:pPr>
            <a:r>
              <a:rPr lang="en-GB" sz="25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	Pros					Cons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723534-B5F9-B8A3-3B70-222780A05DA1}"/>
              </a:ext>
            </a:extLst>
          </p:cNvPr>
          <p:cNvSpPr txBox="1"/>
          <p:nvPr/>
        </p:nvSpPr>
        <p:spPr>
          <a:xfrm>
            <a:off x="6096000" y="2138497"/>
            <a:ext cx="6088209" cy="29065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Control element is </a:t>
            </a:r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switched repeatedly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System </a:t>
            </a:r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never settles on set point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More </a:t>
            </a:r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complicated than discrete control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765338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569" y="858700"/>
            <a:ext cx="9144000" cy="42699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Proportional Control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7044C5A-8CE3-0AD3-122D-FA8571F4072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F3BA9BD-D303-BD8C-2C3B-7D5A541641B9}"/>
              </a:ext>
            </a:extLst>
          </p:cNvPr>
          <p:cNvSpPr txBox="1"/>
          <p:nvPr/>
        </p:nvSpPr>
        <p:spPr>
          <a:xfrm>
            <a:off x="623453" y="1818863"/>
            <a:ext cx="11294919" cy="16858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error signal is generated from the difference between the set point and the process value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Proportional control uses a proportion of the error signal to control the output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6DB5AC5-971C-3DE3-CD91-9C7C29D92FDC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75000"/>
          </a:blip>
          <a:stretch>
            <a:fillRect/>
          </a:stretch>
        </p:blipFill>
        <p:spPr>
          <a:xfrm>
            <a:off x="3472728" y="3567979"/>
            <a:ext cx="1660381" cy="71159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6B9AC14-2707-4491-0A5B-1D31A0DC34E2}"/>
              </a:ext>
            </a:extLst>
          </p:cNvPr>
          <p:cNvPicPr>
            <a:picLocks noChangeAspect="1"/>
          </p:cNvPicPr>
          <p:nvPr/>
        </p:nvPicPr>
        <p:blipFill>
          <a:blip r:embed="rId4">
            <a:biLevel thresh="75000"/>
          </a:blip>
          <a:stretch>
            <a:fillRect/>
          </a:stretch>
        </p:blipFill>
        <p:spPr>
          <a:xfrm>
            <a:off x="3519487" y="4529738"/>
            <a:ext cx="1660381" cy="591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04091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4133" y="229576"/>
            <a:ext cx="9144000" cy="42699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25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Transfer Function - Proportional Control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7044C5A-8CE3-0AD3-122D-FA8571F4072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A018CC9D-1942-665F-36A8-42387DF322C7}"/>
                  </a:ext>
                </a:extLst>
              </p:cNvPr>
              <p:cNvSpPr txBox="1"/>
              <p:nvPr/>
            </p:nvSpPr>
            <p:spPr>
              <a:xfrm>
                <a:off x="1049481" y="774115"/>
                <a:ext cx="8442614" cy="476829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sz="2200" dirty="0"/>
                  <a:t>For Proportional Controller,</a:t>
                </a:r>
              </a:p>
              <a:p>
                <a:pPr>
                  <a:lnSpc>
                    <a:spcPct val="150000"/>
                  </a:lnSpc>
                </a:pPr>
                <a:endParaRPr lang="en-GB" sz="2200" dirty="0"/>
              </a:p>
              <a:p>
                <a:pPr>
                  <a:lnSpc>
                    <a:spcPct val="150000"/>
                  </a:lnSpc>
                </a:pPr>
                <a:r>
                  <a:rPr lang="en-GB" sz="2200" dirty="0"/>
                  <a:t>			</a:t>
                </a:r>
                <a14:m>
                  <m:oMath xmlns:m="http://schemas.openxmlformats.org/officeDocument/2006/math"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𝑢</m:t>
                    </m:r>
                    <m:d>
                      <m:d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= </m:t>
                    </m:r>
                    <m:sSub>
                      <m:sSub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𝐾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𝑝</m:t>
                        </m:r>
                      </m:sub>
                    </m:sSub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𝑒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sz="2200" dirty="0"/>
              </a:p>
              <a:p>
                <a:pPr>
                  <a:lnSpc>
                    <a:spcPct val="150000"/>
                  </a:lnSpc>
                </a:pPr>
                <a:r>
                  <a:rPr lang="en-GB" sz="2200" dirty="0"/>
                  <a:t>Applying Laplace Transform for the above equation,</a:t>
                </a: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200" b="0" i="1" smtClean="0">
                          <a:latin typeface="Cambria Math" panose="02040503050406030204" pitchFamily="18" charset="0"/>
                        </a:rPr>
                        <m:t>𝐿𝑇</m:t>
                      </m:r>
                      <m:d>
                        <m:dPr>
                          <m:begChr m:val="["/>
                          <m:endChr m:val="]"/>
                          <m:ctrlPr>
                            <a:rPr lang="en-GB" sz="22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𝑢</m:t>
                          </m:r>
                          <m:d>
                            <m:dPr>
                              <m:ctrlPr>
                                <a:rPr lang="en-GB" sz="22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200" b="0" i="1" smtClean="0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</m:e>
                      </m:d>
                      <m:r>
                        <a:rPr lang="en-GB" sz="22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2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𝐾</m:t>
                          </m:r>
                        </m:e>
                        <m:sub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𝑝</m:t>
                          </m:r>
                        </m:sub>
                      </m:sSub>
                      <m:r>
                        <a:rPr lang="en-GB" sz="2200" b="0" i="1" smtClean="0">
                          <a:latin typeface="Cambria Math" panose="02040503050406030204" pitchFamily="18" charset="0"/>
                        </a:rPr>
                        <m:t>𝐿𝑇</m:t>
                      </m:r>
                      <m:r>
                        <a:rPr lang="en-GB" sz="2200" b="0" i="1" smtClean="0">
                          <a:latin typeface="Cambria Math" panose="02040503050406030204" pitchFamily="18" charset="0"/>
                        </a:rPr>
                        <m:t>[</m:t>
                      </m:r>
                      <m:r>
                        <a:rPr lang="en-GB" sz="2200" b="0" i="1" smtClean="0">
                          <a:latin typeface="Cambria Math" panose="02040503050406030204" pitchFamily="18" charset="0"/>
                        </a:rPr>
                        <m:t>𝑒</m:t>
                      </m:r>
                      <m:d>
                        <m:dPr>
                          <m:ctrlPr>
                            <a:rPr lang="en-GB" sz="22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200" b="0" i="1" smtClean="0">
                          <a:latin typeface="Cambria Math" panose="02040503050406030204" pitchFamily="18" charset="0"/>
                        </a:rPr>
                        <m:t>]</m:t>
                      </m:r>
                    </m:oMath>
                  </m:oMathPara>
                </a14:m>
                <a:endParaRPr lang="en-GB" sz="2200" dirty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200" b="0" i="1" smtClean="0">
                          <a:latin typeface="Cambria Math" panose="02040503050406030204" pitchFamily="18" charset="0"/>
                        </a:rPr>
                        <m:t>𝑈</m:t>
                      </m:r>
                      <m:d>
                        <m:dPr>
                          <m:ctrlPr>
                            <a:rPr lang="en-GB" sz="22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</m:d>
                      <m:r>
                        <a:rPr lang="en-GB" sz="2200" b="0" i="1" smtClean="0">
                          <a:latin typeface="Cambria Math" panose="02040503050406030204" pitchFamily="18" charset="0"/>
                        </a:rPr>
                        <m:t>= </m:t>
                      </m:r>
                      <m:sSub>
                        <m:sSubPr>
                          <m:ctrlPr>
                            <a:rPr lang="en-GB" sz="22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𝐾</m:t>
                          </m:r>
                        </m:e>
                        <m:sub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𝑃</m:t>
                          </m:r>
                        </m:sub>
                      </m:sSub>
                      <m:r>
                        <a:rPr lang="en-GB" sz="2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200" b="0" i="1" smtClean="0">
                          <a:latin typeface="Cambria Math" panose="02040503050406030204" pitchFamily="18" charset="0"/>
                        </a:rPr>
                        <m:t>𝐸</m:t>
                      </m:r>
                      <m:d>
                        <m:dPr>
                          <m:ctrlPr>
                            <a:rPr lang="en-GB" sz="22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</m:d>
                    </m:oMath>
                  </m:oMathPara>
                </a14:m>
                <a:endParaRPr lang="en-GB" sz="2200" b="0" dirty="0"/>
              </a:p>
              <a:p>
                <a:pPr>
                  <a:lnSpc>
                    <a:spcPct val="150000"/>
                  </a:lnSpc>
                </a:pPr>
                <a:r>
                  <a:rPr lang="en-GB" sz="2200" dirty="0"/>
                  <a:t>The Transfer Function is </a:t>
                </a:r>
                <a14:m>
                  <m:oMath xmlns:m="http://schemas.openxmlformats.org/officeDocument/2006/math"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𝐺</m:t>
                    </m:r>
                    <m:d>
                      <m:d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</m:d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𝑂𝑢𝑡𝑝𝑢𝑡</m:t>
                        </m:r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𝑇𝑟𝑎𝑛𝑠𝑓𝑜𝑟𝑚</m:t>
                        </m:r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𝑈</m:t>
                        </m:r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num>
                      <m:den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𝐼𝑛𝑝𝑢𝑡</m:t>
                        </m:r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𝑇𝑟𝑎𝑛𝑠𝑓𝑜𝑟𝑚</m:t>
                        </m:r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𝐸</m:t>
                        </m:r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den>
                    </m:f>
                  </m:oMath>
                </a14:m>
                <a:endParaRPr lang="en-GB" sz="2200" dirty="0"/>
              </a:p>
              <a:p>
                <a:pPr>
                  <a:lnSpc>
                    <a:spcPct val="150000"/>
                  </a:lnSpc>
                </a:pPr>
                <a:r>
                  <a:rPr lang="en-GB" sz="2200" dirty="0"/>
                  <a:t>	Therefore, 		</a:t>
                </a:r>
                <a14:m>
                  <m:oMath xmlns:m="http://schemas.openxmlformats.org/officeDocument/2006/math"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𝐺</m:t>
                    </m:r>
                    <m:d>
                      <m:d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</m:d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𝑈</m:t>
                        </m:r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num>
                      <m:den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𝐸</m:t>
                        </m:r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den>
                    </m:f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= </m:t>
                    </m:r>
                    <m:sSub>
                      <m:sSub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𝐾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𝑝</m:t>
                        </m:r>
                      </m:sub>
                    </m:sSub>
                  </m:oMath>
                </a14:m>
                <a:endParaRPr lang="en-GB" sz="2200" dirty="0"/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A018CC9D-1942-665F-36A8-42387DF322C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9481" y="774115"/>
                <a:ext cx="8442614" cy="4768293"/>
              </a:xfrm>
              <a:prstGeom prst="rect">
                <a:avLst/>
              </a:prstGeom>
              <a:blipFill>
                <a:blip r:embed="rId3"/>
                <a:stretch>
                  <a:fillRect l="-93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Rectangle 12">
            <a:extLst>
              <a:ext uri="{FF2B5EF4-FFF2-40B4-BE49-F238E27FC236}">
                <a16:creationId xmlns:a16="http://schemas.microsoft.com/office/drawing/2014/main" id="{07A3C8BE-BD2D-B613-E1F7-DB68355E3C91}"/>
              </a:ext>
            </a:extLst>
          </p:cNvPr>
          <p:cNvSpPr/>
          <p:nvPr/>
        </p:nvSpPr>
        <p:spPr>
          <a:xfrm>
            <a:off x="4726133" y="4862946"/>
            <a:ext cx="2230490" cy="63478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79358593-74B8-C26F-6CB7-9AE4689A7AB1}"/>
                  </a:ext>
                </a:extLst>
              </p:cNvPr>
              <p:cNvSpPr txBox="1"/>
              <p:nvPr/>
            </p:nvSpPr>
            <p:spPr>
              <a:xfrm>
                <a:off x="3966729" y="1491060"/>
                <a:ext cx="2418484" cy="338554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𝑢</m:t>
                    </m:r>
                    <m:d>
                      <m:d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2200" dirty="0"/>
                  <a:t>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∝</m:t>
                    </m:r>
                    <m:r>
                      <a:rPr lang="en-GB" sz="2200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 </m:t>
                    </m:r>
                    <m:r>
                      <a:rPr lang="en-GB" sz="2200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𝑒</m:t>
                    </m:r>
                    <m:r>
                      <a:rPr lang="en-GB" sz="2200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(</m:t>
                    </m:r>
                    <m:r>
                      <a:rPr lang="en-GB" sz="2200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sz="2200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endParaRPr lang="en-GB" sz="2200" dirty="0"/>
              </a:p>
            </p:txBody>
          </p:sp>
        </mc:Choice>
        <mc:Fallback xmlns="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79358593-74B8-C26F-6CB7-9AE4689A7AB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66729" y="1491060"/>
                <a:ext cx="2418484" cy="338554"/>
              </a:xfrm>
              <a:prstGeom prst="rect">
                <a:avLst/>
              </a:prstGeom>
              <a:blipFill>
                <a:blip r:embed="rId4"/>
                <a:stretch>
                  <a:fillRect l="-3030" b="-3454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789235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569" y="858700"/>
            <a:ext cx="9144000" cy="42699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25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Proportional Control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7044C5A-8CE3-0AD3-122D-FA8571F4072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9D1DF144-41C7-D5F8-73AC-F316B4B315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16430" y="2043509"/>
            <a:ext cx="7402384" cy="337365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F9C0DEB-B546-1404-8CE9-C42C2B16ED93}"/>
              </a:ext>
            </a:extLst>
          </p:cNvPr>
          <p:cNvSpPr txBox="1"/>
          <p:nvPr/>
        </p:nvSpPr>
        <p:spPr>
          <a:xfrm>
            <a:off x="5959185" y="2579316"/>
            <a:ext cx="60267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rgbClr val="809FE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u(t)</a:t>
            </a:r>
          </a:p>
        </p:txBody>
      </p:sp>
    </p:spTree>
    <p:extLst>
      <p:ext uri="{BB962C8B-B14F-4D97-AF65-F5344CB8AC3E}">
        <p14:creationId xmlns:p14="http://schemas.microsoft.com/office/powerpoint/2010/main" val="37046072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569" y="858700"/>
            <a:ext cx="9144000" cy="42699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25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Proportional Control Behaviour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7044C5A-8CE3-0AD3-122D-FA8571F4072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graphicFrame>
        <p:nvGraphicFramePr>
          <p:cNvPr id="2" name="Content Placeholder 3">
            <a:extLst>
              <a:ext uri="{FF2B5EF4-FFF2-40B4-BE49-F238E27FC236}">
                <a16:creationId xmlns:a16="http://schemas.microsoft.com/office/drawing/2014/main" id="{FE9898F9-D4FF-E844-BB05-6A97B7E1F48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1792769"/>
              </p:ext>
            </p:extLst>
          </p:nvPr>
        </p:nvGraphicFramePr>
        <p:xfrm>
          <a:off x="2197677" y="1680318"/>
          <a:ext cx="8229600" cy="39163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40574045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569" y="858700"/>
            <a:ext cx="9144000" cy="42699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25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Proportional Control Behaviour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7044C5A-8CE3-0AD3-122D-FA8571F4072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F3BA9BD-D303-BD8C-2C3B-7D5A541641B9}"/>
              </a:ext>
            </a:extLst>
          </p:cNvPr>
          <p:cNvSpPr txBox="1"/>
          <p:nvPr/>
        </p:nvSpPr>
        <p:spPr>
          <a:xfrm>
            <a:off x="664152" y="1543504"/>
            <a:ext cx="11664662" cy="35843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Initially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controller output (U) is OFF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Demand is created by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changing the set point (SP).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controller output (U) is switched to 100%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and the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process value (PV) increases rapidly.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As the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process value (PV) increases, the controller output (U) is reduced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causing the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process value (PV) to increase more slowly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process value (PV) will never reach the set point (SP)</a:t>
            </a:r>
          </a:p>
        </p:txBody>
      </p:sp>
    </p:spTree>
    <p:extLst>
      <p:ext uri="{BB962C8B-B14F-4D97-AF65-F5344CB8AC3E}">
        <p14:creationId xmlns:p14="http://schemas.microsoft.com/office/powerpoint/2010/main" val="11907119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569" y="579815"/>
            <a:ext cx="9144000" cy="42699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30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Proportional Controller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7044C5A-8CE3-0AD3-122D-FA8571F4072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FFDBE15-DC60-002E-3F44-34CBA983B79F}"/>
              </a:ext>
            </a:extLst>
          </p:cNvPr>
          <p:cNvSpPr txBox="1"/>
          <p:nvPr/>
        </p:nvSpPr>
        <p:spPr>
          <a:xfrm>
            <a:off x="1308387" y="2157547"/>
            <a:ext cx="3554557" cy="5981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Easy to implement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11C3B19-0E09-A974-0C12-36BB342EEEA4}"/>
              </a:ext>
            </a:extLst>
          </p:cNvPr>
          <p:cNvSpPr txBox="1">
            <a:spLocks/>
          </p:cNvSpPr>
          <p:nvPr/>
        </p:nvSpPr>
        <p:spPr>
          <a:xfrm>
            <a:off x="197428" y="1476269"/>
            <a:ext cx="9144000" cy="4269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lnSpc>
                <a:spcPct val="150000"/>
              </a:lnSpc>
            </a:pPr>
            <a:r>
              <a:rPr lang="en-GB" sz="25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	Pros				Cons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723534-B5F9-B8A3-3B70-222780A05DA1}"/>
              </a:ext>
            </a:extLst>
          </p:cNvPr>
          <p:cNvSpPr txBox="1"/>
          <p:nvPr/>
        </p:nvSpPr>
        <p:spPr>
          <a:xfrm>
            <a:off x="5465620" y="2157547"/>
            <a:ext cx="6774872" cy="17523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Process </a:t>
            </a:r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value never reaches set point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 value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Long settling time</a:t>
            </a:r>
          </a:p>
        </p:txBody>
      </p:sp>
    </p:spTree>
    <p:extLst>
      <p:ext uri="{BB962C8B-B14F-4D97-AF65-F5344CB8AC3E}">
        <p14:creationId xmlns:p14="http://schemas.microsoft.com/office/powerpoint/2010/main" val="13358907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569" y="533354"/>
            <a:ext cx="9144000" cy="42699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25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Proportional – Integral Controller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7044C5A-8CE3-0AD3-122D-FA8571F4072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F3BA9BD-D303-BD8C-2C3B-7D5A541641B9}"/>
              </a:ext>
            </a:extLst>
          </p:cNvPr>
          <p:cNvSpPr txBox="1"/>
          <p:nvPr/>
        </p:nvSpPr>
        <p:spPr>
          <a:xfrm>
            <a:off x="643371" y="1296876"/>
            <a:ext cx="11664662" cy="25687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 proportional controller only takes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into account current error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which leads to a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large steady state error.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P-I controllers use the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integral or moving average of the error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remove the steady state error.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PI controllers are the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combination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of both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proportional and Integral controllers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23CD83A-1E6C-35D4-C9B6-AE8840F1CFBA}"/>
              </a:ext>
            </a:extLst>
          </p:cNvPr>
          <p:cNvSpPr txBox="1"/>
          <p:nvPr/>
        </p:nvSpPr>
        <p:spPr>
          <a:xfrm>
            <a:off x="2970934" y="4073236"/>
            <a:ext cx="625013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u(t) = Proportional + Integral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4EC30FD4-FC40-D194-E7A2-0E2E612B4EF7}"/>
                  </a:ext>
                </a:extLst>
              </p:cNvPr>
              <p:cNvSpPr txBox="1"/>
              <p:nvPr/>
            </p:nvSpPr>
            <p:spPr>
              <a:xfrm>
                <a:off x="3006437" y="4836933"/>
                <a:ext cx="6250132" cy="48333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200" dirty="0">
                    <a:latin typeface="Arial" panose="020B0604020202020204" pitchFamily="34" charset="0"/>
                    <a:cs typeface="Arial" panose="020B0604020202020204" pitchFamily="34" charset="0"/>
                  </a:rPr>
                  <a:t>u(t) = K</a:t>
                </a:r>
                <a:r>
                  <a:rPr lang="en-GB" sz="2200" baseline="-25000" dirty="0">
                    <a:latin typeface="Arial" panose="020B0604020202020204" pitchFamily="34" charset="0"/>
                    <a:cs typeface="Arial" panose="020B0604020202020204" pitchFamily="34" charset="0"/>
                  </a:rPr>
                  <a:t>p</a:t>
                </a:r>
                <a:r>
                  <a:rPr lang="en-GB" sz="2200" dirty="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𝑒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sz="2200" dirty="0">
                    <a:latin typeface="Arial" panose="020B0604020202020204" pitchFamily="34" charset="0"/>
                    <a:cs typeface="Arial" panose="020B0604020202020204" pitchFamily="34" charset="0"/>
                  </a:rPr>
                  <a:t> + K</a:t>
                </a:r>
                <a:r>
                  <a:rPr lang="en-GB" sz="2200" baseline="-25000" dirty="0">
                    <a:latin typeface="Arial" panose="020B0604020202020204" pitchFamily="34" charset="0"/>
                    <a:cs typeface="Arial" panose="020B0604020202020204" pitchFamily="34" charset="0"/>
                  </a:rPr>
                  <a:t>i</a:t>
                </a:r>
                <a14:m>
                  <m:oMath xmlns:m="http://schemas.openxmlformats.org/officeDocument/2006/math">
                    <m:nary>
                      <m:naryPr>
                        <m:limLoc m:val="undOvr"/>
                        <m:subHide m:val="on"/>
                        <m:supHide m:val="on"/>
                        <m:ctrlPr>
                          <a:rPr lang="en-GB" sz="220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naryPr>
                      <m:sub/>
                      <m:sup/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𝑒</m:t>
                        </m:r>
                        <m:r>
                          <a:rPr lang="en-GB" sz="2200" b="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(</m:t>
                        </m:r>
                        <m:r>
                          <a:rPr lang="en-GB" sz="2200" b="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𝑡</m:t>
                        </m:r>
                        <m:r>
                          <a:rPr lang="en-GB" sz="2200" b="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)</m:t>
                        </m:r>
                      </m:e>
                    </m:nary>
                  </m:oMath>
                </a14:m>
                <a:endParaRPr lang="en-GB" sz="22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4EC30FD4-FC40-D194-E7A2-0E2E612B4EF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06437" y="4836933"/>
                <a:ext cx="6250132" cy="483337"/>
              </a:xfrm>
              <a:prstGeom prst="rect">
                <a:avLst/>
              </a:prstGeom>
              <a:blipFill>
                <a:blip r:embed="rId3"/>
                <a:stretch>
                  <a:fillRect l="-1268" t="-135000" b="-195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8284450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4133" y="229576"/>
            <a:ext cx="9144000" cy="42699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25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Transfer Function - Proportional Integral Controller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7044C5A-8CE3-0AD3-122D-FA8571F4072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A018CC9D-1942-665F-36A8-42387DF322C7}"/>
                  </a:ext>
                </a:extLst>
              </p:cNvPr>
              <p:cNvSpPr txBox="1"/>
              <p:nvPr/>
            </p:nvSpPr>
            <p:spPr>
              <a:xfrm>
                <a:off x="690994" y="750061"/>
                <a:ext cx="6104662" cy="50812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200000"/>
                  </a:lnSpc>
                </a:pPr>
                <a:r>
                  <a:rPr lang="en-GB" sz="2000" dirty="0"/>
                  <a:t>For Proportional Integral  Controller,</a:t>
                </a:r>
              </a:p>
              <a:p>
                <a:pPr>
                  <a:lnSpc>
                    <a:spcPct val="200000"/>
                  </a:lnSpc>
                </a:pPr>
                <a:endParaRPr lang="en-GB" sz="2000" dirty="0"/>
              </a:p>
              <a:p>
                <a:pPr>
                  <a:lnSpc>
                    <a:spcPct val="200000"/>
                  </a:lnSpc>
                </a:pPr>
                <a14:m>
                  <m:oMath xmlns:m="http://schemas.openxmlformats.org/officeDocument/2006/math"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𝑢</m:t>
                    </m:r>
                    <m:d>
                      <m:d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= </m:t>
                    </m:r>
                    <m:sSub>
                      <m:sSub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𝐾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𝑝</m:t>
                        </m:r>
                      </m:sub>
                    </m:sSub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𝑒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sz="2000" dirty="0"/>
                  <a:t> +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𝐾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  <m:r>
                      <a:rPr lang="en-GB" sz="2000" i="1">
                        <a:latin typeface="Cambria Math" panose="02040503050406030204" pitchFamily="18" charset="0"/>
                      </a:rPr>
                      <m:t> </m:t>
                    </m:r>
                    <m:nary>
                      <m:naryPr>
                        <m:limLoc m:val="undOvr"/>
                        <m:subHide m:val="on"/>
                        <m:supHide m:val="on"/>
                        <m:ctrlPr>
                          <a:rPr lang="en-GB" sz="2000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naryPr>
                      <m:sub/>
                      <m:sup/>
                      <m:e>
                        <m:r>
                          <a:rPr lang="en-GB" sz="2000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𝑒</m:t>
                        </m:r>
                        <m:r>
                          <a:rPr lang="en-GB" sz="2000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(</m:t>
                        </m:r>
                        <m:r>
                          <a:rPr lang="en-GB" sz="2000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  <m:r>
                          <a:rPr lang="en-GB" sz="2000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)</m:t>
                        </m:r>
                      </m:e>
                    </m:nary>
                    <m:r>
                      <a:rPr lang="en-GB" sz="2000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𝑑𝑡</m:t>
                    </m:r>
                  </m:oMath>
                </a14:m>
                <a:endParaRPr lang="en-GB" sz="2000" dirty="0"/>
              </a:p>
              <a:p>
                <a:pPr>
                  <a:lnSpc>
                    <a:spcPct val="200000"/>
                  </a:lnSpc>
                </a:pPr>
                <a:r>
                  <a:rPr lang="en-GB" sz="2000" dirty="0"/>
                  <a:t>Applying Laplace Transform for the above equation,</a:t>
                </a:r>
              </a:p>
              <a:p>
                <a:pPr>
                  <a:lnSpc>
                    <a:spcPct val="150000"/>
                  </a:lnSpc>
                </a:pPr>
                <a14:m>
                  <m:oMath xmlns:m="http://schemas.openxmlformats.org/officeDocument/2006/math"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𝐿𝑇</m:t>
                    </m:r>
                    <m:d>
                      <m:dPr>
                        <m:begChr m:val="["/>
                        <m:endChr m:val="]"/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𝑢</m:t>
                        </m:r>
                        <m:d>
                          <m:dPr>
                            <m:ctrlP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d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𝐾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𝑝</m:t>
                        </m:r>
                      </m:sub>
                    </m:sSub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𝐿𝑇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[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𝑒</m:t>
                    </m:r>
                    <m:d>
                      <m:d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]</m:t>
                    </m:r>
                  </m:oMath>
                </a14:m>
                <a:r>
                  <a:rPr lang="en-GB" sz="2000" dirty="0"/>
                  <a:t> +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𝐾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  <m:r>
                      <a:rPr lang="en-GB" sz="2000" i="1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𝐿𝑇</m:t>
                    </m:r>
                    <m:d>
                      <m:dPr>
                        <m:begChr m:val="["/>
                        <m:endChr m:val="]"/>
                        <m:ctrlPr>
                          <a:rPr lang="en-GB" sz="2000" b="0" i="1" dirty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nary>
                          <m:naryPr>
                            <m:limLoc m:val="undOvr"/>
                            <m:subHide m:val="on"/>
                            <m:supHide m:val="on"/>
                            <m:ctrlPr>
                              <a:rPr lang="en-GB" sz="2000" i="1" dirty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sz="2000" i="1" dirty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𝑒</m:t>
                            </m:r>
                            <m:d>
                              <m:dPr>
                                <m:ctrlPr>
                                  <a:rPr lang="en-GB" sz="2000" i="1" dirty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sz="2000" i="1" dirty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𝑡</m:t>
                                </m:r>
                              </m:e>
                            </m:d>
                          </m:e>
                        </m:nary>
                        <m:r>
                          <a:rPr lang="en-GB" sz="2000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𝑑𝑡</m:t>
                        </m:r>
                      </m:e>
                    </m:d>
                  </m:oMath>
                </a14:m>
                <a:endParaRPr lang="en-GB" sz="2000" b="0" i="1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𝑈</m:t>
                      </m:r>
                      <m:d>
                        <m:d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</m:d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 </m:t>
                      </m:r>
                      <m:sSub>
                        <m:sSub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𝐾</m:t>
                          </m:r>
                        </m:e>
                        <m:sub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𝑃</m:t>
                          </m:r>
                        </m:sub>
                      </m:sSub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𝐸</m:t>
                      </m:r>
                      <m:d>
                        <m:d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</m:d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𝐾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</m:sSub>
                      <m:f>
                        <m:f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𝐸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)</m:t>
                          </m:r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</m:den>
                      </m:f>
                    </m:oMath>
                  </m:oMathPara>
                </a14:m>
                <a:endParaRPr lang="en-GB" sz="2000" i="1" dirty="0">
                  <a:latin typeface="Cambria Math" panose="02040503050406030204" pitchFamily="18" charset="0"/>
                </a:endParaRP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𝑈</m:t>
                      </m:r>
                      <m:d>
                        <m:d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</m:d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𝐸</m:t>
                      </m:r>
                      <m:d>
                        <m:d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</m:d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[</m:t>
                      </m:r>
                      <m:sSub>
                        <m:sSub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𝐾</m:t>
                          </m:r>
                        </m:e>
                        <m:sub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𝑃</m:t>
                          </m:r>
                        </m:sub>
                      </m:sSub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 +</m:t>
                      </m:r>
                      <m:f>
                        <m:f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𝐾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sub>
                          </m:sSub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</m:den>
                      </m:f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]</m:t>
                      </m:r>
                    </m:oMath>
                  </m:oMathPara>
                </a14:m>
                <a:endParaRPr lang="en-GB" sz="2000" b="0" dirty="0"/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A018CC9D-1942-665F-36A8-42387DF322C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0994" y="750061"/>
                <a:ext cx="6104662" cy="5081263"/>
              </a:xfrm>
              <a:prstGeom prst="rect">
                <a:avLst/>
              </a:prstGeom>
              <a:blipFill>
                <a:blip r:embed="rId3"/>
                <a:stretch>
                  <a:fillRect l="-99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79358593-74B8-C26F-6CB7-9AE4689A7AB1}"/>
                  </a:ext>
                </a:extLst>
              </p:cNvPr>
              <p:cNvSpPr txBox="1"/>
              <p:nvPr/>
            </p:nvSpPr>
            <p:spPr>
              <a:xfrm>
                <a:off x="802696" y="1459887"/>
                <a:ext cx="3519921" cy="391004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𝑢</m:t>
                    </m:r>
                    <m:d>
                      <m:d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2200" dirty="0"/>
                  <a:t>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∝</m:t>
                    </m:r>
                    <m:r>
                      <a:rPr lang="en-GB" sz="2200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 </m:t>
                    </m:r>
                    <m:r>
                      <a:rPr lang="en-GB" sz="2200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𝑒</m:t>
                    </m:r>
                    <m:d>
                      <m:dPr>
                        <m:ctrlPr>
                          <a:rPr lang="en-GB" sz="2200" b="0" i="1" dirty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b="0" i="1" dirty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200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 </m:t>
                    </m:r>
                    <m:nary>
                      <m:naryPr>
                        <m:limLoc m:val="undOvr"/>
                        <m:subHide m:val="on"/>
                        <m:supHide m:val="on"/>
                        <m:ctrlPr>
                          <a:rPr lang="en-GB" sz="2200" b="0" i="1" dirty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naryPr>
                      <m:sub/>
                      <m:sup/>
                      <m:e>
                        <m:r>
                          <a:rPr lang="en-GB" sz="2200" b="0" i="1" dirty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𝑒</m:t>
                        </m:r>
                        <m:r>
                          <a:rPr lang="en-GB" sz="2200" b="0" i="1" dirty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(</m:t>
                        </m:r>
                        <m:r>
                          <a:rPr lang="en-GB" sz="2200" b="0" i="1" dirty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  <m:r>
                          <a:rPr lang="en-GB" sz="2200" b="0" i="1" dirty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)</m:t>
                        </m:r>
                      </m:e>
                    </m:nary>
                    <m:r>
                      <a:rPr lang="en-GB" sz="2200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𝑑𝑡</m:t>
                    </m:r>
                  </m:oMath>
                </a14:m>
                <a:endParaRPr lang="en-GB" sz="2200" dirty="0"/>
              </a:p>
            </p:txBody>
          </p:sp>
        </mc:Choice>
        <mc:Fallback xmlns="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79358593-74B8-C26F-6CB7-9AE4689A7AB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2696" y="1459887"/>
                <a:ext cx="3519921" cy="391004"/>
              </a:xfrm>
              <a:prstGeom prst="rect">
                <a:avLst/>
              </a:prstGeom>
              <a:blipFill>
                <a:blip r:embed="rId4"/>
                <a:stretch>
                  <a:fillRect l="-2080" t="-176923" b="-25230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91A557B0-5A24-A538-56C2-8AD73647A264}"/>
                  </a:ext>
                </a:extLst>
              </p:cNvPr>
              <p:cNvSpPr txBox="1"/>
              <p:nvPr/>
            </p:nvSpPr>
            <p:spPr>
              <a:xfrm>
                <a:off x="6795656" y="1233291"/>
                <a:ext cx="6096866" cy="271240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sz="2000" dirty="0"/>
                  <a:t>Transfer Function,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000" dirty="0"/>
                  <a:t> </a:t>
                </a:r>
                <a14:m>
                  <m:oMath xmlns:m="http://schemas.openxmlformats.org/officeDocument/2006/math"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𝐺</m:t>
                    </m:r>
                    <m:d>
                      <m:d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</m:d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𝑂𝑢𝑡𝑝𝑢𝑡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𝑇𝑟𝑎𝑛𝑠𝑓𝑜𝑟𝑚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𝑈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num>
                      <m:den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𝐼𝑛𝑝𝑢𝑡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𝑇𝑟𝑎𝑛𝑠𝑓𝑜𝑟𝑚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𝐸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den>
                    </m:f>
                  </m:oMath>
                </a14:m>
                <a:endParaRPr lang="en-GB" sz="2000" dirty="0"/>
              </a:p>
              <a:p>
                <a:pPr>
                  <a:lnSpc>
                    <a:spcPct val="150000"/>
                  </a:lnSpc>
                </a:pPr>
                <a:r>
                  <a:rPr lang="en-GB" sz="2000" dirty="0"/>
                  <a:t>Therefore, 		</a:t>
                </a: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𝐺</m:t>
                      </m:r>
                      <m:d>
                        <m:d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</m:d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𝑈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)</m:t>
                          </m:r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𝐸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)</m:t>
                          </m:r>
                        </m:den>
                      </m:f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 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𝐾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𝑃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 +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𝐾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sub>
                          </m:sSub>
                        </m:num>
                        <m:den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𝑆</m:t>
                          </m:r>
                        </m:den>
                      </m:f>
                    </m:oMath>
                  </m:oMathPara>
                </a14:m>
                <a:endParaRPr lang="en-GB" sz="2000" dirty="0"/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91A557B0-5A24-A538-56C2-8AD73647A26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95656" y="1233291"/>
                <a:ext cx="6096866" cy="2712409"/>
              </a:xfrm>
              <a:prstGeom prst="rect">
                <a:avLst/>
              </a:prstGeom>
              <a:blipFill>
                <a:blip r:embed="rId5"/>
                <a:stretch>
                  <a:fillRect l="-11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F68A10F3-1567-AC0E-1969-6447EA94774F}"/>
              </a:ext>
            </a:extLst>
          </p:cNvPr>
          <p:cNvCxnSpPr/>
          <p:nvPr/>
        </p:nvCxnSpPr>
        <p:spPr>
          <a:xfrm>
            <a:off x="6218959" y="1168977"/>
            <a:ext cx="0" cy="4116492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3AD9058D-AEF6-FA4A-3218-470B7FC81619}"/>
              </a:ext>
            </a:extLst>
          </p:cNvPr>
          <p:cNvSpPr/>
          <p:nvPr/>
        </p:nvSpPr>
        <p:spPr>
          <a:xfrm>
            <a:off x="8447809" y="2888673"/>
            <a:ext cx="2831523" cy="98194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5529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569" y="533354"/>
            <a:ext cx="9144000" cy="42699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25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Proportional – Integral Controller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7044C5A-8CE3-0AD3-122D-FA8571F4072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A520692-A1F1-3E99-D40D-AAC33BF246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0889" y="1864301"/>
            <a:ext cx="7531016" cy="2873953"/>
          </a:xfrm>
          <a:prstGeom prst="rect">
            <a:avLst/>
          </a:prstGeom>
        </p:spPr>
      </p:pic>
      <p:sp>
        <p:nvSpPr>
          <p:cNvPr id="7" name="Rounded Rectangle 3">
            <a:extLst>
              <a:ext uri="{FF2B5EF4-FFF2-40B4-BE49-F238E27FC236}">
                <a16:creationId xmlns:a16="http://schemas.microsoft.com/office/drawing/2014/main" id="{69F5F8F8-1EA8-502B-3F0D-4C4BA91FED17}"/>
              </a:ext>
            </a:extLst>
          </p:cNvPr>
          <p:cNvSpPr/>
          <p:nvPr/>
        </p:nvSpPr>
        <p:spPr>
          <a:xfrm>
            <a:off x="5967295" y="4295281"/>
            <a:ext cx="1440160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ysClr val="windowText" lastClr="000000"/>
                </a:solidFill>
              </a:rPr>
              <a:t>H</a:t>
            </a:r>
          </a:p>
        </p:txBody>
      </p:sp>
    </p:spTree>
    <p:extLst>
      <p:ext uri="{BB962C8B-B14F-4D97-AF65-F5344CB8AC3E}">
        <p14:creationId xmlns:p14="http://schemas.microsoft.com/office/powerpoint/2010/main" val="135225720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569" y="858700"/>
            <a:ext cx="9144000" cy="42699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25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Proportional – Integral Controller: Behaviour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7044C5A-8CE3-0AD3-122D-FA8571F4072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6C46E96-6B5F-F41A-824E-99633DAB9B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72553" y="1426566"/>
            <a:ext cx="7646894" cy="4015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537386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569" y="474237"/>
            <a:ext cx="9144000" cy="42699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25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Proportional – Integral Controller: Behaviour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7044C5A-8CE3-0AD3-122D-FA8571F4072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6E0D0BB-7D3E-BC9F-65E5-CAA55BAD4F37}"/>
              </a:ext>
            </a:extLst>
          </p:cNvPr>
          <p:cNvSpPr txBox="1"/>
          <p:nvPr/>
        </p:nvSpPr>
        <p:spPr>
          <a:xfrm>
            <a:off x="622589" y="1049937"/>
            <a:ext cx="10734674" cy="5107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Initially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controller output (U) is OFF.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Demand is created by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changing the set point (SP).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Both the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proportional and integral control elements contribute to controller output.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controller output (U) rapidly increases and the process value rises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As the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process value (PV) increases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, the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error signal reduces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causing a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reduction first in the proportional element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– causing a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reduction in controller output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As the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error reduces to zero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, the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integral element will reduce to a value to compensate for the steady state error from the proportional control.</a:t>
            </a:r>
          </a:p>
        </p:txBody>
      </p:sp>
    </p:spTree>
    <p:extLst>
      <p:ext uri="{BB962C8B-B14F-4D97-AF65-F5344CB8AC3E}">
        <p14:creationId xmlns:p14="http://schemas.microsoft.com/office/powerpoint/2010/main" val="247915813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569" y="579815"/>
            <a:ext cx="9144000" cy="42699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30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Proportional Controller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7044C5A-8CE3-0AD3-122D-FA8571F4072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FFDBE15-DC60-002E-3F44-34CBA983B79F}"/>
              </a:ext>
            </a:extLst>
          </p:cNvPr>
          <p:cNvSpPr txBox="1"/>
          <p:nvPr/>
        </p:nvSpPr>
        <p:spPr>
          <a:xfrm>
            <a:off x="1308387" y="2157547"/>
            <a:ext cx="3554557" cy="5981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No steady state error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11C3B19-0E09-A974-0C12-36BB342EEEA4}"/>
              </a:ext>
            </a:extLst>
          </p:cNvPr>
          <p:cNvSpPr txBox="1">
            <a:spLocks/>
          </p:cNvSpPr>
          <p:nvPr/>
        </p:nvSpPr>
        <p:spPr>
          <a:xfrm>
            <a:off x="197428" y="1476269"/>
            <a:ext cx="9144000" cy="4269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lnSpc>
                <a:spcPct val="150000"/>
              </a:lnSpc>
            </a:pPr>
            <a:r>
              <a:rPr lang="en-GB" sz="25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	Pros				Cons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723534-B5F9-B8A3-3B70-222780A05DA1}"/>
              </a:ext>
            </a:extLst>
          </p:cNvPr>
          <p:cNvSpPr txBox="1"/>
          <p:nvPr/>
        </p:nvSpPr>
        <p:spPr>
          <a:xfrm>
            <a:off x="5465620" y="2157547"/>
            <a:ext cx="6774872" cy="5981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Narrower range of stability</a:t>
            </a:r>
          </a:p>
        </p:txBody>
      </p:sp>
    </p:spTree>
    <p:extLst>
      <p:ext uri="{BB962C8B-B14F-4D97-AF65-F5344CB8AC3E}">
        <p14:creationId xmlns:p14="http://schemas.microsoft.com/office/powerpoint/2010/main" val="385513149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569" y="533354"/>
            <a:ext cx="9144000" cy="42699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25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Proportional – Derivative Controller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7044C5A-8CE3-0AD3-122D-FA8571F4072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F3BA9BD-D303-BD8C-2C3B-7D5A541641B9}"/>
              </a:ext>
            </a:extLst>
          </p:cNvPr>
          <p:cNvSpPr txBox="1"/>
          <p:nvPr/>
        </p:nvSpPr>
        <p:spPr>
          <a:xfrm>
            <a:off x="643371" y="1296876"/>
            <a:ext cx="11664662" cy="2060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P-D controllers use the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rate of change of the error signal to control overshoot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 P-D controller is used to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improve the stability of control system without affecting the steady state error.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PD controller is the combination of both proportional and Derivative controllers.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23CD83A-1E6C-35D4-C9B6-AE8840F1CFBA}"/>
              </a:ext>
            </a:extLst>
          </p:cNvPr>
          <p:cNvSpPr txBox="1"/>
          <p:nvPr/>
        </p:nvSpPr>
        <p:spPr>
          <a:xfrm>
            <a:off x="2970934" y="4073236"/>
            <a:ext cx="625013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u(t) = Proportional + derivative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4EC30FD4-FC40-D194-E7A2-0E2E612B4EF7}"/>
                  </a:ext>
                </a:extLst>
              </p:cNvPr>
              <p:cNvSpPr txBox="1"/>
              <p:nvPr/>
            </p:nvSpPr>
            <p:spPr>
              <a:xfrm>
                <a:off x="3006437" y="4836933"/>
                <a:ext cx="6250132" cy="60106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200" dirty="0">
                    <a:latin typeface="Arial" panose="020B0604020202020204" pitchFamily="34" charset="0"/>
                    <a:cs typeface="Arial" panose="020B0604020202020204" pitchFamily="34" charset="0"/>
                  </a:rPr>
                  <a:t>u(t) = K</a:t>
                </a:r>
                <a:r>
                  <a:rPr lang="en-GB" sz="2200" baseline="-25000" dirty="0">
                    <a:latin typeface="Arial" panose="020B0604020202020204" pitchFamily="34" charset="0"/>
                    <a:cs typeface="Arial" panose="020B0604020202020204" pitchFamily="34" charset="0"/>
                  </a:rPr>
                  <a:t>p</a:t>
                </a:r>
                <a:r>
                  <a:rPr lang="en-GB" sz="2200" dirty="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𝑒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sz="2200" dirty="0">
                    <a:latin typeface="Arial" panose="020B0604020202020204" pitchFamily="34" charset="0"/>
                    <a:cs typeface="Arial" panose="020B0604020202020204" pitchFamily="34" charset="0"/>
                  </a:rPr>
                  <a:t> + K</a:t>
                </a:r>
                <a:r>
                  <a:rPr lang="en-GB" sz="2200" baseline="-25000" dirty="0">
                    <a:latin typeface="Arial" panose="020B0604020202020204" pitchFamily="34" charset="0"/>
                    <a:cs typeface="Arial" panose="020B0604020202020204" pitchFamily="34" charset="0"/>
                  </a:rPr>
                  <a:t>d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20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sz="2200" b="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𝑑</m:t>
                        </m:r>
                      </m:num>
                      <m:den>
                        <m:r>
                          <a:rPr lang="en-GB" sz="2200" b="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𝑑𝑡</m:t>
                        </m:r>
                      </m:den>
                    </m:f>
                    <m:r>
                      <a:rPr lang="en-GB" sz="2200" b="0" i="1" smtClean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 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𝑒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(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)</m:t>
                    </m:r>
                  </m:oMath>
                </a14:m>
                <a:endParaRPr lang="en-GB" sz="22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4EC30FD4-FC40-D194-E7A2-0E2E612B4EF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06437" y="4836933"/>
                <a:ext cx="6250132" cy="601062"/>
              </a:xfrm>
              <a:prstGeom prst="rect">
                <a:avLst/>
              </a:prstGeom>
              <a:blipFill>
                <a:blip r:embed="rId3"/>
                <a:stretch>
                  <a:fillRect l="-1268" b="-404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7494968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4133" y="229576"/>
            <a:ext cx="9144000" cy="42699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25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Transfer Function - Proportional Derivative Controller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7044C5A-8CE3-0AD3-122D-FA8571F4072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A018CC9D-1942-665F-36A8-42387DF322C7}"/>
                  </a:ext>
                </a:extLst>
              </p:cNvPr>
              <p:cNvSpPr txBox="1"/>
              <p:nvPr/>
            </p:nvSpPr>
            <p:spPr>
              <a:xfrm>
                <a:off x="690994" y="750061"/>
                <a:ext cx="6104662" cy="488659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200000"/>
                  </a:lnSpc>
                </a:pPr>
                <a:r>
                  <a:rPr lang="en-GB" sz="2000" dirty="0"/>
                  <a:t>For Proportional Integral  Controller,</a:t>
                </a:r>
              </a:p>
              <a:p>
                <a:pPr>
                  <a:lnSpc>
                    <a:spcPct val="200000"/>
                  </a:lnSpc>
                </a:pPr>
                <a:endParaRPr lang="en-GB" sz="2000" dirty="0"/>
              </a:p>
              <a:p>
                <a:pPr>
                  <a:lnSpc>
                    <a:spcPct val="200000"/>
                  </a:lnSpc>
                </a:pPr>
                <a14:m>
                  <m:oMath xmlns:m="http://schemas.openxmlformats.org/officeDocument/2006/math"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𝑢</m:t>
                    </m:r>
                    <m:d>
                      <m:d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= </m:t>
                    </m:r>
                    <m:sSub>
                      <m:sSub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𝐾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𝑝</m:t>
                        </m:r>
                      </m:sub>
                    </m:sSub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𝑒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sz="2000" dirty="0"/>
                  <a:t> +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𝐾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𝑑</m:t>
                        </m:r>
                      </m:sub>
                    </m:sSub>
                    <m:f>
                      <m:fPr>
                        <m:ctrlPr>
                          <a:rPr lang="en-GB" sz="2000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𝑑</m:t>
                        </m:r>
                      </m:num>
                      <m:den>
                        <m:r>
                          <a:rPr lang="en-GB" sz="2000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𝑑𝑡</m:t>
                        </m:r>
                      </m:den>
                    </m:f>
                    <m:r>
                      <a:rPr lang="en-GB" sz="2000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a:rPr lang="en-GB" sz="2000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𝑒</m:t>
                    </m:r>
                    <m:r>
                      <a:rPr lang="en-GB" sz="2000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(</m:t>
                    </m:r>
                    <m:r>
                      <a:rPr lang="en-GB" sz="2000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sz="2000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endParaRPr lang="en-GB" sz="2000" dirty="0"/>
              </a:p>
              <a:p>
                <a:pPr>
                  <a:lnSpc>
                    <a:spcPct val="200000"/>
                  </a:lnSpc>
                </a:pPr>
                <a:r>
                  <a:rPr lang="en-GB" sz="2000" dirty="0"/>
                  <a:t>Applying Laplace Transform for the above equation,</a:t>
                </a:r>
              </a:p>
              <a:p>
                <a:pPr>
                  <a:lnSpc>
                    <a:spcPct val="200000"/>
                  </a:lnSpc>
                </a:pPr>
                <a14:m>
                  <m:oMath xmlns:m="http://schemas.openxmlformats.org/officeDocument/2006/math"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𝐿𝑇</m:t>
                    </m:r>
                    <m:d>
                      <m:dPr>
                        <m:begChr m:val="["/>
                        <m:endChr m:val="]"/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𝑢</m:t>
                        </m:r>
                        <m:d>
                          <m:dPr>
                            <m:ctrlP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d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𝐾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𝑝</m:t>
                        </m:r>
                      </m:sub>
                    </m:sSub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𝐿𝑇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[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𝑒</m:t>
                    </m:r>
                    <m:d>
                      <m:d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]</m:t>
                    </m:r>
                  </m:oMath>
                </a14:m>
                <a:r>
                  <a:rPr lang="en-GB" sz="2000" dirty="0"/>
                  <a:t> +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𝐾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𝑑</m:t>
                        </m:r>
                      </m:sub>
                    </m:sSub>
                    <m:r>
                      <a:rPr lang="en-GB" sz="2000" i="1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𝐿𝑇</m:t>
                    </m:r>
                    <m:d>
                      <m:dPr>
                        <m:begChr m:val="["/>
                        <m:endChr m:val="]"/>
                        <m:ctrlPr>
                          <a:rPr lang="en-GB" sz="2000" b="0" i="1" dirty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sz="2000" i="1" dirty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sz="2000" i="1" dirty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𝑑</m:t>
                            </m:r>
                          </m:num>
                          <m:den>
                            <m:r>
                              <a:rPr lang="en-GB" sz="2000" i="1" dirty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𝑑𝑡</m:t>
                            </m:r>
                          </m:den>
                        </m:f>
                        <m:r>
                          <a:rPr lang="en-GB" sz="2000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</m:t>
                        </m:r>
                        <m:r>
                          <a:rPr lang="en-GB" sz="2000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𝑒</m:t>
                        </m:r>
                        <m:r>
                          <a:rPr lang="en-GB" sz="2000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(</m:t>
                        </m:r>
                        <m:r>
                          <a:rPr lang="en-GB" sz="2000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  <m:r>
                          <a:rPr lang="en-GB" sz="2000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)</m:t>
                        </m:r>
                        <m:r>
                          <m:rPr>
                            <m:nor/>
                          </m:rPr>
                          <a:rPr lang="en-GB" sz="2000" dirty="0"/>
                          <m:t> </m:t>
                        </m:r>
                      </m:e>
                    </m:d>
                  </m:oMath>
                </a14:m>
                <a:endParaRPr lang="en-GB" sz="2000" b="0" i="1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pPr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𝑈</m:t>
                      </m:r>
                      <m:d>
                        <m:d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</m:d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 </m:t>
                      </m:r>
                      <m:sSub>
                        <m:sSub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𝐾</m:t>
                          </m:r>
                        </m:e>
                        <m:sub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𝑃</m:t>
                          </m:r>
                        </m:sub>
                      </m:sSub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𝐸</m:t>
                      </m:r>
                      <m:d>
                        <m:d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</m:d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𝐾</m:t>
                          </m:r>
                        </m:e>
                        <m:sub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𝑑</m:t>
                          </m:r>
                        </m:sub>
                      </m:sSub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𝑆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. </m:t>
                      </m:r>
                      <m:r>
                        <a:rPr lang="en-GB" sz="2000" i="1" smtClean="0">
                          <a:latin typeface="Cambria Math" panose="02040503050406030204" pitchFamily="18" charset="0"/>
                        </a:rPr>
                        <m:t>𝐸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𝑠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sz="2000" i="1" dirty="0">
                  <a:latin typeface="Cambria Math" panose="02040503050406030204" pitchFamily="18" charset="0"/>
                </a:endParaRPr>
              </a:p>
              <a:p>
                <a:pPr>
                  <a:lnSpc>
                    <a:spcPct val="200000"/>
                  </a:lnSpc>
                </a:pPr>
                <a14:m>
                  <m:oMath xmlns:m="http://schemas.openxmlformats.org/officeDocument/2006/math"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𝑈</m:t>
                    </m:r>
                    <m:d>
                      <m:d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</m:d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000" i="1">
                        <a:latin typeface="Cambria Math" panose="02040503050406030204" pitchFamily="18" charset="0"/>
                      </a:rPr>
                      <m:t>𝐸</m:t>
                    </m:r>
                    <m:d>
                      <m:d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</m:d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[</m:t>
                    </m:r>
                    <m:sSub>
                      <m:sSub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𝐾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sub>
                    </m:sSub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 +</m:t>
                    </m:r>
                  </m:oMath>
                </a14:m>
                <a:r>
                  <a:rPr lang="en-GB" sz="20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𝐾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𝑑</m:t>
                        </m:r>
                      </m:sub>
                    </m:sSub>
                    <m:r>
                      <a:rPr lang="en-GB" sz="2000" i="1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sz="2000" i="1">
                        <a:latin typeface="Cambria Math" panose="02040503050406030204" pitchFamily="18" charset="0"/>
                      </a:rPr>
                      <m:t>𝑆</m:t>
                    </m:r>
                    <m:r>
                      <a:rPr lang="en-GB" sz="2000" b="0" i="0" smtClean="0">
                        <a:latin typeface="Cambria Math" panose="02040503050406030204" pitchFamily="18" charset="0"/>
                      </a:rPr>
                      <m:t>]</m:t>
                    </m:r>
                  </m:oMath>
                </a14:m>
                <a:endParaRPr lang="en-GB" sz="2000" b="0" dirty="0"/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A018CC9D-1942-665F-36A8-42387DF322C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0994" y="750061"/>
                <a:ext cx="6104662" cy="4886594"/>
              </a:xfrm>
              <a:prstGeom prst="rect">
                <a:avLst/>
              </a:prstGeom>
              <a:blipFill>
                <a:blip r:embed="rId3"/>
                <a:stretch>
                  <a:fillRect l="-998" b="-37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79358593-74B8-C26F-6CB7-9AE4689A7AB1}"/>
                  </a:ext>
                </a:extLst>
              </p:cNvPr>
              <p:cNvSpPr txBox="1"/>
              <p:nvPr/>
            </p:nvSpPr>
            <p:spPr>
              <a:xfrm>
                <a:off x="802696" y="1459887"/>
                <a:ext cx="3519921" cy="485839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𝑢</m:t>
                    </m:r>
                    <m:d>
                      <m:d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2200" dirty="0"/>
                  <a:t>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∝</m:t>
                    </m:r>
                    <m:r>
                      <a:rPr lang="en-GB" sz="2200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 </m:t>
                    </m:r>
                    <m:r>
                      <a:rPr lang="en-GB" sz="2200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𝑒</m:t>
                    </m:r>
                    <m:d>
                      <m:dPr>
                        <m:ctrlPr>
                          <a:rPr lang="en-GB" sz="2200" b="0" i="1" dirty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b="0" i="1" dirty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200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 </m:t>
                    </m:r>
                    <m:f>
                      <m:fPr>
                        <m:ctrlPr>
                          <a:rPr lang="en-GB" sz="2200" b="0" i="1" dirty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200" b="0" i="1" dirty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𝑑</m:t>
                        </m:r>
                      </m:num>
                      <m:den>
                        <m:r>
                          <a:rPr lang="en-GB" sz="2200" b="0" i="1" dirty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𝑑𝑡</m:t>
                        </m:r>
                      </m:den>
                    </m:f>
                    <m:r>
                      <a:rPr lang="en-GB" sz="2200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a:rPr lang="en-GB" sz="2200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𝑒</m:t>
                    </m:r>
                    <m:r>
                      <a:rPr lang="en-GB" sz="2200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(</m:t>
                    </m:r>
                    <m:r>
                      <a:rPr lang="en-GB" sz="2200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sz="2200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endParaRPr lang="en-GB" sz="2200" dirty="0"/>
              </a:p>
            </p:txBody>
          </p:sp>
        </mc:Choice>
        <mc:Fallback xmlns="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79358593-74B8-C26F-6CB7-9AE4689A7AB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2696" y="1459887"/>
                <a:ext cx="3519921" cy="485839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91A557B0-5A24-A538-56C2-8AD73647A264}"/>
                  </a:ext>
                </a:extLst>
              </p:cNvPr>
              <p:cNvSpPr txBox="1"/>
              <p:nvPr/>
            </p:nvSpPr>
            <p:spPr>
              <a:xfrm>
                <a:off x="6795656" y="1233291"/>
                <a:ext cx="6096866" cy="271240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sz="2000" dirty="0"/>
                  <a:t>Transfer Function,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000" dirty="0"/>
                  <a:t> </a:t>
                </a:r>
                <a14:m>
                  <m:oMath xmlns:m="http://schemas.openxmlformats.org/officeDocument/2006/math"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𝐺</m:t>
                    </m:r>
                    <m:d>
                      <m:d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</m:d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𝑂𝑢𝑡𝑝𝑢𝑡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𝑇𝑟𝑎𝑛𝑠𝑓𝑜𝑟𝑚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𝑈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num>
                      <m:den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𝐼𝑛𝑝𝑢𝑡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𝑇𝑟𝑎𝑛𝑠𝑓𝑜𝑟𝑚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𝐸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den>
                    </m:f>
                  </m:oMath>
                </a14:m>
                <a:endParaRPr lang="en-GB" sz="2000" dirty="0"/>
              </a:p>
              <a:p>
                <a:pPr>
                  <a:lnSpc>
                    <a:spcPct val="150000"/>
                  </a:lnSpc>
                </a:pPr>
                <a:r>
                  <a:rPr lang="en-GB" sz="2000" dirty="0"/>
                  <a:t>Therefore, 		</a:t>
                </a: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𝐺</m:t>
                      </m:r>
                      <m:d>
                        <m:d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</m:d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𝑈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)</m:t>
                          </m:r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𝐸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)</m:t>
                          </m:r>
                        </m:den>
                      </m:f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𝐾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𝑃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 +</m:t>
                      </m:r>
                      <m:r>
                        <m:rPr>
                          <m:nor/>
                        </m:rPr>
                        <a:rPr lang="en-GB" sz="2000" dirty="0"/>
                        <m:t> 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𝐾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𝑑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𝑆</m:t>
                      </m:r>
                    </m:oMath>
                  </m:oMathPara>
                </a14:m>
                <a:endParaRPr lang="en-GB" sz="2000" dirty="0"/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91A557B0-5A24-A538-56C2-8AD73647A26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95656" y="1233291"/>
                <a:ext cx="6096866" cy="2712409"/>
              </a:xfrm>
              <a:prstGeom prst="rect">
                <a:avLst/>
              </a:prstGeom>
              <a:blipFill>
                <a:blip r:embed="rId5"/>
                <a:stretch>
                  <a:fillRect l="-11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F68A10F3-1567-AC0E-1969-6447EA94774F}"/>
              </a:ext>
            </a:extLst>
          </p:cNvPr>
          <p:cNvCxnSpPr>
            <a:cxnSpLocks/>
          </p:cNvCxnSpPr>
          <p:nvPr/>
        </p:nvCxnSpPr>
        <p:spPr>
          <a:xfrm>
            <a:off x="6218959" y="1168977"/>
            <a:ext cx="0" cy="4348596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3AD9058D-AEF6-FA4A-3218-470B7FC81619}"/>
              </a:ext>
            </a:extLst>
          </p:cNvPr>
          <p:cNvSpPr/>
          <p:nvPr/>
        </p:nvSpPr>
        <p:spPr>
          <a:xfrm>
            <a:off x="8328315" y="2888672"/>
            <a:ext cx="3172692" cy="1018309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372715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569" y="533354"/>
            <a:ext cx="9144000" cy="42699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25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Proportional – Derivative Controller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7044C5A-8CE3-0AD3-122D-FA8571F4072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54CF7F6-E637-AFCB-8FCF-83148BB67B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85900" y="1689164"/>
            <a:ext cx="7084868" cy="3344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669834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569" y="858700"/>
            <a:ext cx="9144000" cy="42699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25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Proportional – Derivative Controller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7044C5A-8CE3-0AD3-122D-FA8571F4072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22576E62-4EDD-C702-60D7-68DB0BC62C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7001" y="1375658"/>
            <a:ext cx="8850406" cy="4623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268776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006" y="245637"/>
            <a:ext cx="9144000" cy="42699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25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Proportional – Derivative Controller: Behaviour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7044C5A-8CE3-0AD3-122D-FA8571F4072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6E0D0BB-7D3E-BC9F-65E5-CAA55BAD4F37}"/>
              </a:ext>
            </a:extLst>
          </p:cNvPr>
          <p:cNvSpPr txBox="1"/>
          <p:nvPr/>
        </p:nvSpPr>
        <p:spPr>
          <a:xfrm>
            <a:off x="358486" y="621148"/>
            <a:ext cx="12110604" cy="56157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Initially controller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output (U) is OFF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Demand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is created by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changing the set point (SP).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change in demand creates an error signal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error signal produces a proportional response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from the controller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high rate of change of this error signal reduces the controller output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controller output (U)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rapidly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increases and the process value rises.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As the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process value approaches the set point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, the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error value reduces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reducing the proportional component of the controller output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slowing the error rate reducing the derivative component of the controller output towards zero.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As the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process value reaches the set point, the proportional control element is the only control action remaining.</a:t>
            </a:r>
          </a:p>
        </p:txBody>
      </p:sp>
    </p:spTree>
    <p:extLst>
      <p:ext uri="{BB962C8B-B14F-4D97-AF65-F5344CB8AC3E}">
        <p14:creationId xmlns:p14="http://schemas.microsoft.com/office/powerpoint/2010/main" val="353525158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569" y="579815"/>
            <a:ext cx="9144000" cy="42699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30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Proportional – Derivative Controller: Behaviour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7044C5A-8CE3-0AD3-122D-FA8571F4072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FFDBE15-DC60-002E-3F44-34CBA983B79F}"/>
              </a:ext>
            </a:extLst>
          </p:cNvPr>
          <p:cNvSpPr txBox="1"/>
          <p:nvPr/>
        </p:nvSpPr>
        <p:spPr>
          <a:xfrm>
            <a:off x="1308387" y="2157547"/>
            <a:ext cx="3554557" cy="23294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Stable as the rate of the </a:t>
            </a:r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error signal governs the controller output 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11C3B19-0E09-A974-0C12-36BB342EEEA4}"/>
              </a:ext>
            </a:extLst>
          </p:cNvPr>
          <p:cNvSpPr txBox="1">
            <a:spLocks/>
          </p:cNvSpPr>
          <p:nvPr/>
        </p:nvSpPr>
        <p:spPr>
          <a:xfrm>
            <a:off x="197428" y="1476269"/>
            <a:ext cx="9144000" cy="4269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lnSpc>
                <a:spcPct val="150000"/>
              </a:lnSpc>
            </a:pPr>
            <a:r>
              <a:rPr lang="en-GB" sz="25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	Pros						Cons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723534-B5F9-B8A3-3B70-222780A05DA1}"/>
              </a:ext>
            </a:extLst>
          </p:cNvPr>
          <p:cNvSpPr txBox="1"/>
          <p:nvPr/>
        </p:nvSpPr>
        <p:spPr>
          <a:xfrm>
            <a:off x="7076209" y="2146999"/>
            <a:ext cx="4722668" cy="11752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Process value </a:t>
            </a:r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never reaches set point value</a:t>
            </a:r>
          </a:p>
        </p:txBody>
      </p:sp>
    </p:spTree>
    <p:extLst>
      <p:ext uri="{BB962C8B-B14F-4D97-AF65-F5344CB8AC3E}">
        <p14:creationId xmlns:p14="http://schemas.microsoft.com/office/powerpoint/2010/main" val="128032627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569" y="533354"/>
            <a:ext cx="9144000" cy="42699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25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Proportional – Integral – Derivative Controller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7044C5A-8CE3-0AD3-122D-FA8571F4072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F3BA9BD-D303-BD8C-2C3B-7D5A541641B9}"/>
              </a:ext>
            </a:extLst>
          </p:cNvPr>
          <p:cNvSpPr txBox="1"/>
          <p:nvPr/>
        </p:nvSpPr>
        <p:spPr>
          <a:xfrm>
            <a:off x="643371" y="1296876"/>
            <a:ext cx="11664662" cy="25687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PID controllers use the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absolute error value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, the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integral of the error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, and the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derivative of the error to control the process value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proportional control takes account of the current error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integral control takes account of the accumulation of previous errors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derivative control takes account of the possible future errors due to overshoot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23CD83A-1E6C-35D4-C9B6-AE8840F1CFBA}"/>
              </a:ext>
            </a:extLst>
          </p:cNvPr>
          <p:cNvSpPr txBox="1"/>
          <p:nvPr/>
        </p:nvSpPr>
        <p:spPr>
          <a:xfrm>
            <a:off x="2970934" y="4073236"/>
            <a:ext cx="625013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u(t) = Proportional + Integral + derivative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4EC30FD4-FC40-D194-E7A2-0E2E612B4EF7}"/>
                  </a:ext>
                </a:extLst>
              </p:cNvPr>
              <p:cNvSpPr txBox="1"/>
              <p:nvPr/>
            </p:nvSpPr>
            <p:spPr>
              <a:xfrm>
                <a:off x="3006437" y="4836933"/>
                <a:ext cx="6250132" cy="60106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200" dirty="0">
                    <a:latin typeface="Arial" panose="020B0604020202020204" pitchFamily="34" charset="0"/>
                    <a:cs typeface="Arial" panose="020B0604020202020204" pitchFamily="34" charset="0"/>
                  </a:rPr>
                  <a:t>u(t) = K</a:t>
                </a:r>
                <a:r>
                  <a:rPr lang="en-GB" sz="2200" baseline="-25000" dirty="0">
                    <a:latin typeface="Arial" panose="020B0604020202020204" pitchFamily="34" charset="0"/>
                    <a:cs typeface="Arial" panose="020B0604020202020204" pitchFamily="34" charset="0"/>
                  </a:rPr>
                  <a:t>p</a:t>
                </a:r>
                <a:r>
                  <a:rPr lang="en-GB" sz="2200" dirty="0">
                    <a:latin typeface="Arial" panose="020B0604020202020204" pitchFamily="34" charset="0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𝑒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sz="2200" dirty="0">
                    <a:latin typeface="Arial" panose="020B0604020202020204" pitchFamily="34" charset="0"/>
                    <a:cs typeface="Arial" panose="020B0604020202020204" pitchFamily="34" charset="0"/>
                  </a:rPr>
                  <a:t> + K</a:t>
                </a:r>
                <a:r>
                  <a:rPr lang="en-GB" sz="2200" baseline="-25000" dirty="0">
                    <a:latin typeface="Arial" panose="020B0604020202020204" pitchFamily="34" charset="0"/>
                    <a:cs typeface="Arial" panose="020B0604020202020204" pitchFamily="34" charset="0"/>
                  </a:rPr>
                  <a:t>i</a:t>
                </a:r>
                <a14:m>
                  <m:oMath xmlns:m="http://schemas.openxmlformats.org/officeDocument/2006/math">
                    <m:nary>
                      <m:naryPr>
                        <m:limLoc m:val="undOvr"/>
                        <m:subHide m:val="on"/>
                        <m:supHide m:val="on"/>
                        <m:ctrlPr>
                          <a:rPr lang="en-GB" sz="2200" i="1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naryPr>
                      <m:sub/>
                      <m:sup/>
                      <m:e>
                        <m:r>
                          <a:rPr lang="en-GB" sz="2200" i="1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𝑒</m:t>
                        </m:r>
                        <m:r>
                          <a:rPr lang="en-GB" sz="2200" i="1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(</m:t>
                        </m:r>
                        <m:r>
                          <a:rPr lang="en-GB" sz="2200" i="1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𝑡</m:t>
                        </m:r>
                        <m:r>
                          <a:rPr lang="en-GB" sz="2200" i="1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)</m:t>
                        </m:r>
                      </m:e>
                    </m:nary>
                  </m:oMath>
                </a14:m>
                <a:r>
                  <a:rPr lang="en-GB" sz="2200" dirty="0">
                    <a:latin typeface="Arial" panose="020B0604020202020204" pitchFamily="34" charset="0"/>
                    <a:cs typeface="Arial" panose="020B0604020202020204" pitchFamily="34" charset="0"/>
                  </a:rPr>
                  <a:t>+ K</a:t>
                </a:r>
                <a:r>
                  <a:rPr lang="en-GB" sz="2200" baseline="-25000" dirty="0">
                    <a:latin typeface="Arial" panose="020B0604020202020204" pitchFamily="34" charset="0"/>
                    <a:cs typeface="Arial" panose="020B0604020202020204" pitchFamily="34" charset="0"/>
                  </a:rPr>
                  <a:t>d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20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sz="2200" b="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𝑑</m:t>
                        </m:r>
                      </m:num>
                      <m:den>
                        <m:r>
                          <a:rPr lang="en-GB" sz="2200" b="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𝑑𝑡</m:t>
                        </m:r>
                      </m:den>
                    </m:f>
                    <m:r>
                      <a:rPr lang="en-GB" sz="2200" b="0" i="1" smtClean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 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𝑒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(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)</m:t>
                    </m:r>
                  </m:oMath>
                </a14:m>
                <a:endParaRPr lang="en-GB" sz="2200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4EC30FD4-FC40-D194-E7A2-0E2E612B4EF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06437" y="4836933"/>
                <a:ext cx="6250132" cy="601062"/>
              </a:xfrm>
              <a:prstGeom prst="rect">
                <a:avLst/>
              </a:prstGeom>
              <a:blipFill>
                <a:blip r:embed="rId3"/>
                <a:stretch>
                  <a:fillRect l="-1268" b="-404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9606158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4133" y="229576"/>
            <a:ext cx="9144000" cy="42699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25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Transfer Function  – Integral – Derivative Controller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7044C5A-8CE3-0AD3-122D-FA8571F4072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A018CC9D-1942-665F-36A8-42387DF322C7}"/>
                  </a:ext>
                </a:extLst>
              </p:cNvPr>
              <p:cNvSpPr txBox="1"/>
              <p:nvPr/>
            </p:nvSpPr>
            <p:spPr>
              <a:xfrm>
                <a:off x="202621" y="741699"/>
                <a:ext cx="6930737" cy="51584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200000"/>
                  </a:lnSpc>
                </a:pPr>
                <a:r>
                  <a:rPr lang="en-GB" sz="2000" dirty="0"/>
                  <a:t>For Proportional Integral  Controller,</a:t>
                </a:r>
              </a:p>
              <a:p>
                <a:pPr>
                  <a:lnSpc>
                    <a:spcPct val="200000"/>
                  </a:lnSpc>
                </a:pPr>
                <a:endParaRPr lang="en-GB" sz="2000" dirty="0"/>
              </a:p>
              <a:p>
                <a:pPr>
                  <a:lnSpc>
                    <a:spcPct val="200000"/>
                  </a:lnSpc>
                </a:pPr>
                <a14:m>
                  <m:oMath xmlns:m="http://schemas.openxmlformats.org/officeDocument/2006/math"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𝑢</m:t>
                    </m:r>
                    <m:d>
                      <m:d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= </m:t>
                    </m:r>
                    <m:sSub>
                      <m:sSub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𝐾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𝑝</m:t>
                        </m:r>
                      </m:sub>
                    </m:sSub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𝑒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sz="2000" dirty="0"/>
                  <a:t> +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𝐾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  <m:r>
                      <a:rPr lang="en-GB" sz="2000" i="1">
                        <a:latin typeface="Cambria Math" panose="02040503050406030204" pitchFamily="18" charset="0"/>
                      </a:rPr>
                      <m:t> </m:t>
                    </m:r>
                    <m:nary>
                      <m:naryPr>
                        <m:limLoc m:val="undOvr"/>
                        <m:subHide m:val="on"/>
                        <m:supHide m:val="on"/>
                        <m:ctrlPr>
                          <a:rPr lang="en-GB" sz="2000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naryPr>
                      <m:sub/>
                      <m:sup/>
                      <m:e>
                        <m:r>
                          <a:rPr lang="en-GB" sz="2000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𝑒</m:t>
                        </m:r>
                        <m:r>
                          <a:rPr lang="en-GB" sz="2000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(</m:t>
                        </m:r>
                        <m:r>
                          <a:rPr lang="en-GB" sz="2000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  <m:r>
                          <a:rPr lang="en-GB" sz="2000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)</m:t>
                        </m:r>
                      </m:e>
                    </m:nary>
                    <m:r>
                      <a:rPr lang="en-GB" sz="2000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𝑑𝑡</m:t>
                    </m:r>
                  </m:oMath>
                </a14:m>
                <a:r>
                  <a:rPr lang="en-GB" sz="2000" dirty="0"/>
                  <a:t>+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𝐾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𝑑</m:t>
                        </m:r>
                      </m:sub>
                    </m:sSub>
                    <m:f>
                      <m:fPr>
                        <m:ctrlPr>
                          <a:rPr lang="en-GB" sz="2000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𝑑</m:t>
                        </m:r>
                      </m:num>
                      <m:den>
                        <m:r>
                          <a:rPr lang="en-GB" sz="2000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𝑑𝑡</m:t>
                        </m:r>
                      </m:den>
                    </m:f>
                    <m:r>
                      <a:rPr lang="en-GB" sz="2000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a:rPr lang="en-GB" sz="2000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𝑒</m:t>
                    </m:r>
                    <m:r>
                      <a:rPr lang="en-GB" sz="2000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(</m:t>
                    </m:r>
                    <m:r>
                      <a:rPr lang="en-GB" sz="2000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sz="2000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endParaRPr lang="en-GB" sz="2000" dirty="0"/>
              </a:p>
              <a:p>
                <a:pPr>
                  <a:lnSpc>
                    <a:spcPct val="200000"/>
                  </a:lnSpc>
                </a:pPr>
                <a:r>
                  <a:rPr lang="en-GB" sz="2000" dirty="0"/>
                  <a:t>Applying Laplace Transform for the above equation,</a:t>
                </a:r>
              </a:p>
              <a:p>
                <a:pPr>
                  <a:lnSpc>
                    <a:spcPct val="150000"/>
                  </a:lnSpc>
                </a:pPr>
                <a14:m>
                  <m:oMath xmlns:m="http://schemas.openxmlformats.org/officeDocument/2006/math"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𝐿𝑇</m:t>
                    </m:r>
                    <m:d>
                      <m:dPr>
                        <m:begChr m:val="["/>
                        <m:endChr m:val="]"/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𝑢</m:t>
                        </m:r>
                        <m:d>
                          <m:dPr>
                            <m:ctrlP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d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𝐾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𝑝</m:t>
                        </m:r>
                      </m:sub>
                    </m:sSub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𝐿𝑇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[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𝑒</m:t>
                    </m:r>
                    <m:d>
                      <m:d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]</m:t>
                    </m:r>
                  </m:oMath>
                </a14:m>
                <a:r>
                  <a:rPr lang="en-GB" sz="2000" dirty="0"/>
                  <a:t> +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𝐾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  <m:r>
                      <a:rPr lang="en-GB" sz="2000" i="1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sz="2000" i="1">
                        <a:latin typeface="Cambria Math" panose="02040503050406030204" pitchFamily="18" charset="0"/>
                      </a:rPr>
                      <m:t>𝐿𝑇</m:t>
                    </m:r>
                    <m:d>
                      <m:dPr>
                        <m:begChr m:val="["/>
                        <m:endChr m:val="]"/>
                        <m:ctrlPr>
                          <a:rPr lang="en-GB" sz="2000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nary>
                          <m:naryPr>
                            <m:limLoc m:val="undOvr"/>
                            <m:subHide m:val="on"/>
                            <m:supHide m:val="on"/>
                            <m:ctrlPr>
                              <a:rPr lang="en-GB" sz="2000" i="1" dirty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sz="2000" i="1" dirty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𝑒</m:t>
                            </m:r>
                            <m:d>
                              <m:dPr>
                                <m:ctrlPr>
                                  <a:rPr lang="en-GB" sz="2000" i="1" dirty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sz="2000" i="1" dirty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𝑡</m:t>
                                </m:r>
                              </m:e>
                            </m:d>
                          </m:e>
                        </m:nary>
                        <m:r>
                          <a:rPr lang="en-GB" sz="2000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𝑑𝑡</m:t>
                        </m:r>
                      </m:e>
                    </m:d>
                    <m:r>
                      <a:rPr lang="en-GB" sz="2000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𝐾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𝑑</m:t>
                        </m:r>
                      </m:sub>
                    </m:sSub>
                    <m:r>
                      <a:rPr lang="en-GB" sz="2000" i="1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𝐿𝑇</m:t>
                    </m:r>
                    <m:d>
                      <m:dPr>
                        <m:begChr m:val="["/>
                        <m:endChr m:val="]"/>
                        <m:ctrlPr>
                          <a:rPr lang="en-GB" sz="2000" b="0" i="1" dirty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sz="2000" i="1" dirty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sz="2000" i="1" dirty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𝑑</m:t>
                            </m:r>
                          </m:num>
                          <m:den>
                            <m:r>
                              <a:rPr lang="en-GB" sz="2000" i="1" dirty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𝑑𝑡</m:t>
                            </m:r>
                          </m:den>
                        </m:f>
                        <m:r>
                          <a:rPr lang="en-GB" sz="2000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 </m:t>
                        </m:r>
                        <m:r>
                          <a:rPr lang="en-GB" sz="2000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𝑒</m:t>
                        </m:r>
                        <m:r>
                          <a:rPr lang="en-GB" sz="2000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(</m:t>
                        </m:r>
                        <m:r>
                          <a:rPr lang="en-GB" sz="2000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  <m:r>
                          <a:rPr lang="en-GB" sz="2000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)</m:t>
                        </m:r>
                        <m:r>
                          <m:rPr>
                            <m:nor/>
                          </m:rPr>
                          <a:rPr lang="en-GB" sz="2000" dirty="0"/>
                          <m:t> </m:t>
                        </m:r>
                      </m:e>
                    </m:d>
                  </m:oMath>
                </a14:m>
                <a:endParaRPr lang="en-GB" sz="2000" b="0" i="1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𝑈</m:t>
                      </m:r>
                      <m:d>
                        <m:d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</m:d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 </m:t>
                      </m:r>
                      <m:sSub>
                        <m:sSub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𝐾</m:t>
                          </m:r>
                        </m:e>
                        <m:sub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𝑃</m:t>
                          </m:r>
                        </m:sub>
                      </m:sSub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𝐸</m:t>
                      </m:r>
                      <m:d>
                        <m:d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</m:d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𝐾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sub>
                          </m:sSub>
                          <m:f>
                            <m:f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𝑆</m:t>
                              </m:r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num>
                            <m:den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𝑆</m:t>
                              </m:r>
                            </m:den>
                          </m:f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𝐾</m:t>
                          </m:r>
                        </m:e>
                        <m:sub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𝑑</m:t>
                          </m:r>
                        </m:sub>
                      </m:sSub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𝑆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. </m:t>
                      </m:r>
                      <m:r>
                        <a:rPr lang="en-GB" sz="2000" i="1" smtClean="0">
                          <a:latin typeface="Cambria Math" panose="02040503050406030204" pitchFamily="18" charset="0"/>
                        </a:rPr>
                        <m:t>𝐸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𝑠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sz="2000" i="1" dirty="0">
                  <a:latin typeface="Cambria Math" panose="02040503050406030204" pitchFamily="18" charset="0"/>
                </a:endParaRPr>
              </a:p>
              <a:p>
                <a:pPr>
                  <a:lnSpc>
                    <a:spcPct val="200000"/>
                  </a:lnSpc>
                </a:pPr>
                <a14:m>
                  <m:oMath xmlns:m="http://schemas.openxmlformats.org/officeDocument/2006/math"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𝑈</m:t>
                    </m:r>
                    <m:d>
                      <m:d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</m:d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000" i="1">
                        <a:latin typeface="Cambria Math" panose="02040503050406030204" pitchFamily="18" charset="0"/>
                      </a:rPr>
                      <m:t>𝐸</m:t>
                    </m:r>
                    <m:d>
                      <m:d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𝑆</m:t>
                        </m:r>
                      </m:e>
                    </m:d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[</m:t>
                    </m:r>
                    <m:sSub>
                      <m:sSub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𝐾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sub>
                    </m:sSub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 +</m:t>
                    </m:r>
                  </m:oMath>
                </a14:m>
                <a:r>
                  <a:rPr lang="en-GB" sz="2000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0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𝐾</m:t>
                            </m:r>
                          </m:e>
                          <m:sub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𝑖</m:t>
                            </m:r>
                          </m:sub>
                        </m:sSub>
                      </m:num>
                      <m:den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𝑆</m:t>
                        </m:r>
                      </m:den>
                    </m:f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𝐾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𝑑</m:t>
                        </m:r>
                      </m:sub>
                    </m:sSub>
                    <m:r>
                      <a:rPr lang="en-GB" sz="2000" i="1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sz="2000" i="1">
                        <a:latin typeface="Cambria Math" panose="02040503050406030204" pitchFamily="18" charset="0"/>
                      </a:rPr>
                      <m:t>𝑆</m:t>
                    </m:r>
                    <m:r>
                      <a:rPr lang="en-GB" sz="2000" b="0" i="0" smtClean="0">
                        <a:latin typeface="Cambria Math" panose="02040503050406030204" pitchFamily="18" charset="0"/>
                      </a:rPr>
                      <m:t>]</m:t>
                    </m:r>
                  </m:oMath>
                </a14:m>
                <a:endParaRPr lang="en-GB" sz="2000" b="0" dirty="0"/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A018CC9D-1942-665F-36A8-42387DF322C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2621" y="741699"/>
                <a:ext cx="6930737" cy="5158400"/>
              </a:xfrm>
              <a:prstGeom prst="rect">
                <a:avLst/>
              </a:prstGeom>
              <a:blipFill>
                <a:blip r:embed="rId3"/>
                <a:stretch>
                  <a:fillRect l="-88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79358593-74B8-C26F-6CB7-9AE4689A7AB1}"/>
                  </a:ext>
                </a:extLst>
              </p:cNvPr>
              <p:cNvSpPr txBox="1"/>
              <p:nvPr/>
            </p:nvSpPr>
            <p:spPr>
              <a:xfrm>
                <a:off x="376669" y="1574187"/>
                <a:ext cx="4434322" cy="487634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𝑢</m:t>
                    </m:r>
                    <m:d>
                      <m:d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2200" dirty="0"/>
                  <a:t>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∝</m:t>
                    </m:r>
                    <m:r>
                      <a:rPr lang="en-GB" sz="2200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 </m:t>
                    </m:r>
                    <m:r>
                      <a:rPr lang="en-GB" sz="2200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𝑒</m:t>
                    </m:r>
                    <m:d>
                      <m:dPr>
                        <m:ctrlPr>
                          <a:rPr lang="en-GB" sz="2200" b="0" i="1" dirty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b="0" i="1" dirty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200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</m:t>
                    </m:r>
                    <m:nary>
                      <m:naryPr>
                        <m:limLoc m:val="undOvr"/>
                        <m:subHide m:val="on"/>
                        <m:supHide m:val="on"/>
                        <m:ctrlPr>
                          <a:rPr lang="en-GB" sz="2200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naryPr>
                      <m:sub/>
                      <m:sup/>
                      <m:e>
                        <m:r>
                          <a:rPr lang="en-GB" sz="2200" i="1" dirty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𝑒</m:t>
                        </m:r>
                        <m:d>
                          <m:dPr>
                            <m:ctrlPr>
                              <a:rPr lang="en-GB" sz="2200" i="1" dirty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200" i="1" dirty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</m:e>
                    </m:nary>
                    <m:r>
                      <a:rPr lang="en-GB" sz="2200" i="1" dirty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𝑑𝑡</m:t>
                    </m:r>
                    <m:r>
                      <a:rPr lang="en-GB" sz="2200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 </m:t>
                    </m:r>
                    <m:f>
                      <m:fPr>
                        <m:ctrlPr>
                          <a:rPr lang="en-GB" sz="2200" b="0" i="1" dirty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200" b="0" i="1" dirty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𝑑</m:t>
                        </m:r>
                      </m:num>
                      <m:den>
                        <m:r>
                          <a:rPr lang="en-GB" sz="2200" b="0" i="1" dirty="0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𝑑𝑡</m:t>
                        </m:r>
                      </m:den>
                    </m:f>
                    <m:r>
                      <a:rPr lang="en-GB" sz="2200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a:rPr lang="en-GB" sz="2200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𝑒</m:t>
                    </m:r>
                    <m:r>
                      <a:rPr lang="en-GB" sz="2200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(</m:t>
                    </m:r>
                    <m:r>
                      <a:rPr lang="en-GB" sz="2200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sz="2200" b="0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endParaRPr lang="en-GB" sz="2200" dirty="0"/>
              </a:p>
            </p:txBody>
          </p:sp>
        </mc:Choice>
        <mc:Fallback xmlns="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79358593-74B8-C26F-6CB7-9AE4689A7AB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6669" y="1574187"/>
                <a:ext cx="4434322" cy="487634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91A557B0-5A24-A538-56C2-8AD73647A264}"/>
                  </a:ext>
                </a:extLst>
              </p:cNvPr>
              <p:cNvSpPr txBox="1"/>
              <p:nvPr/>
            </p:nvSpPr>
            <p:spPr>
              <a:xfrm>
                <a:off x="6795656" y="1233291"/>
                <a:ext cx="6096866" cy="271240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sz="2000" dirty="0"/>
                  <a:t>Transfer Function,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000" dirty="0"/>
                  <a:t> </a:t>
                </a:r>
                <a14:m>
                  <m:oMath xmlns:m="http://schemas.openxmlformats.org/officeDocument/2006/math"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𝐺</m:t>
                    </m:r>
                    <m:d>
                      <m:d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</m:d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𝑂𝑢𝑡𝑝𝑢𝑡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𝑇𝑟𝑎𝑛𝑠𝑓𝑜𝑟𝑚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𝑈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num>
                      <m:den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𝐼𝑛𝑝𝑢𝑡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𝑇𝑟𝑎𝑛𝑠𝑓𝑜𝑟𝑚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𝐸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𝑆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den>
                    </m:f>
                  </m:oMath>
                </a14:m>
                <a:endParaRPr lang="en-GB" sz="2000" dirty="0"/>
              </a:p>
              <a:p>
                <a:pPr>
                  <a:lnSpc>
                    <a:spcPct val="150000"/>
                  </a:lnSpc>
                </a:pPr>
                <a:r>
                  <a:rPr lang="en-GB" sz="2000" dirty="0"/>
                  <a:t>Therefore, 		</a:t>
                </a: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𝐺</m:t>
                      </m:r>
                      <m:d>
                        <m:d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</m:e>
                      </m:d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𝑈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)</m:t>
                          </m:r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𝐸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)</m:t>
                          </m:r>
                        </m:den>
                      </m:f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𝐾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𝑃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 +</m:t>
                      </m:r>
                      <m:r>
                        <m:rPr>
                          <m:nor/>
                        </m:rPr>
                        <a:rPr lang="en-GB" sz="2000" dirty="0"/>
                        <m:t> </m:t>
                      </m:r>
                      <m:f>
                        <m:f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0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𝐾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sub>
                          </m:sSub>
                        </m:num>
                        <m:den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𝑆</m:t>
                          </m:r>
                        </m:den>
                      </m:f>
                      <m:r>
                        <a:rPr lang="en-GB" sz="2000" i="1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𝐾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𝑑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𝑆</m:t>
                      </m:r>
                    </m:oMath>
                  </m:oMathPara>
                </a14:m>
                <a:endParaRPr lang="en-GB" sz="2000" dirty="0"/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91A557B0-5A24-A538-56C2-8AD73647A26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95656" y="1233291"/>
                <a:ext cx="6096866" cy="2712409"/>
              </a:xfrm>
              <a:prstGeom prst="rect">
                <a:avLst/>
              </a:prstGeom>
              <a:blipFill>
                <a:blip r:embed="rId5"/>
                <a:stretch>
                  <a:fillRect l="-11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F68A10F3-1567-AC0E-1969-6447EA94774F}"/>
              </a:ext>
            </a:extLst>
          </p:cNvPr>
          <p:cNvCxnSpPr>
            <a:cxnSpLocks/>
          </p:cNvCxnSpPr>
          <p:nvPr/>
        </p:nvCxnSpPr>
        <p:spPr>
          <a:xfrm>
            <a:off x="6816438" y="1194954"/>
            <a:ext cx="0" cy="4348596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3AD9058D-AEF6-FA4A-3218-470B7FC81619}"/>
              </a:ext>
            </a:extLst>
          </p:cNvPr>
          <p:cNvSpPr/>
          <p:nvPr/>
        </p:nvSpPr>
        <p:spPr>
          <a:xfrm>
            <a:off x="7949044" y="2888672"/>
            <a:ext cx="3803073" cy="105702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088127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569" y="533354"/>
            <a:ext cx="9144000" cy="42699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25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Proportional – Integral – Derivative Controller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7044C5A-8CE3-0AD3-122D-FA8571F4072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50FEC75-DA69-B669-529D-BE3382D12C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67436" y="1421716"/>
            <a:ext cx="7806744" cy="4360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187103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569" y="858700"/>
            <a:ext cx="9144000" cy="42699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25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Proportional – Integral – Derivative Controller : Behaviour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7044C5A-8CE3-0AD3-122D-FA8571F4072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graphicFrame>
        <p:nvGraphicFramePr>
          <p:cNvPr id="3" name="Chart 2">
            <a:extLst>
              <a:ext uri="{FF2B5EF4-FFF2-40B4-BE49-F238E27FC236}">
                <a16:creationId xmlns:a16="http://schemas.microsoft.com/office/drawing/2014/main" id="{88410BB4-3727-ED5E-490F-92C33F065ABD}"/>
              </a:ext>
            </a:extLst>
          </p:cNvPr>
          <p:cNvGraphicFramePr>
            <a:graphicFrameLocks/>
          </p:cNvGraphicFramePr>
          <p:nvPr/>
        </p:nvGraphicFramePr>
        <p:xfrm>
          <a:off x="2135560" y="1376772"/>
          <a:ext cx="7920880" cy="410445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72923605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569" y="390982"/>
            <a:ext cx="9144000" cy="42699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25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PID Controller Behaviour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7044C5A-8CE3-0AD3-122D-FA8571F4072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F3BA9BD-D303-BD8C-2C3B-7D5A541641B9}"/>
              </a:ext>
            </a:extLst>
          </p:cNvPr>
          <p:cNvSpPr txBox="1"/>
          <p:nvPr/>
        </p:nvSpPr>
        <p:spPr>
          <a:xfrm>
            <a:off x="527338" y="883428"/>
            <a:ext cx="11664662" cy="5107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Initially controller output (U) </a:t>
            </a: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is OFF. 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Demand is created by changing the set point (SP)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An error signal is generated from the difference between the process value and the set point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 controller uses a proportion of the error to compensate for the current error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 controller uses the integral of the error to compensate for previous accumulations of error – to remove stead state error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 controller uses the derivative of the error to compensate for possible future errors – to reduce overshoot and oscillation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 three terms (P,I &amp; D) are summed to give the controller output to drive the plant.</a:t>
            </a:r>
          </a:p>
        </p:txBody>
      </p:sp>
    </p:spTree>
    <p:extLst>
      <p:ext uri="{BB962C8B-B14F-4D97-AF65-F5344CB8AC3E}">
        <p14:creationId xmlns:p14="http://schemas.microsoft.com/office/powerpoint/2010/main" val="33448046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249225DC-9BED-34A7-97B8-B582E819C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569" y="579815"/>
            <a:ext cx="9144000" cy="42699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30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PID Controller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0A3BC7-910E-798B-B4DC-60542248C978}"/>
              </a:ext>
            </a:extLst>
          </p:cNvPr>
          <p:cNvSpPr txBox="1"/>
          <p:nvPr/>
        </p:nvSpPr>
        <p:spPr>
          <a:xfrm>
            <a:off x="9256569" y="48537"/>
            <a:ext cx="29354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ACDB5011 – </a:t>
            </a:r>
            <a:r>
              <a:rPr lang="en-GB" sz="1200" b="1" i="1" dirty="0">
                <a:solidFill>
                  <a:schemeClr val="accent1">
                    <a:lumMod val="75000"/>
                  </a:schemeClr>
                </a:solidFill>
              </a:rPr>
              <a:t>Instrumentation and Control</a:t>
            </a: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7044C5A-8CE3-0AD3-122D-FA8571F4072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0" y="5991301"/>
            <a:ext cx="12192000" cy="8666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FFDBE15-DC60-002E-3F44-34CBA983B79F}"/>
              </a:ext>
            </a:extLst>
          </p:cNvPr>
          <p:cNvSpPr txBox="1"/>
          <p:nvPr/>
        </p:nvSpPr>
        <p:spPr>
          <a:xfrm>
            <a:off x="1308387" y="2157547"/>
            <a:ext cx="3554557" cy="3483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Can be tuned to give a range of operational characteristics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Can settle quickly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No steady state error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11C3B19-0E09-A974-0C12-36BB342EEEA4}"/>
              </a:ext>
            </a:extLst>
          </p:cNvPr>
          <p:cNvSpPr txBox="1">
            <a:spLocks/>
          </p:cNvSpPr>
          <p:nvPr/>
        </p:nvSpPr>
        <p:spPr>
          <a:xfrm>
            <a:off x="197428" y="1476269"/>
            <a:ext cx="9144000" cy="4269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lnSpc>
                <a:spcPct val="150000"/>
              </a:lnSpc>
            </a:pPr>
            <a:r>
              <a:rPr lang="en-GB" sz="25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Cambria" panose="02040503050406030204" pitchFamily="18" charset="0"/>
                <a:cs typeface="Arial" panose="020B0604020202020204" pitchFamily="34" charset="0"/>
              </a:rPr>
              <a:t>	Pros						Cons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723534-B5F9-B8A3-3B70-222780A05DA1}"/>
              </a:ext>
            </a:extLst>
          </p:cNvPr>
          <p:cNvSpPr txBox="1"/>
          <p:nvPr/>
        </p:nvSpPr>
        <p:spPr>
          <a:xfrm>
            <a:off x="7076209" y="2146999"/>
            <a:ext cx="4722668" cy="11752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Can be difficult to tune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500">
                <a:latin typeface="Arial" panose="020B0604020202020204" pitchFamily="34" charset="0"/>
                <a:cs typeface="Arial" panose="020B0604020202020204" pitchFamily="34" charset="0"/>
              </a:rPr>
              <a:t>More complex</a:t>
            </a:r>
            <a:endParaRPr lang="en-GB" sz="2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39870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1940</Words>
  <Application>Microsoft Office PowerPoint</Application>
  <PresentationFormat>Widescreen</PresentationFormat>
  <Paragraphs>219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2" baseType="lpstr">
      <vt:lpstr>Calibri </vt:lpstr>
      <vt:lpstr>Amasis MT Pro Light</vt:lpstr>
      <vt:lpstr>Arial</vt:lpstr>
      <vt:lpstr>Calibri</vt:lpstr>
      <vt:lpstr>Calibri Light</vt:lpstr>
      <vt:lpstr>Cambria Math</vt:lpstr>
      <vt:lpstr>Office Theme</vt:lpstr>
      <vt:lpstr>Module Name : Instrumentation and Control Module Code :  ACDB5011 Topic   : Types of Controllers  </vt:lpstr>
      <vt:lpstr>Types of Control System</vt:lpstr>
      <vt:lpstr>Types of CL Controllers</vt:lpstr>
      <vt:lpstr>Discrete Control (On/Off)</vt:lpstr>
      <vt:lpstr>Discrete Controller Behaviour</vt:lpstr>
      <vt:lpstr>Discrete Controller Behaviour</vt:lpstr>
      <vt:lpstr>Discrete Controller</vt:lpstr>
      <vt:lpstr>Three state controller</vt:lpstr>
      <vt:lpstr>Three state control Behaviour</vt:lpstr>
      <vt:lpstr>Three state control Behaviour</vt:lpstr>
      <vt:lpstr>Three state control</vt:lpstr>
      <vt:lpstr>Proportional Control</vt:lpstr>
      <vt:lpstr>Transfer Function - Proportional Control</vt:lpstr>
      <vt:lpstr>Proportional Control</vt:lpstr>
      <vt:lpstr>Proportional Control Behaviour</vt:lpstr>
      <vt:lpstr>Proportional Control Behaviour</vt:lpstr>
      <vt:lpstr>Proportional Controller</vt:lpstr>
      <vt:lpstr>Proportional – Integral Controller</vt:lpstr>
      <vt:lpstr>Transfer Function - Proportional Integral Controller</vt:lpstr>
      <vt:lpstr>Proportional – Integral Controller</vt:lpstr>
      <vt:lpstr>Proportional – Integral Controller: Behaviour</vt:lpstr>
      <vt:lpstr>Proportional – Integral Controller: Behaviour</vt:lpstr>
      <vt:lpstr>Proportional Controller</vt:lpstr>
      <vt:lpstr>Proportional – Derivative Controller</vt:lpstr>
      <vt:lpstr>Transfer Function - Proportional Derivative Controller</vt:lpstr>
      <vt:lpstr>Proportional – Derivative Controller</vt:lpstr>
      <vt:lpstr>Proportional – Derivative Controller</vt:lpstr>
      <vt:lpstr>Proportional – Derivative Controller: Behaviour</vt:lpstr>
      <vt:lpstr>Proportional – Derivative Controller: Behaviour</vt:lpstr>
      <vt:lpstr>Proportional – Integral – Derivative Controller</vt:lpstr>
      <vt:lpstr>Transfer Function  – Integral – Derivative Controller</vt:lpstr>
      <vt:lpstr>Proportional – Integral – Derivative Controller</vt:lpstr>
      <vt:lpstr>Proportional – Integral – Derivative Controller : Behaviour</vt:lpstr>
      <vt:lpstr>PID Controller Behaviour</vt:lpstr>
      <vt:lpstr>PID Controller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Control system</dc:title>
  <dc:creator>Jenifer Prince Devaraj</dc:creator>
  <cp:lastModifiedBy>Stalin Jacob Wilson Packia Dhas</cp:lastModifiedBy>
  <cp:revision>96</cp:revision>
  <dcterms:created xsi:type="dcterms:W3CDTF">2023-06-11T17:03:03Z</dcterms:created>
  <dcterms:modified xsi:type="dcterms:W3CDTF">2023-06-15T07:56:05Z</dcterms:modified>
</cp:coreProperties>
</file>