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71" r:id="rId14"/>
    <p:sldId id="269" r:id="rId15"/>
    <p:sldId id="272" r:id="rId16"/>
    <p:sldId id="273"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9DCE07-60DD-44C1-AFA1-7DD344B758F7}" v="207" dt="2025-11-17T01:56:34.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ne Barnes" userId="ffe62d5260da9660" providerId="LiveId" clId="{B49DCE07-60DD-44C1-AFA1-7DD344B758F7}"/>
    <pc:docChg chg="undo redo custSel addSld delSld modSld sldOrd">
      <pc:chgData name="Ashlene Barnes" userId="ffe62d5260da9660" providerId="LiveId" clId="{B49DCE07-60DD-44C1-AFA1-7DD344B758F7}" dt="2025-11-17T02:08:20.507" v="12128" actId="20577"/>
      <pc:docMkLst>
        <pc:docMk/>
      </pc:docMkLst>
      <pc:sldChg chg="modSp mod">
        <pc:chgData name="Ashlene Barnes" userId="ffe62d5260da9660" providerId="LiveId" clId="{B49DCE07-60DD-44C1-AFA1-7DD344B758F7}" dt="2025-11-17T02:08:20.507" v="12128" actId="20577"/>
        <pc:sldMkLst>
          <pc:docMk/>
          <pc:sldMk cId="2102036751" sldId="256"/>
        </pc:sldMkLst>
        <pc:spChg chg="mod">
          <ac:chgData name="Ashlene Barnes" userId="ffe62d5260da9660" providerId="LiveId" clId="{B49DCE07-60DD-44C1-AFA1-7DD344B758F7}" dt="2025-11-17T02:08:20.507" v="12128" actId="20577"/>
          <ac:spMkLst>
            <pc:docMk/>
            <pc:sldMk cId="2102036751" sldId="256"/>
            <ac:spMk id="3" creationId="{9FE248F0-CA7F-3F6D-8EB4-59E2E0DD0D9C}"/>
          </ac:spMkLst>
        </pc:spChg>
      </pc:sldChg>
      <pc:sldChg chg="addSp delSp modSp mod setBg addAnim delAnim delDesignElem">
        <pc:chgData name="Ashlene Barnes" userId="ffe62d5260da9660" providerId="LiveId" clId="{B49DCE07-60DD-44C1-AFA1-7DD344B758F7}" dt="2025-11-17T01:28:57.595" v="11908"/>
        <pc:sldMkLst>
          <pc:docMk/>
          <pc:sldMk cId="2355854431" sldId="257"/>
        </pc:sldMkLst>
        <pc:spChg chg="mod ord">
          <ac:chgData name="Ashlene Barnes" userId="ffe62d5260da9660" providerId="LiveId" clId="{B49DCE07-60DD-44C1-AFA1-7DD344B758F7}" dt="2025-11-17T01:13:55.621" v="11822" actId="26606"/>
          <ac:spMkLst>
            <pc:docMk/>
            <pc:sldMk cId="2355854431" sldId="257"/>
            <ac:spMk id="2" creationId="{FD71644A-B600-D2C2-64A1-977622CA8F46}"/>
          </ac:spMkLst>
        </pc:spChg>
        <pc:spChg chg="del">
          <ac:chgData name="Ashlene Barnes" userId="ffe62d5260da9660" providerId="LiveId" clId="{B49DCE07-60DD-44C1-AFA1-7DD344B758F7}" dt="2025-11-17T01:11:20.151" v="11803" actId="478"/>
          <ac:spMkLst>
            <pc:docMk/>
            <pc:sldMk cId="2355854431" sldId="257"/>
            <ac:spMk id="3" creationId="{58059810-D9FD-E1AF-387C-C7D0BF792C86}"/>
          </ac:spMkLst>
        </pc:spChg>
        <pc:spChg chg="add del">
          <ac:chgData name="Ashlene Barnes" userId="ffe62d5260da9660" providerId="LiveId" clId="{B49DCE07-60DD-44C1-AFA1-7DD344B758F7}" dt="2025-11-17T01:13:24.519" v="11810" actId="26606"/>
          <ac:spMkLst>
            <pc:docMk/>
            <pc:sldMk cId="2355854431" sldId="257"/>
            <ac:spMk id="9" creationId="{5A292AEA-2528-46C0-B426-95822B6141FB}"/>
          </ac:spMkLst>
        </pc:spChg>
        <pc:spChg chg="add del">
          <ac:chgData name="Ashlene Barnes" userId="ffe62d5260da9660" providerId="LiveId" clId="{B49DCE07-60DD-44C1-AFA1-7DD344B758F7}" dt="2025-11-17T01:13:24.519" v="11810" actId="26606"/>
          <ac:spMkLst>
            <pc:docMk/>
            <pc:sldMk cId="2355854431" sldId="257"/>
            <ac:spMk id="11" creationId="{D8B7B198-E4DF-43CD-AD8C-199884323745}"/>
          </ac:spMkLst>
        </pc:spChg>
        <pc:spChg chg="add del">
          <ac:chgData name="Ashlene Barnes" userId="ffe62d5260da9660" providerId="LiveId" clId="{B49DCE07-60DD-44C1-AFA1-7DD344B758F7}" dt="2025-11-17T01:13:24.519" v="11810" actId="26606"/>
          <ac:spMkLst>
            <pc:docMk/>
            <pc:sldMk cId="2355854431" sldId="257"/>
            <ac:spMk id="13" creationId="{2BE67753-EA0E-4819-8D22-0B6600CF7231}"/>
          </ac:spMkLst>
        </pc:spChg>
        <pc:spChg chg="add del">
          <ac:chgData name="Ashlene Barnes" userId="ffe62d5260da9660" providerId="LiveId" clId="{B49DCE07-60DD-44C1-AFA1-7DD344B758F7}" dt="2025-11-17T01:13:39.358" v="11816" actId="26606"/>
          <ac:spMkLst>
            <pc:docMk/>
            <pc:sldMk cId="2355854431" sldId="257"/>
            <ac:spMk id="17" creationId="{A2B5CBEA-F125-49B6-8335-227C325B112B}"/>
          </ac:spMkLst>
        </pc:spChg>
        <pc:spChg chg="add del">
          <ac:chgData name="Ashlene Barnes" userId="ffe62d5260da9660" providerId="LiveId" clId="{B49DCE07-60DD-44C1-AFA1-7DD344B758F7}" dt="2025-11-17T01:13:39.358" v="11816" actId="26606"/>
          <ac:spMkLst>
            <pc:docMk/>
            <pc:sldMk cId="2355854431" sldId="257"/>
            <ac:spMk id="19" creationId="{E51A97D9-C694-4307-818B-0C5BBF413609}"/>
          </ac:spMkLst>
        </pc:spChg>
        <pc:spChg chg="add del">
          <ac:chgData name="Ashlene Barnes" userId="ffe62d5260da9660" providerId="LiveId" clId="{B49DCE07-60DD-44C1-AFA1-7DD344B758F7}" dt="2025-11-17T01:13:55.621" v="11822" actId="26606"/>
          <ac:spMkLst>
            <pc:docMk/>
            <pc:sldMk cId="2355854431" sldId="257"/>
            <ac:spMk id="23" creationId="{8C516CC8-80AC-446C-A56E-9F54B7210402}"/>
          </ac:spMkLst>
        </pc:spChg>
        <pc:spChg chg="add del">
          <ac:chgData name="Ashlene Barnes" userId="ffe62d5260da9660" providerId="LiveId" clId="{B49DCE07-60DD-44C1-AFA1-7DD344B758F7}" dt="2025-11-17T01:13:39.358" v="11816" actId="26606"/>
          <ac:spMkLst>
            <pc:docMk/>
            <pc:sldMk cId="2355854431" sldId="257"/>
            <ac:spMk id="25" creationId="{E16C8D8F-10E9-4498-ABDB-0F923F8B6837}"/>
          </ac:spMkLst>
        </pc:spChg>
        <pc:spChg chg="add del">
          <ac:chgData name="Ashlene Barnes" userId="ffe62d5260da9660" providerId="LiveId" clId="{B49DCE07-60DD-44C1-AFA1-7DD344B758F7}" dt="2025-11-17T01:13:39.358" v="11816" actId="26606"/>
          <ac:spMkLst>
            <pc:docMk/>
            <pc:sldMk cId="2355854431" sldId="257"/>
            <ac:spMk id="27" creationId="{4FB204DF-284E-45F6-A017-79A4DF57BCCB}"/>
          </ac:spMkLst>
        </pc:spChg>
        <pc:spChg chg="add del">
          <ac:chgData name="Ashlene Barnes" userId="ffe62d5260da9660" providerId="LiveId" clId="{B49DCE07-60DD-44C1-AFA1-7DD344B758F7}" dt="2025-11-17T01:13:39.358" v="11816" actId="26606"/>
          <ac:spMkLst>
            <pc:docMk/>
            <pc:sldMk cId="2355854431" sldId="257"/>
            <ac:spMk id="33" creationId="{32C95C5C-6FBD-47FF-9CA6-066193539A10}"/>
          </ac:spMkLst>
        </pc:spChg>
        <pc:spChg chg="add del">
          <ac:chgData name="Ashlene Barnes" userId="ffe62d5260da9660" providerId="LiveId" clId="{B49DCE07-60DD-44C1-AFA1-7DD344B758F7}" dt="2025-11-17T01:13:35.906" v="11813" actId="26606"/>
          <ac:spMkLst>
            <pc:docMk/>
            <pc:sldMk cId="2355854431" sldId="257"/>
            <ac:spMk id="199" creationId="{3677BAFB-3BD3-41BB-9107-FAE224AE21C4}"/>
          </ac:spMkLst>
        </pc:spChg>
        <pc:spChg chg="add del">
          <ac:chgData name="Ashlene Barnes" userId="ffe62d5260da9660" providerId="LiveId" clId="{B49DCE07-60DD-44C1-AFA1-7DD344B758F7}" dt="2025-11-17T01:13:35.906" v="11813" actId="26606"/>
          <ac:spMkLst>
            <pc:docMk/>
            <pc:sldMk cId="2355854431" sldId="257"/>
            <ac:spMk id="200" creationId="{E6823A9B-C188-42D4-847C-3AD928DB145C}"/>
          </ac:spMkLst>
        </pc:spChg>
        <pc:spChg chg="add del">
          <ac:chgData name="Ashlene Barnes" userId="ffe62d5260da9660" providerId="LiveId" clId="{B49DCE07-60DD-44C1-AFA1-7DD344B758F7}" dt="2025-11-17T01:13:35.906" v="11813" actId="26606"/>
          <ac:spMkLst>
            <pc:docMk/>
            <pc:sldMk cId="2355854431" sldId="257"/>
            <ac:spMk id="201" creationId="{34B557F3-1A0C-4749-A6DB-EAC082DF390B}"/>
          </ac:spMkLst>
        </pc:spChg>
        <pc:spChg chg="add del">
          <ac:chgData name="Ashlene Barnes" userId="ffe62d5260da9660" providerId="LiveId" clId="{B49DCE07-60DD-44C1-AFA1-7DD344B758F7}" dt="2025-11-17T01:13:35.906" v="11813" actId="26606"/>
          <ac:spMkLst>
            <pc:docMk/>
            <pc:sldMk cId="2355854431" sldId="257"/>
            <ac:spMk id="202" creationId="{55D55AA6-3751-494F-868A-DCEDC5CE82BF}"/>
          </ac:spMkLst>
        </pc:spChg>
        <pc:spChg chg="add del">
          <ac:chgData name="Ashlene Barnes" userId="ffe62d5260da9660" providerId="LiveId" clId="{B49DCE07-60DD-44C1-AFA1-7DD344B758F7}" dt="2025-11-17T01:13:35.906" v="11813" actId="26606"/>
          <ac:spMkLst>
            <pc:docMk/>
            <pc:sldMk cId="2355854431" sldId="257"/>
            <ac:spMk id="203" creationId="{4D4C00DC-4DC6-4CD2-9E31-F17E6CEBC5A6}"/>
          </ac:spMkLst>
        </pc:spChg>
        <pc:spChg chg="add del">
          <ac:chgData name="Ashlene Barnes" userId="ffe62d5260da9660" providerId="LiveId" clId="{B49DCE07-60DD-44C1-AFA1-7DD344B758F7}" dt="2025-11-17T01:13:35.906" v="11813" actId="26606"/>
          <ac:spMkLst>
            <pc:docMk/>
            <pc:sldMk cId="2355854431" sldId="257"/>
            <ac:spMk id="204" creationId="{D82AB1B2-7970-42CF-8BF5-567C69E9FFFB}"/>
          </ac:spMkLst>
        </pc:spChg>
        <pc:spChg chg="add del">
          <ac:chgData name="Ashlene Barnes" userId="ffe62d5260da9660" providerId="LiveId" clId="{B49DCE07-60DD-44C1-AFA1-7DD344B758F7}" dt="2025-11-17T01:13:35.906" v="11813" actId="26606"/>
          <ac:spMkLst>
            <pc:docMk/>
            <pc:sldMk cId="2355854431" sldId="257"/>
            <ac:spMk id="207" creationId="{C10FB9CA-E7FA-462C-B537-F1224ED1ACF4}"/>
          </ac:spMkLst>
        </pc:spChg>
        <pc:spChg chg="add del">
          <ac:chgData name="Ashlene Barnes" userId="ffe62d5260da9660" providerId="LiveId" clId="{B49DCE07-60DD-44C1-AFA1-7DD344B758F7}" dt="2025-11-17T01:13:35.906" v="11813" actId="26606"/>
          <ac:spMkLst>
            <pc:docMk/>
            <pc:sldMk cId="2355854431" sldId="257"/>
            <ac:spMk id="208" creationId="{D8469AE7-A75B-4F37-850B-EF5974ABED2C}"/>
          </ac:spMkLst>
        </pc:spChg>
        <pc:spChg chg="add del">
          <ac:chgData name="Ashlene Barnes" userId="ffe62d5260da9660" providerId="LiveId" clId="{B49DCE07-60DD-44C1-AFA1-7DD344B758F7}" dt="2025-11-17T01:13:39.358" v="11816" actId="26606"/>
          <ac:spMkLst>
            <pc:docMk/>
            <pc:sldMk cId="2355854431" sldId="257"/>
            <ac:spMk id="216" creationId="{8CF5E676-CA04-4CED-9F1E-5026ED66E66D}"/>
          </ac:spMkLst>
        </pc:spChg>
        <pc:spChg chg="add del">
          <ac:chgData name="Ashlene Barnes" userId="ffe62d5260da9660" providerId="LiveId" clId="{B49DCE07-60DD-44C1-AFA1-7DD344B758F7}" dt="2025-11-17T01:13:39.358" v="11816" actId="26606"/>
          <ac:spMkLst>
            <pc:docMk/>
            <pc:sldMk cId="2355854431" sldId="257"/>
            <ac:spMk id="218" creationId="{583E04E1-D74F-4ED6-972C-035F4FEC4B88}"/>
          </ac:spMkLst>
        </pc:spChg>
        <pc:spChg chg="add del">
          <ac:chgData name="Ashlene Barnes" userId="ffe62d5260da9660" providerId="LiveId" clId="{B49DCE07-60DD-44C1-AFA1-7DD344B758F7}" dt="2025-11-17T01:13:39.358" v="11816" actId="26606"/>
          <ac:spMkLst>
            <pc:docMk/>
            <pc:sldMk cId="2355854431" sldId="257"/>
            <ac:spMk id="219" creationId="{8DE96824-E506-4448-8704-5EC7BF7BC51B}"/>
          </ac:spMkLst>
        </pc:spChg>
        <pc:spChg chg="add del">
          <ac:chgData name="Ashlene Barnes" userId="ffe62d5260da9660" providerId="LiveId" clId="{B49DCE07-60DD-44C1-AFA1-7DD344B758F7}" dt="2025-11-17T01:13:39.358" v="11816" actId="26606"/>
          <ac:spMkLst>
            <pc:docMk/>
            <pc:sldMk cId="2355854431" sldId="257"/>
            <ac:spMk id="221" creationId="{4D1A5E71-B6B6-486A-8CDC-C7ABD9B903F6}"/>
          </ac:spMkLst>
        </pc:spChg>
        <pc:spChg chg="add del">
          <ac:chgData name="Ashlene Barnes" userId="ffe62d5260da9660" providerId="LiveId" clId="{B49DCE07-60DD-44C1-AFA1-7DD344B758F7}" dt="2025-11-17T01:13:44.139" v="11818" actId="26606"/>
          <ac:spMkLst>
            <pc:docMk/>
            <pc:sldMk cId="2355854431" sldId="257"/>
            <ac:spMk id="229" creationId="{1ACA2EA0-FFD3-42EC-9406-B595015ED96E}"/>
          </ac:spMkLst>
        </pc:spChg>
        <pc:spChg chg="add del">
          <ac:chgData name="Ashlene Barnes" userId="ffe62d5260da9660" providerId="LiveId" clId="{B49DCE07-60DD-44C1-AFA1-7DD344B758F7}" dt="2025-11-17T01:13:44.139" v="11818" actId="26606"/>
          <ac:spMkLst>
            <pc:docMk/>
            <pc:sldMk cId="2355854431" sldId="257"/>
            <ac:spMk id="230" creationId="{D5288BCE-665C-472A-8C43-664BCFA31E43}"/>
          </ac:spMkLst>
        </pc:spChg>
        <pc:spChg chg="add del">
          <ac:chgData name="Ashlene Barnes" userId="ffe62d5260da9660" providerId="LiveId" clId="{B49DCE07-60DD-44C1-AFA1-7DD344B758F7}" dt="2025-11-17T01:13:44.139" v="11818" actId="26606"/>
          <ac:spMkLst>
            <pc:docMk/>
            <pc:sldMk cId="2355854431" sldId="257"/>
            <ac:spMk id="231" creationId="{46C57131-53A7-4C1A-BEA8-25F06A06AD29}"/>
          </ac:spMkLst>
        </pc:spChg>
        <pc:spChg chg="add del">
          <ac:chgData name="Ashlene Barnes" userId="ffe62d5260da9660" providerId="LiveId" clId="{B49DCE07-60DD-44C1-AFA1-7DD344B758F7}" dt="2025-11-17T01:13:55.621" v="11822" actId="26606"/>
          <ac:spMkLst>
            <pc:docMk/>
            <pc:sldMk cId="2355854431" sldId="257"/>
            <ac:spMk id="233" creationId="{577D6B2E-37A3-429E-A37C-F30ED6487282}"/>
          </ac:spMkLst>
        </pc:spChg>
        <pc:spChg chg="add del">
          <ac:chgData name="Ashlene Barnes" userId="ffe62d5260da9660" providerId="LiveId" clId="{B49DCE07-60DD-44C1-AFA1-7DD344B758F7}" dt="2025-11-17T01:13:55.621" v="11822" actId="26606"/>
          <ac:spMkLst>
            <pc:docMk/>
            <pc:sldMk cId="2355854431" sldId="257"/>
            <ac:spMk id="234" creationId="{5CEAD642-85CF-4750-8432-7C80C901F001}"/>
          </ac:spMkLst>
        </pc:spChg>
        <pc:spChg chg="add del">
          <ac:chgData name="Ashlene Barnes" userId="ffe62d5260da9660" providerId="LiveId" clId="{B49DCE07-60DD-44C1-AFA1-7DD344B758F7}" dt="2025-11-17T01:13:55.621" v="11822" actId="26606"/>
          <ac:spMkLst>
            <pc:docMk/>
            <pc:sldMk cId="2355854431" sldId="257"/>
            <ac:spMk id="235" creationId="{FA33EEAE-15D5-4119-8C1E-89D943F911EF}"/>
          </ac:spMkLst>
        </pc:spChg>
        <pc:spChg chg="add del">
          <ac:chgData name="Ashlene Barnes" userId="ffe62d5260da9660" providerId="LiveId" clId="{B49DCE07-60DD-44C1-AFA1-7DD344B758F7}" dt="2025-11-17T01:13:55.621" v="11822" actId="26606"/>
          <ac:spMkLst>
            <pc:docMk/>
            <pc:sldMk cId="2355854431" sldId="257"/>
            <ac:spMk id="236" creationId="{730D8B3B-9B80-4025-B934-26DC7D7CD231}"/>
          </ac:spMkLst>
        </pc:spChg>
        <pc:spChg chg="add">
          <ac:chgData name="Ashlene Barnes" userId="ffe62d5260da9660" providerId="LiveId" clId="{B49DCE07-60DD-44C1-AFA1-7DD344B758F7}" dt="2025-11-17T01:13:44.154" v="11819" actId="26606"/>
          <ac:spMkLst>
            <pc:docMk/>
            <pc:sldMk cId="2355854431" sldId="257"/>
            <ac:spMk id="237" creationId="{1064D5D5-227B-4F66-9AEA-46F570E793BD}"/>
          </ac:spMkLst>
        </pc:spChg>
        <pc:spChg chg="add del">
          <ac:chgData name="Ashlene Barnes" userId="ffe62d5260da9660" providerId="LiveId" clId="{B49DCE07-60DD-44C1-AFA1-7DD344B758F7}" dt="2025-11-17T01:13:55.621" v="11822" actId="26606"/>
          <ac:spMkLst>
            <pc:docMk/>
            <pc:sldMk cId="2355854431" sldId="257"/>
            <ac:spMk id="238" creationId="{646B67A4-D328-4747-A82B-65E84FA46368}"/>
          </ac:spMkLst>
        </pc:spChg>
        <pc:spChg chg="add del">
          <ac:chgData name="Ashlene Barnes" userId="ffe62d5260da9660" providerId="LiveId" clId="{B49DCE07-60DD-44C1-AFA1-7DD344B758F7}" dt="2025-11-17T01:13:55.621" v="11822" actId="26606"/>
          <ac:spMkLst>
            <pc:docMk/>
            <pc:sldMk cId="2355854431" sldId="257"/>
            <ac:spMk id="239" creationId="{B5A1B09C-1565-46F8-B70F-621C5EB48A09}"/>
          </ac:spMkLst>
        </pc:spChg>
        <pc:spChg chg="add del">
          <ac:chgData name="Ashlene Barnes" userId="ffe62d5260da9660" providerId="LiveId" clId="{B49DCE07-60DD-44C1-AFA1-7DD344B758F7}" dt="2025-11-17T01:28:57.595" v="11908"/>
          <ac:spMkLst>
            <pc:docMk/>
            <pc:sldMk cId="2355854431" sldId="257"/>
            <ac:spMk id="244" creationId="{3A930249-8242-4E2B-AF17-C01826488321}"/>
          </ac:spMkLst>
        </pc:spChg>
        <pc:spChg chg="add del">
          <ac:chgData name="Ashlene Barnes" userId="ffe62d5260da9660" providerId="LiveId" clId="{B49DCE07-60DD-44C1-AFA1-7DD344B758F7}" dt="2025-11-17T01:28:57.595" v="11908"/>
          <ac:spMkLst>
            <pc:docMk/>
            <pc:sldMk cId="2355854431" sldId="257"/>
            <ac:spMk id="246" creationId="{A5BDD999-C5E1-4B3E-A710-768673819165}"/>
          </ac:spMkLst>
        </pc:spChg>
        <pc:grpChg chg="add del">
          <ac:chgData name="Ashlene Barnes" userId="ffe62d5260da9660" providerId="LiveId" clId="{B49DCE07-60DD-44C1-AFA1-7DD344B758F7}" dt="2025-11-17T01:13:24.519" v="11810" actId="26606"/>
          <ac:grpSpMkLst>
            <pc:docMk/>
            <pc:sldMk cId="2355854431" sldId="257"/>
            <ac:grpSpMk id="15" creationId="{D76D63AC-0421-45EC-B383-E79A61A78C6B}"/>
          </ac:grpSpMkLst>
        </pc:grpChg>
        <pc:grpChg chg="add del">
          <ac:chgData name="Ashlene Barnes" userId="ffe62d5260da9660" providerId="LiveId" clId="{B49DCE07-60DD-44C1-AFA1-7DD344B758F7}" dt="2025-11-17T01:13:24.519" v="11810" actId="26606"/>
          <ac:grpSpMkLst>
            <pc:docMk/>
            <pc:sldMk cId="2355854431" sldId="257"/>
            <ac:grpSpMk id="24" creationId="{87F87F1B-42BA-4AC7-A4E2-41544DDB2CE3}"/>
          </ac:grpSpMkLst>
        </pc:grpChg>
        <pc:grpChg chg="add del">
          <ac:chgData name="Ashlene Barnes" userId="ffe62d5260da9660" providerId="LiveId" clId="{B49DCE07-60DD-44C1-AFA1-7DD344B758F7}" dt="2025-11-17T01:13:24.519" v="11810" actId="26606"/>
          <ac:grpSpMkLst>
            <pc:docMk/>
            <pc:sldMk cId="2355854431" sldId="257"/>
            <ac:grpSpMk id="30" creationId="{967346A5-7569-4F15-AB5D-BE3DADF192C0}"/>
          </ac:grpSpMkLst>
        </pc:grpChg>
        <pc:grpChg chg="add del">
          <ac:chgData name="Ashlene Barnes" userId="ffe62d5260da9660" providerId="LiveId" clId="{B49DCE07-60DD-44C1-AFA1-7DD344B758F7}" dt="2025-11-17T01:13:35.906" v="11813" actId="26606"/>
          <ac:grpSpMkLst>
            <pc:docMk/>
            <pc:sldMk cId="2355854431" sldId="257"/>
            <ac:grpSpMk id="205" creationId="{66FB5A75-BDE2-4F12-A95B-C48788A7685C}"/>
          </ac:grpSpMkLst>
        </pc:grpChg>
        <pc:picChg chg="add mod">
          <ac:chgData name="Ashlene Barnes" userId="ffe62d5260da9660" providerId="LiveId" clId="{B49DCE07-60DD-44C1-AFA1-7DD344B758F7}" dt="2025-11-17T01:13:51.824" v="11821" actId="1076"/>
          <ac:picMkLst>
            <pc:docMk/>
            <pc:sldMk cId="2355854431" sldId="257"/>
            <ac:picMk id="4" creationId="{E62D1146-1E3C-ECB7-A088-75E8198F428D}"/>
          </ac:picMkLst>
        </pc:picChg>
      </pc:sldChg>
      <pc:sldChg chg="addSp delSp modSp mod setBg addAnim delDesignElem">
        <pc:chgData name="Ashlene Barnes" userId="ffe62d5260da9660" providerId="LiveId" clId="{B49DCE07-60DD-44C1-AFA1-7DD344B758F7}" dt="2025-11-17T01:28:58.891" v="11910" actId="27636"/>
        <pc:sldMkLst>
          <pc:docMk/>
          <pc:sldMk cId="1679142572" sldId="258"/>
        </pc:sldMkLst>
        <pc:spChg chg="mod">
          <ac:chgData name="Ashlene Barnes" userId="ffe62d5260da9660" providerId="LiveId" clId="{B49DCE07-60DD-44C1-AFA1-7DD344B758F7}" dt="2025-11-17T01:14:41.607" v="11826" actId="26606"/>
          <ac:spMkLst>
            <pc:docMk/>
            <pc:sldMk cId="1679142572" sldId="258"/>
            <ac:spMk id="2" creationId="{192BED73-E91E-16E7-FF9C-D87F364FEC5D}"/>
          </ac:spMkLst>
        </pc:spChg>
        <pc:spChg chg="mod">
          <ac:chgData name="Ashlene Barnes" userId="ffe62d5260da9660" providerId="LiveId" clId="{B49DCE07-60DD-44C1-AFA1-7DD344B758F7}" dt="2025-11-17T01:28:58.891" v="11910" actId="27636"/>
          <ac:spMkLst>
            <pc:docMk/>
            <pc:sldMk cId="1679142572" sldId="258"/>
            <ac:spMk id="3" creationId="{37F831DF-EDE2-9366-2AF3-CB505486328A}"/>
          </ac:spMkLst>
        </pc:spChg>
        <pc:spChg chg="add del">
          <ac:chgData name="Ashlene Barnes" userId="ffe62d5260da9660" providerId="LiveId" clId="{B49DCE07-60DD-44C1-AFA1-7DD344B758F7}" dt="2025-11-17T01:14:41.576" v="11825" actId="26606"/>
          <ac:spMkLst>
            <pc:docMk/>
            <pc:sldMk cId="1679142572" sldId="258"/>
            <ac:spMk id="9" creationId="{EB0222B5-B739-82A9-5CCC-C5585AE12A69}"/>
          </ac:spMkLst>
        </pc:spChg>
        <pc:spChg chg="add del">
          <ac:chgData name="Ashlene Barnes" userId="ffe62d5260da9660" providerId="LiveId" clId="{B49DCE07-60DD-44C1-AFA1-7DD344B758F7}" dt="2025-11-17T01:14:41.576" v="11825" actId="26606"/>
          <ac:spMkLst>
            <pc:docMk/>
            <pc:sldMk cId="1679142572" sldId="258"/>
            <ac:spMk id="11" creationId="{5BE23E75-E7E9-4D9F-6D25-5512363F8621}"/>
          </ac:spMkLst>
        </pc:spChg>
        <pc:spChg chg="add del">
          <ac:chgData name="Ashlene Barnes" userId="ffe62d5260da9660" providerId="LiveId" clId="{B49DCE07-60DD-44C1-AFA1-7DD344B758F7}" dt="2025-11-17T01:28:57.595" v="11908"/>
          <ac:spMkLst>
            <pc:docMk/>
            <pc:sldMk cId="1679142572" sldId="258"/>
            <ac:spMk id="15" creationId="{3A930249-8242-4E2B-AF17-C01826488321}"/>
          </ac:spMkLst>
        </pc:spChg>
        <pc:spChg chg="add del">
          <ac:chgData name="Ashlene Barnes" userId="ffe62d5260da9660" providerId="LiveId" clId="{B49DCE07-60DD-44C1-AFA1-7DD344B758F7}" dt="2025-11-17T01:28:57.595" v="11908"/>
          <ac:spMkLst>
            <pc:docMk/>
            <pc:sldMk cId="1679142572" sldId="258"/>
            <ac:spMk id="16" creationId="{A5BDD999-C5E1-4B3E-A710-768673819165}"/>
          </ac:spMkLst>
        </pc:spChg>
        <pc:picChg chg="add del">
          <ac:chgData name="Ashlene Barnes" userId="ffe62d5260da9660" providerId="LiveId" clId="{B49DCE07-60DD-44C1-AFA1-7DD344B758F7}" dt="2025-11-17T01:14:41.576" v="11825" actId="26606"/>
          <ac:picMkLst>
            <pc:docMk/>
            <pc:sldMk cId="1679142572" sldId="258"/>
            <ac:picMk id="5" creationId="{5F9F2D8E-8492-EDBE-3F90-25E23F057F71}"/>
          </ac:picMkLst>
        </pc:picChg>
        <pc:picChg chg="add">
          <ac:chgData name="Ashlene Barnes" userId="ffe62d5260da9660" providerId="LiveId" clId="{B49DCE07-60DD-44C1-AFA1-7DD344B758F7}" dt="2025-11-17T01:14:41.607" v="11826" actId="26606"/>
          <ac:picMkLst>
            <pc:docMk/>
            <pc:sldMk cId="1679142572" sldId="258"/>
            <ac:picMk id="17" creationId="{8B9BB57F-0584-C401-5148-639335FA691D}"/>
          </ac:picMkLst>
        </pc:picChg>
        <pc:cxnChg chg="add del">
          <ac:chgData name="Ashlene Barnes" userId="ffe62d5260da9660" providerId="LiveId" clId="{B49DCE07-60DD-44C1-AFA1-7DD344B758F7}" dt="2025-11-17T01:14:41.576" v="11825" actId="26606"/>
          <ac:cxnSpMkLst>
            <pc:docMk/>
            <pc:sldMk cId="1679142572" sldId="258"/>
            <ac:cxnSpMk id="13" creationId="{61B115DB-65EB-3FC3-7284-CFDF4ADC60B6}"/>
          </ac:cxnSpMkLst>
        </pc:cxnChg>
      </pc:sldChg>
      <pc:sldChg chg="addSp delSp modSp mod setBg delDesignElem">
        <pc:chgData name="Ashlene Barnes" userId="ffe62d5260da9660" providerId="LiveId" clId="{B49DCE07-60DD-44C1-AFA1-7DD344B758F7}" dt="2025-11-17T01:28:57.595" v="11908"/>
        <pc:sldMkLst>
          <pc:docMk/>
          <pc:sldMk cId="4146838683" sldId="259"/>
        </pc:sldMkLst>
        <pc:spChg chg="mod">
          <ac:chgData name="Ashlene Barnes" userId="ffe62d5260da9660" providerId="LiveId" clId="{B49DCE07-60DD-44C1-AFA1-7DD344B758F7}" dt="2025-11-17T01:17:21.405" v="11845" actId="2711"/>
          <ac:spMkLst>
            <pc:docMk/>
            <pc:sldMk cId="4146838683" sldId="259"/>
            <ac:spMk id="2" creationId="{86ED9B99-734B-1EEE-1903-66FF5B65A4A5}"/>
          </ac:spMkLst>
        </pc:spChg>
        <pc:spChg chg="mod ord">
          <ac:chgData name="Ashlene Barnes" userId="ffe62d5260da9660" providerId="LiveId" clId="{B49DCE07-60DD-44C1-AFA1-7DD344B758F7}" dt="2025-11-17T01:17:31.909" v="11849" actId="20577"/>
          <ac:spMkLst>
            <pc:docMk/>
            <pc:sldMk cId="4146838683" sldId="259"/>
            <ac:spMk id="3" creationId="{59AB727E-ACFD-1BDF-4D24-D79251150D23}"/>
          </ac:spMkLst>
        </pc:spChg>
        <pc:spChg chg="add del">
          <ac:chgData name="Ashlene Barnes" userId="ffe62d5260da9660" providerId="LiveId" clId="{B49DCE07-60DD-44C1-AFA1-7DD344B758F7}" dt="2025-11-17T01:28:57.595" v="11908"/>
          <ac:spMkLst>
            <pc:docMk/>
            <pc:sldMk cId="4146838683" sldId="259"/>
            <ac:spMk id="9" creationId="{23E547B5-89CF-4EC0-96DE-25771AED0799}"/>
          </ac:spMkLst>
        </pc:spChg>
        <pc:spChg chg="add del">
          <ac:chgData name="Ashlene Barnes" userId="ffe62d5260da9660" providerId="LiveId" clId="{B49DCE07-60DD-44C1-AFA1-7DD344B758F7}" dt="2025-11-17T01:28:57.595" v="11908"/>
          <ac:spMkLst>
            <pc:docMk/>
            <pc:sldMk cId="4146838683" sldId="259"/>
            <ac:spMk id="11" creationId="{3F0B8CEB-8279-4E5E-A0CE-1FC9F71736F2}"/>
          </ac:spMkLst>
        </pc:spChg>
        <pc:picChg chg="add mod">
          <ac:chgData name="Ashlene Barnes" userId="ffe62d5260da9660" providerId="LiveId" clId="{B49DCE07-60DD-44C1-AFA1-7DD344B758F7}" dt="2025-11-17T01:16:21.054" v="11834" actId="14100"/>
          <ac:picMkLst>
            <pc:docMk/>
            <pc:sldMk cId="4146838683" sldId="259"/>
            <ac:picMk id="4" creationId="{92F61CB3-4822-E478-E9C3-D0BE76B4FA96}"/>
          </ac:picMkLst>
        </pc:picChg>
      </pc:sldChg>
      <pc:sldChg chg="addSp delSp modSp mod setBg delDesignElem">
        <pc:chgData name="Ashlene Barnes" userId="ffe62d5260da9660" providerId="LiveId" clId="{B49DCE07-60DD-44C1-AFA1-7DD344B758F7}" dt="2025-11-17T01:56:08.578" v="12108" actId="1076"/>
        <pc:sldMkLst>
          <pc:docMk/>
          <pc:sldMk cId="3065708646" sldId="260"/>
        </pc:sldMkLst>
        <pc:spChg chg="mod ord">
          <ac:chgData name="Ashlene Barnes" userId="ffe62d5260da9660" providerId="LiveId" clId="{B49DCE07-60DD-44C1-AFA1-7DD344B758F7}" dt="2025-11-17T01:55:51.646" v="12106" actId="207"/>
          <ac:spMkLst>
            <pc:docMk/>
            <pc:sldMk cId="3065708646" sldId="260"/>
            <ac:spMk id="2" creationId="{F5656793-B767-E0C0-9B87-B6B64CD0BB2A}"/>
          </ac:spMkLst>
        </pc:spChg>
        <pc:spChg chg="mod ord">
          <ac:chgData name="Ashlene Barnes" userId="ffe62d5260da9660" providerId="LiveId" clId="{B49DCE07-60DD-44C1-AFA1-7DD344B758F7}" dt="2025-11-17T01:56:08.578" v="12108" actId="1076"/>
          <ac:spMkLst>
            <pc:docMk/>
            <pc:sldMk cId="3065708646" sldId="260"/>
            <ac:spMk id="3" creationId="{3D0F9F60-1C0E-0E28-1970-0A895C80B6D7}"/>
          </ac:spMkLst>
        </pc:spChg>
        <pc:spChg chg="add del">
          <ac:chgData name="Ashlene Barnes" userId="ffe62d5260da9660" providerId="LiveId" clId="{B49DCE07-60DD-44C1-AFA1-7DD344B758F7}" dt="2025-11-17T01:22:05.291" v="11866" actId="26606"/>
          <ac:spMkLst>
            <pc:docMk/>
            <pc:sldMk cId="3065708646" sldId="260"/>
            <ac:spMk id="10" creationId="{C38CD1F2-2CDE-4B42-BB23-EC7686F92569}"/>
          </ac:spMkLst>
        </pc:spChg>
        <pc:spChg chg="add del">
          <ac:chgData name="Ashlene Barnes" userId="ffe62d5260da9660" providerId="LiveId" clId="{B49DCE07-60DD-44C1-AFA1-7DD344B758F7}" dt="2025-11-17T01:22:05.291" v="11866" actId="26606"/>
          <ac:spMkLst>
            <pc:docMk/>
            <pc:sldMk cId="3065708646" sldId="260"/>
            <ac:spMk id="12" creationId="{21301226-F3C6-4744-94AE-2460B381D86F}"/>
          </ac:spMkLst>
        </pc:spChg>
        <pc:spChg chg="add del">
          <ac:chgData name="Ashlene Barnes" userId="ffe62d5260da9660" providerId="LiveId" clId="{B49DCE07-60DD-44C1-AFA1-7DD344B758F7}" dt="2025-11-17T01:22:05.291" v="11866" actId="26606"/>
          <ac:spMkLst>
            <pc:docMk/>
            <pc:sldMk cId="3065708646" sldId="260"/>
            <ac:spMk id="14" creationId="{4EC57637-D435-4155-993A-0E3A8BBBA560}"/>
          </ac:spMkLst>
        </pc:spChg>
        <pc:spChg chg="add del">
          <ac:chgData name="Ashlene Barnes" userId="ffe62d5260da9660" providerId="LiveId" clId="{B49DCE07-60DD-44C1-AFA1-7DD344B758F7}" dt="2025-11-17T01:22:05.291" v="11866" actId="26606"/>
          <ac:spMkLst>
            <pc:docMk/>
            <pc:sldMk cId="3065708646" sldId="260"/>
            <ac:spMk id="22" creationId="{E9827173-10F7-4BE6-8CC8-39A46D781209}"/>
          </ac:spMkLst>
        </pc:spChg>
        <pc:spChg chg="add del">
          <ac:chgData name="Ashlene Barnes" userId="ffe62d5260da9660" providerId="LiveId" clId="{B49DCE07-60DD-44C1-AFA1-7DD344B758F7}" dt="2025-11-17T01:28:57.595" v="11908"/>
          <ac:spMkLst>
            <pc:docMk/>
            <pc:sldMk cId="3065708646" sldId="260"/>
            <ac:spMk id="47" creationId="{EFE6CFD5-509D-42EE-82A6-1E376C36505C}"/>
          </ac:spMkLst>
        </pc:spChg>
        <pc:spChg chg="add del">
          <ac:chgData name="Ashlene Barnes" userId="ffe62d5260da9660" providerId="LiveId" clId="{B49DCE07-60DD-44C1-AFA1-7DD344B758F7}" dt="2025-11-17T01:28:57.595" v="11908"/>
          <ac:spMkLst>
            <pc:docMk/>
            <pc:sldMk cId="3065708646" sldId="260"/>
            <ac:spMk id="49" creationId="{70A48D59-8581-41F7-B529-F4617FE07A9A}"/>
          </ac:spMkLst>
        </pc:spChg>
        <pc:grpChg chg="add">
          <ac:chgData name="Ashlene Barnes" userId="ffe62d5260da9660" providerId="LiveId" clId="{B49DCE07-60DD-44C1-AFA1-7DD344B758F7}" dt="2025-11-17T01:20:13.433" v="11859" actId="26606"/>
          <ac:grpSpMkLst>
            <pc:docMk/>
            <pc:sldMk cId="3065708646" sldId="260"/>
            <ac:grpSpMk id="16" creationId="{0B81AE96-B9C7-4679-BC62-F2C79F2E8F37}"/>
          </ac:grpSpMkLst>
        </pc:grpChg>
        <pc:grpChg chg="add">
          <ac:chgData name="Ashlene Barnes" userId="ffe62d5260da9660" providerId="LiveId" clId="{B49DCE07-60DD-44C1-AFA1-7DD344B758F7}" dt="2025-11-17T01:20:13.433" v="11859" actId="26606"/>
          <ac:grpSpMkLst>
            <pc:docMk/>
            <pc:sldMk cId="3065708646" sldId="260"/>
            <ac:grpSpMk id="24" creationId="{DBFD3A89-3666-47FE-913F-6C75228F5D3F}"/>
          </ac:grpSpMkLst>
        </pc:grpChg>
        <pc:grpChg chg="add">
          <ac:chgData name="Ashlene Barnes" userId="ffe62d5260da9660" providerId="LiveId" clId="{B49DCE07-60DD-44C1-AFA1-7DD344B758F7}" dt="2025-11-17T01:20:13.433" v="11859" actId="26606"/>
          <ac:grpSpMkLst>
            <pc:docMk/>
            <pc:sldMk cId="3065708646" sldId="260"/>
            <ac:grpSpMk id="30" creationId="{3A55E621-84C3-4951-A868-1A53730865EC}"/>
          </ac:grpSpMkLst>
        </pc:grpChg>
        <pc:picChg chg="add mod">
          <ac:chgData name="Ashlene Barnes" userId="ffe62d5260da9660" providerId="LiveId" clId="{B49DCE07-60DD-44C1-AFA1-7DD344B758F7}" dt="2025-11-17T01:22:05.291" v="11866" actId="26606"/>
          <ac:picMkLst>
            <pc:docMk/>
            <pc:sldMk cId="3065708646" sldId="260"/>
            <ac:picMk id="4" creationId="{0101FF41-D35B-845E-8326-0CF054FC14E9}"/>
          </ac:picMkLst>
        </pc:picChg>
        <pc:picChg chg="add del mod">
          <ac:chgData name="Ashlene Barnes" userId="ffe62d5260da9660" providerId="LiveId" clId="{B49DCE07-60DD-44C1-AFA1-7DD344B758F7}" dt="2025-11-17T01:55:14.469" v="12102" actId="21"/>
          <ac:picMkLst>
            <pc:docMk/>
            <pc:sldMk cId="3065708646" sldId="260"/>
            <ac:picMk id="5" creationId="{70CAD743-AAB8-5F1E-AFE3-D8C74A07DE05}"/>
          </ac:picMkLst>
        </pc:picChg>
        <pc:picChg chg="add mod">
          <ac:chgData name="Ashlene Barnes" userId="ffe62d5260da9660" providerId="LiveId" clId="{B49DCE07-60DD-44C1-AFA1-7DD344B758F7}" dt="2025-11-17T01:21:48.296" v="11865" actId="1076"/>
          <ac:picMkLst>
            <pc:docMk/>
            <pc:sldMk cId="3065708646" sldId="260"/>
            <ac:picMk id="6" creationId="{3B23A7A0-F2F9-6386-110C-5D38F282EA08}"/>
          </ac:picMkLst>
        </pc:picChg>
        <pc:cxnChg chg="del">
          <ac:chgData name="Ashlene Barnes" userId="ffe62d5260da9660" providerId="LiveId" clId="{B49DCE07-60DD-44C1-AFA1-7DD344B758F7}" dt="2025-11-17T01:28:57.595" v="11908"/>
          <ac:cxnSpMkLst>
            <pc:docMk/>
            <pc:sldMk cId="3065708646" sldId="260"/>
            <ac:cxnSpMk id="51" creationId="{967F2066-0253-4771-A5F6-68111E1FE832}"/>
          </ac:cxnSpMkLst>
        </pc:cxnChg>
      </pc:sldChg>
      <pc:sldChg chg="addSp delSp modSp new mod setBg delDesignElem">
        <pc:chgData name="Ashlene Barnes" userId="ffe62d5260da9660" providerId="LiveId" clId="{B49DCE07-60DD-44C1-AFA1-7DD344B758F7}" dt="2025-11-17T01:56:40.894" v="12114" actId="2711"/>
        <pc:sldMkLst>
          <pc:docMk/>
          <pc:sldMk cId="3746276773" sldId="261"/>
        </pc:sldMkLst>
        <pc:spChg chg="mod">
          <ac:chgData name="Ashlene Barnes" userId="ffe62d5260da9660" providerId="LiveId" clId="{B49DCE07-60DD-44C1-AFA1-7DD344B758F7}" dt="2025-11-17T01:56:40.894" v="12114" actId="2711"/>
          <ac:spMkLst>
            <pc:docMk/>
            <pc:sldMk cId="3746276773" sldId="261"/>
            <ac:spMk id="2" creationId="{A96B80FB-3A5C-3E1E-482A-0629C58085BF}"/>
          </ac:spMkLst>
        </pc:spChg>
        <pc:spChg chg="mod ord">
          <ac:chgData name="Ashlene Barnes" userId="ffe62d5260da9660" providerId="LiveId" clId="{B49DCE07-60DD-44C1-AFA1-7DD344B758F7}" dt="2025-11-17T01:56:24.088" v="12111"/>
          <ac:spMkLst>
            <pc:docMk/>
            <pc:sldMk cId="3746276773" sldId="261"/>
            <ac:spMk id="3" creationId="{C06B8B9C-9857-7F05-3E37-CCC1771CE9FC}"/>
          </ac:spMkLst>
        </pc:spChg>
        <pc:spChg chg="add del">
          <ac:chgData name="Ashlene Barnes" userId="ffe62d5260da9660" providerId="LiveId" clId="{B49DCE07-60DD-44C1-AFA1-7DD344B758F7}" dt="2025-11-17T01:27:11.640" v="11897" actId="26606"/>
          <ac:spMkLst>
            <pc:docMk/>
            <pc:sldMk cId="3746276773" sldId="261"/>
            <ac:spMk id="16" creationId="{114C78B5-EC6B-4A39-8860-705100867457}"/>
          </ac:spMkLst>
        </pc:spChg>
        <pc:spChg chg="add del">
          <ac:chgData name="Ashlene Barnes" userId="ffe62d5260da9660" providerId="LiveId" clId="{B49DCE07-60DD-44C1-AFA1-7DD344B758F7}" dt="2025-11-17T01:28:57.595" v="11908"/>
          <ac:spMkLst>
            <pc:docMk/>
            <pc:sldMk cId="3746276773" sldId="261"/>
            <ac:spMk id="25" creationId="{1EE70AE2-832E-4D1F-A983-946F2217D128}"/>
          </ac:spMkLst>
        </pc:spChg>
        <pc:grpChg chg="add del">
          <ac:chgData name="Ashlene Barnes" userId="ffe62d5260da9660" providerId="LiveId" clId="{B49DCE07-60DD-44C1-AFA1-7DD344B758F7}" dt="2025-11-17T01:27:11.640" v="11897" actId="26606"/>
          <ac:grpSpMkLst>
            <pc:docMk/>
            <pc:sldMk cId="3746276773" sldId="261"/>
            <ac:grpSpMk id="18" creationId="{A50943B0-FDF7-4C2C-B784-9208C945A8C3}"/>
          </ac:grpSpMkLst>
        </pc:grpChg>
        <pc:grpChg chg="add del">
          <ac:chgData name="Ashlene Barnes" userId="ffe62d5260da9660" providerId="LiveId" clId="{B49DCE07-60DD-44C1-AFA1-7DD344B758F7}" dt="2025-11-17T01:28:57.595" v="11908"/>
          <ac:grpSpMkLst>
            <pc:docMk/>
            <pc:sldMk cId="3746276773" sldId="261"/>
            <ac:grpSpMk id="27" creationId="{7594B485-3656-43C7-AB7B-F237101E3282}"/>
          </ac:grpSpMkLst>
        </pc:grpChg>
        <pc:picChg chg="add del mod">
          <ac:chgData name="Ashlene Barnes" userId="ffe62d5260da9660" providerId="LiveId" clId="{B49DCE07-60DD-44C1-AFA1-7DD344B758F7}" dt="2025-11-17T01:27:07" v="11896" actId="478"/>
          <ac:picMkLst>
            <pc:docMk/>
            <pc:sldMk cId="3746276773" sldId="261"/>
            <ac:picMk id="9" creationId="{F01E7520-2CD1-EB49-6A19-16DC9CC7DCE4}"/>
          </ac:picMkLst>
        </pc:picChg>
        <pc:picChg chg="add mod">
          <ac:chgData name="Ashlene Barnes" userId="ffe62d5260da9660" providerId="LiveId" clId="{B49DCE07-60DD-44C1-AFA1-7DD344B758F7}" dt="2025-11-17T01:27:11.640" v="11897" actId="26606"/>
          <ac:picMkLst>
            <pc:docMk/>
            <pc:sldMk cId="3746276773" sldId="261"/>
            <ac:picMk id="10" creationId="{CF07C3BA-196B-1D04-C2BD-4CE52ABD046F}"/>
          </ac:picMkLst>
        </pc:picChg>
        <pc:picChg chg="add mod">
          <ac:chgData name="Ashlene Barnes" userId="ffe62d5260da9660" providerId="LiveId" clId="{B49DCE07-60DD-44C1-AFA1-7DD344B758F7}" dt="2025-11-17T01:27:11.640" v="11897" actId="26606"/>
          <ac:picMkLst>
            <pc:docMk/>
            <pc:sldMk cId="3746276773" sldId="261"/>
            <ac:picMk id="11" creationId="{AF559EAD-CDF3-77D5-1559-228DDC83F81A}"/>
          </ac:picMkLst>
        </pc:picChg>
      </pc:sldChg>
      <pc:sldChg chg="addSp modSp new mod">
        <pc:chgData name="Ashlene Barnes" userId="ffe62d5260da9660" providerId="LiveId" clId="{B49DCE07-60DD-44C1-AFA1-7DD344B758F7}" dt="2025-11-17T01:29:24.398" v="11914" actId="2711"/>
        <pc:sldMkLst>
          <pc:docMk/>
          <pc:sldMk cId="236282349" sldId="262"/>
        </pc:sldMkLst>
        <pc:spChg chg="mod">
          <ac:chgData name="Ashlene Barnes" userId="ffe62d5260da9660" providerId="LiveId" clId="{B49DCE07-60DD-44C1-AFA1-7DD344B758F7}" dt="2025-11-10T13:15:31.617" v="1340" actId="1076"/>
          <ac:spMkLst>
            <pc:docMk/>
            <pc:sldMk cId="236282349" sldId="262"/>
            <ac:spMk id="2" creationId="{26921060-3C74-6C77-9C75-3492A0FB9EB2}"/>
          </ac:spMkLst>
        </pc:spChg>
        <pc:spChg chg="mod">
          <ac:chgData name="Ashlene Barnes" userId="ffe62d5260da9660" providerId="LiveId" clId="{B49DCE07-60DD-44C1-AFA1-7DD344B758F7}" dt="2025-11-17T01:29:24.398" v="11914" actId="2711"/>
          <ac:spMkLst>
            <pc:docMk/>
            <pc:sldMk cId="236282349" sldId="262"/>
            <ac:spMk id="3" creationId="{AECCAC9C-428E-25BC-5C65-04321433B39F}"/>
          </ac:spMkLst>
        </pc:spChg>
        <pc:spChg chg="add mod">
          <ac:chgData name="Ashlene Barnes" userId="ffe62d5260da9660" providerId="LiveId" clId="{B49DCE07-60DD-44C1-AFA1-7DD344B758F7}" dt="2025-11-10T13:34:09.005" v="1712" actId="20577"/>
          <ac:spMkLst>
            <pc:docMk/>
            <pc:sldMk cId="236282349" sldId="262"/>
            <ac:spMk id="8" creationId="{18CD9AD8-F577-8C8F-F291-CA0AE878C65C}"/>
          </ac:spMkLst>
        </pc:spChg>
        <pc:spChg chg="add mod">
          <ac:chgData name="Ashlene Barnes" userId="ffe62d5260da9660" providerId="LiveId" clId="{B49DCE07-60DD-44C1-AFA1-7DD344B758F7}" dt="2025-11-10T13:34:03.787" v="1709" actId="20577"/>
          <ac:spMkLst>
            <pc:docMk/>
            <pc:sldMk cId="236282349" sldId="262"/>
            <ac:spMk id="9" creationId="{E66F9B84-C26F-2B62-EEFD-2A26D1B18E78}"/>
          </ac:spMkLst>
        </pc:spChg>
        <pc:picChg chg="add mod">
          <ac:chgData name="Ashlene Barnes" userId="ffe62d5260da9660" providerId="LiveId" clId="{B49DCE07-60DD-44C1-AFA1-7DD344B758F7}" dt="2025-11-10T13:15:31.976" v="1341" actId="1076"/>
          <ac:picMkLst>
            <pc:docMk/>
            <pc:sldMk cId="236282349" sldId="262"/>
            <ac:picMk id="5" creationId="{ED90B18F-8B99-9FF0-489D-83526C37DC6C}"/>
          </ac:picMkLst>
        </pc:picChg>
        <pc:picChg chg="add mod">
          <ac:chgData name="Ashlene Barnes" userId="ffe62d5260da9660" providerId="LiveId" clId="{B49DCE07-60DD-44C1-AFA1-7DD344B758F7}" dt="2025-11-10T13:15:37.477" v="1350" actId="1076"/>
          <ac:picMkLst>
            <pc:docMk/>
            <pc:sldMk cId="236282349" sldId="262"/>
            <ac:picMk id="7" creationId="{C72959DE-AB21-882E-17E5-FDE9AF054F20}"/>
          </ac:picMkLst>
        </pc:picChg>
      </pc:sldChg>
      <pc:sldChg chg="addSp modSp new mod setBg addAnim">
        <pc:chgData name="Ashlene Barnes" userId="ffe62d5260da9660" providerId="LiveId" clId="{B49DCE07-60DD-44C1-AFA1-7DD344B758F7}" dt="2025-11-17T01:30:56.862" v="11929"/>
        <pc:sldMkLst>
          <pc:docMk/>
          <pc:sldMk cId="4197617922" sldId="263"/>
        </pc:sldMkLst>
        <pc:spChg chg="mod">
          <ac:chgData name="Ashlene Barnes" userId="ffe62d5260da9660" providerId="LiveId" clId="{B49DCE07-60DD-44C1-AFA1-7DD344B758F7}" dt="2025-11-17T01:30:18.029" v="11923" actId="14100"/>
          <ac:spMkLst>
            <pc:docMk/>
            <pc:sldMk cId="4197617922" sldId="263"/>
            <ac:spMk id="2" creationId="{AFF8D3EC-DADA-9240-16DB-B582EBF51968}"/>
          </ac:spMkLst>
        </pc:spChg>
        <pc:spChg chg="mod">
          <ac:chgData name="Ashlene Barnes" userId="ffe62d5260da9660" providerId="LiveId" clId="{B49DCE07-60DD-44C1-AFA1-7DD344B758F7}" dt="2025-11-17T01:30:56.862" v="11929"/>
          <ac:spMkLst>
            <pc:docMk/>
            <pc:sldMk cId="4197617922" sldId="263"/>
            <ac:spMk id="3" creationId="{0DABFE0F-006F-D8E8-DBAD-59A7A41FCB9D}"/>
          </ac:spMkLst>
        </pc:spChg>
        <pc:picChg chg="add">
          <ac:chgData name="Ashlene Barnes" userId="ffe62d5260da9660" providerId="LiveId" clId="{B49DCE07-60DD-44C1-AFA1-7DD344B758F7}" dt="2025-11-17T01:29:41.833" v="11915" actId="26606"/>
          <ac:picMkLst>
            <pc:docMk/>
            <pc:sldMk cId="4197617922" sldId="263"/>
            <ac:picMk id="5" creationId="{DC7BFAA6-C5D6-10B9-0E56-8B952B05BBC1}"/>
          </ac:picMkLst>
        </pc:picChg>
      </pc:sldChg>
      <pc:sldChg chg="addSp modSp new mod setBg">
        <pc:chgData name="Ashlene Barnes" userId="ffe62d5260da9660" providerId="LiveId" clId="{B49DCE07-60DD-44C1-AFA1-7DD344B758F7}" dt="2025-11-17T01:33:14.578" v="11941" actId="27636"/>
        <pc:sldMkLst>
          <pc:docMk/>
          <pc:sldMk cId="3405326439" sldId="264"/>
        </pc:sldMkLst>
        <pc:spChg chg="mod">
          <ac:chgData name="Ashlene Barnes" userId="ffe62d5260da9660" providerId="LiveId" clId="{B49DCE07-60DD-44C1-AFA1-7DD344B758F7}" dt="2025-11-17T01:32:56.755" v="11937" actId="255"/>
          <ac:spMkLst>
            <pc:docMk/>
            <pc:sldMk cId="3405326439" sldId="264"/>
            <ac:spMk id="2" creationId="{E07B4A07-88A8-39B9-260C-A87C98CC6D11}"/>
          </ac:spMkLst>
        </pc:spChg>
        <pc:spChg chg="mod">
          <ac:chgData name="Ashlene Barnes" userId="ffe62d5260da9660" providerId="LiveId" clId="{B49DCE07-60DD-44C1-AFA1-7DD344B758F7}" dt="2025-11-17T01:33:14.578" v="11941" actId="27636"/>
          <ac:spMkLst>
            <pc:docMk/>
            <pc:sldMk cId="3405326439" sldId="264"/>
            <ac:spMk id="3" creationId="{81718FD8-EF69-D371-23C6-999DF3B26F36}"/>
          </ac:spMkLst>
        </pc:spChg>
        <pc:picChg chg="add mod ord">
          <ac:chgData name="Ashlene Barnes" userId="ffe62d5260da9660" providerId="LiveId" clId="{B49DCE07-60DD-44C1-AFA1-7DD344B758F7}" dt="2025-11-17T01:32:36.915" v="11934" actId="26606"/>
          <ac:picMkLst>
            <pc:docMk/>
            <pc:sldMk cId="3405326439" sldId="264"/>
            <ac:picMk id="4" creationId="{5B651505-E684-953F-83E8-D8AD1FCE8C52}"/>
          </ac:picMkLst>
        </pc:picChg>
        <pc:picChg chg="add">
          <ac:chgData name="Ashlene Barnes" userId="ffe62d5260da9660" providerId="LiveId" clId="{B49DCE07-60DD-44C1-AFA1-7DD344B758F7}" dt="2025-11-17T01:32:36.915" v="11934" actId="26606"/>
          <ac:picMkLst>
            <pc:docMk/>
            <pc:sldMk cId="3405326439" sldId="264"/>
            <ac:picMk id="9" creationId="{B536FA4E-0152-4E27-91DA-0FC22D1846BB}"/>
          </ac:picMkLst>
        </pc:picChg>
      </pc:sldChg>
      <pc:sldChg chg="addSp delSp modSp new mod setBg">
        <pc:chgData name="Ashlene Barnes" userId="ffe62d5260da9660" providerId="LiveId" clId="{B49DCE07-60DD-44C1-AFA1-7DD344B758F7}" dt="2025-11-17T01:38:22.611" v="11968"/>
        <pc:sldMkLst>
          <pc:docMk/>
          <pc:sldMk cId="3804054346" sldId="265"/>
        </pc:sldMkLst>
        <pc:spChg chg="mod">
          <ac:chgData name="Ashlene Barnes" userId="ffe62d5260da9660" providerId="LiveId" clId="{B49DCE07-60DD-44C1-AFA1-7DD344B758F7}" dt="2025-11-17T01:37:25.957" v="11962" actId="20577"/>
          <ac:spMkLst>
            <pc:docMk/>
            <pc:sldMk cId="3804054346" sldId="265"/>
            <ac:spMk id="2" creationId="{E5DE69B5-FE80-3BE0-88FF-FF0EE47EF8E5}"/>
          </ac:spMkLst>
        </pc:spChg>
        <pc:spChg chg="mod ord">
          <ac:chgData name="Ashlene Barnes" userId="ffe62d5260da9660" providerId="LiveId" clId="{B49DCE07-60DD-44C1-AFA1-7DD344B758F7}" dt="2025-11-17T01:38:22.611" v="11968"/>
          <ac:spMkLst>
            <pc:docMk/>
            <pc:sldMk cId="3804054346" sldId="265"/>
            <ac:spMk id="3" creationId="{32CEEECE-4BA3-FCA3-78DF-4648D56281AE}"/>
          </ac:spMkLst>
        </pc:spChg>
        <pc:spChg chg="add del">
          <ac:chgData name="Ashlene Barnes" userId="ffe62d5260da9660" providerId="LiveId" clId="{B49DCE07-60DD-44C1-AFA1-7DD344B758F7}" dt="2025-11-17T01:36:33.723" v="11953" actId="26606"/>
          <ac:spMkLst>
            <pc:docMk/>
            <pc:sldMk cId="3804054346" sldId="265"/>
            <ac:spMk id="8" creationId="{69652D62-ECFB-408E-ABE6-155A644F433D}"/>
          </ac:spMkLst>
        </pc:spChg>
        <pc:spChg chg="add del">
          <ac:chgData name="Ashlene Barnes" userId="ffe62d5260da9660" providerId="LiveId" clId="{B49DCE07-60DD-44C1-AFA1-7DD344B758F7}" dt="2025-11-17T01:36:33.723" v="11953" actId="26606"/>
          <ac:spMkLst>
            <pc:docMk/>
            <pc:sldMk cId="3804054346" sldId="265"/>
            <ac:spMk id="10" creationId="{C1FEA985-924B-4044-8778-32D1E7164C01}"/>
          </ac:spMkLst>
        </pc:spChg>
        <pc:picChg chg="add mod">
          <ac:chgData name="Ashlene Barnes" userId="ffe62d5260da9660" providerId="LiveId" clId="{B49DCE07-60DD-44C1-AFA1-7DD344B758F7}" dt="2025-11-17T01:34:30.399" v="11942"/>
          <ac:picMkLst>
            <pc:docMk/>
            <pc:sldMk cId="3804054346" sldId="265"/>
            <ac:picMk id="4" creationId="{69C236A0-2028-5503-33AC-AC9603F0C618}"/>
          </ac:picMkLst>
        </pc:picChg>
        <pc:picChg chg="add mod ord">
          <ac:chgData name="Ashlene Barnes" userId="ffe62d5260da9660" providerId="LiveId" clId="{B49DCE07-60DD-44C1-AFA1-7DD344B758F7}" dt="2025-11-17T01:36:33.723" v="11953" actId="26606"/>
          <ac:picMkLst>
            <pc:docMk/>
            <pc:sldMk cId="3804054346" sldId="265"/>
            <ac:picMk id="5" creationId="{10B1EA6A-C854-9F6D-8472-0EFE6614C3A5}"/>
          </ac:picMkLst>
        </pc:picChg>
        <pc:picChg chg="add mod">
          <ac:chgData name="Ashlene Barnes" userId="ffe62d5260da9660" providerId="LiveId" clId="{B49DCE07-60DD-44C1-AFA1-7DD344B758F7}" dt="2025-11-17T01:36:33.723" v="11953" actId="26606"/>
          <ac:picMkLst>
            <pc:docMk/>
            <pc:sldMk cId="3804054346" sldId="265"/>
            <ac:picMk id="6" creationId="{EF73841E-0640-2BC6-5BAC-1101BA61E935}"/>
          </ac:picMkLst>
        </pc:picChg>
        <pc:picChg chg="add">
          <ac:chgData name="Ashlene Barnes" userId="ffe62d5260da9660" providerId="LiveId" clId="{B49DCE07-60DD-44C1-AFA1-7DD344B758F7}" dt="2025-11-17T01:36:33.723" v="11953" actId="26606"/>
          <ac:picMkLst>
            <pc:docMk/>
            <pc:sldMk cId="3804054346" sldId="265"/>
            <ac:picMk id="17" creationId="{7AA41F59-BAF0-4CFD-A9FA-ED4C838B5450}"/>
          </ac:picMkLst>
        </pc:picChg>
        <pc:cxnChg chg="add del">
          <ac:chgData name="Ashlene Barnes" userId="ffe62d5260da9660" providerId="LiveId" clId="{B49DCE07-60DD-44C1-AFA1-7DD344B758F7}" dt="2025-11-17T01:36:33.723" v="11953" actId="26606"/>
          <ac:cxnSpMkLst>
            <pc:docMk/>
            <pc:sldMk cId="3804054346" sldId="265"/>
            <ac:cxnSpMk id="12" creationId="{96C7F9CB-BCC3-4648-8DEF-07B0887D87D6}"/>
          </ac:cxnSpMkLst>
        </pc:cxnChg>
      </pc:sldChg>
      <pc:sldChg chg="modSp new del mod">
        <pc:chgData name="Ashlene Barnes" userId="ffe62d5260da9660" providerId="LiveId" clId="{B49DCE07-60DD-44C1-AFA1-7DD344B758F7}" dt="2025-11-16T11:57:23.265" v="6882" actId="2696"/>
        <pc:sldMkLst>
          <pc:docMk/>
          <pc:sldMk cId="2168628632" sldId="266"/>
        </pc:sldMkLst>
      </pc:sldChg>
      <pc:sldChg chg="addSp delSp modSp new mod setBg">
        <pc:chgData name="Ashlene Barnes" userId="ffe62d5260da9660" providerId="LiveId" clId="{B49DCE07-60DD-44C1-AFA1-7DD344B758F7}" dt="2025-11-17T01:43:00.591" v="11994" actId="27636"/>
        <pc:sldMkLst>
          <pc:docMk/>
          <pc:sldMk cId="2769405291" sldId="267"/>
        </pc:sldMkLst>
        <pc:spChg chg="mod">
          <ac:chgData name="Ashlene Barnes" userId="ffe62d5260da9660" providerId="LiveId" clId="{B49DCE07-60DD-44C1-AFA1-7DD344B758F7}" dt="2025-11-17T01:42:38.708" v="11987" actId="26606"/>
          <ac:spMkLst>
            <pc:docMk/>
            <pc:sldMk cId="2769405291" sldId="267"/>
            <ac:spMk id="2" creationId="{2B8219D0-1F15-6EDC-1980-0BE4454864EC}"/>
          </ac:spMkLst>
        </pc:spChg>
        <pc:spChg chg="mod">
          <ac:chgData name="Ashlene Barnes" userId="ffe62d5260da9660" providerId="LiveId" clId="{B49DCE07-60DD-44C1-AFA1-7DD344B758F7}" dt="2025-11-17T01:43:00.591" v="11994" actId="27636"/>
          <ac:spMkLst>
            <pc:docMk/>
            <pc:sldMk cId="2769405291" sldId="267"/>
            <ac:spMk id="3" creationId="{5E409205-35EA-7264-4F8C-BA99ECC5F143}"/>
          </ac:spMkLst>
        </pc:spChg>
        <pc:spChg chg="add del">
          <ac:chgData name="Ashlene Barnes" userId="ffe62d5260da9660" providerId="LiveId" clId="{B49DCE07-60DD-44C1-AFA1-7DD344B758F7}" dt="2025-11-17T01:42:38.708" v="11987" actId="26606"/>
          <ac:spMkLst>
            <pc:docMk/>
            <pc:sldMk cId="2769405291" sldId="267"/>
            <ac:spMk id="11" creationId="{FEB31415-7BF1-4297-867D-3EA440C99172}"/>
          </ac:spMkLst>
        </pc:spChg>
        <pc:picChg chg="add mod">
          <ac:chgData name="Ashlene Barnes" userId="ffe62d5260da9660" providerId="LiveId" clId="{B49DCE07-60DD-44C1-AFA1-7DD344B758F7}" dt="2025-11-17T01:39:21.779" v="11969"/>
          <ac:picMkLst>
            <pc:docMk/>
            <pc:sldMk cId="2769405291" sldId="267"/>
            <ac:picMk id="4" creationId="{7A1D2077-31D6-E50A-2A83-4AAA54762082}"/>
          </ac:picMkLst>
        </pc:picChg>
        <pc:picChg chg="add mod ord">
          <ac:chgData name="Ashlene Barnes" userId="ffe62d5260da9660" providerId="LiveId" clId="{B49DCE07-60DD-44C1-AFA1-7DD344B758F7}" dt="2025-11-17T01:42:38.708" v="11987" actId="26606"/>
          <ac:picMkLst>
            <pc:docMk/>
            <pc:sldMk cId="2769405291" sldId="267"/>
            <ac:picMk id="5" creationId="{2FF8A4EB-66FF-B763-7E7E-1E3F8A32A9F5}"/>
          </ac:picMkLst>
        </pc:picChg>
        <pc:picChg chg="add mod ord">
          <ac:chgData name="Ashlene Barnes" userId="ffe62d5260da9660" providerId="LiveId" clId="{B49DCE07-60DD-44C1-AFA1-7DD344B758F7}" dt="2025-11-17T01:42:38.708" v="11987" actId="26606"/>
          <ac:picMkLst>
            <pc:docMk/>
            <pc:sldMk cId="2769405291" sldId="267"/>
            <ac:picMk id="6" creationId="{A033C63C-14F3-3E81-8A66-43D7E46395E8}"/>
          </ac:picMkLst>
        </pc:picChg>
      </pc:sldChg>
      <pc:sldChg chg="new del">
        <pc:chgData name="Ashlene Barnes" userId="ffe62d5260da9660" providerId="LiveId" clId="{B49DCE07-60DD-44C1-AFA1-7DD344B758F7}" dt="2025-11-15T14:53:25.784" v="3867" actId="2696"/>
        <pc:sldMkLst>
          <pc:docMk/>
          <pc:sldMk cId="3967042751" sldId="267"/>
        </pc:sldMkLst>
      </pc:sldChg>
      <pc:sldChg chg="addSp modSp new mod setBg">
        <pc:chgData name="Ashlene Barnes" userId="ffe62d5260da9660" providerId="LiveId" clId="{B49DCE07-60DD-44C1-AFA1-7DD344B758F7}" dt="2025-11-17T01:44:30.410" v="12005" actId="255"/>
        <pc:sldMkLst>
          <pc:docMk/>
          <pc:sldMk cId="3076108840" sldId="268"/>
        </pc:sldMkLst>
        <pc:spChg chg="mod">
          <ac:chgData name="Ashlene Barnes" userId="ffe62d5260da9660" providerId="LiveId" clId="{B49DCE07-60DD-44C1-AFA1-7DD344B758F7}" dt="2025-11-17T01:44:30.410" v="12005" actId="255"/>
          <ac:spMkLst>
            <pc:docMk/>
            <pc:sldMk cId="3076108840" sldId="268"/>
            <ac:spMk id="2" creationId="{F7BC1972-997A-67CD-6508-78777CAAB363}"/>
          </ac:spMkLst>
        </pc:spChg>
        <pc:spChg chg="mod">
          <ac:chgData name="Ashlene Barnes" userId="ffe62d5260da9660" providerId="LiveId" clId="{B49DCE07-60DD-44C1-AFA1-7DD344B758F7}" dt="2025-11-17T01:44:21.959" v="12004" actId="255"/>
          <ac:spMkLst>
            <pc:docMk/>
            <pc:sldMk cId="3076108840" sldId="268"/>
            <ac:spMk id="3" creationId="{8B849047-F0CD-22F8-1139-C4FEDC85B1BF}"/>
          </ac:spMkLst>
        </pc:spChg>
        <pc:spChg chg="add">
          <ac:chgData name="Ashlene Barnes" userId="ffe62d5260da9660" providerId="LiveId" clId="{B49DCE07-60DD-44C1-AFA1-7DD344B758F7}" dt="2025-11-16T09:43:50.955" v="6238"/>
          <ac:spMkLst>
            <pc:docMk/>
            <pc:sldMk cId="3076108840" sldId="268"/>
            <ac:spMk id="4" creationId="{2F56386F-CF37-49D8-1F12-8CFD54C5BF13}"/>
          </ac:spMkLst>
        </pc:spChg>
        <pc:picChg chg="add mod ord">
          <ac:chgData name="Ashlene Barnes" userId="ffe62d5260da9660" providerId="LiveId" clId="{B49DCE07-60DD-44C1-AFA1-7DD344B758F7}" dt="2025-11-17T01:44:08.011" v="12003" actId="26606"/>
          <ac:picMkLst>
            <pc:docMk/>
            <pc:sldMk cId="3076108840" sldId="268"/>
            <ac:picMk id="5" creationId="{BF86384B-9BC3-0E0F-7999-F81C3805600A}"/>
          </ac:picMkLst>
        </pc:picChg>
      </pc:sldChg>
      <pc:sldChg chg="modSp new mod">
        <pc:chgData name="Ashlene Barnes" userId="ffe62d5260da9660" providerId="LiveId" clId="{B49DCE07-60DD-44C1-AFA1-7DD344B758F7}" dt="2025-11-17T01:59:32.226" v="12126" actId="255"/>
        <pc:sldMkLst>
          <pc:docMk/>
          <pc:sldMk cId="3225806715" sldId="269"/>
        </pc:sldMkLst>
        <pc:spChg chg="mod">
          <ac:chgData name="Ashlene Barnes" userId="ffe62d5260da9660" providerId="LiveId" clId="{B49DCE07-60DD-44C1-AFA1-7DD344B758F7}" dt="2025-11-17T01:59:32.226" v="12126" actId="255"/>
          <ac:spMkLst>
            <pc:docMk/>
            <pc:sldMk cId="3225806715" sldId="269"/>
            <ac:spMk id="2" creationId="{73871243-698E-A968-0CE7-C4A667B8B35C}"/>
          </ac:spMkLst>
        </pc:spChg>
        <pc:spChg chg="mod">
          <ac:chgData name="Ashlene Barnes" userId="ffe62d5260da9660" providerId="LiveId" clId="{B49DCE07-60DD-44C1-AFA1-7DD344B758F7}" dt="2025-11-17T01:51:44.318" v="12077" actId="20577"/>
          <ac:spMkLst>
            <pc:docMk/>
            <pc:sldMk cId="3225806715" sldId="269"/>
            <ac:spMk id="3" creationId="{F80B95AF-8E49-5071-18C0-59E70A5E3F34}"/>
          </ac:spMkLst>
        </pc:spChg>
      </pc:sldChg>
      <pc:sldChg chg="addSp delSp modSp new del mod modClrScheme chgLayout">
        <pc:chgData name="Ashlene Barnes" userId="ffe62d5260da9660" providerId="LiveId" clId="{B49DCE07-60DD-44C1-AFA1-7DD344B758F7}" dt="2025-11-16T22:21:03.092" v="8956" actId="47"/>
        <pc:sldMkLst>
          <pc:docMk/>
          <pc:sldMk cId="1988069633" sldId="270"/>
        </pc:sldMkLst>
        <pc:spChg chg="mod ord">
          <ac:chgData name="Ashlene Barnes" userId="ffe62d5260da9660" providerId="LiveId" clId="{B49DCE07-60DD-44C1-AFA1-7DD344B758F7}" dt="2025-11-16T22:20:22.664" v="8952" actId="700"/>
          <ac:spMkLst>
            <pc:docMk/>
            <pc:sldMk cId="1988069633" sldId="270"/>
            <ac:spMk id="2" creationId="{6A25B8B0-FBE0-5EE7-B1F8-1D9975EC440E}"/>
          </ac:spMkLst>
        </pc:spChg>
        <pc:spChg chg="add del mod ord">
          <ac:chgData name="Ashlene Barnes" userId="ffe62d5260da9660" providerId="LiveId" clId="{B49DCE07-60DD-44C1-AFA1-7DD344B758F7}" dt="2025-11-16T22:20:56.266" v="8953" actId="478"/>
          <ac:spMkLst>
            <pc:docMk/>
            <pc:sldMk cId="1988069633" sldId="270"/>
            <ac:spMk id="3" creationId="{6EA4B59A-8810-B3E0-01B7-4970038D6A30}"/>
          </ac:spMkLst>
        </pc:spChg>
        <pc:spChg chg="add mod">
          <ac:chgData name="Ashlene Barnes" userId="ffe62d5260da9660" providerId="LiveId" clId="{B49DCE07-60DD-44C1-AFA1-7DD344B758F7}" dt="2025-11-16T22:18:33.616" v="8931"/>
          <ac:spMkLst>
            <pc:docMk/>
            <pc:sldMk cId="1988069633" sldId="270"/>
            <ac:spMk id="4" creationId="{B974D783-7021-33BF-4863-77AFC5296974}"/>
          </ac:spMkLst>
        </pc:spChg>
        <pc:spChg chg="add mod">
          <ac:chgData name="Ashlene Barnes" userId="ffe62d5260da9660" providerId="LiveId" clId="{B49DCE07-60DD-44C1-AFA1-7DD344B758F7}" dt="2025-11-16T22:18:51.127" v="8936"/>
          <ac:spMkLst>
            <pc:docMk/>
            <pc:sldMk cId="1988069633" sldId="270"/>
            <ac:spMk id="5" creationId="{684FCC63-3A2F-CB24-FFD7-DBCC7CB77481}"/>
          </ac:spMkLst>
        </pc:spChg>
        <pc:spChg chg="add mod">
          <ac:chgData name="Ashlene Barnes" userId="ffe62d5260da9660" providerId="LiveId" clId="{B49DCE07-60DD-44C1-AFA1-7DD344B758F7}" dt="2025-11-16T22:19:30.037" v="8938"/>
          <ac:spMkLst>
            <pc:docMk/>
            <pc:sldMk cId="1988069633" sldId="270"/>
            <ac:spMk id="6" creationId="{466E3611-0768-2B08-929B-3144125E2AB1}"/>
          </ac:spMkLst>
        </pc:spChg>
        <pc:spChg chg="add mod">
          <ac:chgData name="Ashlene Barnes" userId="ffe62d5260da9660" providerId="LiveId" clId="{B49DCE07-60DD-44C1-AFA1-7DD344B758F7}" dt="2025-11-16T22:20:56.266" v="8953" actId="478"/>
          <ac:spMkLst>
            <pc:docMk/>
            <pc:sldMk cId="1988069633" sldId="270"/>
            <ac:spMk id="8" creationId="{E355E907-1002-EEE5-099E-0391DB62AA05}"/>
          </ac:spMkLst>
        </pc:spChg>
      </pc:sldChg>
      <pc:sldChg chg="addSp delSp modSp new mod ord setBg">
        <pc:chgData name="Ashlene Barnes" userId="ffe62d5260da9660" providerId="LiveId" clId="{B49DCE07-60DD-44C1-AFA1-7DD344B758F7}" dt="2025-11-17T01:47:53.334" v="12022" actId="26606"/>
        <pc:sldMkLst>
          <pc:docMk/>
          <pc:sldMk cId="1698569712" sldId="271"/>
        </pc:sldMkLst>
        <pc:spChg chg="mod">
          <ac:chgData name="Ashlene Barnes" userId="ffe62d5260da9660" providerId="LiveId" clId="{B49DCE07-60DD-44C1-AFA1-7DD344B758F7}" dt="2025-11-17T01:47:53.334" v="12022" actId="26606"/>
          <ac:spMkLst>
            <pc:docMk/>
            <pc:sldMk cId="1698569712" sldId="271"/>
            <ac:spMk id="2" creationId="{9CBEF584-F34B-1A52-9894-AFE5C2E74F00}"/>
          </ac:spMkLst>
        </pc:spChg>
        <pc:spChg chg="mod">
          <ac:chgData name="Ashlene Barnes" userId="ffe62d5260da9660" providerId="LiveId" clId="{B49DCE07-60DD-44C1-AFA1-7DD344B758F7}" dt="2025-11-17T01:47:53.334" v="12022" actId="26606"/>
          <ac:spMkLst>
            <pc:docMk/>
            <pc:sldMk cId="1698569712" sldId="271"/>
            <ac:spMk id="3" creationId="{58291AAC-8EC0-E90D-A450-906664991320}"/>
          </ac:spMkLst>
        </pc:spChg>
        <pc:picChg chg="add mod ord">
          <ac:chgData name="Ashlene Barnes" userId="ffe62d5260da9660" providerId="LiveId" clId="{B49DCE07-60DD-44C1-AFA1-7DD344B758F7}" dt="2025-11-17T01:47:53.334" v="12022" actId="26606"/>
          <ac:picMkLst>
            <pc:docMk/>
            <pc:sldMk cId="1698569712" sldId="271"/>
            <ac:picMk id="5" creationId="{A06A4483-A291-58A5-5DDD-0EB8CAE5A138}"/>
          </ac:picMkLst>
        </pc:picChg>
        <pc:picChg chg="add del">
          <ac:chgData name="Ashlene Barnes" userId="ffe62d5260da9660" providerId="LiveId" clId="{B49DCE07-60DD-44C1-AFA1-7DD344B758F7}" dt="2025-11-17T01:47:53.334" v="12022" actId="26606"/>
          <ac:picMkLst>
            <pc:docMk/>
            <pc:sldMk cId="1698569712" sldId="271"/>
            <ac:picMk id="10" creationId="{B536FA4E-0152-4E27-91DA-0FC22D1846BB}"/>
          </ac:picMkLst>
        </pc:picChg>
      </pc:sldChg>
      <pc:sldChg chg="delSp modSp new del mod">
        <pc:chgData name="Ashlene Barnes" userId="ffe62d5260da9660" providerId="LiveId" clId="{B49DCE07-60DD-44C1-AFA1-7DD344B758F7}" dt="2025-11-16T22:20:59.203" v="8954" actId="47"/>
        <pc:sldMkLst>
          <pc:docMk/>
          <pc:sldMk cId="1305913761" sldId="272"/>
        </pc:sldMkLst>
        <pc:spChg chg="del mod">
          <ac:chgData name="Ashlene Barnes" userId="ffe62d5260da9660" providerId="LiveId" clId="{B49DCE07-60DD-44C1-AFA1-7DD344B758F7}" dt="2025-11-16T21:58:25.482" v="8235" actId="478"/>
          <ac:spMkLst>
            <pc:docMk/>
            <pc:sldMk cId="1305913761" sldId="272"/>
            <ac:spMk id="2" creationId="{9E1E7393-2B9B-1956-5696-CA25BAF6ABC8}"/>
          </ac:spMkLst>
        </pc:spChg>
        <pc:spChg chg="mod">
          <ac:chgData name="Ashlene Barnes" userId="ffe62d5260da9660" providerId="LiveId" clId="{B49DCE07-60DD-44C1-AFA1-7DD344B758F7}" dt="2025-11-16T21:59:49.527" v="8266" actId="2711"/>
          <ac:spMkLst>
            <pc:docMk/>
            <pc:sldMk cId="1305913761" sldId="272"/>
            <ac:spMk id="3" creationId="{E792B3BC-837B-B228-CE0C-F1F59CC5DB76}"/>
          </ac:spMkLst>
        </pc:spChg>
      </pc:sldChg>
      <pc:sldChg chg="addSp delSp modSp new mod chgLayout">
        <pc:chgData name="Ashlene Barnes" userId="ffe62d5260da9660" providerId="LiveId" clId="{B49DCE07-60DD-44C1-AFA1-7DD344B758F7}" dt="2025-11-17T01:52:14.779" v="12098" actId="20577"/>
        <pc:sldMkLst>
          <pc:docMk/>
          <pc:sldMk cId="2861796179" sldId="272"/>
        </pc:sldMkLst>
        <pc:spChg chg="add del mod ord">
          <ac:chgData name="Ashlene Barnes" userId="ffe62d5260da9660" providerId="LiveId" clId="{B49DCE07-60DD-44C1-AFA1-7DD344B758F7}" dt="2025-11-16T22:25:13.631" v="8996" actId="478"/>
          <ac:spMkLst>
            <pc:docMk/>
            <pc:sldMk cId="2861796179" sldId="272"/>
            <ac:spMk id="2" creationId="{4D5379E5-F78B-E009-4CBA-410146C921D1}"/>
          </ac:spMkLst>
        </pc:spChg>
        <pc:spChg chg="add del mod">
          <ac:chgData name="Ashlene Barnes" userId="ffe62d5260da9660" providerId="LiveId" clId="{B49DCE07-60DD-44C1-AFA1-7DD344B758F7}" dt="2025-11-16T22:23:13.395" v="8988" actId="478"/>
          <ac:spMkLst>
            <pc:docMk/>
            <pc:sldMk cId="2861796179" sldId="272"/>
            <ac:spMk id="3" creationId="{89414A43-BE8C-51AF-88A4-EFD633CC25C6}"/>
          </ac:spMkLst>
        </pc:spChg>
        <pc:spChg chg="add mod">
          <ac:chgData name="Ashlene Barnes" userId="ffe62d5260da9660" providerId="LiveId" clId="{B49DCE07-60DD-44C1-AFA1-7DD344B758F7}" dt="2025-11-16T22:23:09.084" v="8987"/>
          <ac:spMkLst>
            <pc:docMk/>
            <pc:sldMk cId="2861796179" sldId="272"/>
            <ac:spMk id="4" creationId="{1DF42635-7A9E-6C21-F812-7664D26AD4EC}"/>
          </ac:spMkLst>
        </pc:spChg>
        <pc:spChg chg="add del mod">
          <ac:chgData name="Ashlene Barnes" userId="ffe62d5260da9660" providerId="LiveId" clId="{B49DCE07-60DD-44C1-AFA1-7DD344B758F7}" dt="2025-11-16T22:24:42.780" v="8989" actId="6264"/>
          <ac:spMkLst>
            <pc:docMk/>
            <pc:sldMk cId="2861796179" sldId="272"/>
            <ac:spMk id="5" creationId="{EC3DF91B-73B4-444D-8F61-90CE27FE0BE4}"/>
          </ac:spMkLst>
        </pc:spChg>
        <pc:spChg chg="add del mod ord">
          <ac:chgData name="Ashlene Barnes" userId="ffe62d5260da9660" providerId="LiveId" clId="{B49DCE07-60DD-44C1-AFA1-7DD344B758F7}" dt="2025-11-16T22:25:03.180" v="8994" actId="478"/>
          <ac:spMkLst>
            <pc:docMk/>
            <pc:sldMk cId="2861796179" sldId="272"/>
            <ac:spMk id="6" creationId="{7F7AEBE0-6E6E-DCAB-3EEE-77D9A33A68A5}"/>
          </ac:spMkLst>
        </pc:spChg>
        <pc:spChg chg="add mod">
          <ac:chgData name="Ashlene Barnes" userId="ffe62d5260da9660" providerId="LiveId" clId="{B49DCE07-60DD-44C1-AFA1-7DD344B758F7}" dt="2025-11-16T22:24:59.103" v="8991"/>
          <ac:spMkLst>
            <pc:docMk/>
            <pc:sldMk cId="2861796179" sldId="272"/>
            <ac:spMk id="7" creationId="{8DDEFA3C-9985-708D-F01F-0822AE6A410E}"/>
          </ac:spMkLst>
        </pc:spChg>
        <pc:spChg chg="add mod">
          <ac:chgData name="Ashlene Barnes" userId="ffe62d5260da9660" providerId="LiveId" clId="{B49DCE07-60DD-44C1-AFA1-7DD344B758F7}" dt="2025-11-17T01:52:14.779" v="12098" actId="20577"/>
          <ac:spMkLst>
            <pc:docMk/>
            <pc:sldMk cId="2861796179" sldId="272"/>
            <ac:spMk id="10" creationId="{CC045755-2B95-2B1E-7CF6-03333EDCBAE5}"/>
          </ac:spMkLst>
        </pc:spChg>
        <pc:spChg chg="add">
          <ac:chgData name="Ashlene Barnes" userId="ffe62d5260da9660" providerId="LiveId" clId="{B49DCE07-60DD-44C1-AFA1-7DD344B758F7}" dt="2025-11-16T22:29:39.019" v="9009"/>
          <ac:spMkLst>
            <pc:docMk/>
            <pc:sldMk cId="2861796179" sldId="272"/>
            <ac:spMk id="11" creationId="{E3CCB4EA-8568-065E-27B3-F2F91C506A44}"/>
          </ac:spMkLst>
        </pc:spChg>
        <pc:spChg chg="add">
          <ac:chgData name="Ashlene Barnes" userId="ffe62d5260da9660" providerId="LiveId" clId="{B49DCE07-60DD-44C1-AFA1-7DD344B758F7}" dt="2025-11-16T22:31:05.497" v="9028"/>
          <ac:spMkLst>
            <pc:docMk/>
            <pc:sldMk cId="2861796179" sldId="272"/>
            <ac:spMk id="12" creationId="{58D63EDD-2585-DD69-61E4-FC7EBFD8E7DD}"/>
          </ac:spMkLst>
        </pc:spChg>
        <pc:spChg chg="add">
          <ac:chgData name="Ashlene Barnes" userId="ffe62d5260da9660" providerId="LiveId" clId="{B49DCE07-60DD-44C1-AFA1-7DD344B758F7}" dt="2025-11-16T22:33:57.968" v="9042"/>
          <ac:spMkLst>
            <pc:docMk/>
            <pc:sldMk cId="2861796179" sldId="272"/>
            <ac:spMk id="13" creationId="{EA170985-D088-48FE-320C-FBF22B5CC996}"/>
          </ac:spMkLst>
        </pc:spChg>
        <pc:spChg chg="add">
          <ac:chgData name="Ashlene Barnes" userId="ffe62d5260da9660" providerId="LiveId" clId="{B49DCE07-60DD-44C1-AFA1-7DD344B758F7}" dt="2025-11-16T22:34:51.281" v="9049"/>
          <ac:spMkLst>
            <pc:docMk/>
            <pc:sldMk cId="2861796179" sldId="272"/>
            <ac:spMk id="14" creationId="{5AD0A1AB-9AFF-DA80-4E3C-A9E4D3E1C705}"/>
          </ac:spMkLst>
        </pc:spChg>
        <pc:spChg chg="add">
          <ac:chgData name="Ashlene Barnes" userId="ffe62d5260da9660" providerId="LiveId" clId="{B49DCE07-60DD-44C1-AFA1-7DD344B758F7}" dt="2025-11-16T22:39:57.633" v="9170"/>
          <ac:spMkLst>
            <pc:docMk/>
            <pc:sldMk cId="2861796179" sldId="272"/>
            <ac:spMk id="15" creationId="{41B1898C-5550-FE0D-9B71-A0D0EBA11254}"/>
          </ac:spMkLst>
        </pc:spChg>
        <pc:spChg chg="add">
          <ac:chgData name="Ashlene Barnes" userId="ffe62d5260da9660" providerId="LiveId" clId="{B49DCE07-60DD-44C1-AFA1-7DD344B758F7}" dt="2025-11-16T22:40:58.065" v="9221"/>
          <ac:spMkLst>
            <pc:docMk/>
            <pc:sldMk cId="2861796179" sldId="272"/>
            <ac:spMk id="16" creationId="{83D02C8D-3131-B89A-4B97-04F7BCB03761}"/>
          </ac:spMkLst>
        </pc:spChg>
        <pc:spChg chg="add">
          <ac:chgData name="Ashlene Barnes" userId="ffe62d5260da9660" providerId="LiveId" clId="{B49DCE07-60DD-44C1-AFA1-7DD344B758F7}" dt="2025-11-16T22:41:06.281" v="9222"/>
          <ac:spMkLst>
            <pc:docMk/>
            <pc:sldMk cId="2861796179" sldId="272"/>
            <ac:spMk id="17" creationId="{49A7CADC-7D14-46D7-7E45-6C4163BD4806}"/>
          </ac:spMkLst>
        </pc:spChg>
        <pc:picChg chg="add del mod">
          <ac:chgData name="Ashlene Barnes" userId="ffe62d5260da9660" providerId="LiveId" clId="{B49DCE07-60DD-44C1-AFA1-7DD344B758F7}" dt="2025-11-16T22:28:34.678" v="9003" actId="478"/>
          <ac:picMkLst>
            <pc:docMk/>
            <pc:sldMk cId="2861796179" sldId="272"/>
            <ac:picMk id="9" creationId="{0F1DEE3A-35EB-122D-D5C5-D59852ECB507}"/>
          </ac:picMkLst>
        </pc:picChg>
      </pc:sldChg>
      <pc:sldChg chg="delSp modSp new del mod">
        <pc:chgData name="Ashlene Barnes" userId="ffe62d5260da9660" providerId="LiveId" clId="{B49DCE07-60DD-44C1-AFA1-7DD344B758F7}" dt="2025-11-16T22:21:01.311" v="8955" actId="47"/>
        <pc:sldMkLst>
          <pc:docMk/>
          <pc:sldMk cId="1292050183" sldId="273"/>
        </pc:sldMkLst>
        <pc:spChg chg="del mod">
          <ac:chgData name="Ashlene Barnes" userId="ffe62d5260da9660" providerId="LiveId" clId="{B49DCE07-60DD-44C1-AFA1-7DD344B758F7}" dt="2025-11-16T21:58:00.128" v="8228" actId="478"/>
          <ac:spMkLst>
            <pc:docMk/>
            <pc:sldMk cId="1292050183" sldId="273"/>
            <ac:spMk id="2" creationId="{2F79BE4F-81CB-0BE2-4B46-14903E6082F8}"/>
          </ac:spMkLst>
        </pc:spChg>
        <pc:spChg chg="mod">
          <ac:chgData name="Ashlene Barnes" userId="ffe62d5260da9660" providerId="LiveId" clId="{B49DCE07-60DD-44C1-AFA1-7DD344B758F7}" dt="2025-11-16T21:59:59.228" v="8268" actId="255"/>
          <ac:spMkLst>
            <pc:docMk/>
            <pc:sldMk cId="1292050183" sldId="273"/>
            <ac:spMk id="3" creationId="{9EA778A8-D946-2854-ADA0-A83EBF9D6957}"/>
          </ac:spMkLst>
        </pc:spChg>
      </pc:sldChg>
      <pc:sldChg chg="addSp modSp new mod">
        <pc:chgData name="Ashlene Barnes" userId="ffe62d5260da9660" providerId="LiveId" clId="{B49DCE07-60DD-44C1-AFA1-7DD344B758F7}" dt="2025-11-16T23:48:23.424" v="10796" actId="255"/>
        <pc:sldMkLst>
          <pc:docMk/>
          <pc:sldMk cId="3458193070" sldId="273"/>
        </pc:sldMkLst>
        <pc:spChg chg="add mod">
          <ac:chgData name="Ashlene Barnes" userId="ffe62d5260da9660" providerId="LiveId" clId="{B49DCE07-60DD-44C1-AFA1-7DD344B758F7}" dt="2025-11-16T23:48:23.424" v="10796" actId="255"/>
          <ac:spMkLst>
            <pc:docMk/>
            <pc:sldMk cId="3458193070" sldId="273"/>
            <ac:spMk id="2" creationId="{F2C10A06-76E1-AE72-51CB-BFAE2DA3104B}"/>
          </ac:spMkLst>
        </pc:spChg>
        <pc:spChg chg="add">
          <ac:chgData name="Ashlene Barnes" userId="ffe62d5260da9660" providerId="LiveId" clId="{B49DCE07-60DD-44C1-AFA1-7DD344B758F7}" dt="2025-11-16T23:10:58.650" v="10301"/>
          <ac:spMkLst>
            <pc:docMk/>
            <pc:sldMk cId="3458193070" sldId="273"/>
            <ac:spMk id="3" creationId="{9F66A755-6B34-3275-04BA-65DFCC8CC751}"/>
          </ac:spMkLst>
        </pc:spChg>
        <pc:spChg chg="add">
          <ac:chgData name="Ashlene Barnes" userId="ffe62d5260da9660" providerId="LiveId" clId="{B49DCE07-60DD-44C1-AFA1-7DD344B758F7}" dt="2025-11-16T23:46:09.156" v="10685"/>
          <ac:spMkLst>
            <pc:docMk/>
            <pc:sldMk cId="3458193070" sldId="273"/>
            <ac:spMk id="4" creationId="{B9D20E44-C16D-4FC0-9C22-E9E02613A069}"/>
          </ac:spMkLst>
        </pc:spChg>
      </pc:sldChg>
      <pc:sldChg chg="delSp modSp new del mod">
        <pc:chgData name="Ashlene Barnes" userId="ffe62d5260da9660" providerId="LiveId" clId="{B49DCE07-60DD-44C1-AFA1-7DD344B758F7}" dt="2025-11-16T22:21:05.326" v="8957" actId="47"/>
        <pc:sldMkLst>
          <pc:docMk/>
          <pc:sldMk cId="175834868" sldId="274"/>
        </pc:sldMkLst>
        <pc:spChg chg="del mod">
          <ac:chgData name="Ashlene Barnes" userId="ffe62d5260da9660" providerId="LiveId" clId="{B49DCE07-60DD-44C1-AFA1-7DD344B758F7}" dt="2025-11-16T21:57:41.210" v="8222" actId="478"/>
          <ac:spMkLst>
            <pc:docMk/>
            <pc:sldMk cId="175834868" sldId="274"/>
            <ac:spMk id="2" creationId="{A11A69B7-C80E-EAA4-4912-AA15B1E2C025}"/>
          </ac:spMkLst>
        </pc:spChg>
        <pc:spChg chg="mod">
          <ac:chgData name="Ashlene Barnes" userId="ffe62d5260da9660" providerId="LiveId" clId="{B49DCE07-60DD-44C1-AFA1-7DD344B758F7}" dt="2025-11-16T22:00:10.684" v="8270" actId="2711"/>
          <ac:spMkLst>
            <pc:docMk/>
            <pc:sldMk cId="175834868" sldId="274"/>
            <ac:spMk id="3" creationId="{218D5D30-7AD3-EF2F-1576-E61353A42C83}"/>
          </ac:spMkLst>
        </pc:spChg>
      </pc:sldChg>
      <pc:sldChg chg="addSp delSp modSp new mod">
        <pc:chgData name="Ashlene Barnes" userId="ffe62d5260da9660" providerId="LiveId" clId="{B49DCE07-60DD-44C1-AFA1-7DD344B758F7}" dt="2025-11-17T01:07:23.088" v="11740" actId="21"/>
        <pc:sldMkLst>
          <pc:docMk/>
          <pc:sldMk cId="867395199" sldId="274"/>
        </pc:sldMkLst>
        <pc:spChg chg="add del mod">
          <ac:chgData name="Ashlene Barnes" userId="ffe62d5260da9660" providerId="LiveId" clId="{B49DCE07-60DD-44C1-AFA1-7DD344B758F7}" dt="2025-11-16T23:49:48.063" v="10805"/>
          <ac:spMkLst>
            <pc:docMk/>
            <pc:sldMk cId="867395199" sldId="274"/>
            <ac:spMk id="2" creationId="{23E4B8DC-4853-ABD7-58B3-1CD01900AA88}"/>
          </ac:spMkLst>
        </pc:spChg>
        <pc:spChg chg="add mod">
          <ac:chgData name="Ashlene Barnes" userId="ffe62d5260da9660" providerId="LiveId" clId="{B49DCE07-60DD-44C1-AFA1-7DD344B758F7}" dt="2025-11-17T01:07:23.088" v="11740" actId="21"/>
          <ac:spMkLst>
            <pc:docMk/>
            <pc:sldMk cId="867395199" sldId="274"/>
            <ac:spMk id="3" creationId="{63C75650-821A-B388-F626-E13CC51C708B}"/>
          </ac:spMkLst>
        </pc:spChg>
        <pc:spChg chg="add del">
          <ac:chgData name="Ashlene Barnes" userId="ffe62d5260da9660" providerId="LiveId" clId="{B49DCE07-60DD-44C1-AFA1-7DD344B758F7}" dt="2025-11-16T23:51:23.676" v="10870" actId="478"/>
          <ac:spMkLst>
            <pc:docMk/>
            <pc:sldMk cId="867395199" sldId="274"/>
            <ac:spMk id="5" creationId="{191F70F0-B1AC-A396-450E-BD17519D3319}"/>
          </ac:spMkLst>
        </pc:spChg>
        <pc:spChg chg="add">
          <ac:chgData name="Ashlene Barnes" userId="ffe62d5260da9660" providerId="LiveId" clId="{B49DCE07-60DD-44C1-AFA1-7DD344B758F7}" dt="2025-11-16T23:52:45.779" v="10876"/>
          <ac:spMkLst>
            <pc:docMk/>
            <pc:sldMk cId="867395199" sldId="274"/>
            <ac:spMk id="6" creationId="{ECC1F0A5-5EF2-B254-D78F-54308F04C0F9}"/>
          </ac:spMkLst>
        </pc:spChg>
        <pc:spChg chg="add">
          <ac:chgData name="Ashlene Barnes" userId="ffe62d5260da9660" providerId="LiveId" clId="{B49DCE07-60DD-44C1-AFA1-7DD344B758F7}" dt="2025-11-17T00:52:25.643" v="11407"/>
          <ac:spMkLst>
            <pc:docMk/>
            <pc:sldMk cId="867395199" sldId="274"/>
            <ac:spMk id="7" creationId="{E4971EC9-F6F3-99D2-43DC-FF000A50D353}"/>
          </ac:spMkLst>
        </pc:spChg>
        <pc:spChg chg="add">
          <ac:chgData name="Ashlene Barnes" userId="ffe62d5260da9660" providerId="LiveId" clId="{B49DCE07-60DD-44C1-AFA1-7DD344B758F7}" dt="2025-11-17T00:53:38.337" v="11412"/>
          <ac:spMkLst>
            <pc:docMk/>
            <pc:sldMk cId="867395199" sldId="274"/>
            <ac:spMk id="8" creationId="{D4BDBE4F-BD2B-A34E-7FF8-9D78232F8F0B}"/>
          </ac:spMkLst>
        </pc:spChg>
        <pc:spChg chg="add">
          <ac:chgData name="Ashlene Barnes" userId="ffe62d5260da9660" providerId="LiveId" clId="{B49DCE07-60DD-44C1-AFA1-7DD344B758F7}" dt="2025-11-17T00:57:05.714" v="11475"/>
          <ac:spMkLst>
            <pc:docMk/>
            <pc:sldMk cId="867395199" sldId="274"/>
            <ac:spMk id="9" creationId="{AD96C5ED-E508-1C35-EB33-0941236EAABE}"/>
          </ac:spMkLst>
        </pc:spChg>
      </pc:sldChg>
      <pc:sldChg chg="addSp delSp modSp new mod">
        <pc:chgData name="Ashlene Barnes" userId="ffe62d5260da9660" providerId="LiveId" clId="{B49DCE07-60DD-44C1-AFA1-7DD344B758F7}" dt="2025-11-17T01:07:44.973" v="11750" actId="20577"/>
        <pc:sldMkLst>
          <pc:docMk/>
          <pc:sldMk cId="3227188361" sldId="275"/>
        </pc:sldMkLst>
        <pc:spChg chg="add del mod">
          <ac:chgData name="Ashlene Barnes" userId="ffe62d5260da9660" providerId="LiveId" clId="{B49DCE07-60DD-44C1-AFA1-7DD344B758F7}" dt="2025-11-17T01:07:44.973" v="11750" actId="20577"/>
          <ac:spMkLst>
            <pc:docMk/>
            <pc:sldMk cId="3227188361" sldId="275"/>
            <ac:spMk id="2" creationId="{22FE54FC-B197-B1E2-E86F-5C362E2E5D75}"/>
          </ac:spMkLst>
        </pc:spChg>
        <pc:spChg chg="add">
          <ac:chgData name="Ashlene Barnes" userId="ffe62d5260da9660" providerId="LiveId" clId="{B49DCE07-60DD-44C1-AFA1-7DD344B758F7}" dt="2025-11-17T01:02:58.533" v="11632"/>
          <ac:spMkLst>
            <pc:docMk/>
            <pc:sldMk cId="3227188361" sldId="275"/>
            <ac:spMk id="3" creationId="{EC2FD26A-34F0-F5F6-5AE0-C2BF43C5B8D7}"/>
          </ac:spMkLst>
        </pc:spChg>
        <pc:spChg chg="add">
          <ac:chgData name="Ashlene Barnes" userId="ffe62d5260da9660" providerId="LiveId" clId="{B49DCE07-60DD-44C1-AFA1-7DD344B758F7}" dt="2025-11-17T01:03:08.983" v="11634"/>
          <ac:spMkLst>
            <pc:docMk/>
            <pc:sldMk cId="3227188361" sldId="275"/>
            <ac:spMk id="4" creationId="{394FC339-8158-2BF0-3B6F-32F90718CE8E}"/>
          </ac:spMkLst>
        </pc:spChg>
        <pc:spChg chg="add">
          <ac:chgData name="Ashlene Barnes" userId="ffe62d5260da9660" providerId="LiveId" clId="{B49DCE07-60DD-44C1-AFA1-7DD344B758F7}" dt="2025-11-17T01:04:40.642" v="11647"/>
          <ac:spMkLst>
            <pc:docMk/>
            <pc:sldMk cId="3227188361" sldId="275"/>
            <ac:spMk id="5" creationId="{88D7A1FE-11D0-F08E-344E-3A28842E09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20487A-E7B5-45C9-A4C8-6A3DB09ABB7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3413075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0487A-E7B5-45C9-A4C8-6A3DB09ABB7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413943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20487A-E7B5-45C9-A4C8-6A3DB09ABB7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1033183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590495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20487A-E7B5-45C9-A4C8-6A3DB09ABB7A}"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1516828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20487A-E7B5-45C9-A4C8-6A3DB09ABB7A}"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695003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20487A-E7B5-45C9-A4C8-6A3DB09ABB7A}"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327914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1798423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1487646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3100481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592157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4575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0487A-E7B5-45C9-A4C8-6A3DB09ABB7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840139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0487A-E7B5-45C9-A4C8-6A3DB09ABB7A}"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1280612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0487A-E7B5-45C9-A4C8-6A3DB09ABB7A}"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3252687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0487A-E7B5-45C9-A4C8-6A3DB09ABB7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3231427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0487A-E7B5-45C9-A4C8-6A3DB09ABB7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285-C44F-4D70-A400-206E93BA6419}" type="slidenum">
              <a:rPr lang="en-GB" smtClean="0"/>
              <a:t>‹#›</a:t>
            </a:fld>
            <a:endParaRPr lang="en-GB"/>
          </a:p>
        </p:txBody>
      </p:sp>
    </p:spTree>
    <p:extLst>
      <p:ext uri="{BB962C8B-B14F-4D97-AF65-F5344CB8AC3E}">
        <p14:creationId xmlns:p14="http://schemas.microsoft.com/office/powerpoint/2010/main" val="2192157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B20487A-E7B5-45C9-A4C8-6A3DB09ABB7A}" type="datetimeFigureOut">
              <a:rPr lang="en-GB" smtClean="0"/>
              <a:t>17/11/2025</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E6AC285-C44F-4D70-A400-206E93BA6419}" type="slidenum">
              <a:rPr lang="en-GB" smtClean="0"/>
              <a:t>‹#›</a:t>
            </a:fld>
            <a:endParaRPr lang="en-GB"/>
          </a:p>
        </p:txBody>
      </p:sp>
    </p:spTree>
    <p:extLst>
      <p:ext uri="{BB962C8B-B14F-4D97-AF65-F5344CB8AC3E}">
        <p14:creationId xmlns:p14="http://schemas.microsoft.com/office/powerpoint/2010/main" val="3107197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4" Type="http://schemas.openxmlformats.org/officeDocument/2006/relationships/hyperlink" Target="https://www.choosehelp.com/topics/anxiety/9-ways-to-deal-with-stress-stress-management-techniqu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hyperlink" Target="https://www.choosehelp.com/topics/anxiety/9-ways-to-deal-with-stress-stress-management-technique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pxfuel.com/en/free-photo-qpyiu" TargetMode="External"/><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mind.org.uk/media-a/4347/influencing-mental-health-services-guide.pdf" TargetMode="External"/><Relationship Id="rId3" Type="http://schemas.openxmlformats.org/officeDocument/2006/relationships/hyperlink" Target="https://www.psychiatry.org/patients-families/what-is-the-dsm" TargetMode="External"/><Relationship Id="rId7" Type="http://schemas.openxmlformats.org/officeDocument/2006/relationships/hyperlink" Target="https://www.mentalhealth.org.uk/our-work/research/foundation-reports-tackling-mental-health-inequalities-uk" TargetMode="External"/><Relationship Id="rId2" Type="http://schemas.openxmlformats.org/officeDocument/2006/relationships/hyperlink" Target="https://www.aapc.com/resources/what-is-icd-11" TargetMode="External"/><Relationship Id="rId1" Type="http://schemas.openxmlformats.org/officeDocument/2006/relationships/slideLayout" Target="../slideLayouts/slideLayout1.xml"/><Relationship Id="rId6" Type="http://schemas.openxmlformats.org/officeDocument/2006/relationships/hyperlink" Target="https://ourworldindata.org/grapher/depressive-disorders-prevalence-ihme" TargetMode="External"/><Relationship Id="rId5" Type="http://schemas.openxmlformats.org/officeDocument/2006/relationships/hyperlink" Target="https://www.commonslibrary.parliament.uk/research-briefings/sn06988/" TargetMode="External"/><Relationship Id="rId10" Type="http://schemas.openxmlformats.org/officeDocument/2006/relationships/hyperlink" Target="https://www.nhs.uk/mental-health/conditions/clinical-depression/overview/" TargetMode="External"/><Relationship Id="rId4" Type="http://schemas.openxmlformats.org/officeDocument/2006/relationships/hyperlink" Target="https://www.cambridge.org/core/journals/european-psychiatry/article/abs/assessment-and-treatment-of-dysthymia-the-development-of-the-cornell-dysthymia-rating-scale/5F260C1D5316971D715003F455BF66C8" TargetMode="External"/><Relationship Id="rId9" Type="http://schemas.openxmlformats.org/officeDocument/2006/relationships/hyperlink" Target="https://www.mrcpsych.uk/search/label/Dysthymic%20disorder"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personalisedcare/social-prescribing/" TargetMode="External"/><Relationship Id="rId3" Type="http://schemas.openxmlformats.org/officeDocument/2006/relationships/hyperlink" Target="https://www.nhsconfed.org/articles/what-are-clinical-commissioning-groups" TargetMode="External"/><Relationship Id="rId7" Type="http://schemas.openxmlformats.org/officeDocument/2006/relationships/hyperlink" Target="https://www.england.nhs.uk/integratedcare/" TargetMode="External"/><Relationship Id="rId2" Type="http://schemas.openxmlformats.org/officeDocument/2006/relationships/hyperlink" Target="https://www.nhs.uk/mental-health/conditions/clinical-depression/overview/" TargetMode="External"/><Relationship Id="rId1" Type="http://schemas.openxmlformats.org/officeDocument/2006/relationships/slideLayout" Target="../slideLayouts/slideLayout7.xml"/><Relationship Id="rId6" Type="http://schemas.openxmlformats.org/officeDocument/2006/relationships/hyperlink" Target="https://www.england.nhs.uk/personalisedcare/comprehensive-model-of-personalised-care/" TargetMode="External"/><Relationship Id="rId11" Type="http://schemas.openxmlformats.org/officeDocument/2006/relationships/hyperlink" Target="https://www.england.nhs.uk/mental-health/taskforce/imp/mh-dashboard/" TargetMode="External"/><Relationship Id="rId5" Type="http://schemas.openxmlformats.org/officeDocument/2006/relationships/hyperlink" Target="https://www.longtermplan.nhs.uk/" TargetMode="External"/><Relationship Id="rId10" Type="http://schemas.openxmlformats.org/officeDocument/2006/relationships/hyperlink" Target="https://www.england.nhs.uk/mental-health/adults/nhs-talking-therapies/" TargetMode="External"/><Relationship Id="rId4" Type="http://schemas.openxmlformats.org/officeDocument/2006/relationships/hyperlink" Target="https://digital.nhs.uk/data-and-information/publications/statistical/adult-psychiatric-morbidity-survey/survey-of-mental-health-and-wellbeing-england-2023-24" TargetMode="External"/><Relationship Id="rId9" Type="http://schemas.openxmlformats.org/officeDocument/2006/relationships/hyperlink" Target="https://www.england.nhs.uk/personalisedcare/supported-self-management/"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cpsych.ac.uk/docs/default-source/improving-care/nccmh/working-well-together/working-well-together---evidence-and-tools-to-enable-co-production-in-mental-health-commissioning.pdf" TargetMode="External"/><Relationship Id="rId3" Type="http://schemas.openxmlformats.org/officeDocument/2006/relationships/hyperlink" Target="https://www.nice.org.uk/guidance/ng222" TargetMode="External"/><Relationship Id="rId7" Type="http://schemas.openxmlformats.org/officeDocument/2006/relationships/hyperlink" Target="https://www.rcpsych.ac.uk/mental-health/mental-illnesses-and-mental-health-problems/depression" TargetMode="External"/><Relationship Id="rId2" Type="http://schemas.openxmlformats.org/officeDocument/2006/relationships/hyperlink" Target="https://www.nice.org.uk/cg136" TargetMode="External"/><Relationship Id="rId1" Type="http://schemas.openxmlformats.org/officeDocument/2006/relationships/slideLayout" Target="../slideLayouts/slideLayout7.xml"/><Relationship Id="rId6" Type="http://schemas.openxmlformats.org/officeDocument/2006/relationships/hyperlink" Target="https://www.rcgp.org.uk/education/rcgp-curriculum/being-a-general-practitioner" TargetMode="External"/><Relationship Id="rId5" Type="http://schemas.openxmlformats.org/officeDocument/2006/relationships/hyperlink" Target="https://www.personalisedcareinstitute.org.uk/what-are-the-six-components/" TargetMode="External"/><Relationship Id="rId4" Type="http://schemas.openxmlformats.org/officeDocument/2006/relationships/hyperlink" Target="https://www.personalisedcareinstitute.org.uk/what-is-personalised-care/" TargetMode="External"/><Relationship Id="rId9" Type="http://schemas.openxmlformats.org/officeDocument/2006/relationships/hyperlink" Target="https://www.theravive.com/therapedia/persistent-depressive-disorder-%28dysthymia%29-dsm--5-300.4-%28f34.1%29"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ounds-uk.com/wp-content/uploads/2023/02/3119bb4ed1115144ec0f9f3c4a17331a.pdf" TargetMode="External"/><Relationship Id="rId2" Type="http://schemas.openxmlformats.org/officeDocument/2006/relationships/hyperlink" Target="https://icd.who.int/browse11/l-m/en#/http://id.who.int/icd/entity/1105045968" TargetMode="External"/><Relationship Id="rId1" Type="http://schemas.openxmlformats.org/officeDocument/2006/relationships/slideLayout" Target="../slideLayouts/slideLayout7.xml"/><Relationship Id="rId4" Type="http://schemas.openxmlformats.org/officeDocument/2006/relationships/hyperlink" Target="https://bmcpsychiatry.biomedcentral.com/articles/10.1186/s12888-024-0641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FE248F0-CA7F-3F6D-8EB4-59E2E0DD0D9C}"/>
              </a:ext>
            </a:extLst>
          </p:cNvPr>
          <p:cNvSpPr>
            <a:spLocks noGrp="1"/>
          </p:cNvSpPr>
          <p:nvPr>
            <p:ph type="subTitle" idx="1"/>
          </p:nvPr>
        </p:nvSpPr>
        <p:spPr>
          <a:xfrm>
            <a:off x="489679" y="2601119"/>
            <a:ext cx="9144000" cy="3185084"/>
          </a:xfrm>
        </p:spPr>
        <p:txBody>
          <a:bodyPr>
            <a:normAutofit/>
          </a:bodyPr>
          <a:lstStyle/>
          <a:p>
            <a:pPr algn="l"/>
            <a:r>
              <a:rPr lang="en-GB" sz="1400" b="1" dirty="0">
                <a:latin typeface="Arial" panose="020B0604020202020204" pitchFamily="34" charset="0"/>
                <a:cs typeface="Arial" panose="020B0604020202020204" pitchFamily="34" charset="0"/>
              </a:rPr>
              <a:t>Name: </a:t>
            </a:r>
            <a:r>
              <a:rPr lang="en-GB" sz="1400">
                <a:latin typeface="Arial" panose="020B0604020202020204" pitchFamily="34" charset="0"/>
                <a:cs typeface="Arial" panose="020B0604020202020204" pitchFamily="34" charset="0"/>
              </a:rPr>
              <a:t>Ashlene Barnes</a:t>
            </a:r>
            <a:endParaRPr lang="en-GB" sz="1400" dirty="0">
              <a:latin typeface="Arial" panose="020B0604020202020204" pitchFamily="34" charset="0"/>
              <a:cs typeface="Arial" panose="020B0604020202020204" pitchFamily="34" charset="0"/>
            </a:endParaRPr>
          </a:p>
          <a:p>
            <a:pPr algn="l"/>
            <a:r>
              <a:rPr lang="en-GB" sz="1400" b="1" dirty="0">
                <a:latin typeface="Arial" panose="020B0604020202020204" pitchFamily="34" charset="0"/>
                <a:cs typeface="Arial" panose="020B0604020202020204" pitchFamily="34" charset="0"/>
              </a:rPr>
              <a:t>Student Number: </a:t>
            </a:r>
            <a:r>
              <a:rPr lang="en-GB" sz="1400" dirty="0">
                <a:latin typeface="Arial" panose="020B0604020202020204" pitchFamily="34" charset="0"/>
                <a:cs typeface="Arial" panose="020B0604020202020204" pitchFamily="34" charset="0"/>
              </a:rPr>
              <a:t>2208278</a:t>
            </a:r>
          </a:p>
          <a:p>
            <a:pPr algn="l"/>
            <a:r>
              <a:rPr lang="en-GB" sz="1400" b="1" dirty="0">
                <a:latin typeface="Arial" panose="020B0604020202020204" pitchFamily="34" charset="0"/>
                <a:cs typeface="Arial" panose="020B0604020202020204" pitchFamily="34" charset="0"/>
              </a:rPr>
              <a:t>Module: </a:t>
            </a:r>
            <a:r>
              <a:rPr lang="en-US" sz="1400" dirty="0">
                <a:latin typeface="Arial" panose="020B0604020202020204" pitchFamily="34" charset="0"/>
                <a:cs typeface="Arial" panose="020B0604020202020204" pitchFamily="34" charset="0"/>
              </a:rPr>
              <a:t>Community Care and Management of Longer-term Conditions </a:t>
            </a:r>
            <a:endParaRPr lang="en-GB" sz="1400" dirty="0">
              <a:latin typeface="Arial" panose="020B0604020202020204" pitchFamily="34" charset="0"/>
              <a:cs typeface="Arial" panose="020B0604020202020204" pitchFamily="34" charset="0"/>
            </a:endParaRPr>
          </a:p>
          <a:p>
            <a:pPr algn="l"/>
            <a:r>
              <a:rPr lang="en-GB" sz="1400" b="1" dirty="0">
                <a:latin typeface="Arial" panose="020B0604020202020204" pitchFamily="34" charset="0"/>
                <a:cs typeface="Arial" panose="020B0604020202020204" pitchFamily="34" charset="0"/>
              </a:rPr>
              <a:t>Module </a:t>
            </a:r>
            <a:r>
              <a:rPr lang="en-GB" sz="1400" dirty="0">
                <a:latin typeface="Arial" panose="020B0604020202020204" pitchFamily="34" charset="0"/>
                <a:cs typeface="Arial" panose="020B0604020202020204" pitchFamily="34" charset="0"/>
              </a:rPr>
              <a:t>Code: LCHS7003</a:t>
            </a:r>
          </a:p>
          <a:p>
            <a:pPr algn="l"/>
            <a:r>
              <a:rPr lang="en-GB" sz="1400" b="1" dirty="0">
                <a:latin typeface="Arial" panose="020B0604020202020204" pitchFamily="34" charset="0"/>
                <a:cs typeface="Arial" panose="020B0604020202020204" pitchFamily="34" charset="0"/>
              </a:rPr>
              <a:t>Lecturer: </a:t>
            </a:r>
            <a:r>
              <a:rPr lang="en-GB" sz="1400" dirty="0">
                <a:latin typeface="Arial" panose="020B0604020202020204" pitchFamily="34" charset="0"/>
                <a:cs typeface="Arial" panose="020B0604020202020204" pitchFamily="34" charset="0"/>
              </a:rPr>
              <a:t>Aishat </a:t>
            </a:r>
            <a:r>
              <a:rPr lang="en-GB" sz="1400" dirty="0" err="1">
                <a:latin typeface="Arial" panose="020B0604020202020204" pitchFamily="34" charset="0"/>
                <a:cs typeface="Arial" panose="020B0604020202020204" pitchFamily="34" charset="0"/>
              </a:rPr>
              <a:t>Bakre</a:t>
            </a:r>
            <a:endParaRPr lang="en-GB" sz="1400" dirty="0">
              <a:latin typeface="Arial" panose="020B0604020202020204" pitchFamily="34" charset="0"/>
              <a:cs typeface="Arial" panose="020B0604020202020204" pitchFamily="34" charset="0"/>
            </a:endParaRPr>
          </a:p>
          <a:p>
            <a:pPr algn="l"/>
            <a:r>
              <a:rPr lang="en-GB" sz="1400" b="1" dirty="0">
                <a:latin typeface="Arial" panose="020B0604020202020204" pitchFamily="34" charset="0"/>
                <a:cs typeface="Arial" panose="020B0604020202020204" pitchFamily="34" charset="0"/>
              </a:rPr>
              <a:t>Assignment Title: </a:t>
            </a:r>
            <a:r>
              <a:rPr lang="en-GB" sz="1400" dirty="0">
                <a:latin typeface="Arial" panose="020B0604020202020204" pitchFamily="34" charset="0"/>
                <a:cs typeface="Arial" panose="020B0604020202020204" pitchFamily="34" charset="0"/>
              </a:rPr>
              <a:t>Component 2- Individual Presentation</a:t>
            </a:r>
            <a:endParaRPr lang="en-GB" sz="1400" b="1" dirty="0">
              <a:latin typeface="Arial" panose="020B0604020202020204" pitchFamily="34" charset="0"/>
              <a:cs typeface="Arial" panose="020B0604020202020204" pitchFamily="34" charset="0"/>
            </a:endParaRPr>
          </a:p>
          <a:p>
            <a:pPr algn="l"/>
            <a:r>
              <a:rPr lang="en-GB" sz="1400" b="1" dirty="0">
                <a:latin typeface="Arial" panose="020B0604020202020204" pitchFamily="34" charset="0"/>
                <a:cs typeface="Arial" panose="020B0604020202020204" pitchFamily="34" charset="0"/>
              </a:rPr>
              <a:t>Deadline: </a:t>
            </a:r>
            <a:r>
              <a:rPr lang="en-GB" sz="1400" dirty="0">
                <a:latin typeface="Arial" panose="020B0604020202020204" pitchFamily="34" charset="0"/>
                <a:cs typeface="Arial" panose="020B0604020202020204" pitchFamily="34" charset="0"/>
              </a:rPr>
              <a:t>Monday 17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November 2025  @ 2:00pm (+1week submission) </a:t>
            </a:r>
          </a:p>
        </p:txBody>
      </p:sp>
    </p:spTree>
    <p:extLst>
      <p:ext uri="{BB962C8B-B14F-4D97-AF65-F5344CB8AC3E}">
        <p14:creationId xmlns:p14="http://schemas.microsoft.com/office/powerpoint/2010/main" val="2102036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oung woman crying">
            <a:extLst>
              <a:ext uri="{FF2B5EF4-FFF2-40B4-BE49-F238E27FC236}">
                <a16:creationId xmlns:a16="http://schemas.microsoft.com/office/drawing/2014/main" id="{E62D1146-1E3C-ECB7-A088-75E8198F428D}"/>
              </a:ext>
            </a:extLst>
          </p:cNvPr>
          <p:cNvPicPr>
            <a:picLocks noChangeAspect="1"/>
          </p:cNvPicPr>
          <p:nvPr/>
        </p:nvPicPr>
        <p:blipFill>
          <a:blip r:embed="rId2" cstate="print">
            <a:alphaModFix amt="60000"/>
            <a:extLst>
              <a:ext uri="{28A0092B-C50C-407E-A947-70E740481C1C}">
                <a14:useLocalDpi xmlns:a14="http://schemas.microsoft.com/office/drawing/2010/main" val="0"/>
              </a:ext>
            </a:extLst>
          </a:blip>
          <a:srcRect b="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D71644A-B600-D2C2-64A1-977622CA8F46}"/>
              </a:ext>
            </a:extLst>
          </p:cNvPr>
          <p:cNvSpPr>
            <a:spLocks noGrp="1"/>
          </p:cNvSpPr>
          <p:nvPr>
            <p:ph type="ctrTitle"/>
          </p:nvPr>
        </p:nvSpPr>
        <p:spPr>
          <a:xfrm>
            <a:off x="1198181" y="1122363"/>
            <a:ext cx="9795637" cy="2220775"/>
          </a:xfrm>
        </p:spPr>
        <p:txBody>
          <a:bodyPr>
            <a:normAutofit/>
          </a:bodyPr>
          <a:lstStyle/>
          <a:p>
            <a:r>
              <a:rPr lang="en-GB" sz="5200" b="1">
                <a:solidFill>
                  <a:srgbClr val="FFFFFF"/>
                </a:solidFill>
                <a:latin typeface="Arial" panose="020B0604020202020204" pitchFamily="34" charset="0"/>
                <a:cs typeface="Arial" panose="020B0604020202020204" pitchFamily="34" charset="0"/>
              </a:rPr>
              <a:t>Dysthymia (PDD/ Chronic Depression)</a:t>
            </a:r>
          </a:p>
        </p:txBody>
      </p:sp>
    </p:spTree>
    <p:extLst>
      <p:ext uri="{BB962C8B-B14F-4D97-AF65-F5344CB8AC3E}">
        <p14:creationId xmlns:p14="http://schemas.microsoft.com/office/powerpoint/2010/main" val="235585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B9BB57F-0584-C401-5148-639335FA691D}"/>
              </a:ext>
            </a:extLst>
          </p:cNvPr>
          <p:cNvPicPr>
            <a:picLocks noChangeAspect="1"/>
          </p:cNvPicPr>
          <p:nvPr/>
        </p:nvPicPr>
        <p:blipFill>
          <a:blip r:embed="rId2">
            <a:alphaModFix amt="60000"/>
          </a:blip>
          <a:srcRect t="4553" b="2044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192BED73-E91E-16E7-FF9C-D87F364FEC5D}"/>
              </a:ext>
            </a:extLst>
          </p:cNvPr>
          <p:cNvSpPr>
            <a:spLocks noGrp="1"/>
          </p:cNvSpPr>
          <p:nvPr>
            <p:ph type="ctrTitle"/>
          </p:nvPr>
        </p:nvSpPr>
        <p:spPr>
          <a:xfrm>
            <a:off x="1198181" y="1122363"/>
            <a:ext cx="9795637" cy="2220775"/>
          </a:xfrm>
        </p:spPr>
        <p:txBody>
          <a:bodyPr>
            <a:normAutofit/>
          </a:bodyPr>
          <a:lstStyle/>
          <a:p>
            <a:r>
              <a:rPr lang="en-GB" sz="5200" dirty="0">
                <a:solidFill>
                  <a:srgbClr val="FFFFFF"/>
                </a:solidFill>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37F831DF-EDE2-9366-2AF3-CB505486328A}"/>
              </a:ext>
            </a:extLst>
          </p:cNvPr>
          <p:cNvSpPr>
            <a:spLocks noGrp="1"/>
          </p:cNvSpPr>
          <p:nvPr>
            <p:ph type="subTitle" idx="1"/>
          </p:nvPr>
        </p:nvSpPr>
        <p:spPr>
          <a:xfrm>
            <a:off x="1198181" y="3514853"/>
            <a:ext cx="9795637" cy="2057043"/>
          </a:xfrm>
        </p:spPr>
        <p:txBody>
          <a:bodyPr>
            <a:normAutofit lnSpcReduction="10000"/>
          </a:bodyPr>
          <a:lstStyle/>
          <a:p>
            <a:endParaRPr lang="en-GB" sz="1900" dirty="0">
              <a:solidFill>
                <a:srgbClr val="FFFFFF"/>
              </a:solidFill>
            </a:endParaRPr>
          </a:p>
          <a:p>
            <a:r>
              <a:rPr lang="en-GB" sz="1900" dirty="0">
                <a:solidFill>
                  <a:srgbClr val="FFFFFF"/>
                </a:solidFill>
                <a:latin typeface="Arial" panose="020B0604020202020204" pitchFamily="34" charset="0"/>
                <a:cs typeface="Arial" panose="020B0604020202020204" pitchFamily="34" charset="0"/>
              </a:rPr>
              <a:t>This presentation focusses on the diagnosis, assessment, treatment, management and prevention of Dysthymia in the UK. The aim of this presentation is to increase awareness of Dysthymia (PDD/ Chronic Depression) to health and social care professionals such as support workers, mental health nurses and other healthcare professionals who play a pivotal role in the treatment, care and condition management  in care settings and work-place environments supporting service users with mental health conditions.</a:t>
            </a:r>
          </a:p>
        </p:txBody>
      </p:sp>
    </p:spTree>
    <p:extLst>
      <p:ext uri="{BB962C8B-B14F-4D97-AF65-F5344CB8AC3E}">
        <p14:creationId xmlns:p14="http://schemas.microsoft.com/office/powerpoint/2010/main" val="1679142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9B99-734B-1EEE-1903-66FF5B65A4A5}"/>
              </a:ext>
            </a:extLst>
          </p:cNvPr>
          <p:cNvSpPr>
            <a:spLocks noGrp="1"/>
          </p:cNvSpPr>
          <p:nvPr>
            <p:ph type="ctrTitle"/>
          </p:nvPr>
        </p:nvSpPr>
        <p:spPr>
          <a:xfrm>
            <a:off x="7148944" y="107953"/>
            <a:ext cx="4140014" cy="1136232"/>
          </a:xfrm>
        </p:spPr>
        <p:txBody>
          <a:bodyPr vert="horz" lIns="91440" tIns="45720" rIns="91440" bIns="45720" rtlCol="0" anchor="ctr">
            <a:normAutofit/>
          </a:bodyPr>
          <a:lstStyle/>
          <a:p>
            <a:pPr algn="l"/>
            <a:r>
              <a:rPr lang="en-US" sz="2400" b="1" dirty="0">
                <a:latin typeface="Arial" panose="020B0604020202020204" pitchFamily="34" charset="0"/>
                <a:cs typeface="Arial" panose="020B0604020202020204" pitchFamily="34" charset="0"/>
              </a:rPr>
              <a:t>What is Dysthymia?</a:t>
            </a:r>
          </a:p>
        </p:txBody>
      </p:sp>
      <p:sp>
        <p:nvSpPr>
          <p:cNvPr id="3" name="Subtitle 2">
            <a:extLst>
              <a:ext uri="{FF2B5EF4-FFF2-40B4-BE49-F238E27FC236}">
                <a16:creationId xmlns:a16="http://schemas.microsoft.com/office/drawing/2014/main" id="{59AB727E-ACFD-1BDF-4D24-D79251150D23}"/>
              </a:ext>
            </a:extLst>
          </p:cNvPr>
          <p:cNvSpPr>
            <a:spLocks noGrp="1"/>
          </p:cNvSpPr>
          <p:nvPr>
            <p:ph type="subTitle" idx="1"/>
          </p:nvPr>
        </p:nvSpPr>
        <p:spPr>
          <a:xfrm>
            <a:off x="6096000" y="1244185"/>
            <a:ext cx="5911121" cy="3908586"/>
          </a:xfrm>
        </p:spPr>
        <p:txBody>
          <a:bodyPr vert="horz" lIns="91440" tIns="45720" rIns="91440" bIns="45720" rtlCol="0">
            <a:noAutofit/>
          </a:bodyPr>
          <a:lstStyle/>
          <a:p>
            <a:pPr marL="285750"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Dysthymia, also known as Persistent Depressive Disorder (PDD) or Chronic Depression, is a prolonged mood disorder  that is often </a:t>
            </a:r>
            <a:r>
              <a:rPr lang="en-US" sz="1400" dirty="0" err="1">
                <a:latin typeface="Arial" panose="020B0604020202020204" pitchFamily="34" charset="0"/>
                <a:cs typeface="Arial" panose="020B0604020202020204" pitchFamily="34" charset="0"/>
              </a:rPr>
              <a:t>characterised</a:t>
            </a:r>
            <a:r>
              <a:rPr lang="en-US" sz="1400" dirty="0">
                <a:latin typeface="Arial" panose="020B0604020202020204" pitchFamily="34" charset="0"/>
                <a:cs typeface="Arial" panose="020B0604020202020204" pitchFamily="34" charset="0"/>
              </a:rPr>
              <a:t> by having a low mood lasting consistently for 2 or more years.</a:t>
            </a:r>
          </a:p>
          <a:p>
            <a:pPr marL="285750"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The ICD-11 coding tool defines the condition as having a persistent depressive mood with additional symptoms not meeting full criteria for a depressive episode (WHO, 2023; </a:t>
            </a:r>
            <a:r>
              <a:rPr lang="en-US" sz="1400" dirty="0" err="1">
                <a:latin typeface="Arial" panose="020B0604020202020204" pitchFamily="34" charset="0"/>
                <a:cs typeface="Arial" panose="020B0604020202020204" pitchFamily="34" charset="0"/>
              </a:rPr>
              <a:t>MRCPsych</a:t>
            </a:r>
            <a:r>
              <a:rPr lang="en-US" sz="1400" dirty="0">
                <a:latin typeface="Arial" panose="020B0604020202020204" pitchFamily="34" charset="0"/>
                <a:cs typeface="Arial" panose="020B0604020202020204" pitchFamily="34" charset="0"/>
              </a:rPr>
              <a:t>, 2022).</a:t>
            </a:r>
          </a:p>
          <a:p>
            <a:pPr marL="285750"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The DSM-5 merges dysthymia and chronic major depression, requiring symptoms most days for 2 or more years (APA, 2013; </a:t>
            </a:r>
            <a:r>
              <a:rPr lang="en-US" sz="1400" dirty="0" err="1">
                <a:latin typeface="Arial" panose="020B0604020202020204" pitchFamily="34" charset="0"/>
                <a:cs typeface="Arial" panose="020B0604020202020204" pitchFamily="34" charset="0"/>
              </a:rPr>
              <a:t>Theravive</a:t>
            </a:r>
            <a:r>
              <a:rPr lang="en-US" sz="1400" dirty="0">
                <a:latin typeface="Arial" panose="020B0604020202020204" pitchFamily="34" charset="0"/>
                <a:cs typeface="Arial" panose="020B0604020202020204" pitchFamily="34" charset="0"/>
              </a:rPr>
              <a:t>, 2025).</a:t>
            </a:r>
          </a:p>
          <a:p>
            <a:pPr marL="285750" indent="-228600" algn="l">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The DSM-5 is an authoritative manual by the American Psychiatric Association that is used for diagnosing mental disorders (APA, 2022).</a:t>
            </a:r>
          </a:p>
          <a:p>
            <a:pPr marL="285750" indent="-228600" algn="l">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The ICD-11 coding tool, is a coding tool that was developed by the World Health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(WHO) to enable </a:t>
            </a:r>
            <a:r>
              <a:rPr lang="en-US" sz="1400" dirty="0" err="1">
                <a:latin typeface="Arial" panose="020B0604020202020204" pitchFamily="34" charset="0"/>
                <a:cs typeface="Arial" panose="020B0604020202020204" pitchFamily="34" charset="0"/>
              </a:rPr>
              <a:t>standardised</a:t>
            </a:r>
            <a:r>
              <a:rPr lang="en-US" sz="1400" dirty="0">
                <a:latin typeface="Arial" panose="020B0604020202020204" pitchFamily="34" charset="0"/>
                <a:cs typeface="Arial" panose="020B0604020202020204" pitchFamily="34" charset="0"/>
              </a:rPr>
              <a:t> reporting, consistent diagnosis, health data comparison and classification of global diseases (WHO, 2023; AAPC, 2023).</a:t>
            </a:r>
          </a:p>
        </p:txBody>
      </p:sp>
      <p:pic>
        <p:nvPicPr>
          <p:cNvPr id="4" name="Picture 3" descr="Person in distress">
            <a:extLst>
              <a:ext uri="{FF2B5EF4-FFF2-40B4-BE49-F238E27FC236}">
                <a16:creationId xmlns:a16="http://schemas.microsoft.com/office/drawing/2014/main" id="{92F61CB3-4822-E478-E9C3-D0BE76B4FA96}"/>
              </a:ext>
            </a:extLst>
          </p:cNvPr>
          <p:cNvPicPr>
            <a:picLocks noChangeAspect="1"/>
          </p:cNvPicPr>
          <p:nvPr/>
        </p:nvPicPr>
        <p:blipFill>
          <a:blip r:embed="rId2" cstate="print">
            <a:extLst>
              <a:ext uri="{28A0092B-C50C-407E-A947-70E740481C1C}">
                <a14:useLocalDpi xmlns:a14="http://schemas.microsoft.com/office/drawing/2010/main" val="0"/>
              </a:ext>
            </a:extLst>
          </a:blip>
          <a:srcRect r="24522"/>
          <a:stretch>
            <a:fillRect/>
          </a:stretch>
        </p:blipFill>
        <p:spPr>
          <a:xfrm>
            <a:off x="21" y="10"/>
            <a:ext cx="6430760"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Tree>
    <p:extLst>
      <p:ext uri="{BB962C8B-B14F-4D97-AF65-F5344CB8AC3E}">
        <p14:creationId xmlns:p14="http://schemas.microsoft.com/office/powerpoint/2010/main" val="4146838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NA helix in abstract form">
            <a:extLst>
              <a:ext uri="{FF2B5EF4-FFF2-40B4-BE49-F238E27FC236}">
                <a16:creationId xmlns:a16="http://schemas.microsoft.com/office/drawing/2014/main" id="{0101FF41-D35B-845E-8326-0CF054FC14E9}"/>
              </a:ext>
            </a:extLst>
          </p:cNvPr>
          <p:cNvPicPr>
            <a:picLocks noChangeAspect="1"/>
          </p:cNvPicPr>
          <p:nvPr/>
        </p:nvPicPr>
        <p:blipFill>
          <a:blip r:embed="rId2" cstate="print">
            <a:extLst>
              <a:ext uri="{28A0092B-C50C-407E-A947-70E740481C1C}">
                <a14:useLocalDpi xmlns:a14="http://schemas.microsoft.com/office/drawing/2010/main" val="0"/>
              </a:ext>
            </a:extLst>
          </a:blip>
          <a:srcRect t="22419" r="-1" b="18076"/>
          <a:stretch>
            <a:fillRect/>
          </a:stretch>
        </p:blipFill>
        <p:spPr>
          <a:xfrm>
            <a:off x="20" y="-1"/>
            <a:ext cx="6712150" cy="2391331"/>
          </a:xfrm>
          <a:prstGeom prst="rect">
            <a:avLst/>
          </a:prstGeom>
        </p:spPr>
      </p:pic>
      <p:sp>
        <p:nvSpPr>
          <p:cNvPr id="2" name="Title 1">
            <a:extLst>
              <a:ext uri="{FF2B5EF4-FFF2-40B4-BE49-F238E27FC236}">
                <a16:creationId xmlns:a16="http://schemas.microsoft.com/office/drawing/2014/main" id="{F5656793-B767-E0C0-9B87-B6B64CD0BB2A}"/>
              </a:ext>
            </a:extLst>
          </p:cNvPr>
          <p:cNvSpPr>
            <a:spLocks noGrp="1"/>
          </p:cNvSpPr>
          <p:nvPr>
            <p:ph type="ctrTitle"/>
          </p:nvPr>
        </p:nvSpPr>
        <p:spPr>
          <a:xfrm>
            <a:off x="6712170" y="1580830"/>
            <a:ext cx="4292162" cy="796056"/>
          </a:xfrm>
        </p:spPr>
        <p:txBody>
          <a:bodyPr vert="horz" lIns="91440" tIns="45720" rIns="91440" bIns="45720" rtlCol="0" anchor="b">
            <a:normAutofit/>
          </a:bodyPr>
          <a:lstStyle/>
          <a:p>
            <a:pPr algn="l"/>
            <a:r>
              <a:rPr lang="en-US" sz="2400" b="1" kern="1200" dirty="0" err="1">
                <a:solidFill>
                  <a:schemeClr val="tx1"/>
                </a:solidFill>
                <a:effectLst/>
                <a:latin typeface="Arial" panose="020B0604020202020204" pitchFamily="34" charset="0"/>
                <a:cs typeface="Arial" panose="020B0604020202020204" pitchFamily="34" charset="0"/>
              </a:rPr>
              <a:t>Aetiology</a:t>
            </a:r>
            <a:endParaRPr lang="en-US" sz="2400" b="1" kern="1200" dirty="0">
              <a:solidFill>
                <a:schemeClr val="tx1"/>
              </a:solidFill>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D0F9F60-1C0E-0E28-1970-0A895C80B6D7}"/>
              </a:ext>
            </a:extLst>
          </p:cNvPr>
          <p:cNvSpPr>
            <a:spLocks noGrp="1"/>
          </p:cNvSpPr>
          <p:nvPr>
            <p:ph type="subTitle" idx="1"/>
          </p:nvPr>
        </p:nvSpPr>
        <p:spPr>
          <a:xfrm>
            <a:off x="4568613" y="2582021"/>
            <a:ext cx="6712150" cy="4017208"/>
          </a:xfrm>
        </p:spPr>
        <p:txBody>
          <a:bodyPr vert="horz" lIns="91440" tIns="45720" rIns="91440" bIns="45720" rtlCol="0">
            <a:normAutofit/>
          </a:bodyPr>
          <a:lstStyle/>
          <a:p>
            <a:pPr indent="-228600" algn="l">
              <a:buFont typeface="Arial" panose="020B0604020202020204" pitchFamily="34" charset="0"/>
              <a:buChar char="•"/>
            </a:pPr>
            <a:r>
              <a:rPr lang="en-US" sz="1400" b="1" dirty="0">
                <a:latin typeface="Arial" panose="020B0604020202020204" pitchFamily="34" charset="0"/>
                <a:cs typeface="Arial" panose="020B0604020202020204" pitchFamily="34" charset="0"/>
              </a:rPr>
              <a:t>In the UK, Dysthymia is developed from genetic predisposition, early trauma that may stem from (childhood), prolonged stress, and neurochemical imbalances in the brain which are predominantly in serotonin pathways. </a:t>
            </a:r>
          </a:p>
          <a:p>
            <a:pPr indent="-22860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1400" b="1" dirty="0">
                <a:latin typeface="Arial" panose="020B0604020202020204" pitchFamily="34" charset="0"/>
                <a:cs typeface="Arial" panose="020B0604020202020204" pitchFamily="34" charset="0"/>
              </a:rPr>
              <a:t>Genetic predisposition may involve family/ancestral history of different mood disorders.</a:t>
            </a:r>
          </a:p>
          <a:p>
            <a:pPr indent="-228600" algn="l">
              <a:buFont typeface="Arial" panose="020B0604020202020204" pitchFamily="34" charset="0"/>
              <a:buChar char="•"/>
            </a:pPr>
            <a:r>
              <a:rPr lang="en-US" sz="1400" b="1" dirty="0">
                <a:latin typeface="Arial" panose="020B0604020202020204" pitchFamily="34" charset="0"/>
                <a:cs typeface="Arial" panose="020B0604020202020204" pitchFamily="34" charset="0"/>
              </a:rPr>
              <a:t>Early trauma (childhood) such as neglect or physical abuse can modify an individual’s stress response system.</a:t>
            </a:r>
          </a:p>
          <a:p>
            <a:pPr indent="-228600" algn="l">
              <a:buFont typeface="Arial" panose="020B0604020202020204" pitchFamily="34" charset="0"/>
              <a:buChar char="•"/>
            </a:pPr>
            <a:r>
              <a:rPr lang="en-US" sz="1400" b="1" dirty="0">
                <a:latin typeface="Arial" panose="020B0604020202020204" pitchFamily="34" charset="0"/>
                <a:cs typeface="Arial" panose="020B0604020202020204" pitchFamily="34" charset="0"/>
              </a:rPr>
              <a:t>Chronic stress stemming from socioeconomic destitution or caregiving burdens can increase susceptibility.</a:t>
            </a:r>
          </a:p>
          <a:p>
            <a:pPr indent="-228600" algn="l">
              <a:buFont typeface="Arial" panose="020B0604020202020204" pitchFamily="34" charset="0"/>
              <a:buChar char="•"/>
            </a:pPr>
            <a:r>
              <a:rPr lang="en-US" sz="1400" b="1" dirty="0">
                <a:latin typeface="Arial" panose="020B0604020202020204" pitchFamily="34" charset="0"/>
                <a:cs typeface="Arial" panose="020B0604020202020204" pitchFamily="34" charset="0"/>
              </a:rPr>
              <a:t>Neurochemical imbalances, particularly reduced serotonin level activity can damage emotional regulation and resilience (NICE, 2022; NHS, 2023</a:t>
            </a:r>
            <a:r>
              <a:rPr lang="en-US" sz="1400" dirty="0">
                <a:solidFill>
                  <a:schemeClr val="bg1"/>
                </a:solidFill>
                <a:latin typeface="Arial" panose="020B0604020202020204" pitchFamily="34" charset="0"/>
                <a:cs typeface="Arial" panose="020B0604020202020204" pitchFamily="34" charset="0"/>
              </a:rPr>
              <a:t>).</a:t>
            </a:r>
          </a:p>
        </p:txBody>
      </p:sp>
      <p:pic>
        <p:nvPicPr>
          <p:cNvPr id="6" name="Picture 5" descr="A person holding her hair in her hands&#10;&#10;Description automatically generated">
            <a:extLst>
              <a:ext uri="{FF2B5EF4-FFF2-40B4-BE49-F238E27FC236}">
                <a16:creationId xmlns:a16="http://schemas.microsoft.com/office/drawing/2014/main" id="{3B23A7A0-F2F9-6386-110C-5D38F282EA0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280763" y="7132671"/>
            <a:ext cx="1498657" cy="1276200"/>
          </a:xfrm>
          <a:prstGeom prst="rect">
            <a:avLst/>
          </a:prstGeom>
        </p:spPr>
      </p:pic>
    </p:spTree>
    <p:extLst>
      <p:ext uri="{BB962C8B-B14F-4D97-AF65-F5344CB8AC3E}">
        <p14:creationId xmlns:p14="http://schemas.microsoft.com/office/powerpoint/2010/main" val="3065708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B80FB-3A5C-3E1E-482A-0629C58085BF}"/>
              </a:ext>
            </a:extLst>
          </p:cNvPr>
          <p:cNvSpPr>
            <a:spLocks noGrp="1"/>
          </p:cNvSpPr>
          <p:nvPr>
            <p:ph type="title"/>
          </p:nvPr>
        </p:nvSpPr>
        <p:spPr>
          <a:xfrm>
            <a:off x="5232400" y="1641753"/>
            <a:ext cx="6140449" cy="696714"/>
          </a:xfrm>
        </p:spPr>
        <p:txBody>
          <a:bodyPr vert="horz" lIns="91440" tIns="45720" rIns="91440" bIns="45720" rtlCol="0" anchor="t">
            <a:normAutofit/>
          </a:bodyPr>
          <a:lstStyle/>
          <a:p>
            <a:r>
              <a:rPr lang="en-US" sz="2400" b="1" kern="1200" dirty="0">
                <a:solidFill>
                  <a:schemeClr val="tx1"/>
                </a:solidFill>
                <a:effectLst/>
                <a:latin typeface="Arial" panose="020B0604020202020204" pitchFamily="34" charset="0"/>
                <a:cs typeface="Arial" panose="020B0604020202020204" pitchFamily="34" charset="0"/>
              </a:rPr>
              <a:t>Dysthymia Symptoms</a:t>
            </a:r>
          </a:p>
        </p:txBody>
      </p:sp>
      <p:sp>
        <p:nvSpPr>
          <p:cNvPr id="3" name="Content Placeholder 2">
            <a:extLst>
              <a:ext uri="{FF2B5EF4-FFF2-40B4-BE49-F238E27FC236}">
                <a16:creationId xmlns:a16="http://schemas.microsoft.com/office/drawing/2014/main" id="{C06B8B9C-9857-7F05-3E37-CCC1771CE9FC}"/>
              </a:ext>
            </a:extLst>
          </p:cNvPr>
          <p:cNvSpPr>
            <a:spLocks noGrp="1"/>
          </p:cNvSpPr>
          <p:nvPr>
            <p:ph sz="half" idx="1"/>
          </p:nvPr>
        </p:nvSpPr>
        <p:spPr>
          <a:xfrm>
            <a:off x="5206871" y="2639220"/>
            <a:ext cx="6140449" cy="2682000"/>
          </a:xfrm>
        </p:spPr>
        <p:txBody>
          <a:bodyPr vert="horz" lIns="91440" tIns="45720" rIns="91440" bIns="45720" rtlCol="0">
            <a:noAutofit/>
          </a:bodyPr>
          <a:lstStyle/>
          <a:p>
            <a:pPr marL="0"/>
            <a:r>
              <a:rPr lang="en-US" sz="1400" b="1" dirty="0">
                <a:solidFill>
                  <a:schemeClr val="tx1">
                    <a:alpha val="80000"/>
                  </a:schemeClr>
                </a:solidFill>
                <a:effectLst/>
                <a:latin typeface="Arial" panose="020B0604020202020204" pitchFamily="34" charset="0"/>
                <a:cs typeface="Arial" panose="020B0604020202020204" pitchFamily="34" charset="0"/>
              </a:rPr>
              <a:t>Symptoms</a:t>
            </a:r>
          </a:p>
          <a:p>
            <a:r>
              <a:rPr lang="en-US" sz="1400" b="1" dirty="0">
                <a:solidFill>
                  <a:schemeClr val="tx1">
                    <a:alpha val="80000"/>
                  </a:schemeClr>
                </a:solidFill>
                <a:effectLst/>
                <a:latin typeface="Arial" panose="020B0604020202020204" pitchFamily="34" charset="0"/>
                <a:cs typeface="Arial" panose="020B0604020202020204" pitchFamily="34" charset="0"/>
              </a:rPr>
              <a:t>Fatigue (tiredness) and low energy.</a:t>
            </a:r>
          </a:p>
          <a:p>
            <a:r>
              <a:rPr lang="en-US" sz="1400" b="1" dirty="0">
                <a:solidFill>
                  <a:schemeClr val="tx1">
                    <a:alpha val="80000"/>
                  </a:schemeClr>
                </a:solidFill>
                <a:effectLst/>
                <a:latin typeface="Arial" panose="020B0604020202020204" pitchFamily="34" charset="0"/>
                <a:cs typeface="Arial" panose="020B0604020202020204" pitchFamily="34" charset="0"/>
              </a:rPr>
              <a:t>Loss of appetite</a:t>
            </a:r>
          </a:p>
          <a:p>
            <a:r>
              <a:rPr lang="en-US" sz="1400" b="1" dirty="0">
                <a:solidFill>
                  <a:schemeClr val="tx1">
                    <a:alpha val="80000"/>
                  </a:schemeClr>
                </a:solidFill>
                <a:effectLst/>
                <a:latin typeface="Arial" panose="020B0604020202020204" pitchFamily="34" charset="0"/>
                <a:cs typeface="Arial" panose="020B0604020202020204" pitchFamily="34" charset="0"/>
              </a:rPr>
              <a:t>Irritability</a:t>
            </a:r>
          </a:p>
          <a:p>
            <a:r>
              <a:rPr lang="en-US" sz="1400" b="1" dirty="0">
                <a:solidFill>
                  <a:schemeClr val="tx1">
                    <a:alpha val="80000"/>
                  </a:schemeClr>
                </a:solidFill>
                <a:effectLst/>
                <a:latin typeface="Arial" panose="020B0604020202020204" pitchFamily="34" charset="0"/>
                <a:cs typeface="Arial" panose="020B0604020202020204" pitchFamily="34" charset="0"/>
              </a:rPr>
              <a:t>Feelings of hopelessness</a:t>
            </a:r>
          </a:p>
          <a:p>
            <a:r>
              <a:rPr lang="en-US" sz="1400" b="1" dirty="0">
                <a:solidFill>
                  <a:schemeClr val="tx1">
                    <a:alpha val="80000"/>
                  </a:schemeClr>
                </a:solidFill>
                <a:effectLst/>
                <a:latin typeface="Arial" panose="020B0604020202020204" pitchFamily="34" charset="0"/>
                <a:cs typeface="Arial" panose="020B0604020202020204" pitchFamily="34" charset="0"/>
              </a:rPr>
              <a:t>Low self-esteem</a:t>
            </a:r>
          </a:p>
          <a:p>
            <a:r>
              <a:rPr lang="en-US" sz="1400" b="1" dirty="0">
                <a:solidFill>
                  <a:schemeClr val="tx1">
                    <a:alpha val="80000"/>
                  </a:schemeClr>
                </a:solidFill>
                <a:effectLst/>
                <a:latin typeface="Arial" panose="020B0604020202020204" pitchFamily="34" charset="0"/>
                <a:cs typeface="Arial" panose="020B0604020202020204" pitchFamily="34" charset="0"/>
              </a:rPr>
              <a:t>Sleep disturbances</a:t>
            </a:r>
          </a:p>
          <a:p>
            <a:r>
              <a:rPr lang="en-US" sz="1400" b="1" dirty="0">
                <a:solidFill>
                  <a:schemeClr val="tx1">
                    <a:alpha val="80000"/>
                  </a:schemeClr>
                </a:solidFill>
                <a:effectLst/>
                <a:latin typeface="Arial" panose="020B0604020202020204" pitchFamily="34" charset="0"/>
                <a:cs typeface="Arial" panose="020B0604020202020204" pitchFamily="34" charset="0"/>
              </a:rPr>
              <a:t>Poor concentration</a:t>
            </a:r>
          </a:p>
          <a:p>
            <a:r>
              <a:rPr lang="en-US" sz="1400" b="1" dirty="0">
                <a:solidFill>
                  <a:schemeClr val="tx1">
                    <a:alpha val="80000"/>
                  </a:schemeClr>
                </a:solidFill>
                <a:effectLst/>
                <a:latin typeface="Arial" panose="020B0604020202020204" pitchFamily="34" charset="0"/>
                <a:cs typeface="Arial" panose="020B0604020202020204" pitchFamily="34" charset="0"/>
              </a:rPr>
              <a:t>A consistent </a:t>
            </a:r>
            <a:r>
              <a:rPr lang="en-US" sz="1400" dirty="0">
                <a:solidFill>
                  <a:schemeClr val="bg1">
                    <a:alpha val="80000"/>
                  </a:schemeClr>
                </a:solidFill>
                <a:latin typeface="Arial" panose="020B0604020202020204" pitchFamily="34" charset="0"/>
                <a:cs typeface="Arial" panose="020B0604020202020204" pitchFamily="34" charset="0"/>
              </a:rPr>
              <a:t>pattern of the above symptoms for 2 or more years (NHS, 2023; NICE 2022).</a:t>
            </a:r>
          </a:p>
        </p:txBody>
      </p:sp>
      <p:pic>
        <p:nvPicPr>
          <p:cNvPr id="10" name="Picture 9" descr="Man with hand on face">
            <a:extLst>
              <a:ext uri="{FF2B5EF4-FFF2-40B4-BE49-F238E27FC236}">
                <a16:creationId xmlns:a16="http://schemas.microsoft.com/office/drawing/2014/main" id="{CF07C3BA-196B-1D04-C2BD-4CE52ABD046F}"/>
              </a:ext>
            </a:extLst>
          </p:cNvPr>
          <p:cNvPicPr>
            <a:picLocks noChangeAspect="1"/>
          </p:cNvPicPr>
          <p:nvPr/>
        </p:nvPicPr>
        <p:blipFill>
          <a:blip r:embed="rId2" cstate="print">
            <a:extLst>
              <a:ext uri="{28A0092B-C50C-407E-A947-70E740481C1C}">
                <a14:useLocalDpi xmlns:a14="http://schemas.microsoft.com/office/drawing/2010/main" val="0"/>
              </a:ext>
            </a:extLst>
          </a:blip>
          <a:srcRect l="11969" r="-1" b="-1"/>
          <a:stretch>
            <a:fillRect/>
          </a:stretch>
        </p:blipFill>
        <p:spPr>
          <a:xfrm>
            <a:off x="-7809" y="1"/>
            <a:ext cx="4566747" cy="3333749"/>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pic>
        <p:nvPicPr>
          <p:cNvPr id="11" name="Picture 10" descr="A person holding her hair in her hands&#10;&#10;Description automatically generated">
            <a:extLst>
              <a:ext uri="{FF2B5EF4-FFF2-40B4-BE49-F238E27FC236}">
                <a16:creationId xmlns:a16="http://schemas.microsoft.com/office/drawing/2014/main" id="{AF559EAD-CDF3-77D5-1559-228DDC83F81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4495"/>
          <a:stretch>
            <a:fillRect/>
          </a:stretch>
        </p:blipFill>
        <p:spPr>
          <a:xfrm>
            <a:off x="-7820" y="3524252"/>
            <a:ext cx="4572002" cy="3333748"/>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spTree>
    <p:extLst>
      <p:ext uri="{BB962C8B-B14F-4D97-AF65-F5344CB8AC3E}">
        <p14:creationId xmlns:p14="http://schemas.microsoft.com/office/powerpoint/2010/main" val="3746276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1060-3C74-6C77-9C75-3492A0FB9EB2}"/>
              </a:ext>
            </a:extLst>
          </p:cNvPr>
          <p:cNvSpPr>
            <a:spLocks noGrp="1"/>
          </p:cNvSpPr>
          <p:nvPr>
            <p:ph type="ctrTitle"/>
          </p:nvPr>
        </p:nvSpPr>
        <p:spPr>
          <a:xfrm>
            <a:off x="1524000" y="-36989"/>
            <a:ext cx="9144000" cy="588040"/>
          </a:xfrm>
        </p:spPr>
        <p:txBody>
          <a:bodyPr>
            <a:normAutofit/>
          </a:bodyPr>
          <a:lstStyle/>
          <a:p>
            <a:r>
              <a:rPr lang="en-GB" sz="2400" b="1" dirty="0">
                <a:latin typeface="Arial" panose="020B0604020202020204" pitchFamily="34" charset="0"/>
                <a:cs typeface="Arial" panose="020B0604020202020204" pitchFamily="34" charset="0"/>
              </a:rPr>
              <a:t>UK and Worldwide Prevalence </a:t>
            </a:r>
          </a:p>
        </p:txBody>
      </p:sp>
      <p:sp>
        <p:nvSpPr>
          <p:cNvPr id="3" name="Subtitle 2">
            <a:extLst>
              <a:ext uri="{FF2B5EF4-FFF2-40B4-BE49-F238E27FC236}">
                <a16:creationId xmlns:a16="http://schemas.microsoft.com/office/drawing/2014/main" id="{AECCAC9C-428E-25BC-5C65-04321433B39F}"/>
              </a:ext>
            </a:extLst>
          </p:cNvPr>
          <p:cNvSpPr>
            <a:spLocks noGrp="1"/>
          </p:cNvSpPr>
          <p:nvPr>
            <p:ph type="subTitle" idx="1"/>
          </p:nvPr>
        </p:nvSpPr>
        <p:spPr>
          <a:xfrm>
            <a:off x="309797" y="1019331"/>
            <a:ext cx="4651947" cy="5516379"/>
          </a:xfrm>
        </p:spPr>
        <p:txBody>
          <a:bodyPr>
            <a:normAutofit/>
          </a:bodyPr>
          <a:lstStyle/>
          <a:p>
            <a:pPr marL="285750" indent="-285750" algn="l">
              <a:buFont typeface="Arial" panose="020B0604020202020204" pitchFamily="34" charset="0"/>
              <a:buChar char="•"/>
            </a:pPr>
            <a:r>
              <a:rPr lang="en-GB" sz="1400" dirty="0">
                <a:latin typeface="Arial" panose="020B0604020202020204" pitchFamily="34" charset="0"/>
                <a:cs typeface="Arial" panose="020B0604020202020204" pitchFamily="34" charset="0"/>
              </a:rPr>
              <a:t>In 2024, Dysthymia affected around 1.5% of adults in the UK. Higher rates  of the condition were shown among women and aged 16–29 (Commons Library, 2024</a:t>
            </a:r>
            <a:r>
              <a:rPr lang="en-GB" sz="1600" dirty="0"/>
              <a:t>).</a:t>
            </a:r>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400" dirty="0">
                <a:latin typeface="Arial" panose="020B0604020202020204" pitchFamily="34" charset="0"/>
                <a:cs typeface="Arial" panose="020B0604020202020204" pitchFamily="34" charset="0"/>
              </a:rPr>
              <a:t>Based on Global Burden of Disease data, on a global scale, the prevalence of Dysthymia is estimated at around 1.9%, (IHME, 2024).</a:t>
            </a: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D90B18F-8B99-9FF0-489D-83526C37DC6C}"/>
              </a:ext>
            </a:extLst>
          </p:cNvPr>
          <p:cNvPicPr>
            <a:picLocks noChangeAspect="1"/>
          </p:cNvPicPr>
          <p:nvPr/>
        </p:nvPicPr>
        <p:blipFill>
          <a:blip r:embed="rId2"/>
          <a:stretch>
            <a:fillRect/>
          </a:stretch>
        </p:blipFill>
        <p:spPr>
          <a:xfrm>
            <a:off x="6666942" y="551051"/>
            <a:ext cx="4001058" cy="2619741"/>
          </a:xfrm>
          <a:prstGeom prst="rect">
            <a:avLst/>
          </a:prstGeom>
        </p:spPr>
      </p:pic>
      <p:pic>
        <p:nvPicPr>
          <p:cNvPr id="7" name="Picture 6">
            <a:extLst>
              <a:ext uri="{FF2B5EF4-FFF2-40B4-BE49-F238E27FC236}">
                <a16:creationId xmlns:a16="http://schemas.microsoft.com/office/drawing/2014/main" id="{C72959DE-AB21-882E-17E5-FDE9AF054F20}"/>
              </a:ext>
            </a:extLst>
          </p:cNvPr>
          <p:cNvPicPr>
            <a:picLocks noChangeAspect="1"/>
          </p:cNvPicPr>
          <p:nvPr/>
        </p:nvPicPr>
        <p:blipFill>
          <a:blip r:embed="rId3"/>
          <a:stretch>
            <a:fillRect/>
          </a:stretch>
        </p:blipFill>
        <p:spPr>
          <a:xfrm>
            <a:off x="6666942" y="3620524"/>
            <a:ext cx="4096322" cy="2686425"/>
          </a:xfrm>
          <a:prstGeom prst="rect">
            <a:avLst/>
          </a:prstGeom>
        </p:spPr>
      </p:pic>
      <p:sp>
        <p:nvSpPr>
          <p:cNvPr id="8" name="TextBox 7">
            <a:extLst>
              <a:ext uri="{FF2B5EF4-FFF2-40B4-BE49-F238E27FC236}">
                <a16:creationId xmlns:a16="http://schemas.microsoft.com/office/drawing/2014/main" id="{18CD9AD8-F577-8C8F-F291-CA0AE878C65C}"/>
              </a:ext>
            </a:extLst>
          </p:cNvPr>
          <p:cNvSpPr txBox="1"/>
          <p:nvPr/>
        </p:nvSpPr>
        <p:spPr>
          <a:xfrm>
            <a:off x="6666943" y="3170792"/>
            <a:ext cx="4440768" cy="246221"/>
          </a:xfrm>
          <a:prstGeom prst="rect">
            <a:avLst/>
          </a:prstGeom>
          <a:noFill/>
        </p:spPr>
        <p:txBody>
          <a:bodyPr wrap="square" rtlCol="0">
            <a:spAutoFit/>
          </a:bodyPr>
          <a:lstStyle/>
          <a:p>
            <a:r>
              <a:rPr lang="en-GB" sz="1000" dirty="0"/>
              <a:t>Figure 1:  Visual representation of depression in the UK by age group. </a:t>
            </a:r>
          </a:p>
        </p:txBody>
      </p:sp>
      <p:sp>
        <p:nvSpPr>
          <p:cNvPr id="9" name="TextBox 8">
            <a:extLst>
              <a:ext uri="{FF2B5EF4-FFF2-40B4-BE49-F238E27FC236}">
                <a16:creationId xmlns:a16="http://schemas.microsoft.com/office/drawing/2014/main" id="{E66F9B84-C26F-2B62-EEFD-2A26D1B18E78}"/>
              </a:ext>
            </a:extLst>
          </p:cNvPr>
          <p:cNvSpPr txBox="1"/>
          <p:nvPr/>
        </p:nvSpPr>
        <p:spPr>
          <a:xfrm>
            <a:off x="6666942" y="6412599"/>
            <a:ext cx="4001058" cy="246221"/>
          </a:xfrm>
          <a:prstGeom prst="rect">
            <a:avLst/>
          </a:prstGeom>
          <a:noFill/>
        </p:spPr>
        <p:txBody>
          <a:bodyPr wrap="square" rtlCol="0">
            <a:spAutoFit/>
          </a:bodyPr>
          <a:lstStyle/>
          <a:p>
            <a:r>
              <a:rPr lang="en-GB" sz="1000" dirty="0"/>
              <a:t>Figure 2: Mental disorders by age and sex in the UK. </a:t>
            </a:r>
          </a:p>
        </p:txBody>
      </p:sp>
    </p:spTree>
    <p:extLst>
      <p:ext uri="{BB962C8B-B14F-4D97-AF65-F5344CB8AC3E}">
        <p14:creationId xmlns:p14="http://schemas.microsoft.com/office/powerpoint/2010/main" val="236282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Domino effect white cutouts and one blue cutout">
            <a:extLst>
              <a:ext uri="{FF2B5EF4-FFF2-40B4-BE49-F238E27FC236}">
                <a16:creationId xmlns:a16="http://schemas.microsoft.com/office/drawing/2014/main" id="{DC7BFAA6-C5D6-10B9-0E56-8B952B05BBC1}"/>
              </a:ext>
            </a:extLst>
          </p:cNvPr>
          <p:cNvPicPr>
            <a:picLocks noChangeAspect="1"/>
          </p:cNvPicPr>
          <p:nvPr/>
        </p:nvPicPr>
        <p:blipFill>
          <a:blip r:embed="rId3">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FF8D3EC-DADA-9240-16DB-B582EBF51968}"/>
              </a:ext>
            </a:extLst>
          </p:cNvPr>
          <p:cNvSpPr>
            <a:spLocks noGrp="1"/>
          </p:cNvSpPr>
          <p:nvPr>
            <p:ph type="ctrTitle"/>
          </p:nvPr>
        </p:nvSpPr>
        <p:spPr>
          <a:xfrm>
            <a:off x="1220791" y="474145"/>
            <a:ext cx="9440034" cy="740058"/>
          </a:xfrm>
        </p:spPr>
        <p:txBody>
          <a:bodyPr>
            <a:normAutofit/>
          </a:bodyPr>
          <a:lstStyle/>
          <a:p>
            <a:r>
              <a:rPr lang="en-GB" sz="2400" b="1" dirty="0">
                <a:latin typeface="Arial" panose="020B0604020202020204" pitchFamily="34" charset="0"/>
                <a:cs typeface="Arial" panose="020B0604020202020204" pitchFamily="34" charset="0"/>
              </a:rPr>
              <a:t>Economic and Social Burden </a:t>
            </a:r>
          </a:p>
        </p:txBody>
      </p:sp>
      <p:sp>
        <p:nvSpPr>
          <p:cNvPr id="3" name="Subtitle 2">
            <a:extLst>
              <a:ext uri="{FF2B5EF4-FFF2-40B4-BE49-F238E27FC236}">
                <a16:creationId xmlns:a16="http://schemas.microsoft.com/office/drawing/2014/main" id="{0DABFE0F-006F-D8E8-DBAD-59A7A41FCB9D}"/>
              </a:ext>
            </a:extLst>
          </p:cNvPr>
          <p:cNvSpPr>
            <a:spLocks noGrp="1"/>
          </p:cNvSpPr>
          <p:nvPr>
            <p:ph type="subTitle" idx="1"/>
          </p:nvPr>
        </p:nvSpPr>
        <p:spPr>
          <a:xfrm>
            <a:off x="1220791" y="1688338"/>
            <a:ext cx="9440034" cy="2519604"/>
          </a:xfrm>
        </p:spPr>
        <p:txBody>
          <a:bodyPr>
            <a:normAutofit/>
          </a:bodyPr>
          <a:lstStyle/>
          <a:p>
            <a:pPr>
              <a:lnSpc>
                <a:spcPct val="90000"/>
              </a:lnSpc>
            </a:pPr>
            <a:r>
              <a:rPr lang="en-GB"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Despite the chronic nature of Dysthymia in the UK, the condition remains underdiagnosed and frequently co-occurs with other mental health conditions such as anxiety (Yang et al., 2024). </a:t>
            </a:r>
          </a:p>
          <a:p>
            <a:pPr>
              <a:lnSpc>
                <a:spcPct val="90000"/>
              </a:lnSpc>
            </a:pPr>
            <a:r>
              <a:rPr lang="en-GB"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Through reduced productivity, increased use of NHS services, and long-term welfare dependency, Dysthymia significantly contributes to the UK’s social and economic strain. In 2024-2025, mental health costs exceeded £12.13 billion (NHS England, 2025).</a:t>
            </a:r>
          </a:p>
          <a:p>
            <a:pPr>
              <a:lnSpc>
                <a:spcPct val="90000"/>
              </a:lnSpc>
            </a:pPr>
            <a:r>
              <a:rPr lang="en-GB"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Individuals living with Dysthymia face higher unemployment and social exclusion (Commons Library, 2024; Mental Health Foundation, 2024). Underdiagnosis worsens inequalities, especially in deprived areas (NHS Digital, 2025).</a:t>
            </a:r>
          </a:p>
        </p:txBody>
      </p:sp>
    </p:spTree>
    <p:extLst>
      <p:ext uri="{BB962C8B-B14F-4D97-AF65-F5344CB8AC3E}">
        <p14:creationId xmlns:p14="http://schemas.microsoft.com/office/powerpoint/2010/main" val="4197617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 name="Picture 3" descr="Doctor with a patient">
            <a:extLst>
              <a:ext uri="{FF2B5EF4-FFF2-40B4-BE49-F238E27FC236}">
                <a16:creationId xmlns:a16="http://schemas.microsoft.com/office/drawing/2014/main" id="{5B651505-E684-953F-83E8-D8AD1FCE8C52}"/>
              </a:ext>
            </a:extLst>
          </p:cNvPr>
          <p:cNvPicPr>
            <a:picLocks noChangeAspect="1"/>
          </p:cNvPicPr>
          <p:nvPr/>
        </p:nvPicPr>
        <p:blipFill>
          <a:blip r:embed="rId3" cstate="print">
            <a:extLst>
              <a:ext uri="{28A0092B-C50C-407E-A947-70E740481C1C}">
                <a14:useLocalDpi xmlns:a14="http://schemas.microsoft.com/office/drawing/2010/main" val="0"/>
              </a:ext>
            </a:extLst>
          </a:blip>
          <a:srcRect l="20445" r="20444"/>
          <a:stretch>
            <a:fillRect/>
          </a:stretch>
        </p:blipFill>
        <p:spPr>
          <a:xfrm>
            <a:off x="-8622" y="10"/>
            <a:ext cx="6096000" cy="6857990"/>
          </a:xfrm>
          <a:prstGeom prst="rect">
            <a:avLst/>
          </a:prstGeom>
        </p:spPr>
      </p:pic>
      <p:pic>
        <p:nvPicPr>
          <p:cNvPr id="9" name="Picture 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E07B4A07-88A8-39B9-260C-A87C98CC6D11}"/>
              </a:ext>
            </a:extLst>
          </p:cNvPr>
          <p:cNvSpPr>
            <a:spLocks noGrp="1"/>
          </p:cNvSpPr>
          <p:nvPr>
            <p:ph type="title"/>
          </p:nvPr>
        </p:nvSpPr>
        <p:spPr>
          <a:xfrm>
            <a:off x="6900493" y="609600"/>
            <a:ext cx="4538124" cy="970450"/>
          </a:xfrm>
        </p:spPr>
        <p:txBody>
          <a:bodyPr anchor="b">
            <a:normAutofit/>
          </a:bodyPr>
          <a:lstStyle/>
          <a:p>
            <a:pPr algn="l">
              <a:lnSpc>
                <a:spcPct val="90000"/>
              </a:lnSpc>
            </a:pPr>
            <a:r>
              <a:rPr lang="en-GB" sz="2400" b="1" dirty="0">
                <a:latin typeface="Arial" panose="020B0604020202020204" pitchFamily="34" charset="0"/>
                <a:cs typeface="Arial" panose="020B0604020202020204" pitchFamily="34" charset="0"/>
              </a:rPr>
              <a:t>Diagnosis and Initial Assessment</a:t>
            </a:r>
          </a:p>
        </p:txBody>
      </p:sp>
      <p:sp>
        <p:nvSpPr>
          <p:cNvPr id="3" name="Content Placeholder 2">
            <a:extLst>
              <a:ext uri="{FF2B5EF4-FFF2-40B4-BE49-F238E27FC236}">
                <a16:creationId xmlns:a16="http://schemas.microsoft.com/office/drawing/2014/main" id="{81718FD8-EF69-D371-23C6-999DF3B26F36}"/>
              </a:ext>
            </a:extLst>
          </p:cNvPr>
          <p:cNvSpPr>
            <a:spLocks noGrp="1"/>
          </p:cNvSpPr>
          <p:nvPr>
            <p:ph idx="1"/>
          </p:nvPr>
        </p:nvSpPr>
        <p:spPr>
          <a:xfrm>
            <a:off x="6475750" y="1732449"/>
            <a:ext cx="5441429" cy="4058751"/>
          </a:xfrm>
        </p:spPr>
        <p:txBody>
          <a:bodyPr anchor="t">
            <a:normAutofit fontScale="92500"/>
          </a:bodyPr>
          <a:lstStyle/>
          <a:p>
            <a:pPr>
              <a:lnSpc>
                <a:spcPct val="90000"/>
              </a:lnSpc>
            </a:pPr>
            <a:r>
              <a:rPr lang="en-GB" sz="1400" b="1" dirty="0">
                <a:effectLst/>
                <a:latin typeface="Arial" panose="020B0604020202020204" pitchFamily="34" charset="0"/>
                <a:cs typeface="Arial" panose="020B0604020202020204" pitchFamily="34" charset="0"/>
              </a:rPr>
              <a:t>Here in the UK, Dysthymia diagnosis involves an organised clinical interview  with a Primary Health Care Physician (PHC) such as a GP to assess symptoms such as fatigue and a consistent low mood for 2 or more years (NICE, 2022).</a:t>
            </a:r>
          </a:p>
          <a:p>
            <a:pPr marL="0" indent="0">
              <a:lnSpc>
                <a:spcPct val="90000"/>
              </a:lnSpc>
              <a:buNone/>
            </a:pPr>
            <a:endParaRPr lang="en-GB" sz="1400" b="1" dirty="0">
              <a:effectLst/>
              <a:latin typeface="Arial" panose="020B0604020202020204" pitchFamily="34" charset="0"/>
              <a:cs typeface="Arial" panose="020B0604020202020204" pitchFamily="34" charset="0"/>
            </a:endParaRPr>
          </a:p>
          <a:p>
            <a:pPr>
              <a:lnSpc>
                <a:spcPct val="90000"/>
              </a:lnSpc>
            </a:pPr>
            <a:r>
              <a:rPr lang="en-GB" sz="1400" b="1" dirty="0">
                <a:effectLst/>
                <a:latin typeface="Arial" panose="020B0604020202020204" pitchFamily="34" charset="0"/>
                <a:cs typeface="Arial" panose="020B0604020202020204" pitchFamily="34" charset="0"/>
              </a:rPr>
              <a:t>PHC’s in the UK use what is called the PHQ-9- a validated tool used to screen, diagnose and monitor symptom severity for further evaluation of the patient and his/her condition. </a:t>
            </a:r>
          </a:p>
          <a:p>
            <a:pPr marL="0" indent="0">
              <a:lnSpc>
                <a:spcPct val="90000"/>
              </a:lnSpc>
              <a:buNone/>
            </a:pPr>
            <a:endParaRPr lang="en-GB" sz="1400" b="1" dirty="0">
              <a:effectLst/>
              <a:latin typeface="Arial" panose="020B0604020202020204" pitchFamily="34" charset="0"/>
              <a:cs typeface="Arial" panose="020B0604020202020204" pitchFamily="34" charset="0"/>
            </a:endParaRPr>
          </a:p>
          <a:p>
            <a:pPr>
              <a:lnSpc>
                <a:spcPct val="90000"/>
              </a:lnSpc>
            </a:pPr>
            <a:r>
              <a:rPr lang="en-GB" sz="1400" b="1" dirty="0">
                <a:effectLst/>
                <a:latin typeface="Arial" panose="020B0604020202020204" pitchFamily="34" charset="0"/>
                <a:cs typeface="Arial" panose="020B0604020202020204" pitchFamily="34" charset="0"/>
              </a:rPr>
              <a:t>An initial assessment for Dysthymia is  inclusive of an individual’s psychosocial history, mental health risk screening, and functional impact (NICE, 2011; NHS, 2023).</a:t>
            </a:r>
          </a:p>
          <a:p>
            <a:pPr marL="0" indent="0">
              <a:lnSpc>
                <a:spcPct val="90000"/>
              </a:lnSpc>
              <a:buNone/>
            </a:pPr>
            <a:endParaRPr lang="en-GB" sz="1400" b="1" dirty="0">
              <a:effectLst/>
              <a:latin typeface="Arial" panose="020B0604020202020204" pitchFamily="34" charset="0"/>
              <a:cs typeface="Arial" panose="020B0604020202020204" pitchFamily="34" charset="0"/>
            </a:endParaRPr>
          </a:p>
          <a:p>
            <a:pPr>
              <a:lnSpc>
                <a:spcPct val="90000"/>
              </a:lnSpc>
            </a:pPr>
            <a:r>
              <a:rPr lang="en-GB" sz="1400" b="1" dirty="0">
                <a:effectLst/>
                <a:latin typeface="Arial" panose="020B0604020202020204" pitchFamily="34" charset="0"/>
                <a:cs typeface="Arial" panose="020B0604020202020204" pitchFamily="34" charset="0"/>
              </a:rPr>
              <a:t>The process of gathering this information from the individual (differential diagnosis technique) eliminates other mental health conditions, for example, bipolar disorder and anxiety (NICE, 2022).</a:t>
            </a:r>
          </a:p>
          <a:p>
            <a:pPr>
              <a:lnSpc>
                <a:spcPct val="9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326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E69B5-FE80-3BE0-88FF-FF0EE47EF8E5}"/>
              </a:ext>
            </a:extLst>
          </p:cNvPr>
          <p:cNvSpPr>
            <a:spLocks noGrp="1"/>
          </p:cNvSpPr>
          <p:nvPr>
            <p:ph type="title"/>
          </p:nvPr>
        </p:nvSpPr>
        <p:spPr>
          <a:xfrm>
            <a:off x="5198544" y="131328"/>
            <a:ext cx="5978072" cy="970450"/>
          </a:xfrm>
        </p:spPr>
        <p:txBody>
          <a:bodyPr>
            <a:normAutofit/>
          </a:bodyPr>
          <a:lstStyle/>
          <a:p>
            <a:pPr>
              <a:lnSpc>
                <a:spcPct val="90000"/>
              </a:lnSpc>
            </a:pPr>
            <a:r>
              <a:rPr lang="en-GB" sz="2400" b="1" dirty="0">
                <a:latin typeface="Arial" panose="020B0604020202020204" pitchFamily="34" charset="0"/>
                <a:cs typeface="Arial" panose="020B0604020202020204" pitchFamily="34" charset="0"/>
              </a:rPr>
              <a:t>Dysthymia Management and Treatment (NICE and NHS)</a:t>
            </a:r>
          </a:p>
        </p:txBody>
      </p:sp>
      <p:pic>
        <p:nvPicPr>
          <p:cNvPr id="17" name="Picture 16">
            <a:extLst>
              <a:ext uri="{FF2B5EF4-FFF2-40B4-BE49-F238E27FC236}">
                <a16:creationId xmlns:a16="http://schemas.microsoft.com/office/drawing/2014/main" id="{7AA41F59-BAF0-4CFD-A9FA-ED4C838B54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6" name="Picture 5" descr="Woman in a therapy session">
            <a:extLst>
              <a:ext uri="{FF2B5EF4-FFF2-40B4-BE49-F238E27FC236}">
                <a16:creationId xmlns:a16="http://schemas.microsoft.com/office/drawing/2014/main" id="{EF73841E-0640-2BC6-5BAC-1101BA61E935}"/>
              </a:ext>
            </a:extLst>
          </p:cNvPr>
          <p:cNvPicPr>
            <a:picLocks noChangeAspect="1"/>
          </p:cNvPicPr>
          <p:nvPr/>
        </p:nvPicPr>
        <p:blipFill>
          <a:blip r:embed="rId4" cstate="print">
            <a:extLst>
              <a:ext uri="{28A0092B-C50C-407E-A947-70E740481C1C}">
                <a14:useLocalDpi xmlns:a14="http://schemas.microsoft.com/office/drawing/2010/main" val="0"/>
              </a:ext>
            </a:extLst>
          </a:blip>
          <a:srcRect l="823" r="17162" b="-2"/>
          <a:stretch>
            <a:fillRect/>
          </a:stretch>
        </p:blipFill>
        <p:spPr>
          <a:xfrm>
            <a:off x="643339" y="643464"/>
            <a:ext cx="3551912" cy="2706796"/>
          </a:xfrm>
          <a:prstGeom prst="rect">
            <a:avLst/>
          </a:prstGeom>
        </p:spPr>
      </p:pic>
      <p:pic>
        <p:nvPicPr>
          <p:cNvPr id="5" name="Picture 4" descr="A hand holding pills&#10;&#10;Description automatically generated">
            <a:extLst>
              <a:ext uri="{FF2B5EF4-FFF2-40B4-BE49-F238E27FC236}">
                <a16:creationId xmlns:a16="http://schemas.microsoft.com/office/drawing/2014/main" id="{10B1EA6A-C854-9F6D-8472-0EFE6614C3A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398" r="7283" b="-3"/>
          <a:stretch>
            <a:fillRect/>
          </a:stretch>
        </p:blipFill>
        <p:spPr>
          <a:xfrm>
            <a:off x="643339" y="3511127"/>
            <a:ext cx="3551912" cy="2706794"/>
          </a:xfrm>
          <a:prstGeom prst="rect">
            <a:avLst/>
          </a:prstGeom>
        </p:spPr>
      </p:pic>
      <p:sp>
        <p:nvSpPr>
          <p:cNvPr id="3" name="Content Placeholder 2">
            <a:extLst>
              <a:ext uri="{FF2B5EF4-FFF2-40B4-BE49-F238E27FC236}">
                <a16:creationId xmlns:a16="http://schemas.microsoft.com/office/drawing/2014/main" id="{32CEEECE-4BA3-FCA3-78DF-4648D56281AE}"/>
              </a:ext>
            </a:extLst>
          </p:cNvPr>
          <p:cNvSpPr>
            <a:spLocks noGrp="1"/>
          </p:cNvSpPr>
          <p:nvPr>
            <p:ph idx="1"/>
          </p:nvPr>
        </p:nvSpPr>
        <p:spPr>
          <a:xfrm>
            <a:off x="4440039" y="1772009"/>
            <a:ext cx="7495081" cy="3866048"/>
          </a:xfrm>
        </p:spPr>
        <p:txBody>
          <a:bodyPr anchor="ctr">
            <a:noAutofit/>
          </a:bodyPr>
          <a:lstStyle/>
          <a:p>
            <a:pPr marL="0" indent="0">
              <a:lnSpc>
                <a:spcPct val="90000"/>
              </a:lnSpc>
              <a:buClr>
                <a:srgbClr val="9D7B56"/>
              </a:buClr>
              <a:buNone/>
            </a:pPr>
            <a:r>
              <a:rPr lang="en-GB" sz="1400" b="1" dirty="0">
                <a:effectLst/>
                <a:latin typeface="Arial" panose="020B0604020202020204" pitchFamily="34" charset="0"/>
                <a:cs typeface="Arial" panose="020B0604020202020204" pitchFamily="34" charset="0"/>
              </a:rPr>
              <a:t>Dysthymia is managed in the UK under NICE NG222 (Depression in adults) and uses a person‑centred approach delivered in steps after assessment. NICE QS8 emphasises timely assessment, access to treatments that are effective, and synchronised care across both primary and secondary healthcare services (NICE, 2011). Treatment options for Dysthymia include:</a:t>
            </a:r>
          </a:p>
          <a:p>
            <a:pPr marL="0" indent="0">
              <a:lnSpc>
                <a:spcPct val="90000"/>
              </a:lnSpc>
              <a:buClr>
                <a:srgbClr val="9D7B56"/>
              </a:buClr>
              <a:buNone/>
            </a:pPr>
            <a:endParaRPr lang="en-GB" sz="1400" b="1" dirty="0">
              <a:effectLst/>
              <a:latin typeface="Arial" panose="020B0604020202020204" pitchFamily="34" charset="0"/>
              <a:cs typeface="Arial" panose="020B0604020202020204" pitchFamily="34" charset="0"/>
            </a:endParaRPr>
          </a:p>
          <a:p>
            <a:pPr>
              <a:lnSpc>
                <a:spcPct val="90000"/>
              </a:lnSpc>
              <a:buClr>
                <a:srgbClr val="9D7B56"/>
              </a:buClr>
            </a:pPr>
            <a:r>
              <a:rPr lang="en-GB" sz="1400" b="1" dirty="0">
                <a:effectLst/>
                <a:latin typeface="Arial" panose="020B0604020202020204" pitchFamily="34" charset="0"/>
                <a:cs typeface="Arial" panose="020B0604020202020204" pitchFamily="34" charset="0"/>
              </a:rPr>
              <a:t>Psychological therapies-  evidence based psychological therapies such as cognitive behavioural therapy (CBT), behavioural activation, and interpersonal therapy.</a:t>
            </a:r>
          </a:p>
          <a:p>
            <a:pPr>
              <a:lnSpc>
                <a:spcPct val="90000"/>
              </a:lnSpc>
              <a:buClr>
                <a:srgbClr val="9D7B56"/>
              </a:buClr>
            </a:pPr>
            <a:r>
              <a:rPr lang="en-GB" sz="1400" b="1" dirty="0">
                <a:effectLst/>
                <a:latin typeface="Arial" panose="020B0604020202020204" pitchFamily="34" charset="0"/>
                <a:cs typeface="Arial" panose="020B0604020202020204" pitchFamily="34" charset="0"/>
              </a:rPr>
              <a:t>Pharmacological interventions- selective serotonin reuptake inhibitors (SSRIs).</a:t>
            </a:r>
          </a:p>
          <a:p>
            <a:pPr>
              <a:lnSpc>
                <a:spcPct val="90000"/>
              </a:lnSpc>
              <a:buClr>
                <a:srgbClr val="9D7B56"/>
              </a:buClr>
            </a:pPr>
            <a:r>
              <a:rPr lang="en-GB" sz="1400" b="1" dirty="0">
                <a:effectLst/>
                <a:latin typeface="Arial" panose="020B0604020202020204" pitchFamily="34" charset="0"/>
                <a:cs typeface="Arial" panose="020B0604020202020204" pitchFamily="34" charset="0"/>
              </a:rPr>
              <a:t>For long-lasting presentations, combined therapy (psychological + medication) is recommended, with relapse prevention and long‑term observation essential Dysthymia management (NICE, 2022). NHS Talking Therapies provide accessible psychological support across England, operationalising NICE recommendations (NHS England, 2023).</a:t>
            </a:r>
          </a:p>
          <a:p>
            <a:pPr>
              <a:lnSpc>
                <a:spcPct val="90000"/>
              </a:lnSpc>
              <a:buClr>
                <a:srgbClr val="9D7B56"/>
              </a:buClr>
            </a:pPr>
            <a:r>
              <a:rPr lang="en-GB" sz="1400" b="1" dirty="0">
                <a:effectLst/>
                <a:latin typeface="Arial" panose="020B0604020202020204" pitchFamily="34" charset="0"/>
                <a:cs typeface="Arial" panose="020B0604020202020204" pitchFamily="34" charset="0"/>
              </a:rPr>
              <a:t>Prevention plans for relapse and referral for cases where individuals may be resistant to treatments like strategies and specialist input (NICE, 2022).</a:t>
            </a:r>
          </a:p>
          <a:p>
            <a:pPr marL="0" indent="0">
              <a:lnSpc>
                <a:spcPct val="90000"/>
              </a:lnSpc>
              <a:buClr>
                <a:srgbClr val="9D7B56"/>
              </a:buClr>
              <a:buNone/>
            </a:pPr>
            <a:r>
              <a:rPr lang="en-GB" sz="1400" b="1" dirty="0">
                <a:effectLst/>
                <a:latin typeface="Arial" panose="020B0604020202020204" pitchFamily="34" charset="0"/>
                <a:cs typeface="Arial" panose="020B0604020202020204" pitchFamily="34" charset="0"/>
              </a:rPr>
              <a:t>NHS guidance reflects NICE guidelines by encouraging talking therapies like CBT through what is called NHS Talking Therapies. Self- help strategies like keeping a diary, prescribed medications, and precautionary follow‑up that is tailored to the severity and persistence of the individual’s level of the condition are also recommended (NHS, 2023; NHS England, 2023)</a:t>
            </a:r>
          </a:p>
        </p:txBody>
      </p:sp>
    </p:spTree>
    <p:extLst>
      <p:ext uri="{BB962C8B-B14F-4D97-AF65-F5344CB8AC3E}">
        <p14:creationId xmlns:p14="http://schemas.microsoft.com/office/powerpoint/2010/main" val="3804054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6" name="Picture 5" descr="Doctor with a patient">
            <a:extLst>
              <a:ext uri="{FF2B5EF4-FFF2-40B4-BE49-F238E27FC236}">
                <a16:creationId xmlns:a16="http://schemas.microsoft.com/office/drawing/2014/main" id="{A033C63C-14F3-3E81-8A66-43D7E46395E8}"/>
              </a:ext>
            </a:extLst>
          </p:cNvPr>
          <p:cNvPicPr>
            <a:picLocks noChangeAspect="1"/>
          </p:cNvPicPr>
          <p:nvPr/>
        </p:nvPicPr>
        <p:blipFill>
          <a:blip r:embed="rId3" cstate="print">
            <a:alphaModFix amt="25000"/>
            <a:extLst>
              <a:ext uri="{28A0092B-C50C-407E-A947-70E740481C1C}">
                <a14:useLocalDpi xmlns:a14="http://schemas.microsoft.com/office/drawing/2010/main" val="0"/>
              </a:ext>
            </a:extLst>
          </a:blip>
          <a:srcRect l="20460" r="20459"/>
          <a:stretch>
            <a:fillRect/>
          </a:stretch>
        </p:blipFill>
        <p:spPr>
          <a:xfrm>
            <a:off x="20" y="10"/>
            <a:ext cx="6092932" cy="6857990"/>
          </a:xfrm>
          <a:prstGeom prst="rect">
            <a:avLst/>
          </a:prstGeom>
        </p:spPr>
      </p:pic>
      <p:pic>
        <p:nvPicPr>
          <p:cNvPr id="5" name="Picture 4" descr="Woman in a therapy session">
            <a:extLst>
              <a:ext uri="{FF2B5EF4-FFF2-40B4-BE49-F238E27FC236}">
                <a16:creationId xmlns:a16="http://schemas.microsoft.com/office/drawing/2014/main" id="{2FF8A4EB-66FF-B763-7E7E-1E3F8A32A9F5}"/>
              </a:ext>
            </a:extLst>
          </p:cNvPr>
          <p:cNvPicPr>
            <a:picLocks noChangeAspect="1"/>
          </p:cNvPicPr>
          <p:nvPr/>
        </p:nvPicPr>
        <p:blipFill>
          <a:blip r:embed="rId4" cstate="print">
            <a:alphaModFix amt="25000"/>
            <a:extLst>
              <a:ext uri="{28A0092B-C50C-407E-A947-70E740481C1C}">
                <a14:useLocalDpi xmlns:a14="http://schemas.microsoft.com/office/drawing/2010/main" val="0"/>
              </a:ext>
            </a:extLst>
          </a:blip>
          <a:srcRect l="14038" r="30379"/>
          <a:stretch>
            <a:fillRect/>
          </a:stretch>
        </p:blipFill>
        <p:spPr>
          <a:xfrm>
            <a:off x="6092952" y="10"/>
            <a:ext cx="6099048" cy="6857990"/>
          </a:xfrm>
          <a:prstGeom prst="rect">
            <a:avLst/>
          </a:prstGeom>
        </p:spPr>
      </p:pic>
      <p:sp>
        <p:nvSpPr>
          <p:cNvPr id="2" name="Title 1">
            <a:extLst>
              <a:ext uri="{FF2B5EF4-FFF2-40B4-BE49-F238E27FC236}">
                <a16:creationId xmlns:a16="http://schemas.microsoft.com/office/drawing/2014/main" id="{2B8219D0-1F15-6EDC-1980-0BE4454864EC}"/>
              </a:ext>
            </a:extLst>
          </p:cNvPr>
          <p:cNvSpPr>
            <a:spLocks noGrp="1"/>
          </p:cNvSpPr>
          <p:nvPr>
            <p:ph type="title"/>
          </p:nvPr>
        </p:nvSpPr>
        <p:spPr>
          <a:xfrm>
            <a:off x="913795" y="609600"/>
            <a:ext cx="10353762" cy="970450"/>
          </a:xfrm>
        </p:spPr>
        <p:txBody>
          <a:bodyPr>
            <a:normAutofit/>
          </a:bodyPr>
          <a:lstStyle/>
          <a:p>
            <a:r>
              <a:rPr lang="en-GB" sz="3700" b="1">
                <a:latin typeface="Arial" panose="020B0604020202020204" pitchFamily="34" charset="0"/>
                <a:cs typeface="Arial" panose="020B0604020202020204" pitchFamily="34" charset="0"/>
              </a:rPr>
              <a:t>Implementation of Models and Frameworks</a:t>
            </a:r>
          </a:p>
        </p:txBody>
      </p:sp>
      <p:sp>
        <p:nvSpPr>
          <p:cNvPr id="3" name="Content Placeholder 2">
            <a:extLst>
              <a:ext uri="{FF2B5EF4-FFF2-40B4-BE49-F238E27FC236}">
                <a16:creationId xmlns:a16="http://schemas.microsoft.com/office/drawing/2014/main" id="{5E409205-35EA-7264-4F8C-BA99ECC5F143}"/>
              </a:ext>
            </a:extLst>
          </p:cNvPr>
          <p:cNvSpPr>
            <a:spLocks noGrp="1"/>
          </p:cNvSpPr>
          <p:nvPr>
            <p:ph idx="1"/>
          </p:nvPr>
        </p:nvSpPr>
        <p:spPr>
          <a:xfrm>
            <a:off x="913795" y="1732449"/>
            <a:ext cx="10353762" cy="4058751"/>
          </a:xfrm>
        </p:spPr>
        <p:txBody>
          <a:bodyPr anchor="ctr">
            <a:normAutofit fontScale="92500" lnSpcReduction="10000"/>
          </a:bodyPr>
          <a:lstStyle/>
          <a:p>
            <a:pPr marL="0" indent="0">
              <a:lnSpc>
                <a:spcPct val="90000"/>
              </a:lnSpc>
              <a:buClr>
                <a:srgbClr val="BF8475"/>
              </a:buClr>
              <a:buNone/>
            </a:pPr>
            <a:r>
              <a:rPr lang="en-GB" sz="1400" b="1" dirty="0">
                <a:effectLst/>
                <a:latin typeface="Arial" panose="020B0604020202020204" pitchFamily="34" charset="0"/>
                <a:cs typeface="Arial" panose="020B0604020202020204" pitchFamily="34" charset="0"/>
              </a:rPr>
              <a:t>Biopsychosocial model</a:t>
            </a:r>
          </a:p>
          <a:p>
            <a:pPr>
              <a:lnSpc>
                <a:spcPct val="90000"/>
              </a:lnSpc>
              <a:buClr>
                <a:srgbClr val="BF8475"/>
              </a:buClr>
            </a:pPr>
            <a:r>
              <a:rPr lang="en-GB" sz="1400" b="1" dirty="0">
                <a:effectLst/>
                <a:latin typeface="Arial" panose="020B0604020202020204" pitchFamily="34" charset="0"/>
                <a:cs typeface="Arial" panose="020B0604020202020204" pitchFamily="34" charset="0"/>
              </a:rPr>
              <a:t>Holistic assessment and planning: Widely adopted in the UK, this model merges biological, psychological, and social determinants of health (RCGP, 2019). For those living with the condition, this means addressing medication efficiency, possible side‑effects, psychological therapies for maladaptive thoughts, and social interventions for isolation, unemployment issues,  and/or housing issues (Wounds UK, 2023). For example, a GP can prescribe SSRIs, refer to CBT, and connect a patient to social prescribing services and housing advice services (NHS England, 2022). This holistic approach can support recovery in Dysthymia patients.</a:t>
            </a:r>
          </a:p>
          <a:p>
            <a:pPr marL="0" indent="0">
              <a:lnSpc>
                <a:spcPct val="90000"/>
              </a:lnSpc>
              <a:buClr>
                <a:srgbClr val="BF8475"/>
              </a:buClr>
              <a:buNone/>
            </a:pPr>
            <a:endParaRPr lang="en-GB" sz="1400" b="1" dirty="0">
              <a:effectLst/>
              <a:latin typeface="Arial" panose="020B0604020202020204" pitchFamily="34" charset="0"/>
              <a:cs typeface="Arial" panose="020B0604020202020204" pitchFamily="34" charset="0"/>
            </a:endParaRPr>
          </a:p>
          <a:p>
            <a:pPr marL="0" indent="0">
              <a:lnSpc>
                <a:spcPct val="90000"/>
              </a:lnSpc>
              <a:buClr>
                <a:srgbClr val="BF8475"/>
              </a:buClr>
              <a:buNone/>
            </a:pPr>
            <a:r>
              <a:rPr lang="en-GB" sz="1400" b="1" dirty="0">
                <a:effectLst/>
                <a:latin typeface="Arial" panose="020B0604020202020204" pitchFamily="34" charset="0"/>
                <a:cs typeface="Arial" panose="020B0604020202020204" pitchFamily="34" charset="0"/>
              </a:rPr>
              <a:t>Personalised care and the comprehensive model (six components)</a:t>
            </a:r>
          </a:p>
          <a:p>
            <a:pPr>
              <a:lnSpc>
                <a:spcPct val="90000"/>
              </a:lnSpc>
              <a:buClr>
                <a:srgbClr val="BF8475"/>
              </a:buClr>
            </a:pPr>
            <a:r>
              <a:rPr lang="en-GB" sz="1400" b="1" dirty="0">
                <a:effectLst/>
                <a:latin typeface="Arial" panose="020B0604020202020204" pitchFamily="34" charset="0"/>
                <a:cs typeface="Arial" panose="020B0604020202020204" pitchFamily="34" charset="0"/>
              </a:rPr>
              <a:t>Policy mandate: The NHS Long Term Plan inserts personalised care as “business as usual,” scaling shared decision‑making, supported self‑management, and social prescribing for long‑term conditions like Dysthymia (NHS England, 2019).</a:t>
            </a:r>
          </a:p>
          <a:p>
            <a:pPr>
              <a:lnSpc>
                <a:spcPct val="90000"/>
              </a:lnSpc>
              <a:buClr>
                <a:srgbClr val="BF8475"/>
              </a:buClr>
            </a:pPr>
            <a:r>
              <a:rPr lang="en-GB" sz="1400" b="1" dirty="0">
                <a:effectLst/>
                <a:latin typeface="Arial" panose="020B0604020202020204" pitchFamily="34" charset="0"/>
                <a:cs typeface="Arial" panose="020B0604020202020204" pitchFamily="34" charset="0"/>
              </a:rPr>
              <a:t>Six components in mental health pathways: 1) Shared decision making. 2) Supported self‑management. 3) Personalised care and support plans. 4) Social prescribing and community‑based support. 5) Personalised health budgets. 6) Choice (NHS England, 2022; Personalised Care Institute, 2023; 2025).</a:t>
            </a:r>
          </a:p>
          <a:p>
            <a:pPr>
              <a:lnSpc>
                <a:spcPct val="90000"/>
              </a:lnSpc>
              <a:buClr>
                <a:srgbClr val="BF8475"/>
              </a:buClr>
            </a:pPr>
            <a:r>
              <a:rPr lang="en-GB" sz="1400" b="1" dirty="0">
                <a:effectLst/>
                <a:latin typeface="Arial" panose="020B0604020202020204" pitchFamily="34" charset="0"/>
                <a:cs typeface="Arial" panose="020B0604020202020204" pitchFamily="34" charset="0"/>
              </a:rPr>
              <a:t>In practice: When applied to a patient with dysthymia, these components allow patients to co-produce care plans, choose medication and therapy options and receive coaching for self‑management (Patient Activation Measure‑Informed).  He/she may also be linked to a community group and housing advisor through a support worker and is being offered choice of having online or face to face CBT (NHS England, 2022; NHS England, 2022; NHS England, 2023).</a:t>
            </a:r>
          </a:p>
          <a:p>
            <a:pPr>
              <a:lnSpc>
                <a:spcPct val="90000"/>
              </a:lnSpc>
              <a:buClr>
                <a:srgbClr val="BF8475"/>
              </a:buClr>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9405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ctor with a patient">
            <a:extLst>
              <a:ext uri="{FF2B5EF4-FFF2-40B4-BE49-F238E27FC236}">
                <a16:creationId xmlns:a16="http://schemas.microsoft.com/office/drawing/2014/main" id="{BF86384B-9BC3-0E0F-7999-F81C3805600A}"/>
              </a:ext>
            </a:extLst>
          </p:cNvPr>
          <p:cNvPicPr>
            <a:picLocks noChangeAspect="1"/>
          </p:cNvPicPr>
          <p:nvPr/>
        </p:nvPicPr>
        <p:blipFill>
          <a:blip r:embed="rId2" cstate="print">
            <a:alphaModFix amt="25000"/>
            <a:extLst>
              <a:ext uri="{28A0092B-C50C-407E-A947-70E740481C1C}">
                <a14:useLocalDpi xmlns:a14="http://schemas.microsoft.com/office/drawing/2010/main" val="0"/>
              </a:ext>
            </a:extLst>
          </a:blip>
          <a:srcRect b="1541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7BC1972-997A-67CD-6508-78777CAAB363}"/>
              </a:ext>
            </a:extLst>
          </p:cNvPr>
          <p:cNvSpPr>
            <a:spLocks noGrp="1"/>
          </p:cNvSpPr>
          <p:nvPr>
            <p:ph type="title"/>
          </p:nvPr>
        </p:nvSpPr>
        <p:spPr>
          <a:xfrm>
            <a:off x="913795" y="609600"/>
            <a:ext cx="10353762" cy="970450"/>
          </a:xfrm>
        </p:spPr>
        <p:txBody>
          <a:bodyPr>
            <a:normAutofit/>
          </a:bodyPr>
          <a:lstStyle/>
          <a:p>
            <a:r>
              <a:rPr lang="en-GB" sz="2400" b="1" dirty="0">
                <a:latin typeface="Arial" panose="020B0604020202020204" pitchFamily="34" charset="0"/>
                <a:cs typeface="Arial" panose="020B0604020202020204" pitchFamily="34" charset="0"/>
              </a:rPr>
              <a:t>Implementation of Models and Frameworks</a:t>
            </a:r>
            <a:endParaRPr lang="en-GB" sz="2400" dirty="0"/>
          </a:p>
        </p:txBody>
      </p:sp>
      <p:sp>
        <p:nvSpPr>
          <p:cNvPr id="3" name="Content Placeholder 2">
            <a:extLst>
              <a:ext uri="{FF2B5EF4-FFF2-40B4-BE49-F238E27FC236}">
                <a16:creationId xmlns:a16="http://schemas.microsoft.com/office/drawing/2014/main" id="{8B849047-F0CD-22F8-1139-C4FEDC85B1BF}"/>
              </a:ext>
            </a:extLst>
          </p:cNvPr>
          <p:cNvSpPr>
            <a:spLocks noGrp="1"/>
          </p:cNvSpPr>
          <p:nvPr>
            <p:ph idx="1"/>
          </p:nvPr>
        </p:nvSpPr>
        <p:spPr>
          <a:xfrm>
            <a:off x="913795" y="1732449"/>
            <a:ext cx="10353762" cy="4058751"/>
          </a:xfrm>
        </p:spPr>
        <p:txBody>
          <a:bodyPr anchor="ctr">
            <a:normAutofit/>
          </a:bodyPr>
          <a:lstStyle/>
          <a:p>
            <a:pPr marL="0" indent="0">
              <a:lnSpc>
                <a:spcPct val="90000"/>
              </a:lnSpc>
              <a:buNone/>
            </a:pPr>
            <a:r>
              <a:rPr lang="en-GB" sz="1400" b="1" dirty="0">
                <a:effectLst/>
                <a:latin typeface="Arial" panose="020B0604020202020204" pitchFamily="34" charset="0"/>
                <a:cs typeface="Arial" panose="020B0604020202020204" pitchFamily="34" charset="0"/>
              </a:rPr>
              <a:t>Commissioning and system delivery</a:t>
            </a:r>
          </a:p>
          <a:p>
            <a:pPr>
              <a:lnSpc>
                <a:spcPct val="90000"/>
              </a:lnSpc>
            </a:pPr>
            <a:r>
              <a:rPr lang="en-GB" sz="1400" b="1" dirty="0">
                <a:effectLst/>
                <a:latin typeface="Arial" panose="020B0604020202020204" pitchFamily="34" charset="0"/>
                <a:cs typeface="Arial" panose="020B0604020202020204" pitchFamily="34" charset="0"/>
              </a:rPr>
              <a:t>Until 2022, Clinical Commissioning Groups (CCGs), were accountable for commissioning local mental health services. Their functions are now merged within Integrated Care Systems (ICSs). The ICSs enable population‑health approaches and integration with social care which are crucial for managing Dysthymia (NHS Confederation, 2021; NHS England, 2022).</a:t>
            </a:r>
          </a:p>
          <a:p>
            <a:pPr>
              <a:lnSpc>
                <a:spcPct val="90000"/>
              </a:lnSpc>
            </a:pPr>
            <a:r>
              <a:rPr lang="en-GB" sz="1400" b="1" dirty="0">
                <a:effectLst/>
                <a:latin typeface="Arial" panose="020B0604020202020204" pitchFamily="34" charset="0"/>
                <a:cs typeface="Arial" panose="020B0604020202020204" pitchFamily="34" charset="0"/>
              </a:rPr>
              <a:t>ICSs facilitate joined‑up pathways and ensure equitable access and continuity of care. National specialised commissioning supports mental health, while provider collaboratives and co‑production tools support recovery‑focused, values‑based commissioning (Mind, 2014; </a:t>
            </a:r>
            <a:r>
              <a:rPr lang="en-GB" sz="1400" b="1" dirty="0" err="1">
                <a:effectLst/>
                <a:latin typeface="Arial" panose="020B0604020202020204" pitchFamily="34" charset="0"/>
                <a:cs typeface="Arial" panose="020B0604020202020204" pitchFamily="34" charset="0"/>
              </a:rPr>
              <a:t>RCPsych</a:t>
            </a:r>
            <a:r>
              <a:rPr lang="en-GB" sz="1400" b="1" dirty="0">
                <a:effectLst/>
                <a:latin typeface="Arial" panose="020B0604020202020204" pitchFamily="34" charset="0"/>
                <a:cs typeface="Arial" panose="020B0604020202020204" pitchFamily="34" charset="0"/>
              </a:rPr>
              <a:t>/NCCMH, 2019).</a:t>
            </a:r>
          </a:p>
          <a:p>
            <a:pPr>
              <a:lnSpc>
                <a:spcPct val="90000"/>
              </a:lnSpc>
            </a:pPr>
            <a:endParaRPr lang="en-GB" sz="1400" b="1" dirty="0">
              <a:effectLst/>
              <a:latin typeface="Arial" panose="020B0604020202020204" pitchFamily="34" charset="0"/>
              <a:cs typeface="Arial" panose="020B0604020202020204" pitchFamily="34" charset="0"/>
            </a:endParaRPr>
          </a:p>
          <a:p>
            <a:pPr>
              <a:lnSpc>
                <a:spcPct val="90000"/>
              </a:lnSpc>
            </a:pPr>
            <a:r>
              <a:rPr lang="en-GB" sz="1400" b="1" dirty="0">
                <a:effectLst/>
                <a:latin typeface="Arial" panose="020B0604020202020204" pitchFamily="34" charset="0"/>
                <a:cs typeface="Arial" panose="020B0604020202020204" pitchFamily="34" charset="0"/>
              </a:rPr>
              <a:t>Primary care in practice: A GP follows NG222 and offers CBT via NHS Talking Therapies, prescribes the patient SSRIs, and co‑produced a tailors a care plan specific to the patients needs. Social prescribing link workers help to address isolation and housing issues.</a:t>
            </a:r>
          </a:p>
          <a:p>
            <a:pPr>
              <a:lnSpc>
                <a:spcPct val="90000"/>
              </a:lnSpc>
            </a:pPr>
            <a:r>
              <a:rPr lang="en-GB" sz="1400" b="1" dirty="0">
                <a:effectLst/>
                <a:latin typeface="Arial" panose="020B0604020202020204" pitchFamily="34" charset="0"/>
                <a:cs typeface="Arial" panose="020B0604020202020204" pitchFamily="34" charset="0"/>
              </a:rPr>
              <a:t>ICS in practice: Integrated systems coordinate mental health alliances, enabling continuity and outcome tracking for Dysthymia patients..</a:t>
            </a:r>
          </a:p>
          <a:p>
            <a:pPr>
              <a:lnSpc>
                <a:spcPct val="9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6108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emale doctor talking with patients">
            <a:extLst>
              <a:ext uri="{FF2B5EF4-FFF2-40B4-BE49-F238E27FC236}">
                <a16:creationId xmlns:a16="http://schemas.microsoft.com/office/drawing/2014/main" id="{A06A4483-A291-58A5-5DDD-0EB8CAE5A138}"/>
              </a:ext>
            </a:extLst>
          </p:cNvPr>
          <p:cNvPicPr>
            <a:picLocks noChangeAspect="1"/>
          </p:cNvPicPr>
          <p:nvPr/>
        </p:nvPicPr>
        <p:blipFill>
          <a:blip r:embed="rId2">
            <a:alphaModFix amt="25000"/>
            <a:extLst>
              <a:ext uri="{28A0092B-C50C-407E-A947-70E740481C1C}">
                <a14:useLocalDpi xmlns:a14="http://schemas.microsoft.com/office/drawing/2010/main" val="0"/>
              </a:ext>
            </a:extLst>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CBEF584-F34B-1A52-9894-AFE5C2E74F00}"/>
              </a:ext>
            </a:extLst>
          </p:cNvPr>
          <p:cNvSpPr>
            <a:spLocks noGrp="1"/>
          </p:cNvSpPr>
          <p:nvPr>
            <p:ph type="title"/>
          </p:nvPr>
        </p:nvSpPr>
        <p:spPr>
          <a:xfrm>
            <a:off x="913795" y="609600"/>
            <a:ext cx="10353762" cy="970450"/>
          </a:xfrm>
        </p:spPr>
        <p:txBody>
          <a:bodyPr>
            <a:normAutofit/>
          </a:bodyPr>
          <a:lstStyle/>
          <a:p>
            <a:pPr>
              <a:lnSpc>
                <a:spcPct val="90000"/>
              </a:lnSpc>
            </a:pPr>
            <a:r>
              <a:rPr lang="en-GB" sz="3100" b="1">
                <a:latin typeface="Arial" panose="020B0604020202020204" pitchFamily="34" charset="0"/>
                <a:cs typeface="Arial" panose="020B0604020202020204" pitchFamily="34" charset="0"/>
              </a:rPr>
              <a:t>Skills, Values and Behaviours</a:t>
            </a:r>
            <a:r>
              <a:rPr lang="en-GB" sz="3100">
                <a:latin typeface="Arial" panose="020B0604020202020204" pitchFamily="34" charset="0"/>
                <a:cs typeface="Arial" panose="020B0604020202020204" pitchFamily="34" charset="0"/>
              </a:rPr>
              <a:t> </a:t>
            </a:r>
            <a:r>
              <a:rPr lang="en-GB" sz="3100" b="1">
                <a:latin typeface="Arial" panose="020B0604020202020204" pitchFamily="34" charset="0"/>
                <a:cs typeface="Arial" panose="020B0604020202020204" pitchFamily="34" charset="0"/>
              </a:rPr>
              <a:t>Required to Provide Co-Productive Care for Dysthymia Patients</a:t>
            </a:r>
            <a:r>
              <a:rPr lang="en-GB" sz="310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8291AAC-8EC0-E90D-A450-906664991320}"/>
              </a:ext>
            </a:extLst>
          </p:cNvPr>
          <p:cNvSpPr>
            <a:spLocks noGrp="1"/>
          </p:cNvSpPr>
          <p:nvPr>
            <p:ph idx="1"/>
          </p:nvPr>
        </p:nvSpPr>
        <p:spPr>
          <a:xfrm>
            <a:off x="913795" y="1732449"/>
            <a:ext cx="10353762" cy="4058751"/>
          </a:xfrm>
        </p:spPr>
        <p:txBody>
          <a:bodyPr anchor="ctr">
            <a:normAutofit/>
          </a:bodyPr>
          <a:lstStyle/>
          <a:p>
            <a:pPr>
              <a:lnSpc>
                <a:spcPct val="90000"/>
              </a:lnSpc>
            </a:pPr>
            <a:r>
              <a:rPr lang="en-GB" sz="1400" b="1" dirty="0">
                <a:effectLst/>
                <a:latin typeface="Arial" panose="020B0604020202020204" pitchFamily="34" charset="0"/>
                <a:cs typeface="Arial" panose="020B0604020202020204" pitchFamily="34" charset="0"/>
              </a:rPr>
              <a:t>For Dysthymia patients, Co‑productive care necessitates health care professionals to adopt collaborative, person‑centred approaches to care and support that value lived experience together with clinical expertise. The skills that are essential to this comprise of active listening skills, motivational interviewing, and shared decision‑making, which enable Dysthymia patients to articulate their priorities and co‑design their care plans (NHS England, 2019). Additionally, health care practitioners should also demonstrate negotiation and facilitation skills to help balance clinical evidence with patient preferences (NICE, 2022).</a:t>
            </a:r>
          </a:p>
          <a:p>
            <a:pPr>
              <a:lnSpc>
                <a:spcPct val="90000"/>
              </a:lnSpc>
            </a:pPr>
            <a:r>
              <a:rPr lang="en-GB" sz="1400" b="1" dirty="0">
                <a:effectLst/>
                <a:latin typeface="Arial" panose="020B0604020202020204" pitchFamily="34" charset="0"/>
                <a:cs typeface="Arial" panose="020B0604020202020204" pitchFamily="34" charset="0"/>
              </a:rPr>
              <a:t>Respect, equity, and transparency are all values that underpin co-productive care. Showing respect ensures that the perspectives of patients are treated equally to professional knowledge, while equity requires addressing social determinants of health such as isolation, housing and employment, which intensify Dysthymia (Mind, 2014). Transparency in communication and commissioning builds trust and accountability which are both essential for sustained engagement with patients.</a:t>
            </a:r>
          </a:p>
          <a:p>
            <a:pPr>
              <a:lnSpc>
                <a:spcPct val="90000"/>
              </a:lnSpc>
            </a:pPr>
            <a:r>
              <a:rPr lang="en-GB" sz="1400" b="1" dirty="0">
                <a:effectLst/>
                <a:latin typeface="Arial" panose="020B0604020202020204" pitchFamily="34" charset="0"/>
                <a:cs typeface="Arial" panose="020B0604020202020204" pitchFamily="34" charset="0"/>
              </a:rPr>
              <a:t>Required behaviours involve compassion, empathy, and the desire to  collaborate. Empathy strengthens therapeutic alliance with Dysthymia patients, while collaboration across multidisciplinary teams and community resources guarantees holistic support for those who are in need. Accountability, following through on agreed plans and observing outcomes, strengthen trust and continuity of care for Dysthymia patients (</a:t>
            </a:r>
            <a:r>
              <a:rPr lang="en-GB" sz="1400" b="1" dirty="0" err="1">
                <a:effectLst/>
                <a:latin typeface="Arial" panose="020B0604020202020204" pitchFamily="34" charset="0"/>
                <a:cs typeface="Arial" panose="020B0604020202020204" pitchFamily="34" charset="0"/>
              </a:rPr>
              <a:t>RCPsych</a:t>
            </a:r>
            <a:r>
              <a:rPr lang="en-GB" sz="1400" b="1" dirty="0">
                <a:effectLst/>
                <a:latin typeface="Arial" panose="020B0604020202020204" pitchFamily="34" charset="0"/>
                <a:cs typeface="Arial" panose="020B0604020202020204" pitchFamily="34" charset="0"/>
              </a:rPr>
              <a:t>/NCCMH, 2019).</a:t>
            </a:r>
          </a:p>
          <a:p>
            <a:pPr marL="0" indent="0">
              <a:lnSpc>
                <a:spcPct val="90000"/>
              </a:lnSpc>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8569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71243-698E-A968-0CE7-C4A667B8B35C}"/>
              </a:ext>
            </a:extLst>
          </p:cNvPr>
          <p:cNvSpPr>
            <a:spLocks noGrp="1"/>
          </p:cNvSpPr>
          <p:nvPr>
            <p:ph type="title"/>
          </p:nvPr>
        </p:nvSpPr>
        <p:spPr>
          <a:xfrm>
            <a:off x="838200" y="381691"/>
            <a:ext cx="10515600" cy="450823"/>
          </a:xfrm>
        </p:spPr>
        <p:txBody>
          <a:bodyPr>
            <a:normAutofit fontScale="90000"/>
          </a:bodyPr>
          <a:lstStyle/>
          <a:p>
            <a:pPr algn="ctr"/>
            <a:r>
              <a:rPr lang="en-GB" sz="2700" b="1" dirty="0">
                <a:latin typeface="Arial" panose="020B0604020202020204" pitchFamily="34" charset="0"/>
                <a:cs typeface="Arial" panose="020B0604020202020204" pitchFamily="34" charset="0"/>
              </a:rPr>
              <a:t>Recommendations: Comprehensive Model of Personalised Care</a:t>
            </a:r>
            <a:br>
              <a:rPr lang="en-GB" sz="2400" b="1" dirty="0"/>
            </a:b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0B95AF-8E49-5071-18C0-59E70A5E3F34}"/>
              </a:ext>
            </a:extLst>
          </p:cNvPr>
          <p:cNvSpPr>
            <a:spLocks noGrp="1"/>
          </p:cNvSpPr>
          <p:nvPr>
            <p:ph idx="1"/>
          </p:nvPr>
        </p:nvSpPr>
        <p:spPr>
          <a:xfrm>
            <a:off x="313544" y="1088438"/>
            <a:ext cx="11228881" cy="5162459"/>
          </a:xfrm>
        </p:spPr>
        <p:txBody>
          <a:bodyPr>
            <a:normAutofit/>
          </a:bodyPr>
          <a:lstStyle/>
          <a:p>
            <a:r>
              <a:rPr lang="en-GB" sz="1400" b="1" dirty="0">
                <a:effectLst/>
                <a:latin typeface="Arial" panose="020B0604020202020204" pitchFamily="34" charset="0"/>
                <a:cs typeface="Arial" panose="020B0604020202020204" pitchFamily="34" charset="0"/>
              </a:rPr>
              <a:t>Improving Dysthymia care for patients in the UK requires a shift towards integrated, co‑productive approaches that merge clinical treatment with personalised support. Recommendations for this care include strengthening early diagnosis in primary care, ensuring reasonable access to NHS Talking Therapies and addressing wider determinants such as isolation, unemployment, and housing insecurity by embedding social prescribing. Training practitioners and professionals in shared decision‑making and relapse‑prevention planning is paramount, in addition to commissioning models that prioritise continuity of care across Integrated Care Systems for Dysthymia patients.</a:t>
            </a:r>
          </a:p>
          <a:p>
            <a:r>
              <a:rPr lang="en-GB" sz="1400" b="1" dirty="0">
                <a:effectLst/>
                <a:latin typeface="Arial" panose="020B0604020202020204" pitchFamily="34" charset="0"/>
                <a:cs typeface="Arial" panose="020B0604020202020204" pitchFamily="34" charset="0"/>
              </a:rPr>
              <a:t>The six evidence‑based components of the Comprehensive Model of Personalised care can be applied directly to Dysthymia care and management in the UK. Shared decision making enables patients to choose between therapy or SSRIs in line with personal goals (NICE, 2022).  Supported self‑management empowers individuals through training and tools like the Patient Activation Measure to monitor symptoms and build resilience (NHS England, 2022). Personalised care and support planning ensures co‑designed plans that integrate biopsychosocial needs. Social prescribing and community support links patients to exercise groups, volunteering, or debt advice, tackling social risk factors (NHS England, 2022). Personalised health budgets can fund tailored interventions such as specialist therapy or digital tools, while choice enhances autonomy by offering flexibility in provider and modality (Personalised Care Institute, 2025). </a:t>
            </a:r>
          </a:p>
          <a:p>
            <a:endParaRPr lang="en-GB" sz="1400" b="1" dirty="0">
              <a:effectLst/>
              <a:latin typeface="Arial" panose="020B0604020202020204" pitchFamily="34" charset="0"/>
              <a:cs typeface="Arial" panose="020B0604020202020204" pitchFamily="34" charset="0"/>
            </a:endParaRPr>
          </a:p>
          <a:p>
            <a:pPr marL="36900" indent="0">
              <a:buNone/>
            </a:pPr>
            <a:r>
              <a:rPr lang="en-GB" sz="1400" b="1" dirty="0">
                <a:effectLst/>
                <a:latin typeface="Arial" panose="020B0604020202020204" pitchFamily="34" charset="0"/>
                <a:cs typeface="Arial" panose="020B0604020202020204" pitchFamily="34" charset="0"/>
              </a:rPr>
              <a:t>These components ensure holistic, sustainable care that will reduces chronic Dysthymia symptoms and improve outcomes.</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5806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C045755-2B95-2B1E-7CF6-03333EDCBAE5}"/>
              </a:ext>
            </a:extLst>
          </p:cNvPr>
          <p:cNvSpPr txBox="1"/>
          <p:nvPr/>
        </p:nvSpPr>
        <p:spPr>
          <a:xfrm>
            <a:off x="134910" y="134911"/>
            <a:ext cx="11902191" cy="6647974"/>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References</a:t>
            </a:r>
          </a:p>
          <a:p>
            <a:endParaRPr lang="en-GB" sz="1300" b="1" u="sng"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AAPC. (2023)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What is ICD-11?’ (online). Available at: </a:t>
            </a:r>
            <a:r>
              <a:rPr lang="en-GB" sz="1300" u="sng" dirty="0">
                <a:latin typeface="Arial" panose="020B0604020202020204" pitchFamily="34" charset="0"/>
                <a:cs typeface="Arial" panose="020B0604020202020204" pitchFamily="34" charset="0"/>
                <a:hlinkClick r:id="rId2"/>
              </a:rPr>
              <a:t>https://www.aapc.com/resources/what-is-icd-11</a:t>
            </a:r>
            <a:r>
              <a:rPr lang="en-GB" sz="1300" dirty="0">
                <a:latin typeface="Arial" panose="020B0604020202020204" pitchFamily="34" charset="0"/>
                <a:cs typeface="Arial" panose="020B0604020202020204" pitchFamily="34" charset="0"/>
              </a:rPr>
              <a:t> (Accessed: 9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American Psychiatric Association. (2013)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Diagnostic and statistical manual of mental disorders: DSM-5</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5th </a:t>
            </a:r>
            <a:r>
              <a:rPr lang="en-GB" sz="1300" dirty="0" err="1">
                <a:latin typeface="Arial" panose="020B0604020202020204" pitchFamily="34" charset="0"/>
                <a:cs typeface="Arial" panose="020B0604020202020204" pitchFamily="34" charset="0"/>
              </a:rPr>
              <a:t>edn</a:t>
            </a:r>
            <a:r>
              <a:rPr lang="en-GB" sz="1300" dirty="0">
                <a:latin typeface="Arial" panose="020B0604020202020204" pitchFamily="34" charset="0"/>
                <a:cs typeface="Arial" panose="020B0604020202020204" pitchFamily="34" charset="0"/>
              </a:rPr>
              <a:t>. Washington, DC: APA Publishing.</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American Psychiatric Association. (2022)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What is the DSM?’ (online). Available at: </a:t>
            </a:r>
            <a:r>
              <a:rPr lang="en-GB" sz="1300" u="sng" dirty="0">
                <a:latin typeface="Arial" panose="020B0604020202020204" pitchFamily="34" charset="0"/>
                <a:cs typeface="Arial" panose="020B0604020202020204" pitchFamily="34" charset="0"/>
                <a:hlinkClick r:id="rId3"/>
              </a:rPr>
              <a:t>https://www.psychiatry.org/patients-families/what-is-the-dsm</a:t>
            </a:r>
            <a:r>
              <a:rPr lang="en-GB" sz="1300" u="sng"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11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Cohen, J. (2020) ‘Assessment and treatment of dysthymia: the development of the Cornell dysthymia rating scale’, </a:t>
            </a:r>
            <a:r>
              <a:rPr lang="en-GB" sz="1300" i="1" dirty="0">
                <a:latin typeface="Arial" panose="020B0604020202020204" pitchFamily="34" charset="0"/>
                <a:cs typeface="Arial" panose="020B0604020202020204" pitchFamily="34" charset="0"/>
              </a:rPr>
              <a:t>European Psychiatry</a:t>
            </a:r>
            <a:r>
              <a:rPr lang="en-GB" sz="1300" dirty="0">
                <a:latin typeface="Arial" panose="020B0604020202020204" pitchFamily="34" charset="0"/>
                <a:cs typeface="Arial" panose="020B0604020202020204" pitchFamily="34" charset="0"/>
              </a:rPr>
              <a:t>, 12(4). (online). Available at:  </a:t>
            </a:r>
            <a:r>
              <a:rPr lang="en-GB" sz="1300" u="sng" dirty="0">
                <a:latin typeface="Arial" panose="020B0604020202020204" pitchFamily="34" charset="0"/>
                <a:cs typeface="Arial" panose="020B0604020202020204" pitchFamily="34" charset="0"/>
                <a:hlinkClick r:id="rId4"/>
              </a:rPr>
              <a:t>https://www.cambridge.org/core/journals/european-psychiatry/article/abs/assessment-and-treatment-of-dysthymia-the-development-of-the-cornell-dysthymia-rating-scale/5F260C1D5316971D715003F455BF66C8</a:t>
            </a:r>
            <a:r>
              <a:rPr lang="en-GB" sz="1300" u="sng"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11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Commons Library. (2024)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Mental health statistics: prevalence, services and funding in England.’ (online). Available at: </a:t>
            </a:r>
            <a:r>
              <a:rPr lang="en-GB" sz="1300" dirty="0">
                <a:latin typeface="Arial" panose="020B0604020202020204" pitchFamily="34" charset="0"/>
                <a:cs typeface="Arial" panose="020B0604020202020204" pitchFamily="34" charset="0"/>
                <a:hlinkClick r:id="rId5"/>
              </a:rPr>
              <a:t>https://www.commonslibrary.parliament.uk/research-briefings/sn06988/</a:t>
            </a:r>
            <a:r>
              <a:rPr lang="en-GB" sz="1300"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House of Commons Library. (2024) ‘Common mental health disorders by age and sex.’ (Bar Chart). London: UK Parliament.</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Institute of Health Metrics and Evaluation (IHME). (2024) ‘Share of People Living with depressive disorder.’ (online). Available at: </a:t>
            </a:r>
            <a:r>
              <a:rPr lang="en-GB" sz="1300" u="sng" dirty="0">
                <a:latin typeface="Arial" panose="020B0604020202020204" pitchFamily="34" charset="0"/>
                <a:cs typeface="Arial" panose="020B0604020202020204" pitchFamily="34" charset="0"/>
                <a:hlinkClick r:id="rId6"/>
              </a:rPr>
              <a:t>https://ourworldindata.org/grapher/depressive-disorders-prevalence-ihme</a:t>
            </a:r>
            <a:r>
              <a:rPr lang="en-GB" sz="1300" dirty="0">
                <a:latin typeface="Arial" panose="020B0604020202020204" pitchFamily="34" charset="0"/>
                <a:cs typeface="Arial" panose="020B0604020202020204" pitchFamily="34" charset="0"/>
              </a:rPr>
              <a:t> (Accessed 11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 Mental Health Foundation. (2024) ‘The Foundation Reports: tackling mental health inequalities in the UK.’ (online). Available at: </a:t>
            </a:r>
            <a:r>
              <a:rPr lang="en-GB" sz="1300" u="sng" dirty="0">
                <a:latin typeface="Arial" panose="020B0604020202020204" pitchFamily="34" charset="0"/>
                <a:cs typeface="Arial" panose="020B0604020202020204" pitchFamily="34" charset="0"/>
                <a:hlinkClick r:id="rId7"/>
              </a:rPr>
              <a:t>https://www.mentalhealth.org.uk/our-work/research/foundation-reports-tackling-mental-health-inequalities-uk</a:t>
            </a:r>
            <a:r>
              <a:rPr lang="en-GB" sz="1300" dirty="0">
                <a:latin typeface="Arial" panose="020B0604020202020204" pitchFamily="34" charset="0"/>
                <a:cs typeface="Arial" panose="020B0604020202020204" pitchFamily="34" charset="0"/>
              </a:rPr>
              <a:t> (Accessed 10 November 2025). </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Mind. (2014) ‘Influencing mental health services: A guide to values-based commissioning.’ (online). Available at:  </a:t>
            </a:r>
            <a:r>
              <a:rPr lang="en-GB" sz="1300" u="sng" dirty="0">
                <a:latin typeface="Arial" panose="020B0604020202020204" pitchFamily="34" charset="0"/>
                <a:cs typeface="Arial" panose="020B0604020202020204" pitchFamily="34" charset="0"/>
                <a:hlinkClick r:id="rId8"/>
              </a:rPr>
              <a:t>https://www.mind.org.uk/media-a/4347/influencing-mental-health-services-guide.pdf</a:t>
            </a:r>
            <a:r>
              <a:rPr lang="en-GB" sz="1300"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r>
              <a:rPr lang="en-GB" sz="1300" dirty="0" err="1">
                <a:latin typeface="Arial" panose="020B0604020202020204" pitchFamily="34" charset="0"/>
                <a:cs typeface="Arial" panose="020B0604020202020204" pitchFamily="34" charset="0"/>
              </a:rPr>
              <a:t>MRCPsych</a:t>
            </a:r>
            <a:r>
              <a:rPr lang="en-GB" sz="1300" dirty="0">
                <a:latin typeface="Arial" panose="020B0604020202020204" pitchFamily="34" charset="0"/>
                <a:cs typeface="Arial" panose="020B0604020202020204" pitchFamily="34" charset="0"/>
              </a:rPr>
              <a:t>. (2022) ‘ICD-11 Criteria for Dysthymic Disorder (Dysthymia) 6A72.’ (online). Available at: </a:t>
            </a:r>
            <a:r>
              <a:rPr lang="en-GB" sz="1300" u="sng" dirty="0">
                <a:latin typeface="Arial" panose="020B0604020202020204" pitchFamily="34" charset="0"/>
                <a:cs typeface="Arial" panose="020B0604020202020204" pitchFamily="34" charset="0"/>
                <a:hlinkClick r:id="rId9"/>
              </a:rPr>
              <a:t>https://www.mrcpsych.uk/search/label/Dysthymic%20disorder</a:t>
            </a:r>
            <a:r>
              <a:rPr lang="en-GB" sz="1300" dirty="0">
                <a:latin typeface="Arial" panose="020B0604020202020204" pitchFamily="34" charset="0"/>
                <a:cs typeface="Arial" panose="020B0604020202020204" pitchFamily="34" charset="0"/>
              </a:rPr>
              <a:t> (Accessed 11 November 2025).</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NHS. (2023) ‘Clinical Depression.’ (online). Available at: </a:t>
            </a:r>
            <a:r>
              <a:rPr lang="en-GB" sz="1300" u="sng" dirty="0">
                <a:latin typeface="Arial" panose="020B0604020202020204" pitchFamily="34" charset="0"/>
                <a:cs typeface="Arial" panose="020B0604020202020204" pitchFamily="34" charset="0"/>
                <a:hlinkClick r:id="rId10"/>
              </a:rPr>
              <a:t>https://www.nhs.uk/mental-health/conditions/clinical-depression/overview/</a:t>
            </a:r>
            <a:r>
              <a:rPr lang="en-GB" sz="1300" dirty="0">
                <a:latin typeface="Arial" panose="020B0604020202020204" pitchFamily="34" charset="0"/>
                <a:cs typeface="Arial" panose="020B0604020202020204" pitchFamily="34" charset="0"/>
              </a:rPr>
              <a:t> (Accessed 9 November 2025).</a:t>
            </a:r>
          </a:p>
          <a:p>
            <a:endParaRPr lang="en-GB" sz="1200" b="1" u="sng" dirty="0">
              <a:latin typeface="Arial" panose="020B0604020202020204" pitchFamily="34" charset="0"/>
              <a:cs typeface="Arial" panose="020B0604020202020204" pitchFamily="34" charset="0"/>
            </a:endParaRPr>
          </a:p>
          <a:p>
            <a:endParaRPr lang="en-GB" sz="1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1796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C10A06-76E1-AE72-51CB-BFAE2DA3104B}"/>
              </a:ext>
            </a:extLst>
          </p:cNvPr>
          <p:cNvSpPr txBox="1"/>
          <p:nvPr/>
        </p:nvSpPr>
        <p:spPr>
          <a:xfrm>
            <a:off x="119921" y="177677"/>
            <a:ext cx="11932171" cy="778815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(2023) ‘Depression in Adults.’ (online). Available at :</a:t>
            </a:r>
            <a:r>
              <a:rPr lang="en-GB" sz="1300" u="sng" dirty="0">
                <a:latin typeface="Arial" panose="020B0604020202020204" pitchFamily="34" charset="0"/>
                <a:cs typeface="Arial" panose="020B0604020202020204" pitchFamily="34" charset="0"/>
                <a:hlinkClick r:id="rId2"/>
              </a:rPr>
              <a:t>https://www.nhs.uk/mental-health/conditions/clinical-depression/overview/</a:t>
            </a:r>
            <a:r>
              <a:rPr lang="en-GB" sz="1300" dirty="0">
                <a:latin typeface="Arial" panose="020B0604020202020204" pitchFamily="34" charset="0"/>
                <a:cs typeface="Arial" panose="020B0604020202020204" pitchFamily="34" charset="0"/>
              </a:rPr>
              <a:t> (Accessed 11 November 2025). </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(2023) ‘Treatment – Depression in adults.’ (online). Available at: </a:t>
            </a:r>
            <a:r>
              <a:rPr lang="en-GB" sz="1300" u="sng" dirty="0">
                <a:solidFill>
                  <a:srgbClr val="467886"/>
                </a:solidFill>
                <a:latin typeface="Arial" panose="020B0604020202020204" pitchFamily="34" charset="0"/>
                <a:cs typeface="Arial" panose="020B0604020202020204" pitchFamily="34" charset="0"/>
              </a:rPr>
              <a:t>https://www.nhs.uk/mental-health/conditions/depression-in-adults/treatment/ </a:t>
            </a:r>
            <a:r>
              <a:rPr lang="en-GB" sz="1300" dirty="0">
                <a:latin typeface="Arial" panose="020B0604020202020204" pitchFamily="34" charset="0"/>
                <a:cs typeface="Arial" panose="020B0604020202020204" pitchFamily="34" charset="0"/>
              </a:rPr>
              <a:t>(Accessed 8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Confederation. (2021) ‘What were clinical commissioning groups?’ (online). Available at: </a:t>
            </a:r>
            <a:r>
              <a:rPr lang="en-GB" sz="1300" u="sng" dirty="0">
                <a:latin typeface="Arial" panose="020B0604020202020204" pitchFamily="34" charset="0"/>
                <a:cs typeface="Arial" panose="020B0604020202020204" pitchFamily="34" charset="0"/>
                <a:hlinkClick r:id="rId3"/>
              </a:rPr>
              <a:t>https://www.nhsconfed.org/articles/what-are-clinical-commissioning-groups (Accessed 14 November 2025). </a:t>
            </a:r>
            <a:endParaRPr lang="en-GB" sz="1300" u="sng"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Digital. (2025)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Adult Psychiatric Morbidity Survey: Survey of Mental Health and Wellbeing, England 2023/24</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(online). Available at: </a:t>
            </a:r>
            <a:r>
              <a:rPr lang="en-GB" sz="1300" u="sng" dirty="0">
                <a:latin typeface="Arial" panose="020B0604020202020204" pitchFamily="34" charset="0"/>
                <a:cs typeface="Arial" panose="020B0604020202020204" pitchFamily="34" charset="0"/>
                <a:hlinkClick r:id="rId4"/>
              </a:rPr>
              <a:t>https://digital.nhs.uk/data-and-information/publications/statistical/adult-psychiatric-morbidity-survey/survey-of-mental-health-and-wellbeing-england-2023-24</a:t>
            </a:r>
            <a:r>
              <a:rPr lang="en-GB" sz="1300" dirty="0">
                <a:latin typeface="Arial" panose="020B0604020202020204" pitchFamily="34" charset="0"/>
                <a:cs typeface="Arial" panose="020B0604020202020204" pitchFamily="34" charset="0"/>
              </a:rPr>
              <a:t> (Accessed 11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(2019)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The NHS Long Term Plan.’</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(online). Available at: </a:t>
            </a:r>
            <a:r>
              <a:rPr lang="en-GB" sz="1300" u="sng" dirty="0">
                <a:latin typeface="Arial" panose="020B0604020202020204" pitchFamily="34" charset="0"/>
                <a:cs typeface="Arial" panose="020B0604020202020204" pitchFamily="34" charset="0"/>
                <a:hlinkClick r:id="rId5"/>
              </a:rPr>
              <a:t>https://www.longtermplan.nhs.uk (Accessed 11 November 2025). </a:t>
            </a:r>
            <a:endParaRPr lang="en-GB" sz="13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(2022) ‘Comprehensive model of personalised care.’ (online). Available at: </a:t>
            </a:r>
            <a:r>
              <a:rPr lang="en-GB" sz="1300" u="sng" dirty="0">
                <a:solidFill>
                  <a:srgbClr val="467886"/>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https://www.england.nhs.uk/personalisedcare/comprehensive-model-of-personalised-care/</a:t>
            </a:r>
            <a:r>
              <a:rPr lang="en-GB" sz="1300" dirty="0">
                <a:solidFill>
                  <a:srgbClr val="467886"/>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12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(2022) ‘Integrated care systems.’ (online). Available at: </a:t>
            </a:r>
            <a:r>
              <a:rPr lang="en-GB" sz="1300" u="sng" dirty="0">
                <a:solidFill>
                  <a:srgbClr val="467886"/>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https://www.england.nhs.uk/integratedcare/</a:t>
            </a:r>
            <a:r>
              <a:rPr lang="en-GB" sz="1300" dirty="0">
                <a:solidFill>
                  <a:srgbClr val="467886"/>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12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(2022) ‘Social prescribing and community-based support.’ (online). Available at: </a:t>
            </a:r>
            <a:r>
              <a:rPr lang="en-GB" sz="1300" u="sng" dirty="0">
                <a:latin typeface="Arial" panose="020B0604020202020204" pitchFamily="34" charset="0"/>
                <a:cs typeface="Arial" panose="020B0604020202020204" pitchFamily="34" charset="0"/>
                <a:hlinkClick r:id="rId8"/>
              </a:rPr>
              <a:t>https://www.england.nhs.uk/personalisedcare/social-prescribing/</a:t>
            </a:r>
            <a:r>
              <a:rPr lang="en-GB" sz="1300" dirty="0">
                <a:latin typeface="Arial" panose="020B0604020202020204" pitchFamily="34" charset="0"/>
                <a:cs typeface="Arial" panose="020B0604020202020204" pitchFamily="34" charset="0"/>
              </a:rPr>
              <a:t> (Accessed 14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(2022)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Supported self-management,’ (online). Available at: </a:t>
            </a:r>
            <a:r>
              <a:rPr lang="en-GB" sz="1300" u="sng" dirty="0">
                <a:latin typeface="Arial" panose="020B0604020202020204" pitchFamily="34" charset="0"/>
                <a:cs typeface="Arial" panose="020B0604020202020204" pitchFamily="34" charset="0"/>
                <a:hlinkClick r:id="rId9"/>
              </a:rPr>
              <a:t>https://www.england.nhs.uk/personalisedcare/supported-self-management/</a:t>
            </a:r>
            <a:r>
              <a:rPr lang="en-GB" sz="1300" dirty="0">
                <a:latin typeface="Arial" panose="020B0604020202020204" pitchFamily="34" charset="0"/>
                <a:cs typeface="Arial" panose="020B0604020202020204" pitchFamily="34" charset="0"/>
              </a:rPr>
              <a:t> (Accessed 14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(2023)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NHS Talking Therapies for anxiety and depression</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(online). Available at: </a:t>
            </a:r>
            <a:r>
              <a:rPr lang="en-GB" sz="1300" u="sng" dirty="0">
                <a:solidFill>
                  <a:srgbClr val="467886"/>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https://www.england.nhs.uk/mental-health/adults/nhs-talking-therapies/</a:t>
            </a:r>
            <a:r>
              <a:rPr lang="en-GB" sz="1300" dirty="0">
                <a:solidFill>
                  <a:srgbClr val="467886"/>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12 November 2025).</a:t>
            </a:r>
          </a:p>
          <a:p>
            <a:pPr marL="285750" indent="-285750">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NHS England. (2025) ‘NHS mental health dashboard.’ (online). Available at: </a:t>
            </a:r>
            <a:r>
              <a:rPr lang="en-GB" sz="1300" u="sng" dirty="0">
                <a:latin typeface="Arial" panose="020B0604020202020204" pitchFamily="34" charset="0"/>
                <a:cs typeface="Arial" panose="020B0604020202020204" pitchFamily="34" charset="0"/>
                <a:hlinkClick r:id="rId11"/>
              </a:rPr>
              <a:t>https://www.england.nhs.uk/mental-health/taskforce/imp/mh-dashboard/</a:t>
            </a:r>
            <a:r>
              <a:rPr lang="en-GB" sz="1300" dirty="0">
                <a:latin typeface="Arial" panose="020B0604020202020204" pitchFamily="34" charset="0"/>
                <a:cs typeface="Arial" panose="020B0604020202020204" pitchFamily="34" charset="0"/>
              </a:rPr>
              <a:t> (Accessed 14 November 2025).</a:t>
            </a:r>
          </a:p>
          <a:p>
            <a:pPr marL="285750" indent="-285750">
              <a:lnSpc>
                <a:spcPct val="150000"/>
              </a:lnSpc>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300" u="sng"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300" u="sng"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8193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63C75650-821A-B388-F626-E13CC51C708B}"/>
              </a:ext>
            </a:extLst>
          </p:cNvPr>
          <p:cNvSpPr>
            <a:spLocks noChangeArrowheads="1"/>
          </p:cNvSpPr>
          <p:nvPr/>
        </p:nvSpPr>
        <p:spPr bwMode="auto">
          <a:xfrm>
            <a:off x="212360" y="387029"/>
            <a:ext cx="11767279" cy="6056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GB" altLang="en-US" sz="13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NICE. (2011) </a:t>
            </a:r>
            <a:r>
              <a:rPr kumimoji="0" lang="en-GB" altLang="en-US" sz="13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r>
              <a:rPr kumimoji="0" lang="en-GB" altLang="en-US" sz="13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Service user experience in adult mental health: improving the experience of care for people using adult NHS mental health services.’ (online). Available at: </a:t>
            </a:r>
            <a:r>
              <a:rPr kumimoji="0" lang="en-GB" altLang="en-US" sz="13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2"/>
              </a:rPr>
              <a:t>https://www.nice.org.uk/cg136</a:t>
            </a:r>
            <a:r>
              <a:rPr kumimoji="0" lang="en-GB" altLang="en-US" sz="13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(Accessed 14 November 2025). </a:t>
            </a:r>
          </a:p>
          <a:p>
            <a:pPr lvl="0" eaLnBrk="0" fontAlgn="base" hangingPunct="0">
              <a:lnSpc>
                <a:spcPct val="150000"/>
              </a:lnSpc>
              <a:spcBef>
                <a:spcPct val="0"/>
              </a:spcBef>
              <a:spcAft>
                <a:spcPct val="0"/>
              </a:spcAft>
              <a:buFontTx/>
              <a:buChar char="•"/>
            </a:pPr>
            <a:r>
              <a:rPr kumimoji="0" lang="en-GB" altLang="en-US" sz="13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NICE. (2022) ‘Depression in Adults: treatment and management.’ (online). Available at: </a:t>
            </a:r>
            <a:r>
              <a:rPr lang="en-GB" sz="1300" u="sng" dirty="0">
                <a:latin typeface="Arial" panose="020B0604020202020204" pitchFamily="34" charset="0"/>
                <a:cs typeface="Arial" panose="020B0604020202020204" pitchFamily="34" charset="0"/>
                <a:hlinkClick r:id="rId3"/>
              </a:rPr>
              <a:t>https://www.nice.org.uk/guidance/ng222</a:t>
            </a:r>
            <a:r>
              <a:rPr lang="en-GB" sz="1300" dirty="0">
                <a:latin typeface="Arial" panose="020B0604020202020204" pitchFamily="34" charset="0"/>
                <a:cs typeface="Arial" panose="020B0604020202020204" pitchFamily="34" charset="0"/>
              </a:rPr>
              <a:t> (Accessed 14 November 2025).</a:t>
            </a:r>
          </a:p>
          <a:p>
            <a:pPr lvl="0" eaLnBrk="0" fontAlgn="base" hangingPunct="0">
              <a:lnSpc>
                <a:spcPct val="150000"/>
              </a:lnSpc>
              <a:spcBef>
                <a:spcPct val="0"/>
              </a:spcBef>
              <a:spcAft>
                <a:spcPct val="0"/>
              </a:spcAft>
              <a:buFontTx/>
              <a:buChar char="•"/>
            </a:pPr>
            <a:r>
              <a:rPr lang="en-GB" sz="1300" dirty="0">
                <a:latin typeface="Arial" panose="020B0604020202020204" pitchFamily="34" charset="0"/>
                <a:cs typeface="Arial" panose="020B0604020202020204" pitchFamily="34" charset="0"/>
              </a:rPr>
              <a:t>NICE (2022) ‘Depression in adults: treatment and management (NG222).’ (online). Available at: </a:t>
            </a:r>
            <a:r>
              <a:rPr lang="en-GB" sz="1300" u="sng" dirty="0">
                <a:latin typeface="Arial" panose="020B0604020202020204" pitchFamily="34" charset="0"/>
                <a:cs typeface="Arial" panose="020B0604020202020204" pitchFamily="34" charset="0"/>
                <a:hlinkClick r:id="rId3"/>
              </a:rPr>
              <a:t>https://www.nice.org.uk/guidance/ng222</a:t>
            </a:r>
            <a:r>
              <a:rPr lang="en-GB" sz="1300" dirty="0">
                <a:latin typeface="Arial" panose="020B0604020202020204" pitchFamily="34" charset="0"/>
                <a:cs typeface="Arial" panose="020B0604020202020204" pitchFamily="34" charset="0"/>
              </a:rPr>
              <a:t>  (Accessed 11 November 2025).</a:t>
            </a:r>
          </a:p>
          <a:p>
            <a:pPr eaLnBrk="0" fontAlgn="base" hangingPunct="0">
              <a:lnSpc>
                <a:spcPct val="150000"/>
              </a:lnSpc>
              <a:spcBef>
                <a:spcPct val="0"/>
              </a:spcBef>
              <a:spcAft>
                <a:spcPct val="0"/>
              </a:spcAft>
              <a:buFontTx/>
              <a:buChar char="•"/>
            </a:pPr>
            <a:r>
              <a:rPr lang="en-GB" sz="1300" dirty="0">
                <a:latin typeface="Arial" panose="020B0604020202020204" pitchFamily="34" charset="0"/>
                <a:cs typeface="Arial" panose="020B0604020202020204" pitchFamily="34" charset="0"/>
              </a:rPr>
              <a:t>Our Future Health. (2025) ‘PHQ-9 Depression Symptoms By Age Group.’ (Bar Chart). Manchester: Our Future Health.</a:t>
            </a:r>
          </a:p>
          <a:p>
            <a:pPr eaLnBrk="0" fontAlgn="base" hangingPunct="0">
              <a:lnSpc>
                <a:spcPct val="150000"/>
              </a:lnSpc>
              <a:spcBef>
                <a:spcPct val="0"/>
              </a:spcBef>
              <a:spcAft>
                <a:spcPct val="0"/>
              </a:spcAft>
              <a:buFontTx/>
              <a:buChar char="•"/>
            </a:pPr>
            <a:r>
              <a:rPr lang="en-GB" sz="1300" dirty="0">
                <a:latin typeface="Arial" panose="020B0604020202020204" pitchFamily="34" charset="0"/>
                <a:cs typeface="Arial" panose="020B0604020202020204" pitchFamily="34" charset="0"/>
              </a:rPr>
              <a:t>Personalised Care Institute. (2023) ‘What is personalised care?’ (online). Available at: </a:t>
            </a:r>
            <a:r>
              <a:rPr lang="en-GB" sz="1300" u="sng" dirty="0">
                <a:latin typeface="Arial" panose="020B0604020202020204" pitchFamily="34" charset="0"/>
                <a:cs typeface="Arial" panose="020B0604020202020204" pitchFamily="34" charset="0"/>
                <a:hlinkClick r:id="rId4"/>
              </a:rPr>
              <a:t>https://www.personalisedcareinstitute.org.uk/what-is-personalised-care/</a:t>
            </a:r>
            <a:r>
              <a:rPr lang="en-GB" sz="1300" dirty="0">
                <a:latin typeface="Arial" panose="020B0604020202020204" pitchFamily="34" charset="0"/>
                <a:cs typeface="Arial" panose="020B0604020202020204" pitchFamily="34" charset="0"/>
              </a:rPr>
              <a:t> (Accessed 14 November 2025)</a:t>
            </a:r>
          </a:p>
          <a:p>
            <a:pPr eaLnBrk="0" fontAlgn="base" hangingPunct="0">
              <a:lnSpc>
                <a:spcPct val="150000"/>
              </a:lnSpc>
              <a:spcBef>
                <a:spcPct val="0"/>
              </a:spcBef>
              <a:spcAft>
                <a:spcPct val="0"/>
              </a:spcAft>
              <a:buFontTx/>
              <a:buChar char="•"/>
            </a:pPr>
            <a:r>
              <a:rPr lang="en-GB" sz="1300" dirty="0">
                <a:latin typeface="Arial" panose="020B0604020202020204" pitchFamily="34" charset="0"/>
                <a:cs typeface="Arial" panose="020B0604020202020204" pitchFamily="34" charset="0"/>
              </a:rPr>
              <a:t>Personalised Care Institute. (2025) ‘What are the six components?’ Available at: </a:t>
            </a:r>
            <a:r>
              <a:rPr lang="en-GB" sz="1300" u="sng" dirty="0">
                <a:latin typeface="Arial" panose="020B0604020202020204" pitchFamily="34" charset="0"/>
                <a:cs typeface="Arial" panose="020B0604020202020204" pitchFamily="34" charset="0"/>
                <a:hlinkClick r:id="rId5"/>
              </a:rPr>
              <a:t>https://www.personalisedcareinstitute.org.uk/what-are-the-six-components/</a:t>
            </a:r>
            <a:r>
              <a:rPr lang="en-GB" sz="1300" dirty="0">
                <a:latin typeface="Arial" panose="020B0604020202020204" pitchFamily="34" charset="0"/>
                <a:cs typeface="Arial" panose="020B0604020202020204" pitchFamily="34" charset="0"/>
              </a:rPr>
              <a:t> (Accessed 14 November 2025).</a:t>
            </a:r>
          </a:p>
          <a:p>
            <a:pPr eaLnBrk="0" fontAlgn="base" hangingPunct="0">
              <a:lnSpc>
                <a:spcPct val="150000"/>
              </a:lnSpc>
              <a:spcBef>
                <a:spcPct val="0"/>
              </a:spcBef>
              <a:spcAft>
                <a:spcPct val="0"/>
              </a:spcAft>
              <a:buFontTx/>
              <a:buChar char="•"/>
            </a:pPr>
            <a:r>
              <a:rPr lang="en-GB" sz="1300" dirty="0">
                <a:latin typeface="Arial" panose="020B0604020202020204" pitchFamily="34" charset="0"/>
                <a:cs typeface="Arial" panose="020B0604020202020204" pitchFamily="34" charset="0"/>
              </a:rPr>
              <a:t>RCGP. (2019) ‘Being a general practitioner: The RCGP curriculum.’ (online). Available at: </a:t>
            </a:r>
            <a:r>
              <a:rPr lang="en-GB" sz="1300" u="sng" dirty="0">
                <a:latin typeface="Arial" panose="020B0604020202020204" pitchFamily="34" charset="0"/>
                <a:cs typeface="Arial" panose="020B0604020202020204" pitchFamily="34" charset="0"/>
                <a:hlinkClick r:id="rId6"/>
              </a:rPr>
              <a:t>https://www.rcgp.org.uk/education/rcgp-curriculum/being-a-general-practitioner</a:t>
            </a:r>
            <a:r>
              <a:rPr lang="en-GB" sz="1300" dirty="0">
                <a:latin typeface="Arial" panose="020B0604020202020204" pitchFamily="34" charset="0"/>
                <a:cs typeface="Arial" panose="020B0604020202020204" pitchFamily="34" charset="0"/>
              </a:rPr>
              <a:t> (Accessed 11 November 2025).</a:t>
            </a:r>
          </a:p>
          <a:p>
            <a:pPr eaLnBrk="0" fontAlgn="base" hangingPunct="0">
              <a:lnSpc>
                <a:spcPct val="150000"/>
              </a:lnSpc>
              <a:spcBef>
                <a:spcPct val="0"/>
              </a:spcBef>
              <a:spcAft>
                <a:spcPct val="0"/>
              </a:spcAft>
              <a:buFontTx/>
              <a:buChar char="•"/>
            </a:pPr>
            <a:r>
              <a:rPr lang="en-GB" sz="1300" dirty="0" err="1">
                <a:latin typeface="Arial" panose="020B0604020202020204" pitchFamily="34" charset="0"/>
                <a:cs typeface="Arial" panose="020B0604020202020204" pitchFamily="34" charset="0"/>
              </a:rPr>
              <a:t>RCPsych</a:t>
            </a:r>
            <a:r>
              <a:rPr lang="en-GB" sz="1300" dirty="0">
                <a:latin typeface="Arial" panose="020B0604020202020204" pitchFamily="34" charset="0"/>
                <a:cs typeface="Arial" panose="020B0604020202020204" pitchFamily="34" charset="0"/>
              </a:rPr>
              <a:t>. (2023)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Depression: Information for adults</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(online). Available at: </a:t>
            </a:r>
            <a:r>
              <a:rPr lang="en-GB" sz="1300" u="sng" dirty="0">
                <a:latin typeface="Arial" panose="020B0604020202020204" pitchFamily="34" charset="0"/>
                <a:cs typeface="Arial" panose="020B0604020202020204" pitchFamily="34" charset="0"/>
                <a:hlinkClick r:id="rId7"/>
              </a:rPr>
              <a:t>https://www.rcpsych.ac.uk/mental-health/mental-illnesses-and-mental-health-problems/depression</a:t>
            </a:r>
            <a:r>
              <a:rPr lang="en-GB" sz="1300" dirty="0">
                <a:latin typeface="Arial" panose="020B0604020202020204" pitchFamily="34" charset="0"/>
                <a:cs typeface="Arial" panose="020B0604020202020204" pitchFamily="34" charset="0"/>
              </a:rPr>
              <a:t> (Accessed 11 November 2025).</a:t>
            </a:r>
          </a:p>
          <a:p>
            <a:pPr eaLnBrk="0" fontAlgn="base" hangingPunct="0">
              <a:lnSpc>
                <a:spcPct val="150000"/>
              </a:lnSpc>
              <a:spcBef>
                <a:spcPct val="0"/>
              </a:spcBef>
              <a:spcAft>
                <a:spcPct val="0"/>
              </a:spcAft>
              <a:buFontTx/>
              <a:buChar char="•"/>
            </a:pPr>
            <a:r>
              <a:rPr lang="en-GB" sz="1300" dirty="0" err="1">
                <a:latin typeface="Arial" panose="020B0604020202020204" pitchFamily="34" charset="0"/>
                <a:cs typeface="Arial" panose="020B0604020202020204" pitchFamily="34" charset="0"/>
              </a:rPr>
              <a:t>RCPsych</a:t>
            </a:r>
            <a:r>
              <a:rPr lang="en-GB" sz="1300" dirty="0">
                <a:latin typeface="Arial" panose="020B0604020202020204" pitchFamily="34" charset="0"/>
                <a:cs typeface="Arial" panose="020B0604020202020204" pitchFamily="34" charset="0"/>
              </a:rPr>
              <a:t>/NCCMH. (2019)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Working well together: Evidence and tools to enable co‑production in mental health commissioning</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(online). Available at: </a:t>
            </a:r>
            <a:r>
              <a:rPr lang="en-GB" sz="1300" u="sng" dirty="0">
                <a:latin typeface="Arial" panose="020B0604020202020204" pitchFamily="34" charset="0"/>
                <a:cs typeface="Arial" panose="020B0604020202020204" pitchFamily="34" charset="0"/>
                <a:hlinkClick r:id="rId8"/>
              </a:rPr>
              <a:t>https://www.rcpsych.ac.uk/docs/default-source/improving-care/nccmh/working-well-together/working-well-together---evidence-and-tools-to-enable-co-production-in-mental-health-commissioning.pdf </a:t>
            </a:r>
            <a:r>
              <a:rPr lang="en-GB" sz="1300" dirty="0">
                <a:latin typeface="Arial" panose="020B0604020202020204" pitchFamily="34" charset="0"/>
                <a:cs typeface="Arial" panose="020B0604020202020204" pitchFamily="34" charset="0"/>
              </a:rPr>
              <a:t>(Accessed 11 November 2025).</a:t>
            </a:r>
          </a:p>
          <a:p>
            <a:pPr marL="285750" indent="-285750" eaLnBrk="0" fontAlgn="base" hangingPunct="0">
              <a:lnSpc>
                <a:spcPct val="150000"/>
              </a:lnSpc>
              <a:spcBef>
                <a:spcPct val="0"/>
              </a:spcBef>
              <a:spcAft>
                <a:spcPct val="0"/>
              </a:spcAft>
              <a:buFont typeface="Arial" panose="020B0604020202020204" pitchFamily="34" charset="0"/>
              <a:buChar char="•"/>
            </a:pPr>
            <a:r>
              <a:rPr lang="en-GB" sz="1300" dirty="0" err="1">
                <a:latin typeface="Arial" panose="020B0604020202020204" pitchFamily="34" charset="0"/>
                <a:cs typeface="Arial" panose="020B0604020202020204" pitchFamily="34" charset="0"/>
              </a:rPr>
              <a:t>Theravive</a:t>
            </a:r>
            <a:r>
              <a:rPr lang="en-GB" sz="1300" dirty="0">
                <a:latin typeface="Arial" panose="020B0604020202020204" pitchFamily="34" charset="0"/>
                <a:cs typeface="Arial" panose="020B0604020202020204" pitchFamily="34" charset="0"/>
              </a:rPr>
              <a:t>. (2025)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Persistent Depressive Disorder (Dysthymia) DSM-5 300.4 (F34.1)</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(online). Available at: </a:t>
            </a:r>
            <a:r>
              <a:rPr lang="en-GB" sz="1300" u="sng" dirty="0">
                <a:latin typeface="Arial" panose="020B0604020202020204" pitchFamily="34" charset="0"/>
                <a:cs typeface="Arial" panose="020B0604020202020204" pitchFamily="34" charset="0"/>
                <a:hlinkClick r:id="rId9"/>
              </a:rPr>
              <a:t>https://www.theravive.com/therapedia/persistent-depressive-disorder-%28dysthymia%29-dsm--5-300.4-%28f34.1%29</a:t>
            </a:r>
            <a:r>
              <a:rPr lang="en-GB" sz="1300" dirty="0">
                <a:latin typeface="Arial" panose="020B0604020202020204" pitchFamily="34" charset="0"/>
                <a:cs typeface="Arial" panose="020B0604020202020204" pitchFamily="34" charset="0"/>
              </a:rPr>
              <a:t> (Accessed 12 November 2025).</a:t>
            </a:r>
          </a:p>
        </p:txBody>
      </p:sp>
    </p:spTree>
    <p:extLst>
      <p:ext uri="{BB962C8B-B14F-4D97-AF65-F5344CB8AC3E}">
        <p14:creationId xmlns:p14="http://schemas.microsoft.com/office/powerpoint/2010/main" val="867395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FE54FC-B197-B1E2-E86F-5C362E2E5D75}"/>
              </a:ext>
            </a:extLst>
          </p:cNvPr>
          <p:cNvSpPr txBox="1"/>
          <p:nvPr/>
        </p:nvSpPr>
        <p:spPr>
          <a:xfrm>
            <a:off x="284813" y="359764"/>
            <a:ext cx="11557417" cy="1908215"/>
          </a:xfrm>
          <a:prstGeom prst="rect">
            <a:avLst/>
          </a:prstGeom>
          <a:noFill/>
        </p:spPr>
        <p:txBody>
          <a:bodyPr wrap="square" rtlCol="0">
            <a:spAutoFit/>
          </a:bodyPr>
          <a:lstStyle/>
          <a:p>
            <a:pPr marL="285750" indent="-285750">
              <a:buFont typeface="Arial" panose="020B0604020202020204" pitchFamily="34" charset="0"/>
              <a:buChar char="•"/>
            </a:pPr>
            <a:r>
              <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Organisation (WHO). (2023) ‘</a:t>
            </a:r>
            <a:r>
              <a:rPr lang="en-GB" altLang="en-US" sz="1300" dirty="0">
                <a:latin typeface="Arial" panose="020B0604020202020204" pitchFamily="34" charset="0"/>
                <a:cs typeface="Arial" panose="020B0604020202020204" pitchFamily="34" charset="0"/>
              </a:rPr>
              <a:t>ICD-11 </a:t>
            </a:r>
            <a:r>
              <a:rPr lang="en-GB" sz="1300" dirty="0">
                <a:latin typeface="Arial" panose="020B0604020202020204" pitchFamily="34" charset="0"/>
                <a:cs typeface="Arial" panose="020B0604020202020204" pitchFamily="34" charset="0"/>
              </a:rPr>
              <a:t>for Mortality and Morbidity Statistics: 6A72 Dysthymic disorder.’ (online). Available at:</a:t>
            </a:r>
            <a:r>
              <a:rPr lang="en-GB" sz="1400" u="sng" dirty="0">
                <a:hlinkClick r:id="rId2"/>
              </a:rPr>
              <a:t> </a:t>
            </a:r>
            <a:r>
              <a:rPr lang="en-GB" sz="1300" u="sng" dirty="0">
                <a:latin typeface="Arial" panose="020B0604020202020204" pitchFamily="34" charset="0"/>
                <a:cs typeface="Arial" panose="020B0604020202020204" pitchFamily="34" charset="0"/>
                <a:hlinkClick r:id="rId2"/>
              </a:rPr>
              <a:t>https://icd.who.int/browse11/l-m/en#/http://id.who.int/icd/entity/1105045968</a:t>
            </a:r>
            <a:r>
              <a:rPr lang="en-GB" sz="1300" dirty="0">
                <a:latin typeface="Arial" panose="020B0604020202020204" pitchFamily="34" charset="0"/>
                <a:cs typeface="Arial" panose="020B0604020202020204" pitchFamily="34" charset="0"/>
              </a:rPr>
              <a:t>  (Accessed 9 November 2025).</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Wounds UK. (2023) ‘Patient-centred care and the biopsychosocial model. Available at: </a:t>
            </a:r>
            <a:r>
              <a:rPr lang="en-GB" sz="1300" u="sng" dirty="0">
                <a:latin typeface="Arial" panose="020B0604020202020204" pitchFamily="34" charset="0"/>
                <a:cs typeface="Arial" panose="020B0604020202020204" pitchFamily="34" charset="0"/>
                <a:hlinkClick r:id="rId3"/>
              </a:rPr>
              <a:t>https://wounds-uk.com/wp-content/uploads/2023/02/3119bb4ed1115144ec0f9f3c4a17331a.pdf (Accessed 11 November 2025).</a:t>
            </a:r>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Yang, E., Chen, F., Yang, Y., Zhang, Y., Lin, H., Zhang, Y., Chu, M. (2024) ‘Global trends in depressive disorder prevalence and DALYs among young populations.’ </a:t>
            </a:r>
            <a:r>
              <a:rPr lang="en-GB" sz="1300" i="1" dirty="0">
                <a:latin typeface="Arial" panose="020B0604020202020204" pitchFamily="34" charset="0"/>
                <a:cs typeface="Arial" panose="020B0604020202020204" pitchFamily="34" charset="0"/>
              </a:rPr>
              <a:t>BMC. Psychiatry, 24, Article 943.</a:t>
            </a:r>
            <a:r>
              <a:rPr lang="en-GB" sz="1300" dirty="0">
                <a:latin typeface="Arial" panose="020B0604020202020204" pitchFamily="34" charset="0"/>
                <a:cs typeface="Arial" panose="020B0604020202020204" pitchFamily="34" charset="0"/>
              </a:rPr>
              <a:t> Available at:</a:t>
            </a:r>
            <a:r>
              <a:rPr lang="en-GB" sz="1300" u="sng" dirty="0">
                <a:latin typeface="Arial" panose="020B0604020202020204" pitchFamily="34" charset="0"/>
                <a:cs typeface="Arial" panose="020B0604020202020204" pitchFamily="34" charset="0"/>
                <a:hlinkClick r:id="rId4"/>
              </a:rPr>
              <a:t> https://bmcpsychiatry.biomedcentral.com/articles/10.1186/s12888-024-06419-2</a:t>
            </a:r>
            <a:r>
              <a:rPr lang="en-GB" sz="1300" dirty="0">
                <a:latin typeface="Arial" panose="020B0604020202020204" pitchFamily="34" charset="0"/>
                <a:cs typeface="Arial" panose="020B0604020202020204" pitchFamily="34" charset="0"/>
              </a:rPr>
              <a:t>  (Accessed 15 November 2025).</a:t>
            </a:r>
            <a:r>
              <a:rPr lang="en-GB" sz="1300" i="1" dirty="0">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71883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11169</TotalTime>
  <Words>3542</Words>
  <Application>Microsoft Office PowerPoint</Application>
  <PresentationFormat>Widescreen</PresentationFormat>
  <Paragraphs>135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Calisto MT</vt:lpstr>
      <vt:lpstr>Wingdings 2</vt:lpstr>
      <vt:lpstr>Slate</vt:lpstr>
      <vt:lpstr>PowerPoint Presentation</vt:lpstr>
      <vt:lpstr>Dysthymia (PDD/ Chronic Depression)</vt:lpstr>
      <vt:lpstr>Introduction</vt:lpstr>
      <vt:lpstr>What is Dysthymia?</vt:lpstr>
      <vt:lpstr>Aetiology</vt:lpstr>
      <vt:lpstr>Dysthymia Symptoms</vt:lpstr>
      <vt:lpstr>UK and Worldwide Prevalence </vt:lpstr>
      <vt:lpstr>Economic and Social Burden </vt:lpstr>
      <vt:lpstr>Diagnosis and Initial Assessment</vt:lpstr>
      <vt:lpstr>Dysthymia Management and Treatment (NICE and NHS)</vt:lpstr>
      <vt:lpstr>Implementation of Models and Frameworks</vt:lpstr>
      <vt:lpstr>Implementation of Models and Frameworks</vt:lpstr>
      <vt:lpstr>Skills, Values and Behaviours Required to Provide Co-Productive Care for Dysthymia Patients </vt:lpstr>
      <vt:lpstr>Recommendations: Comprehensive Model of Personalised Care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Ashlene Barnes</dc:creator>
  <cp:lastModifiedBy>Ashlene Barnes</cp:lastModifiedBy>
  <cp:revision>1</cp:revision>
  <dcterms:created xsi:type="dcterms:W3CDTF">2025-11-09T07:50:23Z</dcterms:created>
  <dcterms:modified xsi:type="dcterms:W3CDTF">2025-11-17T02:08:22Z</dcterms:modified>
</cp:coreProperties>
</file>