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FD6455-94BC-EE1F-B7C0-FC3EA1928CDA}" v="6" dt="2026-04-16T08:33:58.454"/>
    <p1510:client id="{7491218D-90F3-4C7A-B740-35E350E303C6}" v="18" dt="2026-04-15T14:55:01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1.xml"/><Relationship Id="rId10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05FD6455-94BC-EE1F-B7C0-FC3EA1928CDA}"/>
    <pc:docChg chg="delSld">
      <pc:chgData name="" userId="" providerId="" clId="Web-{05FD6455-94BC-EE1F-B7C0-FC3EA1928CDA}" dt="2026-04-16T08:33:47.641" v="0"/>
      <pc:docMkLst>
        <pc:docMk/>
      </pc:docMkLst>
      <pc:sldChg chg="del">
        <pc:chgData name="" userId="" providerId="" clId="Web-{05FD6455-94BC-EE1F-B7C0-FC3EA1928CDA}" dt="2026-04-16T08:33:47.641" v="0"/>
        <pc:sldMkLst>
          <pc:docMk/>
          <pc:sldMk cId="276491740" sldId="256"/>
        </pc:sldMkLst>
      </pc:sldChg>
    </pc:docChg>
  </pc:docChgLst>
  <pc:docChgLst>
    <pc:chgData name="Errietta Bissa" userId="S::e.bissa@uwtsd.ac.uk::81ffec9e-7d76-4710-b828-fc34ea58d3af" providerId="AD" clId="Web-{05FD6455-94BC-EE1F-B7C0-FC3EA1928CDA}"/>
    <pc:docChg chg="delSld">
      <pc:chgData name="Errietta Bissa" userId="S::e.bissa@uwtsd.ac.uk::81ffec9e-7d76-4710-b828-fc34ea58d3af" providerId="AD" clId="Web-{05FD6455-94BC-EE1F-B7C0-FC3EA1928CDA}" dt="2026-04-16T08:33:58.454" v="4"/>
      <pc:docMkLst>
        <pc:docMk/>
      </pc:docMkLst>
      <pc:sldChg chg="del">
        <pc:chgData name="Errietta Bissa" userId="S::e.bissa@uwtsd.ac.uk::81ffec9e-7d76-4710-b828-fc34ea58d3af" providerId="AD" clId="Web-{05FD6455-94BC-EE1F-B7C0-FC3EA1928CDA}" dt="2026-04-16T08:33:58.454" v="4"/>
        <pc:sldMkLst>
          <pc:docMk/>
          <pc:sldMk cId="2417102525" sldId="257"/>
        </pc:sldMkLst>
      </pc:sldChg>
      <pc:sldChg chg="del">
        <pc:chgData name="Errietta Bissa" userId="S::e.bissa@uwtsd.ac.uk::81ffec9e-7d76-4710-b828-fc34ea58d3af" providerId="AD" clId="Web-{05FD6455-94BC-EE1F-B7C0-FC3EA1928CDA}" dt="2026-04-16T08:33:54.219" v="0"/>
        <pc:sldMkLst>
          <pc:docMk/>
          <pc:sldMk cId="860462267" sldId="259"/>
        </pc:sldMkLst>
      </pc:sldChg>
      <pc:sldChg chg="del">
        <pc:chgData name="Errietta Bissa" userId="S::e.bissa@uwtsd.ac.uk::81ffec9e-7d76-4710-b828-fc34ea58d3af" providerId="AD" clId="Web-{05FD6455-94BC-EE1F-B7C0-FC3EA1928CDA}" dt="2026-04-16T08:33:55.126" v="1"/>
        <pc:sldMkLst>
          <pc:docMk/>
          <pc:sldMk cId="1492119343" sldId="260"/>
        </pc:sldMkLst>
      </pc:sldChg>
      <pc:sldChg chg="del">
        <pc:chgData name="Errietta Bissa" userId="S::e.bissa@uwtsd.ac.uk::81ffec9e-7d76-4710-b828-fc34ea58d3af" providerId="AD" clId="Web-{05FD6455-94BC-EE1F-B7C0-FC3EA1928CDA}" dt="2026-04-16T08:33:55.891" v="2"/>
        <pc:sldMkLst>
          <pc:docMk/>
          <pc:sldMk cId="920847461" sldId="261"/>
        </pc:sldMkLst>
      </pc:sldChg>
      <pc:sldChg chg="del">
        <pc:chgData name="Errietta Bissa" userId="S::e.bissa@uwtsd.ac.uk::81ffec9e-7d76-4710-b828-fc34ea58d3af" providerId="AD" clId="Web-{05FD6455-94BC-EE1F-B7C0-FC3EA1928CDA}" dt="2026-04-16T08:33:56.798" v="3"/>
        <pc:sldMkLst>
          <pc:docMk/>
          <pc:sldMk cId="759812809" sldId="262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69A2B-9CC0-FCFE-46A4-4AA2741C0B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8F2DB0-0F26-68C0-2CAE-200A82CE9A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8357F-3854-E9E2-9882-71AED6250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C0DBE-5B24-C8CD-87F0-1638F4E91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6023D-E1B1-683F-A716-45CB96E0E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9847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44DEA-2C6C-5735-8CED-23F1579E7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39DA32-F8FE-EF42-2EA8-01B2DC870B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390175-E2F7-1EBC-5288-FBF33D13D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50C916-BD60-49DB-F071-D0255B2CB8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51A3E9-69D3-9658-8D06-BA825B7F46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293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F92A42-ECD0-51BA-A683-1A51211D23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EDC95-E791-3DA6-D59E-55DCDAF91D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9CB8D-7D47-0378-2F13-C5AE416DE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84189-E8DB-AC9F-35BD-D5A536537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A42E7-B2C8-1ABB-C243-C67EDB09A6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730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CDCD5-1041-BD8E-D2B8-04A0DA10E4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332D54-196E-81B9-BE08-8FBC00FA83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9F4B6-0B01-6A71-ACE7-92D6A5CBED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E85583-C75B-1300-F49B-9AAECAA5F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ECB80-2BCD-BCE6-132E-976C804184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ABA4E2-7A7C-3492-9EE8-2B7B61FEFD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149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91BE7-7D0D-158B-1DDC-E038B5A62F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EB8DDA-832F-C3C6-0BEE-8E3E4E111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BEB995-A5A2-8B67-A8B9-A7FC2401FE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136566-A581-5113-0F27-121BFC8330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D40598D-84D0-A6B8-C925-5DBD12B054C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589A0C-D8E5-D09E-F0A5-EA913F925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E8B96A-445A-D761-DD9D-457D3321B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CFB47E-AD59-BF3C-9E5D-FCB967B792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3421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72641-587D-4360-5829-0FED3D82D4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4B7F3AE-4FAA-A078-73C2-7F13A67647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E9ECCB-DAF2-0F6F-C897-9BB1B537B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6213E9-52C4-C40F-CA7A-5CD82AA95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61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97CE5AB-255E-5E30-D7C5-BC6ECB1174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FCCE04-A3A2-E75C-5870-61D863114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744021-4946-1617-9CFD-2183BCDCA3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521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5D6C9-DC96-BF88-1E79-CEFDFC0085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EA65A-9B0B-9319-7ADF-FAF9BA8D60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8D525F-2255-886C-8C9E-081FD40913C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95BD92-113F-A352-A679-1E3EFD4EE2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D4176E-67FA-0E60-FBBD-705FBD08A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8BDE38-B6CB-9E7F-4B9E-624CC0776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979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EB92D-41E3-35C2-C476-8CB4726862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417240-3022-8711-D235-43750EBC92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988854-AACF-7F54-FE3E-A80B6F5E85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16A933-8D02-8F72-3F53-A6D416825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56C16-530B-783D-FEC7-48BEA460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149FD4-81FF-84AD-7E01-B17D0F586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300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BE242-ED33-958B-A6CF-A9CE8071E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F2FE49-9281-5262-7087-FF4D212BD1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99345-15F0-ACFB-ED49-C87F81E46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27981-1D7B-DBCB-9C98-ACC5A576D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1E5D64-4C5C-E7F2-94DB-91660F613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3177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F6F5EB-C76E-20BB-2AD4-8F6A0117EAC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BAE377-2A83-DDCD-70E1-EB7ED63554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E19115-A1A7-0159-A20E-1CAC9C5EB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234CB6-6F87-4B51-24C6-07A3B5FEFD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4962EC-5249-5496-4C98-8D444A2DE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290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5A00C4-FCA3-1F57-0BB3-792EC1463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111FB-3D94-5105-65EC-89E01D84F3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4D3FCA-7A43-4749-3AEC-82DC899DD1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A84A9C-A674-4954-A389-EE77D225CE94}" type="datetimeFigureOut">
              <a:rPr lang="en-GB" smtClean="0"/>
              <a:t>16/04/2026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B00EC-F2E4-ABE6-479B-81896AE94B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B01D8-A84C-0ECB-1BBE-54D77A1B30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BB1315-F23F-43F0-9BA8-3DAF8AF64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57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B23754-4DC4-5919-DE54-D29D3E08B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Key achievements this quarter:</a:t>
            </a:r>
          </a:p>
          <a:p>
            <a:endParaRPr lang="en-GB" dirty="0"/>
          </a:p>
          <a:p>
            <a:r>
              <a:rPr lang="en-GB" dirty="0"/>
              <a:t>Increased customer engagement</a:t>
            </a:r>
          </a:p>
          <a:p>
            <a:r>
              <a:rPr lang="en-GB" dirty="0"/>
              <a:t>Improved service delivery</a:t>
            </a:r>
          </a:p>
          <a:p>
            <a:r>
              <a:rPr lang="en-GB" dirty="0"/>
              <a:t>Reduced response times</a:t>
            </a:r>
          </a:p>
          <a:p>
            <a:r>
              <a:rPr lang="en-GB" dirty="0"/>
              <a:t>Completed internal training</a:t>
            </a:r>
          </a:p>
          <a:p>
            <a:r>
              <a:rPr lang="en-GB" dirty="0"/>
              <a:t>Updated systems</a:t>
            </a:r>
          </a:p>
          <a:p>
            <a:r>
              <a:rPr lang="en-GB" dirty="0"/>
              <a:t>Improved reporting</a:t>
            </a:r>
          </a:p>
          <a:p>
            <a:r>
              <a:rPr lang="en-GB" dirty="0"/>
              <a:t>Staff development sessions delivered</a:t>
            </a:r>
          </a:p>
          <a:p>
            <a:r>
              <a:rPr lang="en-GB" dirty="0"/>
              <a:t>New processes started</a:t>
            </a:r>
          </a:p>
        </p:txBody>
      </p:sp>
    </p:spTree>
    <p:extLst>
      <p:ext uri="{BB962C8B-B14F-4D97-AF65-F5344CB8AC3E}">
        <p14:creationId xmlns:p14="http://schemas.microsoft.com/office/powerpoint/2010/main" val="6689658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Props1.xml><?xml version="1.0" encoding="utf-8"?>
<ds:datastoreItem xmlns:ds="http://schemas.openxmlformats.org/officeDocument/2006/customXml" ds:itemID="{0EE1B6A3-DBFB-43A9-85C5-EDD3489BB7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0412d98-6c36-457e-a543-06e3d82144c9"/>
    <ds:schemaRef ds:uri="826e5e0b-69f2-41be-b336-f8a1ad71dd1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0255EAA-3E25-4686-BE22-813D88621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3A8BDD2-DBC4-4759-96B3-ED626B41EF8F}">
  <ds:schemaRefs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2006/metadata/properties"/>
    <ds:schemaRef ds:uri="826e5e0b-69f2-41be-b336-f8a1ad71dd1e"/>
    <ds:schemaRef ds:uri="http://schemas.microsoft.com/office/infopath/2007/PartnerControls"/>
    <ds:schemaRef ds:uri="20412d98-6c36-457e-a543-06e3d82144c9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151</Words>
  <Application>Microsoft Office PowerPoint</Application>
  <PresentationFormat>Widescreen</PresentationFormat>
  <Paragraphs>30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Errietta Bissa</dc:creator>
  <cp:lastModifiedBy>Errietta Bissa</cp:lastModifiedBy>
  <cp:revision>4</cp:revision>
  <dcterms:created xsi:type="dcterms:W3CDTF">2026-04-15T12:28:49Z</dcterms:created>
  <dcterms:modified xsi:type="dcterms:W3CDTF">2026-04-16T08:34:01Z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