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80" r:id="rId5"/>
    <p:sldId id="282" r:id="rId6"/>
    <p:sldId id="283" r:id="rId7"/>
    <p:sldId id="291" r:id="rId8"/>
    <p:sldId id="285" r:id="rId9"/>
    <p:sldId id="287" r:id="rId10"/>
    <p:sldId id="286" r:id="rId11"/>
    <p:sldId id="289" r:id="rId12"/>
    <p:sldId id="29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19" autoAdjust="0"/>
  </p:normalViewPr>
  <p:slideViewPr>
    <p:cSldViewPr snapToGrid="0">
      <p:cViewPr varScale="1">
        <p:scale>
          <a:sx n="42" d="100"/>
          <a:sy n="42" d="100"/>
        </p:scale>
        <p:origin x="78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981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277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205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5774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315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4334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58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149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2512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809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192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20980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3243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7586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45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7440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2C29477-773D-4FFF-9844-94ADBB6C6D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85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01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 flipH="1">
            <a:off x="7737531" y="1101852"/>
            <a:ext cx="4254640" cy="4654297"/>
          </a:xfrm>
          <a:prstGeom prst="round2SameRect">
            <a:avLst>
              <a:gd name="adj1" fmla="val 5146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4543" y="1623412"/>
            <a:ext cx="3503122" cy="2287229"/>
          </a:xfrm>
        </p:spPr>
        <p:txBody>
          <a:bodyPr>
            <a:normAutofit/>
          </a:bodyPr>
          <a:lstStyle/>
          <a:p>
            <a:pPr algn="l"/>
            <a:r>
              <a:rPr lang="en-US" sz="3700"/>
              <a:t>A unit of work for Adventurous Activities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4543" y="4009771"/>
            <a:ext cx="3503122" cy="1244361"/>
          </a:xfrm>
        </p:spPr>
        <p:txBody>
          <a:bodyPr>
            <a:normAutofit/>
          </a:bodyPr>
          <a:lstStyle/>
          <a:p>
            <a:pPr algn="l"/>
            <a:r>
              <a:rPr lang="en-US" sz="1800">
                <a:solidFill>
                  <a:srgbClr val="14DBF6"/>
                </a:solidFill>
              </a:rPr>
              <a:t>By Mackenzie Davies (1802463)</a:t>
            </a:r>
          </a:p>
        </p:txBody>
      </p:sp>
    </p:spTree>
    <p:extLst>
      <p:ext uri="{BB962C8B-B14F-4D97-AF65-F5344CB8AC3E}">
        <p14:creationId xmlns:p14="http://schemas.microsoft.com/office/powerpoint/2010/main" val="1583120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7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1546E-F2A8-4329-8B11-374CDB5DA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10" y="226834"/>
            <a:ext cx="5978072" cy="818540"/>
          </a:xfrm>
        </p:spPr>
        <p:txBody>
          <a:bodyPr>
            <a:normAutofit/>
          </a:bodyPr>
          <a:lstStyle/>
          <a:p>
            <a:r>
              <a:rPr lang="en-GB" dirty="0"/>
              <a:t>Sessions 1&amp;2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79A313-1B96-40AC-9F51-C680BE2682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33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23" name="Picture 19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B9221B7-DC3A-408C-9217-B7B4BE03EECD}"/>
              </a:ext>
            </a:extLst>
          </p:cNvPr>
          <p:cNvSpPr txBox="1"/>
          <p:nvPr/>
        </p:nvSpPr>
        <p:spPr>
          <a:xfrm>
            <a:off x="218468" y="1272208"/>
            <a:ext cx="728299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Session 1</a:t>
            </a:r>
          </a:p>
          <a:p>
            <a:r>
              <a:rPr lang="en-GB" dirty="0"/>
              <a:t>Developmental area: Planting area </a:t>
            </a:r>
          </a:p>
          <a:p>
            <a:r>
              <a:rPr lang="en-GB" dirty="0"/>
              <a:t>Area of learning and experience: Science and Technology </a:t>
            </a:r>
          </a:p>
          <a:p>
            <a:r>
              <a:rPr lang="en-GB" dirty="0"/>
              <a:t>Aims: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 to be comfortable learning outdoors.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 designing and planting flowers.</a:t>
            </a:r>
          </a:p>
          <a:p>
            <a:r>
              <a:rPr lang="en-GB" dirty="0"/>
              <a:t>Objectives: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students wearing the appropriate clothing.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Giving a small group of students a place to be creative with their plants.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A343F2-22FE-4BA3-912A-E75E4014F00B}"/>
              </a:ext>
            </a:extLst>
          </p:cNvPr>
          <p:cNvSpPr txBox="1"/>
          <p:nvPr/>
        </p:nvSpPr>
        <p:spPr>
          <a:xfrm>
            <a:off x="218468" y="4181062"/>
            <a:ext cx="7283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Session 2</a:t>
            </a:r>
          </a:p>
          <a:p>
            <a:r>
              <a:rPr lang="en-GB" dirty="0"/>
              <a:t>Developmental area: Planting area </a:t>
            </a:r>
          </a:p>
          <a:p>
            <a:r>
              <a:rPr lang="en-GB" dirty="0"/>
              <a:t>Area of learning and experience: Science and Technology  </a:t>
            </a:r>
          </a:p>
          <a:p>
            <a:r>
              <a:rPr lang="en-GB" dirty="0"/>
              <a:t>Aims: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 understanding the importance of a planting space. </a:t>
            </a:r>
          </a:p>
          <a:p>
            <a:r>
              <a:rPr lang="en-GB" dirty="0"/>
              <a:t>Objectives: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Allowing students more responsibility over this area.</a:t>
            </a: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360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8CDD186-03E3-4AED-BEB6-0B3BEC208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07485E-3399-4D3A-9B96-E7A171EB2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212035"/>
            <a:ext cx="5978072" cy="951117"/>
          </a:xfrm>
        </p:spPr>
        <p:txBody>
          <a:bodyPr>
            <a:normAutofit/>
          </a:bodyPr>
          <a:lstStyle/>
          <a:p>
            <a:r>
              <a:rPr lang="en-GB" dirty="0"/>
              <a:t>Sessions 3&amp;4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F706DA-13E8-4A4F-9260-551FB8127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EECB38-71F8-4D29-B42A-286FA466FB0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029"/>
          <a:stretch/>
        </p:blipFill>
        <p:spPr>
          <a:xfrm>
            <a:off x="7678736" y="643465"/>
            <a:ext cx="4003193" cy="25511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42387F3-7364-42BF-85BA-804F47F0D3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739" r="9296"/>
          <a:stretch/>
        </p:blipFill>
        <p:spPr>
          <a:xfrm>
            <a:off x="7678736" y="3294291"/>
            <a:ext cx="4003193" cy="25511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F8C192-9FBE-4BF5-A5E7-60D4DEB50071}"/>
              </a:ext>
            </a:extLst>
          </p:cNvPr>
          <p:cNvSpPr txBox="1"/>
          <p:nvPr/>
        </p:nvSpPr>
        <p:spPr>
          <a:xfrm>
            <a:off x="214487" y="1163152"/>
            <a:ext cx="695417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Session 3</a:t>
            </a:r>
          </a:p>
          <a:p>
            <a:r>
              <a:rPr lang="en-GB" dirty="0"/>
              <a:t>Developmental area: Hammock area</a:t>
            </a:r>
          </a:p>
          <a:p>
            <a:r>
              <a:rPr lang="en-GB" dirty="0"/>
              <a:t>Area of learning and experience: Mathematics and Numeracy </a:t>
            </a:r>
          </a:p>
          <a:p>
            <a:r>
              <a:rPr lang="en-GB" dirty="0"/>
              <a:t>Aims: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 to become familiar with the use of natural objects. </a:t>
            </a:r>
          </a:p>
          <a:p>
            <a:r>
              <a:rPr lang="en-GB" dirty="0"/>
              <a:t>Objectives: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 to use more of what they find outside rather than their usual school utensils.  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BDEA3B-E7A8-4999-9ADF-87C23983EB59}"/>
              </a:ext>
            </a:extLst>
          </p:cNvPr>
          <p:cNvSpPr txBox="1"/>
          <p:nvPr/>
        </p:nvSpPr>
        <p:spPr>
          <a:xfrm>
            <a:off x="214487" y="3960928"/>
            <a:ext cx="650834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Session 4</a:t>
            </a:r>
          </a:p>
          <a:p>
            <a:r>
              <a:rPr lang="en-GB" dirty="0"/>
              <a:t>Developmental area: Shelter building area </a:t>
            </a:r>
          </a:p>
          <a:p>
            <a:r>
              <a:rPr lang="en-GB" dirty="0"/>
              <a:t>Area of learning and experience: Mathematics and Numeracy </a:t>
            </a:r>
          </a:p>
          <a:p>
            <a:r>
              <a:rPr lang="en-GB" dirty="0"/>
              <a:t>Aims: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 knowing how to use the equipment correctly.</a:t>
            </a:r>
          </a:p>
          <a:p>
            <a:r>
              <a:rPr lang="en-GB" dirty="0"/>
              <a:t>Objectives: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 using different measurements and angles to create forts and shelters.  </a:t>
            </a:r>
          </a:p>
        </p:txBody>
      </p:sp>
    </p:spTree>
    <p:extLst>
      <p:ext uri="{BB962C8B-B14F-4D97-AF65-F5344CB8AC3E}">
        <p14:creationId xmlns:p14="http://schemas.microsoft.com/office/powerpoint/2010/main" val="4086410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8CDD186-03E3-4AED-BEB6-0B3BEC208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8D1E9-253F-48B1-B488-D9983524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762" y="145774"/>
            <a:ext cx="5978072" cy="6891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Sessions 5&amp;6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598C52-F80A-4446-B519-7CCB1A03F4F2}"/>
              </a:ext>
            </a:extLst>
          </p:cNvPr>
          <p:cNvSpPr txBox="1"/>
          <p:nvPr/>
        </p:nvSpPr>
        <p:spPr>
          <a:xfrm>
            <a:off x="320040" y="1074420"/>
            <a:ext cx="6848625" cy="30103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u="sng" dirty="0"/>
              <a:t>Session 5</a:t>
            </a:r>
          </a:p>
          <a:p>
            <a:pPr>
              <a:spcAft>
                <a:spcPts val="600"/>
              </a:spcAft>
            </a:pPr>
            <a:r>
              <a:rPr lang="en-GB" dirty="0"/>
              <a:t>Developmental area: Shelter building area </a:t>
            </a:r>
          </a:p>
          <a:p>
            <a:pPr>
              <a:spcAft>
                <a:spcPts val="600"/>
              </a:spcAft>
            </a:pPr>
            <a:r>
              <a:rPr lang="en-GB" dirty="0"/>
              <a:t>Area of learning and experience: Expressive arts </a:t>
            </a:r>
          </a:p>
          <a:p>
            <a:pPr>
              <a:spcAft>
                <a:spcPts val="600"/>
              </a:spcAft>
            </a:pPr>
            <a:r>
              <a:rPr lang="en-GB" dirty="0"/>
              <a:t>Aims: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Students to create and show their interpretations of the </a:t>
            </a:r>
            <a:r>
              <a:rPr lang="en-US" dirty="0"/>
              <a:t>five basic elements: earth, water, fire, air, and space. </a:t>
            </a:r>
            <a:endParaRPr lang="en-GB" dirty="0"/>
          </a:p>
          <a:p>
            <a:pPr>
              <a:spcAft>
                <a:spcPts val="600"/>
              </a:spcAft>
            </a:pPr>
            <a:r>
              <a:rPr lang="en-GB" dirty="0"/>
              <a:t>Objectives: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For the students to increase their interpretations through art, dance and drama.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A0A425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CF706DA-13E8-4A4F-9260-551FB8127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14E4600-A8F2-4A44-A7C3-4001150DE3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28" r="3" b="3"/>
          <a:stretch/>
        </p:blipFill>
        <p:spPr>
          <a:xfrm>
            <a:off x="7678736" y="643465"/>
            <a:ext cx="4003193" cy="25511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7196887-A719-4FDB-AAAC-AEC30E8023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168"/>
          <a:stretch/>
        </p:blipFill>
        <p:spPr>
          <a:xfrm>
            <a:off x="7678736" y="3294291"/>
            <a:ext cx="4003193" cy="25511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9520956-3991-4048-8B0F-ED890BA65161}"/>
              </a:ext>
            </a:extLst>
          </p:cNvPr>
          <p:cNvSpPr txBox="1"/>
          <p:nvPr/>
        </p:nvSpPr>
        <p:spPr>
          <a:xfrm>
            <a:off x="151390" y="3770916"/>
            <a:ext cx="6930125" cy="340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u="sng" dirty="0"/>
              <a:t>Session 6</a:t>
            </a:r>
          </a:p>
          <a:p>
            <a:pPr>
              <a:spcAft>
                <a:spcPts val="600"/>
              </a:spcAft>
            </a:pPr>
            <a:r>
              <a:rPr lang="en-GB" dirty="0"/>
              <a:t>Developmental area: Seating area </a:t>
            </a:r>
          </a:p>
          <a:p>
            <a:pPr>
              <a:spcAft>
                <a:spcPts val="600"/>
              </a:spcAft>
            </a:pPr>
            <a:r>
              <a:rPr lang="en-GB" dirty="0"/>
              <a:t>Area of learning and experience: Expressive arts </a:t>
            </a:r>
          </a:p>
          <a:p>
            <a:pPr>
              <a:spcAft>
                <a:spcPts val="600"/>
              </a:spcAft>
            </a:pPr>
            <a:r>
              <a:rPr lang="en-GB" dirty="0"/>
              <a:t>Aims: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Students to have quiet time and listen to what they can hear outdoors.</a:t>
            </a:r>
          </a:p>
          <a:p>
            <a:pPr>
              <a:spcAft>
                <a:spcPts val="600"/>
              </a:spcAft>
            </a:pPr>
            <a:r>
              <a:rPr lang="en-GB" dirty="0"/>
              <a:t>Objectives: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For the students to increase their interpretations through music mimicking what they have heard/felt while sitting in this area.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067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8CDD186-03E3-4AED-BEB6-0B3BEC208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75DE32-8899-4BA0-BFEC-2D3C596F1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389798"/>
          </a:xfrm>
        </p:spPr>
        <p:txBody>
          <a:bodyPr>
            <a:normAutofit/>
          </a:bodyPr>
          <a:lstStyle/>
          <a:p>
            <a:r>
              <a:rPr lang="en-GB" dirty="0"/>
              <a:t>Sessions 7&amp;8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CF706DA-13E8-4A4F-9260-551FB8127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1AE01F-D134-44A5-BFB0-EBE267936C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9791" r="-2" b="27670"/>
          <a:stretch/>
        </p:blipFill>
        <p:spPr>
          <a:xfrm>
            <a:off x="7678736" y="643465"/>
            <a:ext cx="4003193" cy="25511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7D3BCAE-76B4-441A-8BC2-D0C5FFF445B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4"/>
          <a:stretch/>
        </p:blipFill>
        <p:spPr>
          <a:xfrm>
            <a:off x="7678736" y="3294291"/>
            <a:ext cx="4003193" cy="25511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090E68-F92C-484E-9AD3-63983737B6F3}"/>
              </a:ext>
            </a:extLst>
          </p:cNvPr>
          <p:cNvSpPr txBox="1"/>
          <p:nvPr/>
        </p:nvSpPr>
        <p:spPr>
          <a:xfrm>
            <a:off x="503582" y="1363500"/>
            <a:ext cx="6493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F94C69-7611-4AA1-96FE-49BAB9D94276}"/>
              </a:ext>
            </a:extLst>
          </p:cNvPr>
          <p:cNvSpPr txBox="1"/>
          <p:nvPr/>
        </p:nvSpPr>
        <p:spPr>
          <a:xfrm>
            <a:off x="166181" y="2088614"/>
            <a:ext cx="6896205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u="sng" dirty="0"/>
              <a:t>Session 7 &amp; 8</a:t>
            </a:r>
          </a:p>
          <a:p>
            <a:pPr>
              <a:spcAft>
                <a:spcPts val="600"/>
              </a:spcAft>
            </a:pPr>
            <a:r>
              <a:rPr lang="en-US" dirty="0"/>
              <a:t>Developmental area: Seating/planting area</a:t>
            </a:r>
          </a:p>
          <a:p>
            <a:pPr>
              <a:spcAft>
                <a:spcPts val="600"/>
              </a:spcAft>
            </a:pPr>
            <a:r>
              <a:rPr lang="en-US" dirty="0"/>
              <a:t>Area of learning and experience: Health and wellbeing/The Languages, Literacy and Communication  </a:t>
            </a:r>
          </a:p>
          <a:p>
            <a:pPr>
              <a:spcAft>
                <a:spcPts val="600"/>
              </a:spcAft>
            </a:pPr>
            <a:r>
              <a:rPr lang="en-US" dirty="0"/>
              <a:t>Aims: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For all students to write down how they are feeling in this area. </a:t>
            </a:r>
          </a:p>
          <a:p>
            <a:pPr>
              <a:spcAft>
                <a:spcPts val="600"/>
              </a:spcAft>
            </a:pPr>
            <a:r>
              <a:rPr lang="en-US" dirty="0"/>
              <a:t>Objectives: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For the students to feel confident expressing their emotions. </a:t>
            </a:r>
          </a:p>
        </p:txBody>
      </p:sp>
    </p:spTree>
    <p:extLst>
      <p:ext uri="{BB962C8B-B14F-4D97-AF65-F5344CB8AC3E}">
        <p14:creationId xmlns:p14="http://schemas.microsoft.com/office/powerpoint/2010/main" val="3974353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4B52B-0F81-468E-8940-BAFD56B54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930" y="369486"/>
            <a:ext cx="5978072" cy="1481150"/>
          </a:xfrm>
        </p:spPr>
        <p:txBody>
          <a:bodyPr>
            <a:normAutofit/>
          </a:bodyPr>
          <a:lstStyle/>
          <a:p>
            <a:r>
              <a:rPr lang="en-GB" sz="3200" dirty="0">
                <a:effectLst/>
              </a:rPr>
              <a:t>The current Physical Education curriculum and how it relates to the residential experience.</a:t>
            </a:r>
            <a:endParaRPr lang="en-GB" sz="32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BDEA2D-AD47-44AE-92E5-0523691295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8600" y="720948"/>
            <a:ext cx="3699934" cy="246970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675ABD1-E415-422F-B4F0-A99F1C56F8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48600" y="3745968"/>
            <a:ext cx="3699934" cy="23124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05AFF5-69F5-4819-9F93-49AF271A467C}"/>
              </a:ext>
            </a:extLst>
          </p:cNvPr>
          <p:cNvSpPr txBox="1"/>
          <p:nvPr/>
        </p:nvSpPr>
        <p:spPr>
          <a:xfrm>
            <a:off x="879930" y="2220122"/>
            <a:ext cx="632520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are 4 areas within the key stage 3 program of study for physical education. </a:t>
            </a:r>
          </a:p>
          <a:p>
            <a:endParaRPr lang="en-GB" dirty="0"/>
          </a:p>
          <a:p>
            <a:r>
              <a:rPr lang="en-GB" dirty="0"/>
              <a:t>1.Health, fitness and well-being activities </a:t>
            </a:r>
          </a:p>
          <a:p>
            <a:r>
              <a:rPr lang="en-GB" dirty="0"/>
              <a:t>2.Creative activities </a:t>
            </a:r>
          </a:p>
          <a:p>
            <a:r>
              <a:rPr lang="en-GB" dirty="0"/>
              <a:t>3.Adventurous activities </a:t>
            </a:r>
          </a:p>
          <a:p>
            <a:r>
              <a:rPr lang="en-GB" dirty="0"/>
              <a:t>4.Competitive activities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043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9716C-E92B-46AE-BA1B-3F81F59A1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/>
              </a:rPr>
              <a:t>How does this prepare the class for a residential visit to an outdoor centre?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504CDA-FF30-415E-9E79-B38D938CC6CF}"/>
              </a:ext>
            </a:extLst>
          </p:cNvPr>
          <p:cNvSpPr txBox="1"/>
          <p:nvPr/>
        </p:nvSpPr>
        <p:spPr>
          <a:xfrm>
            <a:off x="1165889" y="2451652"/>
            <a:ext cx="986022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900" indent="0">
              <a:buNone/>
            </a:pPr>
            <a:r>
              <a:rPr lang="en-GB" sz="2800" dirty="0"/>
              <a:t>What happens at a residential visit? </a:t>
            </a:r>
          </a:p>
          <a:p>
            <a:pPr marL="36900" indent="0">
              <a:buNone/>
            </a:pPr>
            <a:endParaRPr lang="en-GB" sz="2800" dirty="0"/>
          </a:p>
          <a:p>
            <a:pPr marL="36900" indent="0">
              <a:buNone/>
            </a:pPr>
            <a:r>
              <a:rPr lang="en-GB" sz="2800" dirty="0"/>
              <a:t>Preparations for a residential visit to an outdoor centre include:</a:t>
            </a:r>
          </a:p>
          <a:p>
            <a:r>
              <a:rPr lang="en-GB" sz="2800" dirty="0"/>
              <a:t>Learning in new environments with new equipment </a:t>
            </a:r>
          </a:p>
          <a:p>
            <a:r>
              <a:rPr lang="en-GB" sz="2800" dirty="0"/>
              <a:t>Teamwork and leadership</a:t>
            </a:r>
          </a:p>
          <a:p>
            <a:r>
              <a:rPr lang="en-GB" sz="2800" dirty="0"/>
              <a:t>Independence</a:t>
            </a:r>
          </a:p>
        </p:txBody>
      </p:sp>
    </p:spTree>
    <p:extLst>
      <p:ext uri="{BB962C8B-B14F-4D97-AF65-F5344CB8AC3E}">
        <p14:creationId xmlns:p14="http://schemas.microsoft.com/office/powerpoint/2010/main" val="335517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FD984-F885-439E-86B4-A09460F3B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Any questions? </a:t>
            </a:r>
          </a:p>
        </p:txBody>
      </p:sp>
      <p:pic>
        <p:nvPicPr>
          <p:cNvPr id="1026" name="Picture 2" descr="5 weird questions to ask about your leadership style | The Enterprisers  Project">
            <a:extLst>
              <a:ext uri="{FF2B5EF4-FFF2-40B4-BE49-F238E27FC236}">
                <a16:creationId xmlns:a16="http://schemas.microsoft.com/office/drawing/2014/main" id="{53C4E413-FBF3-46B1-A294-67B0A74E566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487" y="2266950"/>
            <a:ext cx="590550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4911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AC7E5-3CD7-4811-9360-4EDDFCBD9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AB2DA3-3B21-45B7-8B6A-A4F1B200C5B8}"/>
              </a:ext>
            </a:extLst>
          </p:cNvPr>
          <p:cNvSpPr txBox="1"/>
          <p:nvPr/>
        </p:nvSpPr>
        <p:spPr>
          <a:xfrm>
            <a:off x="1589650" y="1866900"/>
            <a:ext cx="984738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Hwb.gov.wales</a:t>
            </a:r>
            <a:r>
              <a:rPr lang="en-US" dirty="0"/>
              <a:t>. 2008. [online] Available at: &lt;https://hwb.gov.wales/api/storage/7b01cf26-9974-4c3d-bb1f-ee79e111b448/physical-education-inthe-national-curriculum.pdf&gt; [Accessed 3 January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Dyment</a:t>
            </a:r>
            <a:r>
              <a:rPr lang="en-US" dirty="0"/>
              <a:t>, J. E. 2005. [online] Available at: &lt;https://www.evergreen.ca/docs/res/Gaining-Ground.pdf&gt; [Accessed 3 January 2021]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Gibson, J. J. 1986. </a:t>
            </a:r>
            <a:r>
              <a:rPr lang="en-US" i="1" dirty="0"/>
              <a:t>The ecological approach to visual perception</a:t>
            </a:r>
            <a:r>
              <a:rPr lang="en-US" dirty="0"/>
              <a:t>, Hillsdale, NJ: Lawrence Erlbaum.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Hyndman, B. and Mahony, L. (2018) ‘Developing creativity through outdoor physical activities: a qualitative exploration of contrasting school equipment provisions’, </a:t>
            </a:r>
            <a:r>
              <a:rPr lang="en-US" i="1" dirty="0"/>
              <a:t>Journal of Adventure Education and Outdoor Learning,</a:t>
            </a:r>
            <a:r>
              <a:rPr lang="en-US" dirty="0"/>
              <a:t> 18(3), pp.242-256. DOI:10.1080/14729679.2018.1436078.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2994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Arial Nova">
      <a:majorFont>
        <a:latin typeface="Arial Nova Light"/>
        <a:ea typeface=""/>
        <a:cs typeface=""/>
      </a:majorFont>
      <a:minorFont>
        <a:latin typeface="Arial Nova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7E70FC5-1855-47AB-8CE1-CB3C873A8988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0CB38EC-895A-4F8F-8F75-E263501ABB5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60E646-30AD-4BA0-97EA-A7A07DF549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614</Words>
  <Application>Microsoft Office PowerPoint</Application>
  <PresentationFormat>Widescreen</PresentationFormat>
  <Paragraphs>78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Nova</vt:lpstr>
      <vt:lpstr>Arial Nova Light</vt:lpstr>
      <vt:lpstr>Wingdings 2</vt:lpstr>
      <vt:lpstr>SlateVTI</vt:lpstr>
      <vt:lpstr>A unit of work for Adventurous Activities </vt:lpstr>
      <vt:lpstr>Sessions 1&amp;2</vt:lpstr>
      <vt:lpstr>Sessions 3&amp;4</vt:lpstr>
      <vt:lpstr>Sessions 5&amp;6</vt:lpstr>
      <vt:lpstr>Sessions 7&amp;8 </vt:lpstr>
      <vt:lpstr>The current Physical Education curriculum and how it relates to the residential experience.</vt:lpstr>
      <vt:lpstr>How does this prepare the class for a residential visit to an outdoor centre?</vt:lpstr>
      <vt:lpstr>Any questions?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unit of work for Adventurous Activities</dc:title>
  <dc:creator>mackenzie davies</dc:creator>
  <cp:lastModifiedBy>mackenzie davies</cp:lastModifiedBy>
  <cp:revision>12</cp:revision>
  <dcterms:created xsi:type="dcterms:W3CDTF">2021-01-06T17:45:35Z</dcterms:created>
  <dcterms:modified xsi:type="dcterms:W3CDTF">2021-01-07T09:51:33Z</dcterms:modified>
</cp:coreProperties>
</file>