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68" r:id="rId3"/>
    <p:sldId id="257" r:id="rId4"/>
    <p:sldId id="258" r:id="rId5"/>
    <p:sldId id="259" r:id="rId6"/>
    <p:sldId id="262" r:id="rId7"/>
    <p:sldId id="265" r:id="rId8"/>
    <p:sldId id="263" r:id="rId9"/>
    <p:sldId id="264" r:id="rId10"/>
    <p:sldId id="260" r:id="rId11"/>
    <p:sldId id="267" r:id="rId12"/>
    <p:sldId id="266" r:id="rId13"/>
    <p:sldId id="261" r:id="rId1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D1F20D-962E-A8CF-DACF-E7B751B1FC19}" v="186" dt="2026-03-14T22:28:41.644"/>
    <p1510:client id="{3680309D-BCF0-2380-2E7D-8FFDB262EC6E}" v="133" dt="2026-03-14T12:31:01.323"/>
    <p1510:client id="{43A9B710-2C6F-D0F8-D112-B5B5C5D620C5}" v="321" dt="2026-03-14T11:31:50.256"/>
    <p1510:client id="{47A77119-31C6-B15A-7098-F558678C52C4}" v="107" dt="2026-03-14T22:34:30.168"/>
    <p1510:client id="{5EC70FB7-6529-6C69-2D3F-8FC28DAD6255}" v="23" dt="2026-03-14T22:58:53.603"/>
    <p1510:client id="{87E9B642-DDDD-D1C8-24FE-63D5356D858E}" v="50" dt="2026-03-15T11:02:43.228"/>
    <p1510:client id="{A1594F43-93DD-1EA8-5F91-9FE512DF6D58}" v="1" dt="2026-03-15T11:21:14.614"/>
    <p1510:client id="{FF774237-3761-3E7C-3547-26AB17AB0477}" v="6" dt="2026-03-14T23:00:15.61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ran Rehman (2437752)" userId="S::2437752@student.uwtsd.ac.uk::c621d629-0134-4e8e-a112-0804d40e3d59" providerId="AD" clId="Web-{43A9B710-2C6F-D0F8-D112-B5B5C5D620C5}"/>
    <pc:docChg chg="addSld modSld">
      <pc:chgData name="Kiran Rehman (2437752)" userId="S::2437752@student.uwtsd.ac.uk::c621d629-0134-4e8e-a112-0804d40e3d59" providerId="AD" clId="Web-{43A9B710-2C6F-D0F8-D112-B5B5C5D620C5}" dt="2026-03-14T11:32:11.819" v="359"/>
      <pc:docMkLst>
        <pc:docMk/>
      </pc:docMkLst>
      <pc:sldChg chg="modSp">
        <pc:chgData name="Kiran Rehman (2437752)" userId="S::2437752@student.uwtsd.ac.uk::c621d629-0134-4e8e-a112-0804d40e3d59" providerId="AD" clId="Web-{43A9B710-2C6F-D0F8-D112-B5B5C5D620C5}" dt="2026-03-14T11:03:15.396" v="71" actId="20577"/>
        <pc:sldMkLst>
          <pc:docMk/>
          <pc:sldMk cId="0" sldId="256"/>
        </pc:sldMkLst>
        <pc:spChg chg="mod">
          <ac:chgData name="Kiran Rehman (2437752)" userId="S::2437752@student.uwtsd.ac.uk::c621d629-0134-4e8e-a112-0804d40e3d59" providerId="AD" clId="Web-{43A9B710-2C6F-D0F8-D112-B5B5C5D620C5}" dt="2026-03-14T11:03:15.396" v="71" actId="20577"/>
          <ac:spMkLst>
            <pc:docMk/>
            <pc:sldMk cId="0" sldId="256"/>
            <ac:spMk id="3" creationId="{00000000-0000-0000-0000-000000000000}"/>
          </ac:spMkLst>
        </pc:spChg>
      </pc:sldChg>
      <pc:sldChg chg="addSp delSp modSp">
        <pc:chgData name="Kiran Rehman (2437752)" userId="S::2437752@student.uwtsd.ac.uk::c621d629-0134-4e8e-a112-0804d40e3d59" providerId="AD" clId="Web-{43A9B710-2C6F-D0F8-D112-B5B5C5D620C5}" dt="2026-03-14T11:04:09.241" v="76"/>
        <pc:sldMkLst>
          <pc:docMk/>
          <pc:sldMk cId="0" sldId="257"/>
        </pc:sldMkLst>
        <pc:spChg chg="mod">
          <ac:chgData name="Kiran Rehman (2437752)" userId="S::2437752@student.uwtsd.ac.uk::c621d629-0134-4e8e-a112-0804d40e3d59" providerId="AD" clId="Web-{43A9B710-2C6F-D0F8-D112-B5B5C5D620C5}" dt="2026-03-14T11:04:09.241" v="76"/>
          <ac:spMkLst>
            <pc:docMk/>
            <pc:sldMk cId="0" sldId="257"/>
            <ac:spMk id="2" creationId="{00000000-0000-0000-0000-000000000000}"/>
          </ac:spMkLst>
        </pc:spChg>
        <pc:spChg chg="add del">
          <ac:chgData name="Kiran Rehman (2437752)" userId="S::2437752@student.uwtsd.ac.uk::c621d629-0134-4e8e-a112-0804d40e3d59" providerId="AD" clId="Web-{43A9B710-2C6F-D0F8-D112-B5B5C5D620C5}" dt="2026-03-14T11:04:09.241" v="76"/>
          <ac:spMkLst>
            <pc:docMk/>
            <pc:sldMk cId="0" sldId="257"/>
            <ac:spMk id="75" creationId="{BACC6370-2D7E-4714-9D71-7542949D7D5D}"/>
          </ac:spMkLst>
        </pc:spChg>
        <pc:spChg chg="add del">
          <ac:chgData name="Kiran Rehman (2437752)" userId="S::2437752@student.uwtsd.ac.uk::c621d629-0134-4e8e-a112-0804d40e3d59" providerId="AD" clId="Web-{43A9B710-2C6F-D0F8-D112-B5B5C5D620C5}" dt="2026-03-14T11:04:09.241" v="76"/>
          <ac:spMkLst>
            <pc:docMk/>
            <pc:sldMk cId="0" sldId="257"/>
            <ac:spMk id="77" creationId="{F68B3F68-107C-434F-AA38-110D5EA91B85}"/>
          </ac:spMkLst>
        </pc:spChg>
        <pc:spChg chg="add del">
          <ac:chgData name="Kiran Rehman (2437752)" userId="S::2437752@student.uwtsd.ac.uk::c621d629-0134-4e8e-a112-0804d40e3d59" providerId="AD" clId="Web-{43A9B710-2C6F-D0F8-D112-B5B5C5D620C5}" dt="2026-03-14T11:04:09.241" v="76"/>
          <ac:spMkLst>
            <pc:docMk/>
            <pc:sldMk cId="0" sldId="257"/>
            <ac:spMk id="79" creationId="{AAD0DBB9-1A4B-4391-81D4-CB19F9AB918A}"/>
          </ac:spMkLst>
        </pc:spChg>
        <pc:spChg chg="add del">
          <ac:chgData name="Kiran Rehman (2437752)" userId="S::2437752@student.uwtsd.ac.uk::c621d629-0134-4e8e-a112-0804d40e3d59" providerId="AD" clId="Web-{43A9B710-2C6F-D0F8-D112-B5B5C5D620C5}" dt="2026-03-14T11:04:09.241" v="76"/>
          <ac:spMkLst>
            <pc:docMk/>
            <pc:sldMk cId="0" sldId="257"/>
            <ac:spMk id="81" creationId="{063BBA22-50EA-4C4D-BE05-F1CE4E63AA56}"/>
          </ac:spMkLst>
        </pc:spChg>
        <pc:spChg chg="add del">
          <ac:chgData name="Kiran Rehman (2437752)" userId="S::2437752@student.uwtsd.ac.uk::c621d629-0134-4e8e-a112-0804d40e3d59" providerId="AD" clId="Web-{43A9B710-2C6F-D0F8-D112-B5B5C5D620C5}" dt="2026-03-14T11:03:58.647" v="73"/>
          <ac:spMkLst>
            <pc:docMk/>
            <pc:sldMk cId="0" sldId="257"/>
            <ac:spMk id="86" creationId="{2659FDB4-FCBE-4A89-B46D-43D4FA54464D}"/>
          </ac:spMkLst>
        </pc:spChg>
        <pc:spChg chg="add del">
          <ac:chgData name="Kiran Rehman (2437752)" userId="S::2437752@student.uwtsd.ac.uk::c621d629-0134-4e8e-a112-0804d40e3d59" providerId="AD" clId="Web-{43A9B710-2C6F-D0F8-D112-B5B5C5D620C5}" dt="2026-03-14T11:04:09.147" v="75"/>
          <ac:spMkLst>
            <pc:docMk/>
            <pc:sldMk cId="0" sldId="257"/>
            <ac:spMk id="87" creationId="{257363FD-7E77-4145-9483-331A807ADF0E}"/>
          </ac:spMkLst>
        </pc:spChg>
        <pc:spChg chg="add">
          <ac:chgData name="Kiran Rehman (2437752)" userId="S::2437752@student.uwtsd.ac.uk::c621d629-0134-4e8e-a112-0804d40e3d59" providerId="AD" clId="Web-{43A9B710-2C6F-D0F8-D112-B5B5C5D620C5}" dt="2026-03-14T11:04:09.241" v="76"/>
          <ac:spMkLst>
            <pc:docMk/>
            <pc:sldMk cId="0" sldId="257"/>
            <ac:spMk id="89" creationId="{2E442304-DDBD-4F7B-8017-36BCC863FB40}"/>
          </ac:spMkLst>
        </pc:spChg>
        <pc:spChg chg="add">
          <ac:chgData name="Kiran Rehman (2437752)" userId="S::2437752@student.uwtsd.ac.uk::c621d629-0134-4e8e-a112-0804d40e3d59" providerId="AD" clId="Web-{43A9B710-2C6F-D0F8-D112-B5B5C5D620C5}" dt="2026-03-14T11:04:09.241" v="76"/>
          <ac:spMkLst>
            <pc:docMk/>
            <pc:sldMk cId="0" sldId="257"/>
            <ac:spMk id="90" creationId="{5E107275-3853-46FD-A241-DE4355A42675}"/>
          </ac:spMkLst>
        </pc:spChg>
        <pc:graphicFrameChg chg="mod modGraphic">
          <ac:chgData name="Kiran Rehman (2437752)" userId="S::2437752@student.uwtsd.ac.uk::c621d629-0134-4e8e-a112-0804d40e3d59" providerId="AD" clId="Web-{43A9B710-2C6F-D0F8-D112-B5B5C5D620C5}" dt="2026-03-14T11:04:09.241" v="76"/>
          <ac:graphicFrameMkLst>
            <pc:docMk/>
            <pc:sldMk cId="0" sldId="257"/>
            <ac:graphicFrameMk id="5" creationId="{64673830-8079-200A-5573-7D23B2AD8AD8}"/>
          </ac:graphicFrameMkLst>
        </pc:graphicFrameChg>
        <pc:picChg chg="add del">
          <ac:chgData name="Kiran Rehman (2437752)" userId="S::2437752@student.uwtsd.ac.uk::c621d629-0134-4e8e-a112-0804d40e3d59" providerId="AD" clId="Web-{43A9B710-2C6F-D0F8-D112-B5B5C5D620C5}" dt="2026-03-14T11:04:09.147" v="75"/>
          <ac:picMkLst>
            <pc:docMk/>
            <pc:sldMk cId="0" sldId="257"/>
            <ac:picMk id="83" creationId="{3836E496-403D-FFB1-FAF0-927072262C95}"/>
          </ac:picMkLst>
        </pc:picChg>
        <pc:cxnChg chg="add del">
          <ac:chgData name="Kiran Rehman (2437752)" userId="S::2437752@student.uwtsd.ac.uk::c621d629-0134-4e8e-a112-0804d40e3d59" providerId="AD" clId="Web-{43A9B710-2C6F-D0F8-D112-B5B5C5D620C5}" dt="2026-03-14T11:03:58.647" v="73"/>
          <ac:cxnSpMkLst>
            <pc:docMk/>
            <pc:sldMk cId="0" sldId="257"/>
            <ac:cxnSpMk id="88" creationId="{C8F51B3F-8331-4E4A-AE96-D47B1006EEAD}"/>
          </ac:cxnSpMkLst>
        </pc:cxnChg>
      </pc:sldChg>
      <pc:sldChg chg="modSp">
        <pc:chgData name="Kiran Rehman (2437752)" userId="S::2437752@student.uwtsd.ac.uk::c621d629-0134-4e8e-a112-0804d40e3d59" providerId="AD" clId="Web-{43A9B710-2C6F-D0F8-D112-B5B5C5D620C5}" dt="2026-03-14T10:59:27.188" v="9" actId="20577"/>
        <pc:sldMkLst>
          <pc:docMk/>
          <pc:sldMk cId="0" sldId="258"/>
        </pc:sldMkLst>
        <pc:graphicFrameChg chg="modGraphic">
          <ac:chgData name="Kiran Rehman (2437752)" userId="S::2437752@student.uwtsd.ac.uk::c621d629-0134-4e8e-a112-0804d40e3d59" providerId="AD" clId="Web-{43A9B710-2C6F-D0F8-D112-B5B5C5D620C5}" dt="2026-03-14T10:59:27.188" v="9" actId="20577"/>
          <ac:graphicFrameMkLst>
            <pc:docMk/>
            <pc:sldMk cId="0" sldId="258"/>
            <ac:graphicFrameMk id="35" creationId="{4253A453-00B4-6B6F-5FBC-676FFC240DCB}"/>
          </ac:graphicFrameMkLst>
        </pc:graphicFrameChg>
      </pc:sldChg>
      <pc:sldChg chg="modSp">
        <pc:chgData name="Kiran Rehman (2437752)" userId="S::2437752@student.uwtsd.ac.uk::c621d629-0134-4e8e-a112-0804d40e3d59" providerId="AD" clId="Web-{43A9B710-2C6F-D0F8-D112-B5B5C5D620C5}" dt="2026-03-14T11:04:53.429" v="78" actId="20577"/>
        <pc:sldMkLst>
          <pc:docMk/>
          <pc:sldMk cId="0" sldId="259"/>
        </pc:sldMkLst>
        <pc:graphicFrameChg chg="modGraphic">
          <ac:chgData name="Kiran Rehman (2437752)" userId="S::2437752@student.uwtsd.ac.uk::c621d629-0134-4e8e-a112-0804d40e3d59" providerId="AD" clId="Web-{43A9B710-2C6F-D0F8-D112-B5B5C5D620C5}" dt="2026-03-14T11:04:53.429" v="78" actId="20577"/>
          <ac:graphicFrameMkLst>
            <pc:docMk/>
            <pc:sldMk cId="0" sldId="259"/>
            <ac:graphicFrameMk id="5" creationId="{6627FFD7-7848-C7E7-D28F-77D82450103D}"/>
          </ac:graphicFrameMkLst>
        </pc:graphicFrameChg>
      </pc:sldChg>
      <pc:sldChg chg="addSp delSp modSp new mod setBg">
        <pc:chgData name="Kiran Rehman (2437752)" userId="S::2437752@student.uwtsd.ac.uk::c621d629-0134-4e8e-a112-0804d40e3d59" providerId="AD" clId="Web-{43A9B710-2C6F-D0F8-D112-B5B5C5D620C5}" dt="2026-03-14T11:32:11.819" v="359"/>
        <pc:sldMkLst>
          <pc:docMk/>
          <pc:sldMk cId="328237540" sldId="262"/>
        </pc:sldMkLst>
        <pc:spChg chg="mod">
          <ac:chgData name="Kiran Rehman (2437752)" userId="S::2437752@student.uwtsd.ac.uk::c621d629-0134-4e8e-a112-0804d40e3d59" providerId="AD" clId="Web-{43A9B710-2C6F-D0F8-D112-B5B5C5D620C5}" dt="2026-03-14T11:32:11.819" v="359"/>
          <ac:spMkLst>
            <pc:docMk/>
            <pc:sldMk cId="328237540" sldId="262"/>
            <ac:spMk id="2" creationId="{F701C24F-45BA-08CF-BBB5-5511C6D44578}"/>
          </ac:spMkLst>
        </pc:spChg>
        <pc:spChg chg="add del">
          <ac:chgData name="Kiran Rehman (2437752)" userId="S::2437752@student.uwtsd.ac.uk::c621d629-0134-4e8e-a112-0804d40e3d59" providerId="AD" clId="Web-{43A9B710-2C6F-D0F8-D112-B5B5C5D620C5}" dt="2026-03-14T11:13:53.887" v="115"/>
          <ac:spMkLst>
            <pc:docMk/>
            <pc:sldMk cId="328237540" sldId="262"/>
            <ac:spMk id="3" creationId="{C489A4D6-891B-8615-6B10-C238DC18A2A5}"/>
          </ac:spMkLst>
        </pc:spChg>
        <pc:spChg chg="add del">
          <ac:chgData name="Kiran Rehman (2437752)" userId="S::2437752@student.uwtsd.ac.uk::c621d629-0134-4e8e-a112-0804d40e3d59" providerId="AD" clId="Web-{43A9B710-2C6F-D0F8-D112-B5B5C5D620C5}" dt="2026-03-14T11:32:11.819" v="359"/>
          <ac:spMkLst>
            <pc:docMk/>
            <pc:sldMk cId="328237540" sldId="262"/>
            <ac:spMk id="8" creationId="{1B15ED52-F352-441B-82BF-E0EA34836D08}"/>
          </ac:spMkLst>
        </pc:spChg>
        <pc:spChg chg="add del">
          <ac:chgData name="Kiran Rehman (2437752)" userId="S::2437752@student.uwtsd.ac.uk::c621d629-0134-4e8e-a112-0804d40e3d59" providerId="AD" clId="Web-{43A9B710-2C6F-D0F8-D112-B5B5C5D620C5}" dt="2026-03-14T11:13:53.887" v="114"/>
          <ac:spMkLst>
            <pc:docMk/>
            <pc:sldMk cId="328237540" sldId="262"/>
            <ac:spMk id="9" creationId="{DCD9C319-51C4-4B3F-AEB3-47BB3616FF6F}"/>
          </ac:spMkLst>
        </pc:spChg>
        <pc:spChg chg="add del">
          <ac:chgData name="Kiran Rehman (2437752)" userId="S::2437752@student.uwtsd.ac.uk::c621d629-0134-4e8e-a112-0804d40e3d59" providerId="AD" clId="Web-{43A9B710-2C6F-D0F8-D112-B5B5C5D620C5}" dt="2026-03-14T11:32:11.819" v="359"/>
          <ac:spMkLst>
            <pc:docMk/>
            <pc:sldMk cId="328237540" sldId="262"/>
            <ac:spMk id="10" creationId="{3B2E3793-BFE6-45A2-9B7B-E18844431C99}"/>
          </ac:spMkLst>
        </pc:spChg>
        <pc:spChg chg="add del mod">
          <ac:chgData name="Kiran Rehman (2437752)" userId="S::2437752@student.uwtsd.ac.uk::c621d629-0134-4e8e-a112-0804d40e3d59" providerId="AD" clId="Web-{43A9B710-2C6F-D0F8-D112-B5B5C5D620C5}" dt="2026-03-14T11:31:50.256" v="354"/>
          <ac:spMkLst>
            <pc:docMk/>
            <pc:sldMk cId="328237540" sldId="262"/>
            <ac:spMk id="11" creationId="{C489A4D6-891B-8615-6B10-C238DC18A2A5}"/>
          </ac:spMkLst>
        </pc:spChg>
        <pc:spChg chg="add del">
          <ac:chgData name="Kiran Rehman (2437752)" userId="S::2437752@student.uwtsd.ac.uk::c621d629-0134-4e8e-a112-0804d40e3d59" providerId="AD" clId="Web-{43A9B710-2C6F-D0F8-D112-B5B5C5D620C5}" dt="2026-03-14T11:32:11.819" v="359"/>
          <ac:spMkLst>
            <pc:docMk/>
            <pc:sldMk cId="328237540" sldId="262"/>
            <ac:spMk id="12" creationId="{BC4C4868-CB8F-4AF9-9CDB-8108F2C19B67}"/>
          </ac:spMkLst>
        </pc:spChg>
        <pc:spChg chg="add del">
          <ac:chgData name="Kiran Rehman (2437752)" userId="S::2437752@student.uwtsd.ac.uk::c621d629-0134-4e8e-a112-0804d40e3d59" providerId="AD" clId="Web-{43A9B710-2C6F-D0F8-D112-B5B5C5D620C5}" dt="2026-03-14T11:32:11.819" v="359"/>
          <ac:spMkLst>
            <pc:docMk/>
            <pc:sldMk cId="328237540" sldId="262"/>
            <ac:spMk id="14" creationId="{375E0459-6403-40CD-989D-56A4407CA12E}"/>
          </ac:spMkLst>
        </pc:spChg>
        <pc:spChg chg="add del">
          <ac:chgData name="Kiran Rehman (2437752)" userId="S::2437752@student.uwtsd.ac.uk::c621d629-0134-4e8e-a112-0804d40e3d59" providerId="AD" clId="Web-{43A9B710-2C6F-D0F8-D112-B5B5C5D620C5}" dt="2026-03-14T11:32:11.819" v="359"/>
          <ac:spMkLst>
            <pc:docMk/>
            <pc:sldMk cId="328237540" sldId="262"/>
            <ac:spMk id="16" creationId="{53E5B1A8-3AC9-4BD1-9BBC-78CA94F2D1BA}"/>
          </ac:spMkLst>
        </pc:spChg>
        <pc:spChg chg="add del">
          <ac:chgData name="Kiran Rehman (2437752)" userId="S::2437752@student.uwtsd.ac.uk::c621d629-0134-4e8e-a112-0804d40e3d59" providerId="AD" clId="Web-{43A9B710-2C6F-D0F8-D112-B5B5C5D620C5}" dt="2026-03-14T11:32:09.366" v="356"/>
          <ac:spMkLst>
            <pc:docMk/>
            <pc:sldMk cId="328237540" sldId="262"/>
            <ac:spMk id="21" creationId="{BACC6370-2D7E-4714-9D71-7542949D7D5D}"/>
          </ac:spMkLst>
        </pc:spChg>
        <pc:spChg chg="add del">
          <ac:chgData name="Kiran Rehman (2437752)" userId="S::2437752@student.uwtsd.ac.uk::c621d629-0134-4e8e-a112-0804d40e3d59" providerId="AD" clId="Web-{43A9B710-2C6F-D0F8-D112-B5B5C5D620C5}" dt="2026-03-14T11:32:09.366" v="356"/>
          <ac:spMkLst>
            <pc:docMk/>
            <pc:sldMk cId="328237540" sldId="262"/>
            <ac:spMk id="23" creationId="{F68B3F68-107C-434F-AA38-110D5EA91B85}"/>
          </ac:spMkLst>
        </pc:spChg>
        <pc:spChg chg="add del">
          <ac:chgData name="Kiran Rehman (2437752)" userId="S::2437752@student.uwtsd.ac.uk::c621d629-0134-4e8e-a112-0804d40e3d59" providerId="AD" clId="Web-{43A9B710-2C6F-D0F8-D112-B5B5C5D620C5}" dt="2026-03-14T11:32:09.366" v="356"/>
          <ac:spMkLst>
            <pc:docMk/>
            <pc:sldMk cId="328237540" sldId="262"/>
            <ac:spMk id="25" creationId="{AAD0DBB9-1A4B-4391-81D4-CB19F9AB918A}"/>
          </ac:spMkLst>
        </pc:spChg>
        <pc:spChg chg="add del">
          <ac:chgData name="Kiran Rehman (2437752)" userId="S::2437752@student.uwtsd.ac.uk::c621d629-0134-4e8e-a112-0804d40e3d59" providerId="AD" clId="Web-{43A9B710-2C6F-D0F8-D112-B5B5C5D620C5}" dt="2026-03-14T11:32:09.366" v="356"/>
          <ac:spMkLst>
            <pc:docMk/>
            <pc:sldMk cId="328237540" sldId="262"/>
            <ac:spMk id="27" creationId="{063BBA22-50EA-4C4D-BE05-F1CE4E63AA56}"/>
          </ac:spMkLst>
        </pc:spChg>
        <pc:spChg chg="add del">
          <ac:chgData name="Kiran Rehman (2437752)" userId="S::2437752@student.uwtsd.ac.uk::c621d629-0134-4e8e-a112-0804d40e3d59" providerId="AD" clId="Web-{43A9B710-2C6F-D0F8-D112-B5B5C5D620C5}" dt="2026-03-14T11:32:11.772" v="358"/>
          <ac:spMkLst>
            <pc:docMk/>
            <pc:sldMk cId="328237540" sldId="262"/>
            <ac:spMk id="29" creationId="{53B021B3-DE93-4AB7-8A18-CF5F1CED88B8}"/>
          </ac:spMkLst>
        </pc:spChg>
        <pc:spChg chg="add del">
          <ac:chgData name="Kiran Rehman (2437752)" userId="S::2437752@student.uwtsd.ac.uk::c621d629-0134-4e8e-a112-0804d40e3d59" providerId="AD" clId="Web-{43A9B710-2C6F-D0F8-D112-B5B5C5D620C5}" dt="2026-03-14T11:32:11.772" v="358"/>
          <ac:spMkLst>
            <pc:docMk/>
            <pc:sldMk cId="328237540" sldId="262"/>
            <ac:spMk id="30" creationId="{52D502E5-F6B4-4D58-B4AE-FC466FF15EE8}"/>
          </ac:spMkLst>
        </pc:spChg>
        <pc:spChg chg="add del">
          <ac:chgData name="Kiran Rehman (2437752)" userId="S::2437752@student.uwtsd.ac.uk::c621d629-0134-4e8e-a112-0804d40e3d59" providerId="AD" clId="Web-{43A9B710-2C6F-D0F8-D112-B5B5C5D620C5}" dt="2026-03-14T11:32:11.772" v="358"/>
          <ac:spMkLst>
            <pc:docMk/>
            <pc:sldMk cId="328237540" sldId="262"/>
            <ac:spMk id="31" creationId="{9DECDBF4-02B6-4BB4-B65B-B8107AD6A9E8}"/>
          </ac:spMkLst>
        </pc:spChg>
        <pc:spChg chg="add">
          <ac:chgData name="Kiran Rehman (2437752)" userId="S::2437752@student.uwtsd.ac.uk::c621d629-0134-4e8e-a112-0804d40e3d59" providerId="AD" clId="Web-{43A9B710-2C6F-D0F8-D112-B5B5C5D620C5}" dt="2026-03-14T11:32:11.819" v="359"/>
          <ac:spMkLst>
            <pc:docMk/>
            <pc:sldMk cId="328237540" sldId="262"/>
            <ac:spMk id="33" creationId="{BACC6370-2D7E-4714-9D71-7542949D7D5D}"/>
          </ac:spMkLst>
        </pc:spChg>
        <pc:spChg chg="add">
          <ac:chgData name="Kiran Rehman (2437752)" userId="S::2437752@student.uwtsd.ac.uk::c621d629-0134-4e8e-a112-0804d40e3d59" providerId="AD" clId="Web-{43A9B710-2C6F-D0F8-D112-B5B5C5D620C5}" dt="2026-03-14T11:32:11.819" v="359"/>
          <ac:spMkLst>
            <pc:docMk/>
            <pc:sldMk cId="328237540" sldId="262"/>
            <ac:spMk id="34" creationId="{F68B3F68-107C-434F-AA38-110D5EA91B85}"/>
          </ac:spMkLst>
        </pc:spChg>
        <pc:spChg chg="add">
          <ac:chgData name="Kiran Rehman (2437752)" userId="S::2437752@student.uwtsd.ac.uk::c621d629-0134-4e8e-a112-0804d40e3d59" providerId="AD" clId="Web-{43A9B710-2C6F-D0F8-D112-B5B5C5D620C5}" dt="2026-03-14T11:32:11.819" v="359"/>
          <ac:spMkLst>
            <pc:docMk/>
            <pc:sldMk cId="328237540" sldId="262"/>
            <ac:spMk id="35" creationId="{AAD0DBB9-1A4B-4391-81D4-CB19F9AB918A}"/>
          </ac:spMkLst>
        </pc:spChg>
        <pc:spChg chg="add">
          <ac:chgData name="Kiran Rehman (2437752)" userId="S::2437752@student.uwtsd.ac.uk::c621d629-0134-4e8e-a112-0804d40e3d59" providerId="AD" clId="Web-{43A9B710-2C6F-D0F8-D112-B5B5C5D620C5}" dt="2026-03-14T11:32:11.819" v="359"/>
          <ac:spMkLst>
            <pc:docMk/>
            <pc:sldMk cId="328237540" sldId="262"/>
            <ac:spMk id="36" creationId="{063BBA22-50EA-4C4D-BE05-F1CE4E63AA56}"/>
          </ac:spMkLst>
        </pc:spChg>
        <pc:graphicFrameChg chg="add mod ord modGraphic">
          <ac:chgData name="Kiran Rehman (2437752)" userId="S::2437752@student.uwtsd.ac.uk::c621d629-0134-4e8e-a112-0804d40e3d59" providerId="AD" clId="Web-{43A9B710-2C6F-D0F8-D112-B5B5C5D620C5}" dt="2026-03-14T11:32:11.772" v="358"/>
          <ac:graphicFrameMkLst>
            <pc:docMk/>
            <pc:sldMk cId="328237540" sldId="262"/>
            <ac:graphicFrameMk id="6" creationId="{67BF0496-165E-DCFD-1B6C-3761EEF4A83F}"/>
          </ac:graphicFrameMkLst>
        </pc:graphicFrameChg>
        <pc:picChg chg="add del">
          <ac:chgData name="Kiran Rehman (2437752)" userId="S::2437752@student.uwtsd.ac.uk::c621d629-0134-4e8e-a112-0804d40e3d59" providerId="AD" clId="Web-{43A9B710-2C6F-D0F8-D112-B5B5C5D620C5}" dt="2026-03-14T11:13:53.887" v="114"/>
          <ac:picMkLst>
            <pc:docMk/>
            <pc:sldMk cId="328237540" sldId="262"/>
            <ac:picMk id="5" creationId="{F382201F-DDEB-ED02-7367-87711E827882}"/>
          </ac:picMkLst>
        </pc:picChg>
      </pc:sldChg>
      <pc:sldChg chg="addSp modSp new mod setBg">
        <pc:chgData name="Kiran Rehman (2437752)" userId="S::2437752@student.uwtsd.ac.uk::c621d629-0134-4e8e-a112-0804d40e3d59" providerId="AD" clId="Web-{43A9B710-2C6F-D0F8-D112-B5B5C5D620C5}" dt="2026-03-14T11:13:27.480" v="112"/>
        <pc:sldMkLst>
          <pc:docMk/>
          <pc:sldMk cId="1057707907" sldId="263"/>
        </pc:sldMkLst>
        <pc:spChg chg="mod">
          <ac:chgData name="Kiran Rehman (2437752)" userId="S::2437752@student.uwtsd.ac.uk::c621d629-0134-4e8e-a112-0804d40e3d59" providerId="AD" clId="Web-{43A9B710-2C6F-D0F8-D112-B5B5C5D620C5}" dt="2026-03-14T11:13:27.480" v="112"/>
          <ac:spMkLst>
            <pc:docMk/>
            <pc:sldMk cId="1057707907" sldId="263"/>
            <ac:spMk id="2" creationId="{FF42A612-8EE9-23C8-86B0-7F67EB749604}"/>
          </ac:spMkLst>
        </pc:spChg>
        <pc:spChg chg="mod">
          <ac:chgData name="Kiran Rehman (2437752)" userId="S::2437752@student.uwtsd.ac.uk::c621d629-0134-4e8e-a112-0804d40e3d59" providerId="AD" clId="Web-{43A9B710-2C6F-D0F8-D112-B5B5C5D620C5}" dt="2026-03-14T11:13:27.480" v="112"/>
          <ac:spMkLst>
            <pc:docMk/>
            <pc:sldMk cId="1057707907" sldId="263"/>
            <ac:spMk id="3" creationId="{E4665B5A-8BC4-127B-E092-DE46261E9739}"/>
          </ac:spMkLst>
        </pc:spChg>
        <pc:spChg chg="add">
          <ac:chgData name="Kiran Rehman (2437752)" userId="S::2437752@student.uwtsd.ac.uk::c621d629-0134-4e8e-a112-0804d40e3d59" providerId="AD" clId="Web-{43A9B710-2C6F-D0F8-D112-B5B5C5D620C5}" dt="2026-03-14T11:13:27.480" v="112"/>
          <ac:spMkLst>
            <pc:docMk/>
            <pc:sldMk cId="1057707907" sldId="263"/>
            <ac:spMk id="8" creationId="{5C8908E2-EE49-44D2-9428-A28D2312A8D5}"/>
          </ac:spMkLst>
        </pc:spChg>
        <pc:spChg chg="add">
          <ac:chgData name="Kiran Rehman (2437752)" userId="S::2437752@student.uwtsd.ac.uk::c621d629-0134-4e8e-a112-0804d40e3d59" providerId="AD" clId="Web-{43A9B710-2C6F-D0F8-D112-B5B5C5D620C5}" dt="2026-03-14T11:13:27.480" v="112"/>
          <ac:spMkLst>
            <pc:docMk/>
            <pc:sldMk cId="1057707907" sldId="263"/>
            <ac:spMk id="14" creationId="{BD92035A-AA2F-4CD8-A556-1CE8BDEC75BD}"/>
          </ac:spMkLst>
        </pc:spChg>
        <pc:spChg chg="add">
          <ac:chgData name="Kiran Rehman (2437752)" userId="S::2437752@student.uwtsd.ac.uk::c621d629-0134-4e8e-a112-0804d40e3d59" providerId="AD" clId="Web-{43A9B710-2C6F-D0F8-D112-B5B5C5D620C5}" dt="2026-03-14T11:13:27.480" v="112"/>
          <ac:spMkLst>
            <pc:docMk/>
            <pc:sldMk cId="1057707907" sldId="263"/>
            <ac:spMk id="16" creationId="{ED888B23-07FA-482A-96DF-47E31AF1A603}"/>
          </ac:spMkLst>
        </pc:spChg>
        <pc:grpChg chg="add">
          <ac:chgData name="Kiran Rehman (2437752)" userId="S::2437752@student.uwtsd.ac.uk::c621d629-0134-4e8e-a112-0804d40e3d59" providerId="AD" clId="Web-{43A9B710-2C6F-D0F8-D112-B5B5C5D620C5}" dt="2026-03-14T11:13:27.480" v="112"/>
          <ac:grpSpMkLst>
            <pc:docMk/>
            <pc:sldMk cId="1057707907" sldId="263"/>
            <ac:grpSpMk id="10" creationId="{5D1A9D8B-3117-4D9D-BDA4-DD81895098B0}"/>
          </ac:grpSpMkLst>
        </pc:grpChg>
      </pc:sldChg>
      <pc:sldChg chg="addSp modSp new mod setBg">
        <pc:chgData name="Kiran Rehman (2437752)" userId="S::2437752@student.uwtsd.ac.uk::c621d629-0134-4e8e-a112-0804d40e3d59" providerId="AD" clId="Web-{43A9B710-2C6F-D0F8-D112-B5B5C5D620C5}" dt="2026-03-14T11:13:10.089" v="111"/>
        <pc:sldMkLst>
          <pc:docMk/>
          <pc:sldMk cId="1744863086" sldId="264"/>
        </pc:sldMkLst>
        <pc:spChg chg="mod">
          <ac:chgData name="Kiran Rehman (2437752)" userId="S::2437752@student.uwtsd.ac.uk::c621d629-0134-4e8e-a112-0804d40e3d59" providerId="AD" clId="Web-{43A9B710-2C6F-D0F8-D112-B5B5C5D620C5}" dt="2026-03-14T11:13:10.089" v="111"/>
          <ac:spMkLst>
            <pc:docMk/>
            <pc:sldMk cId="1744863086" sldId="264"/>
            <ac:spMk id="2" creationId="{77DB722C-1D6A-4F0F-8B93-6A7BC56FFC2C}"/>
          </ac:spMkLst>
        </pc:spChg>
        <pc:spChg chg="mod">
          <ac:chgData name="Kiran Rehman (2437752)" userId="S::2437752@student.uwtsd.ac.uk::c621d629-0134-4e8e-a112-0804d40e3d59" providerId="AD" clId="Web-{43A9B710-2C6F-D0F8-D112-B5B5C5D620C5}" dt="2026-03-14T11:13:10.089" v="111"/>
          <ac:spMkLst>
            <pc:docMk/>
            <pc:sldMk cId="1744863086" sldId="264"/>
            <ac:spMk id="3" creationId="{93560778-9C09-7A64-47E1-0F234F4E27CE}"/>
          </ac:spMkLst>
        </pc:spChg>
        <pc:spChg chg="add">
          <ac:chgData name="Kiran Rehman (2437752)" userId="S::2437752@student.uwtsd.ac.uk::c621d629-0134-4e8e-a112-0804d40e3d59" providerId="AD" clId="Web-{43A9B710-2C6F-D0F8-D112-B5B5C5D620C5}" dt="2026-03-14T11:13:10.089" v="111"/>
          <ac:spMkLst>
            <pc:docMk/>
            <pc:sldMk cId="1744863086" sldId="264"/>
            <ac:spMk id="8" creationId="{907EF6B7-1338-4443-8C46-6A318D952DFD}"/>
          </ac:spMkLst>
        </pc:spChg>
        <pc:spChg chg="add">
          <ac:chgData name="Kiran Rehman (2437752)" userId="S::2437752@student.uwtsd.ac.uk::c621d629-0134-4e8e-a112-0804d40e3d59" providerId="AD" clId="Web-{43A9B710-2C6F-D0F8-D112-B5B5C5D620C5}" dt="2026-03-14T11:13:10.089" v="111"/>
          <ac:spMkLst>
            <pc:docMk/>
            <pc:sldMk cId="1744863086" sldId="264"/>
            <ac:spMk id="10" creationId="{DAAE4CDD-124C-4DCF-9584-B6033B545DD5}"/>
          </ac:spMkLst>
        </pc:spChg>
        <pc:spChg chg="add">
          <ac:chgData name="Kiran Rehman (2437752)" userId="S::2437752@student.uwtsd.ac.uk::c621d629-0134-4e8e-a112-0804d40e3d59" providerId="AD" clId="Web-{43A9B710-2C6F-D0F8-D112-B5B5C5D620C5}" dt="2026-03-14T11:13:10.089" v="111"/>
          <ac:spMkLst>
            <pc:docMk/>
            <pc:sldMk cId="1744863086" sldId="264"/>
            <ac:spMk id="12" creationId="{081E4A58-353D-44AE-B2FC-2A74E2E400F7}"/>
          </ac:spMkLst>
        </pc:spChg>
      </pc:sldChg>
    </pc:docChg>
  </pc:docChgLst>
  <pc:docChgLst>
    <pc:chgData name="Kiran Rehman (2437752)" userId="S::2437752@student.uwtsd.ac.uk::c621d629-0134-4e8e-a112-0804d40e3d59" providerId="AD" clId="Web-{CD6AEEDD-030C-6E25-5BCA-9087C1895950}"/>
    <pc:docChg chg="modSld">
      <pc:chgData name="Kiran Rehman (2437752)" userId="S::2437752@student.uwtsd.ac.uk::c621d629-0134-4e8e-a112-0804d40e3d59" providerId="AD" clId="Web-{CD6AEEDD-030C-6E25-5BCA-9087C1895950}" dt="2026-03-07T11:17:19.329" v="381" actId="20577"/>
      <pc:docMkLst>
        <pc:docMk/>
      </pc:docMkLst>
      <pc:sldChg chg="addSp delSp modSp">
        <pc:chgData name="Kiran Rehman (2437752)" userId="S::2437752@student.uwtsd.ac.uk::c621d629-0134-4e8e-a112-0804d40e3d59" providerId="AD" clId="Web-{CD6AEEDD-030C-6E25-5BCA-9087C1895950}" dt="2026-03-07T10:37:33.853" v="50" actId="20577"/>
        <pc:sldMkLst>
          <pc:docMk/>
          <pc:sldMk cId="0" sldId="256"/>
        </pc:sldMkLst>
        <pc:spChg chg="mod">
          <ac:chgData name="Kiran Rehman (2437752)" userId="S::2437752@student.uwtsd.ac.uk::c621d629-0134-4e8e-a112-0804d40e3d59" providerId="AD" clId="Web-{CD6AEEDD-030C-6E25-5BCA-9087C1895950}" dt="2026-03-07T10:22:46.119" v="36"/>
          <ac:spMkLst>
            <pc:docMk/>
            <pc:sldMk cId="0" sldId="256"/>
            <ac:spMk id="2" creationId="{00000000-0000-0000-0000-000000000000}"/>
          </ac:spMkLst>
        </pc:spChg>
        <pc:spChg chg="mod ord">
          <ac:chgData name="Kiran Rehman (2437752)" userId="S::2437752@student.uwtsd.ac.uk::c621d629-0134-4e8e-a112-0804d40e3d59" providerId="AD" clId="Web-{CD6AEEDD-030C-6E25-5BCA-9087C1895950}" dt="2026-03-07T10:37:33.853" v="50" actId="20577"/>
          <ac:spMkLst>
            <pc:docMk/>
            <pc:sldMk cId="0" sldId="256"/>
            <ac:spMk id="3" creationId="{00000000-0000-0000-0000-000000000000}"/>
          </ac:spMkLst>
        </pc:spChg>
        <pc:picChg chg="mod ord">
          <ac:chgData name="Kiran Rehman (2437752)" userId="S::2437752@student.uwtsd.ac.uk::c621d629-0134-4e8e-a112-0804d40e3d59" providerId="AD" clId="Web-{CD6AEEDD-030C-6E25-5BCA-9087C1895950}" dt="2026-03-07T10:22:46.119" v="36"/>
          <ac:picMkLst>
            <pc:docMk/>
            <pc:sldMk cId="0" sldId="256"/>
            <ac:picMk id="7" creationId="{D01B5B60-BC77-9CB3-FCF3-FF08A820CE5B}"/>
          </ac:picMkLst>
        </pc:picChg>
      </pc:sldChg>
      <pc:sldChg chg="addSp delSp modSp mod setBg">
        <pc:chgData name="Kiran Rehman (2437752)" userId="S::2437752@student.uwtsd.ac.uk::c621d629-0134-4e8e-a112-0804d40e3d59" providerId="AD" clId="Web-{CD6AEEDD-030C-6E25-5BCA-9087C1895950}" dt="2026-03-07T11:11:16.749" v="237"/>
        <pc:sldMkLst>
          <pc:docMk/>
          <pc:sldMk cId="0" sldId="257"/>
        </pc:sldMkLst>
        <pc:spChg chg="mod">
          <ac:chgData name="Kiran Rehman (2437752)" userId="S::2437752@student.uwtsd.ac.uk::c621d629-0134-4e8e-a112-0804d40e3d59" providerId="AD" clId="Web-{CD6AEEDD-030C-6E25-5BCA-9087C1895950}" dt="2026-03-07T11:11:16.749" v="237"/>
          <ac:spMkLst>
            <pc:docMk/>
            <pc:sldMk cId="0" sldId="257"/>
            <ac:spMk id="2" creationId="{00000000-0000-0000-0000-000000000000}"/>
          </ac:spMkLst>
        </pc:spChg>
        <pc:graphicFrameChg chg="add mod modGraphic">
          <ac:chgData name="Kiran Rehman (2437752)" userId="S::2437752@student.uwtsd.ac.uk::c621d629-0134-4e8e-a112-0804d40e3d59" providerId="AD" clId="Web-{CD6AEEDD-030C-6E25-5BCA-9087C1895950}" dt="2026-03-07T11:11:16.749" v="237"/>
          <ac:graphicFrameMkLst>
            <pc:docMk/>
            <pc:sldMk cId="0" sldId="257"/>
            <ac:graphicFrameMk id="5" creationId="{64673830-8079-200A-5573-7D23B2AD8AD8}"/>
          </ac:graphicFrameMkLst>
        </pc:graphicFrameChg>
      </pc:sldChg>
      <pc:sldChg chg="addSp delSp">
        <pc:chgData name="Kiran Rehman (2437752)" userId="S::2437752@student.uwtsd.ac.uk::c621d629-0134-4e8e-a112-0804d40e3d59" providerId="AD" clId="Web-{CD6AEEDD-030C-6E25-5BCA-9087C1895950}" dt="2026-03-07T10:23:29.357" v="40"/>
        <pc:sldMkLst>
          <pc:docMk/>
          <pc:sldMk cId="0" sldId="258"/>
        </pc:sldMkLst>
        <pc:graphicFrameChg chg="add">
          <ac:chgData name="Kiran Rehman (2437752)" userId="S::2437752@student.uwtsd.ac.uk::c621d629-0134-4e8e-a112-0804d40e3d59" providerId="AD" clId="Web-{CD6AEEDD-030C-6E25-5BCA-9087C1895950}" dt="2026-03-07T10:23:29.357" v="40"/>
          <ac:graphicFrameMkLst>
            <pc:docMk/>
            <pc:sldMk cId="0" sldId="258"/>
            <ac:graphicFrameMk id="35" creationId="{4253A453-00B4-6B6F-5FBC-676FFC240DCB}"/>
          </ac:graphicFrameMkLst>
        </pc:graphicFrameChg>
      </pc:sldChg>
      <pc:sldChg chg="addSp delSp modSp mod setBg">
        <pc:chgData name="Kiran Rehman (2437752)" userId="S::2437752@student.uwtsd.ac.uk::c621d629-0134-4e8e-a112-0804d40e3d59" providerId="AD" clId="Web-{CD6AEEDD-030C-6E25-5BCA-9087C1895950}" dt="2026-03-07T11:17:19.329" v="381" actId="20577"/>
        <pc:sldMkLst>
          <pc:docMk/>
          <pc:sldMk cId="0" sldId="259"/>
        </pc:sldMkLst>
        <pc:spChg chg="mod">
          <ac:chgData name="Kiran Rehman (2437752)" userId="S::2437752@student.uwtsd.ac.uk::c621d629-0134-4e8e-a112-0804d40e3d59" providerId="AD" clId="Web-{CD6AEEDD-030C-6E25-5BCA-9087C1895950}" dt="2026-03-07T10:51:48.649" v="81"/>
          <ac:spMkLst>
            <pc:docMk/>
            <pc:sldMk cId="0" sldId="259"/>
            <ac:spMk id="2" creationId="{00000000-0000-0000-0000-000000000000}"/>
          </ac:spMkLst>
        </pc:spChg>
        <pc:graphicFrameChg chg="add mod modGraphic">
          <ac:chgData name="Kiran Rehman (2437752)" userId="S::2437752@student.uwtsd.ac.uk::c621d629-0134-4e8e-a112-0804d40e3d59" providerId="AD" clId="Web-{CD6AEEDD-030C-6E25-5BCA-9087C1895950}" dt="2026-03-07T11:17:19.329" v="381" actId="20577"/>
          <ac:graphicFrameMkLst>
            <pc:docMk/>
            <pc:sldMk cId="0" sldId="259"/>
            <ac:graphicFrameMk id="5" creationId="{6627FFD7-7848-C7E7-D28F-77D82450103D}"/>
          </ac:graphicFrameMkLst>
        </pc:graphicFrameChg>
      </pc:sldChg>
      <pc:sldChg chg="addSp delSp modSp mod setBg">
        <pc:chgData name="Kiran Rehman (2437752)" userId="S::2437752@student.uwtsd.ac.uk::c621d629-0134-4e8e-a112-0804d40e3d59" providerId="AD" clId="Web-{CD6AEEDD-030C-6E25-5BCA-9087C1895950}" dt="2026-03-07T10:38:04.009" v="51"/>
        <pc:sldMkLst>
          <pc:docMk/>
          <pc:sldMk cId="0" sldId="260"/>
        </pc:sldMkLst>
        <pc:spChg chg="mod">
          <ac:chgData name="Kiran Rehman (2437752)" userId="S::2437752@student.uwtsd.ac.uk::c621d629-0134-4e8e-a112-0804d40e3d59" providerId="AD" clId="Web-{CD6AEEDD-030C-6E25-5BCA-9087C1895950}" dt="2026-03-07T10:38:04.009" v="51"/>
          <ac:spMkLst>
            <pc:docMk/>
            <pc:sldMk cId="0" sldId="260"/>
            <ac:spMk id="2" creationId="{00000000-0000-0000-0000-000000000000}"/>
          </ac:spMkLst>
        </pc:spChg>
        <pc:spChg chg="add">
          <ac:chgData name="Kiran Rehman (2437752)" userId="S::2437752@student.uwtsd.ac.uk::c621d629-0134-4e8e-a112-0804d40e3d59" providerId="AD" clId="Web-{CD6AEEDD-030C-6E25-5BCA-9087C1895950}" dt="2026-03-07T10:38:04.009" v="51"/>
          <ac:spMkLst>
            <pc:docMk/>
            <pc:sldMk cId="0" sldId="260"/>
            <ac:spMk id="52" creationId="{C0763A76-9F1C-4FC5-82B7-DD475DA461B2}"/>
          </ac:spMkLst>
        </pc:spChg>
        <pc:spChg chg="add">
          <ac:chgData name="Kiran Rehman (2437752)" userId="S::2437752@student.uwtsd.ac.uk::c621d629-0134-4e8e-a112-0804d40e3d59" providerId="AD" clId="Web-{CD6AEEDD-030C-6E25-5BCA-9087C1895950}" dt="2026-03-07T10:38:04.009" v="51"/>
          <ac:spMkLst>
            <pc:docMk/>
            <pc:sldMk cId="0" sldId="260"/>
            <ac:spMk id="54" creationId="{E81BF4F6-F2CF-4984-9D14-D6966D92F99F}"/>
          </ac:spMkLst>
        </pc:spChg>
        <pc:graphicFrameChg chg="add mod modGraphic">
          <ac:chgData name="Kiran Rehman (2437752)" userId="S::2437752@student.uwtsd.ac.uk::c621d629-0134-4e8e-a112-0804d40e3d59" providerId="AD" clId="Web-{CD6AEEDD-030C-6E25-5BCA-9087C1895950}" dt="2026-03-07T10:38:04.009" v="51"/>
          <ac:graphicFrameMkLst>
            <pc:docMk/>
            <pc:sldMk cId="0" sldId="260"/>
            <ac:graphicFrameMk id="47" creationId="{884EDBE6-F7C0-9F55-8238-0A841CD61B5A}"/>
          </ac:graphicFrameMkLst>
        </pc:graphicFrameChg>
        <pc:picChg chg="add mod ord">
          <ac:chgData name="Kiran Rehman (2437752)" userId="S::2437752@student.uwtsd.ac.uk::c621d629-0134-4e8e-a112-0804d40e3d59" providerId="AD" clId="Web-{CD6AEEDD-030C-6E25-5BCA-9087C1895950}" dt="2026-03-07T10:38:04.009" v="51"/>
          <ac:picMkLst>
            <pc:docMk/>
            <pc:sldMk cId="0" sldId="260"/>
            <ac:picMk id="45" creationId="{F2BB6DB4-1BFB-A788-8337-936F48BB5B7D}"/>
          </ac:picMkLst>
        </pc:picChg>
      </pc:sldChg>
      <pc:sldChg chg="addSp delSp modSp mod setBg">
        <pc:chgData name="Kiran Rehman (2437752)" userId="S::2437752@student.uwtsd.ac.uk::c621d629-0134-4e8e-a112-0804d40e3d59" providerId="AD" clId="Web-{CD6AEEDD-030C-6E25-5BCA-9087C1895950}" dt="2026-03-07T11:02:13.813" v="84"/>
        <pc:sldMkLst>
          <pc:docMk/>
          <pc:sldMk cId="0" sldId="261"/>
        </pc:sldMkLst>
        <pc:spChg chg="mod">
          <ac:chgData name="Kiran Rehman (2437752)" userId="S::2437752@student.uwtsd.ac.uk::c621d629-0134-4e8e-a112-0804d40e3d59" providerId="AD" clId="Web-{CD6AEEDD-030C-6E25-5BCA-9087C1895950}" dt="2026-03-07T11:02:13.813" v="84"/>
          <ac:spMkLst>
            <pc:docMk/>
            <pc:sldMk cId="0" sldId="261"/>
            <ac:spMk id="2" creationId="{00000000-0000-0000-0000-000000000000}"/>
          </ac:spMkLst>
        </pc:spChg>
        <pc:spChg chg="add">
          <ac:chgData name="Kiran Rehman (2437752)" userId="S::2437752@student.uwtsd.ac.uk::c621d629-0134-4e8e-a112-0804d40e3d59" providerId="AD" clId="Web-{CD6AEEDD-030C-6E25-5BCA-9087C1895950}" dt="2026-03-07T11:02:13.813" v="84"/>
          <ac:spMkLst>
            <pc:docMk/>
            <pc:sldMk cId="0" sldId="261"/>
            <ac:spMk id="28" creationId="{BACC6370-2D7E-4714-9D71-7542949D7D5D}"/>
          </ac:spMkLst>
        </pc:spChg>
        <pc:spChg chg="add">
          <ac:chgData name="Kiran Rehman (2437752)" userId="S::2437752@student.uwtsd.ac.uk::c621d629-0134-4e8e-a112-0804d40e3d59" providerId="AD" clId="Web-{CD6AEEDD-030C-6E25-5BCA-9087C1895950}" dt="2026-03-07T11:02:13.813" v="84"/>
          <ac:spMkLst>
            <pc:docMk/>
            <pc:sldMk cId="0" sldId="261"/>
            <ac:spMk id="29" creationId="{F68B3F68-107C-434F-AA38-110D5EA91B85}"/>
          </ac:spMkLst>
        </pc:spChg>
        <pc:spChg chg="add">
          <ac:chgData name="Kiran Rehman (2437752)" userId="S::2437752@student.uwtsd.ac.uk::c621d629-0134-4e8e-a112-0804d40e3d59" providerId="AD" clId="Web-{CD6AEEDD-030C-6E25-5BCA-9087C1895950}" dt="2026-03-07T11:02:13.813" v="84"/>
          <ac:spMkLst>
            <pc:docMk/>
            <pc:sldMk cId="0" sldId="261"/>
            <ac:spMk id="30" creationId="{AAD0DBB9-1A4B-4391-81D4-CB19F9AB918A}"/>
          </ac:spMkLst>
        </pc:spChg>
        <pc:spChg chg="add">
          <ac:chgData name="Kiran Rehman (2437752)" userId="S::2437752@student.uwtsd.ac.uk::c621d629-0134-4e8e-a112-0804d40e3d59" providerId="AD" clId="Web-{CD6AEEDD-030C-6E25-5BCA-9087C1895950}" dt="2026-03-07T11:02:13.813" v="84"/>
          <ac:spMkLst>
            <pc:docMk/>
            <pc:sldMk cId="0" sldId="261"/>
            <ac:spMk id="31" creationId="{063BBA22-50EA-4C4D-BE05-F1CE4E63AA56}"/>
          </ac:spMkLst>
        </pc:spChg>
        <pc:graphicFrameChg chg="add mod modGraphic">
          <ac:chgData name="Kiran Rehman (2437752)" userId="S::2437752@student.uwtsd.ac.uk::c621d629-0134-4e8e-a112-0804d40e3d59" providerId="AD" clId="Web-{CD6AEEDD-030C-6E25-5BCA-9087C1895950}" dt="2026-03-07T11:02:13.813" v="84"/>
          <ac:graphicFrameMkLst>
            <pc:docMk/>
            <pc:sldMk cId="0" sldId="261"/>
            <ac:graphicFrameMk id="5" creationId="{D54B58CF-25E3-61FC-F408-D66AB8C2A28F}"/>
          </ac:graphicFrameMkLst>
        </pc:graphicFrameChg>
      </pc:sldChg>
    </pc:docChg>
  </pc:docChgLst>
  <pc:docChgLst>
    <pc:chgData name="Kiran Rehman (2437752)" userId="S::2437752@student.uwtsd.ac.uk::c621d629-0134-4e8e-a112-0804d40e3d59" providerId="AD" clId="Web-{3680309D-BCF0-2380-2E7D-8FFDB262EC6E}"/>
    <pc:docChg chg="addSld modSld">
      <pc:chgData name="Kiran Rehman (2437752)" userId="S::2437752@student.uwtsd.ac.uk::c621d629-0134-4e8e-a112-0804d40e3d59" providerId="AD" clId="Web-{3680309D-BCF0-2380-2E7D-8FFDB262EC6E}" dt="2026-03-14T12:31:01.323" v="310" actId="20577"/>
      <pc:docMkLst>
        <pc:docMk/>
      </pc:docMkLst>
      <pc:sldChg chg="addSp delSp modSp">
        <pc:chgData name="Kiran Rehman (2437752)" userId="S::2437752@student.uwtsd.ac.uk::c621d629-0134-4e8e-a112-0804d40e3d59" providerId="AD" clId="Web-{3680309D-BCF0-2380-2E7D-8FFDB262EC6E}" dt="2026-03-14T11:52:44.293" v="7"/>
        <pc:sldMkLst>
          <pc:docMk/>
          <pc:sldMk cId="0" sldId="256"/>
        </pc:sldMkLst>
        <pc:spChg chg="mod">
          <ac:chgData name="Kiran Rehman (2437752)" userId="S::2437752@student.uwtsd.ac.uk::c621d629-0134-4e8e-a112-0804d40e3d59" providerId="AD" clId="Web-{3680309D-BCF0-2380-2E7D-8FFDB262EC6E}" dt="2026-03-14T11:52:44.293" v="7"/>
          <ac:spMkLst>
            <pc:docMk/>
            <pc:sldMk cId="0" sldId="256"/>
            <ac:spMk id="2" creationId="{00000000-0000-0000-0000-000000000000}"/>
          </ac:spMkLst>
        </pc:spChg>
        <pc:spChg chg="mod">
          <ac:chgData name="Kiran Rehman (2437752)" userId="S::2437752@student.uwtsd.ac.uk::c621d629-0134-4e8e-a112-0804d40e3d59" providerId="AD" clId="Web-{3680309D-BCF0-2380-2E7D-8FFDB262EC6E}" dt="2026-03-14T11:52:44.293" v="7"/>
          <ac:spMkLst>
            <pc:docMk/>
            <pc:sldMk cId="0" sldId="256"/>
            <ac:spMk id="3" creationId="{00000000-0000-0000-0000-000000000000}"/>
          </ac:spMkLst>
        </pc:spChg>
        <pc:spChg chg="add del">
          <ac:chgData name="Kiran Rehman (2437752)" userId="S::2437752@student.uwtsd.ac.uk::c621d629-0134-4e8e-a112-0804d40e3d59" providerId="AD" clId="Web-{3680309D-BCF0-2380-2E7D-8FFDB262EC6E}" dt="2026-03-14T11:52:34.495" v="5"/>
          <ac:spMkLst>
            <pc:docMk/>
            <pc:sldMk cId="0" sldId="256"/>
            <ac:spMk id="100" creationId="{0D7B6173-1D58-48E2-83CF-37350F315F75}"/>
          </ac:spMkLst>
        </pc:spChg>
        <pc:spChg chg="add del">
          <ac:chgData name="Kiran Rehman (2437752)" userId="S::2437752@student.uwtsd.ac.uk::c621d629-0134-4e8e-a112-0804d40e3d59" providerId="AD" clId="Web-{3680309D-BCF0-2380-2E7D-8FFDB262EC6E}" dt="2026-03-14T11:52:34.480" v="4"/>
          <ac:spMkLst>
            <pc:docMk/>
            <pc:sldMk cId="0" sldId="256"/>
            <ac:spMk id="101" creationId="{D7306705-DC71-4CE4-8F1D-A1CC2CC345D2}"/>
          </ac:spMkLst>
        </pc:spChg>
        <pc:spChg chg="add del">
          <ac:chgData name="Kiran Rehman (2437752)" userId="S::2437752@student.uwtsd.ac.uk::c621d629-0134-4e8e-a112-0804d40e3d59" providerId="AD" clId="Web-{3680309D-BCF0-2380-2E7D-8FFDB262EC6E}" dt="2026-03-14T11:52:34.495" v="5"/>
          <ac:spMkLst>
            <pc:docMk/>
            <pc:sldMk cId="0" sldId="256"/>
            <ac:spMk id="103" creationId="{21BDEC81-16A7-4451-B893-C15000083B77}"/>
          </ac:spMkLst>
        </pc:spChg>
        <pc:spChg chg="add del">
          <ac:chgData name="Kiran Rehman (2437752)" userId="S::2437752@student.uwtsd.ac.uk::c621d629-0134-4e8e-a112-0804d40e3d59" providerId="AD" clId="Web-{3680309D-BCF0-2380-2E7D-8FFDB262EC6E}" dt="2026-03-14T11:52:34.495" v="5"/>
          <ac:spMkLst>
            <pc:docMk/>
            <pc:sldMk cId="0" sldId="256"/>
            <ac:spMk id="104" creationId="{1C46D6A8-3BB5-4959-BE37-5611070FFCD5}"/>
          </ac:spMkLst>
        </pc:spChg>
        <pc:spChg chg="add del">
          <ac:chgData name="Kiran Rehman (2437752)" userId="S::2437752@student.uwtsd.ac.uk::c621d629-0134-4e8e-a112-0804d40e3d59" providerId="AD" clId="Web-{3680309D-BCF0-2380-2E7D-8FFDB262EC6E}" dt="2026-03-14T11:52:34.480" v="4"/>
          <ac:spMkLst>
            <pc:docMk/>
            <pc:sldMk cId="0" sldId="256"/>
            <ac:spMk id="109" creationId="{5A0118C5-4F8D-4CF4-BADD-53FEACC6C42A}"/>
          </ac:spMkLst>
        </pc:spChg>
        <pc:spChg chg="add del">
          <ac:chgData name="Kiran Rehman (2437752)" userId="S::2437752@student.uwtsd.ac.uk::c621d629-0134-4e8e-a112-0804d40e3d59" providerId="AD" clId="Web-{3680309D-BCF0-2380-2E7D-8FFDB262EC6E}" dt="2026-03-14T11:52:44.293" v="7"/>
          <ac:spMkLst>
            <pc:docMk/>
            <pc:sldMk cId="0" sldId="256"/>
            <ac:spMk id="113" creationId="{0B936867-6407-43FB-9DE6-1B0879D0CB31}"/>
          </ac:spMkLst>
        </pc:spChg>
        <pc:spChg chg="add del">
          <ac:chgData name="Kiran Rehman (2437752)" userId="S::2437752@student.uwtsd.ac.uk::c621d629-0134-4e8e-a112-0804d40e3d59" providerId="AD" clId="Web-{3680309D-BCF0-2380-2E7D-8FFDB262EC6E}" dt="2026-03-14T11:52:34.480" v="4"/>
          <ac:spMkLst>
            <pc:docMk/>
            <pc:sldMk cId="0" sldId="256"/>
            <ac:spMk id="115" creationId="{24F61E28-F51E-44F9-B827-A32BAAABDC4C}"/>
          </ac:spMkLst>
        </pc:spChg>
        <pc:spChg chg="add del">
          <ac:chgData name="Kiran Rehman (2437752)" userId="S::2437752@student.uwtsd.ac.uk::c621d629-0134-4e8e-a112-0804d40e3d59" providerId="AD" clId="Web-{3680309D-BCF0-2380-2E7D-8FFDB262EC6E}" dt="2026-03-14T11:52:44.293" v="7"/>
          <ac:spMkLst>
            <pc:docMk/>
            <pc:sldMk cId="0" sldId="256"/>
            <ac:spMk id="119" creationId="{2F003F3F-F118-41D2-AA3F-74DB0D1970BB}"/>
          </ac:spMkLst>
        </pc:spChg>
        <pc:spChg chg="add del">
          <ac:chgData name="Kiran Rehman (2437752)" userId="S::2437752@student.uwtsd.ac.uk::c621d629-0134-4e8e-a112-0804d40e3d59" providerId="AD" clId="Web-{3680309D-BCF0-2380-2E7D-8FFDB262EC6E}" dt="2026-03-14T11:52:44.293" v="7"/>
          <ac:spMkLst>
            <pc:docMk/>
            <pc:sldMk cId="0" sldId="256"/>
            <ac:spMk id="132" creationId="{B712E947-0734-45F9-9C4F-41114EC3A33E}"/>
          </ac:spMkLst>
        </pc:spChg>
        <pc:spChg chg="add del">
          <ac:chgData name="Kiran Rehman (2437752)" userId="S::2437752@student.uwtsd.ac.uk::c621d629-0134-4e8e-a112-0804d40e3d59" providerId="AD" clId="Web-{3680309D-BCF0-2380-2E7D-8FFDB262EC6E}" dt="2026-03-14T11:52:44.293" v="7"/>
          <ac:spMkLst>
            <pc:docMk/>
            <pc:sldMk cId="0" sldId="256"/>
            <ac:spMk id="133" creationId="{4C6B5652-C661-4C58-B937-F0F490F7FCB2}"/>
          </ac:spMkLst>
        </pc:spChg>
        <pc:spChg chg="add del">
          <ac:chgData name="Kiran Rehman (2437752)" userId="S::2437752@student.uwtsd.ac.uk::c621d629-0134-4e8e-a112-0804d40e3d59" providerId="AD" clId="Web-{3680309D-BCF0-2380-2E7D-8FFDB262EC6E}" dt="2026-03-14T11:52:44.293" v="7"/>
          <ac:spMkLst>
            <pc:docMk/>
            <pc:sldMk cId="0" sldId="256"/>
            <ac:spMk id="134" creationId="{ACD0B258-678B-4A8C-894F-848AF24A1922}"/>
          </ac:spMkLst>
        </pc:spChg>
        <pc:spChg chg="add del">
          <ac:chgData name="Kiran Rehman (2437752)" userId="S::2437752@student.uwtsd.ac.uk::c621d629-0134-4e8e-a112-0804d40e3d59" providerId="AD" clId="Web-{3680309D-BCF0-2380-2E7D-8FFDB262EC6E}" dt="2026-03-14T11:52:44.293" v="7"/>
          <ac:spMkLst>
            <pc:docMk/>
            <pc:sldMk cId="0" sldId="256"/>
            <ac:spMk id="135" creationId="{C8D58395-74AF-401A-AF2F-76B6FCF71DFE}"/>
          </ac:spMkLst>
        </pc:spChg>
        <pc:spChg chg="add">
          <ac:chgData name="Kiran Rehman (2437752)" userId="S::2437752@student.uwtsd.ac.uk::c621d629-0134-4e8e-a112-0804d40e3d59" providerId="AD" clId="Web-{3680309D-BCF0-2380-2E7D-8FFDB262EC6E}" dt="2026-03-14T11:52:44.293" v="7"/>
          <ac:spMkLst>
            <pc:docMk/>
            <pc:sldMk cId="0" sldId="256"/>
            <ac:spMk id="140" creationId="{352BEC0E-22F8-46D0-9632-375DB541B06C}"/>
          </ac:spMkLst>
        </pc:spChg>
        <pc:spChg chg="add">
          <ac:chgData name="Kiran Rehman (2437752)" userId="S::2437752@student.uwtsd.ac.uk::c621d629-0134-4e8e-a112-0804d40e3d59" providerId="AD" clId="Web-{3680309D-BCF0-2380-2E7D-8FFDB262EC6E}" dt="2026-03-14T11:52:44.293" v="7"/>
          <ac:spMkLst>
            <pc:docMk/>
            <pc:sldMk cId="0" sldId="256"/>
            <ac:spMk id="142" creationId="{3FCFB1DE-0B7E-48CC-BA90-B2AB0889F9D6}"/>
          </ac:spMkLst>
        </pc:spChg>
        <pc:picChg chg="add mod">
          <ac:chgData name="Kiran Rehman (2437752)" userId="S::2437752@student.uwtsd.ac.uk::c621d629-0134-4e8e-a112-0804d40e3d59" providerId="AD" clId="Web-{3680309D-BCF0-2380-2E7D-8FFDB262EC6E}" dt="2026-03-14T11:52:39.965" v="6" actId="1076"/>
          <ac:picMkLst>
            <pc:docMk/>
            <pc:sldMk cId="0" sldId="256"/>
            <ac:picMk id="4" creationId="{F036B246-64EC-5937-5765-16281B46DE67}"/>
          </ac:picMkLst>
        </pc:picChg>
        <pc:picChg chg="mod ord">
          <ac:chgData name="Kiran Rehman (2437752)" userId="S::2437752@student.uwtsd.ac.uk::c621d629-0134-4e8e-a112-0804d40e3d59" providerId="AD" clId="Web-{3680309D-BCF0-2380-2E7D-8FFDB262EC6E}" dt="2026-03-14T11:52:34.480" v="4"/>
          <ac:picMkLst>
            <pc:docMk/>
            <pc:sldMk cId="0" sldId="256"/>
            <ac:picMk id="7" creationId="{D01B5B60-BC77-9CB3-FCF3-FF08A820CE5B}"/>
          </ac:picMkLst>
        </pc:picChg>
      </pc:sldChg>
      <pc:sldChg chg="modSp">
        <pc:chgData name="Kiran Rehman (2437752)" userId="S::2437752@student.uwtsd.ac.uk::c621d629-0134-4e8e-a112-0804d40e3d59" providerId="AD" clId="Web-{3680309D-BCF0-2380-2E7D-8FFDB262EC6E}" dt="2026-03-14T12:26:36.616" v="264" actId="20577"/>
        <pc:sldMkLst>
          <pc:docMk/>
          <pc:sldMk cId="0" sldId="257"/>
        </pc:sldMkLst>
        <pc:graphicFrameChg chg="mod modGraphic">
          <ac:chgData name="Kiran Rehman (2437752)" userId="S::2437752@student.uwtsd.ac.uk::c621d629-0134-4e8e-a112-0804d40e3d59" providerId="AD" clId="Web-{3680309D-BCF0-2380-2E7D-8FFDB262EC6E}" dt="2026-03-14T12:26:36.616" v="264" actId="20577"/>
          <ac:graphicFrameMkLst>
            <pc:docMk/>
            <pc:sldMk cId="0" sldId="257"/>
            <ac:graphicFrameMk id="5" creationId="{64673830-8079-200A-5573-7D23B2AD8AD8}"/>
          </ac:graphicFrameMkLst>
        </pc:graphicFrameChg>
      </pc:sldChg>
      <pc:sldChg chg="addSp delSp modSp">
        <pc:chgData name="Kiran Rehman (2437752)" userId="S::2437752@student.uwtsd.ac.uk::c621d629-0134-4e8e-a112-0804d40e3d59" providerId="AD" clId="Web-{3680309D-BCF0-2380-2E7D-8FFDB262EC6E}" dt="2026-03-14T12:09:29.452" v="95"/>
        <pc:sldMkLst>
          <pc:docMk/>
          <pc:sldMk cId="328237540" sldId="262"/>
        </pc:sldMkLst>
        <pc:spChg chg="mod">
          <ac:chgData name="Kiran Rehman (2437752)" userId="S::2437752@student.uwtsd.ac.uk::c621d629-0134-4e8e-a112-0804d40e3d59" providerId="AD" clId="Web-{3680309D-BCF0-2380-2E7D-8FFDB262EC6E}" dt="2026-03-14T12:09:29.452" v="95"/>
          <ac:spMkLst>
            <pc:docMk/>
            <pc:sldMk cId="328237540" sldId="262"/>
            <ac:spMk id="2" creationId="{F701C24F-45BA-08CF-BBB5-5511C6D44578}"/>
          </ac:spMkLst>
        </pc:spChg>
        <pc:spChg chg="del">
          <ac:chgData name="Kiran Rehman (2437752)" userId="S::2437752@student.uwtsd.ac.uk::c621d629-0134-4e8e-a112-0804d40e3d59" providerId="AD" clId="Web-{3680309D-BCF0-2380-2E7D-8FFDB262EC6E}" dt="2026-03-14T12:09:29.452" v="95"/>
          <ac:spMkLst>
            <pc:docMk/>
            <pc:sldMk cId="328237540" sldId="262"/>
            <ac:spMk id="33" creationId="{BACC6370-2D7E-4714-9D71-7542949D7D5D}"/>
          </ac:spMkLst>
        </pc:spChg>
        <pc:spChg chg="del">
          <ac:chgData name="Kiran Rehman (2437752)" userId="S::2437752@student.uwtsd.ac.uk::c621d629-0134-4e8e-a112-0804d40e3d59" providerId="AD" clId="Web-{3680309D-BCF0-2380-2E7D-8FFDB262EC6E}" dt="2026-03-14T12:09:29.452" v="95"/>
          <ac:spMkLst>
            <pc:docMk/>
            <pc:sldMk cId="328237540" sldId="262"/>
            <ac:spMk id="34" creationId="{F68B3F68-107C-434F-AA38-110D5EA91B85}"/>
          </ac:spMkLst>
        </pc:spChg>
        <pc:spChg chg="del">
          <ac:chgData name="Kiran Rehman (2437752)" userId="S::2437752@student.uwtsd.ac.uk::c621d629-0134-4e8e-a112-0804d40e3d59" providerId="AD" clId="Web-{3680309D-BCF0-2380-2E7D-8FFDB262EC6E}" dt="2026-03-14T12:09:29.452" v="95"/>
          <ac:spMkLst>
            <pc:docMk/>
            <pc:sldMk cId="328237540" sldId="262"/>
            <ac:spMk id="35" creationId="{AAD0DBB9-1A4B-4391-81D4-CB19F9AB918A}"/>
          </ac:spMkLst>
        </pc:spChg>
        <pc:spChg chg="del">
          <ac:chgData name="Kiran Rehman (2437752)" userId="S::2437752@student.uwtsd.ac.uk::c621d629-0134-4e8e-a112-0804d40e3d59" providerId="AD" clId="Web-{3680309D-BCF0-2380-2E7D-8FFDB262EC6E}" dt="2026-03-14T12:09:29.452" v="95"/>
          <ac:spMkLst>
            <pc:docMk/>
            <pc:sldMk cId="328237540" sldId="262"/>
            <ac:spMk id="36" creationId="{063BBA22-50EA-4C4D-BE05-F1CE4E63AA56}"/>
          </ac:spMkLst>
        </pc:spChg>
        <pc:spChg chg="add">
          <ac:chgData name="Kiran Rehman (2437752)" userId="S::2437752@student.uwtsd.ac.uk::c621d629-0134-4e8e-a112-0804d40e3d59" providerId="AD" clId="Web-{3680309D-BCF0-2380-2E7D-8FFDB262EC6E}" dt="2026-03-14T12:09:29.452" v="95"/>
          <ac:spMkLst>
            <pc:docMk/>
            <pc:sldMk cId="328237540" sldId="262"/>
            <ac:spMk id="41" creationId="{924D84CD-5280-4B52-B96E-8EDAA2B20C51}"/>
          </ac:spMkLst>
        </pc:spChg>
        <pc:spChg chg="add">
          <ac:chgData name="Kiran Rehman (2437752)" userId="S::2437752@student.uwtsd.ac.uk::c621d629-0134-4e8e-a112-0804d40e3d59" providerId="AD" clId="Web-{3680309D-BCF0-2380-2E7D-8FFDB262EC6E}" dt="2026-03-14T12:09:29.452" v="95"/>
          <ac:spMkLst>
            <pc:docMk/>
            <pc:sldMk cId="328237540" sldId="262"/>
            <ac:spMk id="43" creationId="{3E65D517-46E4-8037-A63D-629DE1253A89}"/>
          </ac:spMkLst>
        </pc:spChg>
        <pc:graphicFrameChg chg="mod modGraphic">
          <ac:chgData name="Kiran Rehman (2437752)" userId="S::2437752@student.uwtsd.ac.uk::c621d629-0134-4e8e-a112-0804d40e3d59" providerId="AD" clId="Web-{3680309D-BCF0-2380-2E7D-8FFDB262EC6E}" dt="2026-03-14T12:09:29.452" v="95"/>
          <ac:graphicFrameMkLst>
            <pc:docMk/>
            <pc:sldMk cId="328237540" sldId="262"/>
            <ac:graphicFrameMk id="6" creationId="{67BF0496-165E-DCFD-1B6C-3761EEF4A83F}"/>
          </ac:graphicFrameMkLst>
        </pc:graphicFrameChg>
      </pc:sldChg>
      <pc:sldChg chg="modSp">
        <pc:chgData name="Kiran Rehman (2437752)" userId="S::2437752@student.uwtsd.ac.uk::c621d629-0134-4e8e-a112-0804d40e3d59" providerId="AD" clId="Web-{3680309D-BCF0-2380-2E7D-8FFDB262EC6E}" dt="2026-03-14T11:56:21.822" v="10" actId="20577"/>
        <pc:sldMkLst>
          <pc:docMk/>
          <pc:sldMk cId="1057707907" sldId="263"/>
        </pc:sldMkLst>
        <pc:spChg chg="mod">
          <ac:chgData name="Kiran Rehman (2437752)" userId="S::2437752@student.uwtsd.ac.uk::c621d629-0134-4e8e-a112-0804d40e3d59" providerId="AD" clId="Web-{3680309D-BCF0-2380-2E7D-8FFDB262EC6E}" dt="2026-03-14T11:56:21.822" v="10" actId="20577"/>
          <ac:spMkLst>
            <pc:docMk/>
            <pc:sldMk cId="1057707907" sldId="263"/>
            <ac:spMk id="3" creationId="{E4665B5A-8BC4-127B-E092-DE46261E9739}"/>
          </ac:spMkLst>
        </pc:spChg>
      </pc:sldChg>
      <pc:sldChg chg="addSp delSp modSp">
        <pc:chgData name="Kiran Rehman (2437752)" userId="S::2437752@student.uwtsd.ac.uk::c621d629-0134-4e8e-a112-0804d40e3d59" providerId="AD" clId="Web-{3680309D-BCF0-2380-2E7D-8FFDB262EC6E}" dt="2026-03-14T12:01:55.960" v="30"/>
        <pc:sldMkLst>
          <pc:docMk/>
          <pc:sldMk cId="1744863086" sldId="264"/>
        </pc:sldMkLst>
        <pc:spChg chg="mod">
          <ac:chgData name="Kiran Rehman (2437752)" userId="S::2437752@student.uwtsd.ac.uk::c621d629-0134-4e8e-a112-0804d40e3d59" providerId="AD" clId="Web-{3680309D-BCF0-2380-2E7D-8FFDB262EC6E}" dt="2026-03-14T12:01:55.960" v="30"/>
          <ac:spMkLst>
            <pc:docMk/>
            <pc:sldMk cId="1744863086" sldId="264"/>
            <ac:spMk id="2" creationId="{77DB722C-1D6A-4F0F-8B93-6A7BC56FFC2C}"/>
          </ac:spMkLst>
        </pc:spChg>
        <pc:spChg chg="del mod">
          <ac:chgData name="Kiran Rehman (2437752)" userId="S::2437752@student.uwtsd.ac.uk::c621d629-0134-4e8e-a112-0804d40e3d59" providerId="AD" clId="Web-{3680309D-BCF0-2380-2E7D-8FFDB262EC6E}" dt="2026-03-14T12:01:55.960" v="30"/>
          <ac:spMkLst>
            <pc:docMk/>
            <pc:sldMk cId="1744863086" sldId="264"/>
            <ac:spMk id="3" creationId="{93560778-9C09-7A64-47E1-0F234F4E27CE}"/>
          </ac:spMkLst>
        </pc:spChg>
        <pc:spChg chg="del">
          <ac:chgData name="Kiran Rehman (2437752)" userId="S::2437752@student.uwtsd.ac.uk::c621d629-0134-4e8e-a112-0804d40e3d59" providerId="AD" clId="Web-{3680309D-BCF0-2380-2E7D-8FFDB262EC6E}" dt="2026-03-14T12:01:55.960" v="30"/>
          <ac:spMkLst>
            <pc:docMk/>
            <pc:sldMk cId="1744863086" sldId="264"/>
            <ac:spMk id="8" creationId="{907EF6B7-1338-4443-8C46-6A318D952DFD}"/>
          </ac:spMkLst>
        </pc:spChg>
        <pc:spChg chg="del">
          <ac:chgData name="Kiran Rehman (2437752)" userId="S::2437752@student.uwtsd.ac.uk::c621d629-0134-4e8e-a112-0804d40e3d59" providerId="AD" clId="Web-{3680309D-BCF0-2380-2E7D-8FFDB262EC6E}" dt="2026-03-14T12:01:55.960" v="30"/>
          <ac:spMkLst>
            <pc:docMk/>
            <pc:sldMk cId="1744863086" sldId="264"/>
            <ac:spMk id="10" creationId="{DAAE4CDD-124C-4DCF-9584-B6033B545DD5}"/>
          </ac:spMkLst>
        </pc:spChg>
        <pc:spChg chg="del">
          <ac:chgData name="Kiran Rehman (2437752)" userId="S::2437752@student.uwtsd.ac.uk::c621d629-0134-4e8e-a112-0804d40e3d59" providerId="AD" clId="Web-{3680309D-BCF0-2380-2E7D-8FFDB262EC6E}" dt="2026-03-14T12:01:55.960" v="30"/>
          <ac:spMkLst>
            <pc:docMk/>
            <pc:sldMk cId="1744863086" sldId="264"/>
            <ac:spMk id="12" creationId="{081E4A58-353D-44AE-B2FC-2A74E2E400F7}"/>
          </ac:spMkLst>
        </pc:spChg>
        <pc:spChg chg="add">
          <ac:chgData name="Kiran Rehman (2437752)" userId="S::2437752@student.uwtsd.ac.uk::c621d629-0134-4e8e-a112-0804d40e3d59" providerId="AD" clId="Web-{3680309D-BCF0-2380-2E7D-8FFDB262EC6E}" dt="2026-03-14T12:01:55.960" v="30"/>
          <ac:spMkLst>
            <pc:docMk/>
            <pc:sldMk cId="1744863086" sldId="264"/>
            <ac:spMk id="18" creationId="{AE2B703B-46F9-481A-A605-82E2A828C4FA}"/>
          </ac:spMkLst>
        </pc:spChg>
        <pc:spChg chg="add">
          <ac:chgData name="Kiran Rehman (2437752)" userId="S::2437752@student.uwtsd.ac.uk::c621d629-0134-4e8e-a112-0804d40e3d59" providerId="AD" clId="Web-{3680309D-BCF0-2380-2E7D-8FFDB262EC6E}" dt="2026-03-14T12:01:55.960" v="30"/>
          <ac:spMkLst>
            <pc:docMk/>
            <pc:sldMk cId="1744863086" sldId="264"/>
            <ac:spMk id="20" creationId="{F13BE4D7-0C3D-4906-B230-A1C5B4665CCF}"/>
          </ac:spMkLst>
        </pc:spChg>
        <pc:graphicFrameChg chg="add">
          <ac:chgData name="Kiran Rehman (2437752)" userId="S::2437752@student.uwtsd.ac.uk::c621d629-0134-4e8e-a112-0804d40e3d59" providerId="AD" clId="Web-{3680309D-BCF0-2380-2E7D-8FFDB262EC6E}" dt="2026-03-14T12:01:55.960" v="30"/>
          <ac:graphicFrameMkLst>
            <pc:docMk/>
            <pc:sldMk cId="1744863086" sldId="264"/>
            <ac:graphicFrameMk id="14" creationId="{A16A5BF5-6784-CDB6-7663-13F0DC0D8EB1}"/>
          </ac:graphicFrameMkLst>
        </pc:graphicFrameChg>
      </pc:sldChg>
      <pc:sldChg chg="modSp new">
        <pc:chgData name="Kiran Rehman (2437752)" userId="S::2437752@student.uwtsd.ac.uk::c621d629-0134-4e8e-a112-0804d40e3d59" providerId="AD" clId="Web-{3680309D-BCF0-2380-2E7D-8FFDB262EC6E}" dt="2026-03-14T12:30:12.682" v="292" actId="20577"/>
        <pc:sldMkLst>
          <pc:docMk/>
          <pc:sldMk cId="2288804528" sldId="265"/>
        </pc:sldMkLst>
        <pc:spChg chg="mod">
          <ac:chgData name="Kiran Rehman (2437752)" userId="S::2437752@student.uwtsd.ac.uk::c621d629-0134-4e8e-a112-0804d40e3d59" providerId="AD" clId="Web-{3680309D-BCF0-2380-2E7D-8FFDB262EC6E}" dt="2026-03-14T12:29:42.448" v="279" actId="20577"/>
          <ac:spMkLst>
            <pc:docMk/>
            <pc:sldMk cId="2288804528" sldId="265"/>
            <ac:spMk id="2" creationId="{15A78E4E-4A94-41C7-F38E-6FFCF729C895}"/>
          </ac:spMkLst>
        </pc:spChg>
        <pc:spChg chg="mod">
          <ac:chgData name="Kiran Rehman (2437752)" userId="S::2437752@student.uwtsd.ac.uk::c621d629-0134-4e8e-a112-0804d40e3d59" providerId="AD" clId="Web-{3680309D-BCF0-2380-2E7D-8FFDB262EC6E}" dt="2026-03-14T12:30:12.682" v="292" actId="20577"/>
          <ac:spMkLst>
            <pc:docMk/>
            <pc:sldMk cId="2288804528" sldId="265"/>
            <ac:spMk id="3" creationId="{19FF8D7D-94E1-29CB-C737-4257E633DE7F}"/>
          </ac:spMkLst>
        </pc:spChg>
      </pc:sldChg>
      <pc:sldChg chg="modSp new">
        <pc:chgData name="Kiran Rehman (2437752)" userId="S::2437752@student.uwtsd.ac.uk::c621d629-0134-4e8e-a112-0804d40e3d59" providerId="AD" clId="Web-{3680309D-BCF0-2380-2E7D-8FFDB262EC6E}" dt="2026-03-14T12:31:01.323" v="310" actId="20577"/>
        <pc:sldMkLst>
          <pc:docMk/>
          <pc:sldMk cId="3378666661" sldId="266"/>
        </pc:sldMkLst>
        <pc:spChg chg="mod">
          <ac:chgData name="Kiran Rehman (2437752)" userId="S::2437752@student.uwtsd.ac.uk::c621d629-0134-4e8e-a112-0804d40e3d59" providerId="AD" clId="Web-{3680309D-BCF0-2380-2E7D-8FFDB262EC6E}" dt="2026-03-14T12:30:53.385" v="305" actId="20577"/>
          <ac:spMkLst>
            <pc:docMk/>
            <pc:sldMk cId="3378666661" sldId="266"/>
            <ac:spMk id="2" creationId="{2CFC6711-650A-4BA4-1EC1-73F4691B0406}"/>
          </ac:spMkLst>
        </pc:spChg>
        <pc:spChg chg="mod">
          <ac:chgData name="Kiran Rehman (2437752)" userId="S::2437752@student.uwtsd.ac.uk::c621d629-0134-4e8e-a112-0804d40e3d59" providerId="AD" clId="Web-{3680309D-BCF0-2380-2E7D-8FFDB262EC6E}" dt="2026-03-14T12:31:01.323" v="310" actId="20577"/>
          <ac:spMkLst>
            <pc:docMk/>
            <pc:sldMk cId="3378666661" sldId="266"/>
            <ac:spMk id="3" creationId="{2401284C-29C6-5E87-BC8E-A3B759E7771F}"/>
          </ac:spMkLst>
        </pc:spChg>
      </pc:sldChg>
    </pc:docChg>
  </pc:docChgLst>
  <pc:docChgLst>
    <pc:chgData name="Kiran Rehman (2437752)" userId="S::2437752@student.uwtsd.ac.uk::c621d629-0134-4e8e-a112-0804d40e3d59" providerId="AD" clId="Web-{5EC70FB7-6529-6C69-2D3F-8FC28DAD6255}"/>
    <pc:docChg chg="modSld">
      <pc:chgData name="Kiran Rehman (2437752)" userId="S::2437752@student.uwtsd.ac.uk::c621d629-0134-4e8e-a112-0804d40e3d59" providerId="AD" clId="Web-{5EC70FB7-6529-6C69-2D3F-8FC28DAD6255}" dt="2026-03-14T22:58:53.603" v="25" actId="20577"/>
      <pc:docMkLst>
        <pc:docMk/>
      </pc:docMkLst>
      <pc:sldChg chg="modSp">
        <pc:chgData name="Kiran Rehman (2437752)" userId="S::2437752@student.uwtsd.ac.uk::c621d629-0134-4e8e-a112-0804d40e3d59" providerId="AD" clId="Web-{5EC70FB7-6529-6C69-2D3F-8FC28DAD6255}" dt="2026-03-14T22:58:53.603" v="25" actId="20577"/>
        <pc:sldMkLst>
          <pc:docMk/>
          <pc:sldMk cId="3378666661" sldId="266"/>
        </pc:sldMkLst>
        <pc:spChg chg="mod">
          <ac:chgData name="Kiran Rehman (2437752)" userId="S::2437752@student.uwtsd.ac.uk::c621d629-0134-4e8e-a112-0804d40e3d59" providerId="AD" clId="Web-{5EC70FB7-6529-6C69-2D3F-8FC28DAD6255}" dt="2026-03-14T22:58:53.603" v="25" actId="20577"/>
          <ac:spMkLst>
            <pc:docMk/>
            <pc:sldMk cId="3378666661" sldId="266"/>
            <ac:spMk id="3" creationId="{2401284C-29C6-5E87-BC8E-A3B759E7771F}"/>
          </ac:spMkLst>
        </pc:spChg>
      </pc:sldChg>
    </pc:docChg>
  </pc:docChgLst>
  <pc:docChgLst>
    <pc:chgData name="Kiran Rehman (2437752)" userId="S::2437752@student.uwtsd.ac.uk::c621d629-0134-4e8e-a112-0804d40e3d59" providerId="AD" clId="Web-{14D1F20D-962E-A8CF-DACF-E7B751B1FC19}"/>
    <pc:docChg chg="modSld">
      <pc:chgData name="Kiran Rehman (2437752)" userId="S::2437752@student.uwtsd.ac.uk::c621d629-0134-4e8e-a112-0804d40e3d59" providerId="AD" clId="Web-{14D1F20D-962E-A8CF-DACF-E7B751B1FC19}" dt="2026-03-14T22:28:43.238" v="201" actId="20577"/>
      <pc:docMkLst>
        <pc:docMk/>
      </pc:docMkLst>
      <pc:sldChg chg="modSp">
        <pc:chgData name="Kiran Rehman (2437752)" userId="S::2437752@student.uwtsd.ac.uk::c621d629-0134-4e8e-a112-0804d40e3d59" providerId="AD" clId="Web-{14D1F20D-962E-A8CF-DACF-E7B751B1FC19}" dt="2026-03-14T22:27:54.049" v="180" actId="20577"/>
        <pc:sldMkLst>
          <pc:docMk/>
          <pc:sldMk cId="0" sldId="257"/>
        </pc:sldMkLst>
        <pc:graphicFrameChg chg="mod modGraphic">
          <ac:chgData name="Kiran Rehman (2437752)" userId="S::2437752@student.uwtsd.ac.uk::c621d629-0134-4e8e-a112-0804d40e3d59" providerId="AD" clId="Web-{14D1F20D-962E-A8CF-DACF-E7B751B1FC19}" dt="2026-03-14T22:27:54.049" v="180" actId="20577"/>
          <ac:graphicFrameMkLst>
            <pc:docMk/>
            <pc:sldMk cId="0" sldId="257"/>
            <ac:graphicFrameMk id="5" creationId="{64673830-8079-200A-5573-7D23B2AD8AD8}"/>
          </ac:graphicFrameMkLst>
        </pc:graphicFrameChg>
      </pc:sldChg>
      <pc:sldChg chg="modSp">
        <pc:chgData name="Kiran Rehman (2437752)" userId="S::2437752@student.uwtsd.ac.uk::c621d629-0134-4e8e-a112-0804d40e3d59" providerId="AD" clId="Web-{14D1F20D-962E-A8CF-DACF-E7B751B1FC19}" dt="2026-03-14T22:28:43.238" v="201" actId="20577"/>
        <pc:sldMkLst>
          <pc:docMk/>
          <pc:sldMk cId="0" sldId="258"/>
        </pc:sldMkLst>
        <pc:graphicFrameChg chg="modGraphic">
          <ac:chgData name="Kiran Rehman (2437752)" userId="S::2437752@student.uwtsd.ac.uk::c621d629-0134-4e8e-a112-0804d40e3d59" providerId="AD" clId="Web-{14D1F20D-962E-A8CF-DACF-E7B751B1FC19}" dt="2026-03-14T22:28:43.238" v="201" actId="20577"/>
          <ac:graphicFrameMkLst>
            <pc:docMk/>
            <pc:sldMk cId="0" sldId="258"/>
            <ac:graphicFrameMk id="35" creationId="{4253A453-00B4-6B6F-5FBC-676FFC240DCB}"/>
          </ac:graphicFrameMkLst>
        </pc:graphicFrameChg>
      </pc:sldChg>
      <pc:sldChg chg="delSp modSp">
        <pc:chgData name="Kiran Rehman (2437752)" userId="S::2437752@student.uwtsd.ac.uk::c621d629-0134-4e8e-a112-0804d40e3d59" providerId="AD" clId="Web-{14D1F20D-962E-A8CF-DACF-E7B751B1FC19}" dt="2026-03-14T22:28:23.597" v="197"/>
        <pc:sldMkLst>
          <pc:docMk/>
          <pc:sldMk cId="328237540" sldId="262"/>
        </pc:sldMkLst>
        <pc:spChg chg="del">
          <ac:chgData name="Kiran Rehman (2437752)" userId="S::2437752@student.uwtsd.ac.uk::c621d629-0134-4e8e-a112-0804d40e3d59" providerId="AD" clId="Web-{14D1F20D-962E-A8CF-DACF-E7B751B1FC19}" dt="2026-03-14T22:11:40.341" v="16"/>
          <ac:spMkLst>
            <pc:docMk/>
            <pc:sldMk cId="328237540" sldId="262"/>
            <ac:spMk id="41" creationId="{924D84CD-5280-4B52-B96E-8EDAA2B20C51}"/>
          </ac:spMkLst>
        </pc:spChg>
        <pc:graphicFrameChg chg="mod modGraphic">
          <ac:chgData name="Kiran Rehman (2437752)" userId="S::2437752@student.uwtsd.ac.uk::c621d629-0134-4e8e-a112-0804d40e3d59" providerId="AD" clId="Web-{14D1F20D-962E-A8CF-DACF-E7B751B1FC19}" dt="2026-03-14T22:28:23.597" v="197"/>
          <ac:graphicFrameMkLst>
            <pc:docMk/>
            <pc:sldMk cId="328237540" sldId="262"/>
            <ac:graphicFrameMk id="6" creationId="{67BF0496-165E-DCFD-1B6C-3761EEF4A83F}"/>
          </ac:graphicFrameMkLst>
        </pc:graphicFrameChg>
      </pc:sldChg>
      <pc:sldChg chg="modSp">
        <pc:chgData name="Kiran Rehman (2437752)" userId="S::2437752@student.uwtsd.ac.uk::c621d629-0134-4e8e-a112-0804d40e3d59" providerId="AD" clId="Web-{14D1F20D-962E-A8CF-DACF-E7B751B1FC19}" dt="2026-03-14T22:20:43.705" v="150" actId="20577"/>
        <pc:sldMkLst>
          <pc:docMk/>
          <pc:sldMk cId="2288804528" sldId="265"/>
        </pc:sldMkLst>
        <pc:spChg chg="mod">
          <ac:chgData name="Kiran Rehman (2437752)" userId="S::2437752@student.uwtsd.ac.uk::c621d629-0134-4e8e-a112-0804d40e3d59" providerId="AD" clId="Web-{14D1F20D-962E-A8CF-DACF-E7B751B1FC19}" dt="2026-03-14T22:20:43.705" v="150" actId="20577"/>
          <ac:spMkLst>
            <pc:docMk/>
            <pc:sldMk cId="2288804528" sldId="265"/>
            <ac:spMk id="3" creationId="{19FF8D7D-94E1-29CB-C737-4257E633DE7F}"/>
          </ac:spMkLst>
        </pc:spChg>
      </pc:sldChg>
      <pc:sldChg chg="modSp">
        <pc:chgData name="Kiran Rehman (2437752)" userId="S::2437752@student.uwtsd.ac.uk::c621d629-0134-4e8e-a112-0804d40e3d59" providerId="AD" clId="Web-{14D1F20D-962E-A8CF-DACF-E7B751B1FC19}" dt="2026-03-14T22:24:37.519" v="172" actId="1076"/>
        <pc:sldMkLst>
          <pc:docMk/>
          <pc:sldMk cId="3378666661" sldId="266"/>
        </pc:sldMkLst>
        <pc:spChg chg="mod">
          <ac:chgData name="Kiran Rehman (2437752)" userId="S::2437752@student.uwtsd.ac.uk::c621d629-0134-4e8e-a112-0804d40e3d59" providerId="AD" clId="Web-{14D1F20D-962E-A8CF-DACF-E7B751B1FC19}" dt="2026-03-14T22:24:01.878" v="170" actId="1076"/>
          <ac:spMkLst>
            <pc:docMk/>
            <pc:sldMk cId="3378666661" sldId="266"/>
            <ac:spMk id="2" creationId="{2CFC6711-650A-4BA4-1EC1-73F4691B0406}"/>
          </ac:spMkLst>
        </pc:spChg>
        <pc:spChg chg="mod">
          <ac:chgData name="Kiran Rehman (2437752)" userId="S::2437752@student.uwtsd.ac.uk::c621d629-0134-4e8e-a112-0804d40e3d59" providerId="AD" clId="Web-{14D1F20D-962E-A8CF-DACF-E7B751B1FC19}" dt="2026-03-14T22:24:37.519" v="172" actId="1076"/>
          <ac:spMkLst>
            <pc:docMk/>
            <pc:sldMk cId="3378666661" sldId="266"/>
            <ac:spMk id="3" creationId="{2401284C-29C6-5E87-BC8E-A3B759E7771F}"/>
          </ac:spMkLst>
        </pc:spChg>
      </pc:sldChg>
    </pc:docChg>
  </pc:docChgLst>
  <pc:docChgLst>
    <pc:chgData name="Kiran Rehman (2437752)" userId="S::2437752@student.uwtsd.ac.uk::c621d629-0134-4e8e-a112-0804d40e3d59" providerId="AD" clId="Web-{A1594F43-93DD-1EA8-5F91-9FE512DF6D58}"/>
    <pc:docChg chg="sldOrd">
      <pc:chgData name="Kiran Rehman (2437752)" userId="S::2437752@student.uwtsd.ac.uk::c621d629-0134-4e8e-a112-0804d40e3d59" providerId="AD" clId="Web-{A1594F43-93DD-1EA8-5F91-9FE512DF6D58}" dt="2026-03-15T11:21:14.614" v="0"/>
      <pc:docMkLst>
        <pc:docMk/>
      </pc:docMkLst>
      <pc:sldChg chg="ord">
        <pc:chgData name="Kiran Rehman (2437752)" userId="S::2437752@student.uwtsd.ac.uk::c621d629-0134-4e8e-a112-0804d40e3d59" providerId="AD" clId="Web-{A1594F43-93DD-1EA8-5F91-9FE512DF6D58}" dt="2026-03-15T11:21:14.614" v="0"/>
        <pc:sldMkLst>
          <pc:docMk/>
          <pc:sldMk cId="0" sldId="257"/>
        </pc:sldMkLst>
      </pc:sldChg>
    </pc:docChg>
  </pc:docChgLst>
  <pc:docChgLst>
    <pc:chgData name="Kiran Rehman (2437752)" userId="S::2437752@student.uwtsd.ac.uk::c621d629-0134-4e8e-a112-0804d40e3d59" providerId="AD" clId="Web-{FF774237-3761-3E7C-3547-26AB17AB0477}"/>
    <pc:docChg chg="modSld">
      <pc:chgData name="Kiran Rehman (2437752)" userId="S::2437752@student.uwtsd.ac.uk::c621d629-0134-4e8e-a112-0804d40e3d59" providerId="AD" clId="Web-{FF774237-3761-3E7C-3547-26AB17AB0477}" dt="2026-03-14T23:04:03.274" v="9"/>
      <pc:docMkLst>
        <pc:docMk/>
      </pc:docMkLst>
      <pc:sldChg chg="addSp delSp modSp mod setBg">
        <pc:chgData name="Kiran Rehman (2437752)" userId="S::2437752@student.uwtsd.ac.uk::c621d629-0134-4e8e-a112-0804d40e3d59" providerId="AD" clId="Web-{FF774237-3761-3E7C-3547-26AB17AB0477}" dt="2026-03-14T23:03:05.470" v="8"/>
        <pc:sldMkLst>
          <pc:docMk/>
          <pc:sldMk cId="2288804528" sldId="265"/>
        </pc:sldMkLst>
        <pc:spChg chg="mod">
          <ac:chgData name="Kiran Rehman (2437752)" userId="S::2437752@student.uwtsd.ac.uk::c621d629-0134-4e8e-a112-0804d40e3d59" providerId="AD" clId="Web-{FF774237-3761-3E7C-3547-26AB17AB0477}" dt="2026-03-14T23:03:05.470" v="8"/>
          <ac:spMkLst>
            <pc:docMk/>
            <pc:sldMk cId="2288804528" sldId="265"/>
            <ac:spMk id="2" creationId="{15A78E4E-4A94-41C7-F38E-6FFCF729C895}"/>
          </ac:spMkLst>
        </pc:spChg>
        <pc:spChg chg="mod">
          <ac:chgData name="Kiran Rehman (2437752)" userId="S::2437752@student.uwtsd.ac.uk::c621d629-0134-4e8e-a112-0804d40e3d59" providerId="AD" clId="Web-{FF774237-3761-3E7C-3547-26AB17AB0477}" dt="2026-03-14T23:03:05.470" v="8"/>
          <ac:spMkLst>
            <pc:docMk/>
            <pc:sldMk cId="2288804528" sldId="265"/>
            <ac:spMk id="3" creationId="{19FF8D7D-94E1-29CB-C737-4257E633DE7F}"/>
          </ac:spMkLst>
        </pc:spChg>
        <pc:spChg chg="add">
          <ac:chgData name="Kiran Rehman (2437752)" userId="S::2437752@student.uwtsd.ac.uk::c621d629-0134-4e8e-a112-0804d40e3d59" providerId="AD" clId="Web-{FF774237-3761-3E7C-3547-26AB17AB0477}" dt="2026-03-14T23:03:05.470" v="8"/>
          <ac:spMkLst>
            <pc:docMk/>
            <pc:sldMk cId="2288804528" sldId="265"/>
            <ac:spMk id="8" creationId="{907EF6B7-1338-4443-8C46-6A318D952DFD}"/>
          </ac:spMkLst>
        </pc:spChg>
        <pc:spChg chg="add del">
          <ac:chgData name="Kiran Rehman (2437752)" userId="S::2437752@student.uwtsd.ac.uk::c621d629-0134-4e8e-a112-0804d40e3d59" providerId="AD" clId="Web-{FF774237-3761-3E7C-3547-26AB17AB0477}" dt="2026-03-14T23:03:05.454" v="7"/>
          <ac:spMkLst>
            <pc:docMk/>
            <pc:sldMk cId="2288804528" sldId="265"/>
            <ac:spMk id="9" creationId="{9F7D5CDA-D291-4307-BF55-1381FED29634}"/>
          </ac:spMkLst>
        </pc:spChg>
        <pc:spChg chg="add">
          <ac:chgData name="Kiran Rehman (2437752)" userId="S::2437752@student.uwtsd.ac.uk::c621d629-0134-4e8e-a112-0804d40e3d59" providerId="AD" clId="Web-{FF774237-3761-3E7C-3547-26AB17AB0477}" dt="2026-03-14T23:03:05.470" v="8"/>
          <ac:spMkLst>
            <pc:docMk/>
            <pc:sldMk cId="2288804528" sldId="265"/>
            <ac:spMk id="10" creationId="{DAAE4CDD-124C-4DCF-9584-B6033B545DD5}"/>
          </ac:spMkLst>
        </pc:spChg>
        <pc:spChg chg="add">
          <ac:chgData name="Kiran Rehman (2437752)" userId="S::2437752@student.uwtsd.ac.uk::c621d629-0134-4e8e-a112-0804d40e3d59" providerId="AD" clId="Web-{FF774237-3761-3E7C-3547-26AB17AB0477}" dt="2026-03-14T23:03:05.470" v="8"/>
          <ac:spMkLst>
            <pc:docMk/>
            <pc:sldMk cId="2288804528" sldId="265"/>
            <ac:spMk id="12" creationId="{081E4A58-353D-44AE-B2FC-2A74E2E400F7}"/>
          </ac:spMkLst>
        </pc:spChg>
        <pc:picChg chg="add del">
          <ac:chgData name="Kiran Rehman (2437752)" userId="S::2437752@student.uwtsd.ac.uk::c621d629-0134-4e8e-a112-0804d40e3d59" providerId="AD" clId="Web-{FF774237-3761-3E7C-3547-26AB17AB0477}" dt="2026-03-14T23:03:05.454" v="7"/>
          <ac:picMkLst>
            <pc:docMk/>
            <pc:sldMk cId="2288804528" sldId="265"/>
            <ac:picMk id="5" creationId="{CE260718-09E7-A71E-2702-ECAF7550CB64}"/>
          </ac:picMkLst>
        </pc:picChg>
      </pc:sldChg>
      <pc:sldChg chg="addSp modSp mod setBg">
        <pc:chgData name="Kiran Rehman (2437752)" userId="S::2437752@student.uwtsd.ac.uk::c621d629-0134-4e8e-a112-0804d40e3d59" providerId="AD" clId="Web-{FF774237-3761-3E7C-3547-26AB17AB0477}" dt="2026-03-14T23:04:03.274" v="9"/>
        <pc:sldMkLst>
          <pc:docMk/>
          <pc:sldMk cId="3378666661" sldId="266"/>
        </pc:sldMkLst>
        <pc:spChg chg="mod">
          <ac:chgData name="Kiran Rehman (2437752)" userId="S::2437752@student.uwtsd.ac.uk::c621d629-0134-4e8e-a112-0804d40e3d59" providerId="AD" clId="Web-{FF774237-3761-3E7C-3547-26AB17AB0477}" dt="2026-03-14T23:04:03.274" v="9"/>
          <ac:spMkLst>
            <pc:docMk/>
            <pc:sldMk cId="3378666661" sldId="266"/>
            <ac:spMk id="2" creationId="{2CFC6711-650A-4BA4-1EC1-73F4691B0406}"/>
          </ac:spMkLst>
        </pc:spChg>
        <pc:spChg chg="mod">
          <ac:chgData name="Kiran Rehman (2437752)" userId="S::2437752@student.uwtsd.ac.uk::c621d629-0134-4e8e-a112-0804d40e3d59" providerId="AD" clId="Web-{FF774237-3761-3E7C-3547-26AB17AB0477}" dt="2026-03-14T23:04:03.274" v="9"/>
          <ac:spMkLst>
            <pc:docMk/>
            <pc:sldMk cId="3378666661" sldId="266"/>
            <ac:spMk id="3" creationId="{2401284C-29C6-5E87-BC8E-A3B759E7771F}"/>
          </ac:spMkLst>
        </pc:spChg>
        <pc:spChg chg="add">
          <ac:chgData name="Kiran Rehman (2437752)" userId="S::2437752@student.uwtsd.ac.uk::c621d629-0134-4e8e-a112-0804d40e3d59" providerId="AD" clId="Web-{FF774237-3761-3E7C-3547-26AB17AB0477}" dt="2026-03-14T23:04:03.274" v="9"/>
          <ac:spMkLst>
            <pc:docMk/>
            <pc:sldMk cId="3378666661" sldId="266"/>
            <ac:spMk id="8" creationId="{C7D023E4-8DE1-436E-9847-ED6A4B4B04FD}"/>
          </ac:spMkLst>
        </pc:spChg>
        <pc:grpChg chg="add">
          <ac:chgData name="Kiran Rehman (2437752)" userId="S::2437752@student.uwtsd.ac.uk::c621d629-0134-4e8e-a112-0804d40e3d59" providerId="AD" clId="Web-{FF774237-3761-3E7C-3547-26AB17AB0477}" dt="2026-03-14T23:04:03.274" v="9"/>
          <ac:grpSpMkLst>
            <pc:docMk/>
            <pc:sldMk cId="3378666661" sldId="266"/>
            <ac:grpSpMk id="10" creationId="{97264A61-6AE3-4DC0-A455-5EDC604E394D}"/>
          </ac:grpSpMkLst>
        </pc:grpChg>
        <pc:grpChg chg="add">
          <ac:chgData name="Kiran Rehman (2437752)" userId="S::2437752@student.uwtsd.ac.uk::c621d629-0134-4e8e-a112-0804d40e3d59" providerId="AD" clId="Web-{FF774237-3761-3E7C-3547-26AB17AB0477}" dt="2026-03-14T23:04:03.274" v="9"/>
          <ac:grpSpMkLst>
            <pc:docMk/>
            <pc:sldMk cId="3378666661" sldId="266"/>
            <ac:grpSpMk id="14" creationId="{D691EE10-D5F3-48FA-BE55-F24A0BE59EF6}"/>
          </ac:grpSpMkLst>
        </pc:grpChg>
        <pc:grpChg chg="add">
          <ac:chgData name="Kiran Rehman (2437752)" userId="S::2437752@student.uwtsd.ac.uk::c621d629-0134-4e8e-a112-0804d40e3d59" providerId="AD" clId="Web-{FF774237-3761-3E7C-3547-26AB17AB0477}" dt="2026-03-14T23:04:03.274" v="9"/>
          <ac:grpSpMkLst>
            <pc:docMk/>
            <pc:sldMk cId="3378666661" sldId="266"/>
            <ac:grpSpMk id="18" creationId="{43F5E015-E085-4624-B431-B42414448684}"/>
          </ac:grpSpMkLst>
        </pc:grpChg>
      </pc:sldChg>
    </pc:docChg>
  </pc:docChgLst>
  <pc:docChgLst>
    <pc:chgData name="Kiran Rehman (2437752)" userId="S::2437752@student.uwtsd.ac.uk::c621d629-0134-4e8e-a112-0804d40e3d59" providerId="AD" clId="Web-{47A77119-31C6-B15A-7098-F558678C52C4}"/>
    <pc:docChg chg="modSld">
      <pc:chgData name="Kiran Rehman (2437752)" userId="S::2437752@student.uwtsd.ac.uk::c621d629-0134-4e8e-a112-0804d40e3d59" providerId="AD" clId="Web-{47A77119-31C6-B15A-7098-F558678C52C4}" dt="2026-03-14T22:34:30.168" v="109" actId="20577"/>
      <pc:docMkLst>
        <pc:docMk/>
      </pc:docMkLst>
      <pc:sldChg chg="modSp">
        <pc:chgData name="Kiran Rehman (2437752)" userId="S::2437752@student.uwtsd.ac.uk::c621d629-0134-4e8e-a112-0804d40e3d59" providerId="AD" clId="Web-{47A77119-31C6-B15A-7098-F558678C52C4}" dt="2026-03-14T22:30:47.768" v="14" actId="20577"/>
        <pc:sldMkLst>
          <pc:docMk/>
          <pc:sldMk cId="1057707907" sldId="263"/>
        </pc:sldMkLst>
        <pc:spChg chg="mod">
          <ac:chgData name="Kiran Rehman (2437752)" userId="S::2437752@student.uwtsd.ac.uk::c621d629-0134-4e8e-a112-0804d40e3d59" providerId="AD" clId="Web-{47A77119-31C6-B15A-7098-F558678C52C4}" dt="2026-03-14T22:30:22.361" v="6" actId="1076"/>
          <ac:spMkLst>
            <pc:docMk/>
            <pc:sldMk cId="1057707907" sldId="263"/>
            <ac:spMk id="2" creationId="{FF42A612-8EE9-23C8-86B0-7F67EB749604}"/>
          </ac:spMkLst>
        </pc:spChg>
        <pc:spChg chg="mod">
          <ac:chgData name="Kiran Rehman (2437752)" userId="S::2437752@student.uwtsd.ac.uk::c621d629-0134-4e8e-a112-0804d40e3d59" providerId="AD" clId="Web-{47A77119-31C6-B15A-7098-F558678C52C4}" dt="2026-03-14T22:30:47.768" v="14" actId="20577"/>
          <ac:spMkLst>
            <pc:docMk/>
            <pc:sldMk cId="1057707907" sldId="263"/>
            <ac:spMk id="3" creationId="{E4665B5A-8BC4-127B-E092-DE46261E9739}"/>
          </ac:spMkLst>
        </pc:spChg>
      </pc:sldChg>
      <pc:sldChg chg="modSp">
        <pc:chgData name="Kiran Rehman (2437752)" userId="S::2437752@student.uwtsd.ac.uk::c621d629-0134-4e8e-a112-0804d40e3d59" providerId="AD" clId="Web-{47A77119-31C6-B15A-7098-F558678C52C4}" dt="2026-03-14T22:34:30.168" v="109" actId="20577"/>
        <pc:sldMkLst>
          <pc:docMk/>
          <pc:sldMk cId="3378666661" sldId="266"/>
        </pc:sldMkLst>
        <pc:spChg chg="mod">
          <ac:chgData name="Kiran Rehman (2437752)" userId="S::2437752@student.uwtsd.ac.uk::c621d629-0134-4e8e-a112-0804d40e3d59" providerId="AD" clId="Web-{47A77119-31C6-B15A-7098-F558678C52C4}" dt="2026-03-14T22:31:22.442" v="16" actId="1076"/>
          <ac:spMkLst>
            <pc:docMk/>
            <pc:sldMk cId="3378666661" sldId="266"/>
            <ac:spMk id="2" creationId="{2CFC6711-650A-4BA4-1EC1-73F4691B0406}"/>
          </ac:spMkLst>
        </pc:spChg>
        <pc:spChg chg="mod">
          <ac:chgData name="Kiran Rehman (2437752)" userId="S::2437752@student.uwtsd.ac.uk::c621d629-0134-4e8e-a112-0804d40e3d59" providerId="AD" clId="Web-{47A77119-31C6-B15A-7098-F558678C52C4}" dt="2026-03-14T22:34:30.168" v="109" actId="20577"/>
          <ac:spMkLst>
            <pc:docMk/>
            <pc:sldMk cId="3378666661" sldId="266"/>
            <ac:spMk id="3" creationId="{2401284C-29C6-5E87-BC8E-A3B759E7771F}"/>
          </ac:spMkLst>
        </pc:spChg>
      </pc:sldChg>
    </pc:docChg>
  </pc:docChgLst>
  <pc:docChgLst>
    <pc:chgData name="Kiran Rehman (2437752)" userId="S::2437752@student.uwtsd.ac.uk::c621d629-0134-4e8e-a112-0804d40e3d59" providerId="AD" clId="Web-{473D0420-5DAE-FE9E-C416-3418B5CD6D5A}"/>
    <pc:docChg chg="modSld">
      <pc:chgData name="Kiran Rehman (2437752)" userId="S::2437752@student.uwtsd.ac.uk::c621d629-0134-4e8e-a112-0804d40e3d59" providerId="AD" clId="Web-{473D0420-5DAE-FE9E-C416-3418B5CD6D5A}" dt="2026-02-14T12:29:03.259" v="13"/>
      <pc:docMkLst>
        <pc:docMk/>
      </pc:docMkLst>
      <pc:sldChg chg="addSp delSp modSp">
        <pc:chgData name="Kiran Rehman (2437752)" userId="S::2437752@student.uwtsd.ac.uk::c621d629-0134-4e8e-a112-0804d40e3d59" providerId="AD" clId="Web-{473D0420-5DAE-FE9E-C416-3418B5CD6D5A}" dt="2026-02-14T12:29:03.259" v="13"/>
        <pc:sldMkLst>
          <pc:docMk/>
          <pc:sldMk cId="0" sldId="256"/>
        </pc:sldMkLst>
        <pc:spChg chg="mod">
          <ac:chgData name="Kiran Rehman (2437752)" userId="S::2437752@student.uwtsd.ac.uk::c621d629-0134-4e8e-a112-0804d40e3d59" providerId="AD" clId="Web-{473D0420-5DAE-FE9E-C416-3418B5CD6D5A}" dt="2026-02-14T12:29:03.259" v="13"/>
          <ac:spMkLst>
            <pc:docMk/>
            <pc:sldMk cId="0" sldId="256"/>
            <ac:spMk id="2" creationId="{00000000-0000-0000-0000-000000000000}"/>
          </ac:spMkLst>
        </pc:spChg>
        <pc:spChg chg="mod ord">
          <ac:chgData name="Kiran Rehman (2437752)" userId="S::2437752@student.uwtsd.ac.uk::c621d629-0134-4e8e-a112-0804d40e3d59" providerId="AD" clId="Web-{473D0420-5DAE-FE9E-C416-3418B5CD6D5A}" dt="2026-02-14T12:29:03.259" v="13"/>
          <ac:spMkLst>
            <pc:docMk/>
            <pc:sldMk cId="0" sldId="256"/>
            <ac:spMk id="3" creationId="{00000000-0000-0000-0000-000000000000}"/>
          </ac:spMkLst>
        </pc:spChg>
        <pc:picChg chg="mod">
          <ac:chgData name="Kiran Rehman (2437752)" userId="S::2437752@student.uwtsd.ac.uk::c621d629-0134-4e8e-a112-0804d40e3d59" providerId="AD" clId="Web-{473D0420-5DAE-FE9E-C416-3418B5CD6D5A}" dt="2026-02-14T12:29:03.259" v="13"/>
          <ac:picMkLst>
            <pc:docMk/>
            <pc:sldMk cId="0" sldId="256"/>
            <ac:picMk id="7" creationId="{D01B5B60-BC77-9CB3-FCF3-FF08A820CE5B}"/>
          </ac:picMkLst>
        </pc:picChg>
      </pc:sldChg>
      <pc:sldChg chg="addSp delSp modSp mod setBg">
        <pc:chgData name="Kiran Rehman (2437752)" userId="S::2437752@student.uwtsd.ac.uk::c621d629-0134-4e8e-a112-0804d40e3d59" providerId="AD" clId="Web-{473D0420-5DAE-FE9E-C416-3418B5CD6D5A}" dt="2026-02-14T12:28:24.195" v="6"/>
        <pc:sldMkLst>
          <pc:docMk/>
          <pc:sldMk cId="0" sldId="258"/>
        </pc:sldMkLst>
        <pc:spChg chg="mod">
          <ac:chgData name="Kiran Rehman (2437752)" userId="S::2437752@student.uwtsd.ac.uk::c621d629-0134-4e8e-a112-0804d40e3d59" providerId="AD" clId="Web-{473D0420-5DAE-FE9E-C416-3418B5CD6D5A}" dt="2026-02-14T12:28:24.195" v="6"/>
          <ac:spMkLst>
            <pc:docMk/>
            <pc:sldMk cId="0" sldId="258"/>
            <ac:spMk id="2" creationId="{00000000-0000-0000-0000-000000000000}"/>
          </ac:spMkLst>
        </pc:spChg>
        <pc:spChg chg="add">
          <ac:chgData name="Kiran Rehman (2437752)" userId="S::2437752@student.uwtsd.ac.uk::c621d629-0134-4e8e-a112-0804d40e3d59" providerId="AD" clId="Web-{473D0420-5DAE-FE9E-C416-3418B5CD6D5A}" dt="2026-02-14T12:28:24.195" v="6"/>
          <ac:spMkLst>
            <pc:docMk/>
            <pc:sldMk cId="0" sldId="258"/>
            <ac:spMk id="29" creationId="{9F7D5CDA-D291-4307-BF55-1381FED29634}"/>
          </ac:spMkLst>
        </pc:spChg>
        <pc:picChg chg="add">
          <ac:chgData name="Kiran Rehman (2437752)" userId="S::2437752@student.uwtsd.ac.uk::c621d629-0134-4e8e-a112-0804d40e3d59" providerId="AD" clId="Web-{473D0420-5DAE-FE9E-C416-3418B5CD6D5A}" dt="2026-02-14T12:28:24.195" v="6"/>
          <ac:picMkLst>
            <pc:docMk/>
            <pc:sldMk cId="0" sldId="258"/>
            <ac:picMk id="31" creationId="{56678B90-A7F5-CF45-EC91-BAFD345E2F67}"/>
          </ac:picMkLst>
        </pc:picChg>
      </pc:sldChg>
    </pc:docChg>
  </pc:docChgLst>
  <pc:docChgLst>
    <pc:chgData name="Kiran Rehman (2437752)" userId="S::2437752@student.uwtsd.ac.uk::c621d629-0134-4e8e-a112-0804d40e3d59" providerId="AD" clId="Web-{87E9B642-DDDD-D1C8-24FE-63D5356D858E}"/>
    <pc:docChg chg="addSld delSld modSld">
      <pc:chgData name="Kiran Rehman (2437752)" userId="S::2437752@student.uwtsd.ac.uk::c621d629-0134-4e8e-a112-0804d40e3d59" providerId="AD" clId="Web-{87E9B642-DDDD-D1C8-24FE-63D5356D858E}" dt="2026-03-15T11:11:26.317" v="147" actId="20577"/>
      <pc:docMkLst>
        <pc:docMk/>
      </pc:docMkLst>
      <pc:sldChg chg="modSp">
        <pc:chgData name="Kiran Rehman (2437752)" userId="S::2437752@student.uwtsd.ac.uk::c621d629-0134-4e8e-a112-0804d40e3d59" providerId="AD" clId="Web-{87E9B642-DDDD-D1C8-24FE-63D5356D858E}" dt="2026-03-15T11:11:26.317" v="147" actId="20577"/>
        <pc:sldMkLst>
          <pc:docMk/>
          <pc:sldMk cId="0" sldId="261"/>
        </pc:sldMkLst>
        <pc:graphicFrameChg chg="modGraphic">
          <ac:chgData name="Kiran Rehman (2437752)" userId="S::2437752@student.uwtsd.ac.uk::c621d629-0134-4e8e-a112-0804d40e3d59" providerId="AD" clId="Web-{87E9B642-DDDD-D1C8-24FE-63D5356D858E}" dt="2026-03-15T11:11:26.317" v="147" actId="20577"/>
          <ac:graphicFrameMkLst>
            <pc:docMk/>
            <pc:sldMk cId="0" sldId="261"/>
            <ac:graphicFrameMk id="5" creationId="{D54B58CF-25E3-61FC-F408-D66AB8C2A28F}"/>
          </ac:graphicFrameMkLst>
        </pc:graphicFrameChg>
      </pc:sldChg>
      <pc:sldChg chg="addSp delSp modSp new mod setBg">
        <pc:chgData name="Kiran Rehman (2437752)" userId="S::2437752@student.uwtsd.ac.uk::c621d629-0134-4e8e-a112-0804d40e3d59" providerId="AD" clId="Web-{87E9B642-DDDD-D1C8-24FE-63D5356D858E}" dt="2026-03-15T10:59:03.025" v="27"/>
        <pc:sldMkLst>
          <pc:docMk/>
          <pc:sldMk cId="688181914" sldId="267"/>
        </pc:sldMkLst>
        <pc:spChg chg="mod">
          <ac:chgData name="Kiran Rehman (2437752)" userId="S::2437752@student.uwtsd.ac.uk::c621d629-0134-4e8e-a112-0804d40e3d59" providerId="AD" clId="Web-{87E9B642-DDDD-D1C8-24FE-63D5356D858E}" dt="2026-03-15T10:59:03.025" v="27"/>
          <ac:spMkLst>
            <pc:docMk/>
            <pc:sldMk cId="688181914" sldId="267"/>
            <ac:spMk id="2" creationId="{B87A2B8B-B3B8-0EDA-3804-4C34BDDC3BAC}"/>
          </ac:spMkLst>
        </pc:spChg>
        <pc:spChg chg="del">
          <ac:chgData name="Kiran Rehman (2437752)" userId="S::2437752@student.uwtsd.ac.uk::c621d629-0134-4e8e-a112-0804d40e3d59" providerId="AD" clId="Web-{87E9B642-DDDD-D1C8-24FE-63D5356D858E}" dt="2026-03-15T10:58:33.712" v="21"/>
          <ac:spMkLst>
            <pc:docMk/>
            <pc:sldMk cId="688181914" sldId="267"/>
            <ac:spMk id="3" creationId="{A31D3FBD-B35B-B017-CFA4-8E401B67E341}"/>
          </ac:spMkLst>
        </pc:spChg>
        <pc:spChg chg="add del mod">
          <ac:chgData name="Kiran Rehman (2437752)" userId="S::2437752@student.uwtsd.ac.uk::c621d629-0134-4e8e-a112-0804d40e3d59" providerId="AD" clId="Web-{87E9B642-DDDD-D1C8-24FE-63D5356D858E}" dt="2026-03-15T10:58:48.056" v="26"/>
          <ac:spMkLst>
            <pc:docMk/>
            <pc:sldMk cId="688181914" sldId="267"/>
            <ac:spMk id="6" creationId="{B0465BD9-79CC-82E3-9AE1-A462051019EC}"/>
          </ac:spMkLst>
        </pc:spChg>
        <pc:spChg chg="add">
          <ac:chgData name="Kiran Rehman (2437752)" userId="S::2437752@student.uwtsd.ac.uk::c621d629-0134-4e8e-a112-0804d40e3d59" providerId="AD" clId="Web-{87E9B642-DDDD-D1C8-24FE-63D5356D858E}" dt="2026-03-15T10:59:03.025" v="27"/>
          <ac:spMkLst>
            <pc:docMk/>
            <pc:sldMk cId="688181914" sldId="267"/>
            <ac:spMk id="10" creationId="{A4AC5506-6312-4701-8D3C-40187889A947}"/>
          </ac:spMkLst>
        </pc:spChg>
        <pc:graphicFrameChg chg="add mod ord modGraphic">
          <ac:chgData name="Kiran Rehman (2437752)" userId="S::2437752@student.uwtsd.ac.uk::c621d629-0134-4e8e-a112-0804d40e3d59" providerId="AD" clId="Web-{87E9B642-DDDD-D1C8-24FE-63D5356D858E}" dt="2026-03-15T10:59:03.025" v="27"/>
          <ac:graphicFrameMkLst>
            <pc:docMk/>
            <pc:sldMk cId="688181914" sldId="267"/>
            <ac:graphicFrameMk id="5" creationId="{9552D76A-D406-0CE5-1767-BB9FC1B1A124}"/>
          </ac:graphicFrameMkLst>
        </pc:graphicFrameChg>
      </pc:sldChg>
      <pc:sldChg chg="modSp new del">
        <pc:chgData name="Kiran Rehman (2437752)" userId="S::2437752@student.uwtsd.ac.uk::c621d629-0134-4e8e-a112-0804d40e3d59" providerId="AD" clId="Web-{87E9B642-DDDD-D1C8-24FE-63D5356D858E}" dt="2026-03-15T11:02:19.664" v="41"/>
        <pc:sldMkLst>
          <pc:docMk/>
          <pc:sldMk cId="219722558" sldId="268"/>
        </pc:sldMkLst>
        <pc:spChg chg="mod">
          <ac:chgData name="Kiran Rehman (2437752)" userId="S::2437752@student.uwtsd.ac.uk::c621d629-0134-4e8e-a112-0804d40e3d59" providerId="AD" clId="Web-{87E9B642-DDDD-D1C8-24FE-63D5356D858E}" dt="2026-03-15T11:02:10.601" v="40" actId="20577"/>
          <ac:spMkLst>
            <pc:docMk/>
            <pc:sldMk cId="219722558" sldId="268"/>
            <ac:spMk id="2" creationId="{13CB236C-F2E0-9F7B-225E-4FE68CDD8E2E}"/>
          </ac:spMkLst>
        </pc:spChg>
      </pc:sldChg>
      <pc:sldChg chg="modSp new">
        <pc:chgData name="Kiran Rehman (2437752)" userId="S::2437752@student.uwtsd.ac.uk::c621d629-0134-4e8e-a112-0804d40e3d59" providerId="AD" clId="Web-{87E9B642-DDDD-D1C8-24FE-63D5356D858E}" dt="2026-03-15T11:02:43.228" v="53" actId="20577"/>
        <pc:sldMkLst>
          <pc:docMk/>
          <pc:sldMk cId="1798891770" sldId="268"/>
        </pc:sldMkLst>
        <pc:spChg chg="mod">
          <ac:chgData name="Kiran Rehman (2437752)" userId="S::2437752@student.uwtsd.ac.uk::c621d629-0134-4e8e-a112-0804d40e3d59" providerId="AD" clId="Web-{87E9B642-DDDD-D1C8-24FE-63D5356D858E}" dt="2026-03-15T11:02:43.228" v="53" actId="20577"/>
          <ac:spMkLst>
            <pc:docMk/>
            <pc:sldMk cId="1798891770" sldId="268"/>
            <ac:spMk id="2" creationId="{1E9304AD-989D-DD8E-DC4F-15EC01D9041E}"/>
          </ac:spMkLst>
        </pc:spChg>
        <pc:spChg chg="mod">
          <ac:chgData name="Kiran Rehman (2437752)" userId="S::2437752@student.uwtsd.ac.uk::c621d629-0134-4e8e-a112-0804d40e3d59" providerId="AD" clId="Web-{87E9B642-DDDD-D1C8-24FE-63D5356D858E}" dt="2026-03-15T11:02:36.322" v="50" actId="20577"/>
          <ac:spMkLst>
            <pc:docMk/>
            <pc:sldMk cId="1798891770" sldId="268"/>
            <ac:spMk id="3" creationId="{D73DD9CF-FF0B-B33D-BDEF-AF6F53540573}"/>
          </ac:spMkLst>
        </pc:spChg>
      </pc:sldChg>
    </pc:docChg>
  </pc:docChgLst>
  <pc:docChgLst>
    <pc:chgData name="Kiran Rehman (2437752)" userId="S::2437752@student.uwtsd.ac.uk::c621d629-0134-4e8e-a112-0804d40e3d59" providerId="AD" clId="Web-{CD617CEA-26C0-B8A5-BA5B-E6310F790D08}"/>
    <pc:docChg chg="modSld">
      <pc:chgData name="Kiran Rehman (2437752)" userId="S::2437752@student.uwtsd.ac.uk::c621d629-0134-4e8e-a112-0804d40e3d59" providerId="AD" clId="Web-{CD617CEA-26C0-B8A5-BA5B-E6310F790D08}" dt="2026-03-07T12:22:13.586" v="166" actId="20577"/>
      <pc:docMkLst>
        <pc:docMk/>
      </pc:docMkLst>
      <pc:sldChg chg="modSp">
        <pc:chgData name="Kiran Rehman (2437752)" userId="S::2437752@student.uwtsd.ac.uk::c621d629-0134-4e8e-a112-0804d40e3d59" providerId="AD" clId="Web-{CD617CEA-26C0-B8A5-BA5B-E6310F790D08}" dt="2026-03-07T12:19:41.051" v="164" actId="20577"/>
        <pc:sldMkLst>
          <pc:docMk/>
          <pc:sldMk cId="0" sldId="258"/>
        </pc:sldMkLst>
        <pc:graphicFrameChg chg="modGraphic">
          <ac:chgData name="Kiran Rehman (2437752)" userId="S::2437752@student.uwtsd.ac.uk::c621d629-0134-4e8e-a112-0804d40e3d59" providerId="AD" clId="Web-{CD617CEA-26C0-B8A5-BA5B-E6310F790D08}" dt="2026-03-07T12:19:41.051" v="164" actId="20577"/>
          <ac:graphicFrameMkLst>
            <pc:docMk/>
            <pc:sldMk cId="0" sldId="258"/>
            <ac:graphicFrameMk id="35" creationId="{4253A453-00B4-6B6F-5FBC-676FFC240DCB}"/>
          </ac:graphicFrameMkLst>
        </pc:graphicFrameChg>
      </pc:sldChg>
      <pc:sldChg chg="addSp delSp modSp mod setClrOvrMap">
        <pc:chgData name="Kiran Rehman (2437752)" userId="S::2437752@student.uwtsd.ac.uk::c621d629-0134-4e8e-a112-0804d40e3d59" providerId="AD" clId="Web-{CD617CEA-26C0-B8A5-BA5B-E6310F790D08}" dt="2026-03-07T12:22:13.586" v="166" actId="20577"/>
        <pc:sldMkLst>
          <pc:docMk/>
          <pc:sldMk cId="0" sldId="259"/>
        </pc:sldMkLst>
        <pc:spChg chg="mod">
          <ac:chgData name="Kiran Rehman (2437752)" userId="S::2437752@student.uwtsd.ac.uk::c621d629-0134-4e8e-a112-0804d40e3d59" providerId="AD" clId="Web-{CD617CEA-26C0-B8A5-BA5B-E6310F790D08}" dt="2026-03-07T11:29:24.040" v="13"/>
          <ac:spMkLst>
            <pc:docMk/>
            <pc:sldMk cId="0" sldId="259"/>
            <ac:spMk id="2" creationId="{00000000-0000-0000-0000-000000000000}"/>
          </ac:spMkLst>
        </pc:spChg>
        <pc:spChg chg="add">
          <ac:chgData name="Kiran Rehman (2437752)" userId="S::2437752@student.uwtsd.ac.uk::c621d629-0134-4e8e-a112-0804d40e3d59" providerId="AD" clId="Web-{CD617CEA-26C0-B8A5-BA5B-E6310F790D08}" dt="2026-03-07T11:29:24.040" v="13"/>
          <ac:spMkLst>
            <pc:docMk/>
            <pc:sldMk cId="0" sldId="259"/>
            <ac:spMk id="75" creationId="{9228552E-C8B1-4A80-8448-0787CE0FC704}"/>
          </ac:spMkLst>
        </pc:spChg>
        <pc:graphicFrameChg chg="mod modGraphic">
          <ac:chgData name="Kiran Rehman (2437752)" userId="S::2437752@student.uwtsd.ac.uk::c621d629-0134-4e8e-a112-0804d40e3d59" providerId="AD" clId="Web-{CD617CEA-26C0-B8A5-BA5B-E6310F790D08}" dt="2026-03-07T12:22:13.586" v="166" actId="20577"/>
          <ac:graphicFrameMkLst>
            <pc:docMk/>
            <pc:sldMk cId="0" sldId="259"/>
            <ac:graphicFrameMk id="5" creationId="{6627FFD7-7848-C7E7-D28F-77D82450103D}"/>
          </ac:graphicFrameMkLst>
        </pc:graphicFrameChg>
      </pc:sldChg>
    </pc:docChg>
  </pc:docChgLst>
  <pc:docChgLst>
    <pc:chgData name="Kiran Rehman (2437752)" userId="S::2437752@student.uwtsd.ac.uk::c621d629-0134-4e8e-a112-0804d40e3d59" providerId="AD" clId="Web-{F227F14C-1D38-52F1-CD40-F4869420D337}"/>
    <pc:docChg chg="modSld">
      <pc:chgData name="Kiran Rehman (2437752)" userId="S::2437752@student.uwtsd.ac.uk::c621d629-0134-4e8e-a112-0804d40e3d59" providerId="AD" clId="Web-{F227F14C-1D38-52F1-CD40-F4869420D337}" dt="2026-03-07T11:20:29.324" v="137" actId="20577"/>
      <pc:docMkLst>
        <pc:docMk/>
      </pc:docMkLst>
      <pc:sldChg chg="modSp">
        <pc:chgData name="Kiran Rehman (2437752)" userId="S::2437752@student.uwtsd.ac.uk::c621d629-0134-4e8e-a112-0804d40e3d59" providerId="AD" clId="Web-{F227F14C-1D38-52F1-CD40-F4869420D337}" dt="2026-03-07T11:20:29.324" v="137" actId="20577"/>
        <pc:sldMkLst>
          <pc:docMk/>
          <pc:sldMk cId="0" sldId="259"/>
        </pc:sldMkLst>
        <pc:graphicFrameChg chg="modGraphic">
          <ac:chgData name="Kiran Rehman (2437752)" userId="S::2437752@student.uwtsd.ac.uk::c621d629-0134-4e8e-a112-0804d40e3d59" providerId="AD" clId="Web-{F227F14C-1D38-52F1-CD40-F4869420D337}" dt="2026-03-07T11:20:29.324" v="137" actId="20577"/>
          <ac:graphicFrameMkLst>
            <pc:docMk/>
            <pc:sldMk cId="0" sldId="259"/>
            <ac:graphicFrameMk id="5" creationId="{6627FFD7-7848-C7E7-D28F-77D82450103D}"/>
          </ac:graphicFrameMkLst>
        </pc:graphicFrameChg>
      </pc:sldChg>
    </pc:docChg>
  </pc:docChgLst>
</pc:chgInfo>
</file>

<file path=ppt/diagrams/_rels/data4.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rawing4.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AE6138-16B0-48D0-AF68-44EB65050379}"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74A98007-6749-413F-845E-40B8D7055C48}">
      <dgm:prSet custT="1"/>
      <dgm:spPr/>
      <dgm:t>
        <a:bodyPr/>
        <a:lstStyle/>
        <a:p>
          <a:pPr>
            <a:defRPr cap="all"/>
          </a:pPr>
          <a:r>
            <a:rPr lang="en-US" sz="1200">
              <a:latin typeface="Arial"/>
              <a:cs typeface="Arial"/>
            </a:rPr>
            <a:t>Have u ever walked into a shop and struggled to find that’s truly gluten?</a:t>
          </a:r>
        </a:p>
      </dgm:t>
    </dgm:pt>
    <dgm:pt modelId="{A5CD6A6A-7863-4935-9025-D9F4351104D5}" type="parTrans" cxnId="{2D7F6DF5-AA5B-4DBD-B1E9-784F1C0EB531}">
      <dgm:prSet/>
      <dgm:spPr/>
      <dgm:t>
        <a:bodyPr/>
        <a:lstStyle/>
        <a:p>
          <a:endParaRPr lang="en-US"/>
        </a:p>
      </dgm:t>
    </dgm:pt>
    <dgm:pt modelId="{4771A082-F0B7-4E5E-8708-28A46DAF0CE0}" type="sibTrans" cxnId="{2D7F6DF5-AA5B-4DBD-B1E9-784F1C0EB531}">
      <dgm:prSet/>
      <dgm:spPr/>
      <dgm:t>
        <a:bodyPr/>
        <a:lstStyle/>
        <a:p>
          <a:endParaRPr lang="en-US"/>
        </a:p>
      </dgm:t>
    </dgm:pt>
    <dgm:pt modelId="{33EF339F-B294-4C88-A09F-0A70B9AF6214}">
      <dgm:prSet/>
      <dgm:spPr/>
      <dgm:t>
        <a:bodyPr/>
        <a:lstStyle/>
        <a:p>
          <a:pPr>
            <a:defRPr cap="all"/>
          </a:pPr>
          <a:r>
            <a:rPr lang="en-US" sz="1200">
              <a:latin typeface="Arial"/>
              <a:cs typeface="Arial"/>
            </a:rPr>
            <a:t>• Products include cookies, brownies, muffins, and bread</a:t>
          </a:r>
        </a:p>
      </dgm:t>
    </dgm:pt>
    <dgm:pt modelId="{56D1A851-A3DC-4ECE-8480-BA206681C992}" type="parTrans" cxnId="{A8830EF4-67E1-4203-AAD8-A3FE2690AC1E}">
      <dgm:prSet/>
      <dgm:spPr/>
      <dgm:t>
        <a:bodyPr/>
        <a:lstStyle/>
        <a:p>
          <a:endParaRPr lang="en-US"/>
        </a:p>
      </dgm:t>
    </dgm:pt>
    <dgm:pt modelId="{B8D800BF-675E-4C6B-9365-83D715989853}" type="sibTrans" cxnId="{A8830EF4-67E1-4203-AAD8-A3FE2690AC1E}">
      <dgm:prSet/>
      <dgm:spPr/>
      <dgm:t>
        <a:bodyPr/>
        <a:lstStyle/>
        <a:p>
          <a:endParaRPr lang="en-US"/>
        </a:p>
      </dgm:t>
    </dgm:pt>
    <dgm:pt modelId="{1916B9AF-84EF-4038-ABD2-28B9FD830607}">
      <dgm:prSet/>
      <dgm:spPr/>
      <dgm:t>
        <a:bodyPr/>
        <a:lstStyle/>
        <a:p>
          <a:pPr>
            <a:defRPr cap="all"/>
          </a:pPr>
          <a:r>
            <a:rPr lang="en-US" sz="1200">
              <a:latin typeface="Arial"/>
              <a:cs typeface="Arial"/>
            </a:rPr>
            <a:t>• Unique selling points: strict gluten-free standards, taste, affordability</a:t>
          </a:r>
        </a:p>
      </dgm:t>
    </dgm:pt>
    <dgm:pt modelId="{833F6E75-5122-4E88-A081-554104A04C2D}" type="parTrans" cxnId="{70B7BA61-6806-4AE2-A498-AE658BC63A8A}">
      <dgm:prSet/>
      <dgm:spPr/>
      <dgm:t>
        <a:bodyPr/>
        <a:lstStyle/>
        <a:p>
          <a:endParaRPr lang="en-US"/>
        </a:p>
      </dgm:t>
    </dgm:pt>
    <dgm:pt modelId="{9B4A5C44-0D55-47CC-A203-E0B2D13E847D}" type="sibTrans" cxnId="{70B7BA61-6806-4AE2-A498-AE658BC63A8A}">
      <dgm:prSet/>
      <dgm:spPr/>
      <dgm:t>
        <a:bodyPr/>
        <a:lstStyle/>
        <a:p>
          <a:endParaRPr lang="en-US"/>
        </a:p>
      </dgm:t>
    </dgm:pt>
    <dgm:pt modelId="{0CB52902-EDE5-4186-8166-6F48D5D495C9}">
      <dgm:prSet/>
      <dgm:spPr/>
      <dgm:t>
        <a:bodyPr/>
        <a:lstStyle/>
        <a:p>
          <a:pPr>
            <a:defRPr cap="all"/>
          </a:pPr>
          <a:r>
            <a:rPr lang="en-US" sz="1200">
              <a:latin typeface="Arial"/>
              <a:cs typeface="Arial"/>
            </a:rPr>
            <a:t>• Founder-led management structure.</a:t>
          </a:r>
        </a:p>
      </dgm:t>
    </dgm:pt>
    <dgm:pt modelId="{6087ACCD-CA09-4B81-895C-DD8312E8A87E}" type="parTrans" cxnId="{E83D7807-D650-4C56-AFF7-5FB12AAFD75F}">
      <dgm:prSet/>
      <dgm:spPr/>
      <dgm:t>
        <a:bodyPr/>
        <a:lstStyle/>
        <a:p>
          <a:endParaRPr lang="en-US"/>
        </a:p>
      </dgm:t>
    </dgm:pt>
    <dgm:pt modelId="{F667F139-A485-4BD0-B866-F846740A92E2}" type="sibTrans" cxnId="{E83D7807-D650-4C56-AFF7-5FB12AAFD75F}">
      <dgm:prSet/>
      <dgm:spPr/>
      <dgm:t>
        <a:bodyPr/>
        <a:lstStyle/>
        <a:p>
          <a:endParaRPr lang="en-US"/>
        </a:p>
      </dgm:t>
    </dgm:pt>
    <dgm:pt modelId="{2C85F210-3D0E-43A2-8AE5-1FAFAE70EB5E}">
      <dgm:prSet/>
      <dgm:spPr/>
      <dgm:t>
        <a:bodyPr/>
        <a:lstStyle/>
        <a:p>
          <a:pPr rtl="0">
            <a:defRPr cap="all"/>
          </a:pPr>
          <a:r>
            <a:rPr lang="en-US" sz="1200">
              <a:latin typeface="Arial"/>
              <a:cs typeface="Arial"/>
            </a:rPr>
            <a:t>• Legal format: Sole trader easy to start, full control of decisions, simple accounting, lower set up .As a sole trader I will manage daily operations purchasing, customer service, and financial management.  the business will be registered with HMRC and the local </a:t>
          </a:r>
          <a:r>
            <a:rPr lang="en-US" sz="1200" err="1">
              <a:latin typeface="Arial"/>
              <a:cs typeface="Arial"/>
            </a:rPr>
            <a:t>councill</a:t>
          </a:r>
          <a:r>
            <a:rPr lang="en-US" sz="1200">
              <a:latin typeface="Arial"/>
              <a:cs typeface="Arial"/>
            </a:rPr>
            <a:t> to comply with the UK food safety regulations.</a:t>
          </a:r>
        </a:p>
      </dgm:t>
    </dgm:pt>
    <dgm:pt modelId="{F359CF93-FC3A-4328-93A6-6FB631A18F78}" type="parTrans" cxnId="{9EE971A1-1725-4D89-B012-09E820426EC4}">
      <dgm:prSet/>
      <dgm:spPr/>
      <dgm:t>
        <a:bodyPr/>
        <a:lstStyle/>
        <a:p>
          <a:endParaRPr lang="en-US"/>
        </a:p>
      </dgm:t>
    </dgm:pt>
    <dgm:pt modelId="{5956D86C-B9A8-44F5-B430-DF76D01BA701}" type="sibTrans" cxnId="{9EE971A1-1725-4D89-B012-09E820426EC4}">
      <dgm:prSet/>
      <dgm:spPr/>
      <dgm:t>
        <a:bodyPr/>
        <a:lstStyle/>
        <a:p>
          <a:endParaRPr lang="en-US"/>
        </a:p>
      </dgm:t>
    </dgm:pt>
    <dgm:pt modelId="{71A98C6A-68B0-4F70-B985-CD5E7C8BEAD3}">
      <dgm:prSet phldr="0"/>
      <dgm:spPr/>
      <dgm:t>
        <a:bodyPr/>
        <a:lstStyle/>
        <a:p>
          <a:pPr>
            <a:defRPr cap="all"/>
          </a:pPr>
          <a:r>
            <a:rPr lang="en-US" sz="1200">
              <a:latin typeface="Arial"/>
              <a:cs typeface="Arial"/>
            </a:rPr>
            <a:t>Imagine going shopping and not having to check every </a:t>
          </a:r>
          <a:r>
            <a:rPr lang="en-US" sz="1200" err="1">
              <a:latin typeface="Arial"/>
              <a:cs typeface="Arial"/>
            </a:rPr>
            <a:t>lable</a:t>
          </a:r>
          <a:r>
            <a:rPr lang="en-US" sz="1200">
              <a:latin typeface="Arial"/>
              <a:cs typeface="Arial"/>
            </a:rPr>
            <a:t>.?</a:t>
          </a:r>
        </a:p>
      </dgm:t>
    </dgm:pt>
    <dgm:pt modelId="{9E4F0494-2BC3-40B0-93A1-4B56A215A5A5}" type="parTrans" cxnId="{F3752E88-8CBF-4E9F-9B25-978F12ACC0F8}">
      <dgm:prSet/>
      <dgm:spPr/>
    </dgm:pt>
    <dgm:pt modelId="{8072A524-3111-4A80-BA58-CBDFC560DF93}" type="sibTrans" cxnId="{F3752E88-8CBF-4E9F-9B25-978F12ACC0F8}">
      <dgm:prSet/>
      <dgm:spPr/>
      <dgm:t>
        <a:bodyPr/>
        <a:lstStyle/>
        <a:p>
          <a:endParaRPr lang="en-US"/>
        </a:p>
      </dgm:t>
    </dgm:pt>
    <dgm:pt modelId="{4009970D-68CC-400C-A2D3-C4B032FFFE97}">
      <dgm:prSet phldr="0"/>
      <dgm:spPr/>
      <dgm:t>
        <a:bodyPr/>
        <a:lstStyle/>
        <a:p>
          <a:pPr>
            <a:defRPr cap="all"/>
          </a:pPr>
          <a:r>
            <a:rPr lang="en-US" sz="1200">
              <a:latin typeface="Arial"/>
              <a:cs typeface="Arial"/>
            </a:rPr>
            <a:t>• Gluten-free baked goods business targeting dietary needs</a:t>
          </a:r>
        </a:p>
      </dgm:t>
    </dgm:pt>
    <dgm:pt modelId="{4CF37A12-21A4-4AE9-9B67-CBFA850A766F}" type="parTrans" cxnId="{B036C956-42F3-457A-9EE0-5B0B63310769}">
      <dgm:prSet/>
      <dgm:spPr/>
    </dgm:pt>
    <dgm:pt modelId="{9D7816FC-9EE8-4C59-AD6A-39AE1A661CF2}" type="sibTrans" cxnId="{B036C956-42F3-457A-9EE0-5B0B63310769}">
      <dgm:prSet/>
      <dgm:spPr/>
      <dgm:t>
        <a:bodyPr/>
        <a:lstStyle/>
        <a:p>
          <a:endParaRPr lang="en-US"/>
        </a:p>
      </dgm:t>
    </dgm:pt>
    <dgm:pt modelId="{EBA051B1-FDA4-4A43-9221-20107A28F81F}">
      <dgm:prSet phldr="0"/>
      <dgm:spPr/>
      <dgm:t>
        <a:bodyPr/>
        <a:lstStyle/>
        <a:p>
          <a:pPr>
            <a:defRPr cap="all"/>
          </a:pPr>
          <a:r>
            <a:rPr lang="en-US" sz="1200">
              <a:latin typeface="Arial"/>
              <a:cs typeface="Arial"/>
            </a:rPr>
            <a:t>That’s the idea behind my gluten free shop, a place dedicated to providing safe high quality gluten free foods.</a:t>
          </a:r>
        </a:p>
      </dgm:t>
    </dgm:pt>
    <dgm:pt modelId="{E3EC429D-A54D-4811-8D2B-B6B06D263070}" type="parTrans" cxnId="{196BBAA7-4D0E-4635-8528-9DBAA03FB83C}">
      <dgm:prSet/>
      <dgm:spPr/>
    </dgm:pt>
    <dgm:pt modelId="{F5CA9A1F-268A-4DD1-A90E-F9F55A3C6B07}" type="sibTrans" cxnId="{196BBAA7-4D0E-4635-8528-9DBAA03FB83C}">
      <dgm:prSet/>
      <dgm:spPr/>
      <dgm:t>
        <a:bodyPr/>
        <a:lstStyle/>
        <a:p>
          <a:endParaRPr lang="en-US"/>
        </a:p>
      </dgm:t>
    </dgm:pt>
    <dgm:pt modelId="{CD0D6BE0-3CE6-418C-ADAB-8BDBFCABE134}">
      <dgm:prSet phldr="0"/>
      <dgm:spPr/>
      <dgm:t>
        <a:bodyPr/>
        <a:lstStyle/>
        <a:p>
          <a:pPr>
            <a:defRPr cap="all"/>
          </a:pPr>
          <a:endParaRPr lang="en-US">
            <a:latin typeface="Calibri"/>
          </a:endParaRPr>
        </a:p>
      </dgm:t>
    </dgm:pt>
    <dgm:pt modelId="{1E289E79-73A5-46C7-B776-36593F8F604F}" type="parTrans" cxnId="{6FC3D594-D0D2-4797-9F66-A0BC18B0E5E2}">
      <dgm:prSet/>
      <dgm:spPr/>
    </dgm:pt>
    <dgm:pt modelId="{53DF15C3-D42C-41D4-9C17-0FD017C7369C}" type="sibTrans" cxnId="{6FC3D594-D0D2-4797-9F66-A0BC18B0E5E2}">
      <dgm:prSet/>
      <dgm:spPr/>
    </dgm:pt>
    <dgm:pt modelId="{A441D697-D40B-4F2E-A3C7-3B678A7B075C}" type="pres">
      <dgm:prSet presAssocID="{D8AE6138-16B0-48D0-AF68-44EB65050379}" presName="vert0" presStyleCnt="0">
        <dgm:presLayoutVars>
          <dgm:dir/>
          <dgm:animOne val="branch"/>
          <dgm:animLvl val="lvl"/>
        </dgm:presLayoutVars>
      </dgm:prSet>
      <dgm:spPr/>
    </dgm:pt>
    <dgm:pt modelId="{8AF15B1E-002B-4ACF-9704-9FC13A90F3D9}" type="pres">
      <dgm:prSet presAssocID="{74A98007-6749-413F-845E-40B8D7055C48}" presName="thickLine" presStyleLbl="alignNode1" presStyleIdx="0" presStyleCnt="9"/>
      <dgm:spPr/>
    </dgm:pt>
    <dgm:pt modelId="{51E32154-9ADE-4004-B923-2A79E804483E}" type="pres">
      <dgm:prSet presAssocID="{74A98007-6749-413F-845E-40B8D7055C48}" presName="horz1" presStyleCnt="0"/>
      <dgm:spPr/>
    </dgm:pt>
    <dgm:pt modelId="{E6045794-F0A0-4FA6-840F-27C36AA29BB9}" type="pres">
      <dgm:prSet presAssocID="{74A98007-6749-413F-845E-40B8D7055C48}" presName="tx1" presStyleLbl="revTx" presStyleIdx="0" presStyleCnt="9"/>
      <dgm:spPr/>
    </dgm:pt>
    <dgm:pt modelId="{1651FCCB-409A-4EA2-A26B-EA79A50F5CEF}" type="pres">
      <dgm:prSet presAssocID="{74A98007-6749-413F-845E-40B8D7055C48}" presName="vert1" presStyleCnt="0"/>
      <dgm:spPr/>
    </dgm:pt>
    <dgm:pt modelId="{210D6018-9BCC-499E-9279-3F778D82836F}" type="pres">
      <dgm:prSet presAssocID="{71A98C6A-68B0-4F70-B985-CD5E7C8BEAD3}" presName="thickLine" presStyleLbl="alignNode1" presStyleIdx="1" presStyleCnt="9"/>
      <dgm:spPr/>
    </dgm:pt>
    <dgm:pt modelId="{BE847197-E25D-4454-8098-B0468ECA116A}" type="pres">
      <dgm:prSet presAssocID="{71A98C6A-68B0-4F70-B985-CD5E7C8BEAD3}" presName="horz1" presStyleCnt="0"/>
      <dgm:spPr/>
    </dgm:pt>
    <dgm:pt modelId="{47322CB2-DFB5-41B0-9905-133669C12F14}" type="pres">
      <dgm:prSet presAssocID="{71A98C6A-68B0-4F70-B985-CD5E7C8BEAD3}" presName="tx1" presStyleLbl="revTx" presStyleIdx="1" presStyleCnt="9"/>
      <dgm:spPr/>
    </dgm:pt>
    <dgm:pt modelId="{F7B00B48-9BB7-4445-9F8A-7E8452B66A20}" type="pres">
      <dgm:prSet presAssocID="{71A98C6A-68B0-4F70-B985-CD5E7C8BEAD3}" presName="vert1" presStyleCnt="0"/>
      <dgm:spPr/>
    </dgm:pt>
    <dgm:pt modelId="{9CDC4C59-F5C2-45BF-8586-0F83CB9BE4E0}" type="pres">
      <dgm:prSet presAssocID="{EBA051B1-FDA4-4A43-9221-20107A28F81F}" presName="thickLine" presStyleLbl="alignNode1" presStyleIdx="2" presStyleCnt="9"/>
      <dgm:spPr/>
    </dgm:pt>
    <dgm:pt modelId="{C027F794-1267-4A69-A23C-7F5D84780078}" type="pres">
      <dgm:prSet presAssocID="{EBA051B1-FDA4-4A43-9221-20107A28F81F}" presName="horz1" presStyleCnt="0"/>
      <dgm:spPr/>
    </dgm:pt>
    <dgm:pt modelId="{359B8B2D-CF2A-427C-93B9-B58FC8803101}" type="pres">
      <dgm:prSet presAssocID="{EBA051B1-FDA4-4A43-9221-20107A28F81F}" presName="tx1" presStyleLbl="revTx" presStyleIdx="2" presStyleCnt="9"/>
      <dgm:spPr/>
    </dgm:pt>
    <dgm:pt modelId="{3D4153D2-51F1-44CF-BEEC-A4618E66EC1E}" type="pres">
      <dgm:prSet presAssocID="{EBA051B1-FDA4-4A43-9221-20107A28F81F}" presName="vert1" presStyleCnt="0"/>
      <dgm:spPr/>
    </dgm:pt>
    <dgm:pt modelId="{9FDE2AC5-1879-4A77-BBB7-8343FD47C21C}" type="pres">
      <dgm:prSet presAssocID="{4009970D-68CC-400C-A2D3-C4B032FFFE97}" presName="thickLine" presStyleLbl="alignNode1" presStyleIdx="3" presStyleCnt="9"/>
      <dgm:spPr/>
    </dgm:pt>
    <dgm:pt modelId="{8623FE06-BC63-42F0-9B53-3ADE2EEAF477}" type="pres">
      <dgm:prSet presAssocID="{4009970D-68CC-400C-A2D3-C4B032FFFE97}" presName="horz1" presStyleCnt="0"/>
      <dgm:spPr/>
    </dgm:pt>
    <dgm:pt modelId="{C50AD221-950F-408F-84CA-D1DC273C49C6}" type="pres">
      <dgm:prSet presAssocID="{4009970D-68CC-400C-A2D3-C4B032FFFE97}" presName="tx1" presStyleLbl="revTx" presStyleIdx="3" presStyleCnt="9"/>
      <dgm:spPr/>
    </dgm:pt>
    <dgm:pt modelId="{9AC991A7-6547-406D-BA6B-9B0F44E049A8}" type="pres">
      <dgm:prSet presAssocID="{4009970D-68CC-400C-A2D3-C4B032FFFE97}" presName="vert1" presStyleCnt="0"/>
      <dgm:spPr/>
    </dgm:pt>
    <dgm:pt modelId="{70D9E0D0-362A-4E6A-B6BA-49A3DA74689A}" type="pres">
      <dgm:prSet presAssocID="{33EF339F-B294-4C88-A09F-0A70B9AF6214}" presName="thickLine" presStyleLbl="alignNode1" presStyleIdx="4" presStyleCnt="9"/>
      <dgm:spPr/>
    </dgm:pt>
    <dgm:pt modelId="{A6555B1C-9390-491D-AEB1-70B57D5E5FE4}" type="pres">
      <dgm:prSet presAssocID="{33EF339F-B294-4C88-A09F-0A70B9AF6214}" presName="horz1" presStyleCnt="0"/>
      <dgm:spPr/>
    </dgm:pt>
    <dgm:pt modelId="{B3F63458-B108-4CEC-A42B-9217E9340666}" type="pres">
      <dgm:prSet presAssocID="{33EF339F-B294-4C88-A09F-0A70B9AF6214}" presName="tx1" presStyleLbl="revTx" presStyleIdx="4" presStyleCnt="9"/>
      <dgm:spPr/>
    </dgm:pt>
    <dgm:pt modelId="{D94F8A11-72A3-4F5C-9E04-F990B8FB501C}" type="pres">
      <dgm:prSet presAssocID="{33EF339F-B294-4C88-A09F-0A70B9AF6214}" presName="vert1" presStyleCnt="0"/>
      <dgm:spPr/>
    </dgm:pt>
    <dgm:pt modelId="{C8607244-00EB-4509-9654-F77B7E79C233}" type="pres">
      <dgm:prSet presAssocID="{1916B9AF-84EF-4038-ABD2-28B9FD830607}" presName="thickLine" presStyleLbl="alignNode1" presStyleIdx="5" presStyleCnt="9"/>
      <dgm:spPr/>
    </dgm:pt>
    <dgm:pt modelId="{4877E0B7-07C6-4614-AD88-D69C2C3CCB71}" type="pres">
      <dgm:prSet presAssocID="{1916B9AF-84EF-4038-ABD2-28B9FD830607}" presName="horz1" presStyleCnt="0"/>
      <dgm:spPr/>
    </dgm:pt>
    <dgm:pt modelId="{17DF9C4D-E5D2-48B1-8477-7B04FE5014AF}" type="pres">
      <dgm:prSet presAssocID="{1916B9AF-84EF-4038-ABD2-28B9FD830607}" presName="tx1" presStyleLbl="revTx" presStyleIdx="5" presStyleCnt="9"/>
      <dgm:spPr/>
    </dgm:pt>
    <dgm:pt modelId="{6AE067D1-17A0-4214-A611-F8800E1A6DC6}" type="pres">
      <dgm:prSet presAssocID="{1916B9AF-84EF-4038-ABD2-28B9FD830607}" presName="vert1" presStyleCnt="0"/>
      <dgm:spPr/>
    </dgm:pt>
    <dgm:pt modelId="{1E2EA794-9276-4C25-8758-3619A9C8284E}" type="pres">
      <dgm:prSet presAssocID="{0CB52902-EDE5-4186-8166-6F48D5D495C9}" presName="thickLine" presStyleLbl="alignNode1" presStyleIdx="6" presStyleCnt="9"/>
      <dgm:spPr/>
    </dgm:pt>
    <dgm:pt modelId="{F23D8982-B729-45E5-B8B6-D8F5362838E8}" type="pres">
      <dgm:prSet presAssocID="{0CB52902-EDE5-4186-8166-6F48D5D495C9}" presName="horz1" presStyleCnt="0"/>
      <dgm:spPr/>
    </dgm:pt>
    <dgm:pt modelId="{BF1A66BA-53A5-425B-83AF-255DC81AD42C}" type="pres">
      <dgm:prSet presAssocID="{0CB52902-EDE5-4186-8166-6F48D5D495C9}" presName="tx1" presStyleLbl="revTx" presStyleIdx="6" presStyleCnt="9"/>
      <dgm:spPr/>
    </dgm:pt>
    <dgm:pt modelId="{C7F3AD24-9E91-4CB7-8270-9EE1E245647E}" type="pres">
      <dgm:prSet presAssocID="{0CB52902-EDE5-4186-8166-6F48D5D495C9}" presName="vert1" presStyleCnt="0"/>
      <dgm:spPr/>
    </dgm:pt>
    <dgm:pt modelId="{299779FC-C664-4487-B1C0-48CE1A917B5C}" type="pres">
      <dgm:prSet presAssocID="{2C85F210-3D0E-43A2-8AE5-1FAFAE70EB5E}" presName="thickLine" presStyleLbl="alignNode1" presStyleIdx="7" presStyleCnt="9"/>
      <dgm:spPr/>
    </dgm:pt>
    <dgm:pt modelId="{B4D7D0F4-3AE7-47A6-9982-DD02AAE6FCE0}" type="pres">
      <dgm:prSet presAssocID="{2C85F210-3D0E-43A2-8AE5-1FAFAE70EB5E}" presName="horz1" presStyleCnt="0"/>
      <dgm:spPr/>
    </dgm:pt>
    <dgm:pt modelId="{9A6D9815-9E6C-4396-8926-5A75AED62199}" type="pres">
      <dgm:prSet presAssocID="{2C85F210-3D0E-43A2-8AE5-1FAFAE70EB5E}" presName="tx1" presStyleLbl="revTx" presStyleIdx="7" presStyleCnt="9"/>
      <dgm:spPr/>
    </dgm:pt>
    <dgm:pt modelId="{39EBDE8B-B6C1-49A8-94AB-3AFB3AD4D8A6}" type="pres">
      <dgm:prSet presAssocID="{2C85F210-3D0E-43A2-8AE5-1FAFAE70EB5E}" presName="vert1" presStyleCnt="0"/>
      <dgm:spPr/>
    </dgm:pt>
    <dgm:pt modelId="{25A8572C-6BDB-445A-87C9-F23B84BEB1D9}" type="pres">
      <dgm:prSet presAssocID="{CD0D6BE0-3CE6-418C-ADAB-8BDBFCABE134}" presName="thickLine" presStyleLbl="alignNode1" presStyleIdx="8" presStyleCnt="9"/>
      <dgm:spPr/>
    </dgm:pt>
    <dgm:pt modelId="{833038B1-C3D5-4E36-A5E0-F47FA15787D9}" type="pres">
      <dgm:prSet presAssocID="{CD0D6BE0-3CE6-418C-ADAB-8BDBFCABE134}" presName="horz1" presStyleCnt="0"/>
      <dgm:spPr/>
    </dgm:pt>
    <dgm:pt modelId="{96E26214-BF3F-441C-BB81-B7238F3B947C}" type="pres">
      <dgm:prSet presAssocID="{CD0D6BE0-3CE6-418C-ADAB-8BDBFCABE134}" presName="tx1" presStyleLbl="revTx" presStyleIdx="8" presStyleCnt="9"/>
      <dgm:spPr/>
    </dgm:pt>
    <dgm:pt modelId="{33C70963-3FCA-4283-A29F-7ABE65FC93F3}" type="pres">
      <dgm:prSet presAssocID="{CD0D6BE0-3CE6-418C-ADAB-8BDBFCABE134}" presName="vert1" presStyleCnt="0"/>
      <dgm:spPr/>
    </dgm:pt>
  </dgm:ptLst>
  <dgm:cxnLst>
    <dgm:cxn modelId="{E83D7807-D650-4C56-AFF7-5FB12AAFD75F}" srcId="{D8AE6138-16B0-48D0-AF68-44EB65050379}" destId="{0CB52902-EDE5-4186-8166-6F48D5D495C9}" srcOrd="6" destOrd="0" parTransId="{6087ACCD-CA09-4B81-895C-DD8312E8A87E}" sibTransId="{F667F139-A485-4BD0-B866-F846740A92E2}"/>
    <dgm:cxn modelId="{807A1F0F-02F1-4574-8EDA-69AD91E135DF}" type="presOf" srcId="{2C85F210-3D0E-43A2-8AE5-1FAFAE70EB5E}" destId="{9A6D9815-9E6C-4396-8926-5A75AED62199}" srcOrd="0" destOrd="0" presId="urn:microsoft.com/office/officeart/2008/layout/LinedList"/>
    <dgm:cxn modelId="{756B6328-F883-4B00-9056-A3483CDBBE02}" type="presOf" srcId="{33EF339F-B294-4C88-A09F-0A70B9AF6214}" destId="{B3F63458-B108-4CEC-A42B-9217E9340666}" srcOrd="0" destOrd="0" presId="urn:microsoft.com/office/officeart/2008/layout/LinedList"/>
    <dgm:cxn modelId="{70B7BA61-6806-4AE2-A498-AE658BC63A8A}" srcId="{D8AE6138-16B0-48D0-AF68-44EB65050379}" destId="{1916B9AF-84EF-4038-ABD2-28B9FD830607}" srcOrd="5" destOrd="0" parTransId="{833F6E75-5122-4E88-A081-554104A04C2D}" sibTransId="{9B4A5C44-0D55-47CC-A203-E0B2D13E847D}"/>
    <dgm:cxn modelId="{B036C956-42F3-457A-9EE0-5B0B63310769}" srcId="{D8AE6138-16B0-48D0-AF68-44EB65050379}" destId="{4009970D-68CC-400C-A2D3-C4B032FFFE97}" srcOrd="3" destOrd="0" parTransId="{4CF37A12-21A4-4AE9-9B67-CBFA850A766F}" sibTransId="{9D7816FC-9EE8-4C59-AD6A-39AE1A661CF2}"/>
    <dgm:cxn modelId="{F3752E88-8CBF-4E9F-9B25-978F12ACC0F8}" srcId="{D8AE6138-16B0-48D0-AF68-44EB65050379}" destId="{71A98C6A-68B0-4F70-B985-CD5E7C8BEAD3}" srcOrd="1" destOrd="0" parTransId="{9E4F0494-2BC3-40B0-93A1-4B56A215A5A5}" sibTransId="{8072A524-3111-4A80-BA58-CBDFC560DF93}"/>
    <dgm:cxn modelId="{9E6D128A-0677-4B92-9EB0-F6AD8E55E2E8}" type="presOf" srcId="{74A98007-6749-413F-845E-40B8D7055C48}" destId="{E6045794-F0A0-4FA6-840F-27C36AA29BB9}" srcOrd="0" destOrd="0" presId="urn:microsoft.com/office/officeart/2008/layout/LinedList"/>
    <dgm:cxn modelId="{EB71EC8A-B31A-4202-8007-24A7D40D5598}" type="presOf" srcId="{4009970D-68CC-400C-A2D3-C4B032FFFE97}" destId="{C50AD221-950F-408F-84CA-D1DC273C49C6}" srcOrd="0" destOrd="0" presId="urn:microsoft.com/office/officeart/2008/layout/LinedList"/>
    <dgm:cxn modelId="{7FA31F8E-6B0D-4CE8-A68D-6F72A0DD0BAB}" type="presOf" srcId="{EBA051B1-FDA4-4A43-9221-20107A28F81F}" destId="{359B8B2D-CF2A-427C-93B9-B58FC8803101}" srcOrd="0" destOrd="0" presId="urn:microsoft.com/office/officeart/2008/layout/LinedList"/>
    <dgm:cxn modelId="{6FC3D594-D0D2-4797-9F66-A0BC18B0E5E2}" srcId="{D8AE6138-16B0-48D0-AF68-44EB65050379}" destId="{CD0D6BE0-3CE6-418C-ADAB-8BDBFCABE134}" srcOrd="8" destOrd="0" parTransId="{1E289E79-73A5-46C7-B776-36593F8F604F}" sibTransId="{53DF15C3-D42C-41D4-9C17-0FD017C7369C}"/>
    <dgm:cxn modelId="{9EE971A1-1725-4D89-B012-09E820426EC4}" srcId="{D8AE6138-16B0-48D0-AF68-44EB65050379}" destId="{2C85F210-3D0E-43A2-8AE5-1FAFAE70EB5E}" srcOrd="7" destOrd="0" parTransId="{F359CF93-FC3A-4328-93A6-6FB631A18F78}" sibTransId="{5956D86C-B9A8-44F5-B430-DF76D01BA701}"/>
    <dgm:cxn modelId="{7F592FA2-BAFF-44CF-9B0D-6B020B014331}" type="presOf" srcId="{1916B9AF-84EF-4038-ABD2-28B9FD830607}" destId="{17DF9C4D-E5D2-48B1-8477-7B04FE5014AF}" srcOrd="0" destOrd="0" presId="urn:microsoft.com/office/officeart/2008/layout/LinedList"/>
    <dgm:cxn modelId="{196BBAA7-4D0E-4635-8528-9DBAA03FB83C}" srcId="{D8AE6138-16B0-48D0-AF68-44EB65050379}" destId="{EBA051B1-FDA4-4A43-9221-20107A28F81F}" srcOrd="2" destOrd="0" parTransId="{E3EC429D-A54D-4811-8D2B-B6B06D263070}" sibTransId="{F5CA9A1F-268A-4DD1-A90E-F9F55A3C6B07}"/>
    <dgm:cxn modelId="{F05055AF-DD0B-448A-A176-E90FB5A287AC}" type="presOf" srcId="{D8AE6138-16B0-48D0-AF68-44EB65050379}" destId="{A441D697-D40B-4F2E-A3C7-3B678A7B075C}" srcOrd="0" destOrd="0" presId="urn:microsoft.com/office/officeart/2008/layout/LinedList"/>
    <dgm:cxn modelId="{985B04E5-32D1-40B1-B8D5-70DF45ECEDCD}" type="presOf" srcId="{0CB52902-EDE5-4186-8166-6F48D5D495C9}" destId="{BF1A66BA-53A5-425B-83AF-255DC81AD42C}" srcOrd="0" destOrd="0" presId="urn:microsoft.com/office/officeart/2008/layout/LinedList"/>
    <dgm:cxn modelId="{E547DAEF-5531-4979-801A-74A8CB26BB1B}" type="presOf" srcId="{CD0D6BE0-3CE6-418C-ADAB-8BDBFCABE134}" destId="{96E26214-BF3F-441C-BB81-B7238F3B947C}" srcOrd="0" destOrd="0" presId="urn:microsoft.com/office/officeart/2008/layout/LinedList"/>
    <dgm:cxn modelId="{A8830EF4-67E1-4203-AAD8-A3FE2690AC1E}" srcId="{D8AE6138-16B0-48D0-AF68-44EB65050379}" destId="{33EF339F-B294-4C88-A09F-0A70B9AF6214}" srcOrd="4" destOrd="0" parTransId="{56D1A851-A3DC-4ECE-8480-BA206681C992}" sibTransId="{B8D800BF-675E-4C6B-9365-83D715989853}"/>
    <dgm:cxn modelId="{2D7F6DF5-AA5B-4DBD-B1E9-784F1C0EB531}" srcId="{D8AE6138-16B0-48D0-AF68-44EB65050379}" destId="{74A98007-6749-413F-845E-40B8D7055C48}" srcOrd="0" destOrd="0" parTransId="{A5CD6A6A-7863-4935-9025-D9F4351104D5}" sibTransId="{4771A082-F0B7-4E5E-8708-28A46DAF0CE0}"/>
    <dgm:cxn modelId="{FCDB6CFF-9472-4E30-8231-060D7CE3C695}" type="presOf" srcId="{71A98C6A-68B0-4F70-B985-CD5E7C8BEAD3}" destId="{47322CB2-DFB5-41B0-9905-133669C12F14}" srcOrd="0" destOrd="0" presId="urn:microsoft.com/office/officeart/2008/layout/LinedList"/>
    <dgm:cxn modelId="{83B051F5-B068-4037-879C-A611697A9E26}" type="presParOf" srcId="{A441D697-D40B-4F2E-A3C7-3B678A7B075C}" destId="{8AF15B1E-002B-4ACF-9704-9FC13A90F3D9}" srcOrd="0" destOrd="0" presId="urn:microsoft.com/office/officeart/2008/layout/LinedList"/>
    <dgm:cxn modelId="{A8652709-C2D7-4870-B056-EC3F1F3FF78A}" type="presParOf" srcId="{A441D697-D40B-4F2E-A3C7-3B678A7B075C}" destId="{51E32154-9ADE-4004-B923-2A79E804483E}" srcOrd="1" destOrd="0" presId="urn:microsoft.com/office/officeart/2008/layout/LinedList"/>
    <dgm:cxn modelId="{70B1D35B-8FD5-41BC-BFE5-DC61C0B76779}" type="presParOf" srcId="{51E32154-9ADE-4004-B923-2A79E804483E}" destId="{E6045794-F0A0-4FA6-840F-27C36AA29BB9}" srcOrd="0" destOrd="0" presId="urn:microsoft.com/office/officeart/2008/layout/LinedList"/>
    <dgm:cxn modelId="{EE4F8685-9D1B-4A5A-BEBB-4FCF095D5BCF}" type="presParOf" srcId="{51E32154-9ADE-4004-B923-2A79E804483E}" destId="{1651FCCB-409A-4EA2-A26B-EA79A50F5CEF}" srcOrd="1" destOrd="0" presId="urn:microsoft.com/office/officeart/2008/layout/LinedList"/>
    <dgm:cxn modelId="{2CEFE3AB-2337-4DBA-8E5F-4EFE82D86213}" type="presParOf" srcId="{A441D697-D40B-4F2E-A3C7-3B678A7B075C}" destId="{210D6018-9BCC-499E-9279-3F778D82836F}" srcOrd="2" destOrd="0" presId="urn:microsoft.com/office/officeart/2008/layout/LinedList"/>
    <dgm:cxn modelId="{99EBA1E6-0559-430F-84E6-9EEE60BA2340}" type="presParOf" srcId="{A441D697-D40B-4F2E-A3C7-3B678A7B075C}" destId="{BE847197-E25D-4454-8098-B0468ECA116A}" srcOrd="3" destOrd="0" presId="urn:microsoft.com/office/officeart/2008/layout/LinedList"/>
    <dgm:cxn modelId="{A7F79C49-60C1-4C01-A019-7B28C1941C7D}" type="presParOf" srcId="{BE847197-E25D-4454-8098-B0468ECA116A}" destId="{47322CB2-DFB5-41B0-9905-133669C12F14}" srcOrd="0" destOrd="0" presId="urn:microsoft.com/office/officeart/2008/layout/LinedList"/>
    <dgm:cxn modelId="{A67F04E3-3D2F-45E3-A8FC-A1EBC2D5B40C}" type="presParOf" srcId="{BE847197-E25D-4454-8098-B0468ECA116A}" destId="{F7B00B48-9BB7-4445-9F8A-7E8452B66A20}" srcOrd="1" destOrd="0" presId="urn:microsoft.com/office/officeart/2008/layout/LinedList"/>
    <dgm:cxn modelId="{E32C17C4-02A4-471F-B22D-8FD10BF601C7}" type="presParOf" srcId="{A441D697-D40B-4F2E-A3C7-3B678A7B075C}" destId="{9CDC4C59-F5C2-45BF-8586-0F83CB9BE4E0}" srcOrd="4" destOrd="0" presId="urn:microsoft.com/office/officeart/2008/layout/LinedList"/>
    <dgm:cxn modelId="{CB8CC454-20EF-422F-82CD-8AA81845326D}" type="presParOf" srcId="{A441D697-D40B-4F2E-A3C7-3B678A7B075C}" destId="{C027F794-1267-4A69-A23C-7F5D84780078}" srcOrd="5" destOrd="0" presId="urn:microsoft.com/office/officeart/2008/layout/LinedList"/>
    <dgm:cxn modelId="{094C7387-5BE0-4B96-A118-4FF130C167FF}" type="presParOf" srcId="{C027F794-1267-4A69-A23C-7F5D84780078}" destId="{359B8B2D-CF2A-427C-93B9-B58FC8803101}" srcOrd="0" destOrd="0" presId="urn:microsoft.com/office/officeart/2008/layout/LinedList"/>
    <dgm:cxn modelId="{BF83A68F-8CFB-4BDF-98DC-9E54D1AF0198}" type="presParOf" srcId="{C027F794-1267-4A69-A23C-7F5D84780078}" destId="{3D4153D2-51F1-44CF-BEEC-A4618E66EC1E}" srcOrd="1" destOrd="0" presId="urn:microsoft.com/office/officeart/2008/layout/LinedList"/>
    <dgm:cxn modelId="{E2B82F3D-D0A5-4087-896E-114C48104B63}" type="presParOf" srcId="{A441D697-D40B-4F2E-A3C7-3B678A7B075C}" destId="{9FDE2AC5-1879-4A77-BBB7-8343FD47C21C}" srcOrd="6" destOrd="0" presId="urn:microsoft.com/office/officeart/2008/layout/LinedList"/>
    <dgm:cxn modelId="{01585BEF-0FFC-471E-A3AD-D1538CD67658}" type="presParOf" srcId="{A441D697-D40B-4F2E-A3C7-3B678A7B075C}" destId="{8623FE06-BC63-42F0-9B53-3ADE2EEAF477}" srcOrd="7" destOrd="0" presId="urn:microsoft.com/office/officeart/2008/layout/LinedList"/>
    <dgm:cxn modelId="{BE76CB8A-5FE9-4618-A3D8-B7B2DC89179F}" type="presParOf" srcId="{8623FE06-BC63-42F0-9B53-3ADE2EEAF477}" destId="{C50AD221-950F-408F-84CA-D1DC273C49C6}" srcOrd="0" destOrd="0" presId="urn:microsoft.com/office/officeart/2008/layout/LinedList"/>
    <dgm:cxn modelId="{223F4365-637D-4588-B8E8-2F379BD100C9}" type="presParOf" srcId="{8623FE06-BC63-42F0-9B53-3ADE2EEAF477}" destId="{9AC991A7-6547-406D-BA6B-9B0F44E049A8}" srcOrd="1" destOrd="0" presId="urn:microsoft.com/office/officeart/2008/layout/LinedList"/>
    <dgm:cxn modelId="{BED5FE85-BFB7-4ADD-84C9-C281780F8641}" type="presParOf" srcId="{A441D697-D40B-4F2E-A3C7-3B678A7B075C}" destId="{70D9E0D0-362A-4E6A-B6BA-49A3DA74689A}" srcOrd="8" destOrd="0" presId="urn:microsoft.com/office/officeart/2008/layout/LinedList"/>
    <dgm:cxn modelId="{874849A4-8532-4351-AABF-03846267EDED}" type="presParOf" srcId="{A441D697-D40B-4F2E-A3C7-3B678A7B075C}" destId="{A6555B1C-9390-491D-AEB1-70B57D5E5FE4}" srcOrd="9" destOrd="0" presId="urn:microsoft.com/office/officeart/2008/layout/LinedList"/>
    <dgm:cxn modelId="{6743D5D2-01C3-4159-87C7-023D6573748D}" type="presParOf" srcId="{A6555B1C-9390-491D-AEB1-70B57D5E5FE4}" destId="{B3F63458-B108-4CEC-A42B-9217E9340666}" srcOrd="0" destOrd="0" presId="urn:microsoft.com/office/officeart/2008/layout/LinedList"/>
    <dgm:cxn modelId="{0F2889A4-C641-4DED-BFFC-BD0F81AEBB04}" type="presParOf" srcId="{A6555B1C-9390-491D-AEB1-70B57D5E5FE4}" destId="{D94F8A11-72A3-4F5C-9E04-F990B8FB501C}" srcOrd="1" destOrd="0" presId="urn:microsoft.com/office/officeart/2008/layout/LinedList"/>
    <dgm:cxn modelId="{8263128E-E598-4722-BE6B-3D31F88EFA9A}" type="presParOf" srcId="{A441D697-D40B-4F2E-A3C7-3B678A7B075C}" destId="{C8607244-00EB-4509-9654-F77B7E79C233}" srcOrd="10" destOrd="0" presId="urn:microsoft.com/office/officeart/2008/layout/LinedList"/>
    <dgm:cxn modelId="{F49E40E8-88ED-4DF1-9E27-BB25EC88DDEE}" type="presParOf" srcId="{A441D697-D40B-4F2E-A3C7-3B678A7B075C}" destId="{4877E0B7-07C6-4614-AD88-D69C2C3CCB71}" srcOrd="11" destOrd="0" presId="urn:microsoft.com/office/officeart/2008/layout/LinedList"/>
    <dgm:cxn modelId="{8A32BEC7-0FE0-4E45-B2FE-83BCB636C306}" type="presParOf" srcId="{4877E0B7-07C6-4614-AD88-D69C2C3CCB71}" destId="{17DF9C4D-E5D2-48B1-8477-7B04FE5014AF}" srcOrd="0" destOrd="0" presId="urn:microsoft.com/office/officeart/2008/layout/LinedList"/>
    <dgm:cxn modelId="{B7415A22-F8B5-47A9-8161-0BC5D4649C2C}" type="presParOf" srcId="{4877E0B7-07C6-4614-AD88-D69C2C3CCB71}" destId="{6AE067D1-17A0-4214-A611-F8800E1A6DC6}" srcOrd="1" destOrd="0" presId="urn:microsoft.com/office/officeart/2008/layout/LinedList"/>
    <dgm:cxn modelId="{4DA4F9B3-8E7A-4CD6-A3EF-96AEAAD616A3}" type="presParOf" srcId="{A441D697-D40B-4F2E-A3C7-3B678A7B075C}" destId="{1E2EA794-9276-4C25-8758-3619A9C8284E}" srcOrd="12" destOrd="0" presId="urn:microsoft.com/office/officeart/2008/layout/LinedList"/>
    <dgm:cxn modelId="{AE19C838-E760-4E2C-953A-52BE8F8DB33E}" type="presParOf" srcId="{A441D697-D40B-4F2E-A3C7-3B678A7B075C}" destId="{F23D8982-B729-45E5-B8B6-D8F5362838E8}" srcOrd="13" destOrd="0" presId="urn:microsoft.com/office/officeart/2008/layout/LinedList"/>
    <dgm:cxn modelId="{9849AE1E-FEA3-45D7-8A1F-086B1E74B36C}" type="presParOf" srcId="{F23D8982-B729-45E5-B8B6-D8F5362838E8}" destId="{BF1A66BA-53A5-425B-83AF-255DC81AD42C}" srcOrd="0" destOrd="0" presId="urn:microsoft.com/office/officeart/2008/layout/LinedList"/>
    <dgm:cxn modelId="{3CE841AD-60F6-4E24-8A22-515BC8509118}" type="presParOf" srcId="{F23D8982-B729-45E5-B8B6-D8F5362838E8}" destId="{C7F3AD24-9E91-4CB7-8270-9EE1E245647E}" srcOrd="1" destOrd="0" presId="urn:microsoft.com/office/officeart/2008/layout/LinedList"/>
    <dgm:cxn modelId="{305EE86B-2A3D-45BB-8B3A-2424B08BA48F}" type="presParOf" srcId="{A441D697-D40B-4F2E-A3C7-3B678A7B075C}" destId="{299779FC-C664-4487-B1C0-48CE1A917B5C}" srcOrd="14" destOrd="0" presId="urn:microsoft.com/office/officeart/2008/layout/LinedList"/>
    <dgm:cxn modelId="{C2A805FF-F6D0-4BBA-A789-665B32BA25B0}" type="presParOf" srcId="{A441D697-D40B-4F2E-A3C7-3B678A7B075C}" destId="{B4D7D0F4-3AE7-47A6-9982-DD02AAE6FCE0}" srcOrd="15" destOrd="0" presId="urn:microsoft.com/office/officeart/2008/layout/LinedList"/>
    <dgm:cxn modelId="{0BA4484F-89E9-462D-AF3D-2421EC508C35}" type="presParOf" srcId="{B4D7D0F4-3AE7-47A6-9982-DD02AAE6FCE0}" destId="{9A6D9815-9E6C-4396-8926-5A75AED62199}" srcOrd="0" destOrd="0" presId="urn:microsoft.com/office/officeart/2008/layout/LinedList"/>
    <dgm:cxn modelId="{7B0B452D-D5A6-475C-B473-8DABEB85C0F5}" type="presParOf" srcId="{B4D7D0F4-3AE7-47A6-9982-DD02AAE6FCE0}" destId="{39EBDE8B-B6C1-49A8-94AB-3AFB3AD4D8A6}" srcOrd="1" destOrd="0" presId="urn:microsoft.com/office/officeart/2008/layout/LinedList"/>
    <dgm:cxn modelId="{3A0474FB-9A94-4A6E-AC25-B3E8EF770C2B}" type="presParOf" srcId="{A441D697-D40B-4F2E-A3C7-3B678A7B075C}" destId="{25A8572C-6BDB-445A-87C9-F23B84BEB1D9}" srcOrd="16" destOrd="0" presId="urn:microsoft.com/office/officeart/2008/layout/LinedList"/>
    <dgm:cxn modelId="{AD89EA8D-683E-4C8E-B112-BB5685914CAC}" type="presParOf" srcId="{A441D697-D40B-4F2E-A3C7-3B678A7B075C}" destId="{833038B1-C3D5-4E36-A5E0-F47FA15787D9}" srcOrd="17" destOrd="0" presId="urn:microsoft.com/office/officeart/2008/layout/LinedList"/>
    <dgm:cxn modelId="{8C552350-DA9A-4930-A75E-77447A8683D5}" type="presParOf" srcId="{833038B1-C3D5-4E36-A5E0-F47FA15787D9}" destId="{96E26214-BF3F-441C-BB81-B7238F3B947C}" srcOrd="0" destOrd="0" presId="urn:microsoft.com/office/officeart/2008/layout/LinedList"/>
    <dgm:cxn modelId="{5F75DD66-EBD9-4F95-8435-64B0F74BCCFA}" type="presParOf" srcId="{833038B1-C3D5-4E36-A5E0-F47FA15787D9}" destId="{33C70963-3FCA-4283-A29F-7ABE65FC93F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FD83781-58EB-4A98-BBB6-FE772F8F552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2444495D-4E54-4973-BADD-F55382AE99C9}">
      <dgm:prSet/>
      <dgm:spPr/>
      <dgm:t>
        <a:bodyPr/>
        <a:lstStyle/>
        <a:p>
          <a:pPr algn="l">
            <a:lnSpc>
              <a:spcPct val="90000"/>
            </a:lnSpc>
          </a:pPr>
          <a:r>
            <a:rPr lang="en-US" sz="1500">
              <a:solidFill>
                <a:srgbClr val="FFFFFF"/>
              </a:solidFill>
              <a:latin typeface="Arial"/>
              <a:ea typeface="+mn-ea"/>
              <a:cs typeface="Arial"/>
            </a:rPr>
            <a:t> Social: Increased awareness of coeliac disease and gluten intolerance</a:t>
          </a:r>
        </a:p>
      </dgm:t>
    </dgm:pt>
    <dgm:pt modelId="{1AD41C08-6121-4164-970E-B7513C9D2E4F}" type="parTrans" cxnId="{64FCD135-3161-466F-9FD9-20845220C813}">
      <dgm:prSet/>
      <dgm:spPr/>
      <dgm:t>
        <a:bodyPr/>
        <a:lstStyle/>
        <a:p>
          <a:endParaRPr lang="en-US"/>
        </a:p>
      </dgm:t>
    </dgm:pt>
    <dgm:pt modelId="{39953AB2-899A-4622-909F-41FA6B6EA85F}" type="sibTrans" cxnId="{64FCD135-3161-466F-9FD9-20845220C813}">
      <dgm:prSet/>
      <dgm:spPr/>
      <dgm:t>
        <a:bodyPr/>
        <a:lstStyle/>
        <a:p>
          <a:endParaRPr lang="en-US"/>
        </a:p>
      </dgm:t>
    </dgm:pt>
    <dgm:pt modelId="{DB8BEFFB-E775-4700-B771-5D41576DF8D5}">
      <dgm:prSet/>
      <dgm:spPr/>
      <dgm:t>
        <a:bodyPr/>
        <a:lstStyle/>
        <a:p>
          <a:pPr algn="l">
            <a:lnSpc>
              <a:spcPct val="90000"/>
            </a:lnSpc>
          </a:pPr>
          <a:r>
            <a:rPr lang="en-US" sz="1500">
              <a:solidFill>
                <a:srgbClr val="FFFFFF"/>
              </a:solidFill>
              <a:latin typeface="Arial"/>
              <a:ea typeface="+mn-ea"/>
              <a:cs typeface="Arial"/>
            </a:rPr>
            <a:t> Legal: Compliance with UK food safety and allergen labelling regulations</a:t>
          </a:r>
        </a:p>
      </dgm:t>
    </dgm:pt>
    <dgm:pt modelId="{B13D8F3E-7CBA-43D9-BF67-EF0CEB182191}" type="parTrans" cxnId="{5B971475-759F-44F9-9460-49B985ECD585}">
      <dgm:prSet/>
      <dgm:spPr/>
      <dgm:t>
        <a:bodyPr/>
        <a:lstStyle/>
        <a:p>
          <a:endParaRPr lang="en-US"/>
        </a:p>
      </dgm:t>
    </dgm:pt>
    <dgm:pt modelId="{A5A1C3EF-92CF-491B-A96F-1A321E81E77E}" type="sibTrans" cxnId="{5B971475-759F-44F9-9460-49B985ECD585}">
      <dgm:prSet/>
      <dgm:spPr/>
      <dgm:t>
        <a:bodyPr/>
        <a:lstStyle/>
        <a:p>
          <a:endParaRPr lang="en-US"/>
        </a:p>
      </dgm:t>
    </dgm:pt>
    <dgm:pt modelId="{C5EB5870-2E68-43E3-85C9-82572126C051}">
      <dgm:prSet/>
      <dgm:spPr/>
      <dgm:t>
        <a:bodyPr/>
        <a:lstStyle/>
        <a:p>
          <a:pPr algn="l">
            <a:lnSpc>
              <a:spcPct val="90000"/>
            </a:lnSpc>
          </a:pPr>
          <a:r>
            <a:rPr lang="en-US" sz="1500">
              <a:solidFill>
                <a:srgbClr val="FFFFFF"/>
              </a:solidFill>
              <a:latin typeface="Arial"/>
              <a:ea typeface="+mn-ea"/>
              <a:cs typeface="Arial"/>
            </a:rPr>
            <a:t> Economic: Continued demand for specialist food despite rising costs</a:t>
          </a:r>
        </a:p>
      </dgm:t>
    </dgm:pt>
    <dgm:pt modelId="{3F5FA420-9881-48D3-B52C-B3674767A44E}" type="parTrans" cxnId="{9AFFC896-77A3-4EF3-899F-E464B45740C6}">
      <dgm:prSet/>
      <dgm:spPr/>
      <dgm:t>
        <a:bodyPr/>
        <a:lstStyle/>
        <a:p>
          <a:endParaRPr lang="en-US"/>
        </a:p>
      </dgm:t>
    </dgm:pt>
    <dgm:pt modelId="{DF7BEC56-22E9-4C80-9BCC-57DB9B0569A1}" type="sibTrans" cxnId="{9AFFC896-77A3-4EF3-899F-E464B45740C6}">
      <dgm:prSet/>
      <dgm:spPr/>
      <dgm:t>
        <a:bodyPr/>
        <a:lstStyle/>
        <a:p>
          <a:endParaRPr lang="en-US"/>
        </a:p>
      </dgm:t>
    </dgm:pt>
    <dgm:pt modelId="{952DA543-D249-4875-B540-4E4BBBFBE3C3}">
      <dgm:prSet phldr="0"/>
      <dgm:spPr/>
      <dgm:t>
        <a:bodyPr/>
        <a:lstStyle/>
        <a:p>
          <a:pPr algn="l" rtl="0">
            <a:lnSpc>
              <a:spcPct val="90000"/>
            </a:lnSpc>
          </a:pPr>
          <a:r>
            <a:rPr lang="en-US" sz="1500">
              <a:solidFill>
                <a:srgbClr val="FFFFFF"/>
              </a:solidFill>
              <a:latin typeface="Arial"/>
              <a:ea typeface="+mn-ea"/>
              <a:cs typeface="Arial"/>
            </a:rPr>
            <a:t>Legal: food safety laws and hygiene regulation</a:t>
          </a:r>
          <a:r>
            <a:rPr lang="en-US" sz="1500">
              <a:solidFill>
                <a:srgbClr val="FFFFFF"/>
              </a:solidFill>
              <a:latin typeface="Calibri"/>
              <a:ea typeface="+mn-ea"/>
              <a:cs typeface="+mn-cs"/>
            </a:rPr>
            <a:t>s.</a:t>
          </a:r>
        </a:p>
      </dgm:t>
    </dgm:pt>
    <dgm:pt modelId="{C39BA60D-5244-464D-BF51-7837E7A7943D}" type="parTrans" cxnId="{251CBB86-B9B2-4241-B480-E539439E3D76}">
      <dgm:prSet/>
      <dgm:spPr/>
    </dgm:pt>
    <dgm:pt modelId="{C9D94F52-7714-4976-A53B-3DA95D2B3595}" type="sibTrans" cxnId="{251CBB86-B9B2-4241-B480-E539439E3D76}">
      <dgm:prSet/>
      <dgm:spPr/>
    </dgm:pt>
    <dgm:pt modelId="{9310AE81-7A81-4881-9E2D-F32251383FDC}">
      <dgm:prSet phldr="0" custT="1"/>
      <dgm:spPr/>
      <dgm:t>
        <a:bodyPr/>
        <a:lstStyle/>
        <a:p>
          <a:pPr algn="l" rtl="0">
            <a:lnSpc>
              <a:spcPct val="90000"/>
            </a:lnSpc>
          </a:pPr>
          <a:r>
            <a:rPr lang="en-US" sz="1200">
              <a:solidFill>
                <a:srgbClr val="FFFFFF"/>
              </a:solidFill>
              <a:latin typeface="Arial"/>
              <a:ea typeface="+mn-ea"/>
              <a:cs typeface="Arial"/>
            </a:rPr>
            <a:t>Political: government food regulations safety standards.</a:t>
          </a:r>
        </a:p>
      </dgm:t>
    </dgm:pt>
    <dgm:pt modelId="{9423B668-ED96-4351-AE87-61476156FA41}" type="parTrans" cxnId="{77094FE7-3718-40FA-8040-8D64ABA8D62A}">
      <dgm:prSet/>
      <dgm:spPr/>
    </dgm:pt>
    <dgm:pt modelId="{F01D53F6-3D65-4011-8176-E6D54B55EA32}" type="sibTrans" cxnId="{77094FE7-3718-40FA-8040-8D64ABA8D62A}">
      <dgm:prSet/>
      <dgm:spPr/>
    </dgm:pt>
    <dgm:pt modelId="{77B06BED-24D1-4B7D-914A-BD4DA45376D6}">
      <dgm:prSet phldr="0"/>
      <dgm:spPr/>
      <dgm:t>
        <a:bodyPr/>
        <a:lstStyle/>
        <a:p>
          <a:pPr algn="l" rtl="0">
            <a:lnSpc>
              <a:spcPct val="90000"/>
            </a:lnSpc>
          </a:pPr>
          <a:r>
            <a:rPr lang="en-US" sz="1500">
              <a:solidFill>
                <a:srgbClr val="FFFFFF"/>
              </a:solidFill>
              <a:latin typeface="Arial"/>
              <a:ea typeface="+mn-ea"/>
              <a:cs typeface="Arial"/>
            </a:rPr>
            <a:t>Economics: Inflation and rising costs.</a:t>
          </a:r>
        </a:p>
      </dgm:t>
    </dgm:pt>
    <dgm:pt modelId="{BC0B3CFD-093B-4F6D-8104-20FF88CB4D9E}" type="parTrans" cxnId="{D6B7C133-CFF8-49F1-9DFE-285E51DB7F18}">
      <dgm:prSet/>
      <dgm:spPr/>
    </dgm:pt>
    <dgm:pt modelId="{35001E6E-0BFC-4F39-B160-3C4B6F7D6637}" type="sibTrans" cxnId="{D6B7C133-CFF8-49F1-9DFE-285E51DB7F18}">
      <dgm:prSet/>
      <dgm:spPr/>
    </dgm:pt>
    <dgm:pt modelId="{2FA9417E-676D-4DEC-A5FF-BCAEB298EA48}" type="pres">
      <dgm:prSet presAssocID="{0FD83781-58EB-4A98-BBB6-FE772F8F552A}" presName="linear" presStyleCnt="0">
        <dgm:presLayoutVars>
          <dgm:animLvl val="lvl"/>
          <dgm:resizeHandles val="exact"/>
        </dgm:presLayoutVars>
      </dgm:prSet>
      <dgm:spPr/>
    </dgm:pt>
    <dgm:pt modelId="{7AF19843-BD81-40E4-9226-21923490D76D}" type="pres">
      <dgm:prSet presAssocID="{9310AE81-7A81-4881-9E2D-F32251383FDC}" presName="parentText" presStyleLbl="node1" presStyleIdx="0" presStyleCnt="6">
        <dgm:presLayoutVars>
          <dgm:chMax val="0"/>
          <dgm:bulletEnabled val="1"/>
        </dgm:presLayoutVars>
      </dgm:prSet>
      <dgm:spPr/>
    </dgm:pt>
    <dgm:pt modelId="{E0C983E5-855C-4662-80D7-2103B075DE72}" type="pres">
      <dgm:prSet presAssocID="{F01D53F6-3D65-4011-8176-E6D54B55EA32}" presName="spacer" presStyleCnt="0"/>
      <dgm:spPr/>
    </dgm:pt>
    <dgm:pt modelId="{458058D4-857B-4A30-8F48-84A6B5A90909}" type="pres">
      <dgm:prSet presAssocID="{77B06BED-24D1-4B7D-914A-BD4DA45376D6}" presName="parentText" presStyleLbl="node1" presStyleIdx="1" presStyleCnt="6">
        <dgm:presLayoutVars>
          <dgm:chMax val="0"/>
          <dgm:bulletEnabled val="1"/>
        </dgm:presLayoutVars>
      </dgm:prSet>
      <dgm:spPr/>
    </dgm:pt>
    <dgm:pt modelId="{66333D5E-C716-401B-A6F0-735F933BE62B}" type="pres">
      <dgm:prSet presAssocID="{35001E6E-0BFC-4F39-B160-3C4B6F7D6637}" presName="spacer" presStyleCnt="0"/>
      <dgm:spPr/>
    </dgm:pt>
    <dgm:pt modelId="{068C4CE6-CF6C-4E4F-8A9B-7B3BA7F6E60C}" type="pres">
      <dgm:prSet presAssocID="{2444495D-4E54-4973-BADD-F55382AE99C9}" presName="parentText" presStyleLbl="node1" presStyleIdx="2" presStyleCnt="6">
        <dgm:presLayoutVars>
          <dgm:chMax val="0"/>
          <dgm:bulletEnabled val="1"/>
        </dgm:presLayoutVars>
      </dgm:prSet>
      <dgm:spPr/>
    </dgm:pt>
    <dgm:pt modelId="{9288A25E-C849-4332-8B84-632628070FCE}" type="pres">
      <dgm:prSet presAssocID="{39953AB2-899A-4622-909F-41FA6B6EA85F}" presName="spacer" presStyleCnt="0"/>
      <dgm:spPr/>
    </dgm:pt>
    <dgm:pt modelId="{5B88D3ED-79FB-45A0-9E72-9CC01DD61F9A}" type="pres">
      <dgm:prSet presAssocID="{DB8BEFFB-E775-4700-B771-5D41576DF8D5}" presName="parentText" presStyleLbl="node1" presStyleIdx="3" presStyleCnt="6">
        <dgm:presLayoutVars>
          <dgm:chMax val="0"/>
          <dgm:bulletEnabled val="1"/>
        </dgm:presLayoutVars>
      </dgm:prSet>
      <dgm:spPr/>
    </dgm:pt>
    <dgm:pt modelId="{7C2E6AA7-8F2A-4358-A85D-0F368C511832}" type="pres">
      <dgm:prSet presAssocID="{A5A1C3EF-92CF-491B-A96F-1A321E81E77E}" presName="spacer" presStyleCnt="0"/>
      <dgm:spPr/>
    </dgm:pt>
    <dgm:pt modelId="{01F11AB6-F341-44C4-A2A5-A983139C20C4}" type="pres">
      <dgm:prSet presAssocID="{C5EB5870-2E68-43E3-85C9-82572126C051}" presName="parentText" presStyleLbl="node1" presStyleIdx="4" presStyleCnt="6">
        <dgm:presLayoutVars>
          <dgm:chMax val="0"/>
          <dgm:bulletEnabled val="1"/>
        </dgm:presLayoutVars>
      </dgm:prSet>
      <dgm:spPr/>
    </dgm:pt>
    <dgm:pt modelId="{09C2F6BE-F8E9-454D-B088-5F2FD70EA007}" type="pres">
      <dgm:prSet presAssocID="{DF7BEC56-22E9-4C80-9BCC-57DB9B0569A1}" presName="spacer" presStyleCnt="0"/>
      <dgm:spPr/>
    </dgm:pt>
    <dgm:pt modelId="{45325F40-5056-4F0B-B5E3-573D8974ECFC}" type="pres">
      <dgm:prSet presAssocID="{952DA543-D249-4875-B540-4E4BBBFBE3C3}" presName="parentText" presStyleLbl="node1" presStyleIdx="5" presStyleCnt="6">
        <dgm:presLayoutVars>
          <dgm:chMax val="0"/>
          <dgm:bulletEnabled val="1"/>
        </dgm:presLayoutVars>
      </dgm:prSet>
      <dgm:spPr/>
    </dgm:pt>
  </dgm:ptLst>
  <dgm:cxnLst>
    <dgm:cxn modelId="{D6B7C133-CFF8-49F1-9DFE-285E51DB7F18}" srcId="{0FD83781-58EB-4A98-BBB6-FE772F8F552A}" destId="{77B06BED-24D1-4B7D-914A-BD4DA45376D6}" srcOrd="1" destOrd="0" parTransId="{BC0B3CFD-093B-4F6D-8104-20FF88CB4D9E}" sibTransId="{35001E6E-0BFC-4F39-B160-3C4B6F7D6637}"/>
    <dgm:cxn modelId="{64FCD135-3161-466F-9FD9-20845220C813}" srcId="{0FD83781-58EB-4A98-BBB6-FE772F8F552A}" destId="{2444495D-4E54-4973-BADD-F55382AE99C9}" srcOrd="2" destOrd="0" parTransId="{1AD41C08-6121-4164-970E-B7513C9D2E4F}" sibTransId="{39953AB2-899A-4622-909F-41FA6B6EA85F}"/>
    <dgm:cxn modelId="{935DF14E-37DA-47C9-BB30-0A95BCC980F1}" type="presOf" srcId="{0FD83781-58EB-4A98-BBB6-FE772F8F552A}" destId="{2FA9417E-676D-4DEC-A5FF-BCAEB298EA48}" srcOrd="0" destOrd="0" presId="urn:microsoft.com/office/officeart/2005/8/layout/vList2"/>
    <dgm:cxn modelId="{03768E52-3D6C-474C-8853-EECEEF0BD6D1}" type="presOf" srcId="{9310AE81-7A81-4881-9E2D-F32251383FDC}" destId="{7AF19843-BD81-40E4-9226-21923490D76D}" srcOrd="0" destOrd="0" presId="urn:microsoft.com/office/officeart/2005/8/layout/vList2"/>
    <dgm:cxn modelId="{6F1A1874-6995-4283-A125-01C6F585E7DB}" type="presOf" srcId="{C5EB5870-2E68-43E3-85C9-82572126C051}" destId="{01F11AB6-F341-44C4-A2A5-A983139C20C4}" srcOrd="0" destOrd="0" presId="urn:microsoft.com/office/officeart/2005/8/layout/vList2"/>
    <dgm:cxn modelId="{5B971475-759F-44F9-9460-49B985ECD585}" srcId="{0FD83781-58EB-4A98-BBB6-FE772F8F552A}" destId="{DB8BEFFB-E775-4700-B771-5D41576DF8D5}" srcOrd="3" destOrd="0" parTransId="{B13D8F3E-7CBA-43D9-BF67-EF0CEB182191}" sibTransId="{A5A1C3EF-92CF-491B-A96F-1A321E81E77E}"/>
    <dgm:cxn modelId="{251CBB86-B9B2-4241-B480-E539439E3D76}" srcId="{0FD83781-58EB-4A98-BBB6-FE772F8F552A}" destId="{952DA543-D249-4875-B540-4E4BBBFBE3C3}" srcOrd="5" destOrd="0" parTransId="{C39BA60D-5244-464D-BF51-7837E7A7943D}" sibTransId="{C9D94F52-7714-4976-A53B-3DA95D2B3595}"/>
    <dgm:cxn modelId="{9AFFC896-77A3-4EF3-899F-E464B45740C6}" srcId="{0FD83781-58EB-4A98-BBB6-FE772F8F552A}" destId="{C5EB5870-2E68-43E3-85C9-82572126C051}" srcOrd="4" destOrd="0" parTransId="{3F5FA420-9881-48D3-B52C-B3674767A44E}" sibTransId="{DF7BEC56-22E9-4C80-9BCC-57DB9B0569A1}"/>
    <dgm:cxn modelId="{455A55A0-A83B-4855-AFE4-A413BB8BF129}" type="presOf" srcId="{77B06BED-24D1-4B7D-914A-BD4DA45376D6}" destId="{458058D4-857B-4A30-8F48-84A6B5A90909}" srcOrd="0" destOrd="0" presId="urn:microsoft.com/office/officeart/2005/8/layout/vList2"/>
    <dgm:cxn modelId="{E321B7AD-B959-4D2D-B932-C3A5FEEE3B12}" type="presOf" srcId="{DB8BEFFB-E775-4700-B771-5D41576DF8D5}" destId="{5B88D3ED-79FB-45A0-9E72-9CC01DD61F9A}" srcOrd="0" destOrd="0" presId="urn:microsoft.com/office/officeart/2005/8/layout/vList2"/>
    <dgm:cxn modelId="{247831CA-FE5B-45FF-AC4B-C6286CBA9B37}" type="presOf" srcId="{2444495D-4E54-4973-BADD-F55382AE99C9}" destId="{068C4CE6-CF6C-4E4F-8A9B-7B3BA7F6E60C}" srcOrd="0" destOrd="0" presId="urn:microsoft.com/office/officeart/2005/8/layout/vList2"/>
    <dgm:cxn modelId="{77094FE7-3718-40FA-8040-8D64ABA8D62A}" srcId="{0FD83781-58EB-4A98-BBB6-FE772F8F552A}" destId="{9310AE81-7A81-4881-9E2D-F32251383FDC}" srcOrd="0" destOrd="0" parTransId="{9423B668-ED96-4351-AE87-61476156FA41}" sibTransId="{F01D53F6-3D65-4011-8176-E6D54B55EA32}"/>
    <dgm:cxn modelId="{CA5E19EC-4532-4302-82C0-8748FE1BA274}" type="presOf" srcId="{952DA543-D249-4875-B540-4E4BBBFBE3C3}" destId="{45325F40-5056-4F0B-B5E3-573D8974ECFC}" srcOrd="0" destOrd="0" presId="urn:microsoft.com/office/officeart/2005/8/layout/vList2"/>
    <dgm:cxn modelId="{110981F2-EE4B-42FF-9EF8-F729E7101782}" type="presParOf" srcId="{2FA9417E-676D-4DEC-A5FF-BCAEB298EA48}" destId="{7AF19843-BD81-40E4-9226-21923490D76D}" srcOrd="0" destOrd="0" presId="urn:microsoft.com/office/officeart/2005/8/layout/vList2"/>
    <dgm:cxn modelId="{AD337946-D439-41D8-B060-2A4F40277FEA}" type="presParOf" srcId="{2FA9417E-676D-4DEC-A5FF-BCAEB298EA48}" destId="{E0C983E5-855C-4662-80D7-2103B075DE72}" srcOrd="1" destOrd="0" presId="urn:microsoft.com/office/officeart/2005/8/layout/vList2"/>
    <dgm:cxn modelId="{D9F3F34D-99AC-43F2-95A4-7E10FBDF2A95}" type="presParOf" srcId="{2FA9417E-676D-4DEC-A5FF-BCAEB298EA48}" destId="{458058D4-857B-4A30-8F48-84A6B5A90909}" srcOrd="2" destOrd="0" presId="urn:microsoft.com/office/officeart/2005/8/layout/vList2"/>
    <dgm:cxn modelId="{31D5D51C-6280-4CB9-860A-2D87249A4058}" type="presParOf" srcId="{2FA9417E-676D-4DEC-A5FF-BCAEB298EA48}" destId="{66333D5E-C716-401B-A6F0-735F933BE62B}" srcOrd="3" destOrd="0" presId="urn:microsoft.com/office/officeart/2005/8/layout/vList2"/>
    <dgm:cxn modelId="{11E673EA-FCF4-47C0-BAE6-B642389EFEC0}" type="presParOf" srcId="{2FA9417E-676D-4DEC-A5FF-BCAEB298EA48}" destId="{068C4CE6-CF6C-4E4F-8A9B-7B3BA7F6E60C}" srcOrd="4" destOrd="0" presId="urn:microsoft.com/office/officeart/2005/8/layout/vList2"/>
    <dgm:cxn modelId="{9E54F293-575F-409B-92F9-D97371C85873}" type="presParOf" srcId="{2FA9417E-676D-4DEC-A5FF-BCAEB298EA48}" destId="{9288A25E-C849-4332-8B84-632628070FCE}" srcOrd="5" destOrd="0" presId="urn:microsoft.com/office/officeart/2005/8/layout/vList2"/>
    <dgm:cxn modelId="{4269185A-CFB7-4278-8EF6-354D880513D2}" type="presParOf" srcId="{2FA9417E-676D-4DEC-A5FF-BCAEB298EA48}" destId="{5B88D3ED-79FB-45A0-9E72-9CC01DD61F9A}" srcOrd="6" destOrd="0" presId="urn:microsoft.com/office/officeart/2005/8/layout/vList2"/>
    <dgm:cxn modelId="{3FAE3789-FC93-4CCC-BBD6-43D23898EE87}" type="presParOf" srcId="{2FA9417E-676D-4DEC-A5FF-BCAEB298EA48}" destId="{7C2E6AA7-8F2A-4358-A85D-0F368C511832}" srcOrd="7" destOrd="0" presId="urn:microsoft.com/office/officeart/2005/8/layout/vList2"/>
    <dgm:cxn modelId="{E92F3AB4-9AD0-4D34-9070-1889FF68D125}" type="presParOf" srcId="{2FA9417E-676D-4DEC-A5FF-BCAEB298EA48}" destId="{01F11AB6-F341-44C4-A2A5-A983139C20C4}" srcOrd="8" destOrd="0" presId="urn:microsoft.com/office/officeart/2005/8/layout/vList2"/>
    <dgm:cxn modelId="{1C7BA1DA-B7C3-4268-897F-0F11FD421F13}" type="presParOf" srcId="{2FA9417E-676D-4DEC-A5FF-BCAEB298EA48}" destId="{09C2F6BE-F8E9-454D-B088-5F2FD70EA007}" srcOrd="9" destOrd="0" presId="urn:microsoft.com/office/officeart/2005/8/layout/vList2"/>
    <dgm:cxn modelId="{B9E82443-D108-4786-BB36-18451A117F7A}" type="presParOf" srcId="{2FA9417E-676D-4DEC-A5FF-BCAEB298EA48}" destId="{45325F40-5056-4F0B-B5E3-573D8974ECFC}"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973BEEA-A630-4B72-A198-EC3326EC023D}"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US"/>
        </a:p>
      </dgm:t>
    </dgm:pt>
    <dgm:pt modelId="{2F7D658D-04BC-4A8F-AE84-1C22B48B2A1A}">
      <dgm:prSet/>
      <dgm:spPr/>
      <dgm:t>
        <a:bodyPr/>
        <a:lstStyle/>
        <a:p>
          <a:r>
            <a:rPr lang="en-US">
              <a:ea typeface="+mn-ea"/>
              <a:cs typeface="+mn-cs"/>
            </a:rPr>
            <a:t>• Digital marketing via Instagram, Facebook, </a:t>
          </a:r>
          <a:r>
            <a:rPr lang="en-US" err="1">
              <a:latin typeface="Calibri"/>
              <a:ea typeface="+mn-ea"/>
              <a:cs typeface="+mn-cs"/>
            </a:rPr>
            <a:t>Tiktok</a:t>
          </a:r>
          <a:endParaRPr lang="en-US">
            <a:ea typeface="+mn-ea"/>
            <a:cs typeface="+mn-cs"/>
          </a:endParaRPr>
        </a:p>
      </dgm:t>
    </dgm:pt>
    <dgm:pt modelId="{920817EC-5A89-4497-A71C-7F7BFA022D80}" type="parTrans" cxnId="{EC60BA28-BC67-4C8F-99D9-4576A71E3417}">
      <dgm:prSet/>
      <dgm:spPr/>
      <dgm:t>
        <a:bodyPr/>
        <a:lstStyle/>
        <a:p>
          <a:endParaRPr lang="en-US"/>
        </a:p>
      </dgm:t>
    </dgm:pt>
    <dgm:pt modelId="{0B44C9D4-00BB-4A5B-A297-6D9D64C08A9C}" type="sibTrans" cxnId="{EC60BA28-BC67-4C8F-99D9-4576A71E3417}">
      <dgm:prSet/>
      <dgm:spPr/>
      <dgm:t>
        <a:bodyPr/>
        <a:lstStyle/>
        <a:p>
          <a:endParaRPr lang="en-US"/>
        </a:p>
      </dgm:t>
    </dgm:pt>
    <dgm:pt modelId="{0FBB141C-F6A5-4F4B-B596-A0C65C303F4E}">
      <dgm:prSet/>
      <dgm:spPr/>
      <dgm:t>
        <a:bodyPr/>
        <a:lstStyle/>
        <a:p>
          <a:r>
            <a:rPr lang="en-US">
              <a:ea typeface="+mn-ea"/>
              <a:cs typeface="+mn-cs"/>
            </a:rPr>
            <a:t>• Influencer collaborations and attendance at local food markets</a:t>
          </a:r>
          <a:r>
            <a:rPr lang="en-US">
              <a:latin typeface="Calibri"/>
              <a:ea typeface="+mn-ea"/>
              <a:cs typeface="+mn-cs"/>
            </a:rPr>
            <a:t>.</a:t>
          </a:r>
          <a:endParaRPr lang="en-US">
            <a:ea typeface="+mn-ea"/>
            <a:cs typeface="+mn-cs"/>
          </a:endParaRPr>
        </a:p>
      </dgm:t>
    </dgm:pt>
    <dgm:pt modelId="{42EE926C-A8E1-4596-9B45-8198466F495D}" type="parTrans" cxnId="{BE0FDE4D-838E-4117-8225-50EE27EF8D39}">
      <dgm:prSet/>
      <dgm:spPr/>
      <dgm:t>
        <a:bodyPr/>
        <a:lstStyle/>
        <a:p>
          <a:endParaRPr lang="en-US"/>
        </a:p>
      </dgm:t>
    </dgm:pt>
    <dgm:pt modelId="{10330E44-F3FC-4EAE-A021-E9A8D471F104}" type="sibTrans" cxnId="{BE0FDE4D-838E-4117-8225-50EE27EF8D39}">
      <dgm:prSet/>
      <dgm:spPr/>
      <dgm:t>
        <a:bodyPr/>
        <a:lstStyle/>
        <a:p>
          <a:endParaRPr lang="en-US"/>
        </a:p>
      </dgm:t>
    </dgm:pt>
    <dgm:pt modelId="{88619037-8BB9-428C-9E92-311A7901F0E4}">
      <dgm:prSet phldr="0"/>
      <dgm:spPr/>
      <dgm:t>
        <a:bodyPr/>
        <a:lstStyle/>
        <a:p>
          <a:pPr rtl="0"/>
          <a:r>
            <a:rPr lang="en-US">
              <a:latin typeface="Calibri"/>
              <a:ea typeface="+mn-ea"/>
              <a:cs typeface="+mn-cs"/>
            </a:rPr>
            <a:t>Customer reviews.</a:t>
          </a:r>
        </a:p>
      </dgm:t>
    </dgm:pt>
    <dgm:pt modelId="{6F5C3F4A-8C41-46FC-8541-7C8CF7FCB035}" type="parTrans" cxnId="{6216C678-29A0-41D8-ACCD-C8100DFF6F44}">
      <dgm:prSet/>
      <dgm:spPr/>
    </dgm:pt>
    <dgm:pt modelId="{3FA2404B-C69D-4551-BD57-0710762060DA}" type="sibTrans" cxnId="{6216C678-29A0-41D8-ACCD-C8100DFF6F44}">
      <dgm:prSet/>
      <dgm:spPr/>
      <dgm:t>
        <a:bodyPr/>
        <a:lstStyle/>
        <a:p>
          <a:endParaRPr lang="en-US"/>
        </a:p>
        <a:p>
          <a:endParaRPr lang="en-US"/>
        </a:p>
      </dgm:t>
    </dgm:pt>
    <dgm:pt modelId="{6BC52E3E-074C-4535-942B-664782C43F10}">
      <dgm:prSet phldr="0"/>
      <dgm:spPr/>
      <dgm:t>
        <a:bodyPr/>
        <a:lstStyle/>
        <a:p>
          <a:pPr rtl="0"/>
          <a:r>
            <a:rPr lang="en-US">
              <a:latin typeface="Calibri"/>
              <a:ea typeface="+mn-ea"/>
              <a:cs typeface="+mn-cs"/>
            </a:rPr>
            <a:t>Target people with celiac disease or gluten sensitivity.</a:t>
          </a:r>
        </a:p>
      </dgm:t>
    </dgm:pt>
    <dgm:pt modelId="{1727CDCF-4DAE-46F2-AEED-C3A0A40DA47E}" type="parTrans" cxnId="{55B8C407-3755-42FB-B197-4F33134F3D0F}">
      <dgm:prSet/>
      <dgm:spPr/>
    </dgm:pt>
    <dgm:pt modelId="{378C2961-97A9-41FD-9A41-26B2F826F672}" type="sibTrans" cxnId="{55B8C407-3755-42FB-B197-4F33134F3D0F}">
      <dgm:prSet/>
      <dgm:spPr/>
      <dgm:t>
        <a:bodyPr/>
        <a:lstStyle/>
        <a:p>
          <a:endParaRPr lang="en-US"/>
        </a:p>
        <a:p>
          <a:endParaRPr lang="en-US"/>
        </a:p>
      </dgm:t>
    </dgm:pt>
    <dgm:pt modelId="{601D0E02-916E-45FD-9DDC-30AAB691324F}">
      <dgm:prSet phldr="0"/>
      <dgm:spPr/>
      <dgm:t>
        <a:bodyPr/>
        <a:lstStyle/>
        <a:p>
          <a:pPr rtl="0"/>
          <a:r>
            <a:rPr lang="en-US">
              <a:latin typeface="Calibri"/>
              <a:ea typeface="+mn-ea"/>
              <a:cs typeface="+mn-cs"/>
            </a:rPr>
            <a:t>Join gluten free forums online</a:t>
          </a:r>
          <a:endParaRPr lang="en-US">
            <a:ea typeface="+mn-ea"/>
            <a:cs typeface="+mn-cs"/>
          </a:endParaRPr>
        </a:p>
      </dgm:t>
    </dgm:pt>
    <dgm:pt modelId="{3999B041-1BD4-4190-A4DE-C576B30B3509}" type="parTrans" cxnId="{F5ED0078-8099-4296-BA75-83EE97E67F01}">
      <dgm:prSet/>
      <dgm:spPr/>
    </dgm:pt>
    <dgm:pt modelId="{E5F3EC02-4334-493B-9B44-2E1E147194AD}" type="sibTrans" cxnId="{F5ED0078-8099-4296-BA75-83EE97E67F01}">
      <dgm:prSet/>
      <dgm:spPr/>
      <dgm:t>
        <a:bodyPr/>
        <a:lstStyle/>
        <a:p>
          <a:endParaRPr lang="en-US"/>
        </a:p>
        <a:p>
          <a:endParaRPr lang="en-US"/>
        </a:p>
      </dgm:t>
    </dgm:pt>
    <dgm:pt modelId="{7398654D-88E0-4F76-BA3F-7BFA56A7F2D2}">
      <dgm:prSet phldr="0"/>
      <dgm:spPr/>
      <dgm:t>
        <a:bodyPr/>
        <a:lstStyle/>
        <a:p>
          <a:pPr rtl="0"/>
          <a:r>
            <a:rPr lang="en-US">
              <a:latin typeface="Calibri"/>
              <a:ea typeface="+mn-ea"/>
              <a:cs typeface="+mn-cs"/>
            </a:rPr>
            <a:t>Offer customers free tastings of gluten free cakes ,bread or snacks.</a:t>
          </a:r>
        </a:p>
      </dgm:t>
    </dgm:pt>
    <dgm:pt modelId="{351ED7BB-1376-417E-A2A2-70A021712B7E}" type="parTrans" cxnId="{408A7912-88E9-4BA9-99EF-049306C2B82C}">
      <dgm:prSet/>
      <dgm:spPr/>
    </dgm:pt>
    <dgm:pt modelId="{4B61B06C-3CAE-473A-AF3B-8855BB76AAA5}" type="sibTrans" cxnId="{408A7912-88E9-4BA9-99EF-049306C2B82C}">
      <dgm:prSet/>
      <dgm:spPr/>
      <dgm:t>
        <a:bodyPr/>
        <a:lstStyle/>
        <a:p>
          <a:endParaRPr lang="en-US"/>
        </a:p>
        <a:p>
          <a:endParaRPr lang="en-US"/>
        </a:p>
      </dgm:t>
    </dgm:pt>
    <dgm:pt modelId="{FDEF0045-53DB-4896-B77A-B739C3169699}">
      <dgm:prSet phldr="0"/>
      <dgm:spPr/>
      <dgm:t>
        <a:bodyPr/>
        <a:lstStyle/>
        <a:p>
          <a:pPr rtl="0"/>
          <a:r>
            <a:rPr lang="en-US">
              <a:latin typeface="Calibri"/>
              <a:ea typeface="+mn-ea"/>
              <a:cs typeface="+mn-cs"/>
            </a:rPr>
            <a:t>Introduce loyalty </a:t>
          </a:r>
          <a:r>
            <a:rPr lang="en-US" err="1">
              <a:latin typeface="Calibri"/>
              <a:ea typeface="+mn-ea"/>
              <a:cs typeface="+mn-cs"/>
            </a:rPr>
            <a:t>programmes</a:t>
          </a:r>
        </a:p>
      </dgm:t>
    </dgm:pt>
    <dgm:pt modelId="{4561A26D-0C0C-4B7B-8FFE-BB9DE675BB3C}" type="parTrans" cxnId="{05DBFD0C-0F8B-4522-92F6-C502AD876B6A}">
      <dgm:prSet/>
      <dgm:spPr/>
    </dgm:pt>
    <dgm:pt modelId="{7BC562BC-011C-4415-81E9-C7C453429813}" type="sibTrans" cxnId="{05DBFD0C-0F8B-4522-92F6-C502AD876B6A}">
      <dgm:prSet/>
      <dgm:spPr/>
      <dgm:t>
        <a:bodyPr/>
        <a:lstStyle/>
        <a:p>
          <a:endParaRPr lang="en-US"/>
        </a:p>
        <a:p>
          <a:endParaRPr lang="en-US"/>
        </a:p>
      </dgm:t>
    </dgm:pt>
    <dgm:pt modelId="{41F951B4-979F-4207-BEF1-7AF50914C540}">
      <dgm:prSet phldr="0"/>
      <dgm:spPr/>
      <dgm:t>
        <a:bodyPr/>
        <a:lstStyle/>
        <a:p>
          <a:pPr rtl="0"/>
          <a:r>
            <a:rPr lang="en-US">
              <a:latin typeface="Calibri"/>
              <a:ea typeface="+mn-ea"/>
              <a:cs typeface="+mn-cs"/>
            </a:rPr>
            <a:t> Offer rewards Buy 5 items get one free</a:t>
          </a:r>
        </a:p>
      </dgm:t>
    </dgm:pt>
    <dgm:pt modelId="{DEB037A9-0948-4BC4-AF50-A44923D692CE}" type="parTrans" cxnId="{35C6D2F8-33B0-42AC-AA65-0D5B713DC608}">
      <dgm:prSet/>
      <dgm:spPr/>
    </dgm:pt>
    <dgm:pt modelId="{56012036-1C11-416B-8073-52883B9CA4D2}" type="sibTrans" cxnId="{35C6D2F8-33B0-42AC-AA65-0D5B713DC608}">
      <dgm:prSet/>
      <dgm:spPr/>
      <dgm:t>
        <a:bodyPr/>
        <a:lstStyle/>
        <a:p>
          <a:endParaRPr lang="en-US"/>
        </a:p>
        <a:p>
          <a:endParaRPr lang="en-US"/>
        </a:p>
      </dgm:t>
    </dgm:pt>
    <dgm:pt modelId="{3F1EBD75-4559-4FC8-8D15-7B43B11550DB}">
      <dgm:prSet phldr="0"/>
      <dgm:spPr/>
      <dgm:t>
        <a:bodyPr/>
        <a:lstStyle/>
        <a:p>
          <a:pPr rtl="0"/>
          <a:r>
            <a:rPr lang="en-US">
              <a:latin typeface="Calibri"/>
              <a:ea typeface="+mn-ea"/>
              <a:cs typeface="+mn-cs"/>
            </a:rPr>
            <a:t>Points for every purchase.</a:t>
          </a:r>
        </a:p>
      </dgm:t>
    </dgm:pt>
    <dgm:pt modelId="{3F33B3DB-F369-45B2-B3F9-887DE9741996}" type="parTrans" cxnId="{D979DF30-54A9-47DF-AC9B-540AA4073CA4}">
      <dgm:prSet/>
      <dgm:spPr/>
    </dgm:pt>
    <dgm:pt modelId="{E8F4972E-4352-45DD-9808-7EBEF70CF439}" type="sibTrans" cxnId="{D979DF30-54A9-47DF-AC9B-540AA4073CA4}">
      <dgm:prSet/>
      <dgm:spPr/>
      <dgm:t>
        <a:bodyPr/>
        <a:lstStyle/>
        <a:p>
          <a:endParaRPr lang="en-US"/>
        </a:p>
      </dgm:t>
    </dgm:pt>
    <dgm:pt modelId="{D6254D4A-9674-4812-8438-D3090100E2AE}" type="pres">
      <dgm:prSet presAssocID="{9973BEEA-A630-4B72-A198-EC3326EC023D}" presName="Name0" presStyleCnt="0">
        <dgm:presLayoutVars>
          <dgm:dir/>
          <dgm:resizeHandles val="exact"/>
        </dgm:presLayoutVars>
      </dgm:prSet>
      <dgm:spPr/>
    </dgm:pt>
    <dgm:pt modelId="{DAD54943-8908-41D2-9A37-BB5FAB7AB1BF}" type="pres">
      <dgm:prSet presAssocID="{2F7D658D-04BC-4A8F-AE84-1C22B48B2A1A}" presName="node" presStyleLbl="node1" presStyleIdx="0" presStyleCnt="9">
        <dgm:presLayoutVars>
          <dgm:bulletEnabled val="1"/>
        </dgm:presLayoutVars>
      </dgm:prSet>
      <dgm:spPr/>
    </dgm:pt>
    <dgm:pt modelId="{C89FF38B-A0EB-4DEB-9022-185F18C2258B}" type="pres">
      <dgm:prSet presAssocID="{0B44C9D4-00BB-4A5B-A297-6D9D64C08A9C}" presName="sibTrans" presStyleLbl="sibTrans1D1" presStyleIdx="0" presStyleCnt="8"/>
      <dgm:spPr/>
    </dgm:pt>
    <dgm:pt modelId="{895FFBFB-5E1E-4806-8092-B3EF9D73FFF2}" type="pres">
      <dgm:prSet presAssocID="{0B44C9D4-00BB-4A5B-A297-6D9D64C08A9C}" presName="connectorText" presStyleLbl="sibTrans1D1" presStyleIdx="0" presStyleCnt="8"/>
      <dgm:spPr/>
    </dgm:pt>
    <dgm:pt modelId="{4F3D4E86-37B9-494E-91E0-2F38AF267D71}" type="pres">
      <dgm:prSet presAssocID="{0FBB141C-F6A5-4F4B-B596-A0C65C303F4E}" presName="node" presStyleLbl="node1" presStyleIdx="1" presStyleCnt="9">
        <dgm:presLayoutVars>
          <dgm:bulletEnabled val="1"/>
        </dgm:presLayoutVars>
      </dgm:prSet>
      <dgm:spPr/>
    </dgm:pt>
    <dgm:pt modelId="{09C4A77C-3841-4A15-ADDA-A7D00A4CBF26}" type="pres">
      <dgm:prSet presAssocID="{10330E44-F3FC-4EAE-A021-E9A8D471F104}" presName="sibTrans" presStyleLbl="sibTrans1D1" presStyleIdx="1" presStyleCnt="8"/>
      <dgm:spPr/>
    </dgm:pt>
    <dgm:pt modelId="{742C902F-30B1-4888-99F3-F603DF8FFF50}" type="pres">
      <dgm:prSet presAssocID="{10330E44-F3FC-4EAE-A021-E9A8D471F104}" presName="connectorText" presStyleLbl="sibTrans1D1" presStyleIdx="1" presStyleCnt="8"/>
      <dgm:spPr/>
    </dgm:pt>
    <dgm:pt modelId="{A4AB8DFA-5ECB-4412-9545-DE6980FED098}" type="pres">
      <dgm:prSet presAssocID="{88619037-8BB9-428C-9E92-311A7901F0E4}" presName="node" presStyleLbl="node1" presStyleIdx="2" presStyleCnt="9">
        <dgm:presLayoutVars>
          <dgm:bulletEnabled val="1"/>
        </dgm:presLayoutVars>
      </dgm:prSet>
      <dgm:spPr/>
    </dgm:pt>
    <dgm:pt modelId="{2FE9B61D-5D76-4484-AA7C-7BA11BCE7B3B}" type="pres">
      <dgm:prSet presAssocID="{3FA2404B-C69D-4551-BD57-0710762060DA}" presName="sibTrans" presStyleLbl="sibTrans1D1" presStyleIdx="2" presStyleCnt="8"/>
      <dgm:spPr/>
    </dgm:pt>
    <dgm:pt modelId="{6CB7A0B8-4534-4AF2-B77F-CAC396A9C322}" type="pres">
      <dgm:prSet presAssocID="{3FA2404B-C69D-4551-BD57-0710762060DA}" presName="connectorText" presStyleLbl="sibTrans1D1" presStyleIdx="2" presStyleCnt="8"/>
      <dgm:spPr/>
    </dgm:pt>
    <dgm:pt modelId="{6020BE8D-5432-4152-AF2B-46C7EDF025C4}" type="pres">
      <dgm:prSet presAssocID="{6BC52E3E-074C-4535-942B-664782C43F10}" presName="node" presStyleLbl="node1" presStyleIdx="3" presStyleCnt="9">
        <dgm:presLayoutVars>
          <dgm:bulletEnabled val="1"/>
        </dgm:presLayoutVars>
      </dgm:prSet>
      <dgm:spPr/>
    </dgm:pt>
    <dgm:pt modelId="{BDC84B4B-E09B-4DAE-9621-ECAFAB01D9B7}" type="pres">
      <dgm:prSet presAssocID="{378C2961-97A9-41FD-9A41-26B2F826F672}" presName="sibTrans" presStyleLbl="sibTrans1D1" presStyleIdx="3" presStyleCnt="8"/>
      <dgm:spPr/>
    </dgm:pt>
    <dgm:pt modelId="{F2931FBE-DB2C-4855-9AAF-7C6BA9D29A3F}" type="pres">
      <dgm:prSet presAssocID="{378C2961-97A9-41FD-9A41-26B2F826F672}" presName="connectorText" presStyleLbl="sibTrans1D1" presStyleIdx="3" presStyleCnt="8"/>
      <dgm:spPr/>
    </dgm:pt>
    <dgm:pt modelId="{56EE81AC-4974-4056-BD41-C6B7A0C89BD9}" type="pres">
      <dgm:prSet presAssocID="{601D0E02-916E-45FD-9DDC-30AAB691324F}" presName="node" presStyleLbl="node1" presStyleIdx="4" presStyleCnt="9">
        <dgm:presLayoutVars>
          <dgm:bulletEnabled val="1"/>
        </dgm:presLayoutVars>
      </dgm:prSet>
      <dgm:spPr/>
    </dgm:pt>
    <dgm:pt modelId="{543C59B5-6FDB-4633-A0C6-CAD777055B4F}" type="pres">
      <dgm:prSet presAssocID="{E5F3EC02-4334-493B-9B44-2E1E147194AD}" presName="sibTrans" presStyleLbl="sibTrans1D1" presStyleIdx="4" presStyleCnt="8"/>
      <dgm:spPr/>
    </dgm:pt>
    <dgm:pt modelId="{27361F3D-0ACB-4FA3-9FF8-45368F7727CE}" type="pres">
      <dgm:prSet presAssocID="{E5F3EC02-4334-493B-9B44-2E1E147194AD}" presName="connectorText" presStyleLbl="sibTrans1D1" presStyleIdx="4" presStyleCnt="8"/>
      <dgm:spPr/>
    </dgm:pt>
    <dgm:pt modelId="{F478DF7D-A310-4EFD-A1D3-491074AFE502}" type="pres">
      <dgm:prSet presAssocID="{7398654D-88E0-4F76-BA3F-7BFA56A7F2D2}" presName="node" presStyleLbl="node1" presStyleIdx="5" presStyleCnt="9">
        <dgm:presLayoutVars>
          <dgm:bulletEnabled val="1"/>
        </dgm:presLayoutVars>
      </dgm:prSet>
      <dgm:spPr/>
    </dgm:pt>
    <dgm:pt modelId="{637AE050-C573-47FB-AE15-C927343000A1}" type="pres">
      <dgm:prSet presAssocID="{4B61B06C-3CAE-473A-AF3B-8855BB76AAA5}" presName="sibTrans" presStyleLbl="sibTrans1D1" presStyleIdx="5" presStyleCnt="8"/>
      <dgm:spPr/>
    </dgm:pt>
    <dgm:pt modelId="{EF043A5A-8B92-481E-8224-7D93A634BC39}" type="pres">
      <dgm:prSet presAssocID="{4B61B06C-3CAE-473A-AF3B-8855BB76AAA5}" presName="connectorText" presStyleLbl="sibTrans1D1" presStyleIdx="5" presStyleCnt="8"/>
      <dgm:spPr/>
    </dgm:pt>
    <dgm:pt modelId="{532B8489-44E5-4B72-8226-54BF92AE5ED7}" type="pres">
      <dgm:prSet presAssocID="{FDEF0045-53DB-4896-B77A-B739C3169699}" presName="node" presStyleLbl="node1" presStyleIdx="6" presStyleCnt="9">
        <dgm:presLayoutVars>
          <dgm:bulletEnabled val="1"/>
        </dgm:presLayoutVars>
      </dgm:prSet>
      <dgm:spPr/>
    </dgm:pt>
    <dgm:pt modelId="{14833C76-597F-436D-80A2-AC14A64EA17E}" type="pres">
      <dgm:prSet presAssocID="{7BC562BC-011C-4415-81E9-C7C453429813}" presName="sibTrans" presStyleLbl="sibTrans1D1" presStyleIdx="6" presStyleCnt="8"/>
      <dgm:spPr/>
    </dgm:pt>
    <dgm:pt modelId="{DABA7A2E-0182-475F-8725-2EAEBD6A87E3}" type="pres">
      <dgm:prSet presAssocID="{7BC562BC-011C-4415-81E9-C7C453429813}" presName="connectorText" presStyleLbl="sibTrans1D1" presStyleIdx="6" presStyleCnt="8"/>
      <dgm:spPr/>
    </dgm:pt>
    <dgm:pt modelId="{21D35890-7C01-4B99-9837-EED40F1B820A}" type="pres">
      <dgm:prSet presAssocID="{41F951B4-979F-4207-BEF1-7AF50914C540}" presName="node" presStyleLbl="node1" presStyleIdx="7" presStyleCnt="9">
        <dgm:presLayoutVars>
          <dgm:bulletEnabled val="1"/>
        </dgm:presLayoutVars>
      </dgm:prSet>
      <dgm:spPr/>
    </dgm:pt>
    <dgm:pt modelId="{64319E9E-D446-4053-A8EE-942F89015246}" type="pres">
      <dgm:prSet presAssocID="{56012036-1C11-416B-8073-52883B9CA4D2}" presName="sibTrans" presStyleLbl="sibTrans1D1" presStyleIdx="7" presStyleCnt="8"/>
      <dgm:spPr/>
    </dgm:pt>
    <dgm:pt modelId="{D1431099-55E8-4313-B1AB-96F1E4CE98D4}" type="pres">
      <dgm:prSet presAssocID="{56012036-1C11-416B-8073-52883B9CA4D2}" presName="connectorText" presStyleLbl="sibTrans1D1" presStyleIdx="7" presStyleCnt="8"/>
      <dgm:spPr/>
    </dgm:pt>
    <dgm:pt modelId="{37F24E28-28A3-462E-94A4-D85831E77549}" type="pres">
      <dgm:prSet presAssocID="{3F1EBD75-4559-4FC8-8D15-7B43B11550DB}" presName="node" presStyleLbl="node1" presStyleIdx="8" presStyleCnt="9">
        <dgm:presLayoutVars>
          <dgm:bulletEnabled val="1"/>
        </dgm:presLayoutVars>
      </dgm:prSet>
      <dgm:spPr/>
    </dgm:pt>
  </dgm:ptLst>
  <dgm:cxnLst>
    <dgm:cxn modelId="{585C3801-A997-4B61-BF73-90EC7CEA5DD1}" type="presOf" srcId="{88619037-8BB9-428C-9E92-311A7901F0E4}" destId="{A4AB8DFA-5ECB-4412-9545-DE6980FED098}" srcOrd="0" destOrd="0" presId="urn:microsoft.com/office/officeart/2016/7/layout/RepeatingBendingProcessNew"/>
    <dgm:cxn modelId="{52FCA304-B756-4499-AC50-62B5D79DB2E2}" type="presOf" srcId="{56012036-1C11-416B-8073-52883B9CA4D2}" destId="{D1431099-55E8-4313-B1AB-96F1E4CE98D4}" srcOrd="1" destOrd="0" presId="urn:microsoft.com/office/officeart/2016/7/layout/RepeatingBendingProcessNew"/>
    <dgm:cxn modelId="{25930707-7F3E-48B9-BA8C-03BB20AF9C98}" type="presOf" srcId="{4B61B06C-3CAE-473A-AF3B-8855BB76AAA5}" destId="{637AE050-C573-47FB-AE15-C927343000A1}" srcOrd="0" destOrd="0" presId="urn:microsoft.com/office/officeart/2016/7/layout/RepeatingBendingProcessNew"/>
    <dgm:cxn modelId="{55B8C407-3755-42FB-B197-4F33134F3D0F}" srcId="{9973BEEA-A630-4B72-A198-EC3326EC023D}" destId="{6BC52E3E-074C-4535-942B-664782C43F10}" srcOrd="3" destOrd="0" parTransId="{1727CDCF-4DAE-46F2-AEED-C3A0A40DA47E}" sibTransId="{378C2961-97A9-41FD-9A41-26B2F826F672}"/>
    <dgm:cxn modelId="{05DBFD0C-0F8B-4522-92F6-C502AD876B6A}" srcId="{9973BEEA-A630-4B72-A198-EC3326EC023D}" destId="{FDEF0045-53DB-4896-B77A-B739C3169699}" srcOrd="6" destOrd="0" parTransId="{4561A26D-0C0C-4B7B-8FFE-BB9DE675BB3C}" sibTransId="{7BC562BC-011C-4415-81E9-C7C453429813}"/>
    <dgm:cxn modelId="{408A7912-88E9-4BA9-99EF-049306C2B82C}" srcId="{9973BEEA-A630-4B72-A198-EC3326EC023D}" destId="{7398654D-88E0-4F76-BA3F-7BFA56A7F2D2}" srcOrd="5" destOrd="0" parTransId="{351ED7BB-1376-417E-A2A2-70A021712B7E}" sibTransId="{4B61B06C-3CAE-473A-AF3B-8855BB76AAA5}"/>
    <dgm:cxn modelId="{B4C87415-B372-43B9-A528-3BE8436EB598}" type="presOf" srcId="{2F7D658D-04BC-4A8F-AE84-1C22B48B2A1A}" destId="{DAD54943-8908-41D2-9A37-BB5FAB7AB1BF}" srcOrd="0" destOrd="0" presId="urn:microsoft.com/office/officeart/2016/7/layout/RepeatingBendingProcessNew"/>
    <dgm:cxn modelId="{A6AF1D19-C942-4B52-A3D8-A850CAB17050}" type="presOf" srcId="{378C2961-97A9-41FD-9A41-26B2F826F672}" destId="{F2931FBE-DB2C-4855-9AAF-7C6BA9D29A3F}" srcOrd="1" destOrd="0" presId="urn:microsoft.com/office/officeart/2016/7/layout/RepeatingBendingProcessNew"/>
    <dgm:cxn modelId="{EC60BA28-BC67-4C8F-99D9-4576A71E3417}" srcId="{9973BEEA-A630-4B72-A198-EC3326EC023D}" destId="{2F7D658D-04BC-4A8F-AE84-1C22B48B2A1A}" srcOrd="0" destOrd="0" parTransId="{920817EC-5A89-4497-A71C-7F7BFA022D80}" sibTransId="{0B44C9D4-00BB-4A5B-A297-6D9D64C08A9C}"/>
    <dgm:cxn modelId="{31F7732F-51D2-44C2-8F0B-8D1E0C7BB1ED}" type="presOf" srcId="{4B61B06C-3CAE-473A-AF3B-8855BB76AAA5}" destId="{EF043A5A-8B92-481E-8224-7D93A634BC39}" srcOrd="1" destOrd="0" presId="urn:microsoft.com/office/officeart/2016/7/layout/RepeatingBendingProcessNew"/>
    <dgm:cxn modelId="{D979DF30-54A9-47DF-AC9B-540AA4073CA4}" srcId="{9973BEEA-A630-4B72-A198-EC3326EC023D}" destId="{3F1EBD75-4559-4FC8-8D15-7B43B11550DB}" srcOrd="8" destOrd="0" parTransId="{3F33B3DB-F369-45B2-B3F9-887DE9741996}" sibTransId="{E8F4972E-4352-45DD-9808-7EBEF70CF439}"/>
    <dgm:cxn modelId="{F6E63F37-EE34-481B-BFEE-7B923BAF95F2}" type="presOf" srcId="{FDEF0045-53DB-4896-B77A-B739C3169699}" destId="{532B8489-44E5-4B72-8226-54BF92AE5ED7}" srcOrd="0" destOrd="0" presId="urn:microsoft.com/office/officeart/2016/7/layout/RepeatingBendingProcessNew"/>
    <dgm:cxn modelId="{D98AB738-236C-478C-9274-6562C262E51A}" type="presOf" srcId="{7BC562BC-011C-4415-81E9-C7C453429813}" destId="{DABA7A2E-0182-475F-8725-2EAEBD6A87E3}" srcOrd="1" destOrd="0" presId="urn:microsoft.com/office/officeart/2016/7/layout/RepeatingBendingProcessNew"/>
    <dgm:cxn modelId="{796DD93F-8F26-41D2-854F-7CB0F4B4CC06}" type="presOf" srcId="{3FA2404B-C69D-4551-BD57-0710762060DA}" destId="{6CB7A0B8-4534-4AF2-B77F-CAC396A9C322}" srcOrd="1" destOrd="0" presId="urn:microsoft.com/office/officeart/2016/7/layout/RepeatingBendingProcessNew"/>
    <dgm:cxn modelId="{4DB4AB61-EE12-44F3-8EC3-F7D613DC0663}" type="presOf" srcId="{10330E44-F3FC-4EAE-A021-E9A8D471F104}" destId="{742C902F-30B1-4888-99F3-F603DF8FFF50}" srcOrd="1" destOrd="0" presId="urn:microsoft.com/office/officeart/2016/7/layout/RepeatingBendingProcessNew"/>
    <dgm:cxn modelId="{324B6C62-E536-4EC6-BAA2-562E2595CDD5}" type="presOf" srcId="{56012036-1C11-416B-8073-52883B9CA4D2}" destId="{64319E9E-D446-4053-A8EE-942F89015246}" srcOrd="0" destOrd="0" presId="urn:microsoft.com/office/officeart/2016/7/layout/RepeatingBendingProcessNew"/>
    <dgm:cxn modelId="{374B0A4D-290F-4FB8-967C-6DA9146C52BB}" type="presOf" srcId="{7398654D-88E0-4F76-BA3F-7BFA56A7F2D2}" destId="{F478DF7D-A310-4EFD-A1D3-491074AFE502}" srcOrd="0" destOrd="0" presId="urn:microsoft.com/office/officeart/2016/7/layout/RepeatingBendingProcessNew"/>
    <dgm:cxn modelId="{BE0FDE4D-838E-4117-8225-50EE27EF8D39}" srcId="{9973BEEA-A630-4B72-A198-EC3326EC023D}" destId="{0FBB141C-F6A5-4F4B-B596-A0C65C303F4E}" srcOrd="1" destOrd="0" parTransId="{42EE926C-A8E1-4596-9B45-8198466F495D}" sibTransId="{10330E44-F3FC-4EAE-A021-E9A8D471F104}"/>
    <dgm:cxn modelId="{76D22F73-445D-4564-BB85-5286E6BDD074}" type="presOf" srcId="{3F1EBD75-4559-4FC8-8D15-7B43B11550DB}" destId="{37F24E28-28A3-462E-94A4-D85831E77549}" srcOrd="0" destOrd="0" presId="urn:microsoft.com/office/officeart/2016/7/layout/RepeatingBendingProcessNew"/>
    <dgm:cxn modelId="{57857653-5A4D-42CE-A024-67E1DEC99CE4}" type="presOf" srcId="{0FBB141C-F6A5-4F4B-B596-A0C65C303F4E}" destId="{4F3D4E86-37B9-494E-91E0-2F38AF267D71}" srcOrd="0" destOrd="0" presId="urn:microsoft.com/office/officeart/2016/7/layout/RepeatingBendingProcessNew"/>
    <dgm:cxn modelId="{F5ED0078-8099-4296-BA75-83EE97E67F01}" srcId="{9973BEEA-A630-4B72-A198-EC3326EC023D}" destId="{601D0E02-916E-45FD-9DDC-30AAB691324F}" srcOrd="4" destOrd="0" parTransId="{3999B041-1BD4-4190-A4DE-C576B30B3509}" sibTransId="{E5F3EC02-4334-493B-9B44-2E1E147194AD}"/>
    <dgm:cxn modelId="{6216C678-29A0-41D8-ACCD-C8100DFF6F44}" srcId="{9973BEEA-A630-4B72-A198-EC3326EC023D}" destId="{88619037-8BB9-428C-9E92-311A7901F0E4}" srcOrd="2" destOrd="0" parTransId="{6F5C3F4A-8C41-46FC-8541-7C8CF7FCB035}" sibTransId="{3FA2404B-C69D-4551-BD57-0710762060DA}"/>
    <dgm:cxn modelId="{9DC80986-082C-4DBD-BAAA-58F09CC5D4A9}" type="presOf" srcId="{E5F3EC02-4334-493B-9B44-2E1E147194AD}" destId="{543C59B5-6FDB-4633-A0C6-CAD777055B4F}" srcOrd="0" destOrd="0" presId="urn:microsoft.com/office/officeart/2016/7/layout/RepeatingBendingProcessNew"/>
    <dgm:cxn modelId="{AEBD488C-E75A-4EBE-A9CE-6F28187BE759}" type="presOf" srcId="{7BC562BC-011C-4415-81E9-C7C453429813}" destId="{14833C76-597F-436D-80A2-AC14A64EA17E}" srcOrd="0" destOrd="0" presId="urn:microsoft.com/office/officeart/2016/7/layout/RepeatingBendingProcessNew"/>
    <dgm:cxn modelId="{1B6C0F8F-899C-4713-9E45-565209E5B80E}" type="presOf" srcId="{E5F3EC02-4334-493B-9B44-2E1E147194AD}" destId="{27361F3D-0ACB-4FA3-9FF8-45368F7727CE}" srcOrd="1" destOrd="0" presId="urn:microsoft.com/office/officeart/2016/7/layout/RepeatingBendingProcessNew"/>
    <dgm:cxn modelId="{C318BC99-CADF-4C16-967F-1F0BD5DE8566}" type="presOf" srcId="{10330E44-F3FC-4EAE-A021-E9A8D471F104}" destId="{09C4A77C-3841-4A15-ADDA-A7D00A4CBF26}" srcOrd="0" destOrd="0" presId="urn:microsoft.com/office/officeart/2016/7/layout/RepeatingBendingProcessNew"/>
    <dgm:cxn modelId="{E151C19E-D2CB-41B9-8D28-DE10B3F3EFE3}" type="presOf" srcId="{378C2961-97A9-41FD-9A41-26B2F826F672}" destId="{BDC84B4B-E09B-4DAE-9621-ECAFAB01D9B7}" srcOrd="0" destOrd="0" presId="urn:microsoft.com/office/officeart/2016/7/layout/RepeatingBendingProcessNew"/>
    <dgm:cxn modelId="{873983AC-DE8C-4587-80C5-0B2C64DBC46B}" type="presOf" srcId="{41F951B4-979F-4207-BEF1-7AF50914C540}" destId="{21D35890-7C01-4B99-9837-EED40F1B820A}" srcOrd="0" destOrd="0" presId="urn:microsoft.com/office/officeart/2016/7/layout/RepeatingBendingProcessNew"/>
    <dgm:cxn modelId="{5B114AB1-4B4E-4F2C-AD7F-C44BC7255952}" type="presOf" srcId="{9973BEEA-A630-4B72-A198-EC3326EC023D}" destId="{D6254D4A-9674-4812-8438-D3090100E2AE}" srcOrd="0" destOrd="0" presId="urn:microsoft.com/office/officeart/2016/7/layout/RepeatingBendingProcessNew"/>
    <dgm:cxn modelId="{720CD7B2-31BD-4FFF-9E7E-4CD96635C768}" type="presOf" srcId="{6BC52E3E-074C-4535-942B-664782C43F10}" destId="{6020BE8D-5432-4152-AF2B-46C7EDF025C4}" srcOrd="0" destOrd="0" presId="urn:microsoft.com/office/officeart/2016/7/layout/RepeatingBendingProcessNew"/>
    <dgm:cxn modelId="{149097D3-4024-4382-9CE4-D07F9D88F4A7}" type="presOf" srcId="{601D0E02-916E-45FD-9DDC-30AAB691324F}" destId="{56EE81AC-4974-4056-BD41-C6B7A0C89BD9}" srcOrd="0" destOrd="0" presId="urn:microsoft.com/office/officeart/2016/7/layout/RepeatingBendingProcessNew"/>
    <dgm:cxn modelId="{3C1029EE-AB15-46D5-AD0A-C9BBD30DCDF5}" type="presOf" srcId="{3FA2404B-C69D-4551-BD57-0710762060DA}" destId="{2FE9B61D-5D76-4484-AA7C-7BA11BCE7B3B}" srcOrd="0" destOrd="0" presId="urn:microsoft.com/office/officeart/2016/7/layout/RepeatingBendingProcessNew"/>
    <dgm:cxn modelId="{1F13E1F6-DC07-4868-BBB0-5CE89EDE4C8C}" type="presOf" srcId="{0B44C9D4-00BB-4A5B-A297-6D9D64C08A9C}" destId="{C89FF38B-A0EB-4DEB-9022-185F18C2258B}" srcOrd="0" destOrd="0" presId="urn:microsoft.com/office/officeart/2016/7/layout/RepeatingBendingProcessNew"/>
    <dgm:cxn modelId="{35C6D2F8-33B0-42AC-AA65-0D5B713DC608}" srcId="{9973BEEA-A630-4B72-A198-EC3326EC023D}" destId="{41F951B4-979F-4207-BEF1-7AF50914C540}" srcOrd="7" destOrd="0" parTransId="{DEB037A9-0948-4BC4-AF50-A44923D692CE}" sibTransId="{56012036-1C11-416B-8073-52883B9CA4D2}"/>
    <dgm:cxn modelId="{6CAC3DFE-F435-485C-93DF-F750E4DB4E3A}" type="presOf" srcId="{0B44C9D4-00BB-4A5B-A297-6D9D64C08A9C}" destId="{895FFBFB-5E1E-4806-8092-B3EF9D73FFF2}" srcOrd="1" destOrd="0" presId="urn:microsoft.com/office/officeart/2016/7/layout/RepeatingBendingProcessNew"/>
    <dgm:cxn modelId="{7A3AAB05-26A2-4553-8B20-46628F503D5F}" type="presParOf" srcId="{D6254D4A-9674-4812-8438-D3090100E2AE}" destId="{DAD54943-8908-41D2-9A37-BB5FAB7AB1BF}" srcOrd="0" destOrd="0" presId="urn:microsoft.com/office/officeart/2016/7/layout/RepeatingBendingProcessNew"/>
    <dgm:cxn modelId="{382AEADF-3A12-4E45-B606-F3455B8F9877}" type="presParOf" srcId="{D6254D4A-9674-4812-8438-D3090100E2AE}" destId="{C89FF38B-A0EB-4DEB-9022-185F18C2258B}" srcOrd="1" destOrd="0" presId="urn:microsoft.com/office/officeart/2016/7/layout/RepeatingBendingProcessNew"/>
    <dgm:cxn modelId="{123BE3C4-114A-426B-9758-B6086038E9EE}" type="presParOf" srcId="{C89FF38B-A0EB-4DEB-9022-185F18C2258B}" destId="{895FFBFB-5E1E-4806-8092-B3EF9D73FFF2}" srcOrd="0" destOrd="0" presId="urn:microsoft.com/office/officeart/2016/7/layout/RepeatingBendingProcessNew"/>
    <dgm:cxn modelId="{B84D9079-BB61-4321-91D5-36E517FB1892}" type="presParOf" srcId="{D6254D4A-9674-4812-8438-D3090100E2AE}" destId="{4F3D4E86-37B9-494E-91E0-2F38AF267D71}" srcOrd="2" destOrd="0" presId="urn:microsoft.com/office/officeart/2016/7/layout/RepeatingBendingProcessNew"/>
    <dgm:cxn modelId="{EF9BE2BB-E0C0-4188-9CAC-1EEDDE68F858}" type="presParOf" srcId="{D6254D4A-9674-4812-8438-D3090100E2AE}" destId="{09C4A77C-3841-4A15-ADDA-A7D00A4CBF26}" srcOrd="3" destOrd="0" presId="urn:microsoft.com/office/officeart/2016/7/layout/RepeatingBendingProcessNew"/>
    <dgm:cxn modelId="{C7C37B5D-B6E6-42C0-BEEB-E18CB5C77EB4}" type="presParOf" srcId="{09C4A77C-3841-4A15-ADDA-A7D00A4CBF26}" destId="{742C902F-30B1-4888-99F3-F603DF8FFF50}" srcOrd="0" destOrd="0" presId="urn:microsoft.com/office/officeart/2016/7/layout/RepeatingBendingProcessNew"/>
    <dgm:cxn modelId="{1B019BE8-6F8F-4269-BF75-E5EE3B072900}" type="presParOf" srcId="{D6254D4A-9674-4812-8438-D3090100E2AE}" destId="{A4AB8DFA-5ECB-4412-9545-DE6980FED098}" srcOrd="4" destOrd="0" presId="urn:microsoft.com/office/officeart/2016/7/layout/RepeatingBendingProcessNew"/>
    <dgm:cxn modelId="{6951759D-B538-4BE3-96A0-8B41ACC526FA}" type="presParOf" srcId="{D6254D4A-9674-4812-8438-D3090100E2AE}" destId="{2FE9B61D-5D76-4484-AA7C-7BA11BCE7B3B}" srcOrd="5" destOrd="0" presId="urn:microsoft.com/office/officeart/2016/7/layout/RepeatingBendingProcessNew"/>
    <dgm:cxn modelId="{C0E45319-3C92-4638-B35F-FEA67892C29E}" type="presParOf" srcId="{2FE9B61D-5D76-4484-AA7C-7BA11BCE7B3B}" destId="{6CB7A0B8-4534-4AF2-B77F-CAC396A9C322}" srcOrd="0" destOrd="0" presId="urn:microsoft.com/office/officeart/2016/7/layout/RepeatingBendingProcessNew"/>
    <dgm:cxn modelId="{CCCE79F2-5CA5-4D58-9DD6-3BEF0872ED5E}" type="presParOf" srcId="{D6254D4A-9674-4812-8438-D3090100E2AE}" destId="{6020BE8D-5432-4152-AF2B-46C7EDF025C4}" srcOrd="6" destOrd="0" presId="urn:microsoft.com/office/officeart/2016/7/layout/RepeatingBendingProcessNew"/>
    <dgm:cxn modelId="{B280BA63-746D-4BB8-8BDB-2F5474288CBB}" type="presParOf" srcId="{D6254D4A-9674-4812-8438-D3090100E2AE}" destId="{BDC84B4B-E09B-4DAE-9621-ECAFAB01D9B7}" srcOrd="7" destOrd="0" presId="urn:microsoft.com/office/officeart/2016/7/layout/RepeatingBendingProcessNew"/>
    <dgm:cxn modelId="{1AA640F2-38B3-4010-8D69-17D4882CBF52}" type="presParOf" srcId="{BDC84B4B-E09B-4DAE-9621-ECAFAB01D9B7}" destId="{F2931FBE-DB2C-4855-9AAF-7C6BA9D29A3F}" srcOrd="0" destOrd="0" presId="urn:microsoft.com/office/officeart/2016/7/layout/RepeatingBendingProcessNew"/>
    <dgm:cxn modelId="{A9BD8689-6134-4861-89E7-BB392A81FEF0}" type="presParOf" srcId="{D6254D4A-9674-4812-8438-D3090100E2AE}" destId="{56EE81AC-4974-4056-BD41-C6B7A0C89BD9}" srcOrd="8" destOrd="0" presId="urn:microsoft.com/office/officeart/2016/7/layout/RepeatingBendingProcessNew"/>
    <dgm:cxn modelId="{0494CEEE-2CE9-4842-9723-40BA29470E9D}" type="presParOf" srcId="{D6254D4A-9674-4812-8438-D3090100E2AE}" destId="{543C59B5-6FDB-4633-A0C6-CAD777055B4F}" srcOrd="9" destOrd="0" presId="urn:microsoft.com/office/officeart/2016/7/layout/RepeatingBendingProcessNew"/>
    <dgm:cxn modelId="{B4168142-4C6D-4F26-92D8-175E3F5EC69D}" type="presParOf" srcId="{543C59B5-6FDB-4633-A0C6-CAD777055B4F}" destId="{27361F3D-0ACB-4FA3-9FF8-45368F7727CE}" srcOrd="0" destOrd="0" presId="urn:microsoft.com/office/officeart/2016/7/layout/RepeatingBendingProcessNew"/>
    <dgm:cxn modelId="{973DEC86-2221-4500-8B09-F944787DCF2D}" type="presParOf" srcId="{D6254D4A-9674-4812-8438-D3090100E2AE}" destId="{F478DF7D-A310-4EFD-A1D3-491074AFE502}" srcOrd="10" destOrd="0" presId="urn:microsoft.com/office/officeart/2016/7/layout/RepeatingBendingProcessNew"/>
    <dgm:cxn modelId="{58CB9027-4925-4D75-A046-64DA3CA01776}" type="presParOf" srcId="{D6254D4A-9674-4812-8438-D3090100E2AE}" destId="{637AE050-C573-47FB-AE15-C927343000A1}" srcOrd="11" destOrd="0" presId="urn:microsoft.com/office/officeart/2016/7/layout/RepeatingBendingProcessNew"/>
    <dgm:cxn modelId="{3E901AF5-D125-4528-AB4D-BD5EDBB2A2F5}" type="presParOf" srcId="{637AE050-C573-47FB-AE15-C927343000A1}" destId="{EF043A5A-8B92-481E-8224-7D93A634BC39}" srcOrd="0" destOrd="0" presId="urn:microsoft.com/office/officeart/2016/7/layout/RepeatingBendingProcessNew"/>
    <dgm:cxn modelId="{4EDE1525-2920-46A5-A22B-3EA815A41547}" type="presParOf" srcId="{D6254D4A-9674-4812-8438-D3090100E2AE}" destId="{532B8489-44E5-4B72-8226-54BF92AE5ED7}" srcOrd="12" destOrd="0" presId="urn:microsoft.com/office/officeart/2016/7/layout/RepeatingBendingProcessNew"/>
    <dgm:cxn modelId="{BD1089F4-14C7-40D2-A5E2-A97967DA89F7}" type="presParOf" srcId="{D6254D4A-9674-4812-8438-D3090100E2AE}" destId="{14833C76-597F-436D-80A2-AC14A64EA17E}" srcOrd="13" destOrd="0" presId="urn:microsoft.com/office/officeart/2016/7/layout/RepeatingBendingProcessNew"/>
    <dgm:cxn modelId="{97EA271F-7DA4-4B80-8B7A-F004059451F5}" type="presParOf" srcId="{14833C76-597F-436D-80A2-AC14A64EA17E}" destId="{DABA7A2E-0182-475F-8725-2EAEBD6A87E3}" srcOrd="0" destOrd="0" presId="urn:microsoft.com/office/officeart/2016/7/layout/RepeatingBendingProcessNew"/>
    <dgm:cxn modelId="{AA558522-919D-4E9E-93F0-686972E6E7E6}" type="presParOf" srcId="{D6254D4A-9674-4812-8438-D3090100E2AE}" destId="{21D35890-7C01-4B99-9837-EED40F1B820A}" srcOrd="14" destOrd="0" presId="urn:microsoft.com/office/officeart/2016/7/layout/RepeatingBendingProcessNew"/>
    <dgm:cxn modelId="{76BE17BB-3DE7-4380-BB4B-714B02A808D8}" type="presParOf" srcId="{D6254D4A-9674-4812-8438-D3090100E2AE}" destId="{64319E9E-D446-4053-A8EE-942F89015246}" srcOrd="15" destOrd="0" presId="urn:microsoft.com/office/officeart/2016/7/layout/RepeatingBendingProcessNew"/>
    <dgm:cxn modelId="{2E8BC978-01DF-464E-97B8-215B340F3950}" type="presParOf" srcId="{64319E9E-D446-4053-A8EE-942F89015246}" destId="{D1431099-55E8-4313-B1AB-96F1E4CE98D4}" srcOrd="0" destOrd="0" presId="urn:microsoft.com/office/officeart/2016/7/layout/RepeatingBendingProcessNew"/>
    <dgm:cxn modelId="{69CA6C48-E6BE-4C62-BCD3-C6C543943F28}" type="presParOf" srcId="{D6254D4A-9674-4812-8438-D3090100E2AE}" destId="{37F24E28-28A3-462E-94A4-D85831E77549}" srcOrd="16"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8CA40E4-2D9F-4F04-9C27-FBD8AC186E9F}"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2520C315-F709-428D-810F-04031FB86671}">
      <dgm:prSet/>
      <dgm:spPr/>
      <dgm:t>
        <a:bodyPr/>
        <a:lstStyle/>
        <a:p>
          <a:r>
            <a:rPr lang="en-US"/>
            <a:t>For a small business like </a:t>
          </a:r>
          <a:r>
            <a:rPr lang="en-US" i="1"/>
            <a:t>No Gluten Goodies</a:t>
          </a:r>
          <a:r>
            <a:rPr lang="en-US"/>
            <a:t>, building strong relationships within the local community will be a key part of the marketing strategy. Rather than relying only on online advertising, the focus will be on creating a local presence and encouraging word-of-mouth recommendations.</a:t>
          </a:r>
        </a:p>
      </dgm:t>
    </dgm:pt>
    <dgm:pt modelId="{DA3D668C-721D-46AC-9B46-5B8E934EBE33}" type="parTrans" cxnId="{4F07E5D8-59A6-43EA-BF3C-305AA7193E73}">
      <dgm:prSet/>
      <dgm:spPr/>
      <dgm:t>
        <a:bodyPr/>
        <a:lstStyle/>
        <a:p>
          <a:endParaRPr lang="en-US"/>
        </a:p>
      </dgm:t>
    </dgm:pt>
    <dgm:pt modelId="{A8CBD33B-17E7-453C-825C-4613317D19B6}" type="sibTrans" cxnId="{4F07E5D8-59A6-43EA-BF3C-305AA7193E73}">
      <dgm:prSet/>
      <dgm:spPr/>
      <dgm:t>
        <a:bodyPr/>
        <a:lstStyle/>
        <a:p>
          <a:endParaRPr lang="en-US"/>
        </a:p>
      </dgm:t>
    </dgm:pt>
    <dgm:pt modelId="{912D1E8E-88AE-4472-9081-41E933E9EC75}">
      <dgm:prSet/>
      <dgm:spPr/>
      <dgm:t>
        <a:bodyPr/>
        <a:lstStyle/>
        <a:p>
          <a:r>
            <a:rPr lang="en-US"/>
            <a:t>One approach would be to take part in local markets, food fairs and community events. These types of events give people the opportunity to try the products first-hand, which is especially important for gluten-free baked goods, as customers often want to be confident about both the taste and quality.</a:t>
          </a:r>
        </a:p>
      </dgm:t>
    </dgm:pt>
    <dgm:pt modelId="{FDE44133-25B2-4584-B651-9C3BB561D3AD}" type="parTrans" cxnId="{6B7ECBF1-294C-4F00-8D66-9D853904D8FF}">
      <dgm:prSet/>
      <dgm:spPr/>
      <dgm:t>
        <a:bodyPr/>
        <a:lstStyle/>
        <a:p>
          <a:endParaRPr lang="en-US"/>
        </a:p>
      </dgm:t>
    </dgm:pt>
    <dgm:pt modelId="{65971901-DDF6-44BC-9F51-336D63270C30}" type="sibTrans" cxnId="{6B7ECBF1-294C-4F00-8D66-9D853904D8FF}">
      <dgm:prSet/>
      <dgm:spPr/>
      <dgm:t>
        <a:bodyPr/>
        <a:lstStyle/>
        <a:p>
          <a:endParaRPr lang="en-US"/>
        </a:p>
      </dgm:t>
    </dgm:pt>
    <dgm:pt modelId="{A049A54F-CBC5-404F-8FDA-3AA76D4EF77B}">
      <dgm:prSet/>
      <dgm:spPr/>
      <dgm:t>
        <a:bodyPr/>
        <a:lstStyle/>
        <a:p>
          <a:r>
            <a:rPr lang="en-US"/>
            <a:t>Another strategy would be to work with local cafés and coffee shops by supplying gluten-free treats. This could help increase visibility for the brand while also allowing local businesses to offer more inclusive food options to their customers.</a:t>
          </a:r>
        </a:p>
      </dgm:t>
    </dgm:pt>
    <dgm:pt modelId="{10613552-D4A1-408B-98AC-8C948D09D882}" type="parTrans" cxnId="{3EC7B6BC-1C84-4BF7-99EB-BE94AAB3EDAE}">
      <dgm:prSet/>
      <dgm:spPr/>
      <dgm:t>
        <a:bodyPr/>
        <a:lstStyle/>
        <a:p>
          <a:endParaRPr lang="en-US"/>
        </a:p>
      </dgm:t>
    </dgm:pt>
    <dgm:pt modelId="{AE43DF9F-4F8C-45A9-8FCA-7E62360BFB0D}" type="sibTrans" cxnId="{3EC7B6BC-1C84-4BF7-99EB-BE94AAB3EDAE}">
      <dgm:prSet/>
      <dgm:spPr/>
      <dgm:t>
        <a:bodyPr/>
        <a:lstStyle/>
        <a:p>
          <a:endParaRPr lang="en-US"/>
        </a:p>
      </dgm:t>
    </dgm:pt>
    <dgm:pt modelId="{9BD8B7FF-F79C-489D-918A-955DAC333F66}">
      <dgm:prSet/>
      <dgm:spPr/>
      <dgm:t>
        <a:bodyPr/>
        <a:lstStyle/>
        <a:p>
          <a:r>
            <a:rPr lang="en-US"/>
            <a:t>Social media will also play a role in connecting with the local community. Platforms such as Instagram and Facebook can be used to share product photos, customer feedback, and updates about where the business will be selling products locally. Encouraging customers to share their experiences online can also help create organic promotion.</a:t>
          </a:r>
        </a:p>
      </dgm:t>
    </dgm:pt>
    <dgm:pt modelId="{8DBD4E1C-78FC-47AF-92DA-0BC3A9E1E554}" type="parTrans" cxnId="{7B65D60C-D08E-4EC7-B610-B4EC756DDBF4}">
      <dgm:prSet/>
      <dgm:spPr/>
      <dgm:t>
        <a:bodyPr/>
        <a:lstStyle/>
        <a:p>
          <a:endParaRPr lang="en-US"/>
        </a:p>
      </dgm:t>
    </dgm:pt>
    <dgm:pt modelId="{D7E0EBF9-5FDC-463A-B00C-A5E68DDB4CAB}" type="sibTrans" cxnId="{7B65D60C-D08E-4EC7-B610-B4EC756DDBF4}">
      <dgm:prSet/>
      <dgm:spPr/>
      <dgm:t>
        <a:bodyPr/>
        <a:lstStyle/>
        <a:p>
          <a:endParaRPr lang="en-US"/>
        </a:p>
      </dgm:t>
    </dgm:pt>
    <dgm:pt modelId="{A2A3A3B7-D71E-4B55-AD8C-E201518D5334}">
      <dgm:prSet/>
      <dgm:spPr/>
      <dgm:t>
        <a:bodyPr/>
        <a:lstStyle/>
        <a:p>
          <a:r>
            <a:rPr lang="en-US"/>
            <a:t>The business could also build relationships with local gyms, health groups and community organisations, where there may already be an interest in healthier or specialist dietary options. Offering samples or small promotional discounts could help introduce the brand to new customers.</a:t>
          </a:r>
        </a:p>
      </dgm:t>
    </dgm:pt>
    <dgm:pt modelId="{69EF786D-2A2A-4C14-8F61-EC9B1162FDB1}" type="parTrans" cxnId="{030F7A00-64A6-4052-826E-7E8328D21ECC}">
      <dgm:prSet/>
      <dgm:spPr/>
      <dgm:t>
        <a:bodyPr/>
        <a:lstStyle/>
        <a:p>
          <a:endParaRPr lang="en-US"/>
        </a:p>
      </dgm:t>
    </dgm:pt>
    <dgm:pt modelId="{11E27D22-6D7B-4E1C-BCD3-8FDC17E3B5E5}" type="sibTrans" cxnId="{030F7A00-64A6-4052-826E-7E8328D21ECC}">
      <dgm:prSet/>
      <dgm:spPr/>
      <dgm:t>
        <a:bodyPr/>
        <a:lstStyle/>
        <a:p>
          <a:endParaRPr lang="en-US"/>
        </a:p>
      </dgm:t>
    </dgm:pt>
    <dgm:pt modelId="{B720380A-5E47-4385-8F6F-F5E162F72101}">
      <dgm:prSet/>
      <dgm:spPr/>
      <dgm:t>
        <a:bodyPr/>
        <a:lstStyle/>
        <a:p>
          <a:r>
            <a:rPr lang="en-US"/>
            <a:t>Finally, simple strategies such as loyalty cards, introductory offers, and recommendations from satisfied customers can help build long-term relationships and encourage repeat purchases. For a small local business, strong community connections and positive word-of-mouth can often be more effective than large advertising campaigns.</a:t>
          </a:r>
        </a:p>
      </dgm:t>
    </dgm:pt>
    <dgm:pt modelId="{E396D9A7-FB84-41CC-AC2C-C32913B7C82C}" type="parTrans" cxnId="{103F2041-2415-42EB-BCE2-A2F32F506F77}">
      <dgm:prSet/>
      <dgm:spPr/>
      <dgm:t>
        <a:bodyPr/>
        <a:lstStyle/>
        <a:p>
          <a:endParaRPr lang="en-US"/>
        </a:p>
      </dgm:t>
    </dgm:pt>
    <dgm:pt modelId="{A66AB66B-DFE4-4DE0-91FC-0AD8EFB745DD}" type="sibTrans" cxnId="{103F2041-2415-42EB-BCE2-A2F32F506F77}">
      <dgm:prSet/>
      <dgm:spPr/>
      <dgm:t>
        <a:bodyPr/>
        <a:lstStyle/>
        <a:p>
          <a:endParaRPr lang="en-US"/>
        </a:p>
      </dgm:t>
    </dgm:pt>
    <dgm:pt modelId="{4D28301B-93D8-4B4E-B248-A8A496BEF62E}" type="pres">
      <dgm:prSet presAssocID="{B8CA40E4-2D9F-4F04-9C27-FBD8AC186E9F}" presName="root" presStyleCnt="0">
        <dgm:presLayoutVars>
          <dgm:dir/>
          <dgm:resizeHandles val="exact"/>
        </dgm:presLayoutVars>
      </dgm:prSet>
      <dgm:spPr/>
    </dgm:pt>
    <dgm:pt modelId="{58465EAF-1B99-4390-8BC1-E3BAD8AD6A64}" type="pres">
      <dgm:prSet presAssocID="{B8CA40E4-2D9F-4F04-9C27-FBD8AC186E9F}" presName="container" presStyleCnt="0">
        <dgm:presLayoutVars>
          <dgm:dir/>
          <dgm:resizeHandles val="exact"/>
        </dgm:presLayoutVars>
      </dgm:prSet>
      <dgm:spPr/>
    </dgm:pt>
    <dgm:pt modelId="{168153C6-8B4C-4876-AC3E-EC2A55E56FA8}" type="pres">
      <dgm:prSet presAssocID="{2520C315-F709-428D-810F-04031FB86671}" presName="compNode" presStyleCnt="0"/>
      <dgm:spPr/>
    </dgm:pt>
    <dgm:pt modelId="{69775DF4-94D7-4E28-8B07-1530AEC9A4F4}" type="pres">
      <dgm:prSet presAssocID="{2520C315-F709-428D-810F-04031FB86671}" presName="iconBgRect" presStyleLbl="bgShp" presStyleIdx="0" presStyleCnt="6"/>
      <dgm:spPr/>
    </dgm:pt>
    <dgm:pt modelId="{9219960E-6B5D-4A8A-BDF1-15D27CEFD16A}" type="pres">
      <dgm:prSet presAssocID="{2520C315-F709-428D-810F-04031FB86671}"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vocado"/>
        </a:ext>
      </dgm:extLst>
    </dgm:pt>
    <dgm:pt modelId="{5A205B3A-FFAC-40FC-AD74-4B21DA42CBC9}" type="pres">
      <dgm:prSet presAssocID="{2520C315-F709-428D-810F-04031FB86671}" presName="spaceRect" presStyleCnt="0"/>
      <dgm:spPr/>
    </dgm:pt>
    <dgm:pt modelId="{6EA613BC-4EB1-4DD8-96EC-AFBB0C4F556D}" type="pres">
      <dgm:prSet presAssocID="{2520C315-F709-428D-810F-04031FB86671}" presName="textRect" presStyleLbl="revTx" presStyleIdx="0" presStyleCnt="6">
        <dgm:presLayoutVars>
          <dgm:chMax val="1"/>
          <dgm:chPref val="1"/>
        </dgm:presLayoutVars>
      </dgm:prSet>
      <dgm:spPr/>
    </dgm:pt>
    <dgm:pt modelId="{48EFAA21-3E2E-49AE-9398-3B9F21D34768}" type="pres">
      <dgm:prSet presAssocID="{A8CBD33B-17E7-453C-825C-4613317D19B6}" presName="sibTrans" presStyleLbl="sibTrans2D1" presStyleIdx="0" presStyleCnt="0"/>
      <dgm:spPr/>
    </dgm:pt>
    <dgm:pt modelId="{C0FD00DB-5E60-4A9B-835A-4E6D01768EDD}" type="pres">
      <dgm:prSet presAssocID="{912D1E8E-88AE-4472-9081-41E933E9EC75}" presName="compNode" presStyleCnt="0"/>
      <dgm:spPr/>
    </dgm:pt>
    <dgm:pt modelId="{ECD0D78A-C68E-4D3A-AE28-5ED4B9795373}" type="pres">
      <dgm:prSet presAssocID="{912D1E8E-88AE-4472-9081-41E933E9EC75}" presName="iconBgRect" presStyleLbl="bgShp" presStyleIdx="1" presStyleCnt="6"/>
      <dgm:spPr/>
    </dgm:pt>
    <dgm:pt modelId="{D5AB32A3-BDAB-49F1-B091-D87668EDE94D}" type="pres">
      <dgm:prSet presAssocID="{912D1E8E-88AE-4472-9081-41E933E9EC75}"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Kiosk"/>
        </a:ext>
      </dgm:extLst>
    </dgm:pt>
    <dgm:pt modelId="{32D5F34A-6768-4FFD-8B45-446C426AE2B7}" type="pres">
      <dgm:prSet presAssocID="{912D1E8E-88AE-4472-9081-41E933E9EC75}" presName="spaceRect" presStyleCnt="0"/>
      <dgm:spPr/>
    </dgm:pt>
    <dgm:pt modelId="{28F5451E-81BE-4A13-902C-A50DE6EF9563}" type="pres">
      <dgm:prSet presAssocID="{912D1E8E-88AE-4472-9081-41E933E9EC75}" presName="textRect" presStyleLbl="revTx" presStyleIdx="1" presStyleCnt="6">
        <dgm:presLayoutVars>
          <dgm:chMax val="1"/>
          <dgm:chPref val="1"/>
        </dgm:presLayoutVars>
      </dgm:prSet>
      <dgm:spPr/>
    </dgm:pt>
    <dgm:pt modelId="{67511E72-8387-4E74-BFF1-DBC6BF216C94}" type="pres">
      <dgm:prSet presAssocID="{65971901-DDF6-44BC-9F51-336D63270C30}" presName="sibTrans" presStyleLbl="sibTrans2D1" presStyleIdx="0" presStyleCnt="0"/>
      <dgm:spPr/>
    </dgm:pt>
    <dgm:pt modelId="{DE55E552-BC58-4FA9-9EB1-4C20DB8CA5C6}" type="pres">
      <dgm:prSet presAssocID="{A049A54F-CBC5-404F-8FDA-3AA76D4EF77B}" presName="compNode" presStyleCnt="0"/>
      <dgm:spPr/>
    </dgm:pt>
    <dgm:pt modelId="{3749F9BE-EB12-434D-8E46-203C25868336}" type="pres">
      <dgm:prSet presAssocID="{A049A54F-CBC5-404F-8FDA-3AA76D4EF77B}" presName="iconBgRect" presStyleLbl="bgShp" presStyleIdx="2" presStyleCnt="6"/>
      <dgm:spPr/>
    </dgm:pt>
    <dgm:pt modelId="{22272D7B-8570-4052-A630-B1232DED2CFB}" type="pres">
      <dgm:prSet presAssocID="{A049A54F-CBC5-404F-8FDA-3AA76D4EF77B}"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ffee"/>
        </a:ext>
      </dgm:extLst>
    </dgm:pt>
    <dgm:pt modelId="{D6AA6CE4-DB28-466A-85EB-1D1EA98E1A2D}" type="pres">
      <dgm:prSet presAssocID="{A049A54F-CBC5-404F-8FDA-3AA76D4EF77B}" presName="spaceRect" presStyleCnt="0"/>
      <dgm:spPr/>
    </dgm:pt>
    <dgm:pt modelId="{CD889BB1-A387-4BF5-93B5-7444A72AC063}" type="pres">
      <dgm:prSet presAssocID="{A049A54F-CBC5-404F-8FDA-3AA76D4EF77B}" presName="textRect" presStyleLbl="revTx" presStyleIdx="2" presStyleCnt="6">
        <dgm:presLayoutVars>
          <dgm:chMax val="1"/>
          <dgm:chPref val="1"/>
        </dgm:presLayoutVars>
      </dgm:prSet>
      <dgm:spPr/>
    </dgm:pt>
    <dgm:pt modelId="{5E01D553-F1FC-4AB8-AF77-52710EF9A55A}" type="pres">
      <dgm:prSet presAssocID="{AE43DF9F-4F8C-45A9-8FCA-7E62360BFB0D}" presName="sibTrans" presStyleLbl="sibTrans2D1" presStyleIdx="0" presStyleCnt="0"/>
      <dgm:spPr/>
    </dgm:pt>
    <dgm:pt modelId="{71EE49D5-BFC8-447A-A192-941C3F44A91F}" type="pres">
      <dgm:prSet presAssocID="{9BD8B7FF-F79C-489D-918A-955DAC333F66}" presName="compNode" presStyleCnt="0"/>
      <dgm:spPr/>
    </dgm:pt>
    <dgm:pt modelId="{F5127178-7693-41FE-9413-59F38499EB28}" type="pres">
      <dgm:prSet presAssocID="{9BD8B7FF-F79C-489D-918A-955DAC333F66}" presName="iconBgRect" presStyleLbl="bgShp" presStyleIdx="3" presStyleCnt="6"/>
      <dgm:spPr/>
    </dgm:pt>
    <dgm:pt modelId="{0F0C72B7-E724-4970-9995-76AF682FC739}" type="pres">
      <dgm:prSet presAssocID="{9BD8B7FF-F79C-489D-918A-955DAC333F66}"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rketing"/>
        </a:ext>
      </dgm:extLst>
    </dgm:pt>
    <dgm:pt modelId="{18ACA6C5-5247-4C5E-9340-7168607290CD}" type="pres">
      <dgm:prSet presAssocID="{9BD8B7FF-F79C-489D-918A-955DAC333F66}" presName="spaceRect" presStyleCnt="0"/>
      <dgm:spPr/>
    </dgm:pt>
    <dgm:pt modelId="{589461A5-AC68-4A6A-B321-7246764C3A94}" type="pres">
      <dgm:prSet presAssocID="{9BD8B7FF-F79C-489D-918A-955DAC333F66}" presName="textRect" presStyleLbl="revTx" presStyleIdx="3" presStyleCnt="6">
        <dgm:presLayoutVars>
          <dgm:chMax val="1"/>
          <dgm:chPref val="1"/>
        </dgm:presLayoutVars>
      </dgm:prSet>
      <dgm:spPr/>
    </dgm:pt>
    <dgm:pt modelId="{377C3D00-B380-4A15-95F7-E959DD1B935A}" type="pres">
      <dgm:prSet presAssocID="{D7E0EBF9-5FDC-463A-B00C-A5E68DDB4CAB}" presName="sibTrans" presStyleLbl="sibTrans2D1" presStyleIdx="0" presStyleCnt="0"/>
      <dgm:spPr/>
    </dgm:pt>
    <dgm:pt modelId="{F6ABE4C7-757C-4D17-92EB-80B8DEBE9C43}" type="pres">
      <dgm:prSet presAssocID="{A2A3A3B7-D71E-4B55-AD8C-E201518D5334}" presName="compNode" presStyleCnt="0"/>
      <dgm:spPr/>
    </dgm:pt>
    <dgm:pt modelId="{B5152C8B-702B-4F7D-A1B6-26912AFA8878}" type="pres">
      <dgm:prSet presAssocID="{A2A3A3B7-D71E-4B55-AD8C-E201518D5334}" presName="iconBgRect" presStyleLbl="bgShp" presStyleIdx="4" presStyleCnt="6"/>
      <dgm:spPr/>
    </dgm:pt>
    <dgm:pt modelId="{2D22D6C3-AEED-42CB-8E76-5A2CB36C0B9F}" type="pres">
      <dgm:prSet presAssocID="{A2A3A3B7-D71E-4B55-AD8C-E201518D5334}"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umbbell"/>
        </a:ext>
      </dgm:extLst>
    </dgm:pt>
    <dgm:pt modelId="{4D9BA5EC-000D-4176-9399-FC1C54A8C81C}" type="pres">
      <dgm:prSet presAssocID="{A2A3A3B7-D71E-4B55-AD8C-E201518D5334}" presName="spaceRect" presStyleCnt="0"/>
      <dgm:spPr/>
    </dgm:pt>
    <dgm:pt modelId="{D5B6B713-A178-432C-B00F-D9C6D56F29CF}" type="pres">
      <dgm:prSet presAssocID="{A2A3A3B7-D71E-4B55-AD8C-E201518D5334}" presName="textRect" presStyleLbl="revTx" presStyleIdx="4" presStyleCnt="6">
        <dgm:presLayoutVars>
          <dgm:chMax val="1"/>
          <dgm:chPref val="1"/>
        </dgm:presLayoutVars>
      </dgm:prSet>
      <dgm:spPr/>
    </dgm:pt>
    <dgm:pt modelId="{4B22E6E6-F044-459B-AE66-A3526307CDE8}" type="pres">
      <dgm:prSet presAssocID="{11E27D22-6D7B-4E1C-BCD3-8FDC17E3B5E5}" presName="sibTrans" presStyleLbl="sibTrans2D1" presStyleIdx="0" presStyleCnt="0"/>
      <dgm:spPr/>
    </dgm:pt>
    <dgm:pt modelId="{2D9001C7-6A20-4B0B-A301-3B8BDC5999DE}" type="pres">
      <dgm:prSet presAssocID="{B720380A-5E47-4385-8F6F-F5E162F72101}" presName="compNode" presStyleCnt="0"/>
      <dgm:spPr/>
    </dgm:pt>
    <dgm:pt modelId="{C8215CF5-3918-481A-9943-2BE925D9628A}" type="pres">
      <dgm:prSet presAssocID="{B720380A-5E47-4385-8F6F-F5E162F72101}" presName="iconBgRect" presStyleLbl="bgShp" presStyleIdx="5" presStyleCnt="6"/>
      <dgm:spPr/>
    </dgm:pt>
    <dgm:pt modelId="{C634409F-E133-42A8-9950-EDC6BF7771F4}" type="pres">
      <dgm:prSet presAssocID="{B720380A-5E47-4385-8F6F-F5E162F72101}"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Money Envelope"/>
        </a:ext>
      </dgm:extLst>
    </dgm:pt>
    <dgm:pt modelId="{29F6633E-6CBB-4FEB-BD7D-861444D647CE}" type="pres">
      <dgm:prSet presAssocID="{B720380A-5E47-4385-8F6F-F5E162F72101}" presName="spaceRect" presStyleCnt="0"/>
      <dgm:spPr/>
    </dgm:pt>
    <dgm:pt modelId="{C673CEEA-B7A0-4B9D-93E0-B81D688F3B5A}" type="pres">
      <dgm:prSet presAssocID="{B720380A-5E47-4385-8F6F-F5E162F72101}" presName="textRect" presStyleLbl="revTx" presStyleIdx="5" presStyleCnt="6">
        <dgm:presLayoutVars>
          <dgm:chMax val="1"/>
          <dgm:chPref val="1"/>
        </dgm:presLayoutVars>
      </dgm:prSet>
      <dgm:spPr/>
    </dgm:pt>
  </dgm:ptLst>
  <dgm:cxnLst>
    <dgm:cxn modelId="{030F7A00-64A6-4052-826E-7E8328D21ECC}" srcId="{B8CA40E4-2D9F-4F04-9C27-FBD8AC186E9F}" destId="{A2A3A3B7-D71E-4B55-AD8C-E201518D5334}" srcOrd="4" destOrd="0" parTransId="{69EF786D-2A2A-4C14-8F61-EC9B1162FDB1}" sibTransId="{11E27D22-6D7B-4E1C-BCD3-8FDC17E3B5E5}"/>
    <dgm:cxn modelId="{45997605-A190-444E-9A75-E4C07A1D28E1}" type="presOf" srcId="{A8CBD33B-17E7-453C-825C-4613317D19B6}" destId="{48EFAA21-3E2E-49AE-9398-3B9F21D34768}" srcOrd="0" destOrd="0" presId="urn:microsoft.com/office/officeart/2018/2/layout/IconCircleList"/>
    <dgm:cxn modelId="{7B65D60C-D08E-4EC7-B610-B4EC756DDBF4}" srcId="{B8CA40E4-2D9F-4F04-9C27-FBD8AC186E9F}" destId="{9BD8B7FF-F79C-489D-918A-955DAC333F66}" srcOrd="3" destOrd="0" parTransId="{8DBD4E1C-78FC-47AF-92DA-0BC3A9E1E554}" sibTransId="{D7E0EBF9-5FDC-463A-B00C-A5E68DDB4CAB}"/>
    <dgm:cxn modelId="{E6E8F723-31AF-4BD7-9ACE-68535165F7A7}" type="presOf" srcId="{2520C315-F709-428D-810F-04031FB86671}" destId="{6EA613BC-4EB1-4DD8-96EC-AFBB0C4F556D}" srcOrd="0" destOrd="0" presId="urn:microsoft.com/office/officeart/2018/2/layout/IconCircleList"/>
    <dgm:cxn modelId="{A7741025-0A12-4D02-998B-1EE24637EE00}" type="presOf" srcId="{A2A3A3B7-D71E-4B55-AD8C-E201518D5334}" destId="{D5B6B713-A178-432C-B00F-D9C6D56F29CF}" srcOrd="0" destOrd="0" presId="urn:microsoft.com/office/officeart/2018/2/layout/IconCircleList"/>
    <dgm:cxn modelId="{C342E132-0799-49DA-836D-750852EEB059}" type="presOf" srcId="{D7E0EBF9-5FDC-463A-B00C-A5E68DDB4CAB}" destId="{377C3D00-B380-4A15-95F7-E959DD1B935A}" srcOrd="0" destOrd="0" presId="urn:microsoft.com/office/officeart/2018/2/layout/IconCircleList"/>
    <dgm:cxn modelId="{103F2041-2415-42EB-BCE2-A2F32F506F77}" srcId="{B8CA40E4-2D9F-4F04-9C27-FBD8AC186E9F}" destId="{B720380A-5E47-4385-8F6F-F5E162F72101}" srcOrd="5" destOrd="0" parTransId="{E396D9A7-FB84-41CC-AC2C-C32913B7C82C}" sibTransId="{A66AB66B-DFE4-4DE0-91FC-0AD8EFB745DD}"/>
    <dgm:cxn modelId="{920E9847-9A34-4560-8FAD-EDA441EC9256}" type="presOf" srcId="{11E27D22-6D7B-4E1C-BCD3-8FDC17E3B5E5}" destId="{4B22E6E6-F044-459B-AE66-A3526307CDE8}" srcOrd="0" destOrd="0" presId="urn:microsoft.com/office/officeart/2018/2/layout/IconCircleList"/>
    <dgm:cxn modelId="{0F4F1470-1986-4F15-BA4C-8A8A2C7C8068}" type="presOf" srcId="{B720380A-5E47-4385-8F6F-F5E162F72101}" destId="{C673CEEA-B7A0-4B9D-93E0-B81D688F3B5A}" srcOrd="0" destOrd="0" presId="urn:microsoft.com/office/officeart/2018/2/layout/IconCircleList"/>
    <dgm:cxn modelId="{1BAF5178-A8FA-4E0A-8E4E-737A7B60A771}" type="presOf" srcId="{65971901-DDF6-44BC-9F51-336D63270C30}" destId="{67511E72-8387-4E74-BFF1-DBC6BF216C94}" srcOrd="0" destOrd="0" presId="urn:microsoft.com/office/officeart/2018/2/layout/IconCircleList"/>
    <dgm:cxn modelId="{85C4FB7E-6BD1-42FD-B42A-BD3F8F228213}" type="presOf" srcId="{912D1E8E-88AE-4472-9081-41E933E9EC75}" destId="{28F5451E-81BE-4A13-902C-A50DE6EF9563}" srcOrd="0" destOrd="0" presId="urn:microsoft.com/office/officeart/2018/2/layout/IconCircleList"/>
    <dgm:cxn modelId="{3EC7B6BC-1C84-4BF7-99EB-BE94AAB3EDAE}" srcId="{B8CA40E4-2D9F-4F04-9C27-FBD8AC186E9F}" destId="{A049A54F-CBC5-404F-8FDA-3AA76D4EF77B}" srcOrd="2" destOrd="0" parTransId="{10613552-D4A1-408B-98AC-8C948D09D882}" sibTransId="{AE43DF9F-4F8C-45A9-8FCA-7E62360BFB0D}"/>
    <dgm:cxn modelId="{0E4C15C4-0C78-4287-9552-A0D508F5F82F}" type="presOf" srcId="{B8CA40E4-2D9F-4F04-9C27-FBD8AC186E9F}" destId="{4D28301B-93D8-4B4E-B248-A8A496BEF62E}" srcOrd="0" destOrd="0" presId="urn:microsoft.com/office/officeart/2018/2/layout/IconCircleList"/>
    <dgm:cxn modelId="{7A66D4C9-447C-4C32-99C5-AC2312D0CDB2}" type="presOf" srcId="{A049A54F-CBC5-404F-8FDA-3AA76D4EF77B}" destId="{CD889BB1-A387-4BF5-93B5-7444A72AC063}" srcOrd="0" destOrd="0" presId="urn:microsoft.com/office/officeart/2018/2/layout/IconCircleList"/>
    <dgm:cxn modelId="{F06BA7D8-442B-4869-8812-21FA61C16777}" type="presOf" srcId="{9BD8B7FF-F79C-489D-918A-955DAC333F66}" destId="{589461A5-AC68-4A6A-B321-7246764C3A94}" srcOrd="0" destOrd="0" presId="urn:microsoft.com/office/officeart/2018/2/layout/IconCircleList"/>
    <dgm:cxn modelId="{4F07E5D8-59A6-43EA-BF3C-305AA7193E73}" srcId="{B8CA40E4-2D9F-4F04-9C27-FBD8AC186E9F}" destId="{2520C315-F709-428D-810F-04031FB86671}" srcOrd="0" destOrd="0" parTransId="{DA3D668C-721D-46AC-9B46-5B8E934EBE33}" sibTransId="{A8CBD33B-17E7-453C-825C-4613317D19B6}"/>
    <dgm:cxn modelId="{646E00E0-158F-4430-9C68-E06D14AA3136}" type="presOf" srcId="{AE43DF9F-4F8C-45A9-8FCA-7E62360BFB0D}" destId="{5E01D553-F1FC-4AB8-AF77-52710EF9A55A}" srcOrd="0" destOrd="0" presId="urn:microsoft.com/office/officeart/2018/2/layout/IconCircleList"/>
    <dgm:cxn modelId="{6B7ECBF1-294C-4F00-8D66-9D853904D8FF}" srcId="{B8CA40E4-2D9F-4F04-9C27-FBD8AC186E9F}" destId="{912D1E8E-88AE-4472-9081-41E933E9EC75}" srcOrd="1" destOrd="0" parTransId="{FDE44133-25B2-4584-B651-9C3BB561D3AD}" sibTransId="{65971901-DDF6-44BC-9F51-336D63270C30}"/>
    <dgm:cxn modelId="{6D3B9117-C4A1-457C-B192-7A84F90E7F61}" type="presParOf" srcId="{4D28301B-93D8-4B4E-B248-A8A496BEF62E}" destId="{58465EAF-1B99-4390-8BC1-E3BAD8AD6A64}" srcOrd="0" destOrd="0" presId="urn:microsoft.com/office/officeart/2018/2/layout/IconCircleList"/>
    <dgm:cxn modelId="{78C375C0-57CC-4650-B0A3-FC1273780115}" type="presParOf" srcId="{58465EAF-1B99-4390-8BC1-E3BAD8AD6A64}" destId="{168153C6-8B4C-4876-AC3E-EC2A55E56FA8}" srcOrd="0" destOrd="0" presId="urn:microsoft.com/office/officeart/2018/2/layout/IconCircleList"/>
    <dgm:cxn modelId="{D05AD1DB-BA34-4009-B0CF-E805D4FF02DE}" type="presParOf" srcId="{168153C6-8B4C-4876-AC3E-EC2A55E56FA8}" destId="{69775DF4-94D7-4E28-8B07-1530AEC9A4F4}" srcOrd="0" destOrd="0" presId="urn:microsoft.com/office/officeart/2018/2/layout/IconCircleList"/>
    <dgm:cxn modelId="{1F0889D5-883A-45A9-BC2A-BDEEDA0ACF1F}" type="presParOf" srcId="{168153C6-8B4C-4876-AC3E-EC2A55E56FA8}" destId="{9219960E-6B5D-4A8A-BDF1-15D27CEFD16A}" srcOrd="1" destOrd="0" presId="urn:microsoft.com/office/officeart/2018/2/layout/IconCircleList"/>
    <dgm:cxn modelId="{E8FD593C-F0DE-4BA1-815F-AAED7A81499F}" type="presParOf" srcId="{168153C6-8B4C-4876-AC3E-EC2A55E56FA8}" destId="{5A205B3A-FFAC-40FC-AD74-4B21DA42CBC9}" srcOrd="2" destOrd="0" presId="urn:microsoft.com/office/officeart/2018/2/layout/IconCircleList"/>
    <dgm:cxn modelId="{334DD980-4D4D-41E8-8606-5F9033C1177E}" type="presParOf" srcId="{168153C6-8B4C-4876-AC3E-EC2A55E56FA8}" destId="{6EA613BC-4EB1-4DD8-96EC-AFBB0C4F556D}" srcOrd="3" destOrd="0" presId="urn:microsoft.com/office/officeart/2018/2/layout/IconCircleList"/>
    <dgm:cxn modelId="{D2D933F2-3711-4AFB-BAC1-12843DB87016}" type="presParOf" srcId="{58465EAF-1B99-4390-8BC1-E3BAD8AD6A64}" destId="{48EFAA21-3E2E-49AE-9398-3B9F21D34768}" srcOrd="1" destOrd="0" presId="urn:microsoft.com/office/officeart/2018/2/layout/IconCircleList"/>
    <dgm:cxn modelId="{2E5F90C3-4D7D-4806-880B-2F974049680C}" type="presParOf" srcId="{58465EAF-1B99-4390-8BC1-E3BAD8AD6A64}" destId="{C0FD00DB-5E60-4A9B-835A-4E6D01768EDD}" srcOrd="2" destOrd="0" presId="urn:microsoft.com/office/officeart/2018/2/layout/IconCircleList"/>
    <dgm:cxn modelId="{1E65873D-1880-4BEB-9300-E421A0554F39}" type="presParOf" srcId="{C0FD00DB-5E60-4A9B-835A-4E6D01768EDD}" destId="{ECD0D78A-C68E-4D3A-AE28-5ED4B9795373}" srcOrd="0" destOrd="0" presId="urn:microsoft.com/office/officeart/2018/2/layout/IconCircleList"/>
    <dgm:cxn modelId="{57923938-C31C-423C-B05F-DD1B823555B8}" type="presParOf" srcId="{C0FD00DB-5E60-4A9B-835A-4E6D01768EDD}" destId="{D5AB32A3-BDAB-49F1-B091-D87668EDE94D}" srcOrd="1" destOrd="0" presId="urn:microsoft.com/office/officeart/2018/2/layout/IconCircleList"/>
    <dgm:cxn modelId="{9F07F48D-B6FD-4CFA-9F6C-F8B66B821F0E}" type="presParOf" srcId="{C0FD00DB-5E60-4A9B-835A-4E6D01768EDD}" destId="{32D5F34A-6768-4FFD-8B45-446C426AE2B7}" srcOrd="2" destOrd="0" presId="urn:microsoft.com/office/officeart/2018/2/layout/IconCircleList"/>
    <dgm:cxn modelId="{6DA53CBE-117A-42BA-934B-63CCC00AD838}" type="presParOf" srcId="{C0FD00DB-5E60-4A9B-835A-4E6D01768EDD}" destId="{28F5451E-81BE-4A13-902C-A50DE6EF9563}" srcOrd="3" destOrd="0" presId="urn:microsoft.com/office/officeart/2018/2/layout/IconCircleList"/>
    <dgm:cxn modelId="{A446501B-D258-44E5-9F20-F97042A976D2}" type="presParOf" srcId="{58465EAF-1B99-4390-8BC1-E3BAD8AD6A64}" destId="{67511E72-8387-4E74-BFF1-DBC6BF216C94}" srcOrd="3" destOrd="0" presId="urn:microsoft.com/office/officeart/2018/2/layout/IconCircleList"/>
    <dgm:cxn modelId="{172C7235-DEA7-4245-B0AE-4FD418F0DB51}" type="presParOf" srcId="{58465EAF-1B99-4390-8BC1-E3BAD8AD6A64}" destId="{DE55E552-BC58-4FA9-9EB1-4C20DB8CA5C6}" srcOrd="4" destOrd="0" presId="urn:microsoft.com/office/officeart/2018/2/layout/IconCircleList"/>
    <dgm:cxn modelId="{CE515784-FC09-4C28-8712-64DABB7EBEAA}" type="presParOf" srcId="{DE55E552-BC58-4FA9-9EB1-4C20DB8CA5C6}" destId="{3749F9BE-EB12-434D-8E46-203C25868336}" srcOrd="0" destOrd="0" presId="urn:microsoft.com/office/officeart/2018/2/layout/IconCircleList"/>
    <dgm:cxn modelId="{F75FAE84-D3E6-4F0D-A398-69652F321AC6}" type="presParOf" srcId="{DE55E552-BC58-4FA9-9EB1-4C20DB8CA5C6}" destId="{22272D7B-8570-4052-A630-B1232DED2CFB}" srcOrd="1" destOrd="0" presId="urn:microsoft.com/office/officeart/2018/2/layout/IconCircleList"/>
    <dgm:cxn modelId="{725CF2FD-86DC-408B-84F4-187192D45DE1}" type="presParOf" srcId="{DE55E552-BC58-4FA9-9EB1-4C20DB8CA5C6}" destId="{D6AA6CE4-DB28-466A-85EB-1D1EA98E1A2D}" srcOrd="2" destOrd="0" presId="urn:microsoft.com/office/officeart/2018/2/layout/IconCircleList"/>
    <dgm:cxn modelId="{F2EB1E81-8F7B-4E90-AAEA-60902CB4C99E}" type="presParOf" srcId="{DE55E552-BC58-4FA9-9EB1-4C20DB8CA5C6}" destId="{CD889BB1-A387-4BF5-93B5-7444A72AC063}" srcOrd="3" destOrd="0" presId="urn:microsoft.com/office/officeart/2018/2/layout/IconCircleList"/>
    <dgm:cxn modelId="{331AD2D3-B8C0-4905-A321-EA42E3AF1A63}" type="presParOf" srcId="{58465EAF-1B99-4390-8BC1-E3BAD8AD6A64}" destId="{5E01D553-F1FC-4AB8-AF77-52710EF9A55A}" srcOrd="5" destOrd="0" presId="urn:microsoft.com/office/officeart/2018/2/layout/IconCircleList"/>
    <dgm:cxn modelId="{85BCB139-2ADD-4EC8-8FCB-0911213DA9AB}" type="presParOf" srcId="{58465EAF-1B99-4390-8BC1-E3BAD8AD6A64}" destId="{71EE49D5-BFC8-447A-A192-941C3F44A91F}" srcOrd="6" destOrd="0" presId="urn:microsoft.com/office/officeart/2018/2/layout/IconCircleList"/>
    <dgm:cxn modelId="{2B221A27-A1EA-4DE8-9BFE-6E5C6E181186}" type="presParOf" srcId="{71EE49D5-BFC8-447A-A192-941C3F44A91F}" destId="{F5127178-7693-41FE-9413-59F38499EB28}" srcOrd="0" destOrd="0" presId="urn:microsoft.com/office/officeart/2018/2/layout/IconCircleList"/>
    <dgm:cxn modelId="{5E39AAFA-C894-43B1-931E-DE78954B732C}" type="presParOf" srcId="{71EE49D5-BFC8-447A-A192-941C3F44A91F}" destId="{0F0C72B7-E724-4970-9995-76AF682FC739}" srcOrd="1" destOrd="0" presId="urn:microsoft.com/office/officeart/2018/2/layout/IconCircleList"/>
    <dgm:cxn modelId="{4F394047-B998-4290-947C-F75E5368E883}" type="presParOf" srcId="{71EE49D5-BFC8-447A-A192-941C3F44A91F}" destId="{18ACA6C5-5247-4C5E-9340-7168607290CD}" srcOrd="2" destOrd="0" presId="urn:microsoft.com/office/officeart/2018/2/layout/IconCircleList"/>
    <dgm:cxn modelId="{D9399AE8-3E32-4C1A-8536-37AE372970DA}" type="presParOf" srcId="{71EE49D5-BFC8-447A-A192-941C3F44A91F}" destId="{589461A5-AC68-4A6A-B321-7246764C3A94}" srcOrd="3" destOrd="0" presId="urn:microsoft.com/office/officeart/2018/2/layout/IconCircleList"/>
    <dgm:cxn modelId="{58205872-16B0-4692-885C-61C35F0536DE}" type="presParOf" srcId="{58465EAF-1B99-4390-8BC1-E3BAD8AD6A64}" destId="{377C3D00-B380-4A15-95F7-E959DD1B935A}" srcOrd="7" destOrd="0" presId="urn:microsoft.com/office/officeart/2018/2/layout/IconCircleList"/>
    <dgm:cxn modelId="{8AEB4CB1-7386-4352-B69C-5386FC6C59C2}" type="presParOf" srcId="{58465EAF-1B99-4390-8BC1-E3BAD8AD6A64}" destId="{F6ABE4C7-757C-4D17-92EB-80B8DEBE9C43}" srcOrd="8" destOrd="0" presId="urn:microsoft.com/office/officeart/2018/2/layout/IconCircleList"/>
    <dgm:cxn modelId="{0A43BE07-9483-41F7-A5AA-389810D295A4}" type="presParOf" srcId="{F6ABE4C7-757C-4D17-92EB-80B8DEBE9C43}" destId="{B5152C8B-702B-4F7D-A1B6-26912AFA8878}" srcOrd="0" destOrd="0" presId="urn:microsoft.com/office/officeart/2018/2/layout/IconCircleList"/>
    <dgm:cxn modelId="{9FFE08E1-C647-40FF-972A-6F919A91C9C7}" type="presParOf" srcId="{F6ABE4C7-757C-4D17-92EB-80B8DEBE9C43}" destId="{2D22D6C3-AEED-42CB-8E76-5A2CB36C0B9F}" srcOrd="1" destOrd="0" presId="urn:microsoft.com/office/officeart/2018/2/layout/IconCircleList"/>
    <dgm:cxn modelId="{C283B459-1D94-468C-A237-E38DB3222C3D}" type="presParOf" srcId="{F6ABE4C7-757C-4D17-92EB-80B8DEBE9C43}" destId="{4D9BA5EC-000D-4176-9399-FC1C54A8C81C}" srcOrd="2" destOrd="0" presId="urn:microsoft.com/office/officeart/2018/2/layout/IconCircleList"/>
    <dgm:cxn modelId="{DFCB2D70-5C6C-4139-BCB8-D5D1CA18762C}" type="presParOf" srcId="{F6ABE4C7-757C-4D17-92EB-80B8DEBE9C43}" destId="{D5B6B713-A178-432C-B00F-D9C6D56F29CF}" srcOrd="3" destOrd="0" presId="urn:microsoft.com/office/officeart/2018/2/layout/IconCircleList"/>
    <dgm:cxn modelId="{432E5232-D5D8-41E6-ACF7-0B53F7466816}" type="presParOf" srcId="{58465EAF-1B99-4390-8BC1-E3BAD8AD6A64}" destId="{4B22E6E6-F044-459B-AE66-A3526307CDE8}" srcOrd="9" destOrd="0" presId="urn:microsoft.com/office/officeart/2018/2/layout/IconCircleList"/>
    <dgm:cxn modelId="{CC33628A-27A4-484E-BAB2-4C8FDD3FB8E9}" type="presParOf" srcId="{58465EAF-1B99-4390-8BC1-E3BAD8AD6A64}" destId="{2D9001C7-6A20-4B0B-A301-3B8BDC5999DE}" srcOrd="10" destOrd="0" presId="urn:microsoft.com/office/officeart/2018/2/layout/IconCircleList"/>
    <dgm:cxn modelId="{155E0506-17D4-4B4E-A30C-9201814412FE}" type="presParOf" srcId="{2D9001C7-6A20-4B0B-A301-3B8BDC5999DE}" destId="{C8215CF5-3918-481A-9943-2BE925D9628A}" srcOrd="0" destOrd="0" presId="urn:microsoft.com/office/officeart/2018/2/layout/IconCircleList"/>
    <dgm:cxn modelId="{3F61B8C2-5B27-40FD-8928-3423234465CF}" type="presParOf" srcId="{2D9001C7-6A20-4B0B-A301-3B8BDC5999DE}" destId="{C634409F-E133-42A8-9950-EDC6BF7771F4}" srcOrd="1" destOrd="0" presId="urn:microsoft.com/office/officeart/2018/2/layout/IconCircleList"/>
    <dgm:cxn modelId="{DFEC2A6D-7AD9-47FA-B0E3-5FD17BC1A4B0}" type="presParOf" srcId="{2D9001C7-6A20-4B0B-A301-3B8BDC5999DE}" destId="{29F6633E-6CBB-4FEB-BD7D-861444D647CE}" srcOrd="2" destOrd="0" presId="urn:microsoft.com/office/officeart/2018/2/layout/IconCircleList"/>
    <dgm:cxn modelId="{EB1544CD-57BD-4712-9A40-66ED5AB647B2}" type="presParOf" srcId="{2D9001C7-6A20-4B0B-A301-3B8BDC5999DE}" destId="{C673CEEA-B7A0-4B9D-93E0-B81D688F3B5A}"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E1664B2-7D58-4AC7-8D48-C7DCCADC9FEF}" type="doc">
      <dgm:prSet loTypeId="urn:microsoft.com/office/officeart/2008/layout/LinedList" loCatId="list" qsTypeId="urn:microsoft.com/office/officeart/2005/8/quickstyle/simple4" qsCatId="simple" csTypeId="urn:microsoft.com/office/officeart/2005/8/colors/colorful1" csCatId="colorful"/>
      <dgm:spPr/>
      <dgm:t>
        <a:bodyPr/>
        <a:lstStyle/>
        <a:p>
          <a:endParaRPr lang="en-US"/>
        </a:p>
      </dgm:t>
    </dgm:pt>
    <dgm:pt modelId="{148F5459-4399-4C6A-B329-7EC5531FFA9F}">
      <dgm:prSet/>
      <dgm:spPr/>
      <dgm:t>
        <a:bodyPr/>
        <a:lstStyle/>
        <a:p>
          <a:r>
            <a:rPr lang="en-US"/>
            <a:t>• Total funding required: £25,000</a:t>
          </a:r>
        </a:p>
      </dgm:t>
    </dgm:pt>
    <dgm:pt modelId="{D73E9D6F-2788-46F3-B94A-8252DED0B9A6}" type="parTrans" cxnId="{2E3221F1-136D-4282-90A3-2FAA613782C2}">
      <dgm:prSet/>
      <dgm:spPr/>
      <dgm:t>
        <a:bodyPr/>
        <a:lstStyle/>
        <a:p>
          <a:endParaRPr lang="en-US"/>
        </a:p>
      </dgm:t>
    </dgm:pt>
    <dgm:pt modelId="{3D3704C4-C7AB-4BC3-90BE-6FB007253248}" type="sibTrans" cxnId="{2E3221F1-136D-4282-90A3-2FAA613782C2}">
      <dgm:prSet/>
      <dgm:spPr/>
      <dgm:t>
        <a:bodyPr/>
        <a:lstStyle/>
        <a:p>
          <a:endParaRPr lang="en-US"/>
        </a:p>
      </dgm:t>
    </dgm:pt>
    <dgm:pt modelId="{C1922B7D-C9C1-4E00-822E-DBC3A1CA65CF}">
      <dgm:prSet/>
      <dgm:spPr/>
      <dgm:t>
        <a:bodyPr/>
        <a:lstStyle/>
        <a:p>
          <a:r>
            <a:rPr lang="en-US"/>
            <a:t>• Equipment and utensils: £8,000</a:t>
          </a:r>
        </a:p>
      </dgm:t>
    </dgm:pt>
    <dgm:pt modelId="{CDDD8739-C73C-4A2A-8458-0D4DB6CEE949}" type="parTrans" cxnId="{1D3858ED-01D5-46E6-B661-824E9D3E9F5C}">
      <dgm:prSet/>
      <dgm:spPr/>
      <dgm:t>
        <a:bodyPr/>
        <a:lstStyle/>
        <a:p>
          <a:endParaRPr lang="en-US"/>
        </a:p>
      </dgm:t>
    </dgm:pt>
    <dgm:pt modelId="{ECC8BC68-7609-4DE7-B119-EA4FB2B793FA}" type="sibTrans" cxnId="{1D3858ED-01D5-46E6-B661-824E9D3E9F5C}">
      <dgm:prSet/>
      <dgm:spPr/>
      <dgm:t>
        <a:bodyPr/>
        <a:lstStyle/>
        <a:p>
          <a:endParaRPr lang="en-US"/>
        </a:p>
      </dgm:t>
    </dgm:pt>
    <dgm:pt modelId="{25593396-4FA2-455C-B9FB-CA97EE8174BE}">
      <dgm:prSet/>
      <dgm:spPr/>
      <dgm:t>
        <a:bodyPr/>
        <a:lstStyle/>
        <a:p>
          <a:r>
            <a:rPr lang="en-US"/>
            <a:t>• Ingredients and packaging: £6,500</a:t>
          </a:r>
        </a:p>
      </dgm:t>
    </dgm:pt>
    <dgm:pt modelId="{BD91DEE6-048C-4D84-BA5A-B1E25CB48930}" type="parTrans" cxnId="{00DD7096-3B69-4862-94BE-74FE60589647}">
      <dgm:prSet/>
      <dgm:spPr/>
      <dgm:t>
        <a:bodyPr/>
        <a:lstStyle/>
        <a:p>
          <a:endParaRPr lang="en-US"/>
        </a:p>
      </dgm:t>
    </dgm:pt>
    <dgm:pt modelId="{02A186D5-47B2-494B-8E73-106601376390}" type="sibTrans" cxnId="{00DD7096-3B69-4862-94BE-74FE60589647}">
      <dgm:prSet/>
      <dgm:spPr/>
      <dgm:t>
        <a:bodyPr/>
        <a:lstStyle/>
        <a:p>
          <a:endParaRPr lang="en-US"/>
        </a:p>
      </dgm:t>
    </dgm:pt>
    <dgm:pt modelId="{B44CA8B9-FF7E-4C77-9178-1B280AAB5716}">
      <dgm:prSet/>
      <dgm:spPr/>
      <dgm:t>
        <a:bodyPr/>
        <a:lstStyle/>
        <a:p>
          <a:r>
            <a:rPr lang="en-US"/>
            <a:t>• Website and marketing: £5,000</a:t>
          </a:r>
        </a:p>
      </dgm:t>
    </dgm:pt>
    <dgm:pt modelId="{54501A1D-4784-4E24-BB13-C15B23C9DB2F}" type="parTrans" cxnId="{D2E88C52-5D15-431F-AE4A-12B1E7E73429}">
      <dgm:prSet/>
      <dgm:spPr/>
      <dgm:t>
        <a:bodyPr/>
        <a:lstStyle/>
        <a:p>
          <a:endParaRPr lang="en-US"/>
        </a:p>
      </dgm:t>
    </dgm:pt>
    <dgm:pt modelId="{D4AD478A-5065-420E-A6DE-6E72B77A74EE}" type="sibTrans" cxnId="{D2E88C52-5D15-431F-AE4A-12B1E7E73429}">
      <dgm:prSet/>
      <dgm:spPr/>
      <dgm:t>
        <a:bodyPr/>
        <a:lstStyle/>
        <a:p>
          <a:endParaRPr lang="en-US"/>
        </a:p>
      </dgm:t>
    </dgm:pt>
    <dgm:pt modelId="{6DCAA404-1D34-41C8-9B24-67C62165098E}">
      <dgm:prSet/>
      <dgm:spPr/>
      <dgm:t>
        <a:bodyPr/>
        <a:lstStyle/>
        <a:p>
          <a:r>
            <a:rPr lang="en-US"/>
            <a:t>• Certification and contingency: £5,500</a:t>
          </a:r>
        </a:p>
      </dgm:t>
    </dgm:pt>
    <dgm:pt modelId="{49D4E3EA-B16D-4BC8-A66A-298B4180FC57}" type="parTrans" cxnId="{5A13E180-B3D0-4079-8839-979B5D3258BD}">
      <dgm:prSet/>
      <dgm:spPr/>
      <dgm:t>
        <a:bodyPr/>
        <a:lstStyle/>
        <a:p>
          <a:endParaRPr lang="en-US"/>
        </a:p>
      </dgm:t>
    </dgm:pt>
    <dgm:pt modelId="{ABE8F956-ECB1-4542-BB55-6ED485293F79}" type="sibTrans" cxnId="{5A13E180-B3D0-4079-8839-979B5D3258BD}">
      <dgm:prSet/>
      <dgm:spPr/>
      <dgm:t>
        <a:bodyPr/>
        <a:lstStyle/>
        <a:p>
          <a:endParaRPr lang="en-US"/>
        </a:p>
      </dgm:t>
    </dgm:pt>
    <dgm:pt modelId="{63211AB1-2BA9-4B37-B8B4-E327A5A24E0A}" type="pres">
      <dgm:prSet presAssocID="{6E1664B2-7D58-4AC7-8D48-C7DCCADC9FEF}" presName="vert0" presStyleCnt="0">
        <dgm:presLayoutVars>
          <dgm:dir/>
          <dgm:animOne val="branch"/>
          <dgm:animLvl val="lvl"/>
        </dgm:presLayoutVars>
      </dgm:prSet>
      <dgm:spPr/>
    </dgm:pt>
    <dgm:pt modelId="{9A76602E-7264-4C91-8912-9A4D1FDAA44E}" type="pres">
      <dgm:prSet presAssocID="{148F5459-4399-4C6A-B329-7EC5531FFA9F}" presName="thickLine" presStyleLbl="alignNode1" presStyleIdx="0" presStyleCnt="5"/>
      <dgm:spPr/>
    </dgm:pt>
    <dgm:pt modelId="{FD4D3E38-11E1-45D9-B862-5C6BD3FDEFEB}" type="pres">
      <dgm:prSet presAssocID="{148F5459-4399-4C6A-B329-7EC5531FFA9F}" presName="horz1" presStyleCnt="0"/>
      <dgm:spPr/>
    </dgm:pt>
    <dgm:pt modelId="{2F7369C1-072B-423F-B412-C5BD22070115}" type="pres">
      <dgm:prSet presAssocID="{148F5459-4399-4C6A-B329-7EC5531FFA9F}" presName="tx1" presStyleLbl="revTx" presStyleIdx="0" presStyleCnt="5"/>
      <dgm:spPr/>
    </dgm:pt>
    <dgm:pt modelId="{5F82C653-025B-454D-8260-B4F88A14CFE0}" type="pres">
      <dgm:prSet presAssocID="{148F5459-4399-4C6A-B329-7EC5531FFA9F}" presName="vert1" presStyleCnt="0"/>
      <dgm:spPr/>
    </dgm:pt>
    <dgm:pt modelId="{A800D5EB-F7B3-4B62-8733-68F0F04C4A6F}" type="pres">
      <dgm:prSet presAssocID="{C1922B7D-C9C1-4E00-822E-DBC3A1CA65CF}" presName="thickLine" presStyleLbl="alignNode1" presStyleIdx="1" presStyleCnt="5"/>
      <dgm:spPr/>
    </dgm:pt>
    <dgm:pt modelId="{9AE0C083-C39E-42E3-9703-1A56CDE204C5}" type="pres">
      <dgm:prSet presAssocID="{C1922B7D-C9C1-4E00-822E-DBC3A1CA65CF}" presName="horz1" presStyleCnt="0"/>
      <dgm:spPr/>
    </dgm:pt>
    <dgm:pt modelId="{FA9BE0A2-E515-41E1-A616-FAB453ACE387}" type="pres">
      <dgm:prSet presAssocID="{C1922B7D-C9C1-4E00-822E-DBC3A1CA65CF}" presName="tx1" presStyleLbl="revTx" presStyleIdx="1" presStyleCnt="5"/>
      <dgm:spPr/>
    </dgm:pt>
    <dgm:pt modelId="{93A62701-7959-42C3-A5EB-88BBC1BF06FF}" type="pres">
      <dgm:prSet presAssocID="{C1922B7D-C9C1-4E00-822E-DBC3A1CA65CF}" presName="vert1" presStyleCnt="0"/>
      <dgm:spPr/>
    </dgm:pt>
    <dgm:pt modelId="{9B648FFF-5763-4B72-AE94-DA91FAA7387B}" type="pres">
      <dgm:prSet presAssocID="{25593396-4FA2-455C-B9FB-CA97EE8174BE}" presName="thickLine" presStyleLbl="alignNode1" presStyleIdx="2" presStyleCnt="5"/>
      <dgm:spPr/>
    </dgm:pt>
    <dgm:pt modelId="{2243C47C-217C-4660-8CA0-A407F1466E81}" type="pres">
      <dgm:prSet presAssocID="{25593396-4FA2-455C-B9FB-CA97EE8174BE}" presName="horz1" presStyleCnt="0"/>
      <dgm:spPr/>
    </dgm:pt>
    <dgm:pt modelId="{7C86F93B-846B-47A6-BD4D-BC4696508993}" type="pres">
      <dgm:prSet presAssocID="{25593396-4FA2-455C-B9FB-CA97EE8174BE}" presName="tx1" presStyleLbl="revTx" presStyleIdx="2" presStyleCnt="5"/>
      <dgm:spPr/>
    </dgm:pt>
    <dgm:pt modelId="{054828C4-20F5-4135-A1C3-7D9EA74B98E4}" type="pres">
      <dgm:prSet presAssocID="{25593396-4FA2-455C-B9FB-CA97EE8174BE}" presName="vert1" presStyleCnt="0"/>
      <dgm:spPr/>
    </dgm:pt>
    <dgm:pt modelId="{969ECD8A-0A48-4BDF-AF55-FF0415B77FE9}" type="pres">
      <dgm:prSet presAssocID="{B44CA8B9-FF7E-4C77-9178-1B280AAB5716}" presName="thickLine" presStyleLbl="alignNode1" presStyleIdx="3" presStyleCnt="5"/>
      <dgm:spPr/>
    </dgm:pt>
    <dgm:pt modelId="{777CB997-B17D-4E9D-8EB2-B37F41134B22}" type="pres">
      <dgm:prSet presAssocID="{B44CA8B9-FF7E-4C77-9178-1B280AAB5716}" presName="horz1" presStyleCnt="0"/>
      <dgm:spPr/>
    </dgm:pt>
    <dgm:pt modelId="{25F962D8-331B-4AAD-9735-70831EE047F5}" type="pres">
      <dgm:prSet presAssocID="{B44CA8B9-FF7E-4C77-9178-1B280AAB5716}" presName="tx1" presStyleLbl="revTx" presStyleIdx="3" presStyleCnt="5"/>
      <dgm:spPr/>
    </dgm:pt>
    <dgm:pt modelId="{F811820E-5423-406E-BCE4-5C3870FA965D}" type="pres">
      <dgm:prSet presAssocID="{B44CA8B9-FF7E-4C77-9178-1B280AAB5716}" presName="vert1" presStyleCnt="0"/>
      <dgm:spPr/>
    </dgm:pt>
    <dgm:pt modelId="{A6AE80D4-410A-40DD-A88A-0336E085A308}" type="pres">
      <dgm:prSet presAssocID="{6DCAA404-1D34-41C8-9B24-67C62165098E}" presName="thickLine" presStyleLbl="alignNode1" presStyleIdx="4" presStyleCnt="5"/>
      <dgm:spPr/>
    </dgm:pt>
    <dgm:pt modelId="{AF87E69C-8984-4B2A-8C60-68287E6CEF94}" type="pres">
      <dgm:prSet presAssocID="{6DCAA404-1D34-41C8-9B24-67C62165098E}" presName="horz1" presStyleCnt="0"/>
      <dgm:spPr/>
    </dgm:pt>
    <dgm:pt modelId="{43184D70-53F0-436D-9694-BA302B9D5E7E}" type="pres">
      <dgm:prSet presAssocID="{6DCAA404-1D34-41C8-9B24-67C62165098E}" presName="tx1" presStyleLbl="revTx" presStyleIdx="4" presStyleCnt="5"/>
      <dgm:spPr/>
    </dgm:pt>
    <dgm:pt modelId="{17F8C81B-3A07-4D4F-ACD9-2AF43F6ED9D4}" type="pres">
      <dgm:prSet presAssocID="{6DCAA404-1D34-41C8-9B24-67C62165098E}" presName="vert1" presStyleCnt="0"/>
      <dgm:spPr/>
    </dgm:pt>
  </dgm:ptLst>
  <dgm:cxnLst>
    <dgm:cxn modelId="{A4E46523-9D28-42B1-92DD-312A40E742CC}" type="presOf" srcId="{148F5459-4399-4C6A-B329-7EC5531FFA9F}" destId="{2F7369C1-072B-423F-B412-C5BD22070115}" srcOrd="0" destOrd="0" presId="urn:microsoft.com/office/officeart/2008/layout/LinedList"/>
    <dgm:cxn modelId="{D7F9F441-8A6D-4738-AA3E-A61C66988A6D}" type="presOf" srcId="{6E1664B2-7D58-4AC7-8D48-C7DCCADC9FEF}" destId="{63211AB1-2BA9-4B37-B8B4-E327A5A24E0A}" srcOrd="0" destOrd="0" presId="urn:microsoft.com/office/officeart/2008/layout/LinedList"/>
    <dgm:cxn modelId="{D2E88C52-5D15-431F-AE4A-12B1E7E73429}" srcId="{6E1664B2-7D58-4AC7-8D48-C7DCCADC9FEF}" destId="{B44CA8B9-FF7E-4C77-9178-1B280AAB5716}" srcOrd="3" destOrd="0" parTransId="{54501A1D-4784-4E24-BB13-C15B23C9DB2F}" sibTransId="{D4AD478A-5065-420E-A6DE-6E72B77A74EE}"/>
    <dgm:cxn modelId="{5A13E180-B3D0-4079-8839-979B5D3258BD}" srcId="{6E1664B2-7D58-4AC7-8D48-C7DCCADC9FEF}" destId="{6DCAA404-1D34-41C8-9B24-67C62165098E}" srcOrd="4" destOrd="0" parTransId="{49D4E3EA-B16D-4BC8-A66A-298B4180FC57}" sibTransId="{ABE8F956-ECB1-4542-BB55-6ED485293F79}"/>
    <dgm:cxn modelId="{2F7A5B81-52A7-45A2-B0FB-A1A8D0A43BD9}" type="presOf" srcId="{C1922B7D-C9C1-4E00-822E-DBC3A1CA65CF}" destId="{FA9BE0A2-E515-41E1-A616-FAB453ACE387}" srcOrd="0" destOrd="0" presId="urn:microsoft.com/office/officeart/2008/layout/LinedList"/>
    <dgm:cxn modelId="{D3CC8286-C983-4DE5-8EEC-1555C6427A8E}" type="presOf" srcId="{B44CA8B9-FF7E-4C77-9178-1B280AAB5716}" destId="{25F962D8-331B-4AAD-9735-70831EE047F5}" srcOrd="0" destOrd="0" presId="urn:microsoft.com/office/officeart/2008/layout/LinedList"/>
    <dgm:cxn modelId="{54A8128A-3B8A-46A0-8937-ED704A71712E}" type="presOf" srcId="{25593396-4FA2-455C-B9FB-CA97EE8174BE}" destId="{7C86F93B-846B-47A6-BD4D-BC4696508993}" srcOrd="0" destOrd="0" presId="urn:microsoft.com/office/officeart/2008/layout/LinedList"/>
    <dgm:cxn modelId="{CDE3E98E-B6D3-4FA4-AE07-F9219B8D7FC1}" type="presOf" srcId="{6DCAA404-1D34-41C8-9B24-67C62165098E}" destId="{43184D70-53F0-436D-9694-BA302B9D5E7E}" srcOrd="0" destOrd="0" presId="urn:microsoft.com/office/officeart/2008/layout/LinedList"/>
    <dgm:cxn modelId="{00DD7096-3B69-4862-94BE-74FE60589647}" srcId="{6E1664B2-7D58-4AC7-8D48-C7DCCADC9FEF}" destId="{25593396-4FA2-455C-B9FB-CA97EE8174BE}" srcOrd="2" destOrd="0" parTransId="{BD91DEE6-048C-4D84-BA5A-B1E25CB48930}" sibTransId="{02A186D5-47B2-494B-8E73-106601376390}"/>
    <dgm:cxn modelId="{1D3858ED-01D5-46E6-B661-824E9D3E9F5C}" srcId="{6E1664B2-7D58-4AC7-8D48-C7DCCADC9FEF}" destId="{C1922B7D-C9C1-4E00-822E-DBC3A1CA65CF}" srcOrd="1" destOrd="0" parTransId="{CDDD8739-C73C-4A2A-8458-0D4DB6CEE949}" sibTransId="{ECC8BC68-7609-4DE7-B119-EA4FB2B793FA}"/>
    <dgm:cxn modelId="{2E3221F1-136D-4282-90A3-2FAA613782C2}" srcId="{6E1664B2-7D58-4AC7-8D48-C7DCCADC9FEF}" destId="{148F5459-4399-4C6A-B329-7EC5531FFA9F}" srcOrd="0" destOrd="0" parTransId="{D73E9D6F-2788-46F3-B94A-8252DED0B9A6}" sibTransId="{3D3704C4-C7AB-4BC3-90BE-6FB007253248}"/>
    <dgm:cxn modelId="{FB5044D3-808C-4CB6-BD19-68F9E61A8C93}" type="presParOf" srcId="{63211AB1-2BA9-4B37-B8B4-E327A5A24E0A}" destId="{9A76602E-7264-4C91-8912-9A4D1FDAA44E}" srcOrd="0" destOrd="0" presId="urn:microsoft.com/office/officeart/2008/layout/LinedList"/>
    <dgm:cxn modelId="{32DFFBD4-77A9-4A58-8C3D-C7D1E37CA4F4}" type="presParOf" srcId="{63211AB1-2BA9-4B37-B8B4-E327A5A24E0A}" destId="{FD4D3E38-11E1-45D9-B862-5C6BD3FDEFEB}" srcOrd="1" destOrd="0" presId="urn:microsoft.com/office/officeart/2008/layout/LinedList"/>
    <dgm:cxn modelId="{7F9004DB-23C0-4362-A307-FB3B2F9E410D}" type="presParOf" srcId="{FD4D3E38-11E1-45D9-B862-5C6BD3FDEFEB}" destId="{2F7369C1-072B-423F-B412-C5BD22070115}" srcOrd="0" destOrd="0" presId="urn:microsoft.com/office/officeart/2008/layout/LinedList"/>
    <dgm:cxn modelId="{8E9D6620-05AC-444D-A4FD-DC08E778A657}" type="presParOf" srcId="{FD4D3E38-11E1-45D9-B862-5C6BD3FDEFEB}" destId="{5F82C653-025B-454D-8260-B4F88A14CFE0}" srcOrd="1" destOrd="0" presId="urn:microsoft.com/office/officeart/2008/layout/LinedList"/>
    <dgm:cxn modelId="{BC26E57D-C4E6-4C4D-8993-B1265D2AF968}" type="presParOf" srcId="{63211AB1-2BA9-4B37-B8B4-E327A5A24E0A}" destId="{A800D5EB-F7B3-4B62-8733-68F0F04C4A6F}" srcOrd="2" destOrd="0" presId="urn:microsoft.com/office/officeart/2008/layout/LinedList"/>
    <dgm:cxn modelId="{C03EE236-2216-47B4-9F41-70A7C5A803D6}" type="presParOf" srcId="{63211AB1-2BA9-4B37-B8B4-E327A5A24E0A}" destId="{9AE0C083-C39E-42E3-9703-1A56CDE204C5}" srcOrd="3" destOrd="0" presId="urn:microsoft.com/office/officeart/2008/layout/LinedList"/>
    <dgm:cxn modelId="{8AE15128-6C09-493E-B208-EAC37597C0EA}" type="presParOf" srcId="{9AE0C083-C39E-42E3-9703-1A56CDE204C5}" destId="{FA9BE0A2-E515-41E1-A616-FAB453ACE387}" srcOrd="0" destOrd="0" presId="urn:microsoft.com/office/officeart/2008/layout/LinedList"/>
    <dgm:cxn modelId="{BECF9429-0D9C-46E1-8869-9429F7DA9D7A}" type="presParOf" srcId="{9AE0C083-C39E-42E3-9703-1A56CDE204C5}" destId="{93A62701-7959-42C3-A5EB-88BBC1BF06FF}" srcOrd="1" destOrd="0" presId="urn:microsoft.com/office/officeart/2008/layout/LinedList"/>
    <dgm:cxn modelId="{90511FF5-BE5D-4F69-90F7-A299527C11C8}" type="presParOf" srcId="{63211AB1-2BA9-4B37-B8B4-E327A5A24E0A}" destId="{9B648FFF-5763-4B72-AE94-DA91FAA7387B}" srcOrd="4" destOrd="0" presId="urn:microsoft.com/office/officeart/2008/layout/LinedList"/>
    <dgm:cxn modelId="{7355D2E1-54C6-42B6-A9FF-844AA47D2356}" type="presParOf" srcId="{63211AB1-2BA9-4B37-B8B4-E327A5A24E0A}" destId="{2243C47C-217C-4660-8CA0-A407F1466E81}" srcOrd="5" destOrd="0" presId="urn:microsoft.com/office/officeart/2008/layout/LinedList"/>
    <dgm:cxn modelId="{830BE23A-EC59-44AA-BD21-597DC0A8BCFC}" type="presParOf" srcId="{2243C47C-217C-4660-8CA0-A407F1466E81}" destId="{7C86F93B-846B-47A6-BD4D-BC4696508993}" srcOrd="0" destOrd="0" presId="urn:microsoft.com/office/officeart/2008/layout/LinedList"/>
    <dgm:cxn modelId="{535ED384-4A3B-4F9E-9B37-B19FB29D9F19}" type="presParOf" srcId="{2243C47C-217C-4660-8CA0-A407F1466E81}" destId="{054828C4-20F5-4135-A1C3-7D9EA74B98E4}" srcOrd="1" destOrd="0" presId="urn:microsoft.com/office/officeart/2008/layout/LinedList"/>
    <dgm:cxn modelId="{CE1E5052-B160-422E-8629-873FBD8CAC4E}" type="presParOf" srcId="{63211AB1-2BA9-4B37-B8B4-E327A5A24E0A}" destId="{969ECD8A-0A48-4BDF-AF55-FF0415B77FE9}" srcOrd="6" destOrd="0" presId="urn:microsoft.com/office/officeart/2008/layout/LinedList"/>
    <dgm:cxn modelId="{F77D819F-6C4D-4095-A422-4ADB20C03FE8}" type="presParOf" srcId="{63211AB1-2BA9-4B37-B8B4-E327A5A24E0A}" destId="{777CB997-B17D-4E9D-8EB2-B37F41134B22}" srcOrd="7" destOrd="0" presId="urn:microsoft.com/office/officeart/2008/layout/LinedList"/>
    <dgm:cxn modelId="{1A1A07FC-F60A-4880-84D1-B4897E22385C}" type="presParOf" srcId="{777CB997-B17D-4E9D-8EB2-B37F41134B22}" destId="{25F962D8-331B-4AAD-9735-70831EE047F5}" srcOrd="0" destOrd="0" presId="urn:microsoft.com/office/officeart/2008/layout/LinedList"/>
    <dgm:cxn modelId="{AA5BFBCB-A6E5-4D27-A2BA-7AFF92950A09}" type="presParOf" srcId="{777CB997-B17D-4E9D-8EB2-B37F41134B22}" destId="{F811820E-5423-406E-BCE4-5C3870FA965D}" srcOrd="1" destOrd="0" presId="urn:microsoft.com/office/officeart/2008/layout/LinedList"/>
    <dgm:cxn modelId="{EFB877AF-9BD8-4284-844B-5449E364947B}" type="presParOf" srcId="{63211AB1-2BA9-4B37-B8B4-E327A5A24E0A}" destId="{A6AE80D4-410A-40DD-A88A-0336E085A308}" srcOrd="8" destOrd="0" presId="urn:microsoft.com/office/officeart/2008/layout/LinedList"/>
    <dgm:cxn modelId="{3D433CBF-1782-4954-94DD-39C59D0B23C0}" type="presParOf" srcId="{63211AB1-2BA9-4B37-B8B4-E327A5A24E0A}" destId="{AF87E69C-8984-4B2A-8C60-68287E6CEF94}" srcOrd="9" destOrd="0" presId="urn:microsoft.com/office/officeart/2008/layout/LinedList"/>
    <dgm:cxn modelId="{1261BA6B-6094-4F54-9584-D4E790451A5D}" type="presParOf" srcId="{AF87E69C-8984-4B2A-8C60-68287E6CEF94}" destId="{43184D70-53F0-436D-9694-BA302B9D5E7E}" srcOrd="0" destOrd="0" presId="urn:microsoft.com/office/officeart/2008/layout/LinedList"/>
    <dgm:cxn modelId="{D798A1D1-9B2A-45A2-B2D3-9F4EC6DC324E}" type="presParOf" srcId="{AF87E69C-8984-4B2A-8C60-68287E6CEF94}" destId="{17F8C81B-3A07-4D4F-ACD9-2AF43F6ED9D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E9B37CA-47E2-47B4-89FB-C0EA687A2526}"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14DECC7F-FE5C-4B46-8B2B-81387BD10E31}">
      <dgm:prSet/>
      <dgm:spPr/>
      <dgm:t>
        <a:bodyPr/>
        <a:lstStyle/>
        <a:p>
          <a:pPr>
            <a:defRPr cap="all"/>
          </a:pPr>
          <a:r>
            <a:rPr lang="en-US"/>
            <a:t>• Growing gluten-free market</a:t>
          </a:r>
        </a:p>
      </dgm:t>
    </dgm:pt>
    <dgm:pt modelId="{D5143968-9D92-4E3A-851D-A0067A878BCC}" type="parTrans" cxnId="{7360643F-C7E2-4E97-B0B6-131C853885E9}">
      <dgm:prSet/>
      <dgm:spPr/>
      <dgm:t>
        <a:bodyPr/>
        <a:lstStyle/>
        <a:p>
          <a:endParaRPr lang="en-US"/>
        </a:p>
      </dgm:t>
    </dgm:pt>
    <dgm:pt modelId="{8CA1F2E3-30B2-438A-9082-4FB990D9D648}" type="sibTrans" cxnId="{7360643F-C7E2-4E97-B0B6-131C853885E9}">
      <dgm:prSet/>
      <dgm:spPr/>
      <dgm:t>
        <a:bodyPr/>
        <a:lstStyle/>
        <a:p>
          <a:endParaRPr lang="en-US"/>
        </a:p>
      </dgm:t>
    </dgm:pt>
    <dgm:pt modelId="{7FB6ED28-4E86-47C0-89C5-06728501F9D4}">
      <dgm:prSet/>
      <dgm:spPr/>
      <dgm:t>
        <a:bodyPr/>
        <a:lstStyle/>
        <a:p>
          <a:pPr>
            <a:defRPr cap="all"/>
          </a:pPr>
          <a:r>
            <a:rPr lang="en-US"/>
            <a:t>• Clear customer demand and niche focus</a:t>
          </a:r>
        </a:p>
      </dgm:t>
    </dgm:pt>
    <dgm:pt modelId="{02CFA681-4463-4952-9DB5-9BE37B0F7F90}" type="parTrans" cxnId="{01E434C0-1108-439B-9AEC-AB8547D7339F}">
      <dgm:prSet/>
      <dgm:spPr/>
      <dgm:t>
        <a:bodyPr/>
        <a:lstStyle/>
        <a:p>
          <a:endParaRPr lang="en-US"/>
        </a:p>
      </dgm:t>
    </dgm:pt>
    <dgm:pt modelId="{D2FA87C5-5BA0-46AF-B86E-8E31D35B6F45}" type="sibTrans" cxnId="{01E434C0-1108-439B-9AEC-AB8547D7339F}">
      <dgm:prSet/>
      <dgm:spPr/>
      <dgm:t>
        <a:bodyPr/>
        <a:lstStyle/>
        <a:p>
          <a:endParaRPr lang="en-US"/>
        </a:p>
      </dgm:t>
    </dgm:pt>
    <dgm:pt modelId="{FAF1B6E5-900D-40DA-BEDE-4790413B3C0E}">
      <dgm:prSet/>
      <dgm:spPr/>
      <dgm:t>
        <a:bodyPr/>
        <a:lstStyle/>
        <a:p>
          <a:pPr>
            <a:defRPr cap="all"/>
          </a:pPr>
          <a:r>
            <a:rPr lang="en-US"/>
            <a:t>• Scalable online-first business model</a:t>
          </a:r>
        </a:p>
      </dgm:t>
    </dgm:pt>
    <dgm:pt modelId="{6008DB1E-9F0E-426B-A8F3-84C25C848C21}" type="parTrans" cxnId="{F0D2F4EF-A7A6-4A85-941D-CE59745354A7}">
      <dgm:prSet/>
      <dgm:spPr/>
      <dgm:t>
        <a:bodyPr/>
        <a:lstStyle/>
        <a:p>
          <a:endParaRPr lang="en-US"/>
        </a:p>
      </dgm:t>
    </dgm:pt>
    <dgm:pt modelId="{2F50E68F-43A7-4E54-A815-2780D78E2B7F}" type="sibTrans" cxnId="{F0D2F4EF-A7A6-4A85-941D-CE59745354A7}">
      <dgm:prSet/>
      <dgm:spPr/>
      <dgm:t>
        <a:bodyPr/>
        <a:lstStyle/>
        <a:p>
          <a:endParaRPr lang="en-US"/>
        </a:p>
      </dgm:t>
    </dgm:pt>
    <dgm:pt modelId="{7AAA57B5-E95A-4C46-BCB4-E9FD2CAB2FBB}">
      <dgm:prSet/>
      <dgm:spPr/>
      <dgm:t>
        <a:bodyPr/>
        <a:lstStyle/>
        <a:p>
          <a:pPr>
            <a:defRPr cap="all"/>
          </a:pPr>
          <a:r>
            <a:rPr lang="en-US"/>
            <a:t>• Strong emphasis on quality and compliance</a:t>
          </a:r>
        </a:p>
      </dgm:t>
    </dgm:pt>
    <dgm:pt modelId="{19149FD3-6915-45AE-BD7C-48D47775FAC0}" type="parTrans" cxnId="{552B780E-CB6A-4629-B5E2-8A30A6BA479D}">
      <dgm:prSet/>
      <dgm:spPr/>
      <dgm:t>
        <a:bodyPr/>
        <a:lstStyle/>
        <a:p>
          <a:endParaRPr lang="en-US"/>
        </a:p>
      </dgm:t>
    </dgm:pt>
    <dgm:pt modelId="{0646B6B8-863E-4A51-8DA2-1346C1EEB8C4}" type="sibTrans" cxnId="{552B780E-CB6A-4629-B5E2-8A30A6BA479D}">
      <dgm:prSet/>
      <dgm:spPr/>
      <dgm:t>
        <a:bodyPr/>
        <a:lstStyle/>
        <a:p>
          <a:endParaRPr lang="en-US"/>
        </a:p>
      </dgm:t>
    </dgm:pt>
    <dgm:pt modelId="{52C3037E-EB17-4D76-902D-CA0E4B72D079}">
      <dgm:prSet phldr="0"/>
      <dgm:spPr/>
      <dgm:t>
        <a:bodyPr/>
        <a:lstStyle/>
        <a:p>
          <a:pPr>
            <a:lnSpc>
              <a:spcPct val="100000"/>
            </a:lnSpc>
            <a:defRPr cap="all"/>
          </a:pPr>
          <a:r>
            <a:rPr lang="en-US">
              <a:latin typeface="Calibri"/>
            </a:rPr>
            <a:t>1 in 100 people have celiac disease</a:t>
          </a:r>
        </a:p>
      </dgm:t>
    </dgm:pt>
    <dgm:pt modelId="{D301ECFC-E634-4571-BDEB-BAF214559ECA}" type="parTrans" cxnId="{9372531E-5061-42F2-90A7-5EF2C8948237}">
      <dgm:prSet/>
      <dgm:spPr/>
    </dgm:pt>
    <dgm:pt modelId="{6B807E73-DE53-427E-9FFA-E894EDFD94B0}" type="sibTrans" cxnId="{9372531E-5061-42F2-90A7-5EF2C8948237}">
      <dgm:prSet/>
      <dgm:spPr/>
    </dgm:pt>
    <dgm:pt modelId="{976B89C2-12F7-41F6-9F7D-A18493BDEAFB}">
      <dgm:prSet phldr="0"/>
      <dgm:spPr/>
    </dgm:pt>
    <dgm:pt modelId="{49FA878A-90F2-43F2-8393-0947FE5D1984}" type="parTrans" cxnId="{78246BF0-FCAD-43BF-9FD5-9174808B09E4}">
      <dgm:prSet/>
      <dgm:spPr/>
    </dgm:pt>
    <dgm:pt modelId="{8B9C4402-B682-450E-B8BD-14908A95645C}" type="sibTrans" cxnId="{78246BF0-FCAD-43BF-9FD5-9174808B09E4}">
      <dgm:prSet/>
      <dgm:spPr/>
    </dgm:pt>
    <dgm:pt modelId="{A61707F6-FD52-45DE-9E67-D81E4F5DA4EA}">
      <dgm:prSet phldr="0"/>
      <dgm:spPr/>
    </dgm:pt>
    <dgm:pt modelId="{A2E38BAC-FCF9-4951-A852-44D85ED21DC9}" type="parTrans" cxnId="{954C9E7C-3490-4C5B-B40F-E285E7559BBB}">
      <dgm:prSet/>
      <dgm:spPr/>
    </dgm:pt>
    <dgm:pt modelId="{DE4358C1-C0CA-409C-A40F-73B22403066E}" type="sibTrans" cxnId="{954C9E7C-3490-4C5B-B40F-E285E7559BBB}">
      <dgm:prSet/>
      <dgm:spPr/>
    </dgm:pt>
    <dgm:pt modelId="{74337C05-F4A5-4FDD-9776-A9BFC0991FE1}">
      <dgm:prSet phldr="0"/>
      <dgm:spPr/>
      <dgm:t>
        <a:bodyPr/>
        <a:lstStyle/>
        <a:p>
          <a:endParaRPr lang="en-US" cap="all">
            <a:latin typeface="Calibri"/>
          </a:endParaRPr>
        </a:p>
      </dgm:t>
    </dgm:pt>
    <dgm:pt modelId="{270BF45B-1C16-43CB-BFC8-035B8F8997F3}" type="parTrans" cxnId="{34BF04A5-1A0D-48EB-8DFB-7B012B7173DC}">
      <dgm:prSet/>
      <dgm:spPr/>
    </dgm:pt>
    <dgm:pt modelId="{2E14FC71-2501-4AC8-8886-A37992BA8A65}" type="sibTrans" cxnId="{34BF04A5-1A0D-48EB-8DFB-7B012B7173DC}">
      <dgm:prSet/>
      <dgm:spPr/>
    </dgm:pt>
    <dgm:pt modelId="{28121710-1D81-4ABC-9912-64CDCF266B48}">
      <dgm:prSet phldr="0"/>
      <dgm:spPr/>
      <dgm:t>
        <a:bodyPr/>
        <a:lstStyle/>
        <a:p>
          <a:pPr rtl="0"/>
          <a:endParaRPr lang="en-US" cap="all">
            <a:latin typeface="Calibri"/>
          </a:endParaRPr>
        </a:p>
      </dgm:t>
    </dgm:pt>
    <dgm:pt modelId="{0560CE39-42C6-4912-877C-32A010622BC1}" type="parTrans" cxnId="{957E6D99-7D0A-479E-9DD6-DF8CC44C0EA2}">
      <dgm:prSet/>
      <dgm:spPr/>
    </dgm:pt>
    <dgm:pt modelId="{B2FB0637-F6BF-4E4B-AEDD-38E911C8D351}" type="sibTrans" cxnId="{957E6D99-7D0A-479E-9DD6-DF8CC44C0EA2}">
      <dgm:prSet/>
      <dgm:spPr/>
    </dgm:pt>
    <dgm:pt modelId="{559C034B-0EF1-4FF5-87E8-E8DD9CAB0DF5}" type="pres">
      <dgm:prSet presAssocID="{5E9B37CA-47E2-47B4-89FB-C0EA687A2526}" presName="outerComposite" presStyleCnt="0">
        <dgm:presLayoutVars>
          <dgm:chMax val="5"/>
          <dgm:dir/>
          <dgm:resizeHandles val="exact"/>
        </dgm:presLayoutVars>
      </dgm:prSet>
      <dgm:spPr/>
    </dgm:pt>
    <dgm:pt modelId="{52025522-7510-4015-80AF-28873272569C}" type="pres">
      <dgm:prSet presAssocID="{5E9B37CA-47E2-47B4-89FB-C0EA687A2526}" presName="dummyMaxCanvas" presStyleCnt="0">
        <dgm:presLayoutVars/>
      </dgm:prSet>
      <dgm:spPr/>
    </dgm:pt>
    <dgm:pt modelId="{EB599466-0FB4-486F-9C3F-AD0918D45E3D}" type="pres">
      <dgm:prSet presAssocID="{5E9B37CA-47E2-47B4-89FB-C0EA687A2526}" presName="FiveNodes_1" presStyleLbl="node1" presStyleIdx="0" presStyleCnt="5">
        <dgm:presLayoutVars>
          <dgm:bulletEnabled val="1"/>
        </dgm:presLayoutVars>
      </dgm:prSet>
      <dgm:spPr/>
    </dgm:pt>
    <dgm:pt modelId="{BDD2BDA5-9CBA-4F06-B4A8-DEA2628BE2AC}" type="pres">
      <dgm:prSet presAssocID="{5E9B37CA-47E2-47B4-89FB-C0EA687A2526}" presName="FiveNodes_2" presStyleLbl="node1" presStyleIdx="1" presStyleCnt="5">
        <dgm:presLayoutVars>
          <dgm:bulletEnabled val="1"/>
        </dgm:presLayoutVars>
      </dgm:prSet>
      <dgm:spPr/>
    </dgm:pt>
    <dgm:pt modelId="{C3918126-BAE9-4270-AC63-3898B8B9BB62}" type="pres">
      <dgm:prSet presAssocID="{5E9B37CA-47E2-47B4-89FB-C0EA687A2526}" presName="FiveNodes_3" presStyleLbl="node1" presStyleIdx="2" presStyleCnt="5">
        <dgm:presLayoutVars>
          <dgm:bulletEnabled val="1"/>
        </dgm:presLayoutVars>
      </dgm:prSet>
      <dgm:spPr/>
    </dgm:pt>
    <dgm:pt modelId="{B0E4E77C-43D9-4A19-8066-100F95013986}" type="pres">
      <dgm:prSet presAssocID="{5E9B37CA-47E2-47B4-89FB-C0EA687A2526}" presName="FiveNodes_4" presStyleLbl="node1" presStyleIdx="3" presStyleCnt="5">
        <dgm:presLayoutVars>
          <dgm:bulletEnabled val="1"/>
        </dgm:presLayoutVars>
      </dgm:prSet>
      <dgm:spPr/>
    </dgm:pt>
    <dgm:pt modelId="{1841F721-321B-4246-A296-CDC6079AA104}" type="pres">
      <dgm:prSet presAssocID="{5E9B37CA-47E2-47B4-89FB-C0EA687A2526}" presName="FiveNodes_5" presStyleLbl="node1" presStyleIdx="4" presStyleCnt="5">
        <dgm:presLayoutVars>
          <dgm:bulletEnabled val="1"/>
        </dgm:presLayoutVars>
      </dgm:prSet>
      <dgm:spPr/>
    </dgm:pt>
    <dgm:pt modelId="{8A8C8EB7-0C86-4A27-B170-C924DA5BE21E}" type="pres">
      <dgm:prSet presAssocID="{5E9B37CA-47E2-47B4-89FB-C0EA687A2526}" presName="FiveConn_1-2" presStyleLbl="fgAccFollowNode1" presStyleIdx="0" presStyleCnt="4">
        <dgm:presLayoutVars>
          <dgm:bulletEnabled val="1"/>
        </dgm:presLayoutVars>
      </dgm:prSet>
      <dgm:spPr/>
    </dgm:pt>
    <dgm:pt modelId="{3CEE0108-C223-4382-AFB6-C7EA6F310148}" type="pres">
      <dgm:prSet presAssocID="{5E9B37CA-47E2-47B4-89FB-C0EA687A2526}" presName="FiveConn_2-3" presStyleLbl="fgAccFollowNode1" presStyleIdx="1" presStyleCnt="4">
        <dgm:presLayoutVars>
          <dgm:bulletEnabled val="1"/>
        </dgm:presLayoutVars>
      </dgm:prSet>
      <dgm:spPr/>
    </dgm:pt>
    <dgm:pt modelId="{9A401630-DB73-4079-8637-F94E096AFD27}" type="pres">
      <dgm:prSet presAssocID="{5E9B37CA-47E2-47B4-89FB-C0EA687A2526}" presName="FiveConn_3-4" presStyleLbl="fgAccFollowNode1" presStyleIdx="2" presStyleCnt="4">
        <dgm:presLayoutVars>
          <dgm:bulletEnabled val="1"/>
        </dgm:presLayoutVars>
      </dgm:prSet>
      <dgm:spPr/>
    </dgm:pt>
    <dgm:pt modelId="{461D61DE-EE00-4371-9667-2BC401E86773}" type="pres">
      <dgm:prSet presAssocID="{5E9B37CA-47E2-47B4-89FB-C0EA687A2526}" presName="FiveConn_4-5" presStyleLbl="fgAccFollowNode1" presStyleIdx="3" presStyleCnt="4">
        <dgm:presLayoutVars>
          <dgm:bulletEnabled val="1"/>
        </dgm:presLayoutVars>
      </dgm:prSet>
      <dgm:spPr/>
    </dgm:pt>
    <dgm:pt modelId="{2AA51504-F82C-4A9A-9268-EFE2A16EAC43}" type="pres">
      <dgm:prSet presAssocID="{5E9B37CA-47E2-47B4-89FB-C0EA687A2526}" presName="FiveNodes_1_text" presStyleLbl="node1" presStyleIdx="4" presStyleCnt="5">
        <dgm:presLayoutVars>
          <dgm:bulletEnabled val="1"/>
        </dgm:presLayoutVars>
      </dgm:prSet>
      <dgm:spPr/>
    </dgm:pt>
    <dgm:pt modelId="{617BF5A1-C8FF-419E-B1B0-83DB7E5BDABB}" type="pres">
      <dgm:prSet presAssocID="{5E9B37CA-47E2-47B4-89FB-C0EA687A2526}" presName="FiveNodes_2_text" presStyleLbl="node1" presStyleIdx="4" presStyleCnt="5">
        <dgm:presLayoutVars>
          <dgm:bulletEnabled val="1"/>
        </dgm:presLayoutVars>
      </dgm:prSet>
      <dgm:spPr/>
    </dgm:pt>
    <dgm:pt modelId="{9DA1F2B4-7D8B-4383-8723-4A2F311645C4}" type="pres">
      <dgm:prSet presAssocID="{5E9B37CA-47E2-47B4-89FB-C0EA687A2526}" presName="FiveNodes_3_text" presStyleLbl="node1" presStyleIdx="4" presStyleCnt="5">
        <dgm:presLayoutVars>
          <dgm:bulletEnabled val="1"/>
        </dgm:presLayoutVars>
      </dgm:prSet>
      <dgm:spPr/>
    </dgm:pt>
    <dgm:pt modelId="{4B86F823-0797-45D4-9DD6-5E2CEBE82FC8}" type="pres">
      <dgm:prSet presAssocID="{5E9B37CA-47E2-47B4-89FB-C0EA687A2526}" presName="FiveNodes_4_text" presStyleLbl="node1" presStyleIdx="4" presStyleCnt="5">
        <dgm:presLayoutVars>
          <dgm:bulletEnabled val="1"/>
        </dgm:presLayoutVars>
      </dgm:prSet>
      <dgm:spPr/>
    </dgm:pt>
    <dgm:pt modelId="{08060F95-3051-4175-B460-DEE81EC1EDEB}" type="pres">
      <dgm:prSet presAssocID="{5E9B37CA-47E2-47B4-89FB-C0EA687A2526}" presName="FiveNodes_5_text" presStyleLbl="node1" presStyleIdx="4" presStyleCnt="5">
        <dgm:presLayoutVars>
          <dgm:bulletEnabled val="1"/>
        </dgm:presLayoutVars>
      </dgm:prSet>
      <dgm:spPr/>
    </dgm:pt>
  </dgm:ptLst>
  <dgm:cxnLst>
    <dgm:cxn modelId="{552B780E-CB6A-4629-B5E2-8A30A6BA479D}" srcId="{5E9B37CA-47E2-47B4-89FB-C0EA687A2526}" destId="{7AAA57B5-E95A-4C46-BCB4-E9FD2CAB2FBB}" srcOrd="3" destOrd="0" parTransId="{19149FD3-6915-45AE-BD7C-48D47775FAC0}" sibTransId="{0646B6B8-863E-4A51-8DA2-1346C1EEB8C4}"/>
    <dgm:cxn modelId="{6F5E4B1A-5DD0-4733-9186-5AA936101CBA}" type="presOf" srcId="{7FB6ED28-4E86-47C0-89C5-06728501F9D4}" destId="{617BF5A1-C8FF-419E-B1B0-83DB7E5BDABB}" srcOrd="1" destOrd="0" presId="urn:microsoft.com/office/officeart/2005/8/layout/vProcess5"/>
    <dgm:cxn modelId="{9372531E-5061-42F2-90A7-5EF2C8948237}" srcId="{5E9B37CA-47E2-47B4-89FB-C0EA687A2526}" destId="{52C3037E-EB17-4D76-902D-CA0E4B72D079}" srcOrd="4" destOrd="0" parTransId="{D301ECFC-E634-4571-BDEB-BAF214559ECA}" sibTransId="{6B807E73-DE53-427E-9FFA-E894EDFD94B0}"/>
    <dgm:cxn modelId="{06B0682A-EFF8-41D3-B39D-02F2D983A559}" type="presOf" srcId="{5E9B37CA-47E2-47B4-89FB-C0EA687A2526}" destId="{559C034B-0EF1-4FF5-87E8-E8DD9CAB0DF5}" srcOrd="0" destOrd="0" presId="urn:microsoft.com/office/officeart/2005/8/layout/vProcess5"/>
    <dgm:cxn modelId="{973E742B-698E-4D84-9A4B-E1D0F645A8CF}" type="presOf" srcId="{7FB6ED28-4E86-47C0-89C5-06728501F9D4}" destId="{BDD2BDA5-9CBA-4F06-B4A8-DEA2628BE2AC}" srcOrd="0" destOrd="0" presId="urn:microsoft.com/office/officeart/2005/8/layout/vProcess5"/>
    <dgm:cxn modelId="{7360643F-C7E2-4E97-B0B6-131C853885E9}" srcId="{5E9B37CA-47E2-47B4-89FB-C0EA687A2526}" destId="{14DECC7F-FE5C-4B46-8B2B-81387BD10E31}" srcOrd="0" destOrd="0" parTransId="{D5143968-9D92-4E3A-851D-A0067A878BCC}" sibTransId="{8CA1F2E3-30B2-438A-9082-4FB990D9D648}"/>
    <dgm:cxn modelId="{22E6E45C-710B-4109-93B3-1BC2741B1A47}" type="presOf" srcId="{2F50E68F-43A7-4E54-A815-2780D78E2B7F}" destId="{9A401630-DB73-4079-8637-F94E096AFD27}" srcOrd="0" destOrd="0" presId="urn:microsoft.com/office/officeart/2005/8/layout/vProcess5"/>
    <dgm:cxn modelId="{62476A44-FB38-4EEA-971B-AC0FFB7D7560}" type="presOf" srcId="{52C3037E-EB17-4D76-902D-CA0E4B72D079}" destId="{1841F721-321B-4246-A296-CDC6079AA104}" srcOrd="0" destOrd="0" presId="urn:microsoft.com/office/officeart/2005/8/layout/vProcess5"/>
    <dgm:cxn modelId="{0102856B-ED0F-43C8-A8E4-364CB0B58A99}" type="presOf" srcId="{0646B6B8-863E-4A51-8DA2-1346C1EEB8C4}" destId="{461D61DE-EE00-4371-9667-2BC401E86773}" srcOrd="0" destOrd="0" presId="urn:microsoft.com/office/officeart/2005/8/layout/vProcess5"/>
    <dgm:cxn modelId="{1B3CB451-7144-4044-B2DA-A737171AAB37}" type="presOf" srcId="{7AAA57B5-E95A-4C46-BCB4-E9FD2CAB2FBB}" destId="{B0E4E77C-43D9-4A19-8066-100F95013986}" srcOrd="0" destOrd="0" presId="urn:microsoft.com/office/officeart/2005/8/layout/vProcess5"/>
    <dgm:cxn modelId="{499F7F7A-DB3A-4A91-9A39-8C558A3F442A}" type="presOf" srcId="{14DECC7F-FE5C-4B46-8B2B-81387BD10E31}" destId="{EB599466-0FB4-486F-9C3F-AD0918D45E3D}" srcOrd="0" destOrd="0" presId="urn:microsoft.com/office/officeart/2005/8/layout/vProcess5"/>
    <dgm:cxn modelId="{954C9E7C-3490-4C5B-B40F-E285E7559BBB}" srcId="{5E9B37CA-47E2-47B4-89FB-C0EA687A2526}" destId="{A61707F6-FD52-45DE-9E67-D81E4F5DA4EA}" srcOrd="6" destOrd="0" parTransId="{A2E38BAC-FCF9-4951-A852-44D85ED21DC9}" sibTransId="{DE4358C1-C0CA-409C-A40F-73B22403066E}"/>
    <dgm:cxn modelId="{D2350B90-9D05-42D5-B8B6-B281904D482E}" type="presOf" srcId="{8CA1F2E3-30B2-438A-9082-4FB990D9D648}" destId="{8A8C8EB7-0C86-4A27-B170-C924DA5BE21E}" srcOrd="0" destOrd="0" presId="urn:microsoft.com/office/officeart/2005/8/layout/vProcess5"/>
    <dgm:cxn modelId="{957E6D99-7D0A-479E-9DD6-DF8CC44C0EA2}" srcId="{5E9B37CA-47E2-47B4-89FB-C0EA687A2526}" destId="{28121710-1D81-4ABC-9912-64CDCF266B48}" srcOrd="8" destOrd="0" parTransId="{0560CE39-42C6-4912-877C-32A010622BC1}" sibTransId="{B2FB0637-F6BF-4E4B-AEDD-38E911C8D351}"/>
    <dgm:cxn modelId="{7FACE79D-66F2-4E01-8A5E-292B6DC939B8}" type="presOf" srcId="{14DECC7F-FE5C-4B46-8B2B-81387BD10E31}" destId="{2AA51504-F82C-4A9A-9268-EFE2A16EAC43}" srcOrd="1" destOrd="0" presId="urn:microsoft.com/office/officeart/2005/8/layout/vProcess5"/>
    <dgm:cxn modelId="{34BF04A5-1A0D-48EB-8DFB-7B012B7173DC}" srcId="{5E9B37CA-47E2-47B4-89FB-C0EA687A2526}" destId="{74337C05-F4A5-4FDD-9776-A9BFC0991FE1}" srcOrd="7" destOrd="0" parTransId="{270BF45B-1C16-43CB-BFC8-035B8F8997F3}" sibTransId="{2E14FC71-2501-4AC8-8886-A37992BA8A65}"/>
    <dgm:cxn modelId="{FC596BA5-9BE5-498E-9A60-46E1345E8037}" type="presOf" srcId="{7AAA57B5-E95A-4C46-BCB4-E9FD2CAB2FBB}" destId="{4B86F823-0797-45D4-9DD6-5E2CEBE82FC8}" srcOrd="1" destOrd="0" presId="urn:microsoft.com/office/officeart/2005/8/layout/vProcess5"/>
    <dgm:cxn modelId="{01E434C0-1108-439B-9AEC-AB8547D7339F}" srcId="{5E9B37CA-47E2-47B4-89FB-C0EA687A2526}" destId="{7FB6ED28-4E86-47C0-89C5-06728501F9D4}" srcOrd="1" destOrd="0" parTransId="{02CFA681-4463-4952-9DB5-9BE37B0F7F90}" sibTransId="{D2FA87C5-5BA0-46AF-B86E-8E31D35B6F45}"/>
    <dgm:cxn modelId="{918227E2-58E8-4EA2-B71F-6A992FE61E32}" type="presOf" srcId="{FAF1B6E5-900D-40DA-BEDE-4790413B3C0E}" destId="{9DA1F2B4-7D8B-4383-8723-4A2F311645C4}" srcOrd="1" destOrd="0" presId="urn:microsoft.com/office/officeart/2005/8/layout/vProcess5"/>
    <dgm:cxn modelId="{C2A293E8-AE4D-43CC-9F6E-740EF5C026B8}" type="presOf" srcId="{FAF1B6E5-900D-40DA-BEDE-4790413B3C0E}" destId="{C3918126-BAE9-4270-AC63-3898B8B9BB62}" srcOrd="0" destOrd="0" presId="urn:microsoft.com/office/officeart/2005/8/layout/vProcess5"/>
    <dgm:cxn modelId="{9050B2EA-8DBB-42CA-9A92-A70DF38960A4}" type="presOf" srcId="{D2FA87C5-5BA0-46AF-B86E-8E31D35B6F45}" destId="{3CEE0108-C223-4382-AFB6-C7EA6F310148}" srcOrd="0" destOrd="0" presId="urn:microsoft.com/office/officeart/2005/8/layout/vProcess5"/>
    <dgm:cxn modelId="{F0D2F4EF-A7A6-4A85-941D-CE59745354A7}" srcId="{5E9B37CA-47E2-47B4-89FB-C0EA687A2526}" destId="{FAF1B6E5-900D-40DA-BEDE-4790413B3C0E}" srcOrd="2" destOrd="0" parTransId="{6008DB1E-9F0E-426B-A8F3-84C25C848C21}" sibTransId="{2F50E68F-43A7-4E54-A815-2780D78E2B7F}"/>
    <dgm:cxn modelId="{78246BF0-FCAD-43BF-9FD5-9174808B09E4}" srcId="{5E9B37CA-47E2-47B4-89FB-C0EA687A2526}" destId="{976B89C2-12F7-41F6-9F7D-A18493BDEAFB}" srcOrd="5" destOrd="0" parTransId="{49FA878A-90F2-43F2-8393-0947FE5D1984}" sibTransId="{8B9C4402-B682-450E-B8BD-14908A95645C}"/>
    <dgm:cxn modelId="{A96A9CF6-8967-4437-A429-32602A4F4E95}" type="presOf" srcId="{52C3037E-EB17-4D76-902D-CA0E4B72D079}" destId="{08060F95-3051-4175-B460-DEE81EC1EDEB}" srcOrd="1" destOrd="0" presId="urn:microsoft.com/office/officeart/2005/8/layout/vProcess5"/>
    <dgm:cxn modelId="{E725C77E-4EF2-45AB-A780-05E968FFCFD6}" type="presParOf" srcId="{559C034B-0EF1-4FF5-87E8-E8DD9CAB0DF5}" destId="{52025522-7510-4015-80AF-28873272569C}" srcOrd="0" destOrd="0" presId="urn:microsoft.com/office/officeart/2005/8/layout/vProcess5"/>
    <dgm:cxn modelId="{E9CFBCC6-818B-4C4D-94C6-472C592474BD}" type="presParOf" srcId="{559C034B-0EF1-4FF5-87E8-E8DD9CAB0DF5}" destId="{EB599466-0FB4-486F-9C3F-AD0918D45E3D}" srcOrd="1" destOrd="0" presId="urn:microsoft.com/office/officeart/2005/8/layout/vProcess5"/>
    <dgm:cxn modelId="{BED081FC-EDC9-4FE9-9D46-7EA42DE2353C}" type="presParOf" srcId="{559C034B-0EF1-4FF5-87E8-E8DD9CAB0DF5}" destId="{BDD2BDA5-9CBA-4F06-B4A8-DEA2628BE2AC}" srcOrd="2" destOrd="0" presId="urn:microsoft.com/office/officeart/2005/8/layout/vProcess5"/>
    <dgm:cxn modelId="{D001B291-5371-4734-9D63-089FD11D20C6}" type="presParOf" srcId="{559C034B-0EF1-4FF5-87E8-E8DD9CAB0DF5}" destId="{C3918126-BAE9-4270-AC63-3898B8B9BB62}" srcOrd="3" destOrd="0" presId="urn:microsoft.com/office/officeart/2005/8/layout/vProcess5"/>
    <dgm:cxn modelId="{FF047567-1E64-481D-A1CB-534350F78550}" type="presParOf" srcId="{559C034B-0EF1-4FF5-87E8-E8DD9CAB0DF5}" destId="{B0E4E77C-43D9-4A19-8066-100F95013986}" srcOrd="4" destOrd="0" presId="urn:microsoft.com/office/officeart/2005/8/layout/vProcess5"/>
    <dgm:cxn modelId="{480027D8-5A39-420F-AFEE-0BFF2C00578E}" type="presParOf" srcId="{559C034B-0EF1-4FF5-87E8-E8DD9CAB0DF5}" destId="{1841F721-321B-4246-A296-CDC6079AA104}" srcOrd="5" destOrd="0" presId="urn:microsoft.com/office/officeart/2005/8/layout/vProcess5"/>
    <dgm:cxn modelId="{35BE781C-F368-452F-9538-F0EB6E05D40C}" type="presParOf" srcId="{559C034B-0EF1-4FF5-87E8-E8DD9CAB0DF5}" destId="{8A8C8EB7-0C86-4A27-B170-C924DA5BE21E}" srcOrd="6" destOrd="0" presId="urn:microsoft.com/office/officeart/2005/8/layout/vProcess5"/>
    <dgm:cxn modelId="{5F25D44C-C77C-4F20-BAB7-45185B7629BC}" type="presParOf" srcId="{559C034B-0EF1-4FF5-87E8-E8DD9CAB0DF5}" destId="{3CEE0108-C223-4382-AFB6-C7EA6F310148}" srcOrd="7" destOrd="0" presId="urn:microsoft.com/office/officeart/2005/8/layout/vProcess5"/>
    <dgm:cxn modelId="{0C2B8293-F264-4A3A-9F1D-C654F3FB7618}" type="presParOf" srcId="{559C034B-0EF1-4FF5-87E8-E8DD9CAB0DF5}" destId="{9A401630-DB73-4079-8637-F94E096AFD27}" srcOrd="8" destOrd="0" presId="urn:microsoft.com/office/officeart/2005/8/layout/vProcess5"/>
    <dgm:cxn modelId="{97437437-7671-463D-B30B-ECA6577D8344}" type="presParOf" srcId="{559C034B-0EF1-4FF5-87E8-E8DD9CAB0DF5}" destId="{461D61DE-EE00-4371-9667-2BC401E86773}" srcOrd="9" destOrd="0" presId="urn:microsoft.com/office/officeart/2005/8/layout/vProcess5"/>
    <dgm:cxn modelId="{0231A176-E90E-4E90-A820-C99C332D78D1}" type="presParOf" srcId="{559C034B-0EF1-4FF5-87E8-E8DD9CAB0DF5}" destId="{2AA51504-F82C-4A9A-9268-EFE2A16EAC43}" srcOrd="10" destOrd="0" presId="urn:microsoft.com/office/officeart/2005/8/layout/vProcess5"/>
    <dgm:cxn modelId="{E11F42B6-9FA8-4EE6-A940-D2DAF87AE0F8}" type="presParOf" srcId="{559C034B-0EF1-4FF5-87E8-E8DD9CAB0DF5}" destId="{617BF5A1-C8FF-419E-B1B0-83DB7E5BDABB}" srcOrd="11" destOrd="0" presId="urn:microsoft.com/office/officeart/2005/8/layout/vProcess5"/>
    <dgm:cxn modelId="{8ACE451B-FF12-4BD3-B89A-5192255CDD83}" type="presParOf" srcId="{559C034B-0EF1-4FF5-87E8-E8DD9CAB0DF5}" destId="{9DA1F2B4-7D8B-4383-8723-4A2F311645C4}" srcOrd="12" destOrd="0" presId="urn:microsoft.com/office/officeart/2005/8/layout/vProcess5"/>
    <dgm:cxn modelId="{9E969848-812D-4B91-86B0-F9489D71F873}" type="presParOf" srcId="{559C034B-0EF1-4FF5-87E8-E8DD9CAB0DF5}" destId="{4B86F823-0797-45D4-9DD6-5E2CEBE82FC8}" srcOrd="13" destOrd="0" presId="urn:microsoft.com/office/officeart/2005/8/layout/vProcess5"/>
    <dgm:cxn modelId="{25752044-9D42-44D5-A052-B95A4344F4B0}" type="presParOf" srcId="{559C034B-0EF1-4FF5-87E8-E8DD9CAB0DF5}" destId="{08060F95-3051-4175-B460-DEE81EC1EDEB}"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F15B1E-002B-4ACF-9704-9FC13A90F3D9}">
      <dsp:nvSpPr>
        <dsp:cNvPr id="0" name=""/>
        <dsp:cNvSpPr/>
      </dsp:nvSpPr>
      <dsp:spPr>
        <a:xfrm>
          <a:off x="0" y="675"/>
          <a:ext cx="5175384"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6045794-F0A0-4FA6-840F-27C36AA29BB9}">
      <dsp:nvSpPr>
        <dsp:cNvPr id="0" name=""/>
        <dsp:cNvSpPr/>
      </dsp:nvSpPr>
      <dsp:spPr>
        <a:xfrm>
          <a:off x="0" y="675"/>
          <a:ext cx="5175384"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defRPr cap="all"/>
          </a:pPr>
          <a:r>
            <a:rPr lang="en-US" sz="1200" kern="1200">
              <a:latin typeface="Arial"/>
              <a:cs typeface="Arial"/>
            </a:rPr>
            <a:t>Have u ever walked into a shop and struggled to find that’s truly gluten?</a:t>
          </a:r>
        </a:p>
      </dsp:txBody>
      <dsp:txXfrm>
        <a:off x="0" y="675"/>
        <a:ext cx="5175384" cy="614976"/>
      </dsp:txXfrm>
    </dsp:sp>
    <dsp:sp modelId="{210D6018-9BCC-499E-9279-3F778D82836F}">
      <dsp:nvSpPr>
        <dsp:cNvPr id="0" name=""/>
        <dsp:cNvSpPr/>
      </dsp:nvSpPr>
      <dsp:spPr>
        <a:xfrm>
          <a:off x="0" y="615652"/>
          <a:ext cx="5175384" cy="0"/>
        </a:xfrm>
        <a:prstGeom prst="line">
          <a:avLst/>
        </a:prstGeom>
        <a:solidFill>
          <a:schemeClr val="accent2">
            <a:hueOff val="585190"/>
            <a:satOff val="-730"/>
            <a:lumOff val="172"/>
            <a:alphaOff val="0"/>
          </a:schemeClr>
        </a:solidFill>
        <a:ln w="25400" cap="flat" cmpd="sng" algn="ctr">
          <a:solidFill>
            <a:schemeClr val="accent2">
              <a:hueOff val="585190"/>
              <a:satOff val="-730"/>
              <a:lumOff val="17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7322CB2-DFB5-41B0-9905-133669C12F14}">
      <dsp:nvSpPr>
        <dsp:cNvPr id="0" name=""/>
        <dsp:cNvSpPr/>
      </dsp:nvSpPr>
      <dsp:spPr>
        <a:xfrm>
          <a:off x="0" y="615652"/>
          <a:ext cx="5175384"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defRPr cap="all"/>
          </a:pPr>
          <a:r>
            <a:rPr lang="en-US" sz="800" kern="1200">
              <a:latin typeface="Arial"/>
              <a:cs typeface="Arial"/>
            </a:rPr>
            <a:t>Imagine going shopping and not having to check every </a:t>
          </a:r>
          <a:r>
            <a:rPr lang="en-US" sz="800" kern="1200" err="1">
              <a:latin typeface="Arial"/>
              <a:cs typeface="Arial"/>
            </a:rPr>
            <a:t>lable</a:t>
          </a:r>
          <a:r>
            <a:rPr lang="en-US" sz="800" kern="1200">
              <a:latin typeface="Arial"/>
              <a:cs typeface="Arial"/>
            </a:rPr>
            <a:t>.?</a:t>
          </a:r>
        </a:p>
      </dsp:txBody>
      <dsp:txXfrm>
        <a:off x="0" y="615652"/>
        <a:ext cx="5175384" cy="614976"/>
      </dsp:txXfrm>
    </dsp:sp>
    <dsp:sp modelId="{9CDC4C59-F5C2-45BF-8586-0F83CB9BE4E0}">
      <dsp:nvSpPr>
        <dsp:cNvPr id="0" name=""/>
        <dsp:cNvSpPr/>
      </dsp:nvSpPr>
      <dsp:spPr>
        <a:xfrm>
          <a:off x="0" y="1230628"/>
          <a:ext cx="5175384" cy="0"/>
        </a:xfrm>
        <a:prstGeom prst="line">
          <a:avLst/>
        </a:prstGeom>
        <a:solidFill>
          <a:schemeClr val="accent2">
            <a:hueOff val="1170380"/>
            <a:satOff val="-1460"/>
            <a:lumOff val="343"/>
            <a:alphaOff val="0"/>
          </a:schemeClr>
        </a:solidFill>
        <a:ln w="25400" cap="flat" cmpd="sng" algn="ctr">
          <a:solidFill>
            <a:schemeClr val="accent2">
              <a:hueOff val="1170380"/>
              <a:satOff val="-1460"/>
              <a:lumOff val="34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59B8B2D-CF2A-427C-93B9-B58FC8803101}">
      <dsp:nvSpPr>
        <dsp:cNvPr id="0" name=""/>
        <dsp:cNvSpPr/>
      </dsp:nvSpPr>
      <dsp:spPr>
        <a:xfrm>
          <a:off x="0" y="1230628"/>
          <a:ext cx="5175384"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defRPr cap="all"/>
          </a:pPr>
          <a:r>
            <a:rPr lang="en-US" sz="800" kern="1200">
              <a:latin typeface="Arial"/>
              <a:cs typeface="Arial"/>
            </a:rPr>
            <a:t>That’s the idea behind my gluten free shop, a place dedicated to providing safe high quality gluten free foods.</a:t>
          </a:r>
        </a:p>
      </dsp:txBody>
      <dsp:txXfrm>
        <a:off x="0" y="1230628"/>
        <a:ext cx="5175384" cy="614976"/>
      </dsp:txXfrm>
    </dsp:sp>
    <dsp:sp modelId="{9FDE2AC5-1879-4A77-BBB7-8343FD47C21C}">
      <dsp:nvSpPr>
        <dsp:cNvPr id="0" name=""/>
        <dsp:cNvSpPr/>
      </dsp:nvSpPr>
      <dsp:spPr>
        <a:xfrm>
          <a:off x="0" y="1845605"/>
          <a:ext cx="5175384" cy="0"/>
        </a:xfrm>
        <a:prstGeom prst="line">
          <a:avLst/>
        </a:prstGeom>
        <a:solidFill>
          <a:schemeClr val="accent2">
            <a:hueOff val="1755570"/>
            <a:satOff val="-2190"/>
            <a:lumOff val="515"/>
            <a:alphaOff val="0"/>
          </a:schemeClr>
        </a:solidFill>
        <a:ln w="25400" cap="flat" cmpd="sng" algn="ctr">
          <a:solidFill>
            <a:schemeClr val="accent2">
              <a:hueOff val="1755570"/>
              <a:satOff val="-2190"/>
              <a:lumOff val="51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50AD221-950F-408F-84CA-D1DC273C49C6}">
      <dsp:nvSpPr>
        <dsp:cNvPr id="0" name=""/>
        <dsp:cNvSpPr/>
      </dsp:nvSpPr>
      <dsp:spPr>
        <a:xfrm>
          <a:off x="0" y="1845605"/>
          <a:ext cx="5175384"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defRPr cap="all"/>
          </a:pPr>
          <a:r>
            <a:rPr lang="en-US" sz="800" kern="1200">
              <a:latin typeface="Arial"/>
              <a:cs typeface="Arial"/>
            </a:rPr>
            <a:t>• Gluten-free baked goods business targeting dietary needs</a:t>
          </a:r>
        </a:p>
      </dsp:txBody>
      <dsp:txXfrm>
        <a:off x="0" y="1845605"/>
        <a:ext cx="5175384" cy="614976"/>
      </dsp:txXfrm>
    </dsp:sp>
    <dsp:sp modelId="{70D9E0D0-362A-4E6A-B6BA-49A3DA74689A}">
      <dsp:nvSpPr>
        <dsp:cNvPr id="0" name=""/>
        <dsp:cNvSpPr/>
      </dsp:nvSpPr>
      <dsp:spPr>
        <a:xfrm>
          <a:off x="0" y="2460582"/>
          <a:ext cx="5175384" cy="0"/>
        </a:xfrm>
        <a:prstGeom prst="line">
          <a:avLst/>
        </a:prstGeom>
        <a:solidFill>
          <a:schemeClr val="accent2">
            <a:hueOff val="2340759"/>
            <a:satOff val="-2919"/>
            <a:lumOff val="686"/>
            <a:alphaOff val="0"/>
          </a:schemeClr>
        </a:solidFill>
        <a:ln w="25400" cap="flat" cmpd="sng" algn="ctr">
          <a:solidFill>
            <a:schemeClr val="accent2">
              <a:hueOff val="2340759"/>
              <a:satOff val="-2919"/>
              <a:lumOff val="68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3F63458-B108-4CEC-A42B-9217E9340666}">
      <dsp:nvSpPr>
        <dsp:cNvPr id="0" name=""/>
        <dsp:cNvSpPr/>
      </dsp:nvSpPr>
      <dsp:spPr>
        <a:xfrm>
          <a:off x="0" y="2460582"/>
          <a:ext cx="5175384"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defRPr cap="all"/>
          </a:pPr>
          <a:r>
            <a:rPr lang="en-US" sz="800" kern="1200">
              <a:latin typeface="Arial"/>
              <a:cs typeface="Arial"/>
            </a:rPr>
            <a:t>• Products include cookies, brownies, muffins, and bread</a:t>
          </a:r>
        </a:p>
      </dsp:txBody>
      <dsp:txXfrm>
        <a:off x="0" y="2460582"/>
        <a:ext cx="5175384" cy="614976"/>
      </dsp:txXfrm>
    </dsp:sp>
    <dsp:sp modelId="{C8607244-00EB-4509-9654-F77B7E79C233}">
      <dsp:nvSpPr>
        <dsp:cNvPr id="0" name=""/>
        <dsp:cNvSpPr/>
      </dsp:nvSpPr>
      <dsp:spPr>
        <a:xfrm>
          <a:off x="0" y="3075558"/>
          <a:ext cx="5175384" cy="0"/>
        </a:xfrm>
        <a:prstGeom prst="line">
          <a:avLst/>
        </a:prstGeom>
        <a:solidFill>
          <a:schemeClr val="accent2">
            <a:hueOff val="2925949"/>
            <a:satOff val="-3649"/>
            <a:lumOff val="858"/>
            <a:alphaOff val="0"/>
          </a:schemeClr>
        </a:solidFill>
        <a:ln w="25400" cap="flat" cmpd="sng" algn="ctr">
          <a:solidFill>
            <a:schemeClr val="accent2">
              <a:hueOff val="2925949"/>
              <a:satOff val="-3649"/>
              <a:lumOff val="85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7DF9C4D-E5D2-48B1-8477-7B04FE5014AF}">
      <dsp:nvSpPr>
        <dsp:cNvPr id="0" name=""/>
        <dsp:cNvSpPr/>
      </dsp:nvSpPr>
      <dsp:spPr>
        <a:xfrm>
          <a:off x="0" y="3075558"/>
          <a:ext cx="5175384"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defRPr cap="all"/>
          </a:pPr>
          <a:r>
            <a:rPr lang="en-US" sz="800" kern="1200">
              <a:latin typeface="Arial"/>
              <a:cs typeface="Arial"/>
            </a:rPr>
            <a:t>• Unique selling points: strict gluten-free standards, taste, affordability</a:t>
          </a:r>
        </a:p>
      </dsp:txBody>
      <dsp:txXfrm>
        <a:off x="0" y="3075558"/>
        <a:ext cx="5175384" cy="614976"/>
      </dsp:txXfrm>
    </dsp:sp>
    <dsp:sp modelId="{1E2EA794-9276-4C25-8758-3619A9C8284E}">
      <dsp:nvSpPr>
        <dsp:cNvPr id="0" name=""/>
        <dsp:cNvSpPr/>
      </dsp:nvSpPr>
      <dsp:spPr>
        <a:xfrm>
          <a:off x="0" y="3690535"/>
          <a:ext cx="5175384" cy="0"/>
        </a:xfrm>
        <a:prstGeom prst="line">
          <a:avLst/>
        </a:prstGeom>
        <a:solidFill>
          <a:schemeClr val="accent2">
            <a:hueOff val="3511139"/>
            <a:satOff val="-4379"/>
            <a:lumOff val="1030"/>
            <a:alphaOff val="0"/>
          </a:schemeClr>
        </a:solidFill>
        <a:ln w="25400" cap="flat" cmpd="sng" algn="ctr">
          <a:solidFill>
            <a:schemeClr val="accent2">
              <a:hueOff val="3511139"/>
              <a:satOff val="-4379"/>
              <a:lumOff val="103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F1A66BA-53A5-425B-83AF-255DC81AD42C}">
      <dsp:nvSpPr>
        <dsp:cNvPr id="0" name=""/>
        <dsp:cNvSpPr/>
      </dsp:nvSpPr>
      <dsp:spPr>
        <a:xfrm>
          <a:off x="0" y="3690535"/>
          <a:ext cx="5175384"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defRPr cap="all"/>
          </a:pPr>
          <a:r>
            <a:rPr lang="en-US" sz="800" kern="1200">
              <a:latin typeface="Arial"/>
              <a:cs typeface="Arial"/>
            </a:rPr>
            <a:t>• Founder-led management structure.</a:t>
          </a:r>
        </a:p>
      </dsp:txBody>
      <dsp:txXfrm>
        <a:off x="0" y="3690535"/>
        <a:ext cx="5175384" cy="614976"/>
      </dsp:txXfrm>
    </dsp:sp>
    <dsp:sp modelId="{299779FC-C664-4487-B1C0-48CE1A917B5C}">
      <dsp:nvSpPr>
        <dsp:cNvPr id="0" name=""/>
        <dsp:cNvSpPr/>
      </dsp:nvSpPr>
      <dsp:spPr>
        <a:xfrm>
          <a:off x="0" y="4305512"/>
          <a:ext cx="5175384" cy="0"/>
        </a:xfrm>
        <a:prstGeom prst="line">
          <a:avLst/>
        </a:prstGeom>
        <a:solidFill>
          <a:schemeClr val="accent2">
            <a:hueOff val="4096329"/>
            <a:satOff val="-5109"/>
            <a:lumOff val="1201"/>
            <a:alphaOff val="0"/>
          </a:schemeClr>
        </a:solidFill>
        <a:ln w="25400" cap="flat" cmpd="sng" algn="ctr">
          <a:solidFill>
            <a:schemeClr val="accent2">
              <a:hueOff val="4096329"/>
              <a:satOff val="-5109"/>
              <a:lumOff val="120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A6D9815-9E6C-4396-8926-5A75AED62199}">
      <dsp:nvSpPr>
        <dsp:cNvPr id="0" name=""/>
        <dsp:cNvSpPr/>
      </dsp:nvSpPr>
      <dsp:spPr>
        <a:xfrm>
          <a:off x="0" y="4305512"/>
          <a:ext cx="5175384"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rtl="0">
            <a:lnSpc>
              <a:spcPct val="90000"/>
            </a:lnSpc>
            <a:spcBef>
              <a:spcPct val="0"/>
            </a:spcBef>
            <a:spcAft>
              <a:spcPct val="35000"/>
            </a:spcAft>
            <a:buNone/>
            <a:defRPr cap="all"/>
          </a:pPr>
          <a:r>
            <a:rPr lang="en-US" sz="800" kern="1200">
              <a:latin typeface="Arial"/>
              <a:cs typeface="Arial"/>
            </a:rPr>
            <a:t>• Legal format: Sole trader easy to start, full control of decisions, simple accounting, lower set up .As a sole trader I will manage daily operations purchasing, customer service, and financial management.  the business will be registered with HMRC and the local </a:t>
          </a:r>
          <a:r>
            <a:rPr lang="en-US" sz="800" kern="1200" err="1">
              <a:latin typeface="Arial"/>
              <a:cs typeface="Arial"/>
            </a:rPr>
            <a:t>councill</a:t>
          </a:r>
          <a:r>
            <a:rPr lang="en-US" sz="800" kern="1200">
              <a:latin typeface="Arial"/>
              <a:cs typeface="Arial"/>
            </a:rPr>
            <a:t> to comply with the UK food safety regulations.</a:t>
          </a:r>
        </a:p>
      </dsp:txBody>
      <dsp:txXfrm>
        <a:off x="0" y="4305512"/>
        <a:ext cx="5175384" cy="614976"/>
      </dsp:txXfrm>
    </dsp:sp>
    <dsp:sp modelId="{25A8572C-6BDB-445A-87C9-F23B84BEB1D9}">
      <dsp:nvSpPr>
        <dsp:cNvPr id="0" name=""/>
        <dsp:cNvSpPr/>
      </dsp:nvSpPr>
      <dsp:spPr>
        <a:xfrm>
          <a:off x="0" y="4920488"/>
          <a:ext cx="5175384" cy="0"/>
        </a:xfrm>
        <a:prstGeom prst="line">
          <a:avLst/>
        </a:prstGeom>
        <a:solidFill>
          <a:schemeClr val="accent2">
            <a:hueOff val="4681519"/>
            <a:satOff val="-5839"/>
            <a:lumOff val="1373"/>
            <a:alphaOff val="0"/>
          </a:schemeClr>
        </a:solidFill>
        <a:ln w="25400" cap="flat" cmpd="sng" algn="ctr">
          <a:solidFill>
            <a:schemeClr val="accent2">
              <a:hueOff val="4681519"/>
              <a:satOff val="-5839"/>
              <a:lumOff val="137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6E26214-BF3F-441C-BB81-B7238F3B947C}">
      <dsp:nvSpPr>
        <dsp:cNvPr id="0" name=""/>
        <dsp:cNvSpPr/>
      </dsp:nvSpPr>
      <dsp:spPr>
        <a:xfrm>
          <a:off x="0" y="4920488"/>
          <a:ext cx="5175384"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defRPr cap="all"/>
          </a:pPr>
          <a:endParaRPr lang="en-US" sz="800" kern="1200">
            <a:latin typeface="Calibri"/>
          </a:endParaRPr>
        </a:p>
      </dsp:txBody>
      <dsp:txXfrm>
        <a:off x="0" y="4920488"/>
        <a:ext cx="5175384" cy="6149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F19843-BD81-40E4-9226-21923490D76D}">
      <dsp:nvSpPr>
        <dsp:cNvPr id="0" name=""/>
        <dsp:cNvSpPr/>
      </dsp:nvSpPr>
      <dsp:spPr>
        <a:xfrm>
          <a:off x="0" y="12319"/>
          <a:ext cx="4000647" cy="58819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US" sz="1200" kern="1200">
              <a:solidFill>
                <a:srgbClr val="FFFFFF"/>
              </a:solidFill>
              <a:latin typeface="Arial"/>
              <a:ea typeface="+mn-ea"/>
              <a:cs typeface="Arial"/>
            </a:rPr>
            <a:t>Political: government food regulations safety standards.</a:t>
          </a:r>
        </a:p>
      </dsp:txBody>
      <dsp:txXfrm>
        <a:off x="28714" y="41033"/>
        <a:ext cx="3943219" cy="530771"/>
      </dsp:txXfrm>
    </dsp:sp>
    <dsp:sp modelId="{458058D4-857B-4A30-8F48-84A6B5A90909}">
      <dsp:nvSpPr>
        <dsp:cNvPr id="0" name=""/>
        <dsp:cNvSpPr/>
      </dsp:nvSpPr>
      <dsp:spPr>
        <a:xfrm>
          <a:off x="0" y="643719"/>
          <a:ext cx="4000647" cy="58819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US" sz="1500" kern="1200">
              <a:solidFill>
                <a:srgbClr val="FFFFFF"/>
              </a:solidFill>
              <a:latin typeface="Arial"/>
              <a:ea typeface="+mn-ea"/>
              <a:cs typeface="Arial"/>
            </a:rPr>
            <a:t>Economics: Inflation and rising costs.</a:t>
          </a:r>
        </a:p>
      </dsp:txBody>
      <dsp:txXfrm>
        <a:off x="28714" y="672433"/>
        <a:ext cx="3943219" cy="530771"/>
      </dsp:txXfrm>
    </dsp:sp>
    <dsp:sp modelId="{068C4CE6-CF6C-4E4F-8A9B-7B3BA7F6E60C}">
      <dsp:nvSpPr>
        <dsp:cNvPr id="0" name=""/>
        <dsp:cNvSpPr/>
      </dsp:nvSpPr>
      <dsp:spPr>
        <a:xfrm>
          <a:off x="0" y="1275118"/>
          <a:ext cx="4000647" cy="58819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solidFill>
                <a:srgbClr val="FFFFFF"/>
              </a:solidFill>
              <a:latin typeface="Arial"/>
              <a:ea typeface="+mn-ea"/>
              <a:cs typeface="Arial"/>
            </a:rPr>
            <a:t> Social: Increased awareness of coeliac disease and gluten intolerance</a:t>
          </a:r>
        </a:p>
      </dsp:txBody>
      <dsp:txXfrm>
        <a:off x="28714" y="1303832"/>
        <a:ext cx="3943219" cy="530771"/>
      </dsp:txXfrm>
    </dsp:sp>
    <dsp:sp modelId="{5B88D3ED-79FB-45A0-9E72-9CC01DD61F9A}">
      <dsp:nvSpPr>
        <dsp:cNvPr id="0" name=""/>
        <dsp:cNvSpPr/>
      </dsp:nvSpPr>
      <dsp:spPr>
        <a:xfrm>
          <a:off x="0" y="1906517"/>
          <a:ext cx="4000647" cy="58819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solidFill>
                <a:srgbClr val="FFFFFF"/>
              </a:solidFill>
              <a:latin typeface="Arial"/>
              <a:ea typeface="+mn-ea"/>
              <a:cs typeface="Arial"/>
            </a:rPr>
            <a:t> Legal: Compliance with UK food safety and allergen labelling regulations</a:t>
          </a:r>
        </a:p>
      </dsp:txBody>
      <dsp:txXfrm>
        <a:off x="28714" y="1935231"/>
        <a:ext cx="3943219" cy="530771"/>
      </dsp:txXfrm>
    </dsp:sp>
    <dsp:sp modelId="{01F11AB6-F341-44C4-A2A5-A983139C20C4}">
      <dsp:nvSpPr>
        <dsp:cNvPr id="0" name=""/>
        <dsp:cNvSpPr/>
      </dsp:nvSpPr>
      <dsp:spPr>
        <a:xfrm>
          <a:off x="0" y="2537916"/>
          <a:ext cx="4000647" cy="58819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solidFill>
                <a:srgbClr val="FFFFFF"/>
              </a:solidFill>
              <a:latin typeface="Arial"/>
              <a:ea typeface="+mn-ea"/>
              <a:cs typeface="Arial"/>
            </a:rPr>
            <a:t> Economic: Continued demand for specialist food despite rising costs</a:t>
          </a:r>
        </a:p>
      </dsp:txBody>
      <dsp:txXfrm>
        <a:off x="28714" y="2566630"/>
        <a:ext cx="3943219" cy="530771"/>
      </dsp:txXfrm>
    </dsp:sp>
    <dsp:sp modelId="{45325F40-5056-4F0B-B5E3-573D8974ECFC}">
      <dsp:nvSpPr>
        <dsp:cNvPr id="0" name=""/>
        <dsp:cNvSpPr/>
      </dsp:nvSpPr>
      <dsp:spPr>
        <a:xfrm>
          <a:off x="0" y="3169315"/>
          <a:ext cx="4000647" cy="58819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US" sz="1500" kern="1200">
              <a:solidFill>
                <a:srgbClr val="FFFFFF"/>
              </a:solidFill>
              <a:latin typeface="Arial"/>
              <a:ea typeface="+mn-ea"/>
              <a:cs typeface="Arial"/>
            </a:rPr>
            <a:t>Legal: food safety laws and hygiene regulation</a:t>
          </a:r>
          <a:r>
            <a:rPr lang="en-US" sz="1500" kern="1200">
              <a:solidFill>
                <a:srgbClr val="FFFFFF"/>
              </a:solidFill>
              <a:latin typeface="Calibri"/>
              <a:ea typeface="+mn-ea"/>
              <a:cs typeface="+mn-cs"/>
            </a:rPr>
            <a:t>s.</a:t>
          </a:r>
        </a:p>
      </dsp:txBody>
      <dsp:txXfrm>
        <a:off x="28714" y="3198029"/>
        <a:ext cx="3943219" cy="53077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9FF38B-A0EB-4DEB-9022-185F18C2258B}">
      <dsp:nvSpPr>
        <dsp:cNvPr id="0" name=""/>
        <dsp:cNvSpPr/>
      </dsp:nvSpPr>
      <dsp:spPr>
        <a:xfrm>
          <a:off x="2537366" y="533412"/>
          <a:ext cx="411813" cy="91440"/>
        </a:xfrm>
        <a:custGeom>
          <a:avLst/>
          <a:gdLst/>
          <a:ahLst/>
          <a:cxnLst/>
          <a:rect l="0" t="0" r="0" b="0"/>
          <a:pathLst>
            <a:path>
              <a:moveTo>
                <a:pt x="0" y="45720"/>
              </a:moveTo>
              <a:lnTo>
                <a:pt x="411813"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2732213" y="576920"/>
        <a:ext cx="22120" cy="4424"/>
      </dsp:txXfrm>
    </dsp:sp>
    <dsp:sp modelId="{DAD54943-8908-41D2-9A37-BB5FAB7AB1BF}">
      <dsp:nvSpPr>
        <dsp:cNvPr id="0" name=""/>
        <dsp:cNvSpPr/>
      </dsp:nvSpPr>
      <dsp:spPr>
        <a:xfrm>
          <a:off x="615628" y="2070"/>
          <a:ext cx="1923538" cy="1154123"/>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4255" tIns="98937" rIns="94255" bIns="98937" numCol="1" spcCol="1270" anchor="ctr" anchorCtr="0">
          <a:noAutofit/>
        </a:bodyPr>
        <a:lstStyle/>
        <a:p>
          <a:pPr marL="0" lvl="0" indent="0" algn="ctr" defTabSz="755650">
            <a:lnSpc>
              <a:spcPct val="90000"/>
            </a:lnSpc>
            <a:spcBef>
              <a:spcPct val="0"/>
            </a:spcBef>
            <a:spcAft>
              <a:spcPct val="35000"/>
            </a:spcAft>
            <a:buNone/>
          </a:pPr>
          <a:r>
            <a:rPr lang="en-US" sz="1700" kern="1200">
              <a:ea typeface="+mn-ea"/>
              <a:cs typeface="+mn-cs"/>
            </a:rPr>
            <a:t>• Digital marketing via Instagram, Facebook, </a:t>
          </a:r>
          <a:r>
            <a:rPr lang="en-US" sz="1700" kern="1200" err="1">
              <a:latin typeface="Calibri"/>
              <a:ea typeface="+mn-ea"/>
              <a:cs typeface="+mn-cs"/>
            </a:rPr>
            <a:t>Tiktok</a:t>
          </a:r>
          <a:endParaRPr lang="en-US" sz="1700" kern="1200">
            <a:ea typeface="+mn-ea"/>
            <a:cs typeface="+mn-cs"/>
          </a:endParaRPr>
        </a:p>
      </dsp:txBody>
      <dsp:txXfrm>
        <a:off x="615628" y="2070"/>
        <a:ext cx="1923538" cy="1154123"/>
      </dsp:txXfrm>
    </dsp:sp>
    <dsp:sp modelId="{09C4A77C-3841-4A15-ADDA-A7D00A4CBF26}">
      <dsp:nvSpPr>
        <dsp:cNvPr id="0" name=""/>
        <dsp:cNvSpPr/>
      </dsp:nvSpPr>
      <dsp:spPr>
        <a:xfrm>
          <a:off x="4903319" y="533412"/>
          <a:ext cx="411813" cy="91440"/>
        </a:xfrm>
        <a:custGeom>
          <a:avLst/>
          <a:gdLst/>
          <a:ahLst/>
          <a:cxnLst/>
          <a:rect l="0" t="0" r="0" b="0"/>
          <a:pathLst>
            <a:path>
              <a:moveTo>
                <a:pt x="0" y="45720"/>
              </a:moveTo>
              <a:lnTo>
                <a:pt x="411813" y="45720"/>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5098165" y="576920"/>
        <a:ext cx="22120" cy="4424"/>
      </dsp:txXfrm>
    </dsp:sp>
    <dsp:sp modelId="{4F3D4E86-37B9-494E-91E0-2F38AF267D71}">
      <dsp:nvSpPr>
        <dsp:cNvPr id="0" name=""/>
        <dsp:cNvSpPr/>
      </dsp:nvSpPr>
      <dsp:spPr>
        <a:xfrm>
          <a:off x="2981580" y="2070"/>
          <a:ext cx="1923538" cy="1154123"/>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4255" tIns="98937" rIns="94255" bIns="98937" numCol="1" spcCol="1270" anchor="ctr" anchorCtr="0">
          <a:noAutofit/>
        </a:bodyPr>
        <a:lstStyle/>
        <a:p>
          <a:pPr marL="0" lvl="0" indent="0" algn="ctr" defTabSz="755650">
            <a:lnSpc>
              <a:spcPct val="90000"/>
            </a:lnSpc>
            <a:spcBef>
              <a:spcPct val="0"/>
            </a:spcBef>
            <a:spcAft>
              <a:spcPct val="35000"/>
            </a:spcAft>
            <a:buNone/>
          </a:pPr>
          <a:r>
            <a:rPr lang="en-US" sz="1700" kern="1200">
              <a:ea typeface="+mn-ea"/>
              <a:cs typeface="+mn-cs"/>
            </a:rPr>
            <a:t>• Influencer collaborations and attendance at local food markets</a:t>
          </a:r>
          <a:r>
            <a:rPr lang="en-US" sz="1700" kern="1200">
              <a:latin typeface="Calibri"/>
              <a:ea typeface="+mn-ea"/>
              <a:cs typeface="+mn-cs"/>
            </a:rPr>
            <a:t>.</a:t>
          </a:r>
          <a:endParaRPr lang="en-US" sz="1700" kern="1200">
            <a:ea typeface="+mn-ea"/>
            <a:cs typeface="+mn-cs"/>
          </a:endParaRPr>
        </a:p>
      </dsp:txBody>
      <dsp:txXfrm>
        <a:off x="2981580" y="2070"/>
        <a:ext cx="1923538" cy="1154123"/>
      </dsp:txXfrm>
    </dsp:sp>
    <dsp:sp modelId="{2FE9B61D-5D76-4484-AA7C-7BA11BCE7B3B}">
      <dsp:nvSpPr>
        <dsp:cNvPr id="0" name=""/>
        <dsp:cNvSpPr/>
      </dsp:nvSpPr>
      <dsp:spPr>
        <a:xfrm>
          <a:off x="1577397" y="1154393"/>
          <a:ext cx="4731904" cy="411813"/>
        </a:xfrm>
        <a:custGeom>
          <a:avLst/>
          <a:gdLst/>
          <a:ahLst/>
          <a:cxnLst/>
          <a:rect l="0" t="0" r="0" b="0"/>
          <a:pathLst>
            <a:path>
              <a:moveTo>
                <a:pt x="4731904" y="0"/>
              </a:moveTo>
              <a:lnTo>
                <a:pt x="4731904" y="223006"/>
              </a:lnTo>
              <a:lnTo>
                <a:pt x="0" y="223006"/>
              </a:lnTo>
              <a:lnTo>
                <a:pt x="0" y="411813"/>
              </a:lnTo>
            </a:path>
          </a:pathLst>
        </a:custGeom>
        <a:noFill/>
        <a:ln w="9525"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11150">
            <a:lnSpc>
              <a:spcPct val="90000"/>
            </a:lnSpc>
            <a:spcBef>
              <a:spcPct val="0"/>
            </a:spcBef>
            <a:spcAft>
              <a:spcPct val="35000"/>
            </a:spcAft>
            <a:buNone/>
          </a:pPr>
          <a:endParaRPr lang="en-US" sz="700" kern="1200"/>
        </a:p>
        <a:p>
          <a:pPr marL="0" lvl="0" indent="0" algn="ctr" defTabSz="311150">
            <a:lnSpc>
              <a:spcPct val="90000"/>
            </a:lnSpc>
            <a:spcBef>
              <a:spcPct val="0"/>
            </a:spcBef>
            <a:spcAft>
              <a:spcPct val="35000"/>
            </a:spcAft>
            <a:buNone/>
          </a:pPr>
          <a:endParaRPr lang="en-US" sz="700" kern="1200"/>
        </a:p>
      </dsp:txBody>
      <dsp:txXfrm>
        <a:off x="3824536" y="1227576"/>
        <a:ext cx="237627" cy="265448"/>
      </dsp:txXfrm>
    </dsp:sp>
    <dsp:sp modelId="{A4AB8DFA-5ECB-4412-9545-DE6980FED098}">
      <dsp:nvSpPr>
        <dsp:cNvPr id="0" name=""/>
        <dsp:cNvSpPr/>
      </dsp:nvSpPr>
      <dsp:spPr>
        <a:xfrm>
          <a:off x="5347533" y="2070"/>
          <a:ext cx="1923538" cy="1154123"/>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4255" tIns="98937" rIns="94255" bIns="98937" numCol="1" spcCol="1270" anchor="ctr" anchorCtr="0">
          <a:noAutofit/>
        </a:bodyPr>
        <a:lstStyle/>
        <a:p>
          <a:pPr marL="0" lvl="0" indent="0" algn="ctr" defTabSz="755650" rtl="0">
            <a:lnSpc>
              <a:spcPct val="90000"/>
            </a:lnSpc>
            <a:spcBef>
              <a:spcPct val="0"/>
            </a:spcBef>
            <a:spcAft>
              <a:spcPct val="35000"/>
            </a:spcAft>
            <a:buNone/>
          </a:pPr>
          <a:r>
            <a:rPr lang="en-US" sz="1700" kern="1200">
              <a:latin typeface="Calibri"/>
              <a:ea typeface="+mn-ea"/>
              <a:cs typeface="+mn-cs"/>
            </a:rPr>
            <a:t>Customer reviews.</a:t>
          </a:r>
        </a:p>
      </dsp:txBody>
      <dsp:txXfrm>
        <a:off x="5347533" y="2070"/>
        <a:ext cx="1923538" cy="1154123"/>
      </dsp:txXfrm>
    </dsp:sp>
    <dsp:sp modelId="{BDC84B4B-E09B-4DAE-9621-ECAFAB01D9B7}">
      <dsp:nvSpPr>
        <dsp:cNvPr id="0" name=""/>
        <dsp:cNvSpPr/>
      </dsp:nvSpPr>
      <dsp:spPr>
        <a:xfrm>
          <a:off x="2537366" y="2129949"/>
          <a:ext cx="411813" cy="91440"/>
        </a:xfrm>
        <a:custGeom>
          <a:avLst/>
          <a:gdLst/>
          <a:ahLst/>
          <a:cxnLst/>
          <a:rect l="0" t="0" r="0" b="0"/>
          <a:pathLst>
            <a:path>
              <a:moveTo>
                <a:pt x="0" y="45720"/>
              </a:moveTo>
              <a:lnTo>
                <a:pt x="194846" y="45720"/>
              </a:lnTo>
            </a:path>
            <a:path>
              <a:moveTo>
                <a:pt x="216967" y="45720"/>
              </a:moveTo>
              <a:lnTo>
                <a:pt x="411813" y="45720"/>
              </a:lnTo>
            </a:path>
          </a:pathLst>
        </a:custGeom>
        <a:noFill/>
        <a:ln w="9525"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11150">
            <a:lnSpc>
              <a:spcPct val="90000"/>
            </a:lnSpc>
            <a:spcBef>
              <a:spcPct val="0"/>
            </a:spcBef>
            <a:spcAft>
              <a:spcPct val="35000"/>
            </a:spcAft>
            <a:buNone/>
          </a:pPr>
          <a:endParaRPr lang="en-US" sz="700" kern="1200"/>
        </a:p>
        <a:p>
          <a:pPr marL="0" lvl="0" indent="0" algn="ctr" defTabSz="311150">
            <a:lnSpc>
              <a:spcPct val="90000"/>
            </a:lnSpc>
            <a:spcBef>
              <a:spcPct val="0"/>
            </a:spcBef>
            <a:spcAft>
              <a:spcPct val="35000"/>
            </a:spcAft>
            <a:buNone/>
          </a:pPr>
          <a:endParaRPr lang="en-US" sz="700" kern="1200"/>
        </a:p>
      </dsp:txBody>
      <dsp:txXfrm>
        <a:off x="2732213" y="2055180"/>
        <a:ext cx="22120" cy="240977"/>
      </dsp:txXfrm>
    </dsp:sp>
    <dsp:sp modelId="{6020BE8D-5432-4152-AF2B-46C7EDF025C4}">
      <dsp:nvSpPr>
        <dsp:cNvPr id="0" name=""/>
        <dsp:cNvSpPr/>
      </dsp:nvSpPr>
      <dsp:spPr>
        <a:xfrm>
          <a:off x="615628" y="1598607"/>
          <a:ext cx="1923538" cy="1154123"/>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4255" tIns="98937" rIns="94255" bIns="98937" numCol="1" spcCol="1270" anchor="ctr" anchorCtr="0">
          <a:noAutofit/>
        </a:bodyPr>
        <a:lstStyle/>
        <a:p>
          <a:pPr marL="0" lvl="0" indent="0" algn="ctr" defTabSz="755650" rtl="0">
            <a:lnSpc>
              <a:spcPct val="90000"/>
            </a:lnSpc>
            <a:spcBef>
              <a:spcPct val="0"/>
            </a:spcBef>
            <a:spcAft>
              <a:spcPct val="35000"/>
            </a:spcAft>
            <a:buNone/>
          </a:pPr>
          <a:r>
            <a:rPr lang="en-US" sz="1700" kern="1200">
              <a:latin typeface="Calibri"/>
              <a:ea typeface="+mn-ea"/>
              <a:cs typeface="+mn-cs"/>
            </a:rPr>
            <a:t>Target people with celiac disease or gluten sensitivity.</a:t>
          </a:r>
        </a:p>
      </dsp:txBody>
      <dsp:txXfrm>
        <a:off x="615628" y="1598607"/>
        <a:ext cx="1923538" cy="1154123"/>
      </dsp:txXfrm>
    </dsp:sp>
    <dsp:sp modelId="{543C59B5-6FDB-4633-A0C6-CAD777055B4F}">
      <dsp:nvSpPr>
        <dsp:cNvPr id="0" name=""/>
        <dsp:cNvSpPr/>
      </dsp:nvSpPr>
      <dsp:spPr>
        <a:xfrm>
          <a:off x="4903319" y="2129949"/>
          <a:ext cx="411813" cy="91440"/>
        </a:xfrm>
        <a:custGeom>
          <a:avLst/>
          <a:gdLst/>
          <a:ahLst/>
          <a:cxnLst/>
          <a:rect l="0" t="0" r="0" b="0"/>
          <a:pathLst>
            <a:path>
              <a:moveTo>
                <a:pt x="0" y="45720"/>
              </a:moveTo>
              <a:lnTo>
                <a:pt x="194846" y="45720"/>
              </a:lnTo>
            </a:path>
            <a:path>
              <a:moveTo>
                <a:pt x="216967" y="45720"/>
              </a:moveTo>
              <a:lnTo>
                <a:pt x="411813" y="45720"/>
              </a:lnTo>
            </a:path>
          </a:pathLst>
        </a:custGeom>
        <a:noFill/>
        <a:ln w="9525" cap="flat"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11150">
            <a:lnSpc>
              <a:spcPct val="90000"/>
            </a:lnSpc>
            <a:spcBef>
              <a:spcPct val="0"/>
            </a:spcBef>
            <a:spcAft>
              <a:spcPct val="35000"/>
            </a:spcAft>
            <a:buNone/>
          </a:pPr>
          <a:endParaRPr lang="en-US" sz="700" kern="1200"/>
        </a:p>
        <a:p>
          <a:pPr marL="0" lvl="0" indent="0" algn="ctr" defTabSz="311150">
            <a:lnSpc>
              <a:spcPct val="90000"/>
            </a:lnSpc>
            <a:spcBef>
              <a:spcPct val="0"/>
            </a:spcBef>
            <a:spcAft>
              <a:spcPct val="35000"/>
            </a:spcAft>
            <a:buNone/>
          </a:pPr>
          <a:endParaRPr lang="en-US" sz="700" kern="1200"/>
        </a:p>
      </dsp:txBody>
      <dsp:txXfrm>
        <a:off x="5098165" y="2055180"/>
        <a:ext cx="22120" cy="240977"/>
      </dsp:txXfrm>
    </dsp:sp>
    <dsp:sp modelId="{56EE81AC-4974-4056-BD41-C6B7A0C89BD9}">
      <dsp:nvSpPr>
        <dsp:cNvPr id="0" name=""/>
        <dsp:cNvSpPr/>
      </dsp:nvSpPr>
      <dsp:spPr>
        <a:xfrm>
          <a:off x="2981580" y="1598607"/>
          <a:ext cx="1923538" cy="1154123"/>
        </a:xfrm>
        <a:prstGeom prst="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4255" tIns="98937" rIns="94255" bIns="98937" numCol="1" spcCol="1270" anchor="ctr" anchorCtr="0">
          <a:noAutofit/>
        </a:bodyPr>
        <a:lstStyle/>
        <a:p>
          <a:pPr marL="0" lvl="0" indent="0" algn="ctr" defTabSz="755650" rtl="0">
            <a:lnSpc>
              <a:spcPct val="90000"/>
            </a:lnSpc>
            <a:spcBef>
              <a:spcPct val="0"/>
            </a:spcBef>
            <a:spcAft>
              <a:spcPct val="35000"/>
            </a:spcAft>
            <a:buNone/>
          </a:pPr>
          <a:r>
            <a:rPr lang="en-US" sz="1700" kern="1200">
              <a:latin typeface="Calibri"/>
              <a:ea typeface="+mn-ea"/>
              <a:cs typeface="+mn-cs"/>
            </a:rPr>
            <a:t>Join gluten free forums online</a:t>
          </a:r>
          <a:endParaRPr lang="en-US" sz="1700" kern="1200">
            <a:ea typeface="+mn-ea"/>
            <a:cs typeface="+mn-cs"/>
          </a:endParaRPr>
        </a:p>
      </dsp:txBody>
      <dsp:txXfrm>
        <a:off x="2981580" y="1598607"/>
        <a:ext cx="1923538" cy="1154123"/>
      </dsp:txXfrm>
    </dsp:sp>
    <dsp:sp modelId="{637AE050-C573-47FB-AE15-C927343000A1}">
      <dsp:nvSpPr>
        <dsp:cNvPr id="0" name=""/>
        <dsp:cNvSpPr/>
      </dsp:nvSpPr>
      <dsp:spPr>
        <a:xfrm>
          <a:off x="1577397" y="2750930"/>
          <a:ext cx="4731904" cy="411813"/>
        </a:xfrm>
        <a:custGeom>
          <a:avLst/>
          <a:gdLst/>
          <a:ahLst/>
          <a:cxnLst/>
          <a:rect l="0" t="0" r="0" b="0"/>
          <a:pathLst>
            <a:path>
              <a:moveTo>
                <a:pt x="4731904" y="0"/>
              </a:moveTo>
              <a:lnTo>
                <a:pt x="4731904" y="223006"/>
              </a:lnTo>
              <a:lnTo>
                <a:pt x="0" y="223006"/>
              </a:lnTo>
              <a:lnTo>
                <a:pt x="0" y="411813"/>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11150">
            <a:lnSpc>
              <a:spcPct val="90000"/>
            </a:lnSpc>
            <a:spcBef>
              <a:spcPct val="0"/>
            </a:spcBef>
            <a:spcAft>
              <a:spcPct val="35000"/>
            </a:spcAft>
            <a:buNone/>
          </a:pPr>
          <a:endParaRPr lang="en-US" sz="700" kern="1200"/>
        </a:p>
        <a:p>
          <a:pPr marL="0" lvl="0" indent="0" algn="ctr" defTabSz="311150">
            <a:lnSpc>
              <a:spcPct val="90000"/>
            </a:lnSpc>
            <a:spcBef>
              <a:spcPct val="0"/>
            </a:spcBef>
            <a:spcAft>
              <a:spcPct val="35000"/>
            </a:spcAft>
            <a:buNone/>
          </a:pPr>
          <a:endParaRPr lang="en-US" sz="700" kern="1200"/>
        </a:p>
      </dsp:txBody>
      <dsp:txXfrm>
        <a:off x="3824536" y="2836348"/>
        <a:ext cx="237627" cy="240977"/>
      </dsp:txXfrm>
    </dsp:sp>
    <dsp:sp modelId="{F478DF7D-A310-4EFD-A1D3-491074AFE502}">
      <dsp:nvSpPr>
        <dsp:cNvPr id="0" name=""/>
        <dsp:cNvSpPr/>
      </dsp:nvSpPr>
      <dsp:spPr>
        <a:xfrm>
          <a:off x="5347533" y="1598607"/>
          <a:ext cx="1923538" cy="1154123"/>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4255" tIns="98937" rIns="94255" bIns="98937" numCol="1" spcCol="1270" anchor="ctr" anchorCtr="0">
          <a:noAutofit/>
        </a:bodyPr>
        <a:lstStyle/>
        <a:p>
          <a:pPr marL="0" lvl="0" indent="0" algn="ctr" defTabSz="755650" rtl="0">
            <a:lnSpc>
              <a:spcPct val="90000"/>
            </a:lnSpc>
            <a:spcBef>
              <a:spcPct val="0"/>
            </a:spcBef>
            <a:spcAft>
              <a:spcPct val="35000"/>
            </a:spcAft>
            <a:buNone/>
          </a:pPr>
          <a:r>
            <a:rPr lang="en-US" sz="1700" kern="1200">
              <a:latin typeface="Calibri"/>
              <a:ea typeface="+mn-ea"/>
              <a:cs typeface="+mn-cs"/>
            </a:rPr>
            <a:t>Offer customers free tastings of gluten free cakes ,bread or snacks.</a:t>
          </a:r>
        </a:p>
      </dsp:txBody>
      <dsp:txXfrm>
        <a:off x="5347533" y="1598607"/>
        <a:ext cx="1923538" cy="1154123"/>
      </dsp:txXfrm>
    </dsp:sp>
    <dsp:sp modelId="{14833C76-597F-436D-80A2-AC14A64EA17E}">
      <dsp:nvSpPr>
        <dsp:cNvPr id="0" name=""/>
        <dsp:cNvSpPr/>
      </dsp:nvSpPr>
      <dsp:spPr>
        <a:xfrm>
          <a:off x="2537366" y="3726485"/>
          <a:ext cx="411813" cy="91440"/>
        </a:xfrm>
        <a:custGeom>
          <a:avLst/>
          <a:gdLst/>
          <a:ahLst/>
          <a:cxnLst/>
          <a:rect l="0" t="0" r="0" b="0"/>
          <a:pathLst>
            <a:path>
              <a:moveTo>
                <a:pt x="0" y="45720"/>
              </a:moveTo>
              <a:lnTo>
                <a:pt x="194846" y="45719"/>
              </a:lnTo>
            </a:path>
            <a:path>
              <a:moveTo>
                <a:pt x="216967" y="45719"/>
              </a:moveTo>
              <a:lnTo>
                <a:pt x="411813" y="45720"/>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11150">
            <a:lnSpc>
              <a:spcPct val="90000"/>
            </a:lnSpc>
            <a:spcBef>
              <a:spcPct val="0"/>
            </a:spcBef>
            <a:spcAft>
              <a:spcPct val="35000"/>
            </a:spcAft>
            <a:buNone/>
          </a:pPr>
          <a:endParaRPr lang="en-US" sz="700" kern="1200"/>
        </a:p>
        <a:p>
          <a:pPr marL="0" lvl="0" indent="0" algn="ctr" defTabSz="311150">
            <a:lnSpc>
              <a:spcPct val="90000"/>
            </a:lnSpc>
            <a:spcBef>
              <a:spcPct val="0"/>
            </a:spcBef>
            <a:spcAft>
              <a:spcPct val="35000"/>
            </a:spcAft>
            <a:buNone/>
          </a:pPr>
          <a:endParaRPr lang="en-US" sz="700" kern="1200"/>
        </a:p>
      </dsp:txBody>
      <dsp:txXfrm>
        <a:off x="2732213" y="3651717"/>
        <a:ext cx="22120" cy="240977"/>
      </dsp:txXfrm>
    </dsp:sp>
    <dsp:sp modelId="{532B8489-44E5-4B72-8226-54BF92AE5ED7}">
      <dsp:nvSpPr>
        <dsp:cNvPr id="0" name=""/>
        <dsp:cNvSpPr/>
      </dsp:nvSpPr>
      <dsp:spPr>
        <a:xfrm>
          <a:off x="615628" y="3195144"/>
          <a:ext cx="1923538" cy="1154123"/>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4255" tIns="98937" rIns="94255" bIns="98937" numCol="1" spcCol="1270" anchor="ctr" anchorCtr="0">
          <a:noAutofit/>
        </a:bodyPr>
        <a:lstStyle/>
        <a:p>
          <a:pPr marL="0" lvl="0" indent="0" algn="ctr" defTabSz="755650" rtl="0">
            <a:lnSpc>
              <a:spcPct val="90000"/>
            </a:lnSpc>
            <a:spcBef>
              <a:spcPct val="0"/>
            </a:spcBef>
            <a:spcAft>
              <a:spcPct val="35000"/>
            </a:spcAft>
            <a:buNone/>
          </a:pPr>
          <a:r>
            <a:rPr lang="en-US" sz="1700" kern="1200">
              <a:latin typeface="Calibri"/>
              <a:ea typeface="+mn-ea"/>
              <a:cs typeface="+mn-cs"/>
            </a:rPr>
            <a:t>Introduce loyalty </a:t>
          </a:r>
          <a:r>
            <a:rPr lang="en-US" sz="1700" kern="1200" err="1">
              <a:latin typeface="Calibri"/>
              <a:ea typeface="+mn-ea"/>
              <a:cs typeface="+mn-cs"/>
            </a:rPr>
            <a:t>programmes</a:t>
          </a:r>
        </a:p>
      </dsp:txBody>
      <dsp:txXfrm>
        <a:off x="615628" y="3195144"/>
        <a:ext cx="1923538" cy="1154123"/>
      </dsp:txXfrm>
    </dsp:sp>
    <dsp:sp modelId="{64319E9E-D446-4053-A8EE-942F89015246}">
      <dsp:nvSpPr>
        <dsp:cNvPr id="0" name=""/>
        <dsp:cNvSpPr/>
      </dsp:nvSpPr>
      <dsp:spPr>
        <a:xfrm>
          <a:off x="4903319" y="3726485"/>
          <a:ext cx="411813" cy="91440"/>
        </a:xfrm>
        <a:custGeom>
          <a:avLst/>
          <a:gdLst/>
          <a:ahLst/>
          <a:cxnLst/>
          <a:rect l="0" t="0" r="0" b="0"/>
          <a:pathLst>
            <a:path>
              <a:moveTo>
                <a:pt x="0" y="45720"/>
              </a:moveTo>
              <a:lnTo>
                <a:pt x="194846" y="45719"/>
              </a:lnTo>
            </a:path>
            <a:path>
              <a:moveTo>
                <a:pt x="216967" y="45719"/>
              </a:moveTo>
              <a:lnTo>
                <a:pt x="411813" y="45720"/>
              </a:lnTo>
            </a:path>
          </a:pathLst>
        </a:custGeom>
        <a:noFill/>
        <a:ln w="9525"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11150">
            <a:lnSpc>
              <a:spcPct val="90000"/>
            </a:lnSpc>
            <a:spcBef>
              <a:spcPct val="0"/>
            </a:spcBef>
            <a:spcAft>
              <a:spcPct val="35000"/>
            </a:spcAft>
            <a:buNone/>
          </a:pPr>
          <a:endParaRPr lang="en-US" sz="700" kern="1200"/>
        </a:p>
        <a:p>
          <a:pPr marL="0" lvl="0" indent="0" algn="ctr" defTabSz="311150">
            <a:lnSpc>
              <a:spcPct val="90000"/>
            </a:lnSpc>
            <a:spcBef>
              <a:spcPct val="0"/>
            </a:spcBef>
            <a:spcAft>
              <a:spcPct val="35000"/>
            </a:spcAft>
            <a:buNone/>
          </a:pPr>
          <a:endParaRPr lang="en-US" sz="700" kern="1200"/>
        </a:p>
      </dsp:txBody>
      <dsp:txXfrm>
        <a:off x="5098165" y="3651717"/>
        <a:ext cx="22120" cy="240977"/>
      </dsp:txXfrm>
    </dsp:sp>
    <dsp:sp modelId="{21D35890-7C01-4B99-9837-EED40F1B820A}">
      <dsp:nvSpPr>
        <dsp:cNvPr id="0" name=""/>
        <dsp:cNvSpPr/>
      </dsp:nvSpPr>
      <dsp:spPr>
        <a:xfrm>
          <a:off x="2981580" y="3195144"/>
          <a:ext cx="1923538" cy="1154123"/>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4255" tIns="98937" rIns="94255" bIns="98937" numCol="1" spcCol="1270" anchor="ctr" anchorCtr="0">
          <a:noAutofit/>
        </a:bodyPr>
        <a:lstStyle/>
        <a:p>
          <a:pPr marL="0" lvl="0" indent="0" algn="ctr" defTabSz="755650" rtl="0">
            <a:lnSpc>
              <a:spcPct val="90000"/>
            </a:lnSpc>
            <a:spcBef>
              <a:spcPct val="0"/>
            </a:spcBef>
            <a:spcAft>
              <a:spcPct val="35000"/>
            </a:spcAft>
            <a:buNone/>
          </a:pPr>
          <a:r>
            <a:rPr lang="en-US" sz="1700" kern="1200">
              <a:latin typeface="Calibri"/>
              <a:ea typeface="+mn-ea"/>
              <a:cs typeface="+mn-cs"/>
            </a:rPr>
            <a:t> Offer rewards Buy 5 items get one free</a:t>
          </a:r>
        </a:p>
      </dsp:txBody>
      <dsp:txXfrm>
        <a:off x="2981580" y="3195144"/>
        <a:ext cx="1923538" cy="1154123"/>
      </dsp:txXfrm>
    </dsp:sp>
    <dsp:sp modelId="{37F24E28-28A3-462E-94A4-D85831E77549}">
      <dsp:nvSpPr>
        <dsp:cNvPr id="0" name=""/>
        <dsp:cNvSpPr/>
      </dsp:nvSpPr>
      <dsp:spPr>
        <a:xfrm>
          <a:off x="5347533" y="3195144"/>
          <a:ext cx="1923538" cy="1154123"/>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4255" tIns="98937" rIns="94255" bIns="98937" numCol="1" spcCol="1270" anchor="ctr" anchorCtr="0">
          <a:noAutofit/>
        </a:bodyPr>
        <a:lstStyle/>
        <a:p>
          <a:pPr marL="0" lvl="0" indent="0" algn="ctr" defTabSz="755650" rtl="0">
            <a:lnSpc>
              <a:spcPct val="90000"/>
            </a:lnSpc>
            <a:spcBef>
              <a:spcPct val="0"/>
            </a:spcBef>
            <a:spcAft>
              <a:spcPct val="35000"/>
            </a:spcAft>
            <a:buNone/>
          </a:pPr>
          <a:r>
            <a:rPr lang="en-US" sz="1700" kern="1200">
              <a:latin typeface="Calibri"/>
              <a:ea typeface="+mn-ea"/>
              <a:cs typeface="+mn-cs"/>
            </a:rPr>
            <a:t>Points for every purchase.</a:t>
          </a:r>
        </a:p>
      </dsp:txBody>
      <dsp:txXfrm>
        <a:off x="5347533" y="3195144"/>
        <a:ext cx="1923538" cy="115412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775DF4-94D7-4E28-8B07-1530AEC9A4F4}">
      <dsp:nvSpPr>
        <dsp:cNvPr id="0" name=""/>
        <dsp:cNvSpPr/>
      </dsp:nvSpPr>
      <dsp:spPr>
        <a:xfrm>
          <a:off x="334403" y="2600"/>
          <a:ext cx="955560" cy="95556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19960E-6B5D-4A8A-BDF1-15D27CEFD16A}">
      <dsp:nvSpPr>
        <dsp:cNvPr id="0" name=""/>
        <dsp:cNvSpPr/>
      </dsp:nvSpPr>
      <dsp:spPr>
        <a:xfrm>
          <a:off x="535070" y="203268"/>
          <a:ext cx="554225" cy="5542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EA613BC-4EB1-4DD8-96EC-AFBB0C4F556D}">
      <dsp:nvSpPr>
        <dsp:cNvPr id="0" name=""/>
        <dsp:cNvSpPr/>
      </dsp:nvSpPr>
      <dsp:spPr>
        <a:xfrm>
          <a:off x="1494726" y="2600"/>
          <a:ext cx="2252392" cy="955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kern="1200"/>
            <a:t>For a small business like </a:t>
          </a:r>
          <a:r>
            <a:rPr lang="en-US" sz="1100" i="1" kern="1200"/>
            <a:t>No Gluten Goodies</a:t>
          </a:r>
          <a:r>
            <a:rPr lang="en-US" sz="1100" kern="1200"/>
            <a:t>, building strong relationships within the local community will be a key part of the marketing strategy. Rather than relying only on online advertising, the focus will be on creating a local presence and encouraging word-of-mouth recommendations.</a:t>
          </a:r>
        </a:p>
      </dsp:txBody>
      <dsp:txXfrm>
        <a:off x="1494726" y="2600"/>
        <a:ext cx="2252392" cy="955560"/>
      </dsp:txXfrm>
    </dsp:sp>
    <dsp:sp modelId="{ECD0D78A-C68E-4D3A-AE28-5ED4B9795373}">
      <dsp:nvSpPr>
        <dsp:cNvPr id="0" name=""/>
        <dsp:cNvSpPr/>
      </dsp:nvSpPr>
      <dsp:spPr>
        <a:xfrm>
          <a:off x="4139581" y="2600"/>
          <a:ext cx="955560" cy="95556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AB32A3-BDAB-49F1-B091-D87668EDE94D}">
      <dsp:nvSpPr>
        <dsp:cNvPr id="0" name=""/>
        <dsp:cNvSpPr/>
      </dsp:nvSpPr>
      <dsp:spPr>
        <a:xfrm>
          <a:off x="4340248" y="203268"/>
          <a:ext cx="554225" cy="5542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8F5451E-81BE-4A13-902C-A50DE6EF9563}">
      <dsp:nvSpPr>
        <dsp:cNvPr id="0" name=""/>
        <dsp:cNvSpPr/>
      </dsp:nvSpPr>
      <dsp:spPr>
        <a:xfrm>
          <a:off x="5299904" y="2600"/>
          <a:ext cx="2252392" cy="955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kern="1200"/>
            <a:t>One approach would be to take part in local markets, food fairs and community events. These types of events give people the opportunity to try the products first-hand, which is especially important for gluten-free baked goods, as customers often want to be confident about both the taste and quality.</a:t>
          </a:r>
        </a:p>
      </dsp:txBody>
      <dsp:txXfrm>
        <a:off x="5299904" y="2600"/>
        <a:ext cx="2252392" cy="955560"/>
      </dsp:txXfrm>
    </dsp:sp>
    <dsp:sp modelId="{3749F9BE-EB12-434D-8E46-203C25868336}">
      <dsp:nvSpPr>
        <dsp:cNvPr id="0" name=""/>
        <dsp:cNvSpPr/>
      </dsp:nvSpPr>
      <dsp:spPr>
        <a:xfrm>
          <a:off x="334403" y="1697888"/>
          <a:ext cx="955560" cy="95556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272D7B-8570-4052-A630-B1232DED2CFB}">
      <dsp:nvSpPr>
        <dsp:cNvPr id="0" name=""/>
        <dsp:cNvSpPr/>
      </dsp:nvSpPr>
      <dsp:spPr>
        <a:xfrm>
          <a:off x="535070" y="1898556"/>
          <a:ext cx="554225" cy="5542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D889BB1-A387-4BF5-93B5-7444A72AC063}">
      <dsp:nvSpPr>
        <dsp:cNvPr id="0" name=""/>
        <dsp:cNvSpPr/>
      </dsp:nvSpPr>
      <dsp:spPr>
        <a:xfrm>
          <a:off x="1494726" y="1697888"/>
          <a:ext cx="2252392" cy="955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kern="1200"/>
            <a:t>Another strategy would be to work with local cafés and coffee shops by supplying gluten-free treats. This could help increase visibility for the brand while also allowing local businesses to offer more inclusive food options to their customers.</a:t>
          </a:r>
        </a:p>
      </dsp:txBody>
      <dsp:txXfrm>
        <a:off x="1494726" y="1697888"/>
        <a:ext cx="2252392" cy="955560"/>
      </dsp:txXfrm>
    </dsp:sp>
    <dsp:sp modelId="{F5127178-7693-41FE-9413-59F38499EB28}">
      <dsp:nvSpPr>
        <dsp:cNvPr id="0" name=""/>
        <dsp:cNvSpPr/>
      </dsp:nvSpPr>
      <dsp:spPr>
        <a:xfrm>
          <a:off x="4139581" y="1697888"/>
          <a:ext cx="955560" cy="95556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0C72B7-E724-4970-9995-76AF682FC739}">
      <dsp:nvSpPr>
        <dsp:cNvPr id="0" name=""/>
        <dsp:cNvSpPr/>
      </dsp:nvSpPr>
      <dsp:spPr>
        <a:xfrm>
          <a:off x="4340248" y="1898556"/>
          <a:ext cx="554225" cy="55422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89461A5-AC68-4A6A-B321-7246764C3A94}">
      <dsp:nvSpPr>
        <dsp:cNvPr id="0" name=""/>
        <dsp:cNvSpPr/>
      </dsp:nvSpPr>
      <dsp:spPr>
        <a:xfrm>
          <a:off x="5299904" y="1697888"/>
          <a:ext cx="2252392" cy="955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kern="1200"/>
            <a:t>Social media will also play a role in connecting with the local community. Platforms such as Instagram and Facebook can be used to share product photos, customer feedback, and updates about where the business will be selling products locally. Encouraging customers to share their experiences online can also help create organic promotion.</a:t>
          </a:r>
        </a:p>
      </dsp:txBody>
      <dsp:txXfrm>
        <a:off x="5299904" y="1697888"/>
        <a:ext cx="2252392" cy="955560"/>
      </dsp:txXfrm>
    </dsp:sp>
    <dsp:sp modelId="{B5152C8B-702B-4F7D-A1B6-26912AFA8878}">
      <dsp:nvSpPr>
        <dsp:cNvPr id="0" name=""/>
        <dsp:cNvSpPr/>
      </dsp:nvSpPr>
      <dsp:spPr>
        <a:xfrm>
          <a:off x="334403" y="3393176"/>
          <a:ext cx="955560" cy="95556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22D6C3-AEED-42CB-8E76-5A2CB36C0B9F}">
      <dsp:nvSpPr>
        <dsp:cNvPr id="0" name=""/>
        <dsp:cNvSpPr/>
      </dsp:nvSpPr>
      <dsp:spPr>
        <a:xfrm>
          <a:off x="535070" y="3593844"/>
          <a:ext cx="554225" cy="55422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5B6B713-A178-432C-B00F-D9C6D56F29CF}">
      <dsp:nvSpPr>
        <dsp:cNvPr id="0" name=""/>
        <dsp:cNvSpPr/>
      </dsp:nvSpPr>
      <dsp:spPr>
        <a:xfrm>
          <a:off x="1494726" y="3393176"/>
          <a:ext cx="2252392" cy="955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kern="1200"/>
            <a:t>The business could also build relationships with local gyms, health groups and community organisations, where there may already be an interest in healthier or specialist dietary options. Offering samples or small promotional discounts could help introduce the brand to new customers.</a:t>
          </a:r>
        </a:p>
      </dsp:txBody>
      <dsp:txXfrm>
        <a:off x="1494726" y="3393176"/>
        <a:ext cx="2252392" cy="955560"/>
      </dsp:txXfrm>
    </dsp:sp>
    <dsp:sp modelId="{C8215CF5-3918-481A-9943-2BE925D9628A}">
      <dsp:nvSpPr>
        <dsp:cNvPr id="0" name=""/>
        <dsp:cNvSpPr/>
      </dsp:nvSpPr>
      <dsp:spPr>
        <a:xfrm>
          <a:off x="4139581" y="3393176"/>
          <a:ext cx="955560" cy="95556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34409F-E133-42A8-9950-EDC6BF7771F4}">
      <dsp:nvSpPr>
        <dsp:cNvPr id="0" name=""/>
        <dsp:cNvSpPr/>
      </dsp:nvSpPr>
      <dsp:spPr>
        <a:xfrm>
          <a:off x="4340248" y="3593844"/>
          <a:ext cx="554225" cy="55422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673CEEA-B7A0-4B9D-93E0-B81D688F3B5A}">
      <dsp:nvSpPr>
        <dsp:cNvPr id="0" name=""/>
        <dsp:cNvSpPr/>
      </dsp:nvSpPr>
      <dsp:spPr>
        <a:xfrm>
          <a:off x="5299904" y="3393176"/>
          <a:ext cx="2252392" cy="955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kern="1200"/>
            <a:t>Finally, simple strategies such as loyalty cards, introductory offers, and recommendations from satisfied customers can help build long-term relationships and encourage repeat purchases. For a small local business, strong community connections and positive word-of-mouth can often be more effective than large advertising campaigns.</a:t>
          </a:r>
        </a:p>
      </dsp:txBody>
      <dsp:txXfrm>
        <a:off x="5299904" y="3393176"/>
        <a:ext cx="2252392" cy="95556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76602E-7264-4C91-8912-9A4D1FDAA44E}">
      <dsp:nvSpPr>
        <dsp:cNvPr id="0" name=""/>
        <dsp:cNvSpPr/>
      </dsp:nvSpPr>
      <dsp:spPr>
        <a:xfrm>
          <a:off x="0" y="441"/>
          <a:ext cx="3485179" cy="0"/>
        </a:xfrm>
        <a:prstGeom prst="line">
          <a:avLst/>
        </a:prstGeom>
        <a:gradFill rotWithShape="0">
          <a:gsLst>
            <a:gs pos="0">
              <a:schemeClr val="accent2">
                <a:hueOff val="0"/>
                <a:satOff val="0"/>
                <a:lumOff val="0"/>
                <a:alphaOff val="0"/>
                <a:tint val="100000"/>
                <a:shade val="100000"/>
                <a:satMod val="130000"/>
              </a:schemeClr>
            </a:gs>
            <a:gs pos="100000">
              <a:schemeClr val="accent2">
                <a:hueOff val="0"/>
                <a:satOff val="0"/>
                <a:lumOff val="0"/>
                <a:alphaOff val="0"/>
                <a:tint val="50000"/>
                <a:shade val="100000"/>
                <a:satMod val="350000"/>
              </a:schemeClr>
            </a:gs>
          </a:gsLst>
          <a:lin ang="16200000" scaled="0"/>
        </a:gradFill>
        <a:ln w="9525" cap="flat" cmpd="sng" algn="ctr">
          <a:solidFill>
            <a:schemeClr val="accent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2F7369C1-072B-423F-B412-C5BD22070115}">
      <dsp:nvSpPr>
        <dsp:cNvPr id="0" name=""/>
        <dsp:cNvSpPr/>
      </dsp:nvSpPr>
      <dsp:spPr>
        <a:xfrm>
          <a:off x="0" y="441"/>
          <a:ext cx="3485179" cy="722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 Total funding required: £25,000</a:t>
          </a:r>
        </a:p>
      </dsp:txBody>
      <dsp:txXfrm>
        <a:off x="0" y="441"/>
        <a:ext cx="3485179" cy="722453"/>
      </dsp:txXfrm>
    </dsp:sp>
    <dsp:sp modelId="{A800D5EB-F7B3-4B62-8733-68F0F04C4A6F}">
      <dsp:nvSpPr>
        <dsp:cNvPr id="0" name=""/>
        <dsp:cNvSpPr/>
      </dsp:nvSpPr>
      <dsp:spPr>
        <a:xfrm>
          <a:off x="0" y="722894"/>
          <a:ext cx="3485179" cy="0"/>
        </a:xfrm>
        <a:prstGeom prst="line">
          <a:avLst/>
        </a:prstGeom>
        <a:gradFill rotWithShape="0">
          <a:gsLst>
            <a:gs pos="0">
              <a:schemeClr val="accent3">
                <a:hueOff val="0"/>
                <a:satOff val="0"/>
                <a:lumOff val="0"/>
                <a:alphaOff val="0"/>
                <a:tint val="100000"/>
                <a:shade val="100000"/>
                <a:satMod val="130000"/>
              </a:schemeClr>
            </a:gs>
            <a:gs pos="100000">
              <a:schemeClr val="accent3">
                <a:hueOff val="0"/>
                <a:satOff val="0"/>
                <a:lumOff val="0"/>
                <a:alphaOff val="0"/>
                <a:tint val="50000"/>
                <a:shade val="100000"/>
                <a:satMod val="350000"/>
              </a:schemeClr>
            </a:gs>
          </a:gsLst>
          <a:lin ang="16200000" scaled="0"/>
        </a:gradFill>
        <a:ln w="9525" cap="flat" cmpd="sng" algn="ctr">
          <a:solidFill>
            <a:schemeClr val="accent3">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FA9BE0A2-E515-41E1-A616-FAB453ACE387}">
      <dsp:nvSpPr>
        <dsp:cNvPr id="0" name=""/>
        <dsp:cNvSpPr/>
      </dsp:nvSpPr>
      <dsp:spPr>
        <a:xfrm>
          <a:off x="0" y="722894"/>
          <a:ext cx="3485179" cy="722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 Equipment and utensils: £8,000</a:t>
          </a:r>
        </a:p>
      </dsp:txBody>
      <dsp:txXfrm>
        <a:off x="0" y="722894"/>
        <a:ext cx="3485179" cy="722453"/>
      </dsp:txXfrm>
    </dsp:sp>
    <dsp:sp modelId="{9B648FFF-5763-4B72-AE94-DA91FAA7387B}">
      <dsp:nvSpPr>
        <dsp:cNvPr id="0" name=""/>
        <dsp:cNvSpPr/>
      </dsp:nvSpPr>
      <dsp:spPr>
        <a:xfrm>
          <a:off x="0" y="1445347"/>
          <a:ext cx="3485179" cy="0"/>
        </a:xfrm>
        <a:prstGeom prst="line">
          <a:avLst/>
        </a:prstGeom>
        <a:gradFill rotWithShape="0">
          <a:gsLst>
            <a:gs pos="0">
              <a:schemeClr val="accent4">
                <a:hueOff val="0"/>
                <a:satOff val="0"/>
                <a:lumOff val="0"/>
                <a:alphaOff val="0"/>
                <a:tint val="100000"/>
                <a:shade val="100000"/>
                <a:satMod val="130000"/>
              </a:schemeClr>
            </a:gs>
            <a:gs pos="100000">
              <a:schemeClr val="accent4">
                <a:hueOff val="0"/>
                <a:satOff val="0"/>
                <a:lumOff val="0"/>
                <a:alphaOff val="0"/>
                <a:tint val="50000"/>
                <a:shade val="100000"/>
                <a:satMod val="350000"/>
              </a:schemeClr>
            </a:gs>
          </a:gsLst>
          <a:lin ang="16200000" scaled="0"/>
        </a:gradFill>
        <a:ln w="9525" cap="flat" cmpd="sng" algn="ctr">
          <a:solidFill>
            <a:schemeClr val="accent4">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7C86F93B-846B-47A6-BD4D-BC4696508993}">
      <dsp:nvSpPr>
        <dsp:cNvPr id="0" name=""/>
        <dsp:cNvSpPr/>
      </dsp:nvSpPr>
      <dsp:spPr>
        <a:xfrm>
          <a:off x="0" y="1445347"/>
          <a:ext cx="3485179" cy="722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 Ingredients and packaging: £6,500</a:t>
          </a:r>
        </a:p>
      </dsp:txBody>
      <dsp:txXfrm>
        <a:off x="0" y="1445347"/>
        <a:ext cx="3485179" cy="722453"/>
      </dsp:txXfrm>
    </dsp:sp>
    <dsp:sp modelId="{969ECD8A-0A48-4BDF-AF55-FF0415B77FE9}">
      <dsp:nvSpPr>
        <dsp:cNvPr id="0" name=""/>
        <dsp:cNvSpPr/>
      </dsp:nvSpPr>
      <dsp:spPr>
        <a:xfrm>
          <a:off x="0" y="2167801"/>
          <a:ext cx="3485179" cy="0"/>
        </a:xfrm>
        <a:prstGeom prst="line">
          <a:avLst/>
        </a:prstGeom>
        <a:gradFill rotWithShape="0">
          <a:gsLst>
            <a:gs pos="0">
              <a:schemeClr val="accent5">
                <a:hueOff val="0"/>
                <a:satOff val="0"/>
                <a:lumOff val="0"/>
                <a:alphaOff val="0"/>
                <a:tint val="100000"/>
                <a:shade val="100000"/>
                <a:satMod val="130000"/>
              </a:schemeClr>
            </a:gs>
            <a:gs pos="100000">
              <a:schemeClr val="accent5">
                <a:hueOff val="0"/>
                <a:satOff val="0"/>
                <a:lumOff val="0"/>
                <a:alphaOff val="0"/>
                <a:tint val="50000"/>
                <a:shade val="100000"/>
                <a:satMod val="350000"/>
              </a:schemeClr>
            </a:gs>
          </a:gsLst>
          <a:lin ang="16200000" scaled="0"/>
        </a:gradFill>
        <a:ln w="9525" cap="flat" cmpd="sng" algn="ctr">
          <a:solidFill>
            <a:schemeClr val="accent5">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25F962D8-331B-4AAD-9735-70831EE047F5}">
      <dsp:nvSpPr>
        <dsp:cNvPr id="0" name=""/>
        <dsp:cNvSpPr/>
      </dsp:nvSpPr>
      <dsp:spPr>
        <a:xfrm>
          <a:off x="0" y="2167801"/>
          <a:ext cx="3485179" cy="722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 Website and marketing: £5,000</a:t>
          </a:r>
        </a:p>
      </dsp:txBody>
      <dsp:txXfrm>
        <a:off x="0" y="2167801"/>
        <a:ext cx="3485179" cy="722453"/>
      </dsp:txXfrm>
    </dsp:sp>
    <dsp:sp modelId="{A6AE80D4-410A-40DD-A88A-0336E085A308}">
      <dsp:nvSpPr>
        <dsp:cNvPr id="0" name=""/>
        <dsp:cNvSpPr/>
      </dsp:nvSpPr>
      <dsp:spPr>
        <a:xfrm>
          <a:off x="0" y="2890254"/>
          <a:ext cx="3485179" cy="0"/>
        </a:xfrm>
        <a:prstGeom prst="line">
          <a:avLst/>
        </a:prstGeom>
        <a:gradFill rotWithShape="0">
          <a:gsLst>
            <a:gs pos="0">
              <a:schemeClr val="accent6">
                <a:hueOff val="0"/>
                <a:satOff val="0"/>
                <a:lumOff val="0"/>
                <a:alphaOff val="0"/>
                <a:tint val="100000"/>
                <a:shade val="100000"/>
                <a:satMod val="130000"/>
              </a:schemeClr>
            </a:gs>
            <a:gs pos="100000">
              <a:schemeClr val="accent6">
                <a:hueOff val="0"/>
                <a:satOff val="0"/>
                <a:lumOff val="0"/>
                <a:alphaOff val="0"/>
                <a:tint val="50000"/>
                <a:shade val="100000"/>
                <a:satMod val="350000"/>
              </a:schemeClr>
            </a:gs>
          </a:gsLst>
          <a:lin ang="16200000" scaled="0"/>
        </a:gradFill>
        <a:ln w="9525" cap="flat" cmpd="sng" algn="ctr">
          <a:solidFill>
            <a:schemeClr val="accent6">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43184D70-53F0-436D-9694-BA302B9D5E7E}">
      <dsp:nvSpPr>
        <dsp:cNvPr id="0" name=""/>
        <dsp:cNvSpPr/>
      </dsp:nvSpPr>
      <dsp:spPr>
        <a:xfrm>
          <a:off x="0" y="2890254"/>
          <a:ext cx="3485179" cy="722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 Certification and contingency: £5,500</a:t>
          </a:r>
        </a:p>
      </dsp:txBody>
      <dsp:txXfrm>
        <a:off x="0" y="2890254"/>
        <a:ext cx="3485179" cy="72245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599466-0FB4-486F-9C3F-AD0918D45E3D}">
      <dsp:nvSpPr>
        <dsp:cNvPr id="0" name=""/>
        <dsp:cNvSpPr/>
      </dsp:nvSpPr>
      <dsp:spPr>
        <a:xfrm>
          <a:off x="0" y="0"/>
          <a:ext cx="6310820" cy="664092"/>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defRPr cap="all"/>
          </a:pPr>
          <a:r>
            <a:rPr lang="en-US" sz="1900" kern="1200"/>
            <a:t>• Growing gluten-free market</a:t>
          </a:r>
        </a:p>
      </dsp:txBody>
      <dsp:txXfrm>
        <a:off x="19451" y="19451"/>
        <a:ext cx="5516512" cy="625190"/>
      </dsp:txXfrm>
    </dsp:sp>
    <dsp:sp modelId="{BDD2BDA5-9CBA-4F06-B4A8-DEA2628BE2AC}">
      <dsp:nvSpPr>
        <dsp:cNvPr id="0" name=""/>
        <dsp:cNvSpPr/>
      </dsp:nvSpPr>
      <dsp:spPr>
        <a:xfrm>
          <a:off x="471262" y="756328"/>
          <a:ext cx="6310820" cy="664092"/>
        </a:xfrm>
        <a:prstGeom prst="roundRect">
          <a:avLst>
            <a:gd name="adj" fmla="val 10000"/>
          </a:avLst>
        </a:prstGeom>
        <a:solidFill>
          <a:schemeClr val="accent2">
            <a:hueOff val="1170380"/>
            <a:satOff val="-1460"/>
            <a:lumOff val="34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defRPr cap="all"/>
          </a:pPr>
          <a:r>
            <a:rPr lang="en-US" sz="1900" kern="1200"/>
            <a:t>• Clear customer demand and niche focus</a:t>
          </a:r>
        </a:p>
      </dsp:txBody>
      <dsp:txXfrm>
        <a:off x="490713" y="775779"/>
        <a:ext cx="5368995" cy="625190"/>
      </dsp:txXfrm>
    </dsp:sp>
    <dsp:sp modelId="{C3918126-BAE9-4270-AC63-3898B8B9BB62}">
      <dsp:nvSpPr>
        <dsp:cNvPr id="0" name=""/>
        <dsp:cNvSpPr/>
      </dsp:nvSpPr>
      <dsp:spPr>
        <a:xfrm>
          <a:off x="942525" y="1512656"/>
          <a:ext cx="6310820" cy="664092"/>
        </a:xfrm>
        <a:prstGeom prst="roundRect">
          <a:avLst>
            <a:gd name="adj" fmla="val 10000"/>
          </a:avLst>
        </a:prstGeom>
        <a:solidFill>
          <a:schemeClr val="accent2">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defRPr cap="all"/>
          </a:pPr>
          <a:r>
            <a:rPr lang="en-US" sz="1900" kern="1200"/>
            <a:t>• Scalable online-first business model</a:t>
          </a:r>
        </a:p>
      </dsp:txBody>
      <dsp:txXfrm>
        <a:off x="961976" y="1532107"/>
        <a:ext cx="5368995" cy="625190"/>
      </dsp:txXfrm>
    </dsp:sp>
    <dsp:sp modelId="{B0E4E77C-43D9-4A19-8066-100F95013986}">
      <dsp:nvSpPr>
        <dsp:cNvPr id="0" name=""/>
        <dsp:cNvSpPr/>
      </dsp:nvSpPr>
      <dsp:spPr>
        <a:xfrm>
          <a:off x="1413787" y="2268984"/>
          <a:ext cx="6310820" cy="664092"/>
        </a:xfrm>
        <a:prstGeom prst="roundRect">
          <a:avLst>
            <a:gd name="adj" fmla="val 10000"/>
          </a:avLst>
        </a:prstGeom>
        <a:solidFill>
          <a:schemeClr val="accent2">
            <a:hueOff val="3511139"/>
            <a:satOff val="-4379"/>
            <a:lumOff val="10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defRPr cap="all"/>
          </a:pPr>
          <a:r>
            <a:rPr lang="en-US" sz="1900" kern="1200"/>
            <a:t>• Strong emphasis on quality and compliance</a:t>
          </a:r>
        </a:p>
      </dsp:txBody>
      <dsp:txXfrm>
        <a:off x="1433238" y="2288435"/>
        <a:ext cx="5368995" cy="625190"/>
      </dsp:txXfrm>
    </dsp:sp>
    <dsp:sp modelId="{1841F721-321B-4246-A296-CDC6079AA104}">
      <dsp:nvSpPr>
        <dsp:cNvPr id="0" name=""/>
        <dsp:cNvSpPr/>
      </dsp:nvSpPr>
      <dsp:spPr>
        <a:xfrm>
          <a:off x="1885050" y="3025312"/>
          <a:ext cx="6310820" cy="664092"/>
        </a:xfrm>
        <a:prstGeom prst="roundRect">
          <a:avLst>
            <a:gd name="adj" fmla="val 10000"/>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100000"/>
            </a:lnSpc>
            <a:spcBef>
              <a:spcPct val="0"/>
            </a:spcBef>
            <a:spcAft>
              <a:spcPct val="35000"/>
            </a:spcAft>
            <a:buNone/>
            <a:defRPr cap="all"/>
          </a:pPr>
          <a:r>
            <a:rPr lang="en-US" sz="1900" kern="1200">
              <a:latin typeface="Calibri"/>
            </a:rPr>
            <a:t>1 in 100 people have celiac disease</a:t>
          </a:r>
        </a:p>
      </dsp:txBody>
      <dsp:txXfrm>
        <a:off x="1904501" y="3044763"/>
        <a:ext cx="5368995" cy="625190"/>
      </dsp:txXfrm>
    </dsp:sp>
    <dsp:sp modelId="{8A8C8EB7-0C86-4A27-B170-C924DA5BE21E}">
      <dsp:nvSpPr>
        <dsp:cNvPr id="0" name=""/>
        <dsp:cNvSpPr/>
      </dsp:nvSpPr>
      <dsp:spPr>
        <a:xfrm>
          <a:off x="5879160" y="485156"/>
          <a:ext cx="431660" cy="431660"/>
        </a:xfrm>
        <a:prstGeom prst="downArrow">
          <a:avLst>
            <a:gd name="adj1" fmla="val 55000"/>
            <a:gd name="adj2" fmla="val 45000"/>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5976283" y="485156"/>
        <a:ext cx="237414" cy="324824"/>
      </dsp:txXfrm>
    </dsp:sp>
    <dsp:sp modelId="{3CEE0108-C223-4382-AFB6-C7EA6F310148}">
      <dsp:nvSpPr>
        <dsp:cNvPr id="0" name=""/>
        <dsp:cNvSpPr/>
      </dsp:nvSpPr>
      <dsp:spPr>
        <a:xfrm>
          <a:off x="6350422" y="1241484"/>
          <a:ext cx="431660" cy="431660"/>
        </a:xfrm>
        <a:prstGeom prst="downArrow">
          <a:avLst>
            <a:gd name="adj1" fmla="val 55000"/>
            <a:gd name="adj2" fmla="val 45000"/>
          </a:avLst>
        </a:prstGeom>
        <a:solidFill>
          <a:schemeClr val="accent2">
            <a:tint val="40000"/>
            <a:alpha val="90000"/>
            <a:hueOff val="1675274"/>
            <a:satOff val="-1459"/>
            <a:lumOff val="-2"/>
            <a:alphaOff val="0"/>
          </a:schemeClr>
        </a:solidFill>
        <a:ln w="25400" cap="flat" cmpd="sng" algn="ctr">
          <a:solidFill>
            <a:schemeClr val="accent2">
              <a:tint val="40000"/>
              <a:alpha val="90000"/>
              <a:hueOff val="1675274"/>
              <a:satOff val="-1459"/>
              <a:lumOff val="-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6447545" y="1241484"/>
        <a:ext cx="237414" cy="324824"/>
      </dsp:txXfrm>
    </dsp:sp>
    <dsp:sp modelId="{9A401630-DB73-4079-8637-F94E096AFD27}">
      <dsp:nvSpPr>
        <dsp:cNvPr id="0" name=""/>
        <dsp:cNvSpPr/>
      </dsp:nvSpPr>
      <dsp:spPr>
        <a:xfrm>
          <a:off x="6821685" y="1986744"/>
          <a:ext cx="431660" cy="431660"/>
        </a:xfrm>
        <a:prstGeom prst="downArrow">
          <a:avLst>
            <a:gd name="adj1" fmla="val 55000"/>
            <a:gd name="adj2" fmla="val 45000"/>
          </a:avLst>
        </a:prstGeom>
        <a:solidFill>
          <a:schemeClr val="accent2">
            <a:tint val="40000"/>
            <a:alpha val="90000"/>
            <a:hueOff val="3350547"/>
            <a:satOff val="-2919"/>
            <a:lumOff val="-4"/>
            <a:alphaOff val="0"/>
          </a:schemeClr>
        </a:solidFill>
        <a:ln w="25400" cap="flat" cmpd="sng" algn="ctr">
          <a:solidFill>
            <a:schemeClr val="accent2">
              <a:tint val="40000"/>
              <a:alpha val="90000"/>
              <a:hueOff val="3350547"/>
              <a:satOff val="-2919"/>
              <a:lumOff val="-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6918808" y="1986744"/>
        <a:ext cx="237414" cy="324824"/>
      </dsp:txXfrm>
    </dsp:sp>
    <dsp:sp modelId="{461D61DE-EE00-4371-9667-2BC401E86773}">
      <dsp:nvSpPr>
        <dsp:cNvPr id="0" name=""/>
        <dsp:cNvSpPr/>
      </dsp:nvSpPr>
      <dsp:spPr>
        <a:xfrm>
          <a:off x="7292948" y="2750451"/>
          <a:ext cx="431660" cy="431660"/>
        </a:xfrm>
        <a:prstGeom prst="downArrow">
          <a:avLst>
            <a:gd name="adj1" fmla="val 55000"/>
            <a:gd name="adj2" fmla="val 45000"/>
          </a:avLst>
        </a:prstGeom>
        <a:solidFill>
          <a:schemeClr val="accent2">
            <a:tint val="40000"/>
            <a:alpha val="90000"/>
            <a:hueOff val="5025821"/>
            <a:satOff val="-4378"/>
            <a:lumOff val="-6"/>
            <a:alphaOff val="0"/>
          </a:schemeClr>
        </a:solidFill>
        <a:ln w="25400" cap="flat" cmpd="sng" algn="ctr">
          <a:solidFill>
            <a:schemeClr val="accent2">
              <a:tint val="40000"/>
              <a:alpha val="90000"/>
              <a:hueOff val="5025821"/>
              <a:satOff val="-4378"/>
              <a:lumOff val="-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7390071" y="2750451"/>
        <a:ext cx="237414" cy="32482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3/15/2026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3/15/2026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3/15/2026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3/15/2026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4.jpe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7.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0" name="Rectangle 139">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80060" y="329184"/>
            <a:ext cx="5170932" cy="1783080"/>
          </a:xfrm>
        </p:spPr>
        <p:txBody>
          <a:bodyPr vert="horz" lIns="91440" tIns="45720" rIns="91440" bIns="45720" rtlCol="0" anchor="b">
            <a:normAutofit/>
          </a:bodyPr>
          <a:lstStyle/>
          <a:p>
            <a:pPr algn="l" defTabSz="914400">
              <a:lnSpc>
                <a:spcPct val="90000"/>
              </a:lnSpc>
            </a:pPr>
            <a:r>
              <a:rPr lang="en-US" sz="4000"/>
              <a:t>No Gluten Goodies – Business Plan Presentation</a:t>
            </a:r>
          </a:p>
        </p:txBody>
      </p:sp>
      <p:sp>
        <p:nvSpPr>
          <p:cNvPr id="14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214" y="2395728"/>
            <a:ext cx="3182691" cy="18288"/>
          </a:xfrm>
          <a:custGeom>
            <a:avLst/>
            <a:gdLst>
              <a:gd name="csX0" fmla="*/ 0 w 3182691"/>
              <a:gd name="csY0" fmla="*/ 0 h 18288"/>
              <a:gd name="csX1" fmla="*/ 636538 w 3182691"/>
              <a:gd name="csY1" fmla="*/ 0 h 18288"/>
              <a:gd name="csX2" fmla="*/ 1273076 w 3182691"/>
              <a:gd name="csY2" fmla="*/ 0 h 18288"/>
              <a:gd name="csX3" fmla="*/ 1909615 w 3182691"/>
              <a:gd name="csY3" fmla="*/ 0 h 18288"/>
              <a:gd name="csX4" fmla="*/ 2482499 w 3182691"/>
              <a:gd name="csY4" fmla="*/ 0 h 18288"/>
              <a:gd name="csX5" fmla="*/ 3182691 w 3182691"/>
              <a:gd name="csY5" fmla="*/ 0 h 18288"/>
              <a:gd name="csX6" fmla="*/ 3182691 w 3182691"/>
              <a:gd name="csY6" fmla="*/ 18288 h 18288"/>
              <a:gd name="csX7" fmla="*/ 2609807 w 3182691"/>
              <a:gd name="csY7" fmla="*/ 18288 h 18288"/>
              <a:gd name="csX8" fmla="*/ 2068749 w 3182691"/>
              <a:gd name="csY8" fmla="*/ 18288 h 18288"/>
              <a:gd name="csX9" fmla="*/ 1432211 w 3182691"/>
              <a:gd name="csY9" fmla="*/ 18288 h 18288"/>
              <a:gd name="csX10" fmla="*/ 859327 w 3182691"/>
              <a:gd name="csY10" fmla="*/ 18288 h 18288"/>
              <a:gd name="csX11" fmla="*/ 0 w 3182691"/>
              <a:gd name="csY11" fmla="*/ 18288 h 18288"/>
              <a:gd name="csX12" fmla="*/ 0 w 3182691"/>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182691" h="18288" fill="none" extrusionOk="0">
                <a:moveTo>
                  <a:pt x="0" y="0"/>
                </a:moveTo>
                <a:cubicBezTo>
                  <a:pt x="253588" y="25878"/>
                  <a:pt x="409323" y="-5359"/>
                  <a:pt x="636538" y="0"/>
                </a:cubicBezTo>
                <a:cubicBezTo>
                  <a:pt x="863753" y="5359"/>
                  <a:pt x="1013406" y="3458"/>
                  <a:pt x="1273076" y="0"/>
                </a:cubicBezTo>
                <a:cubicBezTo>
                  <a:pt x="1532746" y="-3458"/>
                  <a:pt x="1697408" y="-16840"/>
                  <a:pt x="1909615" y="0"/>
                </a:cubicBezTo>
                <a:cubicBezTo>
                  <a:pt x="2121822" y="16840"/>
                  <a:pt x="2213494" y="-18555"/>
                  <a:pt x="2482499" y="0"/>
                </a:cubicBezTo>
                <a:cubicBezTo>
                  <a:pt x="2751504" y="18555"/>
                  <a:pt x="3004132" y="-28750"/>
                  <a:pt x="3182691" y="0"/>
                </a:cubicBezTo>
                <a:cubicBezTo>
                  <a:pt x="3183133" y="4516"/>
                  <a:pt x="3181864" y="12266"/>
                  <a:pt x="3182691" y="18288"/>
                </a:cubicBezTo>
                <a:cubicBezTo>
                  <a:pt x="2947041" y="16687"/>
                  <a:pt x="2875741" y="22937"/>
                  <a:pt x="2609807" y="18288"/>
                </a:cubicBezTo>
                <a:cubicBezTo>
                  <a:pt x="2343873" y="13639"/>
                  <a:pt x="2331203" y="31729"/>
                  <a:pt x="2068749" y="18288"/>
                </a:cubicBezTo>
                <a:cubicBezTo>
                  <a:pt x="1806295" y="4847"/>
                  <a:pt x="1713773" y="47088"/>
                  <a:pt x="1432211" y="18288"/>
                </a:cubicBezTo>
                <a:cubicBezTo>
                  <a:pt x="1150649" y="-10512"/>
                  <a:pt x="982765" y="3747"/>
                  <a:pt x="859327" y="18288"/>
                </a:cubicBezTo>
                <a:cubicBezTo>
                  <a:pt x="735889" y="32829"/>
                  <a:pt x="254183" y="35231"/>
                  <a:pt x="0" y="18288"/>
                </a:cubicBezTo>
                <a:cubicBezTo>
                  <a:pt x="-306" y="11477"/>
                  <a:pt x="485" y="4355"/>
                  <a:pt x="0" y="0"/>
                </a:cubicBezTo>
                <a:close/>
              </a:path>
              <a:path w="3182691" h="18288" stroke="0" extrusionOk="0">
                <a:moveTo>
                  <a:pt x="0" y="0"/>
                </a:moveTo>
                <a:cubicBezTo>
                  <a:pt x="247695" y="-19360"/>
                  <a:pt x="392581" y="-28596"/>
                  <a:pt x="572884" y="0"/>
                </a:cubicBezTo>
                <a:cubicBezTo>
                  <a:pt x="753187" y="28596"/>
                  <a:pt x="922042" y="4121"/>
                  <a:pt x="1113942" y="0"/>
                </a:cubicBezTo>
                <a:cubicBezTo>
                  <a:pt x="1305842" y="-4121"/>
                  <a:pt x="1501806" y="28092"/>
                  <a:pt x="1686826" y="0"/>
                </a:cubicBezTo>
                <a:cubicBezTo>
                  <a:pt x="1871846" y="-28092"/>
                  <a:pt x="2170181" y="-20672"/>
                  <a:pt x="2323364" y="0"/>
                </a:cubicBezTo>
                <a:cubicBezTo>
                  <a:pt x="2476547" y="20672"/>
                  <a:pt x="2919163" y="6097"/>
                  <a:pt x="3182691" y="0"/>
                </a:cubicBezTo>
                <a:cubicBezTo>
                  <a:pt x="3183268" y="4624"/>
                  <a:pt x="3183510" y="11191"/>
                  <a:pt x="3182691" y="18288"/>
                </a:cubicBezTo>
                <a:cubicBezTo>
                  <a:pt x="3026064" y="-10849"/>
                  <a:pt x="2775005" y="23067"/>
                  <a:pt x="2546153" y="18288"/>
                </a:cubicBezTo>
                <a:cubicBezTo>
                  <a:pt x="2317301" y="13509"/>
                  <a:pt x="2164351" y="-9884"/>
                  <a:pt x="1845961" y="18288"/>
                </a:cubicBezTo>
                <a:cubicBezTo>
                  <a:pt x="1527571" y="46460"/>
                  <a:pt x="1455006" y="5824"/>
                  <a:pt x="1304903" y="18288"/>
                </a:cubicBezTo>
                <a:cubicBezTo>
                  <a:pt x="1154800" y="30752"/>
                  <a:pt x="942107" y="-12056"/>
                  <a:pt x="604711" y="18288"/>
                </a:cubicBezTo>
                <a:cubicBezTo>
                  <a:pt x="267315" y="48632"/>
                  <a:pt x="141927" y="-8395"/>
                  <a:pt x="0" y="18288"/>
                </a:cubicBezTo>
                <a:cubicBezTo>
                  <a:pt x="-171" y="12755"/>
                  <a:pt x="-690" y="793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480060" y="2706624"/>
            <a:ext cx="5170932" cy="3483864"/>
          </a:xfrm>
        </p:spPr>
        <p:txBody>
          <a:bodyPr vert="horz" lIns="91440" tIns="45720" rIns="91440" bIns="45720" rtlCol="0">
            <a:normAutofit/>
          </a:bodyPr>
          <a:lstStyle/>
          <a:p>
            <a:pPr indent="-228600" algn="l" defTabSz="914400">
              <a:lnSpc>
                <a:spcPct val="90000"/>
              </a:lnSpc>
              <a:buFont typeface="Arial" panose="020B0604020202020204" pitchFamily="34" charset="0"/>
              <a:buChar char="•"/>
            </a:pPr>
            <a:r>
              <a:rPr lang="en-US" sz="1800">
                <a:solidFill>
                  <a:schemeClr val="tx1"/>
                </a:solidFill>
              </a:rPr>
              <a:t>Programme of Study: Gluten free products</a:t>
            </a:r>
          </a:p>
          <a:p>
            <a:pPr indent="-228600" algn="l" defTabSz="914400">
              <a:lnSpc>
                <a:spcPct val="90000"/>
              </a:lnSpc>
              <a:buFont typeface="Arial" panose="020B0604020202020204" pitchFamily="34" charset="0"/>
              <a:buChar char="•"/>
            </a:pPr>
            <a:endParaRPr lang="en-US" sz="1800">
              <a:solidFill>
                <a:schemeClr val="tx1"/>
              </a:solidFill>
            </a:endParaRPr>
          </a:p>
          <a:p>
            <a:pPr indent="-228600" algn="l" defTabSz="914400">
              <a:lnSpc>
                <a:spcPct val="90000"/>
              </a:lnSpc>
              <a:buFont typeface="Arial" panose="020B0604020202020204" pitchFamily="34" charset="0"/>
              <a:buChar char="•"/>
            </a:pPr>
            <a:r>
              <a:rPr lang="en-US" sz="1800">
                <a:solidFill>
                  <a:schemeClr val="tx1"/>
                </a:solidFill>
              </a:rPr>
              <a:t>Module: LCLM4006</a:t>
            </a:r>
          </a:p>
          <a:p>
            <a:pPr indent="-228600" algn="l" defTabSz="914400">
              <a:lnSpc>
                <a:spcPct val="90000"/>
              </a:lnSpc>
              <a:buFont typeface="Arial" panose="020B0604020202020204" pitchFamily="34" charset="0"/>
              <a:buChar char="•"/>
            </a:pPr>
            <a:endParaRPr lang="en-US" sz="1800">
              <a:solidFill>
                <a:schemeClr val="tx1"/>
              </a:solidFill>
            </a:endParaRPr>
          </a:p>
          <a:p>
            <a:pPr indent="-228600" algn="l" defTabSz="914400">
              <a:lnSpc>
                <a:spcPct val="90000"/>
              </a:lnSpc>
              <a:buFont typeface="Arial" panose="020B0604020202020204" pitchFamily="34" charset="0"/>
              <a:buChar char="•"/>
            </a:pPr>
            <a:r>
              <a:rPr lang="en-US" sz="1800">
                <a:solidFill>
                  <a:schemeClr val="tx1"/>
                </a:solidFill>
              </a:rPr>
              <a:t>Compoment 2 – Business Plan Presentation</a:t>
            </a:r>
          </a:p>
          <a:p>
            <a:pPr indent="-228600" algn="l" defTabSz="914400">
              <a:lnSpc>
                <a:spcPct val="90000"/>
              </a:lnSpc>
              <a:buFont typeface="Arial" panose="020B0604020202020204" pitchFamily="34" charset="0"/>
              <a:buChar char="•"/>
            </a:pPr>
            <a:endParaRPr lang="en-US" sz="1800">
              <a:solidFill>
                <a:schemeClr val="tx1"/>
              </a:solidFill>
            </a:endParaRPr>
          </a:p>
          <a:p>
            <a:pPr indent="-228600" algn="l" defTabSz="914400">
              <a:lnSpc>
                <a:spcPct val="90000"/>
              </a:lnSpc>
              <a:buFont typeface="Arial" panose="020B0604020202020204" pitchFamily="34" charset="0"/>
              <a:buChar char="•"/>
            </a:pPr>
            <a:r>
              <a:rPr lang="en-US" sz="1800">
                <a:solidFill>
                  <a:schemeClr val="tx1"/>
                </a:solidFill>
              </a:rPr>
              <a:t>Student Name: Kiran Rehman</a:t>
            </a:r>
          </a:p>
          <a:p>
            <a:pPr indent="-228600" algn="l" defTabSz="914400">
              <a:lnSpc>
                <a:spcPct val="90000"/>
              </a:lnSpc>
              <a:buFont typeface="Arial" panose="020B0604020202020204" pitchFamily="34" charset="0"/>
              <a:buChar char="•"/>
            </a:pPr>
            <a:endParaRPr lang="en-US" sz="1800">
              <a:solidFill>
                <a:schemeClr val="tx1"/>
              </a:solidFill>
            </a:endParaRPr>
          </a:p>
          <a:p>
            <a:pPr indent="-228600" algn="l" defTabSz="914400">
              <a:lnSpc>
                <a:spcPct val="90000"/>
              </a:lnSpc>
              <a:buFont typeface="Arial" panose="020B0604020202020204" pitchFamily="34" charset="0"/>
              <a:buChar char="•"/>
            </a:pPr>
            <a:r>
              <a:rPr lang="en-US" sz="1800">
                <a:solidFill>
                  <a:schemeClr val="tx1"/>
                </a:solidFill>
              </a:rPr>
              <a:t>Student Number: 2437752</a:t>
            </a:r>
          </a:p>
          <a:p>
            <a:pPr indent="-228600" algn="l" defTabSz="914400">
              <a:lnSpc>
                <a:spcPct val="90000"/>
              </a:lnSpc>
              <a:buFont typeface="Arial" panose="020B0604020202020204" pitchFamily="34" charset="0"/>
              <a:buChar char="•"/>
            </a:pPr>
            <a:endParaRPr lang="en-US" sz="1800">
              <a:solidFill>
                <a:schemeClr val="tx1"/>
              </a:solidFill>
            </a:endParaRPr>
          </a:p>
          <a:p>
            <a:pPr indent="-228600" algn="l" defTabSz="914400">
              <a:lnSpc>
                <a:spcPct val="90000"/>
              </a:lnSpc>
              <a:buFont typeface="Arial" panose="020B0604020202020204" pitchFamily="34" charset="0"/>
              <a:buChar char="•"/>
            </a:pPr>
            <a:r>
              <a:rPr lang="en-US" sz="1800">
                <a:solidFill>
                  <a:schemeClr val="tx1"/>
                </a:solidFill>
              </a:rPr>
              <a:t>Lecturer: Fouziya Farheen</a:t>
            </a:r>
          </a:p>
        </p:txBody>
      </p:sp>
      <p:pic>
        <p:nvPicPr>
          <p:cNvPr id="7" name="Graphic 6" descr="Grain">
            <a:extLst>
              <a:ext uri="{FF2B5EF4-FFF2-40B4-BE49-F238E27FC236}">
                <a16:creationId xmlns:a16="http://schemas.microsoft.com/office/drawing/2014/main" id="{D01B5B60-BC77-9CB3-FCF3-FF08A820CE5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897880" y="538836"/>
            <a:ext cx="3010662" cy="3010662"/>
          </a:xfrm>
          <a:prstGeom prst="rect">
            <a:avLst/>
          </a:prstGeom>
        </p:spPr>
      </p:pic>
      <p:pic>
        <p:nvPicPr>
          <p:cNvPr id="4" name="Picture 3" descr="Discover University of Wales Trinity Saint David">
            <a:extLst>
              <a:ext uri="{FF2B5EF4-FFF2-40B4-BE49-F238E27FC236}">
                <a16:creationId xmlns:a16="http://schemas.microsoft.com/office/drawing/2014/main" id="{F036B246-64EC-5937-5765-16281B46DE67}"/>
              </a:ext>
            </a:extLst>
          </p:cNvPr>
          <p:cNvPicPr>
            <a:picLocks noChangeAspect="1"/>
          </p:cNvPicPr>
          <p:nvPr/>
        </p:nvPicPr>
        <p:blipFill>
          <a:blip r:embed="rId4"/>
          <a:stretch>
            <a:fillRect/>
          </a:stretch>
        </p:blipFill>
        <p:spPr>
          <a:xfrm>
            <a:off x="5897880" y="4567940"/>
            <a:ext cx="2996946" cy="1198778"/>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304AD-989D-DD8E-DC4F-15EC01D9041E}"/>
              </a:ext>
            </a:extLst>
          </p:cNvPr>
          <p:cNvSpPr>
            <a:spLocks noGrp="1"/>
          </p:cNvSpPr>
          <p:nvPr>
            <p:ph type="title"/>
          </p:nvPr>
        </p:nvSpPr>
        <p:spPr/>
        <p:txBody>
          <a:bodyPr/>
          <a:lstStyle/>
          <a:p>
            <a:r>
              <a:rPr lang="en-US">
                <a:ea typeface="Calibri"/>
                <a:cs typeface="Calibri"/>
              </a:rPr>
              <a:t>contents</a:t>
            </a:r>
            <a:endParaRPr lang="en-US"/>
          </a:p>
        </p:txBody>
      </p:sp>
      <p:sp>
        <p:nvSpPr>
          <p:cNvPr id="3" name="Content Placeholder 2">
            <a:extLst>
              <a:ext uri="{FF2B5EF4-FFF2-40B4-BE49-F238E27FC236}">
                <a16:creationId xmlns:a16="http://schemas.microsoft.com/office/drawing/2014/main" id="{D73DD9CF-FF0B-B33D-BDEF-AF6F53540573}"/>
              </a:ext>
            </a:extLst>
          </p:cNvPr>
          <p:cNvSpPr>
            <a:spLocks noGrp="1"/>
          </p:cNvSpPr>
          <p:nvPr>
            <p:ph idx="1"/>
          </p:nvPr>
        </p:nvSpPr>
        <p:spPr/>
        <p:txBody>
          <a:bodyPr vert="horz" lIns="91440" tIns="45720" rIns="91440" bIns="45720" rtlCol="0" anchor="t">
            <a:normAutofit fontScale="70000" lnSpcReduction="20000"/>
          </a:bodyPr>
          <a:lstStyle/>
          <a:p>
            <a:r>
              <a:rPr lang="en-US">
                <a:ea typeface="+mn-lt"/>
                <a:cs typeface="+mn-lt"/>
              </a:rPr>
              <a:t>Introduction ............................................................................. 1</a:t>
            </a:r>
            <a:endParaRPr lang="en-US"/>
          </a:p>
          <a:p>
            <a:r>
              <a:rPr lang="en-US">
                <a:ea typeface="+mn-lt"/>
                <a:cs typeface="+mn-lt"/>
              </a:rPr>
              <a:t>Overview of the Business Idea ..................................................... 2</a:t>
            </a:r>
            <a:endParaRPr lang="en-US"/>
          </a:p>
          <a:p>
            <a:r>
              <a:rPr lang="en-US">
                <a:ea typeface="+mn-lt"/>
                <a:cs typeface="+mn-lt"/>
              </a:rPr>
              <a:t>Key External Factors (PESTEL Analysis) ......................................... 3</a:t>
            </a:r>
            <a:endParaRPr lang="en-US"/>
          </a:p>
          <a:p>
            <a:r>
              <a:rPr lang="en-US">
                <a:ea typeface="+mn-lt"/>
                <a:cs typeface="+mn-lt"/>
              </a:rPr>
              <a:t>Marketing Strategies .................................................................. 4</a:t>
            </a:r>
            <a:endParaRPr lang="en-US"/>
          </a:p>
          <a:p>
            <a:r>
              <a:rPr lang="en-US">
                <a:ea typeface="+mn-lt"/>
                <a:cs typeface="+mn-lt"/>
              </a:rPr>
              <a:t>Management Structure .............................................................. 5</a:t>
            </a:r>
            <a:endParaRPr lang="en-US"/>
          </a:p>
          <a:p>
            <a:r>
              <a:rPr lang="en-US">
                <a:ea typeface="+mn-lt"/>
                <a:cs typeface="+mn-lt"/>
              </a:rPr>
              <a:t>Short-Term and Long-Term Goals ................................................. 6</a:t>
            </a:r>
            <a:endParaRPr lang="en-US"/>
          </a:p>
          <a:p>
            <a:r>
              <a:rPr lang="en-US">
                <a:ea typeface="+mn-lt"/>
                <a:cs typeface="+mn-lt"/>
              </a:rPr>
              <a:t>SWOT Analysis ........................................................................... 7</a:t>
            </a:r>
            <a:endParaRPr lang="en-US"/>
          </a:p>
          <a:p>
            <a:r>
              <a:rPr lang="en-US">
                <a:ea typeface="+mn-lt"/>
                <a:cs typeface="+mn-lt"/>
              </a:rPr>
              <a:t>Local and Community Marketing .................................................. 8</a:t>
            </a:r>
            <a:endParaRPr lang="en-US"/>
          </a:p>
          <a:p>
            <a:r>
              <a:rPr lang="en-US">
                <a:ea typeface="+mn-lt"/>
                <a:cs typeface="+mn-lt"/>
              </a:rPr>
              <a:t>Funding Requirements and Allocation ........................................... 9</a:t>
            </a:r>
            <a:endParaRPr lang="en-US"/>
          </a:p>
          <a:p>
            <a:r>
              <a:rPr lang="en-US">
                <a:ea typeface="+mn-lt"/>
                <a:cs typeface="+mn-lt"/>
              </a:rPr>
              <a:t>One-Month Cash Flow Forecast .................................................. 10</a:t>
            </a:r>
            <a:endParaRPr lang="en-US"/>
          </a:p>
          <a:p>
            <a:r>
              <a:rPr lang="en-US">
                <a:ea typeface="+mn-lt"/>
                <a:cs typeface="+mn-lt"/>
              </a:rPr>
              <a:t>Funding Sources ...................................................................... 11</a:t>
            </a:r>
            <a:endParaRPr lang="en-US"/>
          </a:p>
          <a:p>
            <a:r>
              <a:rPr lang="en-US">
                <a:ea typeface="+mn-lt"/>
                <a:cs typeface="+mn-lt"/>
              </a:rPr>
              <a:t>Why Invest in No Gluten Goodies? ............................................. 12</a:t>
            </a:r>
            <a:endParaRPr lang="en-US"/>
          </a:p>
          <a:p>
            <a:endParaRPr lang="en-US">
              <a:ea typeface="Calibri"/>
              <a:cs typeface="Calibri"/>
            </a:endParaRPr>
          </a:p>
        </p:txBody>
      </p:sp>
    </p:spTree>
    <p:extLst>
      <p:ext uri="{BB962C8B-B14F-4D97-AF65-F5344CB8AC3E}">
        <p14:creationId xmlns:p14="http://schemas.microsoft.com/office/powerpoint/2010/main" val="17988917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9" name="Rectangle 8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6250" y="640823"/>
            <a:ext cx="2563994" cy="5583148"/>
          </a:xfrm>
        </p:spPr>
        <p:txBody>
          <a:bodyPr anchor="ctr">
            <a:normAutofit/>
          </a:bodyPr>
          <a:lstStyle/>
          <a:p>
            <a:r>
              <a:rPr lang="en-US" sz="4700"/>
              <a:t>Overview of the Business Idea</a:t>
            </a:r>
          </a:p>
        </p:txBody>
      </p:sp>
      <p:sp>
        <p:nvSpPr>
          <p:cNvPr id="90"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sX0" fmla="*/ 0 w 5410200"/>
              <a:gd name="csY0" fmla="*/ 0 h 13716"/>
              <a:gd name="csX1" fmla="*/ 568071 w 5410200"/>
              <a:gd name="csY1" fmla="*/ 0 h 13716"/>
              <a:gd name="csX2" fmla="*/ 1298448 w 5410200"/>
              <a:gd name="csY2" fmla="*/ 0 h 13716"/>
              <a:gd name="csX3" fmla="*/ 1920621 w 5410200"/>
              <a:gd name="csY3" fmla="*/ 0 h 13716"/>
              <a:gd name="csX4" fmla="*/ 2488692 w 5410200"/>
              <a:gd name="csY4" fmla="*/ 0 h 13716"/>
              <a:gd name="csX5" fmla="*/ 3219069 w 5410200"/>
              <a:gd name="csY5" fmla="*/ 0 h 13716"/>
              <a:gd name="csX6" fmla="*/ 3895344 w 5410200"/>
              <a:gd name="csY6" fmla="*/ 0 h 13716"/>
              <a:gd name="csX7" fmla="*/ 4571619 w 5410200"/>
              <a:gd name="csY7" fmla="*/ 0 h 13716"/>
              <a:gd name="csX8" fmla="*/ 5410200 w 5410200"/>
              <a:gd name="csY8" fmla="*/ 0 h 13716"/>
              <a:gd name="csX9" fmla="*/ 5410200 w 5410200"/>
              <a:gd name="csY9" fmla="*/ 13716 h 13716"/>
              <a:gd name="csX10" fmla="*/ 4842129 w 5410200"/>
              <a:gd name="csY10" fmla="*/ 13716 h 13716"/>
              <a:gd name="csX11" fmla="*/ 4328160 w 5410200"/>
              <a:gd name="csY11" fmla="*/ 13716 h 13716"/>
              <a:gd name="csX12" fmla="*/ 3597783 w 5410200"/>
              <a:gd name="csY12" fmla="*/ 13716 h 13716"/>
              <a:gd name="csX13" fmla="*/ 3029712 w 5410200"/>
              <a:gd name="csY13" fmla="*/ 13716 h 13716"/>
              <a:gd name="csX14" fmla="*/ 2299335 w 5410200"/>
              <a:gd name="csY14" fmla="*/ 13716 h 13716"/>
              <a:gd name="csX15" fmla="*/ 1514856 w 5410200"/>
              <a:gd name="csY15" fmla="*/ 13716 h 13716"/>
              <a:gd name="csX16" fmla="*/ 892683 w 5410200"/>
              <a:gd name="csY16" fmla="*/ 13716 h 13716"/>
              <a:gd name="csX17" fmla="*/ 0 w 5410200"/>
              <a:gd name="csY17" fmla="*/ 13716 h 13716"/>
              <a:gd name="csX18" fmla="*/ 0 w 5410200"/>
              <a:gd name="csY18" fmla="*/ 0 h 137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4673830-8079-200A-5573-7D23B2AD8AD8}"/>
              </a:ext>
            </a:extLst>
          </p:cNvPr>
          <p:cNvGraphicFramePr>
            <a:graphicFrameLocks noGrp="1"/>
          </p:cNvGraphicFramePr>
          <p:nvPr>
            <p:ph idx="1"/>
            <p:extLst>
              <p:ext uri="{D42A27DB-BD31-4B8C-83A1-F6EECF244321}">
                <p14:modId xmlns:p14="http://schemas.microsoft.com/office/powerpoint/2010/main" val="3163540465"/>
              </p:ext>
            </p:extLst>
          </p:nvPr>
        </p:nvGraphicFramePr>
        <p:xfrm>
          <a:off x="3495938" y="763098"/>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350" y="762001"/>
            <a:ext cx="4000647" cy="1708242"/>
          </a:xfrm>
        </p:spPr>
        <p:txBody>
          <a:bodyPr anchor="ctr">
            <a:normAutofit/>
          </a:bodyPr>
          <a:lstStyle/>
          <a:p>
            <a:r>
              <a:rPr lang="en-US" sz="3500"/>
              <a:t>Key External Factors (PESTEL)</a:t>
            </a:r>
          </a:p>
        </p:txBody>
      </p:sp>
      <p:graphicFrame>
        <p:nvGraphicFramePr>
          <p:cNvPr id="35" name="Content Placeholder 2">
            <a:extLst>
              <a:ext uri="{FF2B5EF4-FFF2-40B4-BE49-F238E27FC236}">
                <a16:creationId xmlns:a16="http://schemas.microsoft.com/office/drawing/2014/main" id="{4253A453-00B4-6B6F-5FBC-676FFC240DCB}"/>
              </a:ext>
            </a:extLst>
          </p:cNvPr>
          <p:cNvGraphicFramePr>
            <a:graphicFrameLocks noGrp="1"/>
          </p:cNvGraphicFramePr>
          <p:nvPr>
            <p:ph idx="1"/>
          </p:nvPr>
        </p:nvGraphicFramePr>
        <p:xfrm>
          <a:off x="571350" y="2470244"/>
          <a:ext cx="4000647" cy="37698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1" name="Picture 30" descr="Assorted vegetables and fruits">
            <a:extLst>
              <a:ext uri="{FF2B5EF4-FFF2-40B4-BE49-F238E27FC236}">
                <a16:creationId xmlns:a16="http://schemas.microsoft.com/office/drawing/2014/main" id="{56678B90-A7F5-CF45-EC91-BAFD345E2F67}"/>
              </a:ext>
            </a:extLst>
          </p:cNvPr>
          <p:cNvPicPr>
            <a:picLocks noChangeAspect="1"/>
          </p:cNvPicPr>
          <p:nvPr/>
        </p:nvPicPr>
        <p:blipFill>
          <a:blip r:embed="rId7"/>
          <a:srcRect l="35648" r="25532" b="-3"/>
          <a:stretch>
            <a:fillRect/>
          </a:stretch>
        </p:blipFill>
        <p:spPr>
          <a:xfrm>
            <a:off x="5143347" y="-10886"/>
            <a:ext cx="4000653" cy="6868886"/>
          </a:xfrm>
          <a:prstGeom prst="rect">
            <a:avLst/>
          </a:prstGeom>
          <a:effectLst>
            <a:outerShdw blurRad="127000" dist="50800" dir="10800000" sx="99000" sy="99000" algn="r" rotWithShape="0">
              <a:prstClr val="black">
                <a:alpha val="40000"/>
              </a:prstClr>
            </a:outerShdw>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 name="Rectangle 74">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5"/>
            <a:ext cx="7886700" cy="1325563"/>
          </a:xfrm>
        </p:spPr>
        <p:txBody>
          <a:bodyPr>
            <a:normAutofit/>
          </a:bodyPr>
          <a:lstStyle/>
          <a:p>
            <a:r>
              <a:rPr lang="en-US">
                <a:solidFill>
                  <a:srgbClr val="FFFFFF"/>
                </a:solidFill>
              </a:rPr>
              <a:t>Marketing Strategies</a:t>
            </a:r>
          </a:p>
        </p:txBody>
      </p:sp>
      <p:graphicFrame>
        <p:nvGraphicFramePr>
          <p:cNvPr id="5" name="Content Placeholder 2">
            <a:extLst>
              <a:ext uri="{FF2B5EF4-FFF2-40B4-BE49-F238E27FC236}">
                <a16:creationId xmlns:a16="http://schemas.microsoft.com/office/drawing/2014/main" id="{6627FFD7-7848-C7E7-D28F-77D82450103D}"/>
              </a:ext>
            </a:extLst>
          </p:cNvPr>
          <p:cNvGraphicFramePr>
            <a:graphicFrameLocks noGrp="1"/>
          </p:cNvGraphicFramePr>
          <p:nvPr>
            <p:ph idx="1"/>
            <p:extLst>
              <p:ext uri="{D42A27DB-BD31-4B8C-83A1-F6EECF244321}">
                <p14:modId xmlns:p14="http://schemas.microsoft.com/office/powerpoint/2010/main" val="959115335"/>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3E65D517-46E4-8037-A63D-629DE1253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4000" cy="1696413"/>
          </a:xfrm>
          <a:prstGeom prst="rect">
            <a:avLst/>
          </a:prstGeom>
          <a:ln>
            <a:noFill/>
          </a:ln>
          <a:effectLst>
            <a:outerShdw blurRad="304800" dist="114300" dir="5460000" sx="92000" sy="92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01C24F-45BA-08CF-BBB5-5511C6D44578}"/>
              </a:ext>
            </a:extLst>
          </p:cNvPr>
          <p:cNvSpPr>
            <a:spLocks noGrp="1"/>
          </p:cNvSpPr>
          <p:nvPr>
            <p:ph type="title"/>
          </p:nvPr>
        </p:nvSpPr>
        <p:spPr>
          <a:xfrm>
            <a:off x="569214" y="276198"/>
            <a:ext cx="7858200" cy="1157242"/>
          </a:xfrm>
        </p:spPr>
        <p:txBody>
          <a:bodyPr>
            <a:normAutofit/>
          </a:bodyPr>
          <a:lstStyle/>
          <a:p>
            <a:r>
              <a:rPr lang="en-US" sz="3500">
                <a:ea typeface="Calibri"/>
                <a:cs typeface="Calibri"/>
              </a:rPr>
              <a:t>Management structure</a:t>
            </a:r>
            <a:endParaRPr lang="en-US" sz="3500"/>
          </a:p>
        </p:txBody>
      </p:sp>
      <p:graphicFrame>
        <p:nvGraphicFramePr>
          <p:cNvPr id="6" name="Content Placeholder 5">
            <a:extLst>
              <a:ext uri="{FF2B5EF4-FFF2-40B4-BE49-F238E27FC236}">
                <a16:creationId xmlns:a16="http://schemas.microsoft.com/office/drawing/2014/main" id="{67BF0496-165E-DCFD-1B6C-3761EEF4A83F}"/>
              </a:ext>
            </a:extLst>
          </p:cNvPr>
          <p:cNvGraphicFramePr>
            <a:graphicFrameLocks noGrp="1"/>
          </p:cNvGraphicFramePr>
          <p:nvPr>
            <p:ph idx="1"/>
            <p:extLst>
              <p:ext uri="{D42A27DB-BD31-4B8C-83A1-F6EECF244321}">
                <p14:modId xmlns:p14="http://schemas.microsoft.com/office/powerpoint/2010/main" val="3017134753"/>
              </p:ext>
            </p:extLst>
          </p:nvPr>
        </p:nvGraphicFramePr>
        <p:xfrm>
          <a:off x="568134" y="1421605"/>
          <a:ext cx="8207983" cy="5024702"/>
        </p:xfrm>
        <a:graphic>
          <a:graphicData uri="http://schemas.openxmlformats.org/drawingml/2006/table">
            <a:tbl>
              <a:tblPr bandRow="1">
                <a:tableStyleId>{5C22544A-7EE6-4342-B048-85BDC9FD1C3A}</a:tableStyleId>
              </a:tblPr>
              <a:tblGrid>
                <a:gridCol w="3648510">
                  <a:extLst>
                    <a:ext uri="{9D8B030D-6E8A-4147-A177-3AD203B41FA5}">
                      <a16:colId xmlns:a16="http://schemas.microsoft.com/office/drawing/2014/main" val="2309678723"/>
                    </a:ext>
                  </a:extLst>
                </a:gridCol>
                <a:gridCol w="4559473">
                  <a:extLst>
                    <a:ext uri="{9D8B030D-6E8A-4147-A177-3AD203B41FA5}">
                      <a16:colId xmlns:a16="http://schemas.microsoft.com/office/drawing/2014/main" val="687151988"/>
                    </a:ext>
                  </a:extLst>
                </a:gridCol>
              </a:tblGrid>
              <a:tr h="922236">
                <a:tc>
                  <a:txBody>
                    <a:bodyPr/>
                    <a:lstStyle/>
                    <a:p>
                      <a:pPr>
                        <a:buNone/>
                      </a:pPr>
                      <a:r>
                        <a:rPr lang="en-US" sz="1200" b="1">
                          <a:latin typeface="Arial"/>
                          <a:cs typeface="Arial"/>
                        </a:rPr>
                        <a:t>Owner / Business Leader</a:t>
                      </a:r>
                      <a:endParaRPr lang="en-US" sz="1200">
                        <a:latin typeface="Arial"/>
                        <a:cs typeface="Arial"/>
                      </a:endParaRPr>
                    </a:p>
                  </a:txBody>
                  <a:tcPr marL="38546" marR="38546" marT="19273" marB="19273" anchor="ctr">
                    <a:lnL>
                      <a:noFill/>
                    </a:lnL>
                    <a:lnR>
                      <a:noFill/>
                    </a:lnR>
                    <a:lnT>
                      <a:noFill/>
                    </a:lnT>
                    <a:lnB>
                      <a:noFill/>
                    </a:lnB>
                    <a:noFill/>
                  </a:tcPr>
                </a:tc>
                <a:tc>
                  <a:txBody>
                    <a:bodyPr/>
                    <a:lstStyle/>
                    <a:p>
                      <a:pPr>
                        <a:buNone/>
                      </a:pPr>
                      <a:r>
                        <a:rPr lang="en-US" sz="1200">
                          <a:latin typeface="Arial"/>
                          <a:cs typeface="Arial"/>
                        </a:rPr>
                        <a:t>Responsible for the overall direction of the gluten-free shop. This includes planning for business growth, managing finances and budgets, and ensuring the business operates successfully. The owner also oversees marketing strategies and ensures that the shop meets all food safety and gluten-free standards.</a:t>
                      </a:r>
                    </a:p>
                  </a:txBody>
                  <a:tcPr marL="38546" marR="38546" marT="19273" marB="19273" anchor="ctr">
                    <a:lnL>
                      <a:noFill/>
                    </a:lnL>
                    <a:lnR>
                      <a:noFill/>
                    </a:lnR>
                    <a:lnT>
                      <a:noFill/>
                    </a:lnT>
                    <a:lnB>
                      <a:noFill/>
                    </a:lnB>
                    <a:noFill/>
                  </a:tcPr>
                </a:tc>
                <a:extLst>
                  <a:ext uri="{0D108BD9-81ED-4DB2-BD59-A6C34878D82A}">
                    <a16:rowId xmlns:a16="http://schemas.microsoft.com/office/drawing/2014/main" val="2393271340"/>
                  </a:ext>
                </a:extLst>
              </a:tr>
              <a:tr h="745639">
                <a:tc>
                  <a:txBody>
                    <a:bodyPr/>
                    <a:lstStyle/>
                    <a:p>
                      <a:pPr>
                        <a:buNone/>
                      </a:pPr>
                      <a:r>
                        <a:rPr lang="en-US" sz="1200" b="1">
                          <a:latin typeface="Arial"/>
                          <a:cs typeface="Arial"/>
                        </a:rPr>
                        <a:t>Shop Manager</a:t>
                      </a:r>
                      <a:endParaRPr lang="en-US" sz="1200">
                        <a:latin typeface="Arial"/>
                        <a:cs typeface="Arial"/>
                      </a:endParaRPr>
                    </a:p>
                  </a:txBody>
                  <a:tcPr marL="38546" marR="38546" marT="19273" marB="19273" anchor="ctr">
                    <a:lnL>
                      <a:noFill/>
                    </a:lnL>
                    <a:lnR>
                      <a:noFill/>
                    </a:lnR>
                    <a:lnT>
                      <a:noFill/>
                    </a:lnT>
                    <a:lnB>
                      <a:noFill/>
                    </a:lnB>
                    <a:noFill/>
                  </a:tcPr>
                </a:tc>
                <a:tc>
                  <a:txBody>
                    <a:bodyPr/>
                    <a:lstStyle/>
                    <a:p>
                      <a:pPr>
                        <a:buNone/>
                      </a:pPr>
                      <a:r>
                        <a:rPr lang="en-US" sz="1200">
                          <a:latin typeface="Arial"/>
                          <a:cs typeface="Arial"/>
                        </a:rPr>
                        <a:t>Manages the day-to-day running of the shop. This includes supervising staff, maintaining good customer service, dealing with customer complaints, monitoring sales performance, and ensuring that stock levels are well managed.</a:t>
                      </a:r>
                    </a:p>
                  </a:txBody>
                  <a:tcPr marL="38546" marR="38546" marT="19273" marB="19273" anchor="ctr">
                    <a:lnL>
                      <a:noFill/>
                    </a:lnL>
                    <a:lnR>
                      <a:noFill/>
                    </a:lnR>
                    <a:lnT>
                      <a:noFill/>
                    </a:lnT>
                    <a:lnB>
                      <a:noFill/>
                    </a:lnB>
                    <a:noFill/>
                  </a:tcPr>
                </a:tc>
                <a:extLst>
                  <a:ext uri="{0D108BD9-81ED-4DB2-BD59-A6C34878D82A}">
                    <a16:rowId xmlns:a16="http://schemas.microsoft.com/office/drawing/2014/main" val="3887158651"/>
                  </a:ext>
                </a:extLst>
              </a:tr>
              <a:tr h="745639">
                <a:tc>
                  <a:txBody>
                    <a:bodyPr/>
                    <a:lstStyle/>
                    <a:p>
                      <a:pPr>
                        <a:buNone/>
                      </a:pPr>
                      <a:r>
                        <a:rPr lang="en-US" sz="1200" b="1">
                          <a:latin typeface="Arial"/>
                          <a:cs typeface="Arial"/>
                        </a:rPr>
                        <a:t>Production Manager</a:t>
                      </a:r>
                      <a:endParaRPr lang="en-US" sz="1200">
                        <a:latin typeface="Arial"/>
                        <a:cs typeface="Arial"/>
                      </a:endParaRPr>
                    </a:p>
                  </a:txBody>
                  <a:tcPr marL="38546" marR="38546" marT="19273" marB="19273" anchor="ctr">
                    <a:lnL>
                      <a:noFill/>
                    </a:lnL>
                    <a:lnR>
                      <a:noFill/>
                    </a:lnR>
                    <a:lnT>
                      <a:noFill/>
                    </a:lnT>
                    <a:lnB>
                      <a:noFill/>
                    </a:lnB>
                    <a:noFill/>
                  </a:tcPr>
                </a:tc>
                <a:tc>
                  <a:txBody>
                    <a:bodyPr/>
                    <a:lstStyle/>
                    <a:p>
                      <a:pPr>
                        <a:buNone/>
                      </a:pPr>
                      <a:r>
                        <a:rPr lang="en-US" sz="1200">
                          <a:latin typeface="Arial"/>
                          <a:cs typeface="Arial"/>
                        </a:rPr>
                        <a:t>Oversees the preparation and production of gluten-free products. Responsible for production planning and ensuring that all products are prepared following strict gluten-free procedures to avoid cross-contamination.</a:t>
                      </a:r>
                    </a:p>
                  </a:txBody>
                  <a:tcPr marL="38546" marR="38546" marT="19273" marB="19273" anchor="ctr">
                    <a:lnL>
                      <a:noFill/>
                    </a:lnL>
                    <a:lnR>
                      <a:noFill/>
                    </a:lnR>
                    <a:lnT>
                      <a:noFill/>
                    </a:lnT>
                    <a:lnB>
                      <a:noFill/>
                    </a:lnB>
                    <a:noFill/>
                  </a:tcPr>
                </a:tc>
                <a:extLst>
                  <a:ext uri="{0D108BD9-81ED-4DB2-BD59-A6C34878D82A}">
                    <a16:rowId xmlns:a16="http://schemas.microsoft.com/office/drawing/2014/main" val="1388069475"/>
                  </a:ext>
                </a:extLst>
              </a:tr>
              <a:tr h="745639">
                <a:tc>
                  <a:txBody>
                    <a:bodyPr/>
                    <a:lstStyle/>
                    <a:p>
                      <a:pPr>
                        <a:buNone/>
                      </a:pPr>
                      <a:r>
                        <a:rPr lang="en-US" sz="1200" b="1">
                          <a:latin typeface="Arial"/>
                          <a:cs typeface="Arial"/>
                        </a:rPr>
                        <a:t>Food Safety &amp; Compliance</a:t>
                      </a:r>
                      <a:endParaRPr lang="en-US" sz="1200">
                        <a:latin typeface="Arial"/>
                        <a:cs typeface="Arial"/>
                      </a:endParaRPr>
                    </a:p>
                  </a:txBody>
                  <a:tcPr marL="38546" marR="38546" marT="19273" marB="19273" anchor="ctr">
                    <a:lnL>
                      <a:noFill/>
                    </a:lnL>
                    <a:lnR>
                      <a:noFill/>
                    </a:lnR>
                    <a:lnT>
                      <a:noFill/>
                    </a:lnT>
                    <a:lnB>
                      <a:noFill/>
                    </a:lnB>
                    <a:noFill/>
                  </a:tcPr>
                </a:tc>
                <a:tc>
                  <a:txBody>
                    <a:bodyPr/>
                    <a:lstStyle/>
                    <a:p>
                      <a:pPr>
                        <a:buNone/>
                      </a:pPr>
                      <a:r>
                        <a:rPr lang="en-US" sz="1200">
                          <a:latin typeface="Arial"/>
                          <a:cs typeface="Arial"/>
                        </a:rPr>
                        <a:t>Ensures the business follows UK food safety regulations and maintains high hygiene standards. This role is also responsible for making sure gluten-free preparation guidelines are strictly followed at all times.</a:t>
                      </a:r>
                    </a:p>
                  </a:txBody>
                  <a:tcPr marL="38546" marR="38546" marT="19273" marB="19273" anchor="ctr">
                    <a:lnL>
                      <a:noFill/>
                    </a:lnL>
                    <a:lnR>
                      <a:noFill/>
                    </a:lnR>
                    <a:lnT>
                      <a:noFill/>
                    </a:lnT>
                    <a:lnB>
                      <a:noFill/>
                    </a:lnB>
                    <a:noFill/>
                  </a:tcPr>
                </a:tc>
                <a:extLst>
                  <a:ext uri="{0D108BD9-81ED-4DB2-BD59-A6C34878D82A}">
                    <a16:rowId xmlns:a16="http://schemas.microsoft.com/office/drawing/2014/main" val="2450962464"/>
                  </a:ext>
                </a:extLst>
              </a:tr>
              <a:tr h="569040">
                <a:tc>
                  <a:txBody>
                    <a:bodyPr/>
                    <a:lstStyle/>
                    <a:p>
                      <a:pPr>
                        <a:buNone/>
                      </a:pPr>
                      <a:r>
                        <a:rPr lang="en-US" sz="1200" b="1">
                          <a:latin typeface="Arial"/>
                          <a:cs typeface="Arial"/>
                        </a:rPr>
                        <a:t>Customer Service Team</a:t>
                      </a:r>
                      <a:endParaRPr lang="en-US" sz="1200">
                        <a:latin typeface="Arial"/>
                        <a:cs typeface="Arial"/>
                      </a:endParaRPr>
                    </a:p>
                  </a:txBody>
                  <a:tcPr marL="38546" marR="38546" marT="19273" marB="19273" anchor="ctr">
                    <a:lnL>
                      <a:noFill/>
                    </a:lnL>
                    <a:lnR>
                      <a:noFill/>
                    </a:lnR>
                    <a:lnT>
                      <a:noFill/>
                    </a:lnT>
                    <a:lnB>
                      <a:noFill/>
                    </a:lnB>
                    <a:noFill/>
                  </a:tcPr>
                </a:tc>
                <a:tc>
                  <a:txBody>
                    <a:bodyPr/>
                    <a:lstStyle/>
                    <a:p>
                      <a:pPr>
                        <a:buNone/>
                      </a:pPr>
                      <a:r>
                        <a:rPr lang="en-US" sz="1200">
                          <a:latin typeface="Arial"/>
                          <a:cs typeface="Arial"/>
                        </a:rPr>
                        <a:t>Provides a welcoming and helpful experience for customers. Staff assist customers with product information, process purchases, and help resolve any concerns or complaints.</a:t>
                      </a:r>
                    </a:p>
                  </a:txBody>
                  <a:tcPr marL="38546" marR="38546" marT="19273" marB="19273" anchor="ctr">
                    <a:lnL>
                      <a:noFill/>
                    </a:lnL>
                    <a:lnR>
                      <a:noFill/>
                    </a:lnR>
                    <a:lnT>
                      <a:noFill/>
                    </a:lnT>
                    <a:lnB>
                      <a:noFill/>
                    </a:lnB>
                    <a:noFill/>
                  </a:tcPr>
                </a:tc>
                <a:extLst>
                  <a:ext uri="{0D108BD9-81ED-4DB2-BD59-A6C34878D82A}">
                    <a16:rowId xmlns:a16="http://schemas.microsoft.com/office/drawing/2014/main" val="2499819534"/>
                  </a:ext>
                </a:extLst>
              </a:tr>
              <a:tr h="569040">
                <a:tc>
                  <a:txBody>
                    <a:bodyPr/>
                    <a:lstStyle/>
                    <a:p>
                      <a:pPr>
                        <a:buNone/>
                      </a:pPr>
                      <a:r>
                        <a:rPr lang="en-US" sz="1200" b="1">
                          <a:latin typeface="Arial"/>
                          <a:cs typeface="Arial"/>
                        </a:rPr>
                        <a:t>Stock Control</a:t>
                      </a:r>
                      <a:endParaRPr lang="en-US" sz="1200">
                        <a:latin typeface="Arial"/>
                        <a:cs typeface="Arial"/>
                      </a:endParaRPr>
                    </a:p>
                  </a:txBody>
                  <a:tcPr marL="38546" marR="38546" marT="19273" marB="19273" anchor="ctr">
                    <a:lnL>
                      <a:noFill/>
                    </a:lnL>
                    <a:lnR>
                      <a:noFill/>
                    </a:lnR>
                    <a:lnT>
                      <a:noFill/>
                    </a:lnT>
                    <a:lnB>
                      <a:noFill/>
                    </a:lnB>
                    <a:noFill/>
                  </a:tcPr>
                </a:tc>
                <a:tc>
                  <a:txBody>
                    <a:bodyPr/>
                    <a:lstStyle/>
                    <a:p>
                      <a:pPr>
                        <a:buNone/>
                      </a:pPr>
                      <a:r>
                        <a:rPr lang="en-US" sz="1200">
                          <a:latin typeface="Arial"/>
                          <a:cs typeface="Arial"/>
                        </a:rPr>
                        <a:t>Responsible for monitoring inventory levels, ordering supplies when needed, and ensuring products are stored correctly to maintain quality and safety.</a:t>
                      </a:r>
                    </a:p>
                  </a:txBody>
                  <a:tcPr marL="38546" marR="38546" marT="19273" marB="19273" anchor="ctr">
                    <a:lnL>
                      <a:noFill/>
                    </a:lnL>
                    <a:lnR>
                      <a:noFill/>
                    </a:lnR>
                    <a:lnT>
                      <a:noFill/>
                    </a:lnT>
                    <a:lnB>
                      <a:noFill/>
                    </a:lnB>
                    <a:noFill/>
                  </a:tcPr>
                </a:tc>
                <a:extLst>
                  <a:ext uri="{0D108BD9-81ED-4DB2-BD59-A6C34878D82A}">
                    <a16:rowId xmlns:a16="http://schemas.microsoft.com/office/drawing/2014/main" val="719515400"/>
                  </a:ext>
                </a:extLst>
              </a:tr>
              <a:tr h="569040">
                <a:tc>
                  <a:txBody>
                    <a:bodyPr/>
                    <a:lstStyle/>
                    <a:p>
                      <a:pPr>
                        <a:buNone/>
                      </a:pPr>
                      <a:r>
                        <a:rPr lang="en-US" sz="1200" b="1">
                          <a:latin typeface="Arial"/>
                          <a:cs typeface="Arial"/>
                        </a:rPr>
                        <a:t>Sales Monitoring</a:t>
                      </a:r>
                      <a:endParaRPr lang="en-US" sz="1200">
                        <a:latin typeface="Arial"/>
                        <a:cs typeface="Arial"/>
                      </a:endParaRPr>
                    </a:p>
                  </a:txBody>
                  <a:tcPr marL="38546" marR="38546" marT="19273" marB="19273" anchor="ctr">
                    <a:lnL>
                      <a:noFill/>
                    </a:lnL>
                    <a:lnR>
                      <a:noFill/>
                    </a:lnR>
                    <a:lnT>
                      <a:noFill/>
                    </a:lnT>
                    <a:lnB>
                      <a:noFill/>
                    </a:lnB>
                    <a:noFill/>
                  </a:tcPr>
                </a:tc>
                <a:tc>
                  <a:txBody>
                    <a:bodyPr/>
                    <a:lstStyle/>
                    <a:p>
                      <a:pPr>
                        <a:buNone/>
                      </a:pPr>
                      <a:r>
                        <a:rPr lang="en-US" sz="1200">
                          <a:latin typeface="Arial"/>
                          <a:cs typeface="Arial"/>
                        </a:rPr>
                        <a:t>Tracks daily and weekly sales performance to help the business understand which products sell best and to support future planning and decision-making.</a:t>
                      </a:r>
                    </a:p>
                  </a:txBody>
                  <a:tcPr marL="38546" marR="38546" marT="19273" marB="19273" anchor="ctr">
                    <a:lnL>
                      <a:noFill/>
                    </a:lnL>
                    <a:lnR>
                      <a:noFill/>
                    </a:lnR>
                    <a:lnT>
                      <a:noFill/>
                    </a:lnT>
                    <a:lnB>
                      <a:noFill/>
                    </a:lnB>
                    <a:noFill/>
                  </a:tcPr>
                </a:tc>
                <a:extLst>
                  <a:ext uri="{0D108BD9-81ED-4DB2-BD59-A6C34878D82A}">
                    <a16:rowId xmlns:a16="http://schemas.microsoft.com/office/drawing/2014/main" val="206535411"/>
                  </a:ext>
                </a:extLst>
              </a:tr>
            </a:tbl>
          </a:graphicData>
        </a:graphic>
      </p:graphicFrame>
    </p:spTree>
    <p:extLst>
      <p:ext uri="{BB962C8B-B14F-4D97-AF65-F5344CB8AC3E}">
        <p14:creationId xmlns:p14="http://schemas.microsoft.com/office/powerpoint/2010/main" val="3282375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A78E4E-4A94-41C7-F38E-6FFCF729C895}"/>
              </a:ext>
            </a:extLst>
          </p:cNvPr>
          <p:cNvSpPr>
            <a:spLocks noGrp="1"/>
          </p:cNvSpPr>
          <p:nvPr>
            <p:ph type="title"/>
          </p:nvPr>
        </p:nvSpPr>
        <p:spPr>
          <a:xfrm>
            <a:off x="515125" y="1153572"/>
            <a:ext cx="2400300" cy="4461163"/>
          </a:xfrm>
        </p:spPr>
        <p:txBody>
          <a:bodyPr>
            <a:normAutofit/>
          </a:bodyPr>
          <a:lstStyle/>
          <a:p>
            <a:r>
              <a:rPr lang="en-US">
                <a:solidFill>
                  <a:srgbClr val="FFFFFF"/>
                </a:solidFill>
                <a:ea typeface="Calibri"/>
                <a:cs typeface="Calibri"/>
              </a:rPr>
              <a:t>Long term and short term goals</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9FF8D7D-94E1-29CB-C737-4257E633DE7F}"/>
              </a:ext>
            </a:extLst>
          </p:cNvPr>
          <p:cNvSpPr>
            <a:spLocks noGrp="1"/>
          </p:cNvSpPr>
          <p:nvPr>
            <p:ph idx="1"/>
          </p:nvPr>
        </p:nvSpPr>
        <p:spPr>
          <a:xfrm>
            <a:off x="3335481" y="591344"/>
            <a:ext cx="5179868" cy="5585619"/>
          </a:xfrm>
        </p:spPr>
        <p:txBody>
          <a:bodyPr vert="horz" lIns="91440" tIns="45720" rIns="91440" bIns="45720" rtlCol="0" anchor="ctr">
            <a:normAutofit/>
          </a:bodyPr>
          <a:lstStyle/>
          <a:p>
            <a:pPr>
              <a:lnSpc>
                <a:spcPct val="90000"/>
              </a:lnSpc>
            </a:pPr>
            <a:r>
              <a:rPr lang="en-US">
                <a:ea typeface="Calibri"/>
                <a:cs typeface="Calibri"/>
              </a:rPr>
              <a:t>Long term:</a:t>
            </a:r>
          </a:p>
          <a:p>
            <a:pPr>
              <a:lnSpc>
                <a:spcPct val="90000"/>
              </a:lnSpc>
            </a:pPr>
            <a:r>
              <a:rPr lang="en-US">
                <a:ea typeface="Calibri"/>
                <a:cs typeface="Calibri"/>
              </a:rPr>
              <a:t> I may expand the range, maybe partnering with local suppliers, or even launching my own signature products down the line.</a:t>
            </a:r>
          </a:p>
          <a:p>
            <a:pPr>
              <a:lnSpc>
                <a:spcPct val="90000"/>
              </a:lnSpc>
            </a:pPr>
            <a:endParaRPr lang="en-US">
              <a:ea typeface="Calibri"/>
              <a:cs typeface="Calibri"/>
            </a:endParaRPr>
          </a:p>
          <a:p>
            <a:pPr>
              <a:lnSpc>
                <a:spcPct val="90000"/>
              </a:lnSpc>
            </a:pPr>
            <a:r>
              <a:rPr lang="en-US">
                <a:ea typeface="Calibri"/>
                <a:cs typeface="Calibri"/>
              </a:rPr>
              <a:t>Short term:</a:t>
            </a:r>
          </a:p>
          <a:p>
            <a:pPr>
              <a:lnSpc>
                <a:spcPct val="90000"/>
              </a:lnSpc>
            </a:pPr>
            <a:r>
              <a:rPr lang="en-US">
                <a:ea typeface="Calibri"/>
                <a:cs typeface="Calibri"/>
              </a:rPr>
              <a:t>Focusing on getting a good variety of products on the shelves.</a:t>
            </a:r>
          </a:p>
          <a:p>
            <a:pPr>
              <a:lnSpc>
                <a:spcPct val="90000"/>
              </a:lnSpc>
            </a:pPr>
            <a:endParaRPr lang="en-US">
              <a:ea typeface="Calibri"/>
              <a:cs typeface="Calibri"/>
            </a:endParaRPr>
          </a:p>
        </p:txBody>
      </p:sp>
    </p:spTree>
    <p:extLst>
      <p:ext uri="{BB962C8B-B14F-4D97-AF65-F5344CB8AC3E}">
        <p14:creationId xmlns:p14="http://schemas.microsoft.com/office/powerpoint/2010/main" val="22888045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56007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27275"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990600"/>
            <a:ext cx="84582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FF42A612-8EE9-23C8-86B0-7F67EB749604}"/>
              </a:ext>
            </a:extLst>
          </p:cNvPr>
          <p:cNvSpPr>
            <a:spLocks noGrp="1"/>
          </p:cNvSpPr>
          <p:nvPr>
            <p:ph type="title"/>
          </p:nvPr>
        </p:nvSpPr>
        <p:spPr>
          <a:xfrm>
            <a:off x="341909" y="989278"/>
            <a:ext cx="2857500" cy="756716"/>
          </a:xfrm>
        </p:spPr>
        <p:txBody>
          <a:bodyPr anchor="t">
            <a:normAutofit/>
          </a:bodyPr>
          <a:lstStyle/>
          <a:p>
            <a:r>
              <a:rPr lang="en-US" sz="3500">
                <a:ea typeface="Calibri"/>
                <a:cs typeface="Calibri"/>
              </a:rPr>
              <a:t>Swot analysis</a:t>
            </a:r>
            <a:endParaRPr lang="en-US" sz="3500"/>
          </a:p>
        </p:txBody>
      </p:sp>
      <p:sp>
        <p:nvSpPr>
          <p:cNvPr id="3" name="Content Placeholder 2">
            <a:extLst>
              <a:ext uri="{FF2B5EF4-FFF2-40B4-BE49-F238E27FC236}">
                <a16:creationId xmlns:a16="http://schemas.microsoft.com/office/drawing/2014/main" id="{E4665B5A-8BC4-127B-E092-DE46261E9739}"/>
              </a:ext>
            </a:extLst>
          </p:cNvPr>
          <p:cNvSpPr>
            <a:spLocks noGrp="1"/>
          </p:cNvSpPr>
          <p:nvPr>
            <p:ph idx="1"/>
          </p:nvPr>
        </p:nvSpPr>
        <p:spPr>
          <a:xfrm>
            <a:off x="344885" y="1702827"/>
            <a:ext cx="8325397" cy="4416957"/>
          </a:xfrm>
        </p:spPr>
        <p:txBody>
          <a:bodyPr vert="horz" lIns="91440" tIns="45720" rIns="91440" bIns="45720" rtlCol="0" anchor="t">
            <a:normAutofit fontScale="55000" lnSpcReduction="20000"/>
          </a:bodyPr>
          <a:lstStyle/>
          <a:p>
            <a:r>
              <a:rPr lang="en-US" sz="1200">
                <a:latin typeface="Arial"/>
                <a:cs typeface="Arial"/>
              </a:rPr>
              <a:t>Strengths</a:t>
            </a:r>
            <a:endParaRPr lang="en-US" sz="1200">
              <a:solidFill>
                <a:srgbClr val="000000">
                  <a:alpha val="55000"/>
                </a:srgbClr>
              </a:solidFill>
              <a:latin typeface="Arial"/>
              <a:ea typeface="Calibri"/>
              <a:cs typeface="Arial"/>
            </a:endParaRPr>
          </a:p>
          <a:p>
            <a:r>
              <a:rPr lang="en-US" sz="1200">
                <a:solidFill>
                  <a:schemeClr val="tx1">
                    <a:alpha val="55000"/>
                  </a:schemeClr>
                </a:solidFill>
                <a:latin typeface="Arial"/>
                <a:ea typeface="+mn-lt"/>
                <a:cs typeface="Arial"/>
              </a:rPr>
              <a:t>One of the main strengths of </a:t>
            </a:r>
            <a:r>
              <a:rPr lang="en-US" sz="1200" i="1">
                <a:solidFill>
                  <a:schemeClr val="tx1">
                    <a:alpha val="55000"/>
                  </a:schemeClr>
                </a:solidFill>
                <a:latin typeface="Arial"/>
                <a:ea typeface="+mn-lt"/>
                <a:cs typeface="Arial"/>
              </a:rPr>
              <a:t>No Gluten Goodies</a:t>
            </a:r>
            <a:r>
              <a:rPr lang="en-US" sz="1200">
                <a:solidFill>
                  <a:schemeClr val="tx1">
                    <a:alpha val="55000"/>
                  </a:schemeClr>
                </a:solidFill>
                <a:latin typeface="Arial"/>
                <a:ea typeface="+mn-lt"/>
                <a:cs typeface="Arial"/>
              </a:rPr>
              <a:t> is that it focuses on a </a:t>
            </a:r>
            <a:r>
              <a:rPr lang="en-US" sz="1200" b="1" err="1">
                <a:solidFill>
                  <a:schemeClr val="tx1">
                    <a:alpha val="55000"/>
                  </a:schemeClr>
                </a:solidFill>
                <a:latin typeface="Arial"/>
                <a:ea typeface="+mn-lt"/>
                <a:cs typeface="Arial"/>
              </a:rPr>
              <a:t>specialised</a:t>
            </a:r>
            <a:r>
              <a:rPr lang="en-US" sz="1200" b="1">
                <a:solidFill>
                  <a:schemeClr val="tx1">
                    <a:alpha val="55000"/>
                  </a:schemeClr>
                </a:solidFill>
                <a:latin typeface="Arial"/>
                <a:ea typeface="+mn-lt"/>
                <a:cs typeface="Arial"/>
              </a:rPr>
              <a:t> market</a:t>
            </a:r>
            <a:r>
              <a:rPr lang="en-US" sz="1200">
                <a:solidFill>
                  <a:schemeClr val="tx1">
                    <a:alpha val="55000"/>
                  </a:schemeClr>
                </a:solidFill>
                <a:latin typeface="Arial"/>
                <a:ea typeface="+mn-lt"/>
                <a:cs typeface="Arial"/>
              </a:rPr>
              <a:t>. The demand for gluten-free products has increased significantly in recent years, particularly among people with coeliac disease, gluten intolerance, or those choosing gluten-free diets for health reasons. By focusing specifically on gluten-free baked goods, the business can build a strong reputation for quality and trust within this niche market.</a:t>
            </a:r>
            <a:endParaRPr lang="en-US" sz="1200">
              <a:solidFill>
                <a:schemeClr val="tx1">
                  <a:alpha val="55000"/>
                </a:schemeClr>
              </a:solidFill>
              <a:latin typeface="Arial"/>
              <a:cs typeface="Arial"/>
            </a:endParaRPr>
          </a:p>
          <a:p>
            <a:r>
              <a:rPr lang="en-US" sz="1200">
                <a:solidFill>
                  <a:schemeClr val="tx1">
                    <a:alpha val="55000"/>
                  </a:schemeClr>
                </a:solidFill>
                <a:latin typeface="Arial"/>
                <a:ea typeface="+mn-lt"/>
                <a:cs typeface="Arial"/>
              </a:rPr>
              <a:t>Another strength is the opportunity to offer </a:t>
            </a:r>
            <a:r>
              <a:rPr lang="en-US" sz="1200" b="1">
                <a:solidFill>
                  <a:schemeClr val="tx1">
                    <a:alpha val="55000"/>
                  </a:schemeClr>
                </a:solidFill>
                <a:latin typeface="Arial"/>
                <a:ea typeface="+mn-lt"/>
                <a:cs typeface="Arial"/>
              </a:rPr>
              <a:t>fresh, locally produced gluten-free treats</a:t>
            </a:r>
            <a:r>
              <a:rPr lang="en-US" sz="1200">
                <a:solidFill>
                  <a:schemeClr val="tx1">
                    <a:alpha val="55000"/>
                  </a:schemeClr>
                </a:solidFill>
                <a:latin typeface="Arial"/>
                <a:ea typeface="+mn-lt"/>
                <a:cs typeface="Arial"/>
              </a:rPr>
              <a:t>. Many supermarket gluten-free products are mass-produced and often lack the taste or freshness of bakery items. Providing homemade, high-quality alternatives could help attract customers who want better </a:t>
            </a:r>
            <a:r>
              <a:rPr lang="en-US" sz="1200" err="1">
                <a:solidFill>
                  <a:schemeClr val="tx1">
                    <a:alpha val="55000"/>
                  </a:schemeClr>
                </a:solidFill>
                <a:latin typeface="Arial"/>
                <a:ea typeface="+mn-lt"/>
                <a:cs typeface="Arial"/>
              </a:rPr>
              <a:t>flavour</a:t>
            </a:r>
            <a:r>
              <a:rPr lang="en-US" sz="1200">
                <a:solidFill>
                  <a:schemeClr val="tx1">
                    <a:alpha val="55000"/>
                  </a:schemeClr>
                </a:solidFill>
                <a:latin typeface="Arial"/>
                <a:ea typeface="+mn-lt"/>
                <a:cs typeface="Arial"/>
              </a:rPr>
              <a:t> and variety.</a:t>
            </a:r>
            <a:endParaRPr lang="en-US" sz="1200">
              <a:solidFill>
                <a:schemeClr val="tx1">
                  <a:alpha val="55000"/>
                </a:schemeClr>
              </a:solidFill>
              <a:latin typeface="Arial"/>
              <a:cs typeface="Arial"/>
            </a:endParaRPr>
          </a:p>
          <a:p>
            <a:r>
              <a:rPr lang="en-US" sz="1200">
                <a:solidFill>
                  <a:schemeClr val="tx1">
                    <a:alpha val="55000"/>
                  </a:schemeClr>
                </a:solidFill>
                <a:latin typeface="Arial"/>
                <a:ea typeface="+mn-lt"/>
                <a:cs typeface="Arial"/>
              </a:rPr>
              <a:t>The business can also benefit from </a:t>
            </a:r>
            <a:r>
              <a:rPr lang="en-US" sz="1200" b="1">
                <a:solidFill>
                  <a:schemeClr val="tx1">
                    <a:alpha val="55000"/>
                  </a:schemeClr>
                </a:solidFill>
                <a:latin typeface="Arial"/>
                <a:ea typeface="+mn-lt"/>
                <a:cs typeface="Arial"/>
              </a:rPr>
              <a:t>community engagement and local branding</a:t>
            </a:r>
            <a:r>
              <a:rPr lang="en-US" sz="1200">
                <a:solidFill>
                  <a:schemeClr val="tx1">
                    <a:alpha val="55000"/>
                  </a:schemeClr>
                </a:solidFill>
                <a:latin typeface="Arial"/>
                <a:ea typeface="+mn-lt"/>
                <a:cs typeface="Arial"/>
              </a:rPr>
              <a:t>, which helps build loyal customers and positive word-of-mouth.</a:t>
            </a:r>
            <a:endParaRPr lang="en-US" sz="1200">
              <a:solidFill>
                <a:schemeClr val="tx1">
                  <a:alpha val="55000"/>
                </a:schemeClr>
              </a:solidFill>
              <a:latin typeface="Arial"/>
              <a:cs typeface="Arial"/>
            </a:endParaRPr>
          </a:p>
          <a:p>
            <a:br>
              <a:rPr lang="en-US"/>
            </a:br>
            <a:endParaRPr lang="en-US" sz="1200">
              <a:latin typeface="Arial"/>
              <a:cs typeface="Arial"/>
            </a:endParaRPr>
          </a:p>
          <a:p>
            <a:r>
              <a:rPr lang="en-US" sz="1200">
                <a:latin typeface="Arial"/>
                <a:cs typeface="Arial"/>
              </a:rPr>
              <a:t>Weaknesses</a:t>
            </a:r>
          </a:p>
          <a:p>
            <a:r>
              <a:rPr lang="en-US" sz="1200">
                <a:solidFill>
                  <a:schemeClr val="tx1">
                    <a:alpha val="55000"/>
                  </a:schemeClr>
                </a:solidFill>
                <a:latin typeface="Arial"/>
                <a:ea typeface="+mn-lt"/>
                <a:cs typeface="Arial"/>
              </a:rPr>
              <a:t>A key weakness for a gluten-free bakery is the </a:t>
            </a:r>
            <a:r>
              <a:rPr lang="en-US" sz="1200" b="1">
                <a:solidFill>
                  <a:schemeClr val="tx1">
                    <a:alpha val="55000"/>
                  </a:schemeClr>
                </a:solidFill>
                <a:latin typeface="Arial"/>
                <a:ea typeface="+mn-lt"/>
                <a:cs typeface="Arial"/>
              </a:rPr>
              <a:t>higher cost of ingredients</a:t>
            </a:r>
            <a:r>
              <a:rPr lang="en-US" sz="1200">
                <a:solidFill>
                  <a:schemeClr val="tx1">
                    <a:alpha val="55000"/>
                  </a:schemeClr>
                </a:solidFill>
                <a:latin typeface="Arial"/>
                <a:ea typeface="+mn-lt"/>
                <a:cs typeface="Arial"/>
              </a:rPr>
              <a:t>. Gluten-free flours and specialist ingredients are often more expensive than standard baking ingredients, which can increase production costs and affect profit margins.</a:t>
            </a:r>
            <a:endParaRPr lang="en-US" sz="1200">
              <a:solidFill>
                <a:schemeClr val="tx1">
                  <a:alpha val="55000"/>
                </a:schemeClr>
              </a:solidFill>
              <a:latin typeface="Arial"/>
              <a:cs typeface="Arial"/>
            </a:endParaRPr>
          </a:p>
          <a:p>
            <a:r>
              <a:rPr lang="en-US" sz="1200">
                <a:solidFill>
                  <a:schemeClr val="tx1">
                    <a:alpha val="55000"/>
                  </a:schemeClr>
                </a:solidFill>
                <a:latin typeface="Arial"/>
                <a:ea typeface="+mn-lt"/>
                <a:cs typeface="Arial"/>
              </a:rPr>
              <a:t>Another challenge is </a:t>
            </a:r>
            <a:r>
              <a:rPr lang="en-US" sz="1200" b="1">
                <a:solidFill>
                  <a:schemeClr val="tx1">
                    <a:alpha val="55000"/>
                  </a:schemeClr>
                </a:solidFill>
                <a:latin typeface="Arial"/>
                <a:ea typeface="+mn-lt"/>
                <a:cs typeface="Arial"/>
              </a:rPr>
              <a:t>limited initial brand awareness</a:t>
            </a:r>
            <a:r>
              <a:rPr lang="en-US" sz="1200">
                <a:solidFill>
                  <a:schemeClr val="tx1">
                    <a:alpha val="55000"/>
                  </a:schemeClr>
                </a:solidFill>
                <a:latin typeface="Arial"/>
                <a:ea typeface="+mn-lt"/>
                <a:cs typeface="Arial"/>
              </a:rPr>
              <a:t>, especially for a new business entering the market. It may take time to build trust with customers, particularly because people with gluten intolerance are often very cautious about where they buy food.</a:t>
            </a:r>
            <a:endParaRPr lang="en-US" sz="1200">
              <a:solidFill>
                <a:schemeClr val="tx1">
                  <a:alpha val="55000"/>
                </a:schemeClr>
              </a:solidFill>
              <a:latin typeface="Arial"/>
              <a:cs typeface="Arial"/>
            </a:endParaRPr>
          </a:p>
          <a:p>
            <a:r>
              <a:rPr lang="en-US" sz="1200">
                <a:solidFill>
                  <a:schemeClr val="tx1">
                    <a:alpha val="55000"/>
                  </a:schemeClr>
                </a:solidFill>
                <a:latin typeface="Arial"/>
                <a:ea typeface="+mn-lt"/>
                <a:cs typeface="Arial"/>
              </a:rPr>
              <a:t>In addition, producing gluten-free products requires </a:t>
            </a:r>
            <a:r>
              <a:rPr lang="en-US" sz="1200" b="1">
                <a:solidFill>
                  <a:schemeClr val="tx1">
                    <a:alpha val="55000"/>
                  </a:schemeClr>
                </a:solidFill>
                <a:latin typeface="Arial"/>
                <a:ea typeface="+mn-lt"/>
                <a:cs typeface="Arial"/>
              </a:rPr>
              <a:t>strict preparation processes</a:t>
            </a:r>
            <a:r>
              <a:rPr lang="en-US" sz="1200">
                <a:solidFill>
                  <a:schemeClr val="tx1">
                    <a:alpha val="55000"/>
                  </a:schemeClr>
                </a:solidFill>
                <a:latin typeface="Arial"/>
                <a:ea typeface="+mn-lt"/>
                <a:cs typeface="Arial"/>
              </a:rPr>
              <a:t> to avoid cross-contamination. This may require extra training, equipment, or dedicated preparation spaces, which could increase operational costs.</a:t>
            </a:r>
            <a:endParaRPr lang="en-US" sz="1200">
              <a:solidFill>
                <a:schemeClr val="tx1">
                  <a:alpha val="55000"/>
                </a:schemeClr>
              </a:solidFill>
              <a:latin typeface="Arial"/>
              <a:cs typeface="Arial"/>
            </a:endParaRPr>
          </a:p>
          <a:p>
            <a:br>
              <a:rPr lang="en-US"/>
            </a:br>
            <a:endParaRPr lang="en-US" sz="1200">
              <a:latin typeface="Arial"/>
              <a:cs typeface="Arial"/>
            </a:endParaRPr>
          </a:p>
          <a:p>
            <a:r>
              <a:rPr lang="en-US" sz="1200">
                <a:latin typeface="Arial"/>
                <a:cs typeface="Arial"/>
              </a:rPr>
              <a:t>Opportunities</a:t>
            </a:r>
          </a:p>
          <a:p>
            <a:r>
              <a:rPr lang="en-US" sz="1200">
                <a:solidFill>
                  <a:schemeClr val="tx1">
                    <a:alpha val="55000"/>
                  </a:schemeClr>
                </a:solidFill>
                <a:latin typeface="Arial"/>
                <a:ea typeface="+mn-lt"/>
                <a:cs typeface="Arial"/>
              </a:rPr>
              <a:t>There are several strong opportunities for </a:t>
            </a:r>
            <a:r>
              <a:rPr lang="en-US" sz="1200" i="1">
                <a:solidFill>
                  <a:schemeClr val="tx1">
                    <a:alpha val="55000"/>
                  </a:schemeClr>
                </a:solidFill>
                <a:latin typeface="Arial"/>
                <a:ea typeface="+mn-lt"/>
                <a:cs typeface="Arial"/>
              </a:rPr>
              <a:t>No Gluten Goodies</a:t>
            </a:r>
            <a:r>
              <a:rPr lang="en-US" sz="1200">
                <a:solidFill>
                  <a:schemeClr val="tx1">
                    <a:alpha val="55000"/>
                  </a:schemeClr>
                </a:solidFill>
                <a:latin typeface="Arial"/>
                <a:ea typeface="+mn-lt"/>
                <a:cs typeface="Arial"/>
              </a:rPr>
              <a:t>. The </a:t>
            </a:r>
            <a:r>
              <a:rPr lang="en-US" sz="1200" b="1">
                <a:solidFill>
                  <a:schemeClr val="tx1">
                    <a:alpha val="55000"/>
                  </a:schemeClr>
                </a:solidFill>
                <a:latin typeface="Arial"/>
                <a:ea typeface="+mn-lt"/>
                <a:cs typeface="Arial"/>
              </a:rPr>
              <a:t>growing awareness of dietary requirements</a:t>
            </a:r>
            <a:r>
              <a:rPr lang="en-US" sz="1200">
                <a:solidFill>
                  <a:schemeClr val="tx1">
                    <a:alpha val="55000"/>
                  </a:schemeClr>
                </a:solidFill>
                <a:latin typeface="Arial"/>
                <a:ea typeface="+mn-lt"/>
                <a:cs typeface="Arial"/>
              </a:rPr>
              <a:t> means more people are actively looking for gluten-free alternatives. This creates a steadily expanding customer base.</a:t>
            </a:r>
            <a:endParaRPr lang="en-US" sz="1200">
              <a:solidFill>
                <a:schemeClr val="tx1">
                  <a:alpha val="55000"/>
                </a:schemeClr>
              </a:solidFill>
              <a:latin typeface="Arial"/>
              <a:cs typeface="Arial"/>
            </a:endParaRPr>
          </a:p>
          <a:p>
            <a:r>
              <a:rPr lang="en-US" sz="1200">
                <a:solidFill>
                  <a:schemeClr val="tx1">
                    <a:alpha val="55000"/>
                  </a:schemeClr>
                </a:solidFill>
                <a:latin typeface="Arial"/>
                <a:ea typeface="+mn-lt"/>
                <a:cs typeface="Arial"/>
              </a:rPr>
              <a:t>The business could also explore </a:t>
            </a:r>
            <a:r>
              <a:rPr lang="en-US" sz="1200" b="1">
                <a:solidFill>
                  <a:schemeClr val="tx1">
                    <a:alpha val="55000"/>
                  </a:schemeClr>
                </a:solidFill>
                <a:latin typeface="Arial"/>
                <a:ea typeface="+mn-lt"/>
                <a:cs typeface="Arial"/>
              </a:rPr>
              <a:t>online sales and social media marketing</a:t>
            </a:r>
            <a:r>
              <a:rPr lang="en-US" sz="1200">
                <a:solidFill>
                  <a:schemeClr val="tx1">
                    <a:alpha val="55000"/>
                  </a:schemeClr>
                </a:solidFill>
                <a:latin typeface="Arial"/>
                <a:ea typeface="+mn-lt"/>
                <a:cs typeface="Arial"/>
              </a:rPr>
              <a:t> to reach a wider audience. Platforms such as Instagram and TikTok are particularly effective for food businesses, allowing them to showcase products visually and attract new customers.</a:t>
            </a:r>
            <a:endParaRPr lang="en-US" sz="1200">
              <a:solidFill>
                <a:schemeClr val="tx1">
                  <a:alpha val="55000"/>
                </a:schemeClr>
              </a:solidFill>
              <a:latin typeface="Arial"/>
              <a:cs typeface="Arial"/>
            </a:endParaRPr>
          </a:p>
          <a:p>
            <a:r>
              <a:rPr lang="en-US" sz="1200">
                <a:solidFill>
                  <a:schemeClr val="tx1">
                    <a:alpha val="55000"/>
                  </a:schemeClr>
                </a:solidFill>
                <a:latin typeface="Arial"/>
                <a:ea typeface="+mn-lt"/>
                <a:cs typeface="Arial"/>
              </a:rPr>
              <a:t>Another opportunity is to collaborate with </a:t>
            </a:r>
            <a:r>
              <a:rPr lang="en-US" sz="1200" b="1">
                <a:solidFill>
                  <a:schemeClr val="tx1">
                    <a:alpha val="55000"/>
                  </a:schemeClr>
                </a:solidFill>
                <a:latin typeface="Arial"/>
                <a:ea typeface="+mn-lt"/>
                <a:cs typeface="Arial"/>
              </a:rPr>
              <a:t>local cafés, coffee shops, and community events</a:t>
            </a:r>
            <a:r>
              <a:rPr lang="en-US" sz="1200">
                <a:solidFill>
                  <a:schemeClr val="tx1">
                    <a:alpha val="55000"/>
                  </a:schemeClr>
                </a:solidFill>
                <a:latin typeface="Arial"/>
                <a:ea typeface="+mn-lt"/>
                <a:cs typeface="Arial"/>
              </a:rPr>
              <a:t>. Supplying gluten-free baked goods to other businesses or selling at local markets could help increase visibility and sales.</a:t>
            </a:r>
            <a:endParaRPr lang="en-US" sz="1200">
              <a:solidFill>
                <a:schemeClr val="tx1">
                  <a:alpha val="55000"/>
                </a:schemeClr>
              </a:solidFill>
              <a:latin typeface="Arial"/>
              <a:cs typeface="Arial"/>
            </a:endParaRPr>
          </a:p>
          <a:p>
            <a:r>
              <a:rPr lang="en-US" sz="1200">
                <a:solidFill>
                  <a:schemeClr val="tx1">
                    <a:alpha val="55000"/>
                  </a:schemeClr>
                </a:solidFill>
                <a:latin typeface="Arial"/>
                <a:ea typeface="+mn-lt"/>
                <a:cs typeface="Arial"/>
              </a:rPr>
              <a:t>There is also potential to introduce </a:t>
            </a:r>
            <a:r>
              <a:rPr lang="en-US" sz="1200" b="1">
                <a:solidFill>
                  <a:schemeClr val="tx1">
                    <a:alpha val="55000"/>
                  </a:schemeClr>
                </a:solidFill>
                <a:latin typeface="Arial"/>
                <a:ea typeface="+mn-lt"/>
                <a:cs typeface="Arial"/>
              </a:rPr>
              <a:t>new product lines</a:t>
            </a:r>
            <a:r>
              <a:rPr lang="en-US" sz="1200">
                <a:solidFill>
                  <a:schemeClr val="tx1">
                    <a:alpha val="55000"/>
                  </a:schemeClr>
                </a:solidFill>
                <a:latin typeface="Arial"/>
                <a:ea typeface="+mn-lt"/>
                <a:cs typeface="Arial"/>
              </a:rPr>
              <a:t>, such as gluten-free celebration cakes, seasonal treats, or vegan gluten-free options, which would appeal to a wider range of customers.</a:t>
            </a:r>
            <a:endParaRPr lang="en-US" sz="1200">
              <a:solidFill>
                <a:schemeClr val="tx1">
                  <a:alpha val="55000"/>
                </a:schemeClr>
              </a:solidFill>
              <a:latin typeface="Arial"/>
              <a:cs typeface="Arial"/>
            </a:endParaRPr>
          </a:p>
          <a:p>
            <a:br>
              <a:rPr lang="en-US"/>
            </a:br>
            <a:endParaRPr lang="en-US" sz="1200">
              <a:latin typeface="Arial"/>
              <a:cs typeface="Arial"/>
            </a:endParaRPr>
          </a:p>
          <a:p>
            <a:r>
              <a:rPr lang="en-US" sz="1200">
                <a:latin typeface="Arial"/>
                <a:cs typeface="Arial"/>
              </a:rPr>
              <a:t>Threats</a:t>
            </a:r>
          </a:p>
          <a:p>
            <a:r>
              <a:rPr lang="en-US" sz="1200">
                <a:solidFill>
                  <a:schemeClr val="tx1">
                    <a:alpha val="55000"/>
                  </a:schemeClr>
                </a:solidFill>
                <a:latin typeface="Arial"/>
                <a:ea typeface="+mn-lt"/>
                <a:cs typeface="Arial"/>
              </a:rPr>
              <a:t>Despite the opportunities, there are also external threats to consider. One of the main threats is </a:t>
            </a:r>
            <a:r>
              <a:rPr lang="en-US" sz="1200" b="1">
                <a:solidFill>
                  <a:schemeClr val="tx1">
                    <a:alpha val="55000"/>
                  </a:schemeClr>
                </a:solidFill>
                <a:latin typeface="Arial"/>
                <a:ea typeface="+mn-lt"/>
                <a:cs typeface="Arial"/>
              </a:rPr>
              <a:t>competition</a:t>
            </a:r>
            <a:r>
              <a:rPr lang="en-US" sz="1200">
                <a:solidFill>
                  <a:schemeClr val="tx1">
                    <a:alpha val="55000"/>
                  </a:schemeClr>
                </a:solidFill>
                <a:latin typeface="Arial"/>
                <a:ea typeface="+mn-lt"/>
                <a:cs typeface="Arial"/>
              </a:rPr>
              <a:t>, particularly from large supermarkets and established bakeries that now offer gluten-free ranges.</a:t>
            </a:r>
            <a:endParaRPr lang="en-US" sz="1200">
              <a:solidFill>
                <a:schemeClr val="tx1">
                  <a:alpha val="55000"/>
                </a:schemeClr>
              </a:solidFill>
              <a:latin typeface="Arial"/>
              <a:cs typeface="Arial"/>
            </a:endParaRPr>
          </a:p>
          <a:p>
            <a:r>
              <a:rPr lang="en-US" sz="1200">
                <a:solidFill>
                  <a:schemeClr val="tx1">
                    <a:alpha val="55000"/>
                  </a:schemeClr>
                </a:solidFill>
                <a:latin typeface="Arial"/>
                <a:ea typeface="+mn-lt"/>
                <a:cs typeface="Arial"/>
              </a:rPr>
              <a:t>Economic factors could also impact the business. During times of financial pressure, some customers may choose </a:t>
            </a:r>
            <a:r>
              <a:rPr lang="en-US" sz="1200" b="1">
                <a:solidFill>
                  <a:schemeClr val="tx1">
                    <a:alpha val="55000"/>
                  </a:schemeClr>
                </a:solidFill>
                <a:latin typeface="Arial"/>
                <a:ea typeface="+mn-lt"/>
                <a:cs typeface="Arial"/>
              </a:rPr>
              <a:t>cheaper supermarket alternatives</a:t>
            </a:r>
            <a:r>
              <a:rPr lang="en-US" sz="1200">
                <a:solidFill>
                  <a:schemeClr val="tx1">
                    <a:alpha val="55000"/>
                  </a:schemeClr>
                </a:solidFill>
                <a:latin typeface="Arial"/>
                <a:ea typeface="+mn-lt"/>
                <a:cs typeface="Arial"/>
              </a:rPr>
              <a:t> rather than buying from a specialist bakery.</a:t>
            </a:r>
            <a:endParaRPr lang="en-US" sz="1200">
              <a:solidFill>
                <a:schemeClr val="tx1">
                  <a:alpha val="55000"/>
                </a:schemeClr>
              </a:solidFill>
              <a:latin typeface="Arial"/>
              <a:cs typeface="Arial"/>
            </a:endParaRPr>
          </a:p>
          <a:p>
            <a:r>
              <a:rPr lang="en-US" sz="1200">
                <a:solidFill>
                  <a:schemeClr val="tx1">
                    <a:alpha val="55000"/>
                  </a:schemeClr>
                </a:solidFill>
                <a:latin typeface="Arial"/>
                <a:ea typeface="+mn-lt"/>
                <a:cs typeface="Arial"/>
              </a:rPr>
              <a:t>Another risk is </a:t>
            </a:r>
            <a:r>
              <a:rPr lang="en-US" sz="1200" b="1">
                <a:solidFill>
                  <a:schemeClr val="tx1">
                    <a:alpha val="55000"/>
                  </a:schemeClr>
                </a:solidFill>
                <a:latin typeface="Arial"/>
                <a:ea typeface="+mn-lt"/>
                <a:cs typeface="Arial"/>
              </a:rPr>
              <a:t>changing consumer trends</a:t>
            </a:r>
            <a:r>
              <a:rPr lang="en-US" sz="1200">
                <a:solidFill>
                  <a:schemeClr val="tx1">
                    <a:alpha val="55000"/>
                  </a:schemeClr>
                </a:solidFill>
                <a:latin typeface="Arial"/>
                <a:ea typeface="+mn-lt"/>
                <a:cs typeface="Arial"/>
              </a:rPr>
              <a:t>. While gluten-free diets are currently popular, trends in the food industry can shift over time, which may affect demand.</a:t>
            </a:r>
            <a:endParaRPr lang="en-US" sz="1200">
              <a:solidFill>
                <a:schemeClr val="tx1">
                  <a:alpha val="55000"/>
                </a:schemeClr>
              </a:solidFill>
              <a:latin typeface="Arial"/>
              <a:cs typeface="Arial"/>
            </a:endParaRPr>
          </a:p>
          <a:p>
            <a:r>
              <a:rPr lang="en-US" sz="1200">
                <a:solidFill>
                  <a:schemeClr val="tx1">
                    <a:alpha val="55000"/>
                  </a:schemeClr>
                </a:solidFill>
                <a:latin typeface="Arial"/>
                <a:ea typeface="+mn-lt"/>
                <a:cs typeface="Arial"/>
              </a:rPr>
              <a:t>Finally, maintaining strict gluten-free standards is essential. Any issues with </a:t>
            </a:r>
            <a:r>
              <a:rPr lang="en-US" sz="1200" b="1">
                <a:solidFill>
                  <a:schemeClr val="tx1">
                    <a:alpha val="55000"/>
                  </a:schemeClr>
                </a:solidFill>
                <a:latin typeface="Arial"/>
                <a:ea typeface="+mn-lt"/>
                <a:cs typeface="Arial"/>
              </a:rPr>
              <a:t>cross-contamination or food safety</a:t>
            </a:r>
            <a:r>
              <a:rPr lang="en-US" sz="1200">
                <a:solidFill>
                  <a:schemeClr val="tx1">
                    <a:alpha val="55000"/>
                  </a:schemeClr>
                </a:solidFill>
                <a:latin typeface="Arial"/>
                <a:ea typeface="+mn-lt"/>
                <a:cs typeface="Arial"/>
              </a:rPr>
              <a:t> could damage the business’s reputation and customer trust.</a:t>
            </a:r>
            <a:endParaRPr lang="en-US" sz="1200">
              <a:solidFill>
                <a:schemeClr val="tx1">
                  <a:alpha val="55000"/>
                </a:schemeClr>
              </a:solidFill>
              <a:latin typeface="Arial"/>
              <a:cs typeface="Arial"/>
            </a:endParaRPr>
          </a:p>
          <a:p>
            <a:endParaRPr lang="en-US" sz="2100">
              <a:solidFill>
                <a:schemeClr val="tx1">
                  <a:alpha val="55000"/>
                </a:schemeClr>
              </a:solidFill>
              <a:ea typeface="Calibri"/>
              <a:cs typeface="Calibri"/>
            </a:endParaRPr>
          </a:p>
        </p:txBody>
      </p:sp>
    </p:spTree>
    <p:extLst>
      <p:ext uri="{BB962C8B-B14F-4D97-AF65-F5344CB8AC3E}">
        <p14:creationId xmlns:p14="http://schemas.microsoft.com/office/powerpoint/2010/main" val="10577079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DB722C-1D6A-4F0F-8B93-6A7BC56FFC2C}"/>
              </a:ext>
            </a:extLst>
          </p:cNvPr>
          <p:cNvSpPr>
            <a:spLocks noGrp="1"/>
          </p:cNvSpPr>
          <p:nvPr>
            <p:ph type="title"/>
          </p:nvPr>
        </p:nvSpPr>
        <p:spPr>
          <a:xfrm>
            <a:off x="628650" y="459863"/>
            <a:ext cx="7886700" cy="1004594"/>
          </a:xfrm>
        </p:spPr>
        <p:txBody>
          <a:bodyPr>
            <a:normAutofit/>
          </a:bodyPr>
          <a:lstStyle/>
          <a:p>
            <a:r>
              <a:rPr lang="en-US">
                <a:solidFill>
                  <a:srgbClr val="FFFFFF"/>
                </a:solidFill>
                <a:ea typeface="Calibri"/>
                <a:cs typeface="Calibri"/>
              </a:rPr>
              <a:t>Local and community marketing</a:t>
            </a:r>
            <a:endParaRPr lang="en-US">
              <a:solidFill>
                <a:srgbClr val="FFFFFF"/>
              </a:solidFill>
            </a:endParaRPr>
          </a:p>
        </p:txBody>
      </p:sp>
      <p:sp>
        <p:nvSpPr>
          <p:cNvPr id="20" name="Rectangle: Rounded Corners 19">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4622" y="1587970"/>
            <a:ext cx="8274756"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4" name="Content Placeholder 2">
            <a:extLst>
              <a:ext uri="{FF2B5EF4-FFF2-40B4-BE49-F238E27FC236}">
                <a16:creationId xmlns:a16="http://schemas.microsoft.com/office/drawing/2014/main" id="{A16A5BF5-6784-CDB6-7663-13F0DC0D8EB1}"/>
              </a:ext>
            </a:extLst>
          </p:cNvPr>
          <p:cNvGraphicFramePr>
            <a:graphicFrameLocks noGrp="1"/>
          </p:cNvGraphicFramePr>
          <p:nvPr>
            <p:ph idx="1"/>
            <p:extLst>
              <p:ext uri="{D42A27DB-BD31-4B8C-83A1-F6EECF244321}">
                <p14:modId xmlns:p14="http://schemas.microsoft.com/office/powerpoint/2010/main" val="1690960284"/>
              </p:ext>
            </p:extLst>
          </p:nvPr>
        </p:nvGraphicFramePr>
        <p:xfrm>
          <a:off x="628650" y="1800911"/>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448630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54" name="Rectangle 53">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352" y="350196"/>
            <a:ext cx="3485178" cy="1624520"/>
          </a:xfrm>
        </p:spPr>
        <p:txBody>
          <a:bodyPr anchor="ctr">
            <a:normAutofit/>
          </a:bodyPr>
          <a:lstStyle/>
          <a:p>
            <a:pPr>
              <a:lnSpc>
                <a:spcPct val="90000"/>
              </a:lnSpc>
            </a:pPr>
            <a:r>
              <a:rPr lang="en-US" sz="3500"/>
              <a:t>Funding Requirements &amp; Allocation</a:t>
            </a:r>
          </a:p>
        </p:txBody>
      </p:sp>
      <p:pic>
        <p:nvPicPr>
          <p:cNvPr id="45" name="Picture 44">
            <a:extLst>
              <a:ext uri="{FF2B5EF4-FFF2-40B4-BE49-F238E27FC236}">
                <a16:creationId xmlns:a16="http://schemas.microsoft.com/office/drawing/2014/main" id="{F2BB6DB4-1BFB-A788-8337-936F48BB5B7D}"/>
              </a:ext>
            </a:extLst>
          </p:cNvPr>
          <p:cNvPicPr>
            <a:picLocks noChangeAspect="1"/>
          </p:cNvPicPr>
          <p:nvPr/>
        </p:nvPicPr>
        <p:blipFill>
          <a:blip r:embed="rId2"/>
          <a:srcRect l="18116" r="37333" b="-2"/>
          <a:stretch>
            <a:fillRect/>
          </a:stretch>
        </p:blipFill>
        <p:spPr>
          <a:xfrm>
            <a:off x="4572000" y="1"/>
            <a:ext cx="4577118" cy="6858000"/>
          </a:xfrm>
          <a:prstGeom prst="rect">
            <a:avLst/>
          </a:prstGeom>
        </p:spPr>
      </p:pic>
      <p:graphicFrame>
        <p:nvGraphicFramePr>
          <p:cNvPr id="47" name="Content Placeholder 2">
            <a:extLst>
              <a:ext uri="{FF2B5EF4-FFF2-40B4-BE49-F238E27FC236}">
                <a16:creationId xmlns:a16="http://schemas.microsoft.com/office/drawing/2014/main" id="{884EDBE6-F7C0-9F55-8238-0A841CD61B5A}"/>
              </a:ext>
            </a:extLst>
          </p:cNvPr>
          <p:cNvGraphicFramePr>
            <a:graphicFrameLocks noGrp="1"/>
          </p:cNvGraphicFramePr>
          <p:nvPr>
            <p:ph idx="1"/>
            <p:extLst>
              <p:ext uri="{D42A27DB-BD31-4B8C-83A1-F6EECF244321}">
                <p14:modId xmlns:p14="http://schemas.microsoft.com/office/powerpoint/2010/main" val="369200986"/>
              </p:ext>
            </p:extLst>
          </p:nvPr>
        </p:nvGraphicFramePr>
        <p:xfrm>
          <a:off x="571351" y="2743200"/>
          <a:ext cx="3485179" cy="36131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9144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7A2B8B-B3B8-0EDA-3804-4C34BDDC3BAC}"/>
              </a:ext>
            </a:extLst>
          </p:cNvPr>
          <p:cNvSpPr>
            <a:spLocks noGrp="1"/>
          </p:cNvSpPr>
          <p:nvPr>
            <p:ph type="title"/>
          </p:nvPr>
        </p:nvSpPr>
        <p:spPr>
          <a:xfrm>
            <a:off x="417399" y="643467"/>
            <a:ext cx="8408193" cy="744836"/>
          </a:xfrm>
        </p:spPr>
        <p:txBody>
          <a:bodyPr vert="horz" lIns="91440" tIns="45720" rIns="91440" bIns="45720" rtlCol="0" anchor="ctr">
            <a:normAutofit/>
          </a:bodyPr>
          <a:lstStyle/>
          <a:p>
            <a:pPr defTabSz="914400">
              <a:lnSpc>
                <a:spcPct val="90000"/>
              </a:lnSpc>
            </a:pPr>
            <a:r>
              <a:rPr lang="en-US" sz="2800" kern="1200">
                <a:solidFill>
                  <a:schemeClr val="bg1"/>
                </a:solidFill>
                <a:latin typeface="+mj-lt"/>
                <a:ea typeface="+mj-ea"/>
                <a:cs typeface="+mj-cs"/>
              </a:rPr>
              <a:t>One month cash-flow table</a:t>
            </a:r>
          </a:p>
        </p:txBody>
      </p:sp>
      <p:graphicFrame>
        <p:nvGraphicFramePr>
          <p:cNvPr id="5" name="Content Placeholder 4">
            <a:extLst>
              <a:ext uri="{FF2B5EF4-FFF2-40B4-BE49-F238E27FC236}">
                <a16:creationId xmlns:a16="http://schemas.microsoft.com/office/drawing/2014/main" id="{9552D76A-D406-0CE5-1767-BB9FC1B1A124}"/>
              </a:ext>
            </a:extLst>
          </p:cNvPr>
          <p:cNvGraphicFramePr>
            <a:graphicFrameLocks noGrp="1"/>
          </p:cNvGraphicFramePr>
          <p:nvPr>
            <p:ph idx="1"/>
          </p:nvPr>
        </p:nvGraphicFramePr>
        <p:xfrm>
          <a:off x="482600" y="1921002"/>
          <a:ext cx="8178800" cy="3902651"/>
        </p:xfrm>
        <a:graphic>
          <a:graphicData uri="http://schemas.openxmlformats.org/drawingml/2006/table">
            <a:tbl>
              <a:tblPr firstRow="1" bandRow="1">
                <a:solidFill>
                  <a:srgbClr val="F2F2F2">
                    <a:alpha val="30196"/>
                  </a:srgbClr>
                </a:solidFill>
                <a:tableStyleId>{5C22544A-7EE6-4342-B048-85BDC9FD1C3A}</a:tableStyleId>
              </a:tblPr>
              <a:tblGrid>
                <a:gridCol w="1402426">
                  <a:extLst>
                    <a:ext uri="{9D8B030D-6E8A-4147-A177-3AD203B41FA5}">
                      <a16:colId xmlns:a16="http://schemas.microsoft.com/office/drawing/2014/main" val="452853966"/>
                    </a:ext>
                  </a:extLst>
                </a:gridCol>
                <a:gridCol w="1659395">
                  <a:extLst>
                    <a:ext uri="{9D8B030D-6E8A-4147-A177-3AD203B41FA5}">
                      <a16:colId xmlns:a16="http://schemas.microsoft.com/office/drawing/2014/main" val="1388866241"/>
                    </a:ext>
                  </a:extLst>
                </a:gridCol>
                <a:gridCol w="1659395">
                  <a:extLst>
                    <a:ext uri="{9D8B030D-6E8A-4147-A177-3AD203B41FA5}">
                      <a16:colId xmlns:a16="http://schemas.microsoft.com/office/drawing/2014/main" val="23549877"/>
                    </a:ext>
                  </a:extLst>
                </a:gridCol>
                <a:gridCol w="1761570">
                  <a:extLst>
                    <a:ext uri="{9D8B030D-6E8A-4147-A177-3AD203B41FA5}">
                      <a16:colId xmlns:a16="http://schemas.microsoft.com/office/drawing/2014/main" val="241004663"/>
                    </a:ext>
                  </a:extLst>
                </a:gridCol>
                <a:gridCol w="1696014">
                  <a:extLst>
                    <a:ext uri="{9D8B030D-6E8A-4147-A177-3AD203B41FA5}">
                      <a16:colId xmlns:a16="http://schemas.microsoft.com/office/drawing/2014/main" val="1965809293"/>
                    </a:ext>
                  </a:extLst>
                </a:gridCol>
              </a:tblGrid>
              <a:tr h="651466">
                <a:tc>
                  <a:txBody>
                    <a:bodyPr/>
                    <a:lstStyle/>
                    <a:p>
                      <a:pPr>
                        <a:buNone/>
                      </a:pPr>
                      <a:r>
                        <a:rPr lang="en-US" sz="1400" b="0" cap="none" spc="0">
                          <a:solidFill>
                            <a:schemeClr val="bg1"/>
                          </a:solidFill>
                        </a:rPr>
                        <a:t>Week</a:t>
                      </a:r>
                    </a:p>
                  </a:txBody>
                  <a:tcPr marL="119845" marR="92189" marT="92189" marB="92189" anchor="ctr">
                    <a:lnL w="19050" cap="flat" cmpd="sng" algn="ctr">
                      <a:noFill/>
                      <a:prstDash val="solid"/>
                    </a:lnL>
                    <a:lnR w="12700" cmpd="sng">
                      <a:noFill/>
                    </a:lnR>
                    <a:lnT w="19050" cap="flat" cmpd="sng" algn="ctr">
                      <a:noFill/>
                      <a:prstDash val="solid"/>
                    </a:lnT>
                    <a:lnB w="38100" cmpd="sng">
                      <a:noFill/>
                    </a:lnB>
                    <a:solidFill>
                      <a:schemeClr val="accent1"/>
                    </a:solidFill>
                  </a:tcPr>
                </a:tc>
                <a:tc>
                  <a:txBody>
                    <a:bodyPr/>
                    <a:lstStyle/>
                    <a:p>
                      <a:pPr>
                        <a:buNone/>
                      </a:pPr>
                      <a:r>
                        <a:rPr lang="en-US" sz="1400" b="0" cap="none" spc="0">
                          <a:solidFill>
                            <a:schemeClr val="bg1"/>
                          </a:solidFill>
                        </a:rPr>
                        <a:t>Opening Balance (£)</a:t>
                      </a:r>
                    </a:p>
                  </a:txBody>
                  <a:tcPr marL="119845" marR="92189" marT="92189" marB="92189" anchor="ctr">
                    <a:lnL w="12700" cmpd="sng">
                      <a:noFill/>
                    </a:lnL>
                    <a:lnR w="12700" cmpd="sng">
                      <a:noFill/>
                    </a:lnR>
                    <a:lnT w="19050" cap="flat" cmpd="sng" algn="ctr">
                      <a:noFill/>
                      <a:prstDash val="solid"/>
                    </a:lnT>
                    <a:lnB w="38100" cmpd="sng">
                      <a:noFill/>
                    </a:lnB>
                    <a:solidFill>
                      <a:schemeClr val="accent1"/>
                    </a:solidFill>
                  </a:tcPr>
                </a:tc>
                <a:tc>
                  <a:txBody>
                    <a:bodyPr/>
                    <a:lstStyle/>
                    <a:p>
                      <a:pPr>
                        <a:buNone/>
                      </a:pPr>
                      <a:r>
                        <a:rPr lang="en-US" sz="1400" b="0" cap="none" spc="0">
                          <a:solidFill>
                            <a:schemeClr val="bg1"/>
                          </a:solidFill>
                        </a:rPr>
                        <a:t>Cash In – Sales (£)</a:t>
                      </a:r>
                    </a:p>
                  </a:txBody>
                  <a:tcPr marL="119845" marR="92189" marT="92189" marB="92189" anchor="ctr">
                    <a:lnL w="12700" cmpd="sng">
                      <a:noFill/>
                    </a:lnL>
                    <a:lnR w="12700" cmpd="sng">
                      <a:noFill/>
                    </a:lnR>
                    <a:lnT w="19050" cap="flat" cmpd="sng" algn="ctr">
                      <a:noFill/>
                      <a:prstDash val="solid"/>
                    </a:lnT>
                    <a:lnB w="38100" cmpd="sng">
                      <a:noFill/>
                    </a:lnB>
                    <a:solidFill>
                      <a:schemeClr val="accent1"/>
                    </a:solidFill>
                  </a:tcPr>
                </a:tc>
                <a:tc>
                  <a:txBody>
                    <a:bodyPr/>
                    <a:lstStyle/>
                    <a:p>
                      <a:pPr>
                        <a:buNone/>
                      </a:pPr>
                      <a:r>
                        <a:rPr lang="en-US" sz="1400" b="0" cap="none" spc="0">
                          <a:solidFill>
                            <a:schemeClr val="bg1"/>
                          </a:solidFill>
                        </a:rPr>
                        <a:t>Cash Out (£)</a:t>
                      </a:r>
                    </a:p>
                  </a:txBody>
                  <a:tcPr marL="119845" marR="92189" marT="92189" marB="92189" anchor="ctr">
                    <a:lnL w="12700" cmpd="sng">
                      <a:noFill/>
                    </a:lnL>
                    <a:lnR w="12700" cmpd="sng">
                      <a:noFill/>
                    </a:lnR>
                    <a:lnT w="19050" cap="flat" cmpd="sng" algn="ctr">
                      <a:noFill/>
                      <a:prstDash val="solid"/>
                    </a:lnT>
                    <a:lnB w="38100" cmpd="sng">
                      <a:noFill/>
                    </a:lnB>
                    <a:solidFill>
                      <a:schemeClr val="accent1"/>
                    </a:solidFill>
                  </a:tcPr>
                </a:tc>
                <a:tc>
                  <a:txBody>
                    <a:bodyPr/>
                    <a:lstStyle/>
                    <a:p>
                      <a:pPr>
                        <a:buNone/>
                      </a:pPr>
                      <a:r>
                        <a:rPr lang="en-US" sz="1400" b="0" cap="none" spc="0">
                          <a:solidFill>
                            <a:schemeClr val="bg1"/>
                          </a:solidFill>
                        </a:rPr>
                        <a:t>Closing Balance (£)</a:t>
                      </a:r>
                    </a:p>
                  </a:txBody>
                  <a:tcPr marL="119845" marR="92189" marT="92189" marB="92189" anchor="ctr">
                    <a:lnL w="12700" cmpd="sng">
                      <a:noFill/>
                    </a:lnL>
                    <a:lnR w="12700" cmpd="sng">
                      <a:noFill/>
                    </a:lnR>
                    <a:lnT w="19050" cap="flat" cmpd="sng" algn="ctr">
                      <a:noFill/>
                      <a:prstDash val="solid"/>
                    </a:lnT>
                    <a:lnB w="38100" cmpd="sng">
                      <a:noFill/>
                    </a:lnB>
                    <a:solidFill>
                      <a:schemeClr val="accent1"/>
                    </a:solidFill>
                  </a:tcPr>
                </a:tc>
                <a:extLst>
                  <a:ext uri="{0D108BD9-81ED-4DB2-BD59-A6C34878D82A}">
                    <a16:rowId xmlns:a16="http://schemas.microsoft.com/office/drawing/2014/main" val="2440280402"/>
                  </a:ext>
                </a:extLst>
              </a:tr>
              <a:tr h="866573">
                <a:tc>
                  <a:txBody>
                    <a:bodyPr/>
                    <a:lstStyle/>
                    <a:p>
                      <a:pPr>
                        <a:buNone/>
                      </a:pPr>
                      <a:r>
                        <a:rPr lang="en-US" sz="1400" cap="none" spc="0">
                          <a:solidFill>
                            <a:schemeClr val="tx1"/>
                          </a:solidFill>
                        </a:rPr>
                        <a:t>Week 1</a:t>
                      </a:r>
                    </a:p>
                  </a:txBody>
                  <a:tcPr marL="119845" marR="92189" marT="92189" marB="92189" anchor="ctr">
                    <a:lnL w="38100" cap="flat" cmpd="sng" algn="ctr">
                      <a:noFill/>
                      <a:prstDash val="solid"/>
                    </a:lnL>
                    <a:lnR w="6350" cap="flat" cmpd="sng" algn="ctr">
                      <a:solidFill>
                        <a:schemeClr val="tx1">
                          <a:lumMod val="75000"/>
                          <a:lumOff val="25000"/>
                        </a:schemeClr>
                      </a:solidFill>
                      <a:prstDash val="solid"/>
                    </a:lnR>
                    <a:lnT w="38100" cmpd="sng">
                      <a:noFill/>
                    </a:lnT>
                    <a:lnB w="6350" cap="flat" cmpd="sng" algn="ctr">
                      <a:noFill/>
                      <a:prstDash val="solid"/>
                    </a:lnB>
                    <a:solidFill>
                      <a:srgbClr val="F2F2F2">
                        <a:alpha val="30196"/>
                      </a:srgbClr>
                    </a:solidFill>
                  </a:tcPr>
                </a:tc>
                <a:tc>
                  <a:txBody>
                    <a:bodyPr/>
                    <a:lstStyle/>
                    <a:p>
                      <a:pPr>
                        <a:buNone/>
                      </a:pPr>
                      <a:r>
                        <a:rPr lang="en-US" sz="1400" cap="none" spc="0">
                          <a:solidFill>
                            <a:schemeClr val="tx1"/>
                          </a:solidFill>
                        </a:rPr>
                        <a:t>25,000</a:t>
                      </a:r>
                    </a:p>
                  </a:txBody>
                  <a:tcPr marL="119845" marR="92189" marT="92189" marB="92189" anchor="ctr">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38100" cmpd="sng">
                      <a:noFill/>
                    </a:lnT>
                    <a:lnB w="6350" cap="flat" cmpd="sng" algn="ctr">
                      <a:noFill/>
                      <a:prstDash val="solid"/>
                    </a:lnB>
                    <a:solidFill>
                      <a:srgbClr val="F2F2F2">
                        <a:alpha val="30196"/>
                      </a:srgbClr>
                    </a:solidFill>
                  </a:tcPr>
                </a:tc>
                <a:tc>
                  <a:txBody>
                    <a:bodyPr/>
                    <a:lstStyle/>
                    <a:p>
                      <a:pPr>
                        <a:buNone/>
                      </a:pPr>
                      <a:r>
                        <a:rPr lang="en-US" sz="1400" cap="none" spc="0">
                          <a:solidFill>
                            <a:schemeClr val="tx1"/>
                          </a:solidFill>
                        </a:rPr>
                        <a:t>700</a:t>
                      </a:r>
                    </a:p>
                  </a:txBody>
                  <a:tcPr marL="119845" marR="92189" marT="92189" marB="92189" anchor="ctr">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38100" cmpd="sng">
                      <a:noFill/>
                    </a:lnT>
                    <a:lnB w="6350" cap="flat" cmpd="sng" algn="ctr">
                      <a:noFill/>
                      <a:prstDash val="solid"/>
                    </a:lnB>
                    <a:solidFill>
                      <a:srgbClr val="F2F2F2">
                        <a:alpha val="30196"/>
                      </a:srgbClr>
                    </a:solidFill>
                  </a:tcPr>
                </a:tc>
                <a:tc>
                  <a:txBody>
                    <a:bodyPr/>
                    <a:lstStyle/>
                    <a:p>
                      <a:pPr>
                        <a:buNone/>
                      </a:pPr>
                      <a:r>
                        <a:rPr lang="en-US" sz="1400" cap="none" spc="0">
                          <a:solidFill>
                            <a:schemeClr val="tx1"/>
                          </a:solidFill>
                        </a:rPr>
                        <a:t>10,500 (equipment, ingredients, packaging)</a:t>
                      </a:r>
                    </a:p>
                  </a:txBody>
                  <a:tcPr marL="119845" marR="92189" marT="92189" marB="92189" anchor="ctr">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38100" cmpd="sng">
                      <a:noFill/>
                    </a:lnT>
                    <a:lnB w="6350" cap="flat" cmpd="sng" algn="ctr">
                      <a:noFill/>
                      <a:prstDash val="solid"/>
                    </a:lnB>
                    <a:solidFill>
                      <a:srgbClr val="F2F2F2">
                        <a:alpha val="30196"/>
                      </a:srgbClr>
                    </a:solidFill>
                  </a:tcPr>
                </a:tc>
                <a:tc>
                  <a:txBody>
                    <a:bodyPr/>
                    <a:lstStyle/>
                    <a:p>
                      <a:pPr>
                        <a:buNone/>
                      </a:pPr>
                      <a:r>
                        <a:rPr lang="en-US" sz="1400" cap="none" spc="0">
                          <a:solidFill>
                            <a:schemeClr val="tx1"/>
                          </a:solidFill>
                        </a:rPr>
                        <a:t>15,200</a:t>
                      </a:r>
                    </a:p>
                  </a:txBody>
                  <a:tcPr marL="119845" marR="92189" marT="92189" marB="92189" anchor="ctr">
                    <a:lnL w="6350" cap="flat" cmpd="sng" algn="ctr">
                      <a:solidFill>
                        <a:schemeClr val="tx1">
                          <a:lumMod val="75000"/>
                          <a:lumOff val="25000"/>
                        </a:schemeClr>
                      </a:solidFill>
                      <a:prstDash val="solid"/>
                    </a:lnL>
                    <a:lnR w="38100" cap="flat" cmpd="sng" algn="ctr">
                      <a:noFill/>
                      <a:prstDash val="solid"/>
                    </a:lnR>
                    <a:lnT w="38100" cmpd="sng">
                      <a:noFill/>
                    </a:lnT>
                    <a:lnB w="6350" cap="flat" cmpd="sng" algn="ctr">
                      <a:noFill/>
                      <a:prstDash val="solid"/>
                    </a:lnB>
                    <a:solidFill>
                      <a:srgbClr val="F2F2F2">
                        <a:alpha val="30196"/>
                      </a:srgbClr>
                    </a:solidFill>
                  </a:tcPr>
                </a:tc>
                <a:extLst>
                  <a:ext uri="{0D108BD9-81ED-4DB2-BD59-A6C34878D82A}">
                    <a16:rowId xmlns:a16="http://schemas.microsoft.com/office/drawing/2014/main" val="1267626818"/>
                  </a:ext>
                </a:extLst>
              </a:tr>
              <a:tr h="866573">
                <a:tc>
                  <a:txBody>
                    <a:bodyPr/>
                    <a:lstStyle/>
                    <a:p>
                      <a:pPr>
                        <a:buNone/>
                      </a:pPr>
                      <a:r>
                        <a:rPr lang="en-US" sz="1400" cap="none" spc="0">
                          <a:solidFill>
                            <a:schemeClr val="tx1"/>
                          </a:solidFill>
                        </a:rPr>
                        <a:t>Week 2</a:t>
                      </a:r>
                    </a:p>
                  </a:txBody>
                  <a:tcPr marL="119845" marR="92189" marT="92189" marB="92189" anchor="ctr">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pPr>
                        <a:buNone/>
                      </a:pPr>
                      <a:r>
                        <a:rPr lang="en-US" sz="1400" cap="none" spc="0">
                          <a:solidFill>
                            <a:schemeClr val="tx1"/>
                          </a:solidFill>
                        </a:rPr>
                        <a:t>15,200</a:t>
                      </a:r>
                    </a:p>
                  </a:txBody>
                  <a:tcPr marL="119845" marR="92189" marT="92189" marB="92189" anchor="ctr">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pPr>
                        <a:buNone/>
                      </a:pPr>
                      <a:r>
                        <a:rPr lang="en-US" sz="1400" cap="none" spc="0">
                          <a:solidFill>
                            <a:schemeClr val="tx1"/>
                          </a:solidFill>
                        </a:rPr>
                        <a:t>900</a:t>
                      </a:r>
                    </a:p>
                  </a:txBody>
                  <a:tcPr marL="119845" marR="92189" marT="92189" marB="92189" anchor="ctr">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pPr>
                        <a:buNone/>
                      </a:pPr>
                      <a:r>
                        <a:rPr lang="en-US" sz="1400" cap="none" spc="0">
                          <a:solidFill>
                            <a:schemeClr val="tx1"/>
                          </a:solidFill>
                        </a:rPr>
                        <a:t>3,000 (website development &amp; marketing)</a:t>
                      </a:r>
                    </a:p>
                  </a:txBody>
                  <a:tcPr marL="119845" marR="92189" marT="92189" marB="92189" anchor="ctr">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pPr>
                        <a:buNone/>
                      </a:pPr>
                      <a:r>
                        <a:rPr lang="en-US" sz="1400" cap="none" spc="0">
                          <a:solidFill>
                            <a:schemeClr val="tx1"/>
                          </a:solidFill>
                        </a:rPr>
                        <a:t>13,100</a:t>
                      </a:r>
                    </a:p>
                  </a:txBody>
                  <a:tcPr marL="119845" marR="92189" marT="92189" marB="92189" anchor="ctr">
                    <a:lnL w="6350" cap="flat" cmpd="sng" algn="ctr">
                      <a:noFill/>
                      <a:prstDash val="solid"/>
                    </a:lnL>
                    <a:lnR w="12700" cmpd="sng">
                      <a:noFill/>
                      <a:prstDash val="solid"/>
                    </a:lnR>
                    <a:lnT w="635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721420950"/>
                  </a:ext>
                </a:extLst>
              </a:tr>
              <a:tr h="651466">
                <a:tc>
                  <a:txBody>
                    <a:bodyPr/>
                    <a:lstStyle/>
                    <a:p>
                      <a:pPr>
                        <a:buNone/>
                      </a:pPr>
                      <a:r>
                        <a:rPr lang="en-US" sz="1400" cap="none" spc="0">
                          <a:solidFill>
                            <a:schemeClr val="tx1"/>
                          </a:solidFill>
                        </a:rPr>
                        <a:t>Week 3</a:t>
                      </a:r>
                    </a:p>
                  </a:txBody>
                  <a:tcPr marL="119845" marR="92189" marT="92189" marB="92189" anchor="ctr">
                    <a:lnL w="38100" cap="flat" cmpd="sng" algn="ctr">
                      <a:no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pPr>
                        <a:buNone/>
                      </a:pPr>
                      <a:r>
                        <a:rPr lang="en-US" sz="1400" cap="none" spc="0">
                          <a:solidFill>
                            <a:schemeClr val="tx1"/>
                          </a:solidFill>
                        </a:rPr>
                        <a:t>13,100</a:t>
                      </a:r>
                    </a:p>
                  </a:txBody>
                  <a:tcPr marL="119845" marR="92189" marT="92189" marB="92189" anchor="ctr">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pPr>
                        <a:buNone/>
                      </a:pPr>
                      <a:r>
                        <a:rPr lang="en-US" sz="1400" cap="none" spc="0">
                          <a:solidFill>
                            <a:schemeClr val="tx1"/>
                          </a:solidFill>
                        </a:rPr>
                        <a:t>1,200</a:t>
                      </a:r>
                    </a:p>
                  </a:txBody>
                  <a:tcPr marL="119845" marR="92189" marT="92189" marB="92189" anchor="ctr">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pPr>
                        <a:buNone/>
                      </a:pPr>
                      <a:r>
                        <a:rPr lang="en-US" sz="1400" cap="none" spc="0">
                          <a:solidFill>
                            <a:schemeClr val="tx1"/>
                          </a:solidFill>
                        </a:rPr>
                        <a:t>2,500 (certification, stock, packaging)</a:t>
                      </a:r>
                    </a:p>
                  </a:txBody>
                  <a:tcPr marL="119845" marR="92189" marT="92189" marB="92189" anchor="ctr">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pPr>
                        <a:buNone/>
                      </a:pPr>
                      <a:r>
                        <a:rPr lang="en-US" sz="1400" cap="none" spc="0">
                          <a:solidFill>
                            <a:schemeClr val="tx1"/>
                          </a:solidFill>
                        </a:rPr>
                        <a:t>11,800</a:t>
                      </a:r>
                    </a:p>
                  </a:txBody>
                  <a:tcPr marL="119845" marR="92189" marT="92189" marB="92189" anchor="ctr">
                    <a:lnL w="6350" cap="flat" cmpd="sng" algn="ctr">
                      <a:solidFill>
                        <a:schemeClr val="tx1">
                          <a:lumMod val="75000"/>
                          <a:lumOff val="25000"/>
                        </a:schemeClr>
                      </a:solidFill>
                      <a:prstDash val="solid"/>
                    </a:lnL>
                    <a:lnR w="38100" cap="flat" cmpd="sng" algn="ctr">
                      <a:noFill/>
                      <a:prstDash val="solid"/>
                    </a:lnR>
                    <a:lnT w="12700" cmpd="sng">
                      <a:noFill/>
                      <a:prstDash val="solid"/>
                    </a:lnT>
                    <a:lnB w="6350" cap="flat" cmpd="sng" algn="ctr">
                      <a:noFill/>
                      <a:prstDash val="solid"/>
                    </a:lnB>
                    <a:solidFill>
                      <a:srgbClr val="F2F2F2">
                        <a:alpha val="30196"/>
                      </a:srgbClr>
                    </a:solidFill>
                  </a:tcPr>
                </a:tc>
                <a:extLst>
                  <a:ext uri="{0D108BD9-81ED-4DB2-BD59-A6C34878D82A}">
                    <a16:rowId xmlns:a16="http://schemas.microsoft.com/office/drawing/2014/main" val="1434903969"/>
                  </a:ext>
                </a:extLst>
              </a:tr>
              <a:tr h="866573">
                <a:tc>
                  <a:txBody>
                    <a:bodyPr/>
                    <a:lstStyle/>
                    <a:p>
                      <a:pPr>
                        <a:buNone/>
                      </a:pPr>
                      <a:r>
                        <a:rPr lang="en-US" sz="1400" cap="none" spc="0">
                          <a:solidFill>
                            <a:schemeClr val="tx1"/>
                          </a:solidFill>
                        </a:rPr>
                        <a:t>Week 4</a:t>
                      </a:r>
                    </a:p>
                  </a:txBody>
                  <a:tcPr marL="119845" marR="92189" marT="92189" marB="92189" anchor="ctr">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pPr>
                        <a:buNone/>
                      </a:pPr>
                      <a:r>
                        <a:rPr lang="en-US" sz="1400" cap="none" spc="0">
                          <a:solidFill>
                            <a:schemeClr val="tx1"/>
                          </a:solidFill>
                        </a:rPr>
                        <a:t>11,800</a:t>
                      </a:r>
                    </a:p>
                  </a:txBody>
                  <a:tcPr marL="119845" marR="92189" marT="92189" marB="92189" anchor="ctr">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pPr>
                        <a:buNone/>
                      </a:pPr>
                      <a:r>
                        <a:rPr lang="en-US" sz="1400" cap="none" spc="0">
                          <a:solidFill>
                            <a:schemeClr val="tx1"/>
                          </a:solidFill>
                        </a:rPr>
                        <a:t>1,500</a:t>
                      </a:r>
                    </a:p>
                  </a:txBody>
                  <a:tcPr marL="119845" marR="92189" marT="92189" marB="92189" anchor="ctr">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pPr>
                        <a:buNone/>
                      </a:pPr>
                      <a:r>
                        <a:rPr lang="en-US" sz="1400" cap="none" spc="0">
                          <a:solidFill>
                            <a:schemeClr val="tx1"/>
                          </a:solidFill>
                        </a:rPr>
                        <a:t>1,000 (extra ingredients &amp; promotion)</a:t>
                      </a:r>
                    </a:p>
                  </a:txBody>
                  <a:tcPr marL="119845" marR="92189" marT="92189" marB="92189" anchor="ctr">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pPr>
                        <a:buNone/>
                      </a:pPr>
                      <a:r>
                        <a:rPr lang="en-US" sz="1400" cap="none" spc="0">
                          <a:solidFill>
                            <a:schemeClr val="tx1"/>
                          </a:solidFill>
                        </a:rPr>
                        <a:t>12,300</a:t>
                      </a:r>
                    </a:p>
                  </a:txBody>
                  <a:tcPr marL="119845" marR="92189" marT="92189" marB="92189" anchor="ctr">
                    <a:lnL w="6350" cap="flat" cmpd="sng" algn="ctr">
                      <a:noFill/>
                      <a:prstDash val="solid"/>
                    </a:lnL>
                    <a:lnR w="12700" cmpd="sng">
                      <a:noFill/>
                      <a:prstDash val="solid"/>
                    </a:lnR>
                    <a:lnT w="635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3234556221"/>
                  </a:ext>
                </a:extLst>
              </a:tr>
            </a:tbl>
          </a:graphicData>
        </a:graphic>
      </p:graphicFrame>
    </p:spTree>
    <p:extLst>
      <p:ext uri="{BB962C8B-B14F-4D97-AF65-F5344CB8AC3E}">
        <p14:creationId xmlns:p14="http://schemas.microsoft.com/office/powerpoint/2010/main" val="6881819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8" y="0"/>
            <a:ext cx="914171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97264A61-6AE3-4DC0-A455-5EDC604E39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36" y="0"/>
            <a:ext cx="9141711" cy="6858000"/>
            <a:chOff x="-2848" y="0"/>
            <a:chExt cx="12188949" cy="6858000"/>
          </a:xfrm>
        </p:grpSpPr>
        <p:sp>
          <p:nvSpPr>
            <p:cNvPr id="11" name="Color Cover">
              <a:extLst>
                <a:ext uri="{FF2B5EF4-FFF2-40B4-BE49-F238E27FC236}">
                  <a16:creationId xmlns:a16="http://schemas.microsoft.com/office/drawing/2014/main" id="{2F23900D-D5D0-4EE8-80F4-D25038DE24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Cover">
              <a:extLst>
                <a:ext uri="{FF2B5EF4-FFF2-40B4-BE49-F238E27FC236}">
                  <a16:creationId xmlns:a16="http://schemas.microsoft.com/office/drawing/2014/main" id="{C55310DE-258B-4134-9DA8-DC4C2D0EBE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D691EE10-D5F3-48FA-BE55-F24A0BE59E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8459" y="598259"/>
            <a:ext cx="8167081" cy="5680742"/>
            <a:chOff x="651279" y="598259"/>
            <a:chExt cx="10889442" cy="5680742"/>
          </a:xfrm>
        </p:grpSpPr>
        <p:sp>
          <p:nvSpPr>
            <p:cNvPr id="15" name="Color">
              <a:extLst>
                <a:ext uri="{FF2B5EF4-FFF2-40B4-BE49-F238E27FC236}">
                  <a16:creationId xmlns:a16="http://schemas.microsoft.com/office/drawing/2014/main" id="{7EF3BBC7-022F-4CD5-BE8E-BD8206C4BB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lor">
              <a:extLst>
                <a:ext uri="{FF2B5EF4-FFF2-40B4-BE49-F238E27FC236}">
                  <a16:creationId xmlns:a16="http://schemas.microsoft.com/office/drawing/2014/main" id="{A877CB3E-FE2B-43A7-A987-F921A92494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3" y="0"/>
            <a:ext cx="9141717"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2CFC6711-650A-4BA4-1EC1-73F4691B0406}"/>
              </a:ext>
            </a:extLst>
          </p:cNvPr>
          <p:cNvSpPr>
            <a:spLocks noGrp="1"/>
          </p:cNvSpPr>
          <p:nvPr>
            <p:ph type="ctrTitle"/>
          </p:nvPr>
        </p:nvSpPr>
        <p:spPr>
          <a:xfrm>
            <a:off x="759483" y="841664"/>
            <a:ext cx="3866304" cy="5156800"/>
          </a:xfrm>
        </p:spPr>
        <p:txBody>
          <a:bodyPr anchor="ctr">
            <a:normAutofit/>
          </a:bodyPr>
          <a:lstStyle/>
          <a:p>
            <a:pPr algn="l"/>
            <a:r>
              <a:rPr lang="en-US" sz="4200">
                <a:solidFill>
                  <a:schemeClr val="bg1"/>
                </a:solidFill>
                <a:ea typeface="Calibri"/>
                <a:cs typeface="Calibri"/>
              </a:rPr>
              <a:t>Funding source</a:t>
            </a:r>
            <a:endParaRPr lang="en-US" sz="4200">
              <a:solidFill>
                <a:schemeClr val="bg1"/>
              </a:solidFill>
            </a:endParaRPr>
          </a:p>
        </p:txBody>
      </p:sp>
      <p:sp>
        <p:nvSpPr>
          <p:cNvPr id="3" name="Subtitle 2">
            <a:extLst>
              <a:ext uri="{FF2B5EF4-FFF2-40B4-BE49-F238E27FC236}">
                <a16:creationId xmlns:a16="http://schemas.microsoft.com/office/drawing/2014/main" id="{2401284C-29C6-5E87-BC8E-A3B759E7771F}"/>
              </a:ext>
            </a:extLst>
          </p:cNvPr>
          <p:cNvSpPr>
            <a:spLocks noGrp="1"/>
          </p:cNvSpPr>
          <p:nvPr>
            <p:ph type="subTitle" idx="1"/>
          </p:nvPr>
        </p:nvSpPr>
        <p:spPr>
          <a:xfrm>
            <a:off x="4901015" y="841664"/>
            <a:ext cx="3451888" cy="5156800"/>
          </a:xfrm>
        </p:spPr>
        <p:txBody>
          <a:bodyPr vert="horz" lIns="91440" tIns="45720" rIns="91440" bIns="45720" rtlCol="0" anchor="ctr">
            <a:normAutofit/>
          </a:bodyPr>
          <a:lstStyle/>
          <a:p>
            <a:pPr algn="l">
              <a:lnSpc>
                <a:spcPct val="90000"/>
              </a:lnSpc>
            </a:pPr>
            <a:r>
              <a:rPr lang="en-US" sz="1300">
                <a:solidFill>
                  <a:schemeClr val="bg1"/>
                </a:solidFill>
                <a:latin typeface="Arial"/>
                <a:ea typeface="+mn-lt"/>
                <a:cs typeface="Arial"/>
              </a:rPr>
              <a:t>To fund my business, I’m starting with a combination of my personal savings and a bank loan. Using my own savings first gives me a solid foundation. Alongside that, I’m applying for a small business loan to give me the extra cash I need to set things up properly and move faster than I could on savings alone. I’ve planned out my costs carefully, so I know exactly what the loan will cover and how I’ll manage repayments as the business grows. </a:t>
            </a:r>
          </a:p>
          <a:p>
            <a:pPr algn="l">
              <a:lnSpc>
                <a:spcPct val="90000"/>
              </a:lnSpc>
            </a:pPr>
            <a:r>
              <a:rPr lang="en-US" sz="1300">
                <a:solidFill>
                  <a:schemeClr val="bg1"/>
                </a:solidFill>
                <a:latin typeface="Arial"/>
                <a:ea typeface="+mn-lt"/>
                <a:cs typeface="Arial"/>
              </a:rPr>
              <a:t>The bank loan will be split into five main areas so I can keep everything organised and make sure the money is being used where it actually matters. I’ve allocated £8,000 for equipment and utensils, £6,500 for ingredients and packaging, £5,000 for my website and marketing, and £5,500 for certification and a contingency buffer. Breaking it down this way helps me stay in control of my start‑up costs and plan ahead properly. One big advantage I have is that I won’t need to pay rent, because I’ve inherited my dad’s old convenience store, which gives me a solid base to operate from without that extra financial press</a:t>
            </a:r>
            <a:r>
              <a:rPr lang="en-US" sz="1300">
                <a:solidFill>
                  <a:schemeClr val="bg1"/>
                </a:solidFill>
                <a:ea typeface="+mn-lt"/>
                <a:cs typeface="+mn-lt"/>
              </a:rPr>
              <a:t>ure. </a:t>
            </a:r>
            <a:endParaRPr lang="en-US" sz="1300">
              <a:solidFill>
                <a:schemeClr val="bg1"/>
              </a:solidFill>
            </a:endParaRPr>
          </a:p>
        </p:txBody>
      </p:sp>
    </p:spTree>
    <p:extLst>
      <p:ext uri="{BB962C8B-B14F-4D97-AF65-F5344CB8AC3E}">
        <p14:creationId xmlns:p14="http://schemas.microsoft.com/office/powerpoint/2010/main" val="33786666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62114" y="0"/>
            <a:ext cx="3072908"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486646" y="-3486043"/>
            <a:ext cx="2170709" cy="9144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37673" y="348865"/>
            <a:ext cx="7288583" cy="1576446"/>
          </a:xfrm>
        </p:spPr>
        <p:txBody>
          <a:bodyPr anchor="ctr">
            <a:normAutofit/>
          </a:bodyPr>
          <a:lstStyle/>
          <a:p>
            <a:r>
              <a:rPr lang="en-US" sz="3500">
                <a:solidFill>
                  <a:srgbClr val="FFFFFF"/>
                </a:solidFill>
              </a:rPr>
              <a:t>Why Invest in No Gluten Goodies?</a:t>
            </a:r>
          </a:p>
        </p:txBody>
      </p:sp>
      <p:graphicFrame>
        <p:nvGraphicFramePr>
          <p:cNvPr id="5" name="Content Placeholder 2">
            <a:extLst>
              <a:ext uri="{FF2B5EF4-FFF2-40B4-BE49-F238E27FC236}">
                <a16:creationId xmlns:a16="http://schemas.microsoft.com/office/drawing/2014/main" id="{D54B58CF-25E3-61FC-F408-D66AB8C2A28F}"/>
              </a:ext>
            </a:extLst>
          </p:cNvPr>
          <p:cNvGraphicFramePr>
            <a:graphicFrameLocks noGrp="1"/>
          </p:cNvGraphicFramePr>
          <p:nvPr>
            <p:ph idx="1"/>
            <p:extLst>
              <p:ext uri="{D42A27DB-BD31-4B8C-83A1-F6EECF244321}">
                <p14:modId xmlns:p14="http://schemas.microsoft.com/office/powerpoint/2010/main" val="2034835918"/>
              </p:ext>
            </p:extLst>
          </p:nvPr>
        </p:nvGraphicFramePr>
        <p:xfrm>
          <a:off x="483042" y="2615979"/>
          <a:ext cx="8195871"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(4:3)</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No Gluten Goodies – Business Plan Presentation</vt:lpstr>
      <vt:lpstr>contents</vt:lpstr>
      <vt:lpstr>Overview of the Business Idea</vt:lpstr>
      <vt:lpstr>Key External Factors (PESTEL)</vt:lpstr>
      <vt:lpstr>Marketing Strategies</vt:lpstr>
      <vt:lpstr>Management structure</vt:lpstr>
      <vt:lpstr>Long term and short term goals</vt:lpstr>
      <vt:lpstr>Swot analysis</vt:lpstr>
      <vt:lpstr>Local and community marketing</vt:lpstr>
      <vt:lpstr>Funding Requirements &amp; Allocation</vt:lpstr>
      <vt:lpstr>One month cash-flow table</vt:lpstr>
      <vt:lpstr>Funding source</vt:lpstr>
      <vt:lpstr>Why Invest in No Gluten Goodies?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revision>1</cp:revision>
  <dcterms:created xsi:type="dcterms:W3CDTF">2013-01-27T09:14:16Z</dcterms:created>
  <dcterms:modified xsi:type="dcterms:W3CDTF">2026-03-15T11:21:42Z</dcterms:modified>
  <cp:category/>
</cp:coreProperties>
</file>