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2" r:id="rId1"/>
  </p:sldMasterIdLst>
  <p:sldIdLst>
    <p:sldId id="287" r:id="rId2"/>
    <p:sldId id="257" r:id="rId3"/>
    <p:sldId id="258" r:id="rId4"/>
    <p:sldId id="260" r:id="rId5"/>
    <p:sldId id="259" r:id="rId6"/>
    <p:sldId id="262" r:id="rId7"/>
    <p:sldId id="261" r:id="rId8"/>
    <p:sldId id="263" r:id="rId9"/>
    <p:sldId id="264" r:id="rId10"/>
    <p:sldId id="265" r:id="rId11"/>
    <p:sldId id="266" r:id="rId12"/>
    <p:sldId id="268" r:id="rId13"/>
    <p:sldId id="269" r:id="rId14"/>
    <p:sldId id="270" r:id="rId15"/>
    <p:sldId id="284" r:id="rId16"/>
    <p:sldId id="285" r:id="rId17"/>
    <p:sldId id="272" r:id="rId18"/>
    <p:sldId id="273" r:id="rId19"/>
    <p:sldId id="274" r:id="rId20"/>
    <p:sldId id="288" r:id="rId21"/>
    <p:sldId id="275" r:id="rId22"/>
    <p:sldId id="276" r:id="rId23"/>
    <p:sldId id="277" r:id="rId24"/>
    <p:sldId id="278" r:id="rId25"/>
    <p:sldId id="286" r:id="rId26"/>
    <p:sldId id="282" r:id="rId27"/>
    <p:sldId id="283"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21B474-CDE5-BD69-F8E5-BBA5ACEBC5AF}" v="3571" dt="2022-12-06T11:25:40.329"/>
    <p1510:client id="{690C828D-6323-C98D-4BB7-3EFBF56D603F}" v="927" dt="2022-12-07T17:19:48.747"/>
    <p1510:client id="{6BAD592A-83DB-33E1-D4E8-8DB23893FF5A}" v="341" dt="2022-12-07T13:32:19.823"/>
    <p1510:client id="{6BD7D4FB-384A-103E-3D4D-5AD2B37C9636}" v="1384" dt="2022-12-06T13:32:44.927"/>
    <p1510:client id="{84B1468B-F4B9-C809-BBCA-67D41000C65B}" v="648" dt="2022-12-07T12:33:15.179"/>
    <p1510:client id="{9198BA31-2F94-BD5E-3C9C-D577C28D469D}" v="2" dt="2022-12-07T13:16:00.631"/>
    <p1510:client id="{923484B0-248A-D3A1-3E27-6116D171B171}" v="36" dt="2022-12-07T13:27:03.510"/>
    <p1510:client id="{C46E6DE4-DDE2-4DCD-A2C3-5F7892F9562B}" v="442" dt="2022-12-05T16:14:38.197"/>
    <p1510:client id="{E6BE319C-B962-80FE-1F96-8306757502FC}" v="30" dt="2022-12-07T17:57:33.489"/>
    <p1510:client id="{FED1B166-EE2E-A3D0-381A-573B813B9288}" v="26" dt="2022-12-07T17:53:22.5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Madalina Sandu (2018643)" userId="S::2018643@student.uwtsd.ac.uk::111f239e-064a-4ed3-9f00-069c5087768e" providerId="AD" clId="Web-{690C828D-6323-C98D-4BB7-3EFBF56D603F}"/>
    <pc:docChg chg="addSld modSld addMainMaster delMainMaster">
      <pc:chgData name="Cristina-Madalina Sandu (2018643)" userId="S::2018643@student.uwtsd.ac.uk::111f239e-064a-4ed3-9f00-069c5087768e" providerId="AD" clId="Web-{690C828D-6323-C98D-4BB7-3EFBF56D603F}" dt="2022-12-07T17:19:48.747" v="794" actId="20577"/>
      <pc:docMkLst>
        <pc:docMk/>
      </pc:docMkLst>
      <pc:sldChg chg="modSp mod modClrScheme chgLayout">
        <pc:chgData name="Cristina-Madalina Sandu (2018643)" userId="S::2018643@student.uwtsd.ac.uk::111f239e-064a-4ed3-9f00-069c5087768e" providerId="AD" clId="Web-{690C828D-6323-C98D-4BB7-3EFBF56D603F}" dt="2022-12-07T16:56:07.268" v="565"/>
        <pc:sldMkLst>
          <pc:docMk/>
          <pc:sldMk cId="4234032456" sldId="257"/>
        </pc:sldMkLst>
        <pc:spChg chg="mod ord">
          <ac:chgData name="Cristina-Madalina Sandu (2018643)" userId="S::2018643@student.uwtsd.ac.uk::111f239e-064a-4ed3-9f00-069c5087768e" providerId="AD" clId="Web-{690C828D-6323-C98D-4BB7-3EFBF56D603F}" dt="2022-12-07T16:56:07.268" v="565"/>
          <ac:spMkLst>
            <pc:docMk/>
            <pc:sldMk cId="4234032456" sldId="257"/>
            <ac:spMk id="2" creationId="{6BFD7A83-0D46-DA8D-F9DA-E0EE919ED0A4}"/>
          </ac:spMkLst>
        </pc:spChg>
      </pc:sldChg>
      <pc:sldChg chg="modSp mod modClrScheme chgLayout">
        <pc:chgData name="Cristina-Madalina Sandu (2018643)" userId="S::2018643@student.uwtsd.ac.uk::111f239e-064a-4ed3-9f00-069c5087768e" providerId="AD" clId="Web-{690C828D-6323-C98D-4BB7-3EFBF56D603F}" dt="2022-12-07T16:56:07.268" v="565"/>
        <pc:sldMkLst>
          <pc:docMk/>
          <pc:sldMk cId="457164043" sldId="258"/>
        </pc:sldMkLst>
        <pc:spChg chg="mod ord">
          <ac:chgData name="Cristina-Madalina Sandu (2018643)" userId="S::2018643@student.uwtsd.ac.uk::111f239e-064a-4ed3-9f00-069c5087768e" providerId="AD" clId="Web-{690C828D-6323-C98D-4BB7-3EFBF56D603F}" dt="2022-12-07T16:56:07.268" v="565"/>
          <ac:spMkLst>
            <pc:docMk/>
            <pc:sldMk cId="457164043" sldId="258"/>
            <ac:spMk id="6" creationId="{B2856F12-737A-7C88-466C-1BC744AAB437}"/>
          </ac:spMkLst>
        </pc:spChg>
        <pc:graphicFrameChg chg="mod ord">
          <ac:chgData name="Cristina-Madalina Sandu (2018643)" userId="S::2018643@student.uwtsd.ac.uk::111f239e-064a-4ed3-9f00-069c5087768e" providerId="AD" clId="Web-{690C828D-6323-C98D-4BB7-3EFBF56D603F}" dt="2022-12-07T16:56:07.268" v="565"/>
          <ac:graphicFrameMkLst>
            <pc:docMk/>
            <pc:sldMk cId="457164043" sldId="258"/>
            <ac:graphicFrameMk id="14" creationId="{8319E6AC-B7F0-8014-5B4F-A0368312276A}"/>
          </ac:graphicFrameMkLst>
        </pc:graphicFrameChg>
      </pc:sldChg>
      <pc:sldChg chg="addSp delSp modSp mod setBg modClrScheme chgLayout">
        <pc:chgData name="Cristina-Madalina Sandu (2018643)" userId="S::2018643@student.uwtsd.ac.uk::111f239e-064a-4ed3-9f00-069c5087768e" providerId="AD" clId="Web-{690C828D-6323-C98D-4BB7-3EFBF56D603F}" dt="2022-12-07T16:57:15.084" v="569"/>
        <pc:sldMkLst>
          <pc:docMk/>
          <pc:sldMk cId="2581308760" sldId="259"/>
        </pc:sldMkLst>
        <pc:spChg chg="mod ord">
          <ac:chgData name="Cristina-Madalina Sandu (2018643)" userId="S::2018643@student.uwtsd.ac.uk::111f239e-064a-4ed3-9f00-069c5087768e" providerId="AD" clId="Web-{690C828D-6323-C98D-4BB7-3EFBF56D603F}" dt="2022-12-07T16:57:15.084" v="569"/>
          <ac:spMkLst>
            <pc:docMk/>
            <pc:sldMk cId="2581308760" sldId="259"/>
            <ac:spMk id="2" creationId="{3FFD64A8-A7E4-8795-13A6-494484BCA611}"/>
          </ac:spMkLst>
        </pc:spChg>
        <pc:spChg chg="del mod ord">
          <ac:chgData name="Cristina-Madalina Sandu (2018643)" userId="S::2018643@student.uwtsd.ac.uk::111f239e-064a-4ed3-9f00-069c5087768e" providerId="AD" clId="Web-{690C828D-6323-C98D-4BB7-3EFBF56D603F}" dt="2022-12-07T16:57:15.084" v="569"/>
          <ac:spMkLst>
            <pc:docMk/>
            <pc:sldMk cId="2581308760" sldId="259"/>
            <ac:spMk id="3" creationId="{F5E7BF3C-F305-46BB-DF2B-2C9A444ACCDB}"/>
          </ac:spMkLst>
        </pc:spChg>
        <pc:spChg chg="add">
          <ac:chgData name="Cristina-Madalina Sandu (2018643)" userId="S::2018643@student.uwtsd.ac.uk::111f239e-064a-4ed3-9f00-069c5087768e" providerId="AD" clId="Web-{690C828D-6323-C98D-4BB7-3EFBF56D603F}" dt="2022-12-07T16:57:15.084" v="569"/>
          <ac:spMkLst>
            <pc:docMk/>
            <pc:sldMk cId="2581308760" sldId="259"/>
            <ac:spMk id="9" creationId="{BED1B64B-251E-446A-A285-6626C4EC010D}"/>
          </ac:spMkLst>
        </pc:spChg>
        <pc:spChg chg="add">
          <ac:chgData name="Cristina-Madalina Sandu (2018643)" userId="S::2018643@student.uwtsd.ac.uk::111f239e-064a-4ed3-9f00-069c5087768e" providerId="AD" clId="Web-{690C828D-6323-C98D-4BB7-3EFBF56D603F}" dt="2022-12-07T16:57:15.084" v="569"/>
          <ac:spMkLst>
            <pc:docMk/>
            <pc:sldMk cId="2581308760" sldId="259"/>
            <ac:spMk id="19" creationId="{A27AE693-58E8-48BC-8ED0-568ABFEABB35}"/>
          </ac:spMkLst>
        </pc:spChg>
        <pc:grpChg chg="add">
          <ac:chgData name="Cristina-Madalina Sandu (2018643)" userId="S::2018643@student.uwtsd.ac.uk::111f239e-064a-4ed3-9f00-069c5087768e" providerId="AD" clId="Web-{690C828D-6323-C98D-4BB7-3EFBF56D603F}" dt="2022-12-07T16:57:15.084" v="569"/>
          <ac:grpSpMkLst>
            <pc:docMk/>
            <pc:sldMk cId="2581308760" sldId="259"/>
            <ac:grpSpMk id="11" creationId="{CD02B5D1-60D4-4D5B-AFD9-C986E227431B}"/>
          </ac:grpSpMkLst>
        </pc:grpChg>
        <pc:graphicFrameChg chg="add">
          <ac:chgData name="Cristina-Madalina Sandu (2018643)" userId="S::2018643@student.uwtsd.ac.uk::111f239e-064a-4ed3-9f00-069c5087768e" providerId="AD" clId="Web-{690C828D-6323-C98D-4BB7-3EFBF56D603F}" dt="2022-12-07T16:57:15.084" v="569"/>
          <ac:graphicFrameMkLst>
            <pc:docMk/>
            <pc:sldMk cId="2581308760" sldId="259"/>
            <ac:graphicFrameMk id="5" creationId="{4A1A6CA8-D32C-03A0-A15D-D14A3DED09F8}"/>
          </ac:graphicFrameMkLst>
        </pc:graphicFrameChg>
      </pc:sldChg>
      <pc:sldChg chg="modSp mod modClrScheme chgLayout">
        <pc:chgData name="Cristina-Madalina Sandu (2018643)" userId="S::2018643@student.uwtsd.ac.uk::111f239e-064a-4ed3-9f00-069c5087768e" providerId="AD" clId="Web-{690C828D-6323-C98D-4BB7-3EFBF56D603F}" dt="2022-12-07T16:56:07.268" v="565"/>
        <pc:sldMkLst>
          <pc:docMk/>
          <pc:sldMk cId="2252680452" sldId="260"/>
        </pc:sldMkLst>
        <pc:spChg chg="mod ord">
          <ac:chgData name="Cristina-Madalina Sandu (2018643)" userId="S::2018643@student.uwtsd.ac.uk::111f239e-064a-4ed3-9f00-069c5087768e" providerId="AD" clId="Web-{690C828D-6323-C98D-4BB7-3EFBF56D603F}" dt="2022-12-07T16:56:07.268" v="565"/>
          <ac:spMkLst>
            <pc:docMk/>
            <pc:sldMk cId="2252680452" sldId="260"/>
            <ac:spMk id="2" creationId="{E00CC025-1ABF-97F4-CB4A-5DA64A1ABA56}"/>
          </ac:spMkLst>
        </pc:spChg>
        <pc:graphicFrameChg chg="mod ord">
          <ac:chgData name="Cristina-Madalina Sandu (2018643)" userId="S::2018643@student.uwtsd.ac.uk::111f239e-064a-4ed3-9f00-069c5087768e" providerId="AD" clId="Web-{690C828D-6323-C98D-4BB7-3EFBF56D603F}" dt="2022-12-07T16:56:07.268" v="565"/>
          <ac:graphicFrameMkLst>
            <pc:docMk/>
            <pc:sldMk cId="2252680452" sldId="260"/>
            <ac:graphicFrameMk id="6" creationId="{3E081A02-3A5B-C280-BDE0-26B06B954641}"/>
          </ac:graphicFrameMkLst>
        </pc:graphicFrameChg>
      </pc:sldChg>
      <pc:sldChg chg="modSp mod setBg modClrScheme chgLayout">
        <pc:chgData name="Cristina-Madalina Sandu (2018643)" userId="S::2018643@student.uwtsd.ac.uk::111f239e-064a-4ed3-9f00-069c5087768e" providerId="AD" clId="Web-{690C828D-6323-C98D-4BB7-3EFBF56D603F}" dt="2022-12-07T17:07:35.576" v="625"/>
        <pc:sldMkLst>
          <pc:docMk/>
          <pc:sldMk cId="629932358" sldId="261"/>
        </pc:sldMkLst>
        <pc:spChg chg="mod ord">
          <ac:chgData name="Cristina-Madalina Sandu (2018643)" userId="S::2018643@student.uwtsd.ac.uk::111f239e-064a-4ed3-9f00-069c5087768e" providerId="AD" clId="Web-{690C828D-6323-C98D-4BB7-3EFBF56D603F}" dt="2022-12-07T17:07:35.576" v="625"/>
          <ac:spMkLst>
            <pc:docMk/>
            <pc:sldMk cId="629932358" sldId="261"/>
            <ac:spMk id="2" creationId="{B1DA76E2-523D-B7A3-B627-FF5C77BFE75C}"/>
          </ac:spMkLst>
        </pc:spChg>
        <pc:graphicFrameChg chg="mod ord modGraphic">
          <ac:chgData name="Cristina-Madalina Sandu (2018643)" userId="S::2018643@student.uwtsd.ac.uk::111f239e-064a-4ed3-9f00-069c5087768e" providerId="AD" clId="Web-{690C828D-6323-C98D-4BB7-3EFBF56D603F}" dt="2022-12-07T17:07:35.576" v="625"/>
          <ac:graphicFrameMkLst>
            <pc:docMk/>
            <pc:sldMk cId="629932358" sldId="261"/>
            <ac:graphicFrameMk id="6" creationId="{7AAFC1AB-70B4-B6A3-66CA-144C552FDA59}"/>
          </ac:graphicFrameMkLst>
        </pc:graphicFrameChg>
      </pc:sldChg>
      <pc:sldChg chg="modSp mod modClrScheme chgLayout">
        <pc:chgData name="Cristina-Madalina Sandu (2018643)" userId="S::2018643@student.uwtsd.ac.uk::111f239e-064a-4ed3-9f00-069c5087768e" providerId="AD" clId="Web-{690C828D-6323-C98D-4BB7-3EFBF56D603F}" dt="2022-12-07T17:05:34.428" v="624" actId="20577"/>
        <pc:sldMkLst>
          <pc:docMk/>
          <pc:sldMk cId="1206836927" sldId="262"/>
        </pc:sldMkLst>
        <pc:spChg chg="mod ord">
          <ac:chgData name="Cristina-Madalina Sandu (2018643)" userId="S::2018643@student.uwtsd.ac.uk::111f239e-064a-4ed3-9f00-069c5087768e" providerId="AD" clId="Web-{690C828D-6323-C98D-4BB7-3EFBF56D603F}" dt="2022-12-07T16:56:07.268" v="565"/>
          <ac:spMkLst>
            <pc:docMk/>
            <pc:sldMk cId="1206836927" sldId="262"/>
            <ac:spMk id="2" creationId="{9A4221D5-7E89-26F1-7881-7B726B455DF6}"/>
          </ac:spMkLst>
        </pc:spChg>
        <pc:graphicFrameChg chg="mod ord modGraphic">
          <ac:chgData name="Cristina-Madalina Sandu (2018643)" userId="S::2018643@student.uwtsd.ac.uk::111f239e-064a-4ed3-9f00-069c5087768e" providerId="AD" clId="Web-{690C828D-6323-C98D-4BB7-3EFBF56D603F}" dt="2022-12-07T17:05:34.428" v="624" actId="20577"/>
          <ac:graphicFrameMkLst>
            <pc:docMk/>
            <pc:sldMk cId="1206836927" sldId="262"/>
            <ac:graphicFrameMk id="6" creationId="{AA958787-7ACD-FF87-8DCF-D1482978EA60}"/>
          </ac:graphicFrameMkLst>
        </pc:graphicFrameChg>
      </pc:sldChg>
      <pc:sldChg chg="mod modClrScheme chgLayout">
        <pc:chgData name="Cristina-Madalina Sandu (2018643)" userId="S::2018643@student.uwtsd.ac.uk::111f239e-064a-4ed3-9f00-069c5087768e" providerId="AD" clId="Web-{690C828D-6323-C98D-4BB7-3EFBF56D603F}" dt="2022-12-07T16:56:07.268" v="565"/>
        <pc:sldMkLst>
          <pc:docMk/>
          <pc:sldMk cId="2854545509" sldId="263"/>
        </pc:sldMkLst>
      </pc:sldChg>
      <pc:sldChg chg="modSp mod modClrScheme chgLayout">
        <pc:chgData name="Cristina-Madalina Sandu (2018643)" userId="S::2018643@student.uwtsd.ac.uk::111f239e-064a-4ed3-9f00-069c5087768e" providerId="AD" clId="Web-{690C828D-6323-C98D-4BB7-3EFBF56D603F}" dt="2022-12-07T16:56:07.268" v="565"/>
        <pc:sldMkLst>
          <pc:docMk/>
          <pc:sldMk cId="209818707" sldId="264"/>
        </pc:sldMkLst>
        <pc:spChg chg="mod ord">
          <ac:chgData name="Cristina-Madalina Sandu (2018643)" userId="S::2018643@student.uwtsd.ac.uk::111f239e-064a-4ed3-9f00-069c5087768e" providerId="AD" clId="Web-{690C828D-6323-C98D-4BB7-3EFBF56D603F}" dt="2022-12-07T16:56:07.268" v="565"/>
          <ac:spMkLst>
            <pc:docMk/>
            <pc:sldMk cId="209818707" sldId="264"/>
            <ac:spMk id="2" creationId="{F635B65D-EB66-326C-F79E-570824955598}"/>
          </ac:spMkLst>
        </pc:spChg>
        <pc:graphicFrameChg chg="mod ord">
          <ac:chgData name="Cristina-Madalina Sandu (2018643)" userId="S::2018643@student.uwtsd.ac.uk::111f239e-064a-4ed3-9f00-069c5087768e" providerId="AD" clId="Web-{690C828D-6323-C98D-4BB7-3EFBF56D603F}" dt="2022-12-07T16:56:07.268" v="565"/>
          <ac:graphicFrameMkLst>
            <pc:docMk/>
            <pc:sldMk cId="209818707" sldId="264"/>
            <ac:graphicFrameMk id="8" creationId="{8E085AF6-DFE1-C4A7-3716-E9171FB86EDF}"/>
          </ac:graphicFrameMkLst>
        </pc:graphicFrameChg>
      </pc:sldChg>
      <pc:sldChg chg="modSp mod modClrScheme chgLayout">
        <pc:chgData name="Cristina-Madalina Sandu (2018643)" userId="S::2018643@student.uwtsd.ac.uk::111f239e-064a-4ed3-9f00-069c5087768e" providerId="AD" clId="Web-{690C828D-6323-C98D-4BB7-3EFBF56D603F}" dt="2022-12-07T16:56:07.268" v="565"/>
        <pc:sldMkLst>
          <pc:docMk/>
          <pc:sldMk cId="2514899190" sldId="265"/>
        </pc:sldMkLst>
        <pc:spChg chg="mod ord">
          <ac:chgData name="Cristina-Madalina Sandu (2018643)" userId="S::2018643@student.uwtsd.ac.uk::111f239e-064a-4ed3-9f00-069c5087768e" providerId="AD" clId="Web-{690C828D-6323-C98D-4BB7-3EFBF56D603F}" dt="2022-12-07T16:56:07.268" v="565"/>
          <ac:spMkLst>
            <pc:docMk/>
            <pc:sldMk cId="2514899190" sldId="265"/>
            <ac:spMk id="2" creationId="{C3CEF708-8788-110C-0095-3D2B38AC7D27}"/>
          </ac:spMkLst>
        </pc:spChg>
        <pc:spChg chg="mod ord">
          <ac:chgData name="Cristina-Madalina Sandu (2018643)" userId="S::2018643@student.uwtsd.ac.uk::111f239e-064a-4ed3-9f00-069c5087768e" providerId="AD" clId="Web-{690C828D-6323-C98D-4BB7-3EFBF56D603F}" dt="2022-12-07T16:56:07.268" v="565"/>
          <ac:spMkLst>
            <pc:docMk/>
            <pc:sldMk cId="2514899190" sldId="265"/>
            <ac:spMk id="3" creationId="{EED0EB37-0912-CDE0-03B3-F9006711C727}"/>
          </ac:spMkLst>
        </pc:spChg>
      </pc:sldChg>
      <pc:sldChg chg="mod modClrScheme chgLayout">
        <pc:chgData name="Cristina-Madalina Sandu (2018643)" userId="S::2018643@student.uwtsd.ac.uk::111f239e-064a-4ed3-9f00-069c5087768e" providerId="AD" clId="Web-{690C828D-6323-C98D-4BB7-3EFBF56D603F}" dt="2022-12-07T16:56:07.268" v="565"/>
        <pc:sldMkLst>
          <pc:docMk/>
          <pc:sldMk cId="1793369203" sldId="266"/>
        </pc:sldMkLst>
      </pc:sldChg>
      <pc:sldChg chg="addSp delSp modSp mod modClrScheme chgLayout">
        <pc:chgData name="Cristina-Madalina Sandu (2018643)" userId="S::2018643@student.uwtsd.ac.uk::111f239e-064a-4ed3-9f00-069c5087768e" providerId="AD" clId="Web-{690C828D-6323-C98D-4BB7-3EFBF56D603F}" dt="2022-12-07T17:08:58.707" v="628"/>
        <pc:sldMkLst>
          <pc:docMk/>
          <pc:sldMk cId="1909668381" sldId="268"/>
        </pc:sldMkLst>
        <pc:spChg chg="mod ord">
          <ac:chgData name="Cristina-Madalina Sandu (2018643)" userId="S::2018643@student.uwtsd.ac.uk::111f239e-064a-4ed3-9f00-069c5087768e" providerId="AD" clId="Web-{690C828D-6323-C98D-4BB7-3EFBF56D603F}" dt="2022-12-07T16:56:07.268" v="565"/>
          <ac:spMkLst>
            <pc:docMk/>
            <pc:sldMk cId="1909668381" sldId="268"/>
            <ac:spMk id="2" creationId="{B328BA7A-E618-977F-4293-4DD56C1327A6}"/>
          </ac:spMkLst>
        </pc:spChg>
        <pc:spChg chg="add del mod ord">
          <ac:chgData name="Cristina-Madalina Sandu (2018643)" userId="S::2018643@student.uwtsd.ac.uk::111f239e-064a-4ed3-9f00-069c5087768e" providerId="AD" clId="Web-{690C828D-6323-C98D-4BB7-3EFBF56D603F}" dt="2022-12-07T17:08:58.707" v="628"/>
          <ac:spMkLst>
            <pc:docMk/>
            <pc:sldMk cId="1909668381" sldId="268"/>
            <ac:spMk id="3" creationId="{F53C2D2F-F976-5F3B-4677-CDA3F5A4DF83}"/>
          </ac:spMkLst>
        </pc:spChg>
        <pc:graphicFrameChg chg="add del">
          <ac:chgData name="Cristina-Madalina Sandu (2018643)" userId="S::2018643@student.uwtsd.ac.uk::111f239e-064a-4ed3-9f00-069c5087768e" providerId="AD" clId="Web-{690C828D-6323-C98D-4BB7-3EFBF56D603F}" dt="2022-12-07T17:08:58.691" v="627"/>
          <ac:graphicFrameMkLst>
            <pc:docMk/>
            <pc:sldMk cId="1909668381" sldId="268"/>
            <ac:graphicFrameMk id="6" creationId="{D50BD685-9048-C1DA-2EF1-A4A86A59E75F}"/>
          </ac:graphicFrameMkLst>
        </pc:graphicFrameChg>
        <pc:graphicFrameChg chg="add">
          <ac:chgData name="Cristina-Madalina Sandu (2018643)" userId="S::2018643@student.uwtsd.ac.uk::111f239e-064a-4ed3-9f00-069c5087768e" providerId="AD" clId="Web-{690C828D-6323-C98D-4BB7-3EFBF56D603F}" dt="2022-12-07T17:08:58.707" v="628"/>
          <ac:graphicFrameMkLst>
            <pc:docMk/>
            <pc:sldMk cId="1909668381" sldId="268"/>
            <ac:graphicFrameMk id="8" creationId="{409BC558-F289-E917-F91B-29AAC9D1D367}"/>
          </ac:graphicFrameMkLst>
        </pc:graphicFrameChg>
      </pc:sldChg>
      <pc:sldChg chg="addSp delSp modSp mod modClrScheme chgLayout">
        <pc:chgData name="Cristina-Madalina Sandu (2018643)" userId="S::2018643@student.uwtsd.ac.uk::111f239e-064a-4ed3-9f00-069c5087768e" providerId="AD" clId="Web-{690C828D-6323-C98D-4BB7-3EFBF56D603F}" dt="2022-12-07T17:10:16.055" v="643"/>
        <pc:sldMkLst>
          <pc:docMk/>
          <pc:sldMk cId="1738991349" sldId="269"/>
        </pc:sldMkLst>
        <pc:spChg chg="mod ord">
          <ac:chgData name="Cristina-Madalina Sandu (2018643)" userId="S::2018643@student.uwtsd.ac.uk::111f239e-064a-4ed3-9f00-069c5087768e" providerId="AD" clId="Web-{690C828D-6323-C98D-4BB7-3EFBF56D603F}" dt="2022-12-07T17:10:16.040" v="642"/>
          <ac:spMkLst>
            <pc:docMk/>
            <pc:sldMk cId="1738991349" sldId="269"/>
            <ac:spMk id="2" creationId="{E3974E27-545E-3979-35D4-BE5D4C2B2D17}"/>
          </ac:spMkLst>
        </pc:spChg>
        <pc:spChg chg="add del">
          <ac:chgData name="Cristina-Madalina Sandu (2018643)" userId="S::2018643@student.uwtsd.ac.uk::111f239e-064a-4ed3-9f00-069c5087768e" providerId="AD" clId="Web-{690C828D-6323-C98D-4BB7-3EFBF56D603F}" dt="2022-12-07T17:10:16.040" v="642"/>
          <ac:spMkLst>
            <pc:docMk/>
            <pc:sldMk cId="1738991349" sldId="269"/>
            <ac:spMk id="10" creationId="{94C52C56-BEF2-4E22-8C8E-A7AC96B03A72}"/>
          </ac:spMkLst>
        </pc:spChg>
        <pc:spChg chg="add del">
          <ac:chgData name="Cristina-Madalina Sandu (2018643)" userId="S::2018643@student.uwtsd.ac.uk::111f239e-064a-4ed3-9f00-069c5087768e" providerId="AD" clId="Web-{690C828D-6323-C98D-4BB7-3EFBF56D603F}" dt="2022-12-07T17:10:16.040" v="642"/>
          <ac:spMkLst>
            <pc:docMk/>
            <pc:sldMk cId="1738991349" sldId="269"/>
            <ac:spMk id="12" creationId="{42285737-90EE-47DC-AC80-8AE156B11969}"/>
          </ac:spMkLst>
        </pc:spChg>
        <pc:grpChg chg="add del">
          <ac:chgData name="Cristina-Madalina Sandu (2018643)" userId="S::2018643@student.uwtsd.ac.uk::111f239e-064a-4ed3-9f00-069c5087768e" providerId="AD" clId="Web-{690C828D-6323-C98D-4BB7-3EFBF56D603F}" dt="2022-12-07T17:10:16.040" v="642"/>
          <ac:grpSpMkLst>
            <pc:docMk/>
            <pc:sldMk cId="1738991349" sldId="269"/>
            <ac:grpSpMk id="14" creationId="{B57BDC17-F1B3-455F-BBF1-680AA1F25C06}"/>
          </ac:grpSpMkLst>
        </pc:grpChg>
        <pc:graphicFrameChg chg="mod ord modGraphic">
          <ac:chgData name="Cristina-Madalina Sandu (2018643)" userId="S::2018643@student.uwtsd.ac.uk::111f239e-064a-4ed3-9f00-069c5087768e" providerId="AD" clId="Web-{690C828D-6323-C98D-4BB7-3EFBF56D603F}" dt="2022-12-07T17:10:16.055" v="643"/>
          <ac:graphicFrameMkLst>
            <pc:docMk/>
            <pc:sldMk cId="1738991349" sldId="269"/>
            <ac:graphicFrameMk id="5" creationId="{633711A0-4E36-DAF0-2954-1917B31A2B15}"/>
          </ac:graphicFrameMkLst>
        </pc:graphicFrameChg>
      </pc:sldChg>
      <pc:sldChg chg="mod modClrScheme chgLayout">
        <pc:chgData name="Cristina-Madalina Sandu (2018643)" userId="S::2018643@student.uwtsd.ac.uk::111f239e-064a-4ed3-9f00-069c5087768e" providerId="AD" clId="Web-{690C828D-6323-C98D-4BB7-3EFBF56D603F}" dt="2022-12-07T16:56:07.268" v="565"/>
        <pc:sldMkLst>
          <pc:docMk/>
          <pc:sldMk cId="2578551771" sldId="270"/>
        </pc:sldMkLst>
      </pc:sldChg>
      <pc:sldChg chg="modSp mod modClrScheme chgLayout">
        <pc:chgData name="Cristina-Madalina Sandu (2018643)" userId="S::2018643@student.uwtsd.ac.uk::111f239e-064a-4ed3-9f00-069c5087768e" providerId="AD" clId="Web-{690C828D-6323-C98D-4BB7-3EFBF56D603F}" dt="2022-12-07T16:56:07.268" v="565"/>
        <pc:sldMkLst>
          <pc:docMk/>
          <pc:sldMk cId="3106356165" sldId="272"/>
        </pc:sldMkLst>
        <pc:spChg chg="mod ord">
          <ac:chgData name="Cristina-Madalina Sandu (2018643)" userId="S::2018643@student.uwtsd.ac.uk::111f239e-064a-4ed3-9f00-069c5087768e" providerId="AD" clId="Web-{690C828D-6323-C98D-4BB7-3EFBF56D603F}" dt="2022-12-07T16:56:07.268" v="565"/>
          <ac:spMkLst>
            <pc:docMk/>
            <pc:sldMk cId="3106356165" sldId="272"/>
            <ac:spMk id="2" creationId="{E09E7AB8-8350-45B4-EC6B-F6A3552B85A4}"/>
          </ac:spMkLst>
        </pc:spChg>
        <pc:spChg chg="mod ord">
          <ac:chgData name="Cristina-Madalina Sandu (2018643)" userId="S::2018643@student.uwtsd.ac.uk::111f239e-064a-4ed3-9f00-069c5087768e" providerId="AD" clId="Web-{690C828D-6323-C98D-4BB7-3EFBF56D603F}" dt="2022-12-07T16:56:07.268" v="565"/>
          <ac:spMkLst>
            <pc:docMk/>
            <pc:sldMk cId="3106356165" sldId="272"/>
            <ac:spMk id="3" creationId="{64C407CA-0384-BF6D-1C0A-2AECA09FE391}"/>
          </ac:spMkLst>
        </pc:spChg>
      </pc:sldChg>
      <pc:sldChg chg="modSp mod modClrScheme chgLayout">
        <pc:chgData name="Cristina-Madalina Sandu (2018643)" userId="S::2018643@student.uwtsd.ac.uk::111f239e-064a-4ed3-9f00-069c5087768e" providerId="AD" clId="Web-{690C828D-6323-C98D-4BB7-3EFBF56D603F}" dt="2022-12-07T16:56:07.268" v="565"/>
        <pc:sldMkLst>
          <pc:docMk/>
          <pc:sldMk cId="4112133814" sldId="273"/>
        </pc:sldMkLst>
        <pc:spChg chg="mod ord">
          <ac:chgData name="Cristina-Madalina Sandu (2018643)" userId="S::2018643@student.uwtsd.ac.uk::111f239e-064a-4ed3-9f00-069c5087768e" providerId="AD" clId="Web-{690C828D-6323-C98D-4BB7-3EFBF56D603F}" dt="2022-12-07T16:56:07.268" v="565"/>
          <ac:spMkLst>
            <pc:docMk/>
            <pc:sldMk cId="4112133814" sldId="273"/>
            <ac:spMk id="2" creationId="{FC57CE74-67B8-F687-27EC-AAF92190B100}"/>
          </ac:spMkLst>
        </pc:spChg>
        <pc:graphicFrameChg chg="mod ord">
          <ac:chgData name="Cristina-Madalina Sandu (2018643)" userId="S::2018643@student.uwtsd.ac.uk::111f239e-064a-4ed3-9f00-069c5087768e" providerId="AD" clId="Web-{690C828D-6323-C98D-4BB7-3EFBF56D603F}" dt="2022-12-07T16:56:07.268" v="565"/>
          <ac:graphicFrameMkLst>
            <pc:docMk/>
            <pc:sldMk cId="4112133814" sldId="273"/>
            <ac:graphicFrameMk id="6" creationId="{7A127005-B3F8-A3C3-9212-04DDC27E83CB}"/>
          </ac:graphicFrameMkLst>
        </pc:graphicFrameChg>
      </pc:sldChg>
      <pc:sldChg chg="addSp modSp mod modClrScheme chgLayout">
        <pc:chgData name="Cristina-Madalina Sandu (2018643)" userId="S::2018643@student.uwtsd.ac.uk::111f239e-064a-4ed3-9f00-069c5087768e" providerId="AD" clId="Web-{690C828D-6323-C98D-4BB7-3EFBF56D603F}" dt="2022-12-07T16:56:07.268" v="565"/>
        <pc:sldMkLst>
          <pc:docMk/>
          <pc:sldMk cId="696243300" sldId="274"/>
        </pc:sldMkLst>
        <pc:spChg chg="mod ord">
          <ac:chgData name="Cristina-Madalina Sandu (2018643)" userId="S::2018643@student.uwtsd.ac.uk::111f239e-064a-4ed3-9f00-069c5087768e" providerId="AD" clId="Web-{690C828D-6323-C98D-4BB7-3EFBF56D603F}" dt="2022-12-07T16:56:07.268" v="565"/>
          <ac:spMkLst>
            <pc:docMk/>
            <pc:sldMk cId="696243300" sldId="274"/>
            <ac:spMk id="2" creationId="{F89DE86B-7A5C-6CC1-13D1-3D0962BEE9F0}"/>
          </ac:spMkLst>
        </pc:spChg>
        <pc:spChg chg="add mod">
          <ac:chgData name="Cristina-Madalina Sandu (2018643)" userId="S::2018643@student.uwtsd.ac.uk::111f239e-064a-4ed3-9f00-069c5087768e" providerId="AD" clId="Web-{690C828D-6323-C98D-4BB7-3EFBF56D603F}" dt="2022-12-07T16:32:54.727" v="328" actId="20577"/>
          <ac:spMkLst>
            <pc:docMk/>
            <pc:sldMk cId="696243300" sldId="274"/>
            <ac:spMk id="85" creationId="{2B4A296C-C958-806E-200F-E7256685B447}"/>
          </ac:spMkLst>
        </pc:spChg>
        <pc:graphicFrameChg chg="mod ord modGraphic">
          <ac:chgData name="Cristina-Madalina Sandu (2018643)" userId="S::2018643@student.uwtsd.ac.uk::111f239e-064a-4ed3-9f00-069c5087768e" providerId="AD" clId="Web-{690C828D-6323-C98D-4BB7-3EFBF56D603F}" dt="2022-12-07T16:56:07.268" v="565"/>
          <ac:graphicFrameMkLst>
            <pc:docMk/>
            <pc:sldMk cId="696243300" sldId="274"/>
            <ac:graphicFrameMk id="5" creationId="{0742D0A1-ADF8-9644-430B-8CFAFE505466}"/>
          </ac:graphicFrameMkLst>
        </pc:graphicFrameChg>
      </pc:sldChg>
      <pc:sldChg chg="addSp modSp mod modClrScheme chgLayout">
        <pc:chgData name="Cristina-Madalina Sandu (2018643)" userId="S::2018643@student.uwtsd.ac.uk::111f239e-064a-4ed3-9f00-069c5087768e" providerId="AD" clId="Web-{690C828D-6323-C98D-4BB7-3EFBF56D603F}" dt="2022-12-07T16:56:07.268" v="565"/>
        <pc:sldMkLst>
          <pc:docMk/>
          <pc:sldMk cId="1387995720" sldId="275"/>
        </pc:sldMkLst>
        <pc:spChg chg="add mod">
          <ac:chgData name="Cristina-Madalina Sandu (2018643)" userId="S::2018643@student.uwtsd.ac.uk::111f239e-064a-4ed3-9f00-069c5087768e" providerId="AD" clId="Web-{690C828D-6323-C98D-4BB7-3EFBF56D603F}" dt="2022-12-07T16:35:36.003" v="358" actId="20577"/>
          <ac:spMkLst>
            <pc:docMk/>
            <pc:sldMk cId="1387995720" sldId="275"/>
            <ac:spMk id="7" creationId="{9F31AADB-4637-3B71-DC23-EF59567FF2ED}"/>
          </ac:spMkLst>
        </pc:spChg>
      </pc:sldChg>
      <pc:sldChg chg="modSp mod modClrScheme chgLayout">
        <pc:chgData name="Cristina-Madalina Sandu (2018643)" userId="S::2018643@student.uwtsd.ac.uk::111f239e-064a-4ed3-9f00-069c5087768e" providerId="AD" clId="Web-{690C828D-6323-C98D-4BB7-3EFBF56D603F}" dt="2022-12-07T16:56:07.268" v="565"/>
        <pc:sldMkLst>
          <pc:docMk/>
          <pc:sldMk cId="3184099480" sldId="276"/>
        </pc:sldMkLst>
        <pc:spChg chg="mod ord">
          <ac:chgData name="Cristina-Madalina Sandu (2018643)" userId="S::2018643@student.uwtsd.ac.uk::111f239e-064a-4ed3-9f00-069c5087768e" providerId="AD" clId="Web-{690C828D-6323-C98D-4BB7-3EFBF56D603F}" dt="2022-12-07T16:56:07.268" v="565"/>
          <ac:spMkLst>
            <pc:docMk/>
            <pc:sldMk cId="3184099480" sldId="276"/>
            <ac:spMk id="2" creationId="{BE9F97DC-AFDE-93EB-B654-0505E9A2FA40}"/>
          </ac:spMkLst>
        </pc:spChg>
        <pc:spChg chg="mod ord">
          <ac:chgData name="Cristina-Madalina Sandu (2018643)" userId="S::2018643@student.uwtsd.ac.uk::111f239e-064a-4ed3-9f00-069c5087768e" providerId="AD" clId="Web-{690C828D-6323-C98D-4BB7-3EFBF56D603F}" dt="2022-12-07T16:56:07.268" v="565"/>
          <ac:spMkLst>
            <pc:docMk/>
            <pc:sldMk cId="3184099480" sldId="276"/>
            <ac:spMk id="3" creationId="{CF7C6943-CCCB-B20A-DE63-441CB3C9FDE6}"/>
          </ac:spMkLst>
        </pc:spChg>
      </pc:sldChg>
      <pc:sldChg chg="modSp mod modClrScheme chgLayout">
        <pc:chgData name="Cristina-Madalina Sandu (2018643)" userId="S::2018643@student.uwtsd.ac.uk::111f239e-064a-4ed3-9f00-069c5087768e" providerId="AD" clId="Web-{690C828D-6323-C98D-4BB7-3EFBF56D603F}" dt="2022-12-07T16:56:07.268" v="565"/>
        <pc:sldMkLst>
          <pc:docMk/>
          <pc:sldMk cId="2307162979" sldId="277"/>
        </pc:sldMkLst>
        <pc:spChg chg="mod ord">
          <ac:chgData name="Cristina-Madalina Sandu (2018643)" userId="S::2018643@student.uwtsd.ac.uk::111f239e-064a-4ed3-9f00-069c5087768e" providerId="AD" clId="Web-{690C828D-6323-C98D-4BB7-3EFBF56D603F}" dt="2022-12-07T16:56:07.268" v="565"/>
          <ac:spMkLst>
            <pc:docMk/>
            <pc:sldMk cId="2307162979" sldId="277"/>
            <ac:spMk id="2" creationId="{CBBCCD53-BB32-21CA-1636-4EBC1EF2412C}"/>
          </ac:spMkLst>
        </pc:spChg>
        <pc:spChg chg="mod ord">
          <ac:chgData name="Cristina-Madalina Sandu (2018643)" userId="S::2018643@student.uwtsd.ac.uk::111f239e-064a-4ed3-9f00-069c5087768e" providerId="AD" clId="Web-{690C828D-6323-C98D-4BB7-3EFBF56D603F}" dt="2022-12-07T16:56:07.268" v="565"/>
          <ac:spMkLst>
            <pc:docMk/>
            <pc:sldMk cId="2307162979" sldId="277"/>
            <ac:spMk id="3" creationId="{B151D2CB-6D6F-337B-976C-C642900A4816}"/>
          </ac:spMkLst>
        </pc:spChg>
      </pc:sldChg>
      <pc:sldChg chg="modSp mod modClrScheme chgLayout">
        <pc:chgData name="Cristina-Madalina Sandu (2018643)" userId="S::2018643@student.uwtsd.ac.uk::111f239e-064a-4ed3-9f00-069c5087768e" providerId="AD" clId="Web-{690C828D-6323-C98D-4BB7-3EFBF56D603F}" dt="2022-12-07T16:56:07.268" v="565"/>
        <pc:sldMkLst>
          <pc:docMk/>
          <pc:sldMk cId="2397100192" sldId="278"/>
        </pc:sldMkLst>
        <pc:spChg chg="mod">
          <ac:chgData name="Cristina-Madalina Sandu (2018643)" userId="S::2018643@student.uwtsd.ac.uk::111f239e-064a-4ed3-9f00-069c5087768e" providerId="AD" clId="Web-{690C828D-6323-C98D-4BB7-3EFBF56D603F}" dt="2022-12-07T16:39:42.722" v="416" actId="20577"/>
          <ac:spMkLst>
            <pc:docMk/>
            <pc:sldMk cId="2397100192" sldId="278"/>
            <ac:spMk id="2" creationId="{A790BC9E-9B13-075F-BB5A-BAC78FC9C69C}"/>
          </ac:spMkLst>
        </pc:spChg>
      </pc:sldChg>
      <pc:sldChg chg="mod modClrScheme chgLayout">
        <pc:chgData name="Cristina-Madalina Sandu (2018643)" userId="S::2018643@student.uwtsd.ac.uk::111f239e-064a-4ed3-9f00-069c5087768e" providerId="AD" clId="Web-{690C828D-6323-C98D-4BB7-3EFBF56D603F}" dt="2022-12-07T16:56:07.268" v="565"/>
        <pc:sldMkLst>
          <pc:docMk/>
          <pc:sldMk cId="2745099765" sldId="282"/>
        </pc:sldMkLst>
      </pc:sldChg>
      <pc:sldChg chg="mod modClrScheme chgLayout">
        <pc:chgData name="Cristina-Madalina Sandu (2018643)" userId="S::2018643@student.uwtsd.ac.uk::111f239e-064a-4ed3-9f00-069c5087768e" providerId="AD" clId="Web-{690C828D-6323-C98D-4BB7-3EFBF56D603F}" dt="2022-12-07T16:56:07.268" v="565"/>
        <pc:sldMkLst>
          <pc:docMk/>
          <pc:sldMk cId="31189629" sldId="283"/>
        </pc:sldMkLst>
      </pc:sldChg>
      <pc:sldChg chg="modSp mod modClrScheme chgLayout">
        <pc:chgData name="Cristina-Madalina Sandu (2018643)" userId="S::2018643@student.uwtsd.ac.uk::111f239e-064a-4ed3-9f00-069c5087768e" providerId="AD" clId="Web-{690C828D-6323-C98D-4BB7-3EFBF56D603F}" dt="2022-12-07T17:11:33.919" v="653" actId="1076"/>
        <pc:sldMkLst>
          <pc:docMk/>
          <pc:sldMk cId="1013168967" sldId="284"/>
        </pc:sldMkLst>
        <pc:spChg chg="mod ord">
          <ac:chgData name="Cristina-Madalina Sandu (2018643)" userId="S::2018643@student.uwtsd.ac.uk::111f239e-064a-4ed3-9f00-069c5087768e" providerId="AD" clId="Web-{690C828D-6323-C98D-4BB7-3EFBF56D603F}" dt="2022-12-07T16:56:07.268" v="565"/>
          <ac:spMkLst>
            <pc:docMk/>
            <pc:sldMk cId="1013168967" sldId="284"/>
            <ac:spMk id="2" creationId="{53B1C580-291E-00E3-69C7-253B121AE12C}"/>
          </ac:spMkLst>
        </pc:spChg>
        <pc:spChg chg="mod ord">
          <ac:chgData name="Cristina-Madalina Sandu (2018643)" userId="S::2018643@student.uwtsd.ac.uk::111f239e-064a-4ed3-9f00-069c5087768e" providerId="AD" clId="Web-{690C828D-6323-C98D-4BB7-3EFBF56D603F}" dt="2022-12-07T17:11:33.919" v="653" actId="1076"/>
          <ac:spMkLst>
            <pc:docMk/>
            <pc:sldMk cId="1013168967" sldId="284"/>
            <ac:spMk id="3" creationId="{FB8E735C-CF95-8213-B907-7711E6F68A34}"/>
          </ac:spMkLst>
        </pc:spChg>
      </pc:sldChg>
      <pc:sldChg chg="modSp mod modClrScheme chgLayout">
        <pc:chgData name="Cristina-Madalina Sandu (2018643)" userId="S::2018643@student.uwtsd.ac.uk::111f239e-064a-4ed3-9f00-069c5087768e" providerId="AD" clId="Web-{690C828D-6323-C98D-4BB7-3EFBF56D603F}" dt="2022-12-07T17:19:48.747" v="794" actId="20577"/>
        <pc:sldMkLst>
          <pc:docMk/>
          <pc:sldMk cId="3494410061" sldId="285"/>
        </pc:sldMkLst>
        <pc:spChg chg="mod">
          <ac:chgData name="Cristina-Madalina Sandu (2018643)" userId="S::2018643@student.uwtsd.ac.uk::111f239e-064a-4ed3-9f00-069c5087768e" providerId="AD" clId="Web-{690C828D-6323-C98D-4BB7-3EFBF56D603F}" dt="2022-12-07T17:19:48.747" v="794" actId="20577"/>
          <ac:spMkLst>
            <pc:docMk/>
            <pc:sldMk cId="3494410061" sldId="285"/>
            <ac:spMk id="2" creationId="{1F2B661F-21A0-3C0A-1AC9-2528EFA02D02}"/>
          </ac:spMkLst>
        </pc:spChg>
        <pc:spChg chg="mod">
          <ac:chgData name="Cristina-Madalina Sandu (2018643)" userId="S::2018643@student.uwtsd.ac.uk::111f239e-064a-4ed3-9f00-069c5087768e" providerId="AD" clId="Web-{690C828D-6323-C98D-4BB7-3EFBF56D603F}" dt="2022-12-07T17:19:24.449" v="788" actId="1076"/>
          <ac:spMkLst>
            <pc:docMk/>
            <pc:sldMk cId="3494410061" sldId="285"/>
            <ac:spMk id="6" creationId="{D84CE2A7-D06F-771E-4049-BDE0DD346714}"/>
          </ac:spMkLst>
        </pc:spChg>
      </pc:sldChg>
      <pc:sldChg chg="mod modClrScheme chgLayout">
        <pc:chgData name="Cristina-Madalina Sandu (2018643)" userId="S::2018643@student.uwtsd.ac.uk::111f239e-064a-4ed3-9f00-069c5087768e" providerId="AD" clId="Web-{690C828D-6323-C98D-4BB7-3EFBF56D603F}" dt="2022-12-07T16:56:07.268" v="565"/>
        <pc:sldMkLst>
          <pc:docMk/>
          <pc:sldMk cId="854495510" sldId="286"/>
        </pc:sldMkLst>
      </pc:sldChg>
      <pc:sldChg chg="addSp delSp modSp mod setBg modClrScheme chgLayout">
        <pc:chgData name="Cristina-Madalina Sandu (2018643)" userId="S::2018643@student.uwtsd.ac.uk::111f239e-064a-4ed3-9f00-069c5087768e" providerId="AD" clId="Web-{690C828D-6323-C98D-4BB7-3EFBF56D603F}" dt="2022-12-07T16:56:33.644" v="568"/>
        <pc:sldMkLst>
          <pc:docMk/>
          <pc:sldMk cId="3492342687" sldId="287"/>
        </pc:sldMkLst>
        <pc:spChg chg="mod ord">
          <ac:chgData name="Cristina-Madalina Sandu (2018643)" userId="S::2018643@student.uwtsd.ac.uk::111f239e-064a-4ed3-9f00-069c5087768e" providerId="AD" clId="Web-{690C828D-6323-C98D-4BB7-3EFBF56D603F}" dt="2022-12-07T16:56:33.644" v="568"/>
          <ac:spMkLst>
            <pc:docMk/>
            <pc:sldMk cId="3492342687" sldId="287"/>
            <ac:spMk id="2" creationId="{BC281D59-B7E8-A2E9-D46D-C9B4C781E871}"/>
          </ac:spMkLst>
        </pc:spChg>
        <pc:spChg chg="add del">
          <ac:chgData name="Cristina-Madalina Sandu (2018643)" userId="S::2018643@student.uwtsd.ac.uk::111f239e-064a-4ed3-9f00-069c5087768e" providerId="AD" clId="Web-{690C828D-6323-C98D-4BB7-3EFBF56D603F}" dt="2022-12-07T16:56:33.644" v="568"/>
          <ac:spMkLst>
            <pc:docMk/>
            <pc:sldMk cId="3492342687" sldId="287"/>
            <ac:spMk id="3" creationId="{4C1C0464-B52F-2BC9-90EB-E631EBCF70E7}"/>
          </ac:spMkLst>
        </pc:spChg>
        <pc:spChg chg="mod">
          <ac:chgData name="Cristina-Madalina Sandu (2018643)" userId="S::2018643@student.uwtsd.ac.uk::111f239e-064a-4ed3-9f00-069c5087768e" providerId="AD" clId="Web-{690C828D-6323-C98D-4BB7-3EFBF56D603F}" dt="2022-12-07T16:56:33.644" v="568"/>
          <ac:spMkLst>
            <pc:docMk/>
            <pc:sldMk cId="3492342687" sldId="287"/>
            <ac:spMk id="4" creationId="{A563A609-89F7-4BB6-5460-D06525DFAB3C}"/>
          </ac:spMkLst>
        </pc:spChg>
        <pc:spChg chg="add">
          <ac:chgData name="Cristina-Madalina Sandu (2018643)" userId="S::2018643@student.uwtsd.ac.uk::111f239e-064a-4ed3-9f00-069c5087768e" providerId="AD" clId="Web-{690C828D-6323-C98D-4BB7-3EFBF56D603F}" dt="2022-12-07T16:56:33.644" v="568"/>
          <ac:spMkLst>
            <pc:docMk/>
            <pc:sldMk cId="3492342687" sldId="287"/>
            <ac:spMk id="18" creationId="{6AD30037-67ED-4367-9BE0-45787510BF13}"/>
          </ac:spMkLst>
        </pc:spChg>
        <pc:spChg chg="add">
          <ac:chgData name="Cristina-Madalina Sandu (2018643)" userId="S::2018643@student.uwtsd.ac.uk::111f239e-064a-4ed3-9f00-069c5087768e" providerId="AD" clId="Web-{690C828D-6323-C98D-4BB7-3EFBF56D603F}" dt="2022-12-07T16:56:33.644" v="568"/>
          <ac:spMkLst>
            <pc:docMk/>
            <pc:sldMk cId="3492342687" sldId="287"/>
            <ac:spMk id="28" creationId="{4C1C0464-B52F-2BC9-90EB-E631EBCF70E7}"/>
          </ac:spMkLst>
        </pc:spChg>
        <pc:grpChg chg="add del">
          <ac:chgData name="Cristina-Madalina Sandu (2018643)" userId="S::2018643@student.uwtsd.ac.uk::111f239e-064a-4ed3-9f00-069c5087768e" providerId="AD" clId="Web-{690C828D-6323-C98D-4BB7-3EFBF56D603F}" dt="2022-12-07T16:56:33.597" v="567"/>
          <ac:grpSpMkLst>
            <pc:docMk/>
            <pc:sldMk cId="3492342687" sldId="287"/>
            <ac:grpSpMk id="10" creationId="{71092D16-14DA-4606-831F-0DB3EEECB91C}"/>
          </ac:grpSpMkLst>
        </pc:grpChg>
        <pc:grpChg chg="add">
          <ac:chgData name="Cristina-Madalina Sandu (2018643)" userId="S::2018643@student.uwtsd.ac.uk::111f239e-064a-4ed3-9f00-069c5087768e" providerId="AD" clId="Web-{690C828D-6323-C98D-4BB7-3EFBF56D603F}" dt="2022-12-07T16:56:33.644" v="568"/>
          <ac:grpSpMkLst>
            <pc:docMk/>
            <pc:sldMk cId="3492342687" sldId="287"/>
            <ac:grpSpMk id="19" creationId="{260ACC13-B825-49F3-93DE-C8B8F2FA37A1}"/>
          </ac:grpSpMkLst>
        </pc:grpChg>
        <pc:grpChg chg="add">
          <ac:chgData name="Cristina-Madalina Sandu (2018643)" userId="S::2018643@student.uwtsd.ac.uk::111f239e-064a-4ed3-9f00-069c5087768e" providerId="AD" clId="Web-{690C828D-6323-C98D-4BB7-3EFBF56D603F}" dt="2022-12-07T16:56:33.644" v="568"/>
          <ac:grpSpMkLst>
            <pc:docMk/>
            <pc:sldMk cId="3492342687" sldId="287"/>
            <ac:grpSpMk id="20" creationId="{50841A4E-5BC1-44B4-83CF-D524E8AEAD64}"/>
          </ac:grpSpMkLst>
        </pc:grpChg>
        <pc:graphicFrameChg chg="add del">
          <ac:chgData name="Cristina-Madalina Sandu (2018643)" userId="S::2018643@student.uwtsd.ac.uk::111f239e-064a-4ed3-9f00-069c5087768e" providerId="AD" clId="Web-{690C828D-6323-C98D-4BB7-3EFBF56D603F}" dt="2022-12-07T16:56:33.597" v="567"/>
          <ac:graphicFrameMkLst>
            <pc:docMk/>
            <pc:sldMk cId="3492342687" sldId="287"/>
            <ac:graphicFrameMk id="6" creationId="{125197F7-7B10-99D7-56E3-300F05E0B4BB}"/>
          </ac:graphicFrameMkLst>
        </pc:graphicFrameChg>
        <pc:picChg chg="add">
          <ac:chgData name="Cristina-Madalina Sandu (2018643)" userId="S::2018643@student.uwtsd.ac.uk::111f239e-064a-4ed3-9f00-069c5087768e" providerId="AD" clId="Web-{690C828D-6323-C98D-4BB7-3EFBF56D603F}" dt="2022-12-07T16:56:33.644" v="568"/>
          <ac:picMkLst>
            <pc:docMk/>
            <pc:sldMk cId="3492342687" sldId="287"/>
            <ac:picMk id="27" creationId="{E0933517-F22D-5915-C274-0004C3E1231D}"/>
          </ac:picMkLst>
        </pc:picChg>
      </pc:sldChg>
      <pc:sldChg chg="addSp delSp modSp new mod setBg modClrScheme setClrOvrMap delDesignElem chgLayout">
        <pc:chgData name="Cristina-Madalina Sandu (2018643)" userId="S::2018643@student.uwtsd.ac.uk::111f239e-064a-4ed3-9f00-069c5087768e" providerId="AD" clId="Web-{690C828D-6323-C98D-4BB7-3EFBF56D603F}" dt="2022-12-07T16:56:07.268" v="565"/>
        <pc:sldMkLst>
          <pc:docMk/>
          <pc:sldMk cId="2206149491" sldId="288"/>
        </pc:sldMkLst>
        <pc:spChg chg="mod ord">
          <ac:chgData name="Cristina-Madalina Sandu (2018643)" userId="S::2018643@student.uwtsd.ac.uk::111f239e-064a-4ed3-9f00-069c5087768e" providerId="AD" clId="Web-{690C828D-6323-C98D-4BB7-3EFBF56D603F}" dt="2022-12-07T16:56:07.268" v="565"/>
          <ac:spMkLst>
            <pc:docMk/>
            <pc:sldMk cId="2206149491" sldId="288"/>
            <ac:spMk id="2" creationId="{C3529D49-B189-E26F-6BF7-A4ED48614743}"/>
          </ac:spMkLst>
        </pc:spChg>
        <pc:spChg chg="del">
          <ac:chgData name="Cristina-Madalina Sandu (2018643)" userId="S::2018643@student.uwtsd.ac.uk::111f239e-064a-4ed3-9f00-069c5087768e" providerId="AD" clId="Web-{690C828D-6323-C98D-4BB7-3EFBF56D603F}" dt="2022-12-07T16:46:28.106" v="500"/>
          <ac:spMkLst>
            <pc:docMk/>
            <pc:sldMk cId="2206149491" sldId="288"/>
            <ac:spMk id="3" creationId="{0B0B07B7-D86D-202A-BA2F-52DE50409A6B}"/>
          </ac:spMkLst>
        </pc:spChg>
        <pc:spChg chg="add del mod">
          <ac:chgData name="Cristina-Madalina Sandu (2018643)" userId="S::2018643@student.uwtsd.ac.uk::111f239e-064a-4ed3-9f00-069c5087768e" providerId="AD" clId="Web-{690C828D-6323-C98D-4BB7-3EFBF56D603F}" dt="2022-12-07T16:46:52.311" v="508"/>
          <ac:spMkLst>
            <pc:docMk/>
            <pc:sldMk cId="2206149491" sldId="288"/>
            <ac:spMk id="5" creationId="{57B6AAE6-6F59-044A-77DE-9B3D1FE7F589}"/>
          </ac:spMkLst>
        </pc:spChg>
        <pc:spChg chg="add mod ord">
          <ac:chgData name="Cristina-Madalina Sandu (2018643)" userId="S::2018643@student.uwtsd.ac.uk::111f239e-064a-4ed3-9f00-069c5087768e" providerId="AD" clId="Web-{690C828D-6323-C98D-4BB7-3EFBF56D603F}" dt="2022-12-07T16:56:07.268" v="565"/>
          <ac:spMkLst>
            <pc:docMk/>
            <pc:sldMk cId="2206149491" sldId="288"/>
            <ac:spMk id="8" creationId="{3FE72648-035B-0AAA-0FDC-75AA0A77BD78}"/>
          </ac:spMkLst>
        </pc:spChg>
        <pc:spChg chg="add mod">
          <ac:chgData name="Cristina-Madalina Sandu (2018643)" userId="S::2018643@student.uwtsd.ac.uk::111f239e-064a-4ed3-9f00-069c5087768e" providerId="AD" clId="Web-{690C828D-6323-C98D-4BB7-3EFBF56D603F}" dt="2022-12-07T16:52:19.113" v="541" actId="20577"/>
          <ac:spMkLst>
            <pc:docMk/>
            <pc:sldMk cId="2206149491" sldId="288"/>
            <ac:spMk id="9" creationId="{45CDD833-77F9-F4D8-BBB0-2075166AA917}"/>
          </ac:spMkLst>
        </pc:spChg>
        <pc:spChg chg="add del">
          <ac:chgData name="Cristina-Madalina Sandu (2018643)" userId="S::2018643@student.uwtsd.ac.uk::111f239e-064a-4ed3-9f00-069c5087768e" providerId="AD" clId="Web-{690C828D-6323-C98D-4BB7-3EFBF56D603F}" dt="2022-12-07T16:50:23.121" v="524"/>
          <ac:spMkLst>
            <pc:docMk/>
            <pc:sldMk cId="2206149491" sldId="288"/>
            <ac:spMk id="13" creationId="{F659138C-74A1-445B-848C-3608AE871A9F}"/>
          </ac:spMkLst>
        </pc:spChg>
        <pc:spChg chg="add del">
          <ac:chgData name="Cristina-Madalina Sandu (2018643)" userId="S::2018643@student.uwtsd.ac.uk::111f239e-064a-4ed3-9f00-069c5087768e" providerId="AD" clId="Web-{690C828D-6323-C98D-4BB7-3EFBF56D603F}" dt="2022-12-07T16:55:07.326" v="562"/>
          <ac:spMkLst>
            <pc:docMk/>
            <pc:sldMk cId="2206149491" sldId="288"/>
            <ac:spMk id="19" creationId="{8A8B2820-6B8F-4C19-BFC5-D28EE44E54CB}"/>
          </ac:spMkLst>
        </pc:spChg>
        <pc:spChg chg="add del">
          <ac:chgData name="Cristina-Madalina Sandu (2018643)" userId="S::2018643@student.uwtsd.ac.uk::111f239e-064a-4ed3-9f00-069c5087768e" providerId="AD" clId="Web-{690C828D-6323-C98D-4BB7-3EFBF56D603F}" dt="2022-12-07T16:55:07.326" v="562"/>
          <ac:spMkLst>
            <pc:docMk/>
            <pc:sldMk cId="2206149491" sldId="288"/>
            <ac:spMk id="21" creationId="{DCA45AB7-441E-40A8-A98B-557D68F48A48}"/>
          </ac:spMkLst>
        </pc:spChg>
        <pc:spChg chg="add del">
          <ac:chgData name="Cristina-Madalina Sandu (2018643)" userId="S::2018643@student.uwtsd.ac.uk::111f239e-064a-4ed3-9f00-069c5087768e" providerId="AD" clId="Web-{690C828D-6323-C98D-4BB7-3EFBF56D603F}" dt="2022-12-07T16:50:23.121" v="524"/>
          <ac:spMkLst>
            <pc:docMk/>
            <pc:sldMk cId="2206149491" sldId="288"/>
            <ac:spMk id="23" creationId="{225F4217-4021-45A0-812B-398F9A7A93F9}"/>
          </ac:spMkLst>
        </pc:spChg>
        <pc:spChg chg="add del">
          <ac:chgData name="Cristina-Madalina Sandu (2018643)" userId="S::2018643@student.uwtsd.ac.uk::111f239e-064a-4ed3-9f00-069c5087768e" providerId="AD" clId="Web-{690C828D-6323-C98D-4BB7-3EFBF56D603F}" dt="2022-12-07T16:50:28.559" v="526"/>
          <ac:spMkLst>
            <pc:docMk/>
            <pc:sldMk cId="2206149491" sldId="288"/>
            <ac:spMk id="27" creationId="{DE47280D-9DF4-4EC0-870E-F5799F7AD3CE}"/>
          </ac:spMkLst>
        </pc:spChg>
        <pc:spChg chg="add del">
          <ac:chgData name="Cristina-Madalina Sandu (2018643)" userId="S::2018643@student.uwtsd.ac.uk::111f239e-064a-4ed3-9f00-069c5087768e" providerId="AD" clId="Web-{690C828D-6323-C98D-4BB7-3EFBF56D603F}" dt="2022-12-07T16:50:28.559" v="526"/>
          <ac:spMkLst>
            <pc:docMk/>
            <pc:sldMk cId="2206149491" sldId="288"/>
            <ac:spMk id="28" creationId="{7ED3A13C-2CCC-4715-A54F-87795E0CED50}"/>
          </ac:spMkLst>
        </pc:spChg>
        <pc:spChg chg="add del">
          <ac:chgData name="Cristina-Madalina Sandu (2018643)" userId="S::2018643@student.uwtsd.ac.uk::111f239e-064a-4ed3-9f00-069c5087768e" providerId="AD" clId="Web-{690C828D-6323-C98D-4BB7-3EFBF56D603F}" dt="2022-12-07T16:55:07.326" v="562"/>
          <ac:spMkLst>
            <pc:docMk/>
            <pc:sldMk cId="2206149491" sldId="288"/>
            <ac:spMk id="31" creationId="{99CAC3B1-4879-424D-8F15-206277196159}"/>
          </ac:spMkLst>
        </pc:spChg>
        <pc:spChg chg="add del">
          <ac:chgData name="Cristina-Madalina Sandu (2018643)" userId="S::2018643@student.uwtsd.ac.uk::111f239e-064a-4ed3-9f00-069c5087768e" providerId="AD" clId="Web-{690C828D-6323-C98D-4BB7-3EFBF56D603F}" dt="2022-12-07T16:55:07.326" v="562"/>
          <ac:spMkLst>
            <pc:docMk/>
            <pc:sldMk cId="2206149491" sldId="288"/>
            <ac:spMk id="32" creationId="{E34CC1C8-EBDD-4AEA-83E6-B27575B62E2E}"/>
          </ac:spMkLst>
        </pc:spChg>
        <pc:spChg chg="add del">
          <ac:chgData name="Cristina-Madalina Sandu (2018643)" userId="S::2018643@student.uwtsd.ac.uk::111f239e-064a-4ed3-9f00-069c5087768e" providerId="AD" clId="Web-{690C828D-6323-C98D-4BB7-3EFBF56D603F}" dt="2022-12-07T16:55:07.326" v="562"/>
          <ac:spMkLst>
            <pc:docMk/>
            <pc:sldMk cId="2206149491" sldId="288"/>
            <ac:spMk id="33" creationId="{D6B38644-B85D-4211-9526-5B4C2A662BF7}"/>
          </ac:spMkLst>
        </pc:spChg>
        <pc:spChg chg="add del">
          <ac:chgData name="Cristina-Madalina Sandu (2018643)" userId="S::2018643@student.uwtsd.ac.uk::111f239e-064a-4ed3-9f00-069c5087768e" providerId="AD" clId="Web-{690C828D-6323-C98D-4BB7-3EFBF56D603F}" dt="2022-12-07T16:55:07.326" v="562"/>
          <ac:spMkLst>
            <pc:docMk/>
            <pc:sldMk cId="2206149491" sldId="288"/>
            <ac:spMk id="34" creationId="{5F516030-4F00-4C48-AD93-91EFA17A1AC3}"/>
          </ac:spMkLst>
        </pc:spChg>
        <pc:spChg chg="add del">
          <ac:chgData name="Cristina-Madalina Sandu (2018643)" userId="S::2018643@student.uwtsd.ac.uk::111f239e-064a-4ed3-9f00-069c5087768e" providerId="AD" clId="Web-{690C828D-6323-C98D-4BB7-3EFBF56D603F}" dt="2022-12-07T16:55:07.326" v="562"/>
          <ac:spMkLst>
            <pc:docMk/>
            <pc:sldMk cId="2206149491" sldId="288"/>
            <ac:spMk id="35" creationId="{5820085E-2582-4A95-98EE-45DFFD5C017C}"/>
          </ac:spMkLst>
        </pc:spChg>
        <pc:grpChg chg="add del">
          <ac:chgData name="Cristina-Madalina Sandu (2018643)" userId="S::2018643@student.uwtsd.ac.uk::111f239e-064a-4ed3-9f00-069c5087768e" providerId="AD" clId="Web-{690C828D-6323-C98D-4BB7-3EFBF56D603F}" dt="2022-12-07T16:50:23.121" v="524"/>
          <ac:grpSpMkLst>
            <pc:docMk/>
            <pc:sldMk cId="2206149491" sldId="288"/>
            <ac:grpSpMk id="15" creationId="{7DFD7409-66D7-4C9C-B528-E79EB64A4D31}"/>
          </ac:grpSpMkLst>
        </pc:grpChg>
        <pc:grpChg chg="add del">
          <ac:chgData name="Cristina-Madalina Sandu (2018643)" userId="S::2018643@student.uwtsd.ac.uk::111f239e-064a-4ed3-9f00-069c5087768e" providerId="AD" clId="Web-{690C828D-6323-C98D-4BB7-3EFBF56D603F}" dt="2022-12-07T16:50:28.559" v="526"/>
          <ac:grpSpMkLst>
            <pc:docMk/>
            <pc:sldMk cId="2206149491" sldId="288"/>
            <ac:grpSpMk id="17" creationId="{FB6C0892-83F6-4C98-B806-06627C732547}"/>
          </ac:grpSpMkLst>
        </pc:grpChg>
        <pc:picChg chg="add del mod ord">
          <ac:chgData name="Cristina-Madalina Sandu (2018643)" userId="S::2018643@student.uwtsd.ac.uk::111f239e-064a-4ed3-9f00-069c5087768e" providerId="AD" clId="Web-{690C828D-6323-C98D-4BB7-3EFBF56D603F}" dt="2022-12-07T16:46:52.311" v="508"/>
          <ac:picMkLst>
            <pc:docMk/>
            <pc:sldMk cId="2206149491" sldId="288"/>
            <ac:picMk id="4" creationId="{7D2A7AE4-9128-534B-8D5E-F08A14A28CBE}"/>
          </ac:picMkLst>
        </pc:picChg>
        <pc:cxnChg chg="add del">
          <ac:chgData name="Cristina-Madalina Sandu (2018643)" userId="S::2018643@student.uwtsd.ac.uk::111f239e-064a-4ed3-9f00-069c5087768e" providerId="AD" clId="Web-{690C828D-6323-C98D-4BB7-3EFBF56D603F}" dt="2022-12-07T16:50:23.121" v="524"/>
          <ac:cxnSpMkLst>
            <pc:docMk/>
            <pc:sldMk cId="2206149491" sldId="288"/>
            <ac:cxnSpMk id="25" creationId="{486F4EBC-E415-40E4-A8BA-BA66F0B632CB}"/>
          </ac:cxnSpMkLst>
        </pc:cxnChg>
      </pc:sldChg>
      <pc:sldMasterChg chg="del delSldLayout">
        <pc:chgData name="Cristina-Madalina Sandu (2018643)" userId="S::2018643@student.uwtsd.ac.uk::111f239e-064a-4ed3-9f00-069c5087768e" providerId="AD" clId="Web-{690C828D-6323-C98D-4BB7-3EFBF56D603F}" dt="2022-12-07T16:55:07.326" v="562"/>
        <pc:sldMasterMkLst>
          <pc:docMk/>
          <pc:sldMasterMk cId="3742908406" sldId="2147483722"/>
        </pc:sldMasterMkLst>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2311368895" sldId="2147483723"/>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3079960367" sldId="2147483724"/>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3274378327" sldId="2147483725"/>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1157525108" sldId="2147483726"/>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2906108831" sldId="2147483727"/>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2673662367" sldId="2147483728"/>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3742588272" sldId="2147483729"/>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2753466968" sldId="2147483730"/>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3956651705" sldId="2147483731"/>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2230712374" sldId="2147483732"/>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1742374426" sldId="2147483733"/>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1845986836" sldId="2147483734"/>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3098214122" sldId="2147483735"/>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2987607565" sldId="2147483736"/>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1787422320" sldId="2147483737"/>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2065733117" sldId="2147483738"/>
          </pc:sldLayoutMkLst>
        </pc:sldLayoutChg>
        <pc:sldLayoutChg chg="del">
          <pc:chgData name="Cristina-Madalina Sandu (2018643)" userId="S::2018643@student.uwtsd.ac.uk::111f239e-064a-4ed3-9f00-069c5087768e" providerId="AD" clId="Web-{690C828D-6323-C98D-4BB7-3EFBF56D603F}" dt="2022-12-07T16:55:07.326" v="562"/>
          <pc:sldLayoutMkLst>
            <pc:docMk/>
            <pc:sldMasterMk cId="3742908406" sldId="2147483722"/>
            <pc:sldLayoutMk cId="2349819246" sldId="2147483739"/>
          </pc:sldLayoutMkLst>
        </pc:sldLayoutChg>
      </pc:sldMasterChg>
      <pc:sldMasterChg chg="add del addSldLayout delSldLayout modSldLayout">
        <pc:chgData name="Cristina-Madalina Sandu (2018643)" userId="S::2018643@student.uwtsd.ac.uk::111f239e-064a-4ed3-9f00-069c5087768e" providerId="AD" clId="Web-{690C828D-6323-C98D-4BB7-3EFBF56D603F}" dt="2022-12-07T16:55:28.718" v="563"/>
        <pc:sldMasterMkLst>
          <pc:docMk/>
          <pc:sldMasterMk cId="1170181688" sldId="2147483740"/>
        </pc:sldMasterMkLst>
        <pc:sldLayoutChg chg="add del mod replId">
          <pc:chgData name="Cristina-Madalina Sandu (2018643)" userId="S::2018643@student.uwtsd.ac.uk::111f239e-064a-4ed3-9f00-069c5087768e" providerId="AD" clId="Web-{690C828D-6323-C98D-4BB7-3EFBF56D603F}" dt="2022-12-07T16:55:28.718" v="563"/>
          <pc:sldLayoutMkLst>
            <pc:docMk/>
            <pc:sldMasterMk cId="1170181688" sldId="2147483740"/>
            <pc:sldLayoutMk cId="3159162744" sldId="2147483741"/>
          </pc:sldLayoutMkLst>
        </pc:sldLayoutChg>
        <pc:sldLayoutChg chg="add del mod replId">
          <pc:chgData name="Cristina-Madalina Sandu (2018643)" userId="S::2018643@student.uwtsd.ac.uk::111f239e-064a-4ed3-9f00-069c5087768e" providerId="AD" clId="Web-{690C828D-6323-C98D-4BB7-3EFBF56D603F}" dt="2022-12-07T16:55:28.718" v="563"/>
          <pc:sldLayoutMkLst>
            <pc:docMk/>
            <pc:sldMasterMk cId="1170181688" sldId="2147483740"/>
            <pc:sldLayoutMk cId="2139714511" sldId="2147483742"/>
          </pc:sldLayoutMkLst>
        </pc:sldLayoutChg>
        <pc:sldLayoutChg chg="add del mod replId">
          <pc:chgData name="Cristina-Madalina Sandu (2018643)" userId="S::2018643@student.uwtsd.ac.uk::111f239e-064a-4ed3-9f00-069c5087768e" providerId="AD" clId="Web-{690C828D-6323-C98D-4BB7-3EFBF56D603F}" dt="2022-12-07T16:55:28.718" v="563"/>
          <pc:sldLayoutMkLst>
            <pc:docMk/>
            <pc:sldMasterMk cId="1170181688" sldId="2147483740"/>
            <pc:sldLayoutMk cId="1345586680" sldId="2147483743"/>
          </pc:sldLayoutMkLst>
        </pc:sldLayoutChg>
        <pc:sldLayoutChg chg="add del mod replId">
          <pc:chgData name="Cristina-Madalina Sandu (2018643)" userId="S::2018643@student.uwtsd.ac.uk::111f239e-064a-4ed3-9f00-069c5087768e" providerId="AD" clId="Web-{690C828D-6323-C98D-4BB7-3EFBF56D603F}" dt="2022-12-07T16:55:28.718" v="563"/>
          <pc:sldLayoutMkLst>
            <pc:docMk/>
            <pc:sldMasterMk cId="1170181688" sldId="2147483740"/>
            <pc:sldLayoutMk cId="549636515" sldId="2147483744"/>
          </pc:sldLayoutMkLst>
        </pc:sldLayoutChg>
        <pc:sldLayoutChg chg="add del mod replId">
          <pc:chgData name="Cristina-Madalina Sandu (2018643)" userId="S::2018643@student.uwtsd.ac.uk::111f239e-064a-4ed3-9f00-069c5087768e" providerId="AD" clId="Web-{690C828D-6323-C98D-4BB7-3EFBF56D603F}" dt="2022-12-07T16:55:28.718" v="563"/>
          <pc:sldLayoutMkLst>
            <pc:docMk/>
            <pc:sldMasterMk cId="1170181688" sldId="2147483740"/>
            <pc:sldLayoutMk cId="3381076192" sldId="2147483745"/>
          </pc:sldLayoutMkLst>
        </pc:sldLayoutChg>
        <pc:sldLayoutChg chg="add del mod replId">
          <pc:chgData name="Cristina-Madalina Sandu (2018643)" userId="S::2018643@student.uwtsd.ac.uk::111f239e-064a-4ed3-9f00-069c5087768e" providerId="AD" clId="Web-{690C828D-6323-C98D-4BB7-3EFBF56D603F}" dt="2022-12-07T16:55:28.718" v="563"/>
          <pc:sldLayoutMkLst>
            <pc:docMk/>
            <pc:sldMasterMk cId="1170181688" sldId="2147483740"/>
            <pc:sldLayoutMk cId="1852756622" sldId="2147483746"/>
          </pc:sldLayoutMkLst>
        </pc:sldLayoutChg>
        <pc:sldLayoutChg chg="add del mod replId">
          <pc:chgData name="Cristina-Madalina Sandu (2018643)" userId="S::2018643@student.uwtsd.ac.uk::111f239e-064a-4ed3-9f00-069c5087768e" providerId="AD" clId="Web-{690C828D-6323-C98D-4BB7-3EFBF56D603F}" dt="2022-12-07T16:55:28.718" v="563"/>
          <pc:sldLayoutMkLst>
            <pc:docMk/>
            <pc:sldMasterMk cId="1170181688" sldId="2147483740"/>
            <pc:sldLayoutMk cId="2869803681" sldId="2147483747"/>
          </pc:sldLayoutMkLst>
        </pc:sldLayoutChg>
        <pc:sldLayoutChg chg="add del mod replId">
          <pc:chgData name="Cristina-Madalina Sandu (2018643)" userId="S::2018643@student.uwtsd.ac.uk::111f239e-064a-4ed3-9f00-069c5087768e" providerId="AD" clId="Web-{690C828D-6323-C98D-4BB7-3EFBF56D603F}" dt="2022-12-07T16:55:28.718" v="563"/>
          <pc:sldLayoutMkLst>
            <pc:docMk/>
            <pc:sldMasterMk cId="1170181688" sldId="2147483740"/>
            <pc:sldLayoutMk cId="1470589779" sldId="2147483748"/>
          </pc:sldLayoutMkLst>
        </pc:sldLayoutChg>
        <pc:sldLayoutChg chg="add del mod replId">
          <pc:chgData name="Cristina-Madalina Sandu (2018643)" userId="S::2018643@student.uwtsd.ac.uk::111f239e-064a-4ed3-9f00-069c5087768e" providerId="AD" clId="Web-{690C828D-6323-C98D-4BB7-3EFBF56D603F}" dt="2022-12-07T16:55:28.718" v="563"/>
          <pc:sldLayoutMkLst>
            <pc:docMk/>
            <pc:sldMasterMk cId="1170181688" sldId="2147483740"/>
            <pc:sldLayoutMk cId="860930180" sldId="2147483749"/>
          </pc:sldLayoutMkLst>
        </pc:sldLayoutChg>
        <pc:sldLayoutChg chg="add del mod replId">
          <pc:chgData name="Cristina-Madalina Sandu (2018643)" userId="S::2018643@student.uwtsd.ac.uk::111f239e-064a-4ed3-9f00-069c5087768e" providerId="AD" clId="Web-{690C828D-6323-C98D-4BB7-3EFBF56D603F}" dt="2022-12-07T16:55:28.718" v="563"/>
          <pc:sldLayoutMkLst>
            <pc:docMk/>
            <pc:sldMasterMk cId="1170181688" sldId="2147483740"/>
            <pc:sldLayoutMk cId="2940999602" sldId="2147483750"/>
          </pc:sldLayoutMkLst>
        </pc:sldLayoutChg>
        <pc:sldLayoutChg chg="add del mod replId">
          <pc:chgData name="Cristina-Madalina Sandu (2018643)" userId="S::2018643@student.uwtsd.ac.uk::111f239e-064a-4ed3-9f00-069c5087768e" providerId="AD" clId="Web-{690C828D-6323-C98D-4BB7-3EFBF56D603F}" dt="2022-12-07T16:55:28.718" v="563"/>
          <pc:sldLayoutMkLst>
            <pc:docMk/>
            <pc:sldMasterMk cId="1170181688" sldId="2147483740"/>
            <pc:sldLayoutMk cId="1603360783" sldId="2147483751"/>
          </pc:sldLayoutMkLst>
        </pc:sldLayoutChg>
      </pc:sldMasterChg>
      <pc:sldMasterChg chg="add del addSldLayout delSldLayout modSldLayout">
        <pc:chgData name="Cristina-Madalina Sandu (2018643)" userId="S::2018643@student.uwtsd.ac.uk::111f239e-064a-4ed3-9f00-069c5087768e" providerId="AD" clId="Web-{690C828D-6323-C98D-4BB7-3EFBF56D603F}" dt="2022-12-07T16:55:51.329" v="564"/>
        <pc:sldMasterMkLst>
          <pc:docMk/>
          <pc:sldMasterMk cId="805907381" sldId="2147483752"/>
        </pc:sldMasterMkLst>
        <pc:sldLayoutChg chg="add del mod replId">
          <pc:chgData name="Cristina-Madalina Sandu (2018643)" userId="S::2018643@student.uwtsd.ac.uk::111f239e-064a-4ed3-9f00-069c5087768e" providerId="AD" clId="Web-{690C828D-6323-C98D-4BB7-3EFBF56D603F}" dt="2022-12-07T16:55:51.329" v="564"/>
          <pc:sldLayoutMkLst>
            <pc:docMk/>
            <pc:sldMasterMk cId="805907381" sldId="2147483752"/>
            <pc:sldLayoutMk cId="1926341779" sldId="2147483753"/>
          </pc:sldLayoutMkLst>
        </pc:sldLayoutChg>
        <pc:sldLayoutChg chg="add del mod replId">
          <pc:chgData name="Cristina-Madalina Sandu (2018643)" userId="S::2018643@student.uwtsd.ac.uk::111f239e-064a-4ed3-9f00-069c5087768e" providerId="AD" clId="Web-{690C828D-6323-C98D-4BB7-3EFBF56D603F}" dt="2022-12-07T16:55:51.329" v="564"/>
          <pc:sldLayoutMkLst>
            <pc:docMk/>
            <pc:sldMasterMk cId="805907381" sldId="2147483752"/>
            <pc:sldLayoutMk cId="537899324" sldId="2147483754"/>
          </pc:sldLayoutMkLst>
        </pc:sldLayoutChg>
        <pc:sldLayoutChg chg="add del mod replId">
          <pc:chgData name="Cristina-Madalina Sandu (2018643)" userId="S::2018643@student.uwtsd.ac.uk::111f239e-064a-4ed3-9f00-069c5087768e" providerId="AD" clId="Web-{690C828D-6323-C98D-4BB7-3EFBF56D603F}" dt="2022-12-07T16:55:51.329" v="564"/>
          <pc:sldLayoutMkLst>
            <pc:docMk/>
            <pc:sldMasterMk cId="805907381" sldId="2147483752"/>
            <pc:sldLayoutMk cId="3906067480" sldId="2147483755"/>
          </pc:sldLayoutMkLst>
        </pc:sldLayoutChg>
        <pc:sldLayoutChg chg="add del mod replId">
          <pc:chgData name="Cristina-Madalina Sandu (2018643)" userId="S::2018643@student.uwtsd.ac.uk::111f239e-064a-4ed3-9f00-069c5087768e" providerId="AD" clId="Web-{690C828D-6323-C98D-4BB7-3EFBF56D603F}" dt="2022-12-07T16:55:51.329" v="564"/>
          <pc:sldLayoutMkLst>
            <pc:docMk/>
            <pc:sldMasterMk cId="805907381" sldId="2147483752"/>
            <pc:sldLayoutMk cId="2665471471" sldId="2147483756"/>
          </pc:sldLayoutMkLst>
        </pc:sldLayoutChg>
        <pc:sldLayoutChg chg="add del mod replId">
          <pc:chgData name="Cristina-Madalina Sandu (2018643)" userId="S::2018643@student.uwtsd.ac.uk::111f239e-064a-4ed3-9f00-069c5087768e" providerId="AD" clId="Web-{690C828D-6323-C98D-4BB7-3EFBF56D603F}" dt="2022-12-07T16:55:51.329" v="564"/>
          <pc:sldLayoutMkLst>
            <pc:docMk/>
            <pc:sldMasterMk cId="805907381" sldId="2147483752"/>
            <pc:sldLayoutMk cId="2006819260" sldId="2147483757"/>
          </pc:sldLayoutMkLst>
        </pc:sldLayoutChg>
        <pc:sldLayoutChg chg="add del mod replId">
          <pc:chgData name="Cristina-Madalina Sandu (2018643)" userId="S::2018643@student.uwtsd.ac.uk::111f239e-064a-4ed3-9f00-069c5087768e" providerId="AD" clId="Web-{690C828D-6323-C98D-4BB7-3EFBF56D603F}" dt="2022-12-07T16:55:51.329" v="564"/>
          <pc:sldLayoutMkLst>
            <pc:docMk/>
            <pc:sldMasterMk cId="805907381" sldId="2147483752"/>
            <pc:sldLayoutMk cId="2287127538" sldId="2147483758"/>
          </pc:sldLayoutMkLst>
        </pc:sldLayoutChg>
        <pc:sldLayoutChg chg="add del mod replId">
          <pc:chgData name="Cristina-Madalina Sandu (2018643)" userId="S::2018643@student.uwtsd.ac.uk::111f239e-064a-4ed3-9f00-069c5087768e" providerId="AD" clId="Web-{690C828D-6323-C98D-4BB7-3EFBF56D603F}" dt="2022-12-07T16:55:51.329" v="564"/>
          <pc:sldLayoutMkLst>
            <pc:docMk/>
            <pc:sldMasterMk cId="805907381" sldId="2147483752"/>
            <pc:sldLayoutMk cId="3180597566" sldId="2147483759"/>
          </pc:sldLayoutMkLst>
        </pc:sldLayoutChg>
        <pc:sldLayoutChg chg="add del mod replId">
          <pc:chgData name="Cristina-Madalina Sandu (2018643)" userId="S::2018643@student.uwtsd.ac.uk::111f239e-064a-4ed3-9f00-069c5087768e" providerId="AD" clId="Web-{690C828D-6323-C98D-4BB7-3EFBF56D603F}" dt="2022-12-07T16:55:51.329" v="564"/>
          <pc:sldLayoutMkLst>
            <pc:docMk/>
            <pc:sldMasterMk cId="805907381" sldId="2147483752"/>
            <pc:sldLayoutMk cId="1428168352" sldId="2147483760"/>
          </pc:sldLayoutMkLst>
        </pc:sldLayoutChg>
        <pc:sldLayoutChg chg="add del mod replId">
          <pc:chgData name="Cristina-Madalina Sandu (2018643)" userId="S::2018643@student.uwtsd.ac.uk::111f239e-064a-4ed3-9f00-069c5087768e" providerId="AD" clId="Web-{690C828D-6323-C98D-4BB7-3EFBF56D603F}" dt="2022-12-07T16:55:51.329" v="564"/>
          <pc:sldLayoutMkLst>
            <pc:docMk/>
            <pc:sldMasterMk cId="805907381" sldId="2147483752"/>
            <pc:sldLayoutMk cId="2546548753" sldId="2147483761"/>
          </pc:sldLayoutMkLst>
        </pc:sldLayoutChg>
        <pc:sldLayoutChg chg="add del mod replId">
          <pc:chgData name="Cristina-Madalina Sandu (2018643)" userId="S::2018643@student.uwtsd.ac.uk::111f239e-064a-4ed3-9f00-069c5087768e" providerId="AD" clId="Web-{690C828D-6323-C98D-4BB7-3EFBF56D603F}" dt="2022-12-07T16:55:51.329" v="564"/>
          <pc:sldLayoutMkLst>
            <pc:docMk/>
            <pc:sldMasterMk cId="805907381" sldId="2147483752"/>
            <pc:sldLayoutMk cId="1248999969" sldId="2147483762"/>
          </pc:sldLayoutMkLst>
        </pc:sldLayoutChg>
        <pc:sldLayoutChg chg="add del mod replId">
          <pc:chgData name="Cristina-Madalina Sandu (2018643)" userId="S::2018643@student.uwtsd.ac.uk::111f239e-064a-4ed3-9f00-069c5087768e" providerId="AD" clId="Web-{690C828D-6323-C98D-4BB7-3EFBF56D603F}" dt="2022-12-07T16:55:51.329" v="564"/>
          <pc:sldLayoutMkLst>
            <pc:docMk/>
            <pc:sldMasterMk cId="805907381" sldId="2147483752"/>
            <pc:sldLayoutMk cId="139467633" sldId="2147483763"/>
          </pc:sldLayoutMkLst>
        </pc:sldLayoutChg>
      </pc:sldMasterChg>
      <pc:sldMasterChg chg="add del addSldLayout delSldLayout modSldLayout">
        <pc:chgData name="Cristina-Madalina Sandu (2018643)" userId="S::2018643@student.uwtsd.ac.uk::111f239e-064a-4ed3-9f00-069c5087768e" providerId="AD" clId="Web-{690C828D-6323-C98D-4BB7-3EFBF56D603F}" dt="2022-12-07T16:56:07.268" v="565"/>
        <pc:sldMasterMkLst>
          <pc:docMk/>
          <pc:sldMasterMk cId="3474232613" sldId="2147483764"/>
        </pc:sldMasterMkLst>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954880192" sldId="2147483765"/>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799625102" sldId="2147483766"/>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2430355253" sldId="2147483767"/>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3748557631" sldId="2147483768"/>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3550597934" sldId="2147483769"/>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398354599" sldId="2147483770"/>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3083773431" sldId="2147483771"/>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2412866086" sldId="2147483772"/>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4231555454" sldId="2147483773"/>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2475825011" sldId="2147483774"/>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3586460161" sldId="2147483775"/>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2753527366" sldId="2147483776"/>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3613119573" sldId="2147483777"/>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176259853" sldId="2147483778"/>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711675593" sldId="2147483779"/>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3121337086" sldId="2147483780"/>
          </pc:sldLayoutMkLst>
        </pc:sldLayoutChg>
        <pc:sldLayoutChg chg="add del mod replId">
          <pc:chgData name="Cristina-Madalina Sandu (2018643)" userId="S::2018643@student.uwtsd.ac.uk::111f239e-064a-4ed3-9f00-069c5087768e" providerId="AD" clId="Web-{690C828D-6323-C98D-4BB7-3EFBF56D603F}" dt="2022-12-07T16:56:07.268" v="565"/>
          <pc:sldLayoutMkLst>
            <pc:docMk/>
            <pc:sldMasterMk cId="3474232613" sldId="2147483764"/>
            <pc:sldLayoutMk cId="3520712263" sldId="2147483781"/>
          </pc:sldLayoutMkLst>
        </pc:sldLayoutChg>
      </pc:sldMasterChg>
      <pc:sldMasterChg chg="add addSldLayout modSldLayout">
        <pc:chgData name="Cristina-Madalina Sandu (2018643)" userId="S::2018643@student.uwtsd.ac.uk::111f239e-064a-4ed3-9f00-069c5087768e" providerId="AD" clId="Web-{690C828D-6323-C98D-4BB7-3EFBF56D603F}" dt="2022-12-07T16:56:07.268" v="565"/>
        <pc:sldMasterMkLst>
          <pc:docMk/>
          <pc:sldMasterMk cId="3464667331" sldId="2147483782"/>
        </pc:sldMasterMkLst>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2715351702" sldId="2147483783"/>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1944302862" sldId="2147483784"/>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3425617631" sldId="2147483785"/>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1164123451" sldId="2147483786"/>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2193265196" sldId="2147483787"/>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2145839178" sldId="2147483788"/>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563623150" sldId="2147483789"/>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1720648109" sldId="2147483790"/>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170492329" sldId="2147483791"/>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2846211401" sldId="2147483792"/>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1701863934" sldId="2147483793"/>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2958551292" sldId="2147483794"/>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3763933863" sldId="2147483795"/>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3307138795" sldId="2147483796"/>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1095909216" sldId="2147483797"/>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1677679190" sldId="2147483798"/>
          </pc:sldLayoutMkLst>
        </pc:sldLayoutChg>
        <pc:sldLayoutChg chg="add mod replId">
          <pc:chgData name="Cristina-Madalina Sandu (2018643)" userId="S::2018643@student.uwtsd.ac.uk::111f239e-064a-4ed3-9f00-069c5087768e" providerId="AD" clId="Web-{690C828D-6323-C98D-4BB7-3EFBF56D603F}" dt="2022-12-07T16:56:07.268" v="565"/>
          <pc:sldLayoutMkLst>
            <pc:docMk/>
            <pc:sldMasterMk cId="3464667331" sldId="2147483782"/>
            <pc:sldLayoutMk cId="1090055434" sldId="2147483799"/>
          </pc:sldLayoutMkLst>
        </pc:sldLayoutChg>
      </pc:sldMasterChg>
    </pc:docChg>
  </pc:docChgLst>
  <pc:docChgLst>
    <pc:chgData clId="Web-{690C828D-6323-C98D-4BB7-3EFBF56D603F}"/>
    <pc:docChg chg="sldOrd">
      <pc:chgData name="" userId="" providerId="" clId="Web-{690C828D-6323-C98D-4BB7-3EFBF56D603F}" dt="2022-12-07T16:05:58.089" v="0"/>
      <pc:docMkLst>
        <pc:docMk/>
      </pc:docMkLst>
      <pc:sldChg chg="ord">
        <pc:chgData name="" userId="" providerId="" clId="Web-{690C828D-6323-C98D-4BB7-3EFBF56D603F}" dt="2022-12-07T16:05:58.089" v="0"/>
        <pc:sldMkLst>
          <pc:docMk/>
          <pc:sldMk cId="3492342687" sldId="287"/>
        </pc:sldMkLst>
      </pc:sldChg>
    </pc:docChg>
  </pc:docChgLst>
  <pc:docChgLst>
    <pc:chgData name="Cristina-Madalina Sandu (2018643)" userId="S::2018643@student.uwtsd.ac.uk::111f239e-064a-4ed3-9f00-069c5087768e" providerId="AD" clId="Web-{6BAD592A-83DB-33E1-D4E8-8DB23893FF5A}"/>
    <pc:docChg chg="addSld delSld modSld sldOrd">
      <pc:chgData name="Cristina-Madalina Sandu (2018643)" userId="S::2018643@student.uwtsd.ac.uk::111f239e-064a-4ed3-9f00-069c5087768e" providerId="AD" clId="Web-{6BAD592A-83DB-33E1-D4E8-8DB23893FF5A}" dt="2022-12-07T13:32:19.823" v="175"/>
      <pc:docMkLst>
        <pc:docMk/>
      </pc:docMkLst>
      <pc:sldChg chg="ord">
        <pc:chgData name="Cristina-Madalina Sandu (2018643)" userId="S::2018643@student.uwtsd.ac.uk::111f239e-064a-4ed3-9f00-069c5087768e" providerId="AD" clId="Web-{6BAD592A-83DB-33E1-D4E8-8DB23893FF5A}" dt="2022-12-07T13:32:19.823" v="175"/>
        <pc:sldMkLst>
          <pc:docMk/>
          <pc:sldMk cId="2581308760" sldId="259"/>
        </pc:sldMkLst>
      </pc:sldChg>
      <pc:sldChg chg="addSp modSp del">
        <pc:chgData name="Cristina-Madalina Sandu (2018643)" userId="S::2018643@student.uwtsd.ac.uk::111f239e-064a-4ed3-9f00-069c5087768e" providerId="AD" clId="Web-{6BAD592A-83DB-33E1-D4E8-8DB23893FF5A}" dt="2022-12-07T13:29:44.739" v="112"/>
        <pc:sldMkLst>
          <pc:docMk/>
          <pc:sldMk cId="2192375565" sldId="287"/>
        </pc:sldMkLst>
        <pc:spChg chg="add mod">
          <ac:chgData name="Cristina-Madalina Sandu (2018643)" userId="S::2018643@student.uwtsd.ac.uk::111f239e-064a-4ed3-9f00-069c5087768e" providerId="AD" clId="Web-{6BAD592A-83DB-33E1-D4E8-8DB23893FF5A}" dt="2022-12-07T13:29:35.051" v="111" actId="20577"/>
          <ac:spMkLst>
            <pc:docMk/>
            <pc:sldMk cId="2192375565" sldId="287"/>
            <ac:spMk id="3" creationId="{04C41800-1059-E6E8-96F2-4C81D4741A59}"/>
          </ac:spMkLst>
        </pc:spChg>
      </pc:sldChg>
      <pc:sldChg chg="addSp modSp new">
        <pc:chgData name="Cristina-Madalina Sandu (2018643)" userId="S::2018643@student.uwtsd.ac.uk::111f239e-064a-4ed3-9f00-069c5087768e" providerId="AD" clId="Web-{6BAD592A-83DB-33E1-D4E8-8DB23893FF5A}" dt="2022-12-07T13:32:08.385" v="174" actId="20577"/>
        <pc:sldMkLst>
          <pc:docMk/>
          <pc:sldMk cId="3492342687" sldId="287"/>
        </pc:sldMkLst>
        <pc:spChg chg="mod">
          <ac:chgData name="Cristina-Madalina Sandu (2018643)" userId="S::2018643@student.uwtsd.ac.uk::111f239e-064a-4ed3-9f00-069c5087768e" providerId="AD" clId="Web-{6BAD592A-83DB-33E1-D4E8-8DB23893FF5A}" dt="2022-12-07T13:30:20.115" v="140" actId="20577"/>
          <ac:spMkLst>
            <pc:docMk/>
            <pc:sldMk cId="3492342687" sldId="287"/>
            <ac:spMk id="2" creationId="{BC281D59-B7E8-A2E9-D46D-C9B4C781E871}"/>
          </ac:spMkLst>
        </pc:spChg>
        <pc:spChg chg="add mod">
          <ac:chgData name="Cristina-Madalina Sandu (2018643)" userId="S::2018643@student.uwtsd.ac.uk::111f239e-064a-4ed3-9f00-069c5087768e" providerId="AD" clId="Web-{6BAD592A-83DB-33E1-D4E8-8DB23893FF5A}" dt="2022-12-07T13:31:09.102" v="160" actId="20577"/>
          <ac:spMkLst>
            <pc:docMk/>
            <pc:sldMk cId="3492342687" sldId="287"/>
            <ac:spMk id="3" creationId="{4C1C0464-B52F-2BC9-90EB-E631EBCF70E7}"/>
          </ac:spMkLst>
        </pc:spChg>
        <pc:spChg chg="add mod">
          <ac:chgData name="Cristina-Madalina Sandu (2018643)" userId="S::2018643@student.uwtsd.ac.uk::111f239e-064a-4ed3-9f00-069c5087768e" providerId="AD" clId="Web-{6BAD592A-83DB-33E1-D4E8-8DB23893FF5A}" dt="2022-12-07T13:32:08.385" v="174" actId="20577"/>
          <ac:spMkLst>
            <pc:docMk/>
            <pc:sldMk cId="3492342687" sldId="287"/>
            <ac:spMk id="4" creationId="{A563A609-89F7-4BB6-5460-D06525DFAB3C}"/>
          </ac:spMkLst>
        </pc:spChg>
      </pc:sldChg>
    </pc:docChg>
  </pc:docChgLst>
  <pc:docChgLst>
    <pc:chgData name="Cristina-Madalina Sandu (2018643)" userId="S::2018643@student.uwtsd.ac.uk::111f239e-064a-4ed3-9f00-069c5087768e" providerId="AD" clId="Web-{C46E6DE4-DDE2-4DCD-A2C3-5F7892F9562B}"/>
    <pc:docChg chg="addSld delSld modSld addMainMaster delMainMaster">
      <pc:chgData name="Cristina-Madalina Sandu (2018643)" userId="S::2018643@student.uwtsd.ac.uk::111f239e-064a-4ed3-9f00-069c5087768e" providerId="AD" clId="Web-{C46E6DE4-DDE2-4DCD-A2C3-5F7892F9562B}" dt="2022-12-05T16:14:38.197" v="432" actId="14100"/>
      <pc:docMkLst>
        <pc:docMk/>
      </pc:docMkLst>
      <pc:sldChg chg="addSp delSp modSp mod setBg modClrScheme addAnim chgLayout">
        <pc:chgData name="Cristina-Madalina Sandu (2018643)" userId="S::2018643@student.uwtsd.ac.uk::111f239e-064a-4ed3-9f00-069c5087768e" providerId="AD" clId="Web-{C46E6DE4-DDE2-4DCD-A2C3-5F7892F9562B}" dt="2022-12-05T15:41:06.374" v="83" actId="20577"/>
        <pc:sldMkLst>
          <pc:docMk/>
          <pc:sldMk cId="109857222" sldId="256"/>
        </pc:sldMkLst>
        <pc:spChg chg="mod">
          <ac:chgData name="Cristina-Madalina Sandu (2018643)" userId="S::2018643@student.uwtsd.ac.uk::111f239e-064a-4ed3-9f00-069c5087768e" providerId="AD" clId="Web-{C46E6DE4-DDE2-4DCD-A2C3-5F7892F9562B}" dt="2022-12-05T15:37:47.353" v="63"/>
          <ac:spMkLst>
            <pc:docMk/>
            <pc:sldMk cId="109857222" sldId="256"/>
            <ac:spMk id="2" creationId="{00000000-0000-0000-0000-000000000000}"/>
          </ac:spMkLst>
        </pc:spChg>
        <pc:spChg chg="mod">
          <ac:chgData name="Cristina-Madalina Sandu (2018643)" userId="S::2018643@student.uwtsd.ac.uk::111f239e-064a-4ed3-9f00-069c5087768e" providerId="AD" clId="Web-{C46E6DE4-DDE2-4DCD-A2C3-5F7892F9562B}" dt="2022-12-05T15:37:47.353" v="63"/>
          <ac:spMkLst>
            <pc:docMk/>
            <pc:sldMk cId="109857222" sldId="256"/>
            <ac:spMk id="3" creationId="{00000000-0000-0000-0000-000000000000}"/>
          </ac:spMkLst>
        </pc:spChg>
        <pc:spChg chg="add mod">
          <ac:chgData name="Cristina-Madalina Sandu (2018643)" userId="S::2018643@student.uwtsd.ac.uk::111f239e-064a-4ed3-9f00-069c5087768e" providerId="AD" clId="Web-{C46E6DE4-DDE2-4DCD-A2C3-5F7892F9562B}" dt="2022-12-05T15:38:09.931" v="73" actId="14100"/>
          <ac:spMkLst>
            <pc:docMk/>
            <pc:sldMk cId="109857222" sldId="256"/>
            <ac:spMk id="4" creationId="{EFE54588-C1B5-75DF-BD97-B9CA10653993}"/>
          </ac:spMkLst>
        </pc:spChg>
        <pc:spChg chg="add del mod">
          <ac:chgData name="Cristina-Madalina Sandu (2018643)" userId="S::2018643@student.uwtsd.ac.uk::111f239e-064a-4ed3-9f00-069c5087768e" providerId="AD" clId="Web-{C46E6DE4-DDE2-4DCD-A2C3-5F7892F9562B}" dt="2022-12-05T15:37:12.164" v="61"/>
          <ac:spMkLst>
            <pc:docMk/>
            <pc:sldMk cId="109857222" sldId="256"/>
            <ac:spMk id="6" creationId="{C96849FD-8596-2D27-A1E0-DB6D087558EF}"/>
          </ac:spMkLst>
        </pc:spChg>
        <pc:spChg chg="add mod">
          <ac:chgData name="Cristina-Madalina Sandu (2018643)" userId="S::2018643@student.uwtsd.ac.uk::111f239e-064a-4ed3-9f00-069c5087768e" providerId="AD" clId="Web-{C46E6DE4-DDE2-4DCD-A2C3-5F7892F9562B}" dt="2022-12-05T15:41:06.374" v="83" actId="20577"/>
          <ac:spMkLst>
            <pc:docMk/>
            <pc:sldMk cId="109857222" sldId="256"/>
            <ac:spMk id="8" creationId="{01168224-A606-FEDC-2DCB-8A39EDE5985D}"/>
          </ac:spMkLst>
        </pc:spChg>
        <pc:spChg chg="add">
          <ac:chgData name="Cristina-Madalina Sandu (2018643)" userId="S::2018643@student.uwtsd.ac.uk::111f239e-064a-4ed3-9f00-069c5087768e" providerId="AD" clId="Web-{C46E6DE4-DDE2-4DCD-A2C3-5F7892F9562B}" dt="2022-12-05T15:37:47.353" v="63"/>
          <ac:spMkLst>
            <pc:docMk/>
            <pc:sldMk cId="109857222" sldId="256"/>
            <ac:spMk id="10" creationId="{4DE524F2-C7AF-4466-BA99-09C19DE0D819}"/>
          </ac:spMkLst>
        </pc:spChg>
        <pc:spChg chg="add">
          <ac:chgData name="Cristina-Madalina Sandu (2018643)" userId="S::2018643@student.uwtsd.ac.uk::111f239e-064a-4ed3-9f00-069c5087768e" providerId="AD" clId="Web-{C46E6DE4-DDE2-4DCD-A2C3-5F7892F9562B}" dt="2022-12-05T15:37:47.353" v="63"/>
          <ac:spMkLst>
            <pc:docMk/>
            <pc:sldMk cId="109857222" sldId="256"/>
            <ac:spMk id="12" creationId="{904E317E-14BB-4200-84F3-2064B4C971B7}"/>
          </ac:spMkLst>
        </pc:spChg>
        <pc:spChg chg="add">
          <ac:chgData name="Cristina-Madalina Sandu (2018643)" userId="S::2018643@student.uwtsd.ac.uk::111f239e-064a-4ed3-9f00-069c5087768e" providerId="AD" clId="Web-{C46E6DE4-DDE2-4DCD-A2C3-5F7892F9562B}" dt="2022-12-05T15:37:47.353" v="63"/>
          <ac:spMkLst>
            <pc:docMk/>
            <pc:sldMk cId="109857222" sldId="256"/>
            <ac:spMk id="14" creationId="{1DF94A24-8152-43C5-86F3-5CC95D8090E2}"/>
          </ac:spMkLst>
        </pc:spChg>
        <pc:picChg chg="add del mod">
          <ac:chgData name="Cristina-Madalina Sandu (2018643)" userId="S::2018643@student.uwtsd.ac.uk::111f239e-064a-4ed3-9f00-069c5087768e" providerId="AD" clId="Web-{C46E6DE4-DDE2-4DCD-A2C3-5F7892F9562B}" dt="2022-12-05T15:37:12.164" v="62"/>
          <ac:picMkLst>
            <pc:docMk/>
            <pc:sldMk cId="109857222" sldId="256"/>
            <ac:picMk id="5" creationId="{B5031AC2-0A2D-0224-D789-80957F452D1C}"/>
          </ac:picMkLst>
        </pc:picChg>
        <pc:picChg chg="add">
          <ac:chgData name="Cristina-Madalina Sandu (2018643)" userId="S::2018643@student.uwtsd.ac.uk::111f239e-064a-4ed3-9f00-069c5087768e" providerId="AD" clId="Web-{C46E6DE4-DDE2-4DCD-A2C3-5F7892F9562B}" dt="2022-12-05T15:37:47.353" v="63"/>
          <ac:picMkLst>
            <pc:docMk/>
            <pc:sldMk cId="109857222" sldId="256"/>
            <ac:picMk id="7" creationId="{7DAC1ECD-03D4-8887-10BC-292AA19F755A}"/>
          </ac:picMkLst>
        </pc:picChg>
      </pc:sldChg>
      <pc:sldChg chg="addSp delSp modSp new mod setBg">
        <pc:chgData name="Cristina-Madalina Sandu (2018643)" userId="S::2018643@student.uwtsd.ac.uk::111f239e-064a-4ed3-9f00-069c5087768e" providerId="AD" clId="Web-{C46E6DE4-DDE2-4DCD-A2C3-5F7892F9562B}" dt="2022-12-05T16:09:24.875" v="365"/>
        <pc:sldMkLst>
          <pc:docMk/>
          <pc:sldMk cId="4234032456" sldId="257"/>
        </pc:sldMkLst>
        <pc:spChg chg="mod">
          <ac:chgData name="Cristina-Madalina Sandu (2018643)" userId="S::2018643@student.uwtsd.ac.uk::111f239e-064a-4ed3-9f00-069c5087768e" providerId="AD" clId="Web-{C46E6DE4-DDE2-4DCD-A2C3-5F7892F9562B}" dt="2022-12-05T16:09:24.875" v="365"/>
          <ac:spMkLst>
            <pc:docMk/>
            <pc:sldMk cId="4234032456" sldId="257"/>
            <ac:spMk id="2" creationId="{6BFD7A83-0D46-DA8D-F9DA-E0EE919ED0A4}"/>
          </ac:spMkLst>
        </pc:spChg>
        <pc:spChg chg="add del">
          <ac:chgData name="Cristina-Madalina Sandu (2018643)" userId="S::2018643@student.uwtsd.ac.uk::111f239e-064a-4ed3-9f00-069c5087768e" providerId="AD" clId="Web-{C46E6DE4-DDE2-4DCD-A2C3-5F7892F9562B}" dt="2022-12-05T15:51:21.454" v="164"/>
          <ac:spMkLst>
            <pc:docMk/>
            <pc:sldMk cId="4234032456" sldId="257"/>
            <ac:spMk id="3" creationId="{3521DA88-F9F7-063D-0269-A3ABABC439F5}"/>
          </ac:spMkLst>
        </pc:spChg>
        <pc:spChg chg="add del">
          <ac:chgData name="Cristina-Madalina Sandu (2018643)" userId="S::2018643@student.uwtsd.ac.uk::111f239e-064a-4ed3-9f00-069c5087768e" providerId="AD" clId="Web-{C46E6DE4-DDE2-4DCD-A2C3-5F7892F9562B}" dt="2022-12-05T15:51:21.438" v="163"/>
          <ac:spMkLst>
            <pc:docMk/>
            <pc:sldMk cId="4234032456" sldId="257"/>
            <ac:spMk id="9" creationId="{5CD60141-EEBD-4EC1-8E34-0344C16A18A2}"/>
          </ac:spMkLst>
        </pc:spChg>
        <pc:spChg chg="add del">
          <ac:chgData name="Cristina-Madalina Sandu (2018643)" userId="S::2018643@student.uwtsd.ac.uk::111f239e-064a-4ed3-9f00-069c5087768e" providerId="AD" clId="Web-{C46E6DE4-DDE2-4DCD-A2C3-5F7892F9562B}" dt="2022-12-05T15:51:21.438" v="163"/>
          <ac:spMkLst>
            <pc:docMk/>
            <pc:sldMk cId="4234032456" sldId="257"/>
            <ac:spMk id="13" creationId="{6D1F4DC3-EDAB-401A-BD21-33D25AB5FD4B}"/>
          </ac:spMkLst>
        </pc:spChg>
        <pc:spChg chg="add del">
          <ac:chgData name="Cristina-Madalina Sandu (2018643)" userId="S::2018643@student.uwtsd.ac.uk::111f239e-064a-4ed3-9f00-069c5087768e" providerId="AD" clId="Web-{C46E6DE4-DDE2-4DCD-A2C3-5F7892F9562B}" dt="2022-12-05T15:51:21.438" v="163"/>
          <ac:spMkLst>
            <pc:docMk/>
            <pc:sldMk cId="4234032456" sldId="257"/>
            <ac:spMk id="15" creationId="{E9C7EB16-0EC8-4488-ACB2-C24CF90E5624}"/>
          </ac:spMkLst>
        </pc:spChg>
        <pc:spChg chg="add del">
          <ac:chgData name="Cristina-Madalina Sandu (2018643)" userId="S::2018643@student.uwtsd.ac.uk::111f239e-064a-4ed3-9f00-069c5087768e" providerId="AD" clId="Web-{C46E6DE4-DDE2-4DCD-A2C3-5F7892F9562B}" dt="2022-12-05T15:51:21.438" v="163"/>
          <ac:spMkLst>
            <pc:docMk/>
            <pc:sldMk cId="4234032456" sldId="257"/>
            <ac:spMk id="17" creationId="{C3C4CE1C-C768-4656-8941-CE322DBE716F}"/>
          </ac:spMkLst>
        </pc:spChg>
        <pc:spChg chg="add del">
          <ac:chgData name="Cristina-Madalina Sandu (2018643)" userId="S::2018643@student.uwtsd.ac.uk::111f239e-064a-4ed3-9f00-069c5087768e" providerId="AD" clId="Web-{C46E6DE4-DDE2-4DCD-A2C3-5F7892F9562B}" dt="2022-12-05T16:09:24.875" v="365"/>
          <ac:spMkLst>
            <pc:docMk/>
            <pc:sldMk cId="4234032456" sldId="257"/>
            <ac:spMk id="19" creationId="{5CD60141-EEBD-4EC1-8E34-0344C16A18A2}"/>
          </ac:spMkLst>
        </pc:spChg>
        <pc:spChg chg="add del">
          <ac:chgData name="Cristina-Madalina Sandu (2018643)" userId="S::2018643@student.uwtsd.ac.uk::111f239e-064a-4ed3-9f00-069c5087768e" providerId="AD" clId="Web-{C46E6DE4-DDE2-4DCD-A2C3-5F7892F9562B}" dt="2022-12-05T16:09:24.875" v="365"/>
          <ac:spMkLst>
            <pc:docMk/>
            <pc:sldMk cId="4234032456" sldId="257"/>
            <ac:spMk id="21" creationId="{6D1F4DC3-EDAB-401A-BD21-33D25AB5FD4B}"/>
          </ac:spMkLst>
        </pc:spChg>
        <pc:spChg chg="add del">
          <ac:chgData name="Cristina-Madalina Sandu (2018643)" userId="S::2018643@student.uwtsd.ac.uk::111f239e-064a-4ed3-9f00-069c5087768e" providerId="AD" clId="Web-{C46E6DE4-DDE2-4DCD-A2C3-5F7892F9562B}" dt="2022-12-05T16:09:24.875" v="365"/>
          <ac:spMkLst>
            <pc:docMk/>
            <pc:sldMk cId="4234032456" sldId="257"/>
            <ac:spMk id="23" creationId="{7059D4DD-D247-47C8-B574-B36CB222C1B3}"/>
          </ac:spMkLst>
        </pc:spChg>
        <pc:spChg chg="add">
          <ac:chgData name="Cristina-Madalina Sandu (2018643)" userId="S::2018643@student.uwtsd.ac.uk::111f239e-064a-4ed3-9f00-069c5087768e" providerId="AD" clId="Web-{C46E6DE4-DDE2-4DCD-A2C3-5F7892F9562B}" dt="2022-12-05T16:09:24.875" v="365"/>
          <ac:spMkLst>
            <pc:docMk/>
            <pc:sldMk cId="4234032456" sldId="257"/>
            <ac:spMk id="28" creationId="{5CD60141-EEBD-4EC1-8E34-0344C16A18A2}"/>
          </ac:spMkLst>
        </pc:spChg>
        <pc:spChg chg="add">
          <ac:chgData name="Cristina-Madalina Sandu (2018643)" userId="S::2018643@student.uwtsd.ac.uk::111f239e-064a-4ed3-9f00-069c5087768e" providerId="AD" clId="Web-{C46E6DE4-DDE2-4DCD-A2C3-5F7892F9562B}" dt="2022-12-05T16:09:24.875" v="365"/>
          <ac:spMkLst>
            <pc:docMk/>
            <pc:sldMk cId="4234032456" sldId="257"/>
            <ac:spMk id="32" creationId="{C3B0A228-9EA3-4009-A82E-9402BBC726A0}"/>
          </ac:spMkLst>
        </pc:spChg>
        <pc:spChg chg="add">
          <ac:chgData name="Cristina-Madalina Sandu (2018643)" userId="S::2018643@student.uwtsd.ac.uk::111f239e-064a-4ed3-9f00-069c5087768e" providerId="AD" clId="Web-{C46E6DE4-DDE2-4DCD-A2C3-5F7892F9562B}" dt="2022-12-05T16:09:24.875" v="365"/>
          <ac:spMkLst>
            <pc:docMk/>
            <pc:sldMk cId="4234032456" sldId="257"/>
            <ac:spMk id="34" creationId="{48D8C03A-D73E-4E89-A17E-452429264DE0}"/>
          </ac:spMkLst>
        </pc:spChg>
        <pc:picChg chg="add del">
          <ac:chgData name="Cristina-Madalina Sandu (2018643)" userId="S::2018643@student.uwtsd.ac.uk::111f239e-064a-4ed3-9f00-069c5087768e" providerId="AD" clId="Web-{C46E6DE4-DDE2-4DCD-A2C3-5F7892F9562B}" dt="2022-12-05T15:51:21.438" v="163"/>
          <ac:picMkLst>
            <pc:docMk/>
            <pc:sldMk cId="4234032456" sldId="257"/>
            <ac:picMk id="5" creationId="{89B2C1B9-7635-B86B-3E37-929024FD5E26}"/>
          </ac:picMkLst>
        </pc:picChg>
        <pc:picChg chg="add mod ord">
          <ac:chgData name="Cristina-Madalina Sandu (2018643)" userId="S::2018643@student.uwtsd.ac.uk::111f239e-064a-4ed3-9f00-069c5087768e" providerId="AD" clId="Web-{C46E6DE4-DDE2-4DCD-A2C3-5F7892F9562B}" dt="2022-12-05T16:09:24.875" v="365"/>
          <ac:picMkLst>
            <pc:docMk/>
            <pc:sldMk cId="4234032456" sldId="257"/>
            <ac:picMk id="22" creationId="{14312008-E8F9-6F93-40BF-2216314E0A94}"/>
          </ac:picMkLst>
        </pc:picChg>
        <pc:cxnChg chg="add del">
          <ac:chgData name="Cristina-Madalina Sandu (2018643)" userId="S::2018643@student.uwtsd.ac.uk::111f239e-064a-4ed3-9f00-069c5087768e" providerId="AD" clId="Web-{C46E6DE4-DDE2-4DCD-A2C3-5F7892F9562B}" dt="2022-12-05T15:51:21.438" v="163"/>
          <ac:cxnSpMkLst>
            <pc:docMk/>
            <pc:sldMk cId="4234032456" sldId="257"/>
            <ac:cxnSpMk id="11" creationId="{4C75A547-BCD1-42BE-966E-53CA0AB93165}"/>
          </ac:cxnSpMkLst>
        </pc:cxnChg>
        <pc:cxnChg chg="add del">
          <ac:chgData name="Cristina-Madalina Sandu (2018643)" userId="S::2018643@student.uwtsd.ac.uk::111f239e-064a-4ed3-9f00-069c5087768e" providerId="AD" clId="Web-{C46E6DE4-DDE2-4DCD-A2C3-5F7892F9562B}" dt="2022-12-05T16:09:24.875" v="365"/>
          <ac:cxnSpMkLst>
            <pc:docMk/>
            <pc:sldMk cId="4234032456" sldId="257"/>
            <ac:cxnSpMk id="20" creationId="{4C75A547-BCD1-42BE-966E-53CA0AB93165}"/>
          </ac:cxnSpMkLst>
        </pc:cxnChg>
        <pc:cxnChg chg="add">
          <ac:chgData name="Cristina-Madalina Sandu (2018643)" userId="S::2018643@student.uwtsd.ac.uk::111f239e-064a-4ed3-9f00-069c5087768e" providerId="AD" clId="Web-{C46E6DE4-DDE2-4DCD-A2C3-5F7892F9562B}" dt="2022-12-05T16:09:24.875" v="365"/>
          <ac:cxnSpMkLst>
            <pc:docMk/>
            <pc:sldMk cId="4234032456" sldId="257"/>
            <ac:cxnSpMk id="30" creationId="{4C75A547-BCD1-42BE-966E-53CA0AB93165}"/>
          </ac:cxnSpMkLst>
        </pc:cxnChg>
      </pc:sldChg>
      <pc:sldChg chg="addSp delSp modSp new">
        <pc:chgData name="Cristina-Madalina Sandu (2018643)" userId="S::2018643@student.uwtsd.ac.uk::111f239e-064a-4ed3-9f00-069c5087768e" providerId="AD" clId="Web-{C46E6DE4-DDE2-4DCD-A2C3-5F7892F9562B}" dt="2022-12-05T16:08:21.764" v="364" actId="1076"/>
        <pc:sldMkLst>
          <pc:docMk/>
          <pc:sldMk cId="457164043" sldId="258"/>
        </pc:sldMkLst>
        <pc:spChg chg="del mod">
          <ac:chgData name="Cristina-Madalina Sandu (2018643)" userId="S::2018643@student.uwtsd.ac.uk::111f239e-064a-4ed3-9f00-069c5087768e" providerId="AD" clId="Web-{C46E6DE4-DDE2-4DCD-A2C3-5F7892F9562B}" dt="2022-12-05T16:02:10.972" v="337"/>
          <ac:spMkLst>
            <pc:docMk/>
            <pc:sldMk cId="457164043" sldId="258"/>
            <ac:spMk id="2" creationId="{6438B067-BB24-C946-0B14-110C8F82F951}"/>
          </ac:spMkLst>
        </pc:spChg>
        <pc:spChg chg="add del mod">
          <ac:chgData name="Cristina-Madalina Sandu (2018643)" userId="S::2018643@student.uwtsd.ac.uk::111f239e-064a-4ed3-9f00-069c5087768e" providerId="AD" clId="Web-{C46E6DE4-DDE2-4DCD-A2C3-5F7892F9562B}" dt="2022-12-05T16:02:52.833" v="354"/>
          <ac:spMkLst>
            <pc:docMk/>
            <pc:sldMk cId="457164043" sldId="258"/>
            <ac:spMk id="3" creationId="{18BBD69D-3E96-866A-1823-001AAE6324B2}"/>
          </ac:spMkLst>
        </pc:spChg>
        <pc:spChg chg="add mod">
          <ac:chgData name="Cristina-Madalina Sandu (2018643)" userId="S::2018643@student.uwtsd.ac.uk::111f239e-064a-4ed3-9f00-069c5087768e" providerId="AD" clId="Web-{C46E6DE4-DDE2-4DCD-A2C3-5F7892F9562B}" dt="2022-12-05T16:02:03.472" v="336" actId="1076"/>
          <ac:spMkLst>
            <pc:docMk/>
            <pc:sldMk cId="457164043" sldId="258"/>
            <ac:spMk id="4" creationId="{AB64B4ED-0B44-0CE4-2727-3FDBF91C72A1}"/>
          </ac:spMkLst>
        </pc:spChg>
        <pc:spChg chg="add mod">
          <ac:chgData name="Cristina-Madalina Sandu (2018643)" userId="S::2018643@student.uwtsd.ac.uk::111f239e-064a-4ed3-9f00-069c5087768e" providerId="AD" clId="Web-{C46E6DE4-DDE2-4DCD-A2C3-5F7892F9562B}" dt="2022-12-05T16:02:24.488" v="347" actId="20577"/>
          <ac:spMkLst>
            <pc:docMk/>
            <pc:sldMk cId="457164043" sldId="258"/>
            <ac:spMk id="6" creationId="{B2856F12-737A-7C88-466C-1BC744AAB437}"/>
          </ac:spMkLst>
        </pc:spChg>
        <pc:graphicFrameChg chg="add del">
          <ac:chgData name="Cristina-Madalina Sandu (2018643)" userId="S::2018643@student.uwtsd.ac.uk::111f239e-064a-4ed3-9f00-069c5087768e" providerId="AD" clId="Web-{C46E6DE4-DDE2-4DCD-A2C3-5F7892F9562B}" dt="2022-12-05T16:02:40.239" v="349"/>
          <ac:graphicFrameMkLst>
            <pc:docMk/>
            <pc:sldMk cId="457164043" sldId="258"/>
            <ac:graphicFrameMk id="8" creationId="{8319E6AC-B7F0-8014-5B4F-A0368312276A}"/>
          </ac:graphicFrameMkLst>
        </pc:graphicFrameChg>
        <pc:graphicFrameChg chg="add del">
          <ac:chgData name="Cristina-Madalina Sandu (2018643)" userId="S::2018643@student.uwtsd.ac.uk::111f239e-064a-4ed3-9f00-069c5087768e" providerId="AD" clId="Web-{C46E6DE4-DDE2-4DCD-A2C3-5F7892F9562B}" dt="2022-12-05T16:02:44.067" v="351"/>
          <ac:graphicFrameMkLst>
            <pc:docMk/>
            <pc:sldMk cId="457164043" sldId="258"/>
            <ac:graphicFrameMk id="10" creationId="{9D640532-E5E6-A3C6-52C2-217948E48DA8}"/>
          </ac:graphicFrameMkLst>
        </pc:graphicFrameChg>
        <pc:graphicFrameChg chg="add del">
          <ac:chgData name="Cristina-Madalina Sandu (2018643)" userId="S::2018643@student.uwtsd.ac.uk::111f239e-064a-4ed3-9f00-069c5087768e" providerId="AD" clId="Web-{C46E6DE4-DDE2-4DCD-A2C3-5F7892F9562B}" dt="2022-12-05T16:02:52.817" v="353"/>
          <ac:graphicFrameMkLst>
            <pc:docMk/>
            <pc:sldMk cId="457164043" sldId="258"/>
            <ac:graphicFrameMk id="12" creationId="{9773D167-C0FA-1302-A794-BE57FD41BD14}"/>
          </ac:graphicFrameMkLst>
        </pc:graphicFrameChg>
        <pc:graphicFrameChg chg="add mod modGraphic">
          <ac:chgData name="Cristina-Madalina Sandu (2018643)" userId="S::2018643@student.uwtsd.ac.uk::111f239e-064a-4ed3-9f00-069c5087768e" providerId="AD" clId="Web-{C46E6DE4-DDE2-4DCD-A2C3-5F7892F9562B}" dt="2022-12-05T16:08:21.764" v="364" actId="1076"/>
          <ac:graphicFrameMkLst>
            <pc:docMk/>
            <pc:sldMk cId="457164043" sldId="258"/>
            <ac:graphicFrameMk id="14" creationId="{8319E6AC-B7F0-8014-5B4F-A0368312276A}"/>
          </ac:graphicFrameMkLst>
        </pc:graphicFrameChg>
      </pc:sldChg>
      <pc:sldChg chg="modSp new del">
        <pc:chgData name="Cristina-Madalina Sandu (2018643)" userId="S::2018643@student.uwtsd.ac.uk::111f239e-064a-4ed3-9f00-069c5087768e" providerId="AD" clId="Web-{C46E6DE4-DDE2-4DCD-A2C3-5F7892F9562B}" dt="2022-12-05T16:12:27.943" v="422"/>
        <pc:sldMkLst>
          <pc:docMk/>
          <pc:sldMk cId="12240028" sldId="259"/>
        </pc:sldMkLst>
        <pc:spChg chg="mod">
          <ac:chgData name="Cristina-Madalina Sandu (2018643)" userId="S::2018643@student.uwtsd.ac.uk::111f239e-064a-4ed3-9f00-069c5087768e" providerId="AD" clId="Web-{C46E6DE4-DDE2-4DCD-A2C3-5F7892F9562B}" dt="2022-12-05T16:12:26.677" v="421" actId="20577"/>
          <ac:spMkLst>
            <pc:docMk/>
            <pc:sldMk cId="12240028" sldId="259"/>
            <ac:spMk id="2" creationId="{8AA4AA57-19AF-96F5-562B-CEEA2F1773E7}"/>
          </ac:spMkLst>
        </pc:spChg>
      </pc:sldChg>
      <pc:sldChg chg="modSp new del">
        <pc:chgData name="Cristina-Madalina Sandu (2018643)" userId="S::2018643@student.uwtsd.ac.uk::111f239e-064a-4ed3-9f00-069c5087768e" providerId="AD" clId="Web-{C46E6DE4-DDE2-4DCD-A2C3-5F7892F9562B}" dt="2022-12-05T16:13:12.366" v="429"/>
        <pc:sldMkLst>
          <pc:docMk/>
          <pc:sldMk cId="2582555940" sldId="259"/>
        </pc:sldMkLst>
        <pc:spChg chg="mod">
          <ac:chgData name="Cristina-Madalina Sandu (2018643)" userId="S::2018643@student.uwtsd.ac.uk::111f239e-064a-4ed3-9f00-069c5087768e" providerId="AD" clId="Web-{C46E6DE4-DDE2-4DCD-A2C3-5F7892F9562B}" dt="2022-12-05T16:13:08.022" v="428" actId="14100"/>
          <ac:spMkLst>
            <pc:docMk/>
            <pc:sldMk cId="2582555940" sldId="259"/>
            <ac:spMk id="2" creationId="{3A583C77-7BB1-63DB-23EB-A824F72A3FB0}"/>
          </ac:spMkLst>
        </pc:spChg>
        <pc:spChg chg="mod">
          <ac:chgData name="Cristina-Madalina Sandu (2018643)" userId="S::2018643@student.uwtsd.ac.uk::111f239e-064a-4ed3-9f00-069c5087768e" providerId="AD" clId="Web-{C46E6DE4-DDE2-4DCD-A2C3-5F7892F9562B}" dt="2022-12-05T16:12:56.678" v="426" actId="14100"/>
          <ac:spMkLst>
            <pc:docMk/>
            <pc:sldMk cId="2582555940" sldId="259"/>
            <ac:spMk id="3" creationId="{31225D51-4DF1-491E-7C89-5D3E9E12C8B3}"/>
          </ac:spMkLst>
        </pc:spChg>
      </pc:sldChg>
      <pc:sldChg chg="modSp new">
        <pc:chgData name="Cristina-Madalina Sandu (2018643)" userId="S::2018643@student.uwtsd.ac.uk::111f239e-064a-4ed3-9f00-069c5087768e" providerId="AD" clId="Web-{C46E6DE4-DDE2-4DCD-A2C3-5F7892F9562B}" dt="2022-12-05T16:14:38.197" v="432" actId="14100"/>
        <pc:sldMkLst>
          <pc:docMk/>
          <pc:sldMk cId="2782077621" sldId="259"/>
        </pc:sldMkLst>
        <pc:spChg chg="mod">
          <ac:chgData name="Cristina-Madalina Sandu (2018643)" userId="S::2018643@student.uwtsd.ac.uk::111f239e-064a-4ed3-9f00-069c5087768e" providerId="AD" clId="Web-{C46E6DE4-DDE2-4DCD-A2C3-5F7892F9562B}" dt="2022-12-05T16:14:38.197" v="432" actId="14100"/>
          <ac:spMkLst>
            <pc:docMk/>
            <pc:sldMk cId="2782077621" sldId="259"/>
            <ac:spMk id="2" creationId="{6BEA7898-23E6-0033-149C-D70EC0B6D604}"/>
          </ac:spMkLst>
        </pc:spChg>
      </pc:sldChg>
      <pc:sldChg chg="new del">
        <pc:chgData name="Cristina-Madalina Sandu (2018643)" userId="S::2018643@student.uwtsd.ac.uk::111f239e-064a-4ed3-9f00-069c5087768e" providerId="AD" clId="Web-{C46E6DE4-DDE2-4DCD-A2C3-5F7892F9562B}" dt="2022-12-05T16:09:58.767" v="369"/>
        <pc:sldMkLst>
          <pc:docMk/>
          <pc:sldMk cId="3892968423" sldId="259"/>
        </pc:sldMkLst>
      </pc:sldChg>
      <pc:sldChg chg="new del">
        <pc:chgData name="Cristina-Madalina Sandu (2018643)" userId="S::2018643@student.uwtsd.ac.uk::111f239e-064a-4ed3-9f00-069c5087768e" providerId="AD" clId="Web-{C46E6DE4-DDE2-4DCD-A2C3-5F7892F9562B}" dt="2022-12-05T16:09:55.876" v="368"/>
        <pc:sldMkLst>
          <pc:docMk/>
          <pc:sldMk cId="929390740" sldId="260"/>
        </pc:sldMkLst>
      </pc:sldChg>
      <pc:sldMasterChg chg="del delSldLayout">
        <pc:chgData name="Cristina-Madalina Sandu (2018643)" userId="S::2018643@student.uwtsd.ac.uk::111f239e-064a-4ed3-9f00-069c5087768e" providerId="AD" clId="Web-{C46E6DE4-DDE2-4DCD-A2C3-5F7892F9562B}" dt="2022-12-05T15:37:47.353" v="63"/>
        <pc:sldMasterMkLst>
          <pc:docMk/>
          <pc:sldMasterMk cId="2460954070" sldId="2147483660"/>
        </pc:sldMasterMkLst>
        <pc:sldLayoutChg chg="del">
          <pc:chgData name="Cristina-Madalina Sandu (2018643)" userId="S::2018643@student.uwtsd.ac.uk::111f239e-064a-4ed3-9f00-069c5087768e" providerId="AD" clId="Web-{C46E6DE4-DDE2-4DCD-A2C3-5F7892F9562B}" dt="2022-12-05T15:37:47.353" v="63"/>
          <pc:sldLayoutMkLst>
            <pc:docMk/>
            <pc:sldMasterMk cId="2460954070" sldId="2147483660"/>
            <pc:sldLayoutMk cId="2385387890" sldId="2147483661"/>
          </pc:sldLayoutMkLst>
        </pc:sldLayoutChg>
        <pc:sldLayoutChg chg="del">
          <pc:chgData name="Cristina-Madalina Sandu (2018643)" userId="S::2018643@student.uwtsd.ac.uk::111f239e-064a-4ed3-9f00-069c5087768e" providerId="AD" clId="Web-{C46E6DE4-DDE2-4DCD-A2C3-5F7892F9562B}" dt="2022-12-05T15:37:47.353" v="63"/>
          <pc:sldLayoutMkLst>
            <pc:docMk/>
            <pc:sldMasterMk cId="2460954070" sldId="2147483660"/>
            <pc:sldLayoutMk cId="949138452" sldId="2147483662"/>
          </pc:sldLayoutMkLst>
        </pc:sldLayoutChg>
        <pc:sldLayoutChg chg="del">
          <pc:chgData name="Cristina-Madalina Sandu (2018643)" userId="S::2018643@student.uwtsd.ac.uk::111f239e-064a-4ed3-9f00-069c5087768e" providerId="AD" clId="Web-{C46E6DE4-DDE2-4DCD-A2C3-5F7892F9562B}" dt="2022-12-05T15:37:47.353" v="63"/>
          <pc:sldLayoutMkLst>
            <pc:docMk/>
            <pc:sldMasterMk cId="2460954070" sldId="2147483660"/>
            <pc:sldLayoutMk cId="2591524520" sldId="2147483663"/>
          </pc:sldLayoutMkLst>
        </pc:sldLayoutChg>
        <pc:sldLayoutChg chg="del">
          <pc:chgData name="Cristina-Madalina Sandu (2018643)" userId="S::2018643@student.uwtsd.ac.uk::111f239e-064a-4ed3-9f00-069c5087768e" providerId="AD" clId="Web-{C46E6DE4-DDE2-4DCD-A2C3-5F7892F9562B}" dt="2022-12-05T15:37:47.353" v="63"/>
          <pc:sldLayoutMkLst>
            <pc:docMk/>
            <pc:sldMasterMk cId="2460954070" sldId="2147483660"/>
            <pc:sldLayoutMk cId="1203092039" sldId="2147483664"/>
          </pc:sldLayoutMkLst>
        </pc:sldLayoutChg>
        <pc:sldLayoutChg chg="del">
          <pc:chgData name="Cristina-Madalina Sandu (2018643)" userId="S::2018643@student.uwtsd.ac.uk::111f239e-064a-4ed3-9f00-069c5087768e" providerId="AD" clId="Web-{C46E6DE4-DDE2-4DCD-A2C3-5F7892F9562B}" dt="2022-12-05T15:37:47.353" v="63"/>
          <pc:sldLayoutMkLst>
            <pc:docMk/>
            <pc:sldMasterMk cId="2460954070" sldId="2147483660"/>
            <pc:sldLayoutMk cId="3733172339" sldId="2147483665"/>
          </pc:sldLayoutMkLst>
        </pc:sldLayoutChg>
        <pc:sldLayoutChg chg="del">
          <pc:chgData name="Cristina-Madalina Sandu (2018643)" userId="S::2018643@student.uwtsd.ac.uk::111f239e-064a-4ed3-9f00-069c5087768e" providerId="AD" clId="Web-{C46E6DE4-DDE2-4DCD-A2C3-5F7892F9562B}" dt="2022-12-05T15:37:47.353" v="63"/>
          <pc:sldLayoutMkLst>
            <pc:docMk/>
            <pc:sldMasterMk cId="2460954070" sldId="2147483660"/>
            <pc:sldLayoutMk cId="3210312558" sldId="2147483666"/>
          </pc:sldLayoutMkLst>
        </pc:sldLayoutChg>
        <pc:sldLayoutChg chg="del">
          <pc:chgData name="Cristina-Madalina Sandu (2018643)" userId="S::2018643@student.uwtsd.ac.uk::111f239e-064a-4ed3-9f00-069c5087768e" providerId="AD" clId="Web-{C46E6DE4-DDE2-4DCD-A2C3-5F7892F9562B}" dt="2022-12-05T15:37:47.353" v="63"/>
          <pc:sldLayoutMkLst>
            <pc:docMk/>
            <pc:sldMasterMk cId="2460954070" sldId="2147483660"/>
            <pc:sldLayoutMk cId="3146388984" sldId="2147483667"/>
          </pc:sldLayoutMkLst>
        </pc:sldLayoutChg>
        <pc:sldLayoutChg chg="del">
          <pc:chgData name="Cristina-Madalina Sandu (2018643)" userId="S::2018643@student.uwtsd.ac.uk::111f239e-064a-4ed3-9f00-069c5087768e" providerId="AD" clId="Web-{C46E6DE4-DDE2-4DCD-A2C3-5F7892F9562B}" dt="2022-12-05T15:37:47.353" v="63"/>
          <pc:sldLayoutMkLst>
            <pc:docMk/>
            <pc:sldMasterMk cId="2460954070" sldId="2147483660"/>
            <pc:sldLayoutMk cId="3171841454" sldId="2147483668"/>
          </pc:sldLayoutMkLst>
        </pc:sldLayoutChg>
        <pc:sldLayoutChg chg="del">
          <pc:chgData name="Cristina-Madalina Sandu (2018643)" userId="S::2018643@student.uwtsd.ac.uk::111f239e-064a-4ed3-9f00-069c5087768e" providerId="AD" clId="Web-{C46E6DE4-DDE2-4DCD-A2C3-5F7892F9562B}" dt="2022-12-05T15:37:47.353" v="63"/>
          <pc:sldLayoutMkLst>
            <pc:docMk/>
            <pc:sldMasterMk cId="2460954070" sldId="2147483660"/>
            <pc:sldLayoutMk cId="1718958274" sldId="2147483669"/>
          </pc:sldLayoutMkLst>
        </pc:sldLayoutChg>
        <pc:sldLayoutChg chg="del">
          <pc:chgData name="Cristina-Madalina Sandu (2018643)" userId="S::2018643@student.uwtsd.ac.uk::111f239e-064a-4ed3-9f00-069c5087768e" providerId="AD" clId="Web-{C46E6DE4-DDE2-4DCD-A2C3-5F7892F9562B}" dt="2022-12-05T15:37:47.353" v="63"/>
          <pc:sldLayoutMkLst>
            <pc:docMk/>
            <pc:sldMasterMk cId="2460954070" sldId="2147483660"/>
            <pc:sldLayoutMk cId="2202905451" sldId="2147483670"/>
          </pc:sldLayoutMkLst>
        </pc:sldLayoutChg>
        <pc:sldLayoutChg chg="del">
          <pc:chgData name="Cristina-Madalina Sandu (2018643)" userId="S::2018643@student.uwtsd.ac.uk::111f239e-064a-4ed3-9f00-069c5087768e" providerId="AD" clId="Web-{C46E6DE4-DDE2-4DCD-A2C3-5F7892F9562B}" dt="2022-12-05T15:37:47.353" v="63"/>
          <pc:sldLayoutMkLst>
            <pc:docMk/>
            <pc:sldMasterMk cId="2460954070" sldId="2147483660"/>
            <pc:sldLayoutMk cId="3479445657" sldId="2147483671"/>
          </pc:sldLayoutMkLst>
        </pc:sldLayoutChg>
      </pc:sldMasterChg>
      <pc:sldMasterChg chg="add addSldLayout">
        <pc:chgData name="Cristina-Madalina Sandu (2018643)" userId="S::2018643@student.uwtsd.ac.uk::111f239e-064a-4ed3-9f00-069c5087768e" providerId="AD" clId="Web-{C46E6DE4-DDE2-4DCD-A2C3-5F7892F9562B}" dt="2022-12-05T15:37:47.353" v="63"/>
        <pc:sldMasterMkLst>
          <pc:docMk/>
          <pc:sldMasterMk cId="3873240527" sldId="2147483685"/>
        </pc:sldMasterMkLst>
        <pc:sldLayoutChg chg="add">
          <pc:chgData name="Cristina-Madalina Sandu (2018643)" userId="S::2018643@student.uwtsd.ac.uk::111f239e-064a-4ed3-9f00-069c5087768e" providerId="AD" clId="Web-{C46E6DE4-DDE2-4DCD-A2C3-5F7892F9562B}" dt="2022-12-05T15:37:47.353" v="63"/>
          <pc:sldLayoutMkLst>
            <pc:docMk/>
            <pc:sldMasterMk cId="3873240527" sldId="2147483685"/>
            <pc:sldLayoutMk cId="3373650416" sldId="2147483674"/>
          </pc:sldLayoutMkLst>
        </pc:sldLayoutChg>
        <pc:sldLayoutChg chg="add">
          <pc:chgData name="Cristina-Madalina Sandu (2018643)" userId="S::2018643@student.uwtsd.ac.uk::111f239e-064a-4ed3-9f00-069c5087768e" providerId="AD" clId="Web-{C46E6DE4-DDE2-4DCD-A2C3-5F7892F9562B}" dt="2022-12-05T15:37:47.353" v="63"/>
          <pc:sldLayoutMkLst>
            <pc:docMk/>
            <pc:sldMasterMk cId="3873240527" sldId="2147483685"/>
            <pc:sldLayoutMk cId="1121016731" sldId="2147483675"/>
          </pc:sldLayoutMkLst>
        </pc:sldLayoutChg>
        <pc:sldLayoutChg chg="add">
          <pc:chgData name="Cristina-Madalina Sandu (2018643)" userId="S::2018643@student.uwtsd.ac.uk::111f239e-064a-4ed3-9f00-069c5087768e" providerId="AD" clId="Web-{C46E6DE4-DDE2-4DCD-A2C3-5F7892F9562B}" dt="2022-12-05T15:37:47.353" v="63"/>
          <pc:sldLayoutMkLst>
            <pc:docMk/>
            <pc:sldMasterMk cId="3873240527" sldId="2147483685"/>
            <pc:sldLayoutMk cId="138580976" sldId="2147483676"/>
          </pc:sldLayoutMkLst>
        </pc:sldLayoutChg>
        <pc:sldLayoutChg chg="add">
          <pc:chgData name="Cristina-Madalina Sandu (2018643)" userId="S::2018643@student.uwtsd.ac.uk::111f239e-064a-4ed3-9f00-069c5087768e" providerId="AD" clId="Web-{C46E6DE4-DDE2-4DCD-A2C3-5F7892F9562B}" dt="2022-12-05T15:37:47.353" v="63"/>
          <pc:sldLayoutMkLst>
            <pc:docMk/>
            <pc:sldMasterMk cId="3873240527" sldId="2147483685"/>
            <pc:sldLayoutMk cId="3310779026" sldId="2147483677"/>
          </pc:sldLayoutMkLst>
        </pc:sldLayoutChg>
        <pc:sldLayoutChg chg="add">
          <pc:chgData name="Cristina-Madalina Sandu (2018643)" userId="S::2018643@student.uwtsd.ac.uk::111f239e-064a-4ed3-9f00-069c5087768e" providerId="AD" clId="Web-{C46E6DE4-DDE2-4DCD-A2C3-5F7892F9562B}" dt="2022-12-05T15:37:47.353" v="63"/>
          <pc:sldLayoutMkLst>
            <pc:docMk/>
            <pc:sldMasterMk cId="3873240527" sldId="2147483685"/>
            <pc:sldLayoutMk cId="4236140868" sldId="2147483678"/>
          </pc:sldLayoutMkLst>
        </pc:sldLayoutChg>
        <pc:sldLayoutChg chg="add">
          <pc:chgData name="Cristina-Madalina Sandu (2018643)" userId="S::2018643@student.uwtsd.ac.uk::111f239e-064a-4ed3-9f00-069c5087768e" providerId="AD" clId="Web-{C46E6DE4-DDE2-4DCD-A2C3-5F7892F9562B}" dt="2022-12-05T15:37:47.353" v="63"/>
          <pc:sldLayoutMkLst>
            <pc:docMk/>
            <pc:sldMasterMk cId="3873240527" sldId="2147483685"/>
            <pc:sldLayoutMk cId="295317644" sldId="2147483679"/>
          </pc:sldLayoutMkLst>
        </pc:sldLayoutChg>
        <pc:sldLayoutChg chg="add">
          <pc:chgData name="Cristina-Madalina Sandu (2018643)" userId="S::2018643@student.uwtsd.ac.uk::111f239e-064a-4ed3-9f00-069c5087768e" providerId="AD" clId="Web-{C46E6DE4-DDE2-4DCD-A2C3-5F7892F9562B}" dt="2022-12-05T15:37:47.353" v="63"/>
          <pc:sldLayoutMkLst>
            <pc:docMk/>
            <pc:sldMasterMk cId="3873240527" sldId="2147483685"/>
            <pc:sldLayoutMk cId="4024246379" sldId="2147483680"/>
          </pc:sldLayoutMkLst>
        </pc:sldLayoutChg>
        <pc:sldLayoutChg chg="add">
          <pc:chgData name="Cristina-Madalina Sandu (2018643)" userId="S::2018643@student.uwtsd.ac.uk::111f239e-064a-4ed3-9f00-069c5087768e" providerId="AD" clId="Web-{C46E6DE4-DDE2-4DCD-A2C3-5F7892F9562B}" dt="2022-12-05T15:37:47.353" v="63"/>
          <pc:sldLayoutMkLst>
            <pc:docMk/>
            <pc:sldMasterMk cId="3873240527" sldId="2147483685"/>
            <pc:sldLayoutMk cId="2588136036" sldId="2147483681"/>
          </pc:sldLayoutMkLst>
        </pc:sldLayoutChg>
        <pc:sldLayoutChg chg="add">
          <pc:chgData name="Cristina-Madalina Sandu (2018643)" userId="S::2018643@student.uwtsd.ac.uk::111f239e-064a-4ed3-9f00-069c5087768e" providerId="AD" clId="Web-{C46E6DE4-DDE2-4DCD-A2C3-5F7892F9562B}" dt="2022-12-05T15:37:47.353" v="63"/>
          <pc:sldLayoutMkLst>
            <pc:docMk/>
            <pc:sldMasterMk cId="3873240527" sldId="2147483685"/>
            <pc:sldLayoutMk cId="2580372281" sldId="2147483682"/>
          </pc:sldLayoutMkLst>
        </pc:sldLayoutChg>
        <pc:sldLayoutChg chg="add">
          <pc:chgData name="Cristina-Madalina Sandu (2018643)" userId="S::2018643@student.uwtsd.ac.uk::111f239e-064a-4ed3-9f00-069c5087768e" providerId="AD" clId="Web-{C46E6DE4-DDE2-4DCD-A2C3-5F7892F9562B}" dt="2022-12-05T15:37:47.353" v="63"/>
          <pc:sldLayoutMkLst>
            <pc:docMk/>
            <pc:sldMasterMk cId="3873240527" sldId="2147483685"/>
            <pc:sldLayoutMk cId="1592864679" sldId="2147483683"/>
          </pc:sldLayoutMkLst>
        </pc:sldLayoutChg>
        <pc:sldLayoutChg chg="add">
          <pc:chgData name="Cristina-Madalina Sandu (2018643)" userId="S::2018643@student.uwtsd.ac.uk::111f239e-064a-4ed3-9f00-069c5087768e" providerId="AD" clId="Web-{C46E6DE4-DDE2-4DCD-A2C3-5F7892F9562B}" dt="2022-12-05T15:37:47.353" v="63"/>
          <pc:sldLayoutMkLst>
            <pc:docMk/>
            <pc:sldMasterMk cId="3873240527" sldId="2147483685"/>
            <pc:sldLayoutMk cId="1007259867" sldId="2147483684"/>
          </pc:sldLayoutMkLst>
        </pc:sldLayoutChg>
      </pc:sldMasterChg>
    </pc:docChg>
  </pc:docChgLst>
  <pc:docChgLst>
    <pc:chgData name="Cristina-Madalina Sandu (2018643)" userId="S::2018643@student.uwtsd.ac.uk::111f239e-064a-4ed3-9f00-069c5087768e" providerId="AD" clId="Web-{0B21B474-CDE5-BD69-F8E5-BBA5ACEBC5AF}"/>
    <pc:docChg chg="addSld delSld modSld sldOrd addMainMaster delMainMaster">
      <pc:chgData name="Cristina-Madalina Sandu (2018643)" userId="S::2018643@student.uwtsd.ac.uk::111f239e-064a-4ed3-9f00-069c5087768e" providerId="AD" clId="Web-{0B21B474-CDE5-BD69-F8E5-BBA5ACEBC5AF}" dt="2022-12-06T11:25:40.329" v="3141" actId="20577"/>
      <pc:docMkLst>
        <pc:docMk/>
      </pc:docMkLst>
      <pc:sldChg chg="delSp modSp mod modClrScheme delDesignElem chgLayout">
        <pc:chgData name="Cristina-Madalina Sandu (2018643)" userId="S::2018643@student.uwtsd.ac.uk::111f239e-064a-4ed3-9f00-069c5087768e" providerId="AD" clId="Web-{0B21B474-CDE5-BD69-F8E5-BBA5ACEBC5AF}" dt="2022-12-05T22:28:49.390" v="2014"/>
        <pc:sldMkLst>
          <pc:docMk/>
          <pc:sldMk cId="109857222" sldId="256"/>
        </pc:sldMkLst>
        <pc:spChg chg="mod ord">
          <ac:chgData name="Cristina-Madalina Sandu (2018643)" userId="S::2018643@student.uwtsd.ac.uk::111f239e-064a-4ed3-9f00-069c5087768e" providerId="AD" clId="Web-{0B21B474-CDE5-BD69-F8E5-BBA5ACEBC5AF}" dt="2022-12-05T22:28:49.390" v="2014"/>
          <ac:spMkLst>
            <pc:docMk/>
            <pc:sldMk cId="109857222" sldId="256"/>
            <ac:spMk id="2" creationId="{00000000-0000-0000-0000-000000000000}"/>
          </ac:spMkLst>
        </pc:spChg>
        <pc:spChg chg="mod ord">
          <ac:chgData name="Cristina-Madalina Sandu (2018643)" userId="S::2018643@student.uwtsd.ac.uk::111f239e-064a-4ed3-9f00-069c5087768e" providerId="AD" clId="Web-{0B21B474-CDE5-BD69-F8E5-BBA5ACEBC5AF}" dt="2022-12-05T22:28:49.390" v="2014"/>
          <ac:spMkLst>
            <pc:docMk/>
            <pc:sldMk cId="109857222" sldId="256"/>
            <ac:spMk id="3" creationId="{00000000-0000-0000-0000-000000000000}"/>
          </ac:spMkLst>
        </pc:spChg>
        <pc:spChg chg="del">
          <ac:chgData name="Cristina-Madalina Sandu (2018643)" userId="S::2018643@student.uwtsd.ac.uk::111f239e-064a-4ed3-9f00-069c5087768e" providerId="AD" clId="Web-{0B21B474-CDE5-BD69-F8E5-BBA5ACEBC5AF}" dt="2022-12-05T22:28:49.390" v="2014"/>
          <ac:spMkLst>
            <pc:docMk/>
            <pc:sldMk cId="109857222" sldId="256"/>
            <ac:spMk id="10" creationId="{4DE524F2-C7AF-4466-BA99-09C19DE0D819}"/>
          </ac:spMkLst>
        </pc:spChg>
        <pc:spChg chg="del">
          <ac:chgData name="Cristina-Madalina Sandu (2018643)" userId="S::2018643@student.uwtsd.ac.uk::111f239e-064a-4ed3-9f00-069c5087768e" providerId="AD" clId="Web-{0B21B474-CDE5-BD69-F8E5-BBA5ACEBC5AF}" dt="2022-12-05T22:28:49.390" v="2014"/>
          <ac:spMkLst>
            <pc:docMk/>
            <pc:sldMk cId="109857222" sldId="256"/>
            <ac:spMk id="12" creationId="{904E317E-14BB-4200-84F3-2064B4C971B7}"/>
          </ac:spMkLst>
        </pc:spChg>
        <pc:spChg chg="del">
          <ac:chgData name="Cristina-Madalina Sandu (2018643)" userId="S::2018643@student.uwtsd.ac.uk::111f239e-064a-4ed3-9f00-069c5087768e" providerId="AD" clId="Web-{0B21B474-CDE5-BD69-F8E5-BBA5ACEBC5AF}" dt="2022-12-05T22:28:49.390" v="2014"/>
          <ac:spMkLst>
            <pc:docMk/>
            <pc:sldMk cId="109857222" sldId="256"/>
            <ac:spMk id="14" creationId="{1DF94A24-8152-43C5-86F3-5CC95D8090E2}"/>
          </ac:spMkLst>
        </pc:spChg>
      </pc:sldChg>
      <pc:sldChg chg="delSp modSp mod modClrScheme delDesignElem chgLayout">
        <pc:chgData name="Cristina-Madalina Sandu (2018643)" userId="S::2018643@student.uwtsd.ac.uk::111f239e-064a-4ed3-9f00-069c5087768e" providerId="AD" clId="Web-{0B21B474-CDE5-BD69-F8E5-BBA5ACEBC5AF}" dt="2022-12-05T22:28:49.390" v="2014"/>
        <pc:sldMkLst>
          <pc:docMk/>
          <pc:sldMk cId="4234032456" sldId="257"/>
        </pc:sldMkLst>
        <pc:spChg chg="mod ord">
          <ac:chgData name="Cristina-Madalina Sandu (2018643)" userId="S::2018643@student.uwtsd.ac.uk::111f239e-064a-4ed3-9f00-069c5087768e" providerId="AD" clId="Web-{0B21B474-CDE5-BD69-F8E5-BBA5ACEBC5AF}" dt="2022-12-05T22:28:49.390" v="2014"/>
          <ac:spMkLst>
            <pc:docMk/>
            <pc:sldMk cId="4234032456" sldId="257"/>
            <ac:spMk id="2" creationId="{6BFD7A83-0D46-DA8D-F9DA-E0EE919ED0A4}"/>
          </ac:spMkLst>
        </pc:spChg>
        <pc:spChg chg="del">
          <ac:chgData name="Cristina-Madalina Sandu (2018643)" userId="S::2018643@student.uwtsd.ac.uk::111f239e-064a-4ed3-9f00-069c5087768e" providerId="AD" clId="Web-{0B21B474-CDE5-BD69-F8E5-BBA5ACEBC5AF}" dt="2022-12-05T22:28:49.390" v="2014"/>
          <ac:spMkLst>
            <pc:docMk/>
            <pc:sldMk cId="4234032456" sldId="257"/>
            <ac:spMk id="28" creationId="{5CD60141-EEBD-4EC1-8E34-0344C16A18A2}"/>
          </ac:spMkLst>
        </pc:spChg>
        <pc:spChg chg="del">
          <ac:chgData name="Cristina-Madalina Sandu (2018643)" userId="S::2018643@student.uwtsd.ac.uk::111f239e-064a-4ed3-9f00-069c5087768e" providerId="AD" clId="Web-{0B21B474-CDE5-BD69-F8E5-BBA5ACEBC5AF}" dt="2022-12-05T22:28:49.390" v="2014"/>
          <ac:spMkLst>
            <pc:docMk/>
            <pc:sldMk cId="4234032456" sldId="257"/>
            <ac:spMk id="32" creationId="{C3B0A228-9EA3-4009-A82E-9402BBC726A0}"/>
          </ac:spMkLst>
        </pc:spChg>
        <pc:spChg chg="del">
          <ac:chgData name="Cristina-Madalina Sandu (2018643)" userId="S::2018643@student.uwtsd.ac.uk::111f239e-064a-4ed3-9f00-069c5087768e" providerId="AD" clId="Web-{0B21B474-CDE5-BD69-F8E5-BBA5ACEBC5AF}" dt="2022-12-05T22:28:49.390" v="2014"/>
          <ac:spMkLst>
            <pc:docMk/>
            <pc:sldMk cId="4234032456" sldId="257"/>
            <ac:spMk id="34" creationId="{48D8C03A-D73E-4E89-A17E-452429264DE0}"/>
          </ac:spMkLst>
        </pc:spChg>
        <pc:cxnChg chg="del">
          <ac:chgData name="Cristina-Madalina Sandu (2018643)" userId="S::2018643@student.uwtsd.ac.uk::111f239e-064a-4ed3-9f00-069c5087768e" providerId="AD" clId="Web-{0B21B474-CDE5-BD69-F8E5-BBA5ACEBC5AF}" dt="2022-12-05T22:28:49.390" v="2014"/>
          <ac:cxnSpMkLst>
            <pc:docMk/>
            <pc:sldMk cId="4234032456" sldId="257"/>
            <ac:cxnSpMk id="30" creationId="{4C75A547-BCD1-42BE-966E-53CA0AB93165}"/>
          </ac:cxnSpMkLst>
        </pc:cxnChg>
      </pc:sldChg>
      <pc:sldChg chg="modSp mod modClrScheme chgLayout">
        <pc:chgData name="Cristina-Madalina Sandu (2018643)" userId="S::2018643@student.uwtsd.ac.uk::111f239e-064a-4ed3-9f00-069c5087768e" providerId="AD" clId="Web-{0B21B474-CDE5-BD69-F8E5-BBA5ACEBC5AF}" dt="2022-12-05T22:28:49.390" v="2014"/>
        <pc:sldMkLst>
          <pc:docMk/>
          <pc:sldMk cId="457164043" sldId="258"/>
        </pc:sldMkLst>
        <pc:spChg chg="mod ord">
          <ac:chgData name="Cristina-Madalina Sandu (2018643)" userId="S::2018643@student.uwtsd.ac.uk::111f239e-064a-4ed3-9f00-069c5087768e" providerId="AD" clId="Web-{0B21B474-CDE5-BD69-F8E5-BBA5ACEBC5AF}" dt="2022-12-05T22:28:49.390" v="2014"/>
          <ac:spMkLst>
            <pc:docMk/>
            <pc:sldMk cId="457164043" sldId="258"/>
            <ac:spMk id="6" creationId="{B2856F12-737A-7C88-466C-1BC744AAB437}"/>
          </ac:spMkLst>
        </pc:spChg>
        <pc:graphicFrameChg chg="mod ord">
          <ac:chgData name="Cristina-Madalina Sandu (2018643)" userId="S::2018643@student.uwtsd.ac.uk::111f239e-064a-4ed3-9f00-069c5087768e" providerId="AD" clId="Web-{0B21B474-CDE5-BD69-F8E5-BBA5ACEBC5AF}" dt="2022-12-05T22:28:49.390" v="2014"/>
          <ac:graphicFrameMkLst>
            <pc:docMk/>
            <pc:sldMk cId="457164043" sldId="258"/>
            <ac:graphicFrameMk id="14" creationId="{8319E6AC-B7F0-8014-5B4F-A0368312276A}"/>
          </ac:graphicFrameMkLst>
        </pc:graphicFrameChg>
      </pc:sldChg>
      <pc:sldChg chg="add del replId">
        <pc:chgData name="Cristina-Madalina Sandu (2018643)" userId="S::2018643@student.uwtsd.ac.uk::111f239e-064a-4ed3-9f00-069c5087768e" providerId="AD" clId="Web-{0B21B474-CDE5-BD69-F8E5-BBA5ACEBC5AF}" dt="2022-12-05T19:16:31.722" v="171"/>
        <pc:sldMkLst>
          <pc:docMk/>
          <pc:sldMk cId="1429188103" sldId="259"/>
        </pc:sldMkLst>
      </pc:sldChg>
      <pc:sldChg chg="addSp modSp new mod ord setBg modClrScheme chgLayout">
        <pc:chgData name="Cristina-Madalina Sandu (2018643)" userId="S::2018643@student.uwtsd.ac.uk::111f239e-064a-4ed3-9f00-069c5087768e" providerId="AD" clId="Web-{0B21B474-CDE5-BD69-F8E5-BBA5ACEBC5AF}" dt="2022-12-05T22:29:55.861" v="2018"/>
        <pc:sldMkLst>
          <pc:docMk/>
          <pc:sldMk cId="2581308760" sldId="259"/>
        </pc:sldMkLst>
        <pc:spChg chg="mod ord">
          <ac:chgData name="Cristina-Madalina Sandu (2018643)" userId="S::2018643@student.uwtsd.ac.uk::111f239e-064a-4ed3-9f00-069c5087768e" providerId="AD" clId="Web-{0B21B474-CDE5-BD69-F8E5-BBA5ACEBC5AF}" dt="2022-12-05T22:29:55.861" v="2018"/>
          <ac:spMkLst>
            <pc:docMk/>
            <pc:sldMk cId="2581308760" sldId="259"/>
            <ac:spMk id="2" creationId="{3FFD64A8-A7E4-8795-13A6-494484BCA611}"/>
          </ac:spMkLst>
        </pc:spChg>
        <pc:spChg chg="mod ord">
          <ac:chgData name="Cristina-Madalina Sandu (2018643)" userId="S::2018643@student.uwtsd.ac.uk::111f239e-064a-4ed3-9f00-069c5087768e" providerId="AD" clId="Web-{0B21B474-CDE5-BD69-F8E5-BBA5ACEBC5AF}" dt="2022-12-05T22:29:55.861" v="2018"/>
          <ac:spMkLst>
            <pc:docMk/>
            <pc:sldMk cId="2581308760" sldId="259"/>
            <ac:spMk id="3" creationId="{F5E7BF3C-F305-46BB-DF2B-2C9A444ACCDB}"/>
          </ac:spMkLst>
        </pc:spChg>
        <pc:spChg chg="add">
          <ac:chgData name="Cristina-Madalina Sandu (2018643)" userId="S::2018643@student.uwtsd.ac.uk::111f239e-064a-4ed3-9f00-069c5087768e" providerId="AD" clId="Web-{0B21B474-CDE5-BD69-F8E5-BBA5ACEBC5AF}" dt="2022-12-05T22:29:55.861" v="2018"/>
          <ac:spMkLst>
            <pc:docMk/>
            <pc:sldMk cId="2581308760" sldId="259"/>
            <ac:spMk id="8" creationId="{C8643778-7F6C-4E8D-84D1-D5CDB9928191}"/>
          </ac:spMkLst>
        </pc:spChg>
        <pc:spChg chg="add">
          <ac:chgData name="Cristina-Madalina Sandu (2018643)" userId="S::2018643@student.uwtsd.ac.uk::111f239e-064a-4ed3-9f00-069c5087768e" providerId="AD" clId="Web-{0B21B474-CDE5-BD69-F8E5-BBA5ACEBC5AF}" dt="2022-12-05T22:29:55.861" v="2018"/>
          <ac:spMkLst>
            <pc:docMk/>
            <pc:sldMk cId="2581308760" sldId="259"/>
            <ac:spMk id="10" creationId="{1D22F88D-6907-48AF-B024-346E855E0D96}"/>
          </ac:spMkLst>
        </pc:spChg>
        <pc:grpChg chg="add">
          <ac:chgData name="Cristina-Madalina Sandu (2018643)" userId="S::2018643@student.uwtsd.ac.uk::111f239e-064a-4ed3-9f00-069c5087768e" providerId="AD" clId="Web-{0B21B474-CDE5-BD69-F8E5-BBA5ACEBC5AF}" dt="2022-12-05T22:29:55.861" v="2018"/>
          <ac:grpSpMkLst>
            <pc:docMk/>
            <pc:sldMk cId="2581308760" sldId="259"/>
            <ac:grpSpMk id="12" creationId="{F3842748-48B5-4DD0-A06A-A31C74024A99}"/>
          </ac:grpSpMkLst>
        </pc:grpChg>
      </pc:sldChg>
      <pc:sldChg chg="modSp del">
        <pc:chgData name="Cristina-Madalina Sandu (2018643)" userId="S::2018643@student.uwtsd.ac.uk::111f239e-064a-4ed3-9f00-069c5087768e" providerId="AD" clId="Web-{0B21B474-CDE5-BD69-F8E5-BBA5ACEBC5AF}" dt="2022-12-05T19:16:03.612" v="169"/>
        <pc:sldMkLst>
          <pc:docMk/>
          <pc:sldMk cId="2782077621" sldId="259"/>
        </pc:sldMkLst>
        <pc:spChg chg="mod">
          <ac:chgData name="Cristina-Madalina Sandu (2018643)" userId="S::2018643@student.uwtsd.ac.uk::111f239e-064a-4ed3-9f00-069c5087768e" providerId="AD" clId="Web-{0B21B474-CDE5-BD69-F8E5-BBA5ACEBC5AF}" dt="2022-12-05T19:15:59.862" v="168" actId="1076"/>
          <ac:spMkLst>
            <pc:docMk/>
            <pc:sldMk cId="2782077621" sldId="259"/>
            <ac:spMk id="2" creationId="{6BEA7898-23E6-0033-149C-D70EC0B6D604}"/>
          </ac:spMkLst>
        </pc:spChg>
        <pc:spChg chg="mod">
          <ac:chgData name="Cristina-Madalina Sandu (2018643)" userId="S::2018643@student.uwtsd.ac.uk::111f239e-064a-4ed3-9f00-069c5087768e" providerId="AD" clId="Web-{0B21B474-CDE5-BD69-F8E5-BBA5ACEBC5AF}" dt="2022-12-05T19:01:11.238" v="101" actId="20577"/>
          <ac:spMkLst>
            <pc:docMk/>
            <pc:sldMk cId="2782077621" sldId="259"/>
            <ac:spMk id="3" creationId="{A62F5D58-95D3-71A0-568F-ACBCC136CE0B}"/>
          </ac:spMkLst>
        </pc:spChg>
      </pc:sldChg>
      <pc:sldChg chg="addSp modSp new del">
        <pc:chgData name="Cristina-Madalina Sandu (2018643)" userId="S::2018643@student.uwtsd.ac.uk::111f239e-064a-4ed3-9f00-069c5087768e" providerId="AD" clId="Web-{0B21B474-CDE5-BD69-F8E5-BBA5ACEBC5AF}" dt="2022-12-05T19:15:28.876" v="165"/>
        <pc:sldMkLst>
          <pc:docMk/>
          <pc:sldMk cId="1455789906" sldId="260"/>
        </pc:sldMkLst>
        <pc:spChg chg="add mod">
          <ac:chgData name="Cristina-Madalina Sandu (2018643)" userId="S::2018643@student.uwtsd.ac.uk::111f239e-064a-4ed3-9f00-069c5087768e" providerId="AD" clId="Web-{0B21B474-CDE5-BD69-F8E5-BBA5ACEBC5AF}" dt="2022-12-05T19:15:21.548" v="164" actId="20577"/>
          <ac:spMkLst>
            <pc:docMk/>
            <pc:sldMk cId="1455789906" sldId="260"/>
            <ac:spMk id="2" creationId="{23B2D733-0D3F-48BC-5C25-469AC8BC89B6}"/>
          </ac:spMkLst>
        </pc:spChg>
      </pc:sldChg>
      <pc:sldChg chg="addSp delSp modSp new mod modClrScheme chgLayout">
        <pc:chgData name="Cristina-Madalina Sandu (2018643)" userId="S::2018643@student.uwtsd.ac.uk::111f239e-064a-4ed3-9f00-069c5087768e" providerId="AD" clId="Web-{0B21B474-CDE5-BD69-F8E5-BBA5ACEBC5AF}" dt="2022-12-05T22:29:44.313" v="2017"/>
        <pc:sldMkLst>
          <pc:docMk/>
          <pc:sldMk cId="2252680452" sldId="260"/>
        </pc:sldMkLst>
        <pc:spChg chg="mod ord">
          <ac:chgData name="Cristina-Madalina Sandu (2018643)" userId="S::2018643@student.uwtsd.ac.uk::111f239e-064a-4ed3-9f00-069c5087768e" providerId="AD" clId="Web-{0B21B474-CDE5-BD69-F8E5-BBA5ACEBC5AF}" dt="2022-12-05T22:28:49.390" v="2014"/>
          <ac:spMkLst>
            <pc:docMk/>
            <pc:sldMk cId="2252680452" sldId="260"/>
            <ac:spMk id="2" creationId="{E00CC025-1ABF-97F4-CB4A-5DA64A1ABA56}"/>
          </ac:spMkLst>
        </pc:spChg>
        <pc:spChg chg="del mod ord">
          <ac:chgData name="Cristina-Madalina Sandu (2018643)" userId="S::2018643@student.uwtsd.ac.uk::111f239e-064a-4ed3-9f00-069c5087768e" providerId="AD" clId="Web-{0B21B474-CDE5-BD69-F8E5-BBA5ACEBC5AF}" dt="2022-12-05T22:29:44.313" v="2017"/>
          <ac:spMkLst>
            <pc:docMk/>
            <pc:sldMk cId="2252680452" sldId="260"/>
            <ac:spMk id="3" creationId="{5E4A184C-846F-0A02-D16A-9FD69375897C}"/>
          </ac:spMkLst>
        </pc:spChg>
        <pc:spChg chg="add mod">
          <ac:chgData name="Cristina-Madalina Sandu (2018643)" userId="S::2018643@student.uwtsd.ac.uk::111f239e-064a-4ed3-9f00-069c5087768e" providerId="AD" clId="Web-{0B21B474-CDE5-BD69-F8E5-BBA5ACEBC5AF}" dt="2022-12-05T19:33:13.490" v="469" actId="1076"/>
          <ac:spMkLst>
            <pc:docMk/>
            <pc:sldMk cId="2252680452" sldId="260"/>
            <ac:spMk id="4" creationId="{85D6D83B-491D-2D75-D8AE-C58518F2573B}"/>
          </ac:spMkLst>
        </pc:spChg>
        <pc:graphicFrameChg chg="add">
          <ac:chgData name="Cristina-Madalina Sandu (2018643)" userId="S::2018643@student.uwtsd.ac.uk::111f239e-064a-4ed3-9f00-069c5087768e" providerId="AD" clId="Web-{0B21B474-CDE5-BD69-F8E5-BBA5ACEBC5AF}" dt="2022-12-05T22:29:44.313" v="2017"/>
          <ac:graphicFrameMkLst>
            <pc:docMk/>
            <pc:sldMk cId="2252680452" sldId="260"/>
            <ac:graphicFrameMk id="6" creationId="{3E081A02-3A5B-C280-BDE0-26B06B954641}"/>
          </ac:graphicFrameMkLst>
        </pc:graphicFrameChg>
      </pc:sldChg>
      <pc:sldChg chg="addSp delSp modSp new mod ord setBg modClrScheme chgLayout">
        <pc:chgData name="Cristina-Madalina Sandu (2018643)" userId="S::2018643@student.uwtsd.ac.uk::111f239e-064a-4ed3-9f00-069c5087768e" providerId="AD" clId="Web-{0B21B474-CDE5-BD69-F8E5-BBA5ACEBC5AF}" dt="2022-12-05T22:29:30.625" v="2016"/>
        <pc:sldMkLst>
          <pc:docMk/>
          <pc:sldMk cId="629932358" sldId="261"/>
        </pc:sldMkLst>
        <pc:spChg chg="mod ord">
          <ac:chgData name="Cristina-Madalina Sandu (2018643)" userId="S::2018643@student.uwtsd.ac.uk::111f239e-064a-4ed3-9f00-069c5087768e" providerId="AD" clId="Web-{0B21B474-CDE5-BD69-F8E5-BBA5ACEBC5AF}" dt="2022-12-05T22:29:30.625" v="2016"/>
          <ac:spMkLst>
            <pc:docMk/>
            <pc:sldMk cId="629932358" sldId="261"/>
            <ac:spMk id="2" creationId="{B1DA76E2-523D-B7A3-B627-FF5C77BFE75C}"/>
          </ac:spMkLst>
        </pc:spChg>
        <pc:spChg chg="del mod ord">
          <ac:chgData name="Cristina-Madalina Sandu (2018643)" userId="S::2018643@student.uwtsd.ac.uk::111f239e-064a-4ed3-9f00-069c5087768e" providerId="AD" clId="Web-{0B21B474-CDE5-BD69-F8E5-BBA5ACEBC5AF}" dt="2022-12-05T22:29:30.625" v="2016"/>
          <ac:spMkLst>
            <pc:docMk/>
            <pc:sldMk cId="629932358" sldId="261"/>
            <ac:spMk id="3" creationId="{8FC50BB7-3253-49E8-0DA3-F862A299A13F}"/>
          </ac:spMkLst>
        </pc:spChg>
        <pc:spChg chg="add del mod">
          <ac:chgData name="Cristina-Madalina Sandu (2018643)" userId="S::2018643@student.uwtsd.ac.uk::111f239e-064a-4ed3-9f00-069c5087768e" providerId="AD" clId="Web-{0B21B474-CDE5-BD69-F8E5-BBA5ACEBC5AF}" dt="2022-12-05T20:49:02.016" v="840"/>
          <ac:spMkLst>
            <pc:docMk/>
            <pc:sldMk cId="629932358" sldId="261"/>
            <ac:spMk id="5" creationId="{FFA4A1E4-2981-AAA1-9E5C-4B8CA7731329}"/>
          </ac:spMkLst>
        </pc:spChg>
        <pc:spChg chg="add">
          <ac:chgData name="Cristina-Madalina Sandu (2018643)" userId="S::2018643@student.uwtsd.ac.uk::111f239e-064a-4ed3-9f00-069c5087768e" providerId="AD" clId="Web-{0B21B474-CDE5-BD69-F8E5-BBA5ACEBC5AF}" dt="2022-12-05T22:29:30.625" v="2016"/>
          <ac:spMkLst>
            <pc:docMk/>
            <pc:sldMk cId="629932358" sldId="261"/>
            <ac:spMk id="9" creationId="{BED1B64B-251E-446A-A285-6626C4EC010D}"/>
          </ac:spMkLst>
        </pc:spChg>
        <pc:spChg chg="add">
          <ac:chgData name="Cristina-Madalina Sandu (2018643)" userId="S::2018643@student.uwtsd.ac.uk::111f239e-064a-4ed3-9f00-069c5087768e" providerId="AD" clId="Web-{0B21B474-CDE5-BD69-F8E5-BBA5ACEBC5AF}" dt="2022-12-05T22:29:30.625" v="2016"/>
          <ac:spMkLst>
            <pc:docMk/>
            <pc:sldMk cId="629932358" sldId="261"/>
            <ac:spMk id="19" creationId="{A27AE693-58E8-48BC-8ED0-568ABFEABB35}"/>
          </ac:spMkLst>
        </pc:spChg>
        <pc:grpChg chg="add">
          <ac:chgData name="Cristina-Madalina Sandu (2018643)" userId="S::2018643@student.uwtsd.ac.uk::111f239e-064a-4ed3-9f00-069c5087768e" providerId="AD" clId="Web-{0B21B474-CDE5-BD69-F8E5-BBA5ACEBC5AF}" dt="2022-12-05T22:29:30.625" v="2016"/>
          <ac:grpSpMkLst>
            <pc:docMk/>
            <pc:sldMk cId="629932358" sldId="261"/>
            <ac:grpSpMk id="11" creationId="{CD02B5D1-60D4-4D5B-AFD9-C986E227431B}"/>
          </ac:grpSpMkLst>
        </pc:grpChg>
        <pc:graphicFrameChg chg="add">
          <ac:chgData name="Cristina-Madalina Sandu (2018643)" userId="S::2018643@student.uwtsd.ac.uk::111f239e-064a-4ed3-9f00-069c5087768e" providerId="AD" clId="Web-{0B21B474-CDE5-BD69-F8E5-BBA5ACEBC5AF}" dt="2022-12-05T22:29:30.625" v="2016"/>
          <ac:graphicFrameMkLst>
            <pc:docMk/>
            <pc:sldMk cId="629932358" sldId="261"/>
            <ac:graphicFrameMk id="6" creationId="{7AAFC1AB-70B4-B6A3-66CA-144C552FDA59}"/>
          </ac:graphicFrameMkLst>
        </pc:graphicFrameChg>
        <pc:picChg chg="add del mod">
          <ac:chgData name="Cristina-Madalina Sandu (2018643)" userId="S::2018643@student.uwtsd.ac.uk::111f239e-064a-4ed3-9f00-069c5087768e" providerId="AD" clId="Web-{0B21B474-CDE5-BD69-F8E5-BBA5ACEBC5AF}" dt="2022-12-05T20:49:02.016" v="840"/>
          <ac:picMkLst>
            <pc:docMk/>
            <pc:sldMk cId="629932358" sldId="261"/>
            <ac:picMk id="4" creationId="{515AA873-3D08-398C-468A-A80E694B3D51}"/>
          </ac:picMkLst>
        </pc:picChg>
      </pc:sldChg>
      <pc:sldChg chg="addSp delSp modSp new mod modClrScheme chgLayout">
        <pc:chgData name="Cristina-Madalina Sandu (2018643)" userId="S::2018643@student.uwtsd.ac.uk::111f239e-064a-4ed3-9f00-069c5087768e" providerId="AD" clId="Web-{0B21B474-CDE5-BD69-F8E5-BBA5ACEBC5AF}" dt="2022-12-05T22:29:19.203" v="2015"/>
        <pc:sldMkLst>
          <pc:docMk/>
          <pc:sldMk cId="1206836927" sldId="262"/>
        </pc:sldMkLst>
        <pc:spChg chg="mod ord">
          <ac:chgData name="Cristina-Madalina Sandu (2018643)" userId="S::2018643@student.uwtsd.ac.uk::111f239e-064a-4ed3-9f00-069c5087768e" providerId="AD" clId="Web-{0B21B474-CDE5-BD69-F8E5-BBA5ACEBC5AF}" dt="2022-12-05T22:28:49.390" v="2014"/>
          <ac:spMkLst>
            <pc:docMk/>
            <pc:sldMk cId="1206836927" sldId="262"/>
            <ac:spMk id="2" creationId="{9A4221D5-7E89-26F1-7881-7B726B455DF6}"/>
          </ac:spMkLst>
        </pc:spChg>
        <pc:spChg chg="del mod ord">
          <ac:chgData name="Cristina-Madalina Sandu (2018643)" userId="S::2018643@student.uwtsd.ac.uk::111f239e-064a-4ed3-9f00-069c5087768e" providerId="AD" clId="Web-{0B21B474-CDE5-BD69-F8E5-BBA5ACEBC5AF}" dt="2022-12-05T22:29:19.203" v="2015"/>
          <ac:spMkLst>
            <pc:docMk/>
            <pc:sldMk cId="1206836927" sldId="262"/>
            <ac:spMk id="3" creationId="{049B1218-8F2B-085D-E370-48AD2651742C}"/>
          </ac:spMkLst>
        </pc:spChg>
        <pc:spChg chg="add mod">
          <ac:chgData name="Cristina-Madalina Sandu (2018643)" userId="S::2018643@student.uwtsd.ac.uk::111f239e-064a-4ed3-9f00-069c5087768e" providerId="AD" clId="Web-{0B21B474-CDE5-BD69-F8E5-BBA5ACEBC5AF}" dt="2022-12-05T20:06:13.962" v="595" actId="20577"/>
          <ac:spMkLst>
            <pc:docMk/>
            <pc:sldMk cId="1206836927" sldId="262"/>
            <ac:spMk id="4" creationId="{FFA37B86-F037-588D-99D6-BE1F14163209}"/>
          </ac:spMkLst>
        </pc:spChg>
        <pc:graphicFrameChg chg="add">
          <ac:chgData name="Cristina-Madalina Sandu (2018643)" userId="S::2018643@student.uwtsd.ac.uk::111f239e-064a-4ed3-9f00-069c5087768e" providerId="AD" clId="Web-{0B21B474-CDE5-BD69-F8E5-BBA5ACEBC5AF}" dt="2022-12-05T22:29:19.203" v="2015"/>
          <ac:graphicFrameMkLst>
            <pc:docMk/>
            <pc:sldMk cId="1206836927" sldId="262"/>
            <ac:graphicFrameMk id="6" creationId="{AA958787-7ACD-FF87-8DCF-D1482978EA60}"/>
          </ac:graphicFrameMkLst>
        </pc:graphicFrameChg>
      </pc:sldChg>
      <pc:sldChg chg="new del">
        <pc:chgData name="Cristina-Madalina Sandu (2018643)" userId="S::2018643@student.uwtsd.ac.uk::111f239e-064a-4ed3-9f00-069c5087768e" providerId="AD" clId="Web-{0B21B474-CDE5-BD69-F8E5-BBA5ACEBC5AF}" dt="2022-12-05T20:32:28.890" v="621"/>
        <pc:sldMkLst>
          <pc:docMk/>
          <pc:sldMk cId="626224005" sldId="263"/>
        </pc:sldMkLst>
      </pc:sldChg>
      <pc:sldChg chg="addSp delSp modSp new del">
        <pc:chgData name="Cristina-Madalina Sandu (2018643)" userId="S::2018643@student.uwtsd.ac.uk::111f239e-064a-4ed3-9f00-069c5087768e" providerId="AD" clId="Web-{0B21B474-CDE5-BD69-F8E5-BBA5ACEBC5AF}" dt="2022-12-05T21:04:40.407" v="900"/>
        <pc:sldMkLst>
          <pc:docMk/>
          <pc:sldMk cId="740706579" sldId="263"/>
        </pc:sldMkLst>
        <pc:spChg chg="add del mod">
          <ac:chgData name="Cristina-Madalina Sandu (2018643)" userId="S::2018643@student.uwtsd.ac.uk::111f239e-064a-4ed3-9f00-069c5087768e" providerId="AD" clId="Web-{0B21B474-CDE5-BD69-F8E5-BBA5ACEBC5AF}" dt="2022-12-05T20:51:04.583" v="852"/>
          <ac:spMkLst>
            <pc:docMk/>
            <pc:sldMk cId="740706579" sldId="263"/>
            <ac:spMk id="3" creationId="{C84E7046-AE55-0F9F-C32D-8B3CC8678512}"/>
          </ac:spMkLst>
        </pc:spChg>
        <pc:spChg chg="add del mod">
          <ac:chgData name="Cristina-Madalina Sandu (2018643)" userId="S::2018643@student.uwtsd.ac.uk::111f239e-064a-4ed3-9f00-069c5087768e" providerId="AD" clId="Web-{0B21B474-CDE5-BD69-F8E5-BBA5ACEBC5AF}" dt="2022-12-05T21:02:52.638" v="872"/>
          <ac:spMkLst>
            <pc:docMk/>
            <pc:sldMk cId="740706579" sldId="263"/>
            <ac:spMk id="7" creationId="{9A65AA82-5954-4AEE-2D9F-B9D94E4F4366}"/>
          </ac:spMkLst>
        </pc:spChg>
        <pc:spChg chg="add del mod">
          <ac:chgData name="Cristina-Madalina Sandu (2018643)" userId="S::2018643@student.uwtsd.ac.uk::111f239e-064a-4ed3-9f00-069c5087768e" providerId="AD" clId="Web-{0B21B474-CDE5-BD69-F8E5-BBA5ACEBC5AF}" dt="2022-12-05T21:03:47.764" v="886"/>
          <ac:spMkLst>
            <pc:docMk/>
            <pc:sldMk cId="740706579" sldId="263"/>
            <ac:spMk id="10" creationId="{55BDAAEB-37E8-D536-FD5A-7EF2E8741CE4}"/>
          </ac:spMkLst>
        </pc:spChg>
        <pc:spChg chg="add mod">
          <ac:chgData name="Cristina-Madalina Sandu (2018643)" userId="S::2018643@student.uwtsd.ac.uk::111f239e-064a-4ed3-9f00-069c5087768e" providerId="AD" clId="Web-{0B21B474-CDE5-BD69-F8E5-BBA5ACEBC5AF}" dt="2022-12-05T21:04:35.813" v="898" actId="14100"/>
          <ac:spMkLst>
            <pc:docMk/>
            <pc:sldMk cId="740706579" sldId="263"/>
            <ac:spMk id="13" creationId="{37A251B7-A953-A1A8-1210-7D02C7098E1D}"/>
          </ac:spMkLst>
        </pc:spChg>
        <pc:picChg chg="add del mod">
          <ac:chgData name="Cristina-Madalina Sandu (2018643)" userId="S::2018643@student.uwtsd.ac.uk::111f239e-064a-4ed3-9f00-069c5087768e" providerId="AD" clId="Web-{0B21B474-CDE5-BD69-F8E5-BBA5ACEBC5AF}" dt="2022-12-05T20:51:04.583" v="852"/>
          <ac:picMkLst>
            <pc:docMk/>
            <pc:sldMk cId="740706579" sldId="263"/>
            <ac:picMk id="2" creationId="{D996C5EB-F955-0AF0-3FD4-89A459D930C1}"/>
          </ac:picMkLst>
        </pc:picChg>
        <pc:picChg chg="add del mod">
          <ac:chgData name="Cristina-Madalina Sandu (2018643)" userId="S::2018643@student.uwtsd.ac.uk::111f239e-064a-4ed3-9f00-069c5087768e" providerId="AD" clId="Web-{0B21B474-CDE5-BD69-F8E5-BBA5ACEBC5AF}" dt="2022-12-05T20:55:30.639" v="859"/>
          <ac:picMkLst>
            <pc:docMk/>
            <pc:sldMk cId="740706579" sldId="263"/>
            <ac:picMk id="5" creationId="{C977DA9A-051D-3205-3CEE-16B0249BAD9C}"/>
          </ac:picMkLst>
        </pc:picChg>
        <pc:picChg chg="add del mod">
          <ac:chgData name="Cristina-Madalina Sandu (2018643)" userId="S::2018643@student.uwtsd.ac.uk::111f239e-064a-4ed3-9f00-069c5087768e" providerId="AD" clId="Web-{0B21B474-CDE5-BD69-F8E5-BBA5ACEBC5AF}" dt="2022-12-05T21:02:52.638" v="873"/>
          <ac:picMkLst>
            <pc:docMk/>
            <pc:sldMk cId="740706579" sldId="263"/>
            <ac:picMk id="6" creationId="{6CF7BAF7-D066-5BE5-F4E4-A65D9DF5B834}"/>
          </ac:picMkLst>
        </pc:picChg>
        <pc:picChg chg="add del mod">
          <ac:chgData name="Cristina-Madalina Sandu (2018643)" userId="S::2018643@student.uwtsd.ac.uk::111f239e-064a-4ed3-9f00-069c5087768e" providerId="AD" clId="Web-{0B21B474-CDE5-BD69-F8E5-BBA5ACEBC5AF}" dt="2022-12-05T21:03:47.764" v="887"/>
          <ac:picMkLst>
            <pc:docMk/>
            <pc:sldMk cId="740706579" sldId="263"/>
            <ac:picMk id="9" creationId="{F6710301-A4FC-5B40-4BD2-50F78CB73C27}"/>
          </ac:picMkLst>
        </pc:picChg>
        <pc:picChg chg="add mod">
          <ac:chgData name="Cristina-Madalina Sandu (2018643)" userId="S::2018643@student.uwtsd.ac.uk::111f239e-064a-4ed3-9f00-069c5087768e" providerId="AD" clId="Web-{0B21B474-CDE5-BD69-F8E5-BBA5ACEBC5AF}" dt="2022-12-05T21:04:40.266" v="899" actId="14100"/>
          <ac:picMkLst>
            <pc:docMk/>
            <pc:sldMk cId="740706579" sldId="263"/>
            <ac:picMk id="12" creationId="{A0BEDEE3-4A16-2BA8-E92C-6A394604D365}"/>
          </ac:picMkLst>
        </pc:picChg>
      </pc:sldChg>
      <pc:sldChg chg="modSp new del">
        <pc:chgData name="Cristina-Madalina Sandu (2018643)" userId="S::2018643@student.uwtsd.ac.uk::111f239e-064a-4ed3-9f00-069c5087768e" providerId="AD" clId="Web-{0B21B474-CDE5-BD69-F8E5-BBA5ACEBC5AF}" dt="2022-12-05T20:48:58.235" v="839"/>
        <pc:sldMkLst>
          <pc:docMk/>
          <pc:sldMk cId="2648117716" sldId="263"/>
        </pc:sldMkLst>
        <pc:spChg chg="mod">
          <ac:chgData name="Cristina-Madalina Sandu (2018643)" userId="S::2018643@student.uwtsd.ac.uk::111f239e-064a-4ed3-9f00-069c5087768e" providerId="AD" clId="Web-{0B21B474-CDE5-BD69-F8E5-BBA5ACEBC5AF}" dt="2022-12-05T20:42:06.065" v="741" actId="20577"/>
          <ac:spMkLst>
            <pc:docMk/>
            <pc:sldMk cId="2648117716" sldId="263"/>
            <ac:spMk id="2" creationId="{01082EBB-7915-BC46-2F5A-9209B3B6CE19}"/>
          </ac:spMkLst>
        </pc:spChg>
        <pc:spChg chg="mod">
          <ac:chgData name="Cristina-Madalina Sandu (2018643)" userId="S::2018643@student.uwtsd.ac.uk::111f239e-064a-4ed3-9f00-069c5087768e" providerId="AD" clId="Web-{0B21B474-CDE5-BD69-F8E5-BBA5ACEBC5AF}" dt="2022-12-05T20:48:14.327" v="838" actId="20577"/>
          <ac:spMkLst>
            <pc:docMk/>
            <pc:sldMk cId="2648117716" sldId="263"/>
            <ac:spMk id="3" creationId="{09B72B2B-9CD9-9127-378F-7F3BD9029059}"/>
          </ac:spMkLst>
        </pc:spChg>
      </pc:sldChg>
      <pc:sldChg chg="addSp delSp modSp new mod modClrScheme chgLayout">
        <pc:chgData name="Cristina-Madalina Sandu (2018643)" userId="S::2018643@student.uwtsd.ac.uk::111f239e-064a-4ed3-9f00-069c5087768e" providerId="AD" clId="Web-{0B21B474-CDE5-BD69-F8E5-BBA5ACEBC5AF}" dt="2022-12-05T22:28:49.390" v="2014"/>
        <pc:sldMkLst>
          <pc:docMk/>
          <pc:sldMk cId="2854545509" sldId="263"/>
        </pc:sldMkLst>
        <pc:spChg chg="add mod">
          <ac:chgData name="Cristina-Madalina Sandu (2018643)" userId="S::2018643@student.uwtsd.ac.uk::111f239e-064a-4ed3-9f00-069c5087768e" providerId="AD" clId="Web-{0B21B474-CDE5-BD69-F8E5-BBA5ACEBC5AF}" dt="2022-12-05T21:08:41.462" v="953" actId="20577"/>
          <ac:spMkLst>
            <pc:docMk/>
            <pc:sldMk cId="2854545509" sldId="263"/>
            <ac:spMk id="14" creationId="{7708BB81-4AD9-86AB-F3DA-157491CE84E5}"/>
          </ac:spMkLst>
        </pc:spChg>
        <pc:spChg chg="add mod">
          <ac:chgData name="Cristina-Madalina Sandu (2018643)" userId="S::2018643@student.uwtsd.ac.uk::111f239e-064a-4ed3-9f00-069c5087768e" providerId="AD" clId="Web-{0B21B474-CDE5-BD69-F8E5-BBA5ACEBC5AF}" dt="2022-12-05T21:11:14.373" v="960" actId="1076"/>
          <ac:spMkLst>
            <pc:docMk/>
            <pc:sldMk cId="2854545509" sldId="263"/>
            <ac:spMk id="16" creationId="{E0199135-2C9E-3499-98BB-490135FBE9BB}"/>
          </ac:spMkLst>
        </pc:spChg>
        <pc:graphicFrameChg chg="add del mod modGraphic">
          <ac:chgData name="Cristina-Madalina Sandu (2018643)" userId="S::2018643@student.uwtsd.ac.uk::111f239e-064a-4ed3-9f00-069c5087768e" providerId="AD" clId="Web-{0B21B474-CDE5-BD69-F8E5-BBA5ACEBC5AF}" dt="2022-12-05T21:06:14.363" v="903"/>
          <ac:graphicFrameMkLst>
            <pc:docMk/>
            <pc:sldMk cId="2854545509" sldId="263"/>
            <ac:graphicFrameMk id="2" creationId="{DAE4AC6D-0DE3-B2B8-1C45-60AF80D6D434}"/>
          </ac:graphicFrameMkLst>
        </pc:graphicFrameChg>
        <pc:picChg chg="add mod">
          <ac:chgData name="Cristina-Madalina Sandu (2018643)" userId="S::2018643@student.uwtsd.ac.uk::111f239e-064a-4ed3-9f00-069c5087768e" providerId="AD" clId="Web-{0B21B474-CDE5-BD69-F8E5-BBA5ACEBC5AF}" dt="2022-12-05T21:13:02.017" v="965" actId="14100"/>
          <ac:picMkLst>
            <pc:docMk/>
            <pc:sldMk cId="2854545509" sldId="263"/>
            <ac:picMk id="15" creationId="{C819DA6C-D396-634A-9CD3-8F62B06FCAC8}"/>
          </ac:picMkLst>
        </pc:picChg>
      </pc:sldChg>
      <pc:sldChg chg="addSp delSp modSp new del">
        <pc:chgData name="Cristina-Madalina Sandu (2018643)" userId="S::2018643@student.uwtsd.ac.uk::111f239e-064a-4ed3-9f00-069c5087768e" providerId="AD" clId="Web-{0B21B474-CDE5-BD69-F8E5-BBA5ACEBC5AF}" dt="2022-12-05T20:41:12.110" v="731"/>
        <pc:sldMkLst>
          <pc:docMk/>
          <pc:sldMk cId="3376214817" sldId="263"/>
        </pc:sldMkLst>
        <pc:spChg chg="mod">
          <ac:chgData name="Cristina-Madalina Sandu (2018643)" userId="S::2018643@student.uwtsd.ac.uk::111f239e-064a-4ed3-9f00-069c5087768e" providerId="AD" clId="Web-{0B21B474-CDE5-BD69-F8E5-BBA5ACEBC5AF}" dt="2022-12-05T20:35:59.803" v="690" actId="20577"/>
          <ac:spMkLst>
            <pc:docMk/>
            <pc:sldMk cId="3376214817" sldId="263"/>
            <ac:spMk id="2" creationId="{7A593E5F-812A-8CD6-AEBE-72AB92AA41F4}"/>
          </ac:spMkLst>
        </pc:spChg>
        <pc:spChg chg="del">
          <ac:chgData name="Cristina-Madalina Sandu (2018643)" userId="S::2018643@student.uwtsd.ac.uk::111f239e-064a-4ed3-9f00-069c5087768e" providerId="AD" clId="Web-{0B21B474-CDE5-BD69-F8E5-BBA5ACEBC5AF}" dt="2022-12-05T20:36:14.585" v="691"/>
          <ac:spMkLst>
            <pc:docMk/>
            <pc:sldMk cId="3376214817" sldId="263"/>
            <ac:spMk id="3" creationId="{06FAEC50-E1CF-9438-1399-94B2D0924A7E}"/>
          </ac:spMkLst>
        </pc:spChg>
        <pc:spChg chg="add mod">
          <ac:chgData name="Cristina-Madalina Sandu (2018643)" userId="S::2018643@student.uwtsd.ac.uk::111f239e-064a-4ed3-9f00-069c5087768e" providerId="AD" clId="Web-{0B21B474-CDE5-BD69-F8E5-BBA5ACEBC5AF}" dt="2022-12-05T20:41:05.141" v="730" actId="20577"/>
          <ac:spMkLst>
            <pc:docMk/>
            <pc:sldMk cId="3376214817" sldId="263"/>
            <ac:spMk id="19" creationId="{E5D5B944-BA40-36F6-477E-CC1593E29498}"/>
          </ac:spMkLst>
        </pc:spChg>
        <pc:graphicFrameChg chg="add del mod ord modGraphic">
          <ac:chgData name="Cristina-Madalina Sandu (2018643)" userId="S::2018643@student.uwtsd.ac.uk::111f239e-064a-4ed3-9f00-069c5087768e" providerId="AD" clId="Web-{0B21B474-CDE5-BD69-F8E5-BBA5ACEBC5AF}" dt="2022-12-05T20:36:41.226" v="693"/>
          <ac:graphicFrameMkLst>
            <pc:docMk/>
            <pc:sldMk cId="3376214817" sldId="263"/>
            <ac:graphicFrameMk id="5" creationId="{654D6F0F-E37D-D629-73D5-AB0810D0240D}"/>
          </ac:graphicFrameMkLst>
        </pc:graphicFrameChg>
      </pc:sldChg>
      <pc:sldChg chg="modSp new del">
        <pc:chgData name="Cristina-Madalina Sandu (2018643)" userId="S::2018643@student.uwtsd.ac.uk::111f239e-064a-4ed3-9f00-069c5087768e" providerId="AD" clId="Web-{0B21B474-CDE5-BD69-F8E5-BBA5ACEBC5AF}" dt="2022-12-05T20:33:10.922" v="639"/>
        <pc:sldMkLst>
          <pc:docMk/>
          <pc:sldMk cId="4018279461" sldId="263"/>
        </pc:sldMkLst>
        <pc:spChg chg="mod">
          <ac:chgData name="Cristina-Madalina Sandu (2018643)" userId="S::2018643@student.uwtsd.ac.uk::111f239e-064a-4ed3-9f00-069c5087768e" providerId="AD" clId="Web-{0B21B474-CDE5-BD69-F8E5-BBA5ACEBC5AF}" dt="2022-12-05T20:32:55.906" v="638" actId="20577"/>
          <ac:spMkLst>
            <pc:docMk/>
            <pc:sldMk cId="4018279461" sldId="263"/>
            <ac:spMk id="2" creationId="{52553A33-CF5F-FFFC-4AA7-144CD3F5C7EE}"/>
          </ac:spMkLst>
        </pc:spChg>
      </pc:sldChg>
      <pc:sldChg chg="addSp delSp modSp new mod modClrScheme chgLayout">
        <pc:chgData name="Cristina-Madalina Sandu (2018643)" userId="S::2018643@student.uwtsd.ac.uk::111f239e-064a-4ed3-9f00-069c5087768e" providerId="AD" clId="Web-{0B21B474-CDE5-BD69-F8E5-BBA5ACEBC5AF}" dt="2022-12-05T22:30:29.565" v="2021"/>
        <pc:sldMkLst>
          <pc:docMk/>
          <pc:sldMk cId="209818707" sldId="264"/>
        </pc:sldMkLst>
        <pc:spChg chg="mod ord">
          <ac:chgData name="Cristina-Madalina Sandu (2018643)" userId="S::2018643@student.uwtsd.ac.uk::111f239e-064a-4ed3-9f00-069c5087768e" providerId="AD" clId="Web-{0B21B474-CDE5-BD69-F8E5-BBA5ACEBC5AF}" dt="2022-12-05T22:28:49.390" v="2014"/>
          <ac:spMkLst>
            <pc:docMk/>
            <pc:sldMk cId="209818707" sldId="264"/>
            <ac:spMk id="2" creationId="{F635B65D-EB66-326C-F79E-570824955598}"/>
          </ac:spMkLst>
        </pc:spChg>
        <pc:spChg chg="add del mod ord">
          <ac:chgData name="Cristina-Madalina Sandu (2018643)" userId="S::2018643@student.uwtsd.ac.uk::111f239e-064a-4ed3-9f00-069c5087768e" providerId="AD" clId="Web-{0B21B474-CDE5-BD69-F8E5-BBA5ACEBC5AF}" dt="2022-12-05T22:30:29.565" v="2021"/>
          <ac:spMkLst>
            <pc:docMk/>
            <pc:sldMk cId="209818707" sldId="264"/>
            <ac:spMk id="3" creationId="{04AC73C5-A95F-DB15-761D-686166BBF993}"/>
          </ac:spMkLst>
        </pc:spChg>
        <pc:spChg chg="add mod">
          <ac:chgData name="Cristina-Madalina Sandu (2018643)" userId="S::2018643@student.uwtsd.ac.uk::111f239e-064a-4ed3-9f00-069c5087768e" providerId="AD" clId="Web-{0B21B474-CDE5-BD69-F8E5-BBA5ACEBC5AF}" dt="2022-12-05T21:26:44.294" v="1141" actId="20577"/>
          <ac:spMkLst>
            <pc:docMk/>
            <pc:sldMk cId="209818707" sldId="264"/>
            <ac:spMk id="4" creationId="{43DC51C5-70DA-27C2-1A3F-88B7F04B875D}"/>
          </ac:spMkLst>
        </pc:spChg>
        <pc:graphicFrameChg chg="add del">
          <ac:chgData name="Cristina-Madalina Sandu (2018643)" userId="S::2018643@student.uwtsd.ac.uk::111f239e-064a-4ed3-9f00-069c5087768e" providerId="AD" clId="Web-{0B21B474-CDE5-BD69-F8E5-BBA5ACEBC5AF}" dt="2022-12-05T22:30:29.549" v="2020"/>
          <ac:graphicFrameMkLst>
            <pc:docMk/>
            <pc:sldMk cId="209818707" sldId="264"/>
            <ac:graphicFrameMk id="6" creationId="{485A4636-218F-2C29-0B71-BCA5A4FB6765}"/>
          </ac:graphicFrameMkLst>
        </pc:graphicFrameChg>
        <pc:graphicFrameChg chg="add">
          <ac:chgData name="Cristina-Madalina Sandu (2018643)" userId="S::2018643@student.uwtsd.ac.uk::111f239e-064a-4ed3-9f00-069c5087768e" providerId="AD" clId="Web-{0B21B474-CDE5-BD69-F8E5-BBA5ACEBC5AF}" dt="2022-12-05T22:30:29.565" v="2021"/>
          <ac:graphicFrameMkLst>
            <pc:docMk/>
            <pc:sldMk cId="209818707" sldId="264"/>
            <ac:graphicFrameMk id="8" creationId="{8E085AF6-DFE1-C4A7-3716-E9171FB86EDF}"/>
          </ac:graphicFrameMkLst>
        </pc:graphicFrameChg>
      </pc:sldChg>
      <pc:sldChg chg="addSp delSp modSp new del">
        <pc:chgData name="Cristina-Madalina Sandu (2018643)" userId="S::2018643@student.uwtsd.ac.uk::111f239e-064a-4ed3-9f00-069c5087768e" providerId="AD" clId="Web-{0B21B474-CDE5-BD69-F8E5-BBA5ACEBC5AF}" dt="2022-12-05T21:19:43.218" v="998"/>
        <pc:sldMkLst>
          <pc:docMk/>
          <pc:sldMk cId="2713275393" sldId="264"/>
        </pc:sldMkLst>
        <pc:spChg chg="add del mod">
          <ac:chgData name="Cristina-Madalina Sandu (2018643)" userId="S::2018643@student.uwtsd.ac.uk::111f239e-064a-4ed3-9f00-069c5087768e" providerId="AD" clId="Web-{0B21B474-CDE5-BD69-F8E5-BBA5ACEBC5AF}" dt="2022-12-05T21:16:06.742" v="977"/>
          <ac:spMkLst>
            <pc:docMk/>
            <pc:sldMk cId="2713275393" sldId="264"/>
            <ac:spMk id="3" creationId="{C0C463E5-79F6-AF07-1B60-D0F6C3BA0FA6}"/>
          </ac:spMkLst>
        </pc:spChg>
        <pc:spChg chg="add del mod">
          <ac:chgData name="Cristina-Madalina Sandu (2018643)" userId="S::2018643@student.uwtsd.ac.uk::111f239e-064a-4ed3-9f00-069c5087768e" providerId="AD" clId="Web-{0B21B474-CDE5-BD69-F8E5-BBA5ACEBC5AF}" dt="2022-12-05T21:17:09.853" v="990"/>
          <ac:spMkLst>
            <pc:docMk/>
            <pc:sldMk cId="2713275393" sldId="264"/>
            <ac:spMk id="6" creationId="{CFBA6DBD-034E-5EFE-3461-C165FDCF5405}"/>
          </ac:spMkLst>
        </pc:spChg>
        <pc:spChg chg="add del mod">
          <ac:chgData name="Cristina-Madalina Sandu (2018643)" userId="S::2018643@student.uwtsd.ac.uk::111f239e-064a-4ed3-9f00-069c5087768e" providerId="AD" clId="Web-{0B21B474-CDE5-BD69-F8E5-BBA5ACEBC5AF}" dt="2022-12-05T21:19:33.046" v="997"/>
          <ac:spMkLst>
            <pc:docMk/>
            <pc:sldMk cId="2713275393" sldId="264"/>
            <ac:spMk id="9" creationId="{69EFB9D6-62EB-43F3-2BCC-356BBEEE9888}"/>
          </ac:spMkLst>
        </pc:spChg>
        <pc:picChg chg="add del mod">
          <ac:chgData name="Cristina-Madalina Sandu (2018643)" userId="S::2018643@student.uwtsd.ac.uk::111f239e-064a-4ed3-9f00-069c5087768e" providerId="AD" clId="Web-{0B21B474-CDE5-BD69-F8E5-BBA5ACEBC5AF}" dt="2022-12-05T21:16:06.742" v="978"/>
          <ac:picMkLst>
            <pc:docMk/>
            <pc:sldMk cId="2713275393" sldId="264"/>
            <ac:picMk id="2" creationId="{295D262C-AFBD-C930-B625-7C5CBB44114D}"/>
          </ac:picMkLst>
        </pc:picChg>
        <pc:picChg chg="add del mod">
          <ac:chgData name="Cristina-Madalina Sandu (2018643)" userId="S::2018643@student.uwtsd.ac.uk::111f239e-064a-4ed3-9f00-069c5087768e" providerId="AD" clId="Web-{0B21B474-CDE5-BD69-F8E5-BBA5ACEBC5AF}" dt="2022-12-05T21:17:09.853" v="990"/>
          <ac:picMkLst>
            <pc:docMk/>
            <pc:sldMk cId="2713275393" sldId="264"/>
            <ac:picMk id="5" creationId="{3FE57405-002B-43ED-3D21-0EAEBABB2E17}"/>
          </ac:picMkLst>
        </pc:picChg>
        <pc:picChg chg="add del mod">
          <ac:chgData name="Cristina-Madalina Sandu (2018643)" userId="S::2018643@student.uwtsd.ac.uk::111f239e-064a-4ed3-9f00-069c5087768e" providerId="AD" clId="Web-{0B21B474-CDE5-BD69-F8E5-BBA5ACEBC5AF}" dt="2022-12-05T21:19:33.046" v="997"/>
          <ac:picMkLst>
            <pc:docMk/>
            <pc:sldMk cId="2713275393" sldId="264"/>
            <ac:picMk id="8" creationId="{5C56A6D0-FF28-74D9-01F4-DD5500A0C528}"/>
          </ac:picMkLst>
        </pc:picChg>
      </pc:sldChg>
      <pc:sldChg chg="addSp modSp new mod modClrScheme chgLayout">
        <pc:chgData name="Cristina-Madalina Sandu (2018643)" userId="S::2018643@student.uwtsd.ac.uk::111f239e-064a-4ed3-9f00-069c5087768e" providerId="AD" clId="Web-{0B21B474-CDE5-BD69-F8E5-BBA5ACEBC5AF}" dt="2022-12-05T22:28:49.390" v="2014"/>
        <pc:sldMkLst>
          <pc:docMk/>
          <pc:sldMk cId="2514899190" sldId="265"/>
        </pc:sldMkLst>
        <pc:spChg chg="mod ord">
          <ac:chgData name="Cristina-Madalina Sandu (2018643)" userId="S::2018643@student.uwtsd.ac.uk::111f239e-064a-4ed3-9f00-069c5087768e" providerId="AD" clId="Web-{0B21B474-CDE5-BD69-F8E5-BBA5ACEBC5AF}" dt="2022-12-05T22:28:49.390" v="2014"/>
          <ac:spMkLst>
            <pc:docMk/>
            <pc:sldMk cId="2514899190" sldId="265"/>
            <ac:spMk id="2" creationId="{C3CEF708-8788-110C-0095-3D2B38AC7D27}"/>
          </ac:spMkLst>
        </pc:spChg>
        <pc:spChg chg="mod ord">
          <ac:chgData name="Cristina-Madalina Sandu (2018643)" userId="S::2018643@student.uwtsd.ac.uk::111f239e-064a-4ed3-9f00-069c5087768e" providerId="AD" clId="Web-{0B21B474-CDE5-BD69-F8E5-BBA5ACEBC5AF}" dt="2022-12-05T22:28:49.390" v="2014"/>
          <ac:spMkLst>
            <pc:docMk/>
            <pc:sldMk cId="2514899190" sldId="265"/>
            <ac:spMk id="3" creationId="{EED0EB37-0912-CDE0-03B3-F9006711C727}"/>
          </ac:spMkLst>
        </pc:spChg>
        <pc:spChg chg="add mod">
          <ac:chgData name="Cristina-Madalina Sandu (2018643)" userId="S::2018643@student.uwtsd.ac.uk::111f239e-064a-4ed3-9f00-069c5087768e" providerId="AD" clId="Web-{0B21B474-CDE5-BD69-F8E5-BBA5ACEBC5AF}" dt="2022-12-05T21:55:59.200" v="1541" actId="20577"/>
          <ac:spMkLst>
            <pc:docMk/>
            <pc:sldMk cId="2514899190" sldId="265"/>
            <ac:spMk id="4" creationId="{FF901264-88F2-E9FB-A0E6-A19A09EFC210}"/>
          </ac:spMkLst>
        </pc:spChg>
      </pc:sldChg>
      <pc:sldChg chg="addSp modSp new del">
        <pc:chgData name="Cristina-Madalina Sandu (2018643)" userId="S::2018643@student.uwtsd.ac.uk::111f239e-064a-4ed3-9f00-069c5087768e" providerId="AD" clId="Web-{0B21B474-CDE5-BD69-F8E5-BBA5ACEBC5AF}" dt="2022-12-05T21:46:12.540" v="1446"/>
        <pc:sldMkLst>
          <pc:docMk/>
          <pc:sldMk cId="651008479" sldId="266"/>
        </pc:sldMkLst>
        <pc:spChg chg="add mod">
          <ac:chgData name="Cristina-Madalina Sandu (2018643)" userId="S::2018643@student.uwtsd.ac.uk::111f239e-064a-4ed3-9f00-069c5087768e" providerId="AD" clId="Web-{0B21B474-CDE5-BD69-F8E5-BBA5ACEBC5AF}" dt="2022-12-05T21:45:54.102" v="1445" actId="20577"/>
          <ac:spMkLst>
            <pc:docMk/>
            <pc:sldMk cId="651008479" sldId="266"/>
            <ac:spMk id="2" creationId="{965C056A-EC60-C96A-78A8-A6F970711759}"/>
          </ac:spMkLst>
        </pc:spChg>
      </pc:sldChg>
      <pc:sldChg chg="modSp new del">
        <pc:chgData name="Cristina-Madalina Sandu (2018643)" userId="S::2018643@student.uwtsd.ac.uk::111f239e-064a-4ed3-9f00-069c5087768e" providerId="AD" clId="Web-{0B21B474-CDE5-BD69-F8E5-BBA5ACEBC5AF}" dt="2022-12-05T21:46:56.604" v="1452"/>
        <pc:sldMkLst>
          <pc:docMk/>
          <pc:sldMk cId="1161535411" sldId="266"/>
        </pc:sldMkLst>
        <pc:spChg chg="mod">
          <ac:chgData name="Cristina-Madalina Sandu (2018643)" userId="S::2018643@student.uwtsd.ac.uk::111f239e-064a-4ed3-9f00-069c5087768e" providerId="AD" clId="Web-{0B21B474-CDE5-BD69-F8E5-BBA5ACEBC5AF}" dt="2022-12-05T21:46:50.557" v="1451" actId="20577"/>
          <ac:spMkLst>
            <pc:docMk/>
            <pc:sldMk cId="1161535411" sldId="266"/>
            <ac:spMk id="2" creationId="{E6D456B6-43A0-BAC6-812E-D4982EA70F97}"/>
          </ac:spMkLst>
        </pc:spChg>
      </pc:sldChg>
      <pc:sldChg chg="addSp delSp modSp new del">
        <pc:chgData name="Cristina-Madalina Sandu (2018643)" userId="S::2018643@student.uwtsd.ac.uk::111f239e-064a-4ed3-9f00-069c5087768e" providerId="AD" clId="Web-{0B21B474-CDE5-BD69-F8E5-BBA5ACEBC5AF}" dt="2022-12-05T21:51:13.769" v="1508"/>
        <pc:sldMkLst>
          <pc:docMk/>
          <pc:sldMk cId="1386913883" sldId="266"/>
        </pc:sldMkLst>
        <pc:spChg chg="mod">
          <ac:chgData name="Cristina-Madalina Sandu (2018643)" userId="S::2018643@student.uwtsd.ac.uk::111f239e-064a-4ed3-9f00-069c5087768e" providerId="AD" clId="Web-{0B21B474-CDE5-BD69-F8E5-BBA5ACEBC5AF}" dt="2022-12-05T21:50:06.985" v="1465" actId="1076"/>
          <ac:spMkLst>
            <pc:docMk/>
            <pc:sldMk cId="1386913883" sldId="266"/>
            <ac:spMk id="2" creationId="{898B1CE1-1066-C6E8-B3C3-92776B63F765}"/>
          </ac:spMkLst>
        </pc:spChg>
        <pc:spChg chg="del">
          <ac:chgData name="Cristina-Madalina Sandu (2018643)" userId="S::2018643@student.uwtsd.ac.uk::111f239e-064a-4ed3-9f00-069c5087768e" providerId="AD" clId="Web-{0B21B474-CDE5-BD69-F8E5-BBA5ACEBC5AF}" dt="2022-12-05T21:48:38.045" v="1454"/>
          <ac:spMkLst>
            <pc:docMk/>
            <pc:sldMk cId="1386913883" sldId="266"/>
            <ac:spMk id="3" creationId="{327DAB06-F4A4-4D52-FEF3-BF9CF0384DF7}"/>
          </ac:spMkLst>
        </pc:spChg>
        <pc:spChg chg="mod">
          <ac:chgData name="Cristina-Madalina Sandu (2018643)" userId="S::2018643@student.uwtsd.ac.uk::111f239e-064a-4ed3-9f00-069c5087768e" providerId="AD" clId="Web-{0B21B474-CDE5-BD69-F8E5-BBA5ACEBC5AF}" dt="2022-12-05T21:51:10.612" v="1507" actId="20577"/>
          <ac:spMkLst>
            <pc:docMk/>
            <pc:sldMk cId="1386913883" sldId="266"/>
            <ac:spMk id="4" creationId="{0044037C-84B0-1E1F-D2D7-89215F4CBA15}"/>
          </ac:spMkLst>
        </pc:spChg>
        <pc:spChg chg="add mod">
          <ac:chgData name="Cristina-Madalina Sandu (2018643)" userId="S::2018643@student.uwtsd.ac.uk::111f239e-064a-4ed3-9f00-069c5087768e" providerId="AD" clId="Web-{0B21B474-CDE5-BD69-F8E5-BBA5ACEBC5AF}" dt="2022-12-05T21:48:45.467" v="1459" actId="1076"/>
          <ac:spMkLst>
            <pc:docMk/>
            <pc:sldMk cId="1386913883" sldId="266"/>
            <ac:spMk id="6" creationId="{B1E17721-7D9C-21EB-9ADC-ADED982F46E0}"/>
          </ac:spMkLst>
        </pc:spChg>
        <pc:picChg chg="add mod ord">
          <ac:chgData name="Cristina-Madalina Sandu (2018643)" userId="S::2018643@student.uwtsd.ac.uk::111f239e-064a-4ed3-9f00-069c5087768e" providerId="AD" clId="Web-{0B21B474-CDE5-BD69-F8E5-BBA5ACEBC5AF}" dt="2022-12-05T21:48:42.435" v="1458" actId="1076"/>
          <ac:picMkLst>
            <pc:docMk/>
            <pc:sldMk cId="1386913883" sldId="266"/>
            <ac:picMk id="5" creationId="{A6E78398-187D-7B93-86EC-8ABAA9005CC2}"/>
          </ac:picMkLst>
        </pc:picChg>
      </pc:sldChg>
      <pc:sldChg chg="addSp delSp modSp new mod modClrScheme chgLayout">
        <pc:chgData name="Cristina-Madalina Sandu (2018643)" userId="S::2018643@student.uwtsd.ac.uk::111f239e-064a-4ed3-9f00-069c5087768e" providerId="AD" clId="Web-{0B21B474-CDE5-BD69-F8E5-BBA5ACEBC5AF}" dt="2022-12-05T22:28:49.390" v="2014"/>
        <pc:sldMkLst>
          <pc:docMk/>
          <pc:sldMk cId="1793369203" sldId="266"/>
        </pc:sldMkLst>
        <pc:picChg chg="add del mod">
          <ac:chgData name="Cristina-Madalina Sandu (2018643)" userId="S::2018643@student.uwtsd.ac.uk::111f239e-064a-4ed3-9f00-069c5087768e" providerId="AD" clId="Web-{0B21B474-CDE5-BD69-F8E5-BBA5ACEBC5AF}" dt="2022-12-05T21:53:33.086" v="1518"/>
          <ac:picMkLst>
            <pc:docMk/>
            <pc:sldMk cId="1793369203" sldId="266"/>
            <ac:picMk id="2" creationId="{0A1D19B6-6E6A-6B21-234A-EE61BDAC716B}"/>
          </ac:picMkLst>
        </pc:picChg>
        <pc:picChg chg="add mod">
          <ac:chgData name="Cristina-Madalina Sandu (2018643)" userId="S::2018643@student.uwtsd.ac.uk::111f239e-064a-4ed3-9f00-069c5087768e" providerId="AD" clId="Web-{0B21B474-CDE5-BD69-F8E5-BBA5ACEBC5AF}" dt="2022-12-05T21:55:29.262" v="1530" actId="14100"/>
          <ac:picMkLst>
            <pc:docMk/>
            <pc:sldMk cId="1793369203" sldId="266"/>
            <ac:picMk id="3" creationId="{4FA28346-2843-3FB5-220D-120DCF5BFA61}"/>
          </ac:picMkLst>
        </pc:picChg>
      </pc:sldChg>
      <pc:sldChg chg="new del">
        <pc:chgData name="Cristina-Madalina Sandu (2018643)" userId="S::2018643@student.uwtsd.ac.uk::111f239e-064a-4ed3-9f00-069c5087768e" providerId="AD" clId="Web-{0B21B474-CDE5-BD69-F8E5-BBA5ACEBC5AF}" dt="2022-12-05T21:46:33.650" v="1448"/>
        <pc:sldMkLst>
          <pc:docMk/>
          <pc:sldMk cId="1850090616" sldId="266"/>
        </pc:sldMkLst>
      </pc:sldChg>
      <pc:sldChg chg="new del">
        <pc:chgData name="Cristina-Madalina Sandu (2018643)" userId="S::2018643@student.uwtsd.ac.uk::111f239e-064a-4ed3-9f00-069c5087768e" providerId="AD" clId="Web-{0B21B474-CDE5-BD69-F8E5-BBA5ACEBC5AF}" dt="2022-12-05T21:51:25.629" v="1510"/>
        <pc:sldMkLst>
          <pc:docMk/>
          <pc:sldMk cId="2412620952" sldId="266"/>
        </pc:sldMkLst>
      </pc:sldChg>
      <pc:sldChg chg="new del">
        <pc:chgData name="Cristina-Madalina Sandu (2018643)" userId="S::2018643@student.uwtsd.ac.uk::111f239e-064a-4ed3-9f00-069c5087768e" providerId="AD" clId="Web-{0B21B474-CDE5-BD69-F8E5-BBA5ACEBC5AF}" dt="2022-12-05T21:56:22.872" v="1544"/>
        <pc:sldMkLst>
          <pc:docMk/>
          <pc:sldMk cId="1495548705" sldId="267"/>
        </pc:sldMkLst>
      </pc:sldChg>
      <pc:sldChg chg="addSp modSp new mod modClrScheme chgLayout">
        <pc:chgData name="Cristina-Madalina Sandu (2018643)" userId="S::2018643@student.uwtsd.ac.uk::111f239e-064a-4ed3-9f00-069c5087768e" providerId="AD" clId="Web-{0B21B474-CDE5-BD69-F8E5-BBA5ACEBC5AF}" dt="2022-12-05T22:30:51.347" v="2022" actId="20577"/>
        <pc:sldMkLst>
          <pc:docMk/>
          <pc:sldMk cId="1909668381" sldId="268"/>
        </pc:sldMkLst>
        <pc:spChg chg="mod ord">
          <ac:chgData name="Cristina-Madalina Sandu (2018643)" userId="S::2018643@student.uwtsd.ac.uk::111f239e-064a-4ed3-9f00-069c5087768e" providerId="AD" clId="Web-{0B21B474-CDE5-BD69-F8E5-BBA5ACEBC5AF}" dt="2022-12-05T22:28:49.390" v="2014"/>
          <ac:spMkLst>
            <pc:docMk/>
            <pc:sldMk cId="1909668381" sldId="268"/>
            <ac:spMk id="2" creationId="{B328BA7A-E618-977F-4293-4DD56C1327A6}"/>
          </ac:spMkLst>
        </pc:spChg>
        <pc:spChg chg="mod ord">
          <ac:chgData name="Cristina-Madalina Sandu (2018643)" userId="S::2018643@student.uwtsd.ac.uk::111f239e-064a-4ed3-9f00-069c5087768e" providerId="AD" clId="Web-{0B21B474-CDE5-BD69-F8E5-BBA5ACEBC5AF}" dt="2022-12-05T22:30:51.347" v="2022" actId="20577"/>
          <ac:spMkLst>
            <pc:docMk/>
            <pc:sldMk cId="1909668381" sldId="268"/>
            <ac:spMk id="3" creationId="{F53C2D2F-F976-5F3B-4677-CDA3F5A4DF83}"/>
          </ac:spMkLst>
        </pc:spChg>
        <pc:spChg chg="add mod">
          <ac:chgData name="Cristina-Madalina Sandu (2018643)" userId="S::2018643@student.uwtsd.ac.uk::111f239e-064a-4ed3-9f00-069c5087768e" providerId="AD" clId="Web-{0B21B474-CDE5-BD69-F8E5-BBA5ACEBC5AF}" dt="2022-12-05T22:07:38.598" v="1749" actId="20577"/>
          <ac:spMkLst>
            <pc:docMk/>
            <pc:sldMk cId="1909668381" sldId="268"/>
            <ac:spMk id="4" creationId="{C35FDF93-7507-D384-F009-549BE80E8D09}"/>
          </ac:spMkLst>
        </pc:spChg>
      </pc:sldChg>
      <pc:sldChg chg="addSp delSp modSp new mod setBg modClrScheme chgLayout">
        <pc:chgData name="Cristina-Madalina Sandu (2018643)" userId="S::2018643@student.uwtsd.ac.uk::111f239e-064a-4ed3-9f00-069c5087768e" providerId="AD" clId="Web-{0B21B474-CDE5-BD69-F8E5-BBA5ACEBC5AF}" dt="2022-12-05T22:31:03.785" v="2023"/>
        <pc:sldMkLst>
          <pc:docMk/>
          <pc:sldMk cId="1738991349" sldId="269"/>
        </pc:sldMkLst>
        <pc:spChg chg="mod ord">
          <ac:chgData name="Cristina-Madalina Sandu (2018643)" userId="S::2018643@student.uwtsd.ac.uk::111f239e-064a-4ed3-9f00-069c5087768e" providerId="AD" clId="Web-{0B21B474-CDE5-BD69-F8E5-BBA5ACEBC5AF}" dt="2022-12-05T22:31:03.785" v="2023"/>
          <ac:spMkLst>
            <pc:docMk/>
            <pc:sldMk cId="1738991349" sldId="269"/>
            <ac:spMk id="2" creationId="{E3974E27-545E-3979-35D4-BE5D4C2B2D17}"/>
          </ac:spMkLst>
        </pc:spChg>
        <pc:spChg chg="del mod ord">
          <ac:chgData name="Cristina-Madalina Sandu (2018643)" userId="S::2018643@student.uwtsd.ac.uk::111f239e-064a-4ed3-9f00-069c5087768e" providerId="AD" clId="Web-{0B21B474-CDE5-BD69-F8E5-BBA5ACEBC5AF}" dt="2022-12-05T22:31:03.785" v="2023"/>
          <ac:spMkLst>
            <pc:docMk/>
            <pc:sldMk cId="1738991349" sldId="269"/>
            <ac:spMk id="3" creationId="{529BBBB9-0435-2B79-BBCA-93054F8459AD}"/>
          </ac:spMkLst>
        </pc:spChg>
        <pc:graphicFrameChg chg="add">
          <ac:chgData name="Cristina-Madalina Sandu (2018643)" userId="S::2018643@student.uwtsd.ac.uk::111f239e-064a-4ed3-9f00-069c5087768e" providerId="AD" clId="Web-{0B21B474-CDE5-BD69-F8E5-BBA5ACEBC5AF}" dt="2022-12-05T22:31:03.785" v="2023"/>
          <ac:graphicFrameMkLst>
            <pc:docMk/>
            <pc:sldMk cId="1738991349" sldId="269"/>
            <ac:graphicFrameMk id="5" creationId="{633711A0-4E36-DAF0-2954-1917B31A2B15}"/>
          </ac:graphicFrameMkLst>
        </pc:graphicFrameChg>
      </pc:sldChg>
      <pc:sldChg chg="addSp modSp new mod modClrScheme chgLayout">
        <pc:chgData name="Cristina-Madalina Sandu (2018643)" userId="S::2018643@student.uwtsd.ac.uk::111f239e-064a-4ed3-9f00-069c5087768e" providerId="AD" clId="Web-{0B21B474-CDE5-BD69-F8E5-BBA5ACEBC5AF}" dt="2022-12-06T11:22:28.808" v="3136" actId="20577"/>
        <pc:sldMkLst>
          <pc:docMk/>
          <pc:sldMk cId="2578551771" sldId="270"/>
        </pc:sldMkLst>
        <pc:spChg chg="add mod">
          <ac:chgData name="Cristina-Madalina Sandu (2018643)" userId="S::2018643@student.uwtsd.ac.uk::111f239e-064a-4ed3-9f00-069c5087768e" providerId="AD" clId="Web-{0B21B474-CDE5-BD69-F8E5-BBA5ACEBC5AF}" dt="2022-12-06T11:22:28.808" v="3136" actId="20577"/>
          <ac:spMkLst>
            <pc:docMk/>
            <pc:sldMk cId="2578551771" sldId="270"/>
            <ac:spMk id="2" creationId="{AF14AC3B-7A09-1968-6014-FF3106E5CE3C}"/>
          </ac:spMkLst>
        </pc:spChg>
        <pc:spChg chg="add mod">
          <ac:chgData name="Cristina-Madalina Sandu (2018643)" userId="S::2018643@student.uwtsd.ac.uk::111f239e-064a-4ed3-9f00-069c5087768e" providerId="AD" clId="Web-{0B21B474-CDE5-BD69-F8E5-BBA5ACEBC5AF}" dt="2022-12-05T22:23:16.363" v="1978" actId="14100"/>
          <ac:spMkLst>
            <pc:docMk/>
            <pc:sldMk cId="2578551771" sldId="270"/>
            <ac:spMk id="3" creationId="{75B47B56-4C1D-F5B8-BEEB-AC27CED8A6B3}"/>
          </ac:spMkLst>
        </pc:spChg>
        <pc:spChg chg="add mod">
          <ac:chgData name="Cristina-Madalina Sandu (2018643)" userId="S::2018643@student.uwtsd.ac.uk::111f239e-064a-4ed3-9f00-069c5087768e" providerId="AD" clId="Web-{0B21B474-CDE5-BD69-F8E5-BBA5ACEBC5AF}" dt="2022-12-05T22:27:50.044" v="2013" actId="20577"/>
          <ac:spMkLst>
            <pc:docMk/>
            <pc:sldMk cId="2578551771" sldId="270"/>
            <ac:spMk id="5" creationId="{746394A5-A51F-11FA-2FFB-A340A43D7EF5}"/>
          </ac:spMkLst>
        </pc:spChg>
        <pc:picChg chg="add mod">
          <ac:chgData name="Cristina-Madalina Sandu (2018643)" userId="S::2018643@student.uwtsd.ac.uk::111f239e-064a-4ed3-9f00-069c5087768e" providerId="AD" clId="Web-{0B21B474-CDE5-BD69-F8E5-BBA5ACEBC5AF}" dt="2022-12-05T22:26:57.198" v="1996" actId="1076"/>
          <ac:picMkLst>
            <pc:docMk/>
            <pc:sldMk cId="2578551771" sldId="270"/>
            <ac:picMk id="4" creationId="{BA9CEAD8-87EA-FCBB-8E28-0B2ABA4B5038}"/>
          </ac:picMkLst>
        </pc:picChg>
      </pc:sldChg>
      <pc:sldChg chg="addSp delSp modSp new del mod setBg">
        <pc:chgData name="Cristina-Madalina Sandu (2018643)" userId="S::2018643@student.uwtsd.ac.uk::111f239e-064a-4ed3-9f00-069c5087768e" providerId="AD" clId="Web-{0B21B474-CDE5-BD69-F8E5-BBA5ACEBC5AF}" dt="2022-12-06T11:18:13.176" v="3095"/>
        <pc:sldMkLst>
          <pc:docMk/>
          <pc:sldMk cId="1028521629" sldId="271"/>
        </pc:sldMkLst>
        <pc:spChg chg="mod">
          <ac:chgData name="Cristina-Madalina Sandu (2018643)" userId="S::2018643@student.uwtsd.ac.uk::111f239e-064a-4ed3-9f00-069c5087768e" providerId="AD" clId="Web-{0B21B474-CDE5-BD69-F8E5-BBA5ACEBC5AF}" dt="2022-12-05T22:43:20.549" v="2240" actId="14100"/>
          <ac:spMkLst>
            <pc:docMk/>
            <pc:sldMk cId="1028521629" sldId="271"/>
            <ac:spMk id="2" creationId="{158DC33C-F392-2695-8E9F-3ABB8CB747E2}"/>
          </ac:spMkLst>
        </pc:spChg>
        <pc:spChg chg="add del mod">
          <ac:chgData name="Cristina-Madalina Sandu (2018643)" userId="S::2018643@student.uwtsd.ac.uk::111f239e-064a-4ed3-9f00-069c5087768e" providerId="AD" clId="Web-{0B21B474-CDE5-BD69-F8E5-BBA5ACEBC5AF}" dt="2022-12-05T22:38:18.940" v="2154"/>
          <ac:spMkLst>
            <pc:docMk/>
            <pc:sldMk cId="1028521629" sldId="271"/>
            <ac:spMk id="3" creationId="{8B791556-965A-20A0-1E43-15128F3D7838}"/>
          </ac:spMkLst>
        </pc:spChg>
        <pc:spChg chg="add del">
          <ac:chgData name="Cristina-Madalina Sandu (2018643)" userId="S::2018643@student.uwtsd.ac.uk::111f239e-064a-4ed3-9f00-069c5087768e" providerId="AD" clId="Web-{0B21B474-CDE5-BD69-F8E5-BBA5ACEBC5AF}" dt="2022-12-05T22:38:13.236" v="2151"/>
          <ac:spMkLst>
            <pc:docMk/>
            <pc:sldMk cId="1028521629" sldId="271"/>
            <ac:spMk id="9" creationId="{94C52C56-BEF2-4E22-8C8E-A7AC96B03A72}"/>
          </ac:spMkLst>
        </pc:spChg>
        <pc:spChg chg="add del">
          <ac:chgData name="Cristina-Madalina Sandu (2018643)" userId="S::2018643@student.uwtsd.ac.uk::111f239e-064a-4ed3-9f00-069c5087768e" providerId="AD" clId="Web-{0B21B474-CDE5-BD69-F8E5-BBA5ACEBC5AF}" dt="2022-12-05T22:38:13.236" v="2151"/>
          <ac:spMkLst>
            <pc:docMk/>
            <pc:sldMk cId="1028521629" sldId="271"/>
            <ac:spMk id="11" creationId="{42285737-90EE-47DC-AC80-8AE156B11969}"/>
          </ac:spMkLst>
        </pc:spChg>
        <pc:spChg chg="add del">
          <ac:chgData name="Cristina-Madalina Sandu (2018643)" userId="S::2018643@student.uwtsd.ac.uk::111f239e-064a-4ed3-9f00-069c5087768e" providerId="AD" clId="Web-{0B21B474-CDE5-BD69-F8E5-BBA5ACEBC5AF}" dt="2022-12-05T22:38:18.924" v="2153"/>
          <ac:spMkLst>
            <pc:docMk/>
            <pc:sldMk cId="1028521629" sldId="271"/>
            <ac:spMk id="21" creationId="{94C52C56-BEF2-4E22-8C8E-A7AC96B03A72}"/>
          </ac:spMkLst>
        </pc:spChg>
        <pc:spChg chg="add del">
          <ac:chgData name="Cristina-Madalina Sandu (2018643)" userId="S::2018643@student.uwtsd.ac.uk::111f239e-064a-4ed3-9f00-069c5087768e" providerId="AD" clId="Web-{0B21B474-CDE5-BD69-F8E5-BBA5ACEBC5AF}" dt="2022-12-05T22:38:18.924" v="2153"/>
          <ac:spMkLst>
            <pc:docMk/>
            <pc:sldMk cId="1028521629" sldId="271"/>
            <ac:spMk id="22" creationId="{42285737-90EE-47DC-AC80-8AE156B11969}"/>
          </ac:spMkLst>
        </pc:spChg>
        <pc:spChg chg="add mod">
          <ac:chgData name="Cristina-Madalina Sandu (2018643)" userId="S::2018643@student.uwtsd.ac.uk::111f239e-064a-4ed3-9f00-069c5087768e" providerId="AD" clId="Web-{0B21B474-CDE5-BD69-F8E5-BBA5ACEBC5AF}" dt="2022-12-05T22:39:36.739" v="2179"/>
          <ac:spMkLst>
            <pc:docMk/>
            <pc:sldMk cId="1028521629" sldId="271"/>
            <ac:spMk id="58" creationId="{EF29BD88-F448-C1A4-5CBE-DFDD3D99432C}"/>
          </ac:spMkLst>
        </pc:spChg>
        <pc:spChg chg="add del">
          <ac:chgData name="Cristina-Madalina Sandu (2018643)" userId="S::2018643@student.uwtsd.ac.uk::111f239e-064a-4ed3-9f00-069c5087768e" providerId="AD" clId="Web-{0B21B474-CDE5-BD69-F8E5-BBA5ACEBC5AF}" dt="2022-12-05T22:42:58.001" v="2236"/>
          <ac:spMkLst>
            <pc:docMk/>
            <pc:sldMk cId="1028521629" sldId="271"/>
            <ac:spMk id="60" creationId="{6AD30037-67ED-4367-9BE0-45787510BF13}"/>
          </ac:spMkLst>
        </pc:spChg>
        <pc:spChg chg="add del">
          <ac:chgData name="Cristina-Madalina Sandu (2018643)" userId="S::2018643@student.uwtsd.ac.uk::111f239e-064a-4ed3-9f00-069c5087768e" providerId="AD" clId="Web-{0B21B474-CDE5-BD69-F8E5-BBA5ACEBC5AF}" dt="2022-12-05T22:39:26.645" v="2176"/>
          <ac:spMkLst>
            <pc:docMk/>
            <pc:sldMk cId="1028521629" sldId="271"/>
            <ac:spMk id="63" creationId="{6AD30037-67ED-4367-9BE0-45787510BF13}"/>
          </ac:spMkLst>
        </pc:spChg>
        <pc:spChg chg="add del">
          <ac:chgData name="Cristina-Madalina Sandu (2018643)" userId="S::2018643@student.uwtsd.ac.uk::111f239e-064a-4ed3-9f00-069c5087768e" providerId="AD" clId="Web-{0B21B474-CDE5-BD69-F8E5-BBA5ACEBC5AF}" dt="2022-12-05T22:39:36.708" v="2178"/>
          <ac:spMkLst>
            <pc:docMk/>
            <pc:sldMk cId="1028521629" sldId="271"/>
            <ac:spMk id="74" creationId="{6CA4EC59-B8A3-489A-9FB4-AA0699200E65}"/>
          </ac:spMkLst>
        </pc:spChg>
        <pc:spChg chg="add del">
          <ac:chgData name="Cristina-Madalina Sandu (2018643)" userId="S::2018643@student.uwtsd.ac.uk::111f239e-064a-4ed3-9f00-069c5087768e" providerId="AD" clId="Web-{0B21B474-CDE5-BD69-F8E5-BBA5ACEBC5AF}" dt="2022-12-05T22:39:36.708" v="2178"/>
          <ac:spMkLst>
            <pc:docMk/>
            <pc:sldMk cId="1028521629" sldId="271"/>
            <ac:spMk id="75" creationId="{1143E968-E203-496D-A1AD-2EA10AB3E786}"/>
          </ac:spMkLst>
        </pc:spChg>
        <pc:spChg chg="add">
          <ac:chgData name="Cristina-Madalina Sandu (2018643)" userId="S::2018643@student.uwtsd.ac.uk::111f239e-064a-4ed3-9f00-069c5087768e" providerId="AD" clId="Web-{0B21B474-CDE5-BD69-F8E5-BBA5ACEBC5AF}" dt="2022-12-05T22:42:58.063" v="2237"/>
          <ac:spMkLst>
            <pc:docMk/>
            <pc:sldMk cId="1028521629" sldId="271"/>
            <ac:spMk id="76" creationId="{85428F22-76B3-4107-AADE-3F9EC95FD325}"/>
          </ac:spMkLst>
        </pc:spChg>
        <pc:grpChg chg="add del">
          <ac:chgData name="Cristina-Madalina Sandu (2018643)" userId="S::2018643@student.uwtsd.ac.uk::111f239e-064a-4ed3-9f00-069c5087768e" providerId="AD" clId="Web-{0B21B474-CDE5-BD69-F8E5-BBA5ACEBC5AF}" dt="2022-12-05T22:38:13.236" v="2151"/>
          <ac:grpSpMkLst>
            <pc:docMk/>
            <pc:sldMk cId="1028521629" sldId="271"/>
            <ac:grpSpMk id="13" creationId="{B57BDC17-F1B3-455F-BBF1-680AA1F25C06}"/>
          </ac:grpSpMkLst>
        </pc:grpChg>
        <pc:grpChg chg="add del">
          <ac:chgData name="Cristina-Madalina Sandu (2018643)" userId="S::2018643@student.uwtsd.ac.uk::111f239e-064a-4ed3-9f00-069c5087768e" providerId="AD" clId="Web-{0B21B474-CDE5-BD69-F8E5-BBA5ACEBC5AF}" dt="2022-12-05T22:38:18.924" v="2153"/>
          <ac:grpSpMkLst>
            <pc:docMk/>
            <pc:sldMk cId="1028521629" sldId="271"/>
            <ac:grpSpMk id="23" creationId="{B57BDC17-F1B3-455F-BBF1-680AA1F25C06}"/>
          </ac:grpSpMkLst>
        </pc:grpChg>
        <pc:grpChg chg="add del">
          <ac:chgData name="Cristina-Madalina Sandu (2018643)" userId="S::2018643@student.uwtsd.ac.uk::111f239e-064a-4ed3-9f00-069c5087768e" providerId="AD" clId="Web-{0B21B474-CDE5-BD69-F8E5-BBA5ACEBC5AF}" dt="2022-12-05T22:42:58.001" v="2236"/>
          <ac:grpSpMkLst>
            <pc:docMk/>
            <pc:sldMk cId="1028521629" sldId="271"/>
            <ac:grpSpMk id="61" creationId="{50841A4E-5BC1-44B4-83CF-D524E8AEAD64}"/>
          </ac:grpSpMkLst>
        </pc:grpChg>
        <pc:grpChg chg="add del">
          <ac:chgData name="Cristina-Madalina Sandu (2018643)" userId="S::2018643@student.uwtsd.ac.uk::111f239e-064a-4ed3-9f00-069c5087768e" providerId="AD" clId="Web-{0B21B474-CDE5-BD69-F8E5-BBA5ACEBC5AF}" dt="2022-12-05T22:39:26.645" v="2176"/>
          <ac:grpSpMkLst>
            <pc:docMk/>
            <pc:sldMk cId="1028521629" sldId="271"/>
            <ac:grpSpMk id="65" creationId="{50841A4E-5BC1-44B4-83CF-D524E8AEAD64}"/>
          </ac:grpSpMkLst>
        </pc:grpChg>
        <pc:grpChg chg="add del">
          <ac:chgData name="Cristina-Madalina Sandu (2018643)" userId="S::2018643@student.uwtsd.ac.uk::111f239e-064a-4ed3-9f00-069c5087768e" providerId="AD" clId="Web-{0B21B474-CDE5-BD69-F8E5-BBA5ACEBC5AF}" dt="2022-12-05T22:39:36.708" v="2178"/>
          <ac:grpSpMkLst>
            <pc:docMk/>
            <pc:sldMk cId="1028521629" sldId="271"/>
            <ac:grpSpMk id="67" creationId="{FBB3444A-472E-400E-81D0-7CCDEEECC9C3}"/>
          </ac:grpSpMkLst>
        </pc:grpChg>
        <pc:grpChg chg="add">
          <ac:chgData name="Cristina-Madalina Sandu (2018643)" userId="S::2018643@student.uwtsd.ac.uk::111f239e-064a-4ed3-9f00-069c5087768e" providerId="AD" clId="Web-{0B21B474-CDE5-BD69-F8E5-BBA5ACEBC5AF}" dt="2022-12-05T22:42:58.063" v="2237"/>
          <ac:grpSpMkLst>
            <pc:docMk/>
            <pc:sldMk cId="1028521629" sldId="271"/>
            <ac:grpSpMk id="69" creationId="{78326E10-C8CB-487F-A110-F861268DE619}"/>
          </ac:grpSpMkLst>
        </pc:grpChg>
        <pc:grpChg chg="add">
          <ac:chgData name="Cristina-Madalina Sandu (2018643)" userId="S::2018643@student.uwtsd.ac.uk::111f239e-064a-4ed3-9f00-069c5087768e" providerId="AD" clId="Web-{0B21B474-CDE5-BD69-F8E5-BBA5ACEBC5AF}" dt="2022-12-05T22:42:58.063" v="2237"/>
          <ac:grpSpMkLst>
            <pc:docMk/>
            <pc:sldMk cId="1028521629" sldId="271"/>
            <ac:grpSpMk id="77" creationId="{5346FBCF-5353-4172-96F5-4B7EB07777C4}"/>
          </ac:grpSpMkLst>
        </pc:grpChg>
        <pc:graphicFrameChg chg="add del">
          <ac:chgData name="Cristina-Madalina Sandu (2018643)" userId="S::2018643@student.uwtsd.ac.uk::111f239e-064a-4ed3-9f00-069c5087768e" providerId="AD" clId="Web-{0B21B474-CDE5-BD69-F8E5-BBA5ACEBC5AF}" dt="2022-12-05T22:38:08.361" v="2149"/>
          <ac:graphicFrameMkLst>
            <pc:docMk/>
            <pc:sldMk cId="1028521629" sldId="271"/>
            <ac:graphicFrameMk id="5" creationId="{CE240009-A08F-715C-37EF-C0864974721E}"/>
          </ac:graphicFrameMkLst>
        </pc:graphicFrameChg>
        <pc:graphicFrameChg chg="add del">
          <ac:chgData name="Cristina-Madalina Sandu (2018643)" userId="S::2018643@student.uwtsd.ac.uk::111f239e-064a-4ed3-9f00-069c5087768e" providerId="AD" clId="Web-{0B21B474-CDE5-BD69-F8E5-BBA5ACEBC5AF}" dt="2022-12-05T22:38:13.236" v="2151"/>
          <ac:graphicFrameMkLst>
            <pc:docMk/>
            <pc:sldMk cId="1028521629" sldId="271"/>
            <ac:graphicFrameMk id="7" creationId="{E0DAB253-95D5-0899-1A1A-267433A3D033}"/>
          </ac:graphicFrameMkLst>
        </pc:graphicFrameChg>
        <pc:graphicFrameChg chg="add del">
          <ac:chgData name="Cristina-Madalina Sandu (2018643)" userId="S::2018643@student.uwtsd.ac.uk::111f239e-064a-4ed3-9f00-069c5087768e" providerId="AD" clId="Web-{0B21B474-CDE5-BD69-F8E5-BBA5ACEBC5AF}" dt="2022-12-05T22:38:18.924" v="2153"/>
          <ac:graphicFrameMkLst>
            <pc:docMk/>
            <pc:sldMk cId="1028521629" sldId="271"/>
            <ac:graphicFrameMk id="24" creationId="{A1E51156-765B-4396-B2E1-AFD680C4769B}"/>
          </ac:graphicFrameMkLst>
        </pc:graphicFrameChg>
        <pc:graphicFrameChg chg="add mod ord modGraphic">
          <ac:chgData name="Cristina-Madalina Sandu (2018643)" userId="S::2018643@student.uwtsd.ac.uk::111f239e-064a-4ed3-9f00-069c5087768e" providerId="AD" clId="Web-{0B21B474-CDE5-BD69-F8E5-BBA5ACEBC5AF}" dt="2022-12-06T09:48:20.149" v="2374" actId="20577"/>
          <ac:graphicFrameMkLst>
            <pc:docMk/>
            <pc:sldMk cId="1028521629" sldId="271"/>
            <ac:graphicFrameMk id="26" creationId="{A7EB3324-8573-6573-A961-98734F035555}"/>
          </ac:graphicFrameMkLst>
        </pc:graphicFrameChg>
      </pc:sldChg>
      <pc:sldChg chg="new del">
        <pc:chgData name="Cristina-Madalina Sandu (2018643)" userId="S::2018643@student.uwtsd.ac.uk::111f239e-064a-4ed3-9f00-069c5087768e" providerId="AD" clId="Web-{0B21B474-CDE5-BD69-F8E5-BBA5ACEBC5AF}" dt="2022-12-05T22:33:01.007" v="2025"/>
        <pc:sldMkLst>
          <pc:docMk/>
          <pc:sldMk cId="1358444619" sldId="271"/>
        </pc:sldMkLst>
      </pc:sldChg>
      <pc:sldChg chg="addSp modSp new ord">
        <pc:chgData name="Cristina-Madalina Sandu (2018643)" userId="S::2018643@student.uwtsd.ac.uk::111f239e-064a-4ed3-9f00-069c5087768e" providerId="AD" clId="Web-{0B21B474-CDE5-BD69-F8E5-BBA5ACEBC5AF}" dt="2022-12-06T11:24:04.107" v="3139"/>
        <pc:sldMkLst>
          <pc:docMk/>
          <pc:sldMk cId="3106356165" sldId="272"/>
        </pc:sldMkLst>
        <pc:spChg chg="mod">
          <ac:chgData name="Cristina-Madalina Sandu (2018643)" userId="S::2018643@student.uwtsd.ac.uk::111f239e-064a-4ed3-9f00-069c5087768e" providerId="AD" clId="Web-{0B21B474-CDE5-BD69-F8E5-BBA5ACEBC5AF}" dt="2022-12-06T10:00:03.434" v="2438" actId="20577"/>
          <ac:spMkLst>
            <pc:docMk/>
            <pc:sldMk cId="3106356165" sldId="272"/>
            <ac:spMk id="2" creationId="{E09E7AB8-8350-45B4-EC6B-F6A3552B85A4}"/>
          </ac:spMkLst>
        </pc:spChg>
        <pc:spChg chg="mod">
          <ac:chgData name="Cristina-Madalina Sandu (2018643)" userId="S::2018643@student.uwtsd.ac.uk::111f239e-064a-4ed3-9f00-069c5087768e" providerId="AD" clId="Web-{0B21B474-CDE5-BD69-F8E5-BBA5ACEBC5AF}" dt="2022-12-06T10:33:08.130" v="2752" actId="20577"/>
          <ac:spMkLst>
            <pc:docMk/>
            <pc:sldMk cId="3106356165" sldId="272"/>
            <ac:spMk id="3" creationId="{64C407CA-0384-BF6D-1C0A-2AECA09FE391}"/>
          </ac:spMkLst>
        </pc:spChg>
        <pc:spChg chg="add mod">
          <ac:chgData name="Cristina-Madalina Sandu (2018643)" userId="S::2018643@student.uwtsd.ac.uk::111f239e-064a-4ed3-9f00-069c5087768e" providerId="AD" clId="Web-{0B21B474-CDE5-BD69-F8E5-BBA5ACEBC5AF}" dt="2022-12-06T10:34:07.632" v="2772" actId="20577"/>
          <ac:spMkLst>
            <pc:docMk/>
            <pc:sldMk cId="3106356165" sldId="272"/>
            <ac:spMk id="4" creationId="{2A8E6CA4-E56C-C669-8050-A46908A699DE}"/>
          </ac:spMkLst>
        </pc:spChg>
      </pc:sldChg>
      <pc:sldChg chg="addSp delSp modSp new">
        <pc:chgData name="Cristina-Madalina Sandu (2018643)" userId="S::2018643@student.uwtsd.ac.uk::111f239e-064a-4ed3-9f00-069c5087768e" providerId="AD" clId="Web-{0B21B474-CDE5-BD69-F8E5-BBA5ACEBC5AF}" dt="2022-12-06T11:14:49.482" v="3044" actId="20577"/>
        <pc:sldMkLst>
          <pc:docMk/>
          <pc:sldMk cId="4112133814" sldId="273"/>
        </pc:sldMkLst>
        <pc:spChg chg="mod">
          <ac:chgData name="Cristina-Madalina Sandu (2018643)" userId="S::2018643@student.uwtsd.ac.uk::111f239e-064a-4ed3-9f00-069c5087768e" providerId="AD" clId="Web-{0B21B474-CDE5-BD69-F8E5-BBA5ACEBC5AF}" dt="2022-12-06T09:54:04.799" v="2396" actId="20577"/>
          <ac:spMkLst>
            <pc:docMk/>
            <pc:sldMk cId="4112133814" sldId="273"/>
            <ac:spMk id="2" creationId="{FC57CE74-67B8-F687-27EC-AAF92190B100}"/>
          </ac:spMkLst>
        </pc:spChg>
        <pc:spChg chg="del mod">
          <ac:chgData name="Cristina-Madalina Sandu (2018643)" userId="S::2018643@student.uwtsd.ac.uk::111f239e-064a-4ed3-9f00-069c5087768e" providerId="AD" clId="Web-{0B21B474-CDE5-BD69-F8E5-BBA5ACEBC5AF}" dt="2022-12-06T09:58:47.729" v="2428"/>
          <ac:spMkLst>
            <pc:docMk/>
            <pc:sldMk cId="4112133814" sldId="273"/>
            <ac:spMk id="3" creationId="{D8AE2585-088D-40A5-33AD-CA6D3A9ABECC}"/>
          </ac:spMkLst>
        </pc:spChg>
        <pc:spChg chg="add mod">
          <ac:chgData name="Cristina-Madalina Sandu (2018643)" userId="S::2018643@student.uwtsd.ac.uk::111f239e-064a-4ed3-9f00-069c5087768e" providerId="AD" clId="Web-{0B21B474-CDE5-BD69-F8E5-BBA5ACEBC5AF}" dt="2022-12-06T09:59:03.292" v="2429" actId="20577"/>
          <ac:spMkLst>
            <pc:docMk/>
            <pc:sldMk cId="4112133814" sldId="273"/>
            <ac:spMk id="4" creationId="{A1491E12-A159-7461-C84D-2D084A5C55F8}"/>
          </ac:spMkLst>
        </pc:spChg>
        <pc:graphicFrameChg chg="add modGraphic">
          <ac:chgData name="Cristina-Madalina Sandu (2018643)" userId="S::2018643@student.uwtsd.ac.uk::111f239e-064a-4ed3-9f00-069c5087768e" providerId="AD" clId="Web-{0B21B474-CDE5-BD69-F8E5-BBA5ACEBC5AF}" dt="2022-12-06T11:14:49.482" v="3044" actId="20577"/>
          <ac:graphicFrameMkLst>
            <pc:docMk/>
            <pc:sldMk cId="4112133814" sldId="273"/>
            <ac:graphicFrameMk id="6" creationId="{7A127005-B3F8-A3C3-9212-04DDC27E83CB}"/>
          </ac:graphicFrameMkLst>
        </pc:graphicFrameChg>
      </pc:sldChg>
      <pc:sldChg chg="addSp delSp modSp new mod setBg">
        <pc:chgData name="Cristina-Madalina Sandu (2018643)" userId="S::2018643@student.uwtsd.ac.uk::111f239e-064a-4ed3-9f00-069c5087768e" providerId="AD" clId="Web-{0B21B474-CDE5-BD69-F8E5-BBA5ACEBC5AF}" dt="2022-12-06T10:22:06.268" v="2725"/>
        <pc:sldMkLst>
          <pc:docMk/>
          <pc:sldMk cId="696243300" sldId="274"/>
        </pc:sldMkLst>
        <pc:spChg chg="mod">
          <ac:chgData name="Cristina-Madalina Sandu (2018643)" userId="S::2018643@student.uwtsd.ac.uk::111f239e-064a-4ed3-9f00-069c5087768e" providerId="AD" clId="Web-{0B21B474-CDE5-BD69-F8E5-BBA5ACEBC5AF}" dt="2022-12-06T10:07:46.666" v="2600"/>
          <ac:spMkLst>
            <pc:docMk/>
            <pc:sldMk cId="696243300" sldId="274"/>
            <ac:spMk id="2" creationId="{F89DE86B-7A5C-6CC1-13D1-3D0962BEE9F0}"/>
          </ac:spMkLst>
        </pc:spChg>
        <pc:spChg chg="del mod">
          <ac:chgData name="Cristina-Madalina Sandu (2018643)" userId="S::2018643@student.uwtsd.ac.uk::111f239e-064a-4ed3-9f00-069c5087768e" providerId="AD" clId="Web-{0B21B474-CDE5-BD69-F8E5-BBA5ACEBC5AF}" dt="2022-12-06T10:07:46.666" v="2600"/>
          <ac:spMkLst>
            <pc:docMk/>
            <pc:sldMk cId="696243300" sldId="274"/>
            <ac:spMk id="3" creationId="{EE7F21C1-2B23-6F90-7A1A-08096E4665F0}"/>
          </ac:spMkLst>
        </pc:spChg>
        <pc:graphicFrameChg chg="add mod modGraphic">
          <ac:chgData name="Cristina-Madalina Sandu (2018643)" userId="S::2018643@student.uwtsd.ac.uk::111f239e-064a-4ed3-9f00-069c5087768e" providerId="AD" clId="Web-{0B21B474-CDE5-BD69-F8E5-BBA5ACEBC5AF}" dt="2022-12-06T10:22:06.268" v="2725"/>
          <ac:graphicFrameMkLst>
            <pc:docMk/>
            <pc:sldMk cId="696243300" sldId="274"/>
            <ac:graphicFrameMk id="5" creationId="{0742D0A1-ADF8-9644-430B-8CFAFE505466}"/>
          </ac:graphicFrameMkLst>
        </pc:graphicFrameChg>
      </pc:sldChg>
      <pc:sldChg chg="new del">
        <pc:chgData name="Cristina-Madalina Sandu (2018643)" userId="S::2018643@student.uwtsd.ac.uk::111f239e-064a-4ed3-9f00-069c5087768e" providerId="AD" clId="Web-{0B21B474-CDE5-BD69-F8E5-BBA5ACEBC5AF}" dt="2022-12-06T09:53:54.955" v="2389"/>
        <pc:sldMkLst>
          <pc:docMk/>
          <pc:sldMk cId="1722859331" sldId="274"/>
        </pc:sldMkLst>
      </pc:sldChg>
      <pc:sldChg chg="addSp delSp modSp new mod setBg">
        <pc:chgData name="Cristina-Madalina Sandu (2018643)" userId="S::2018643@student.uwtsd.ac.uk::111f239e-064a-4ed3-9f00-069c5087768e" providerId="AD" clId="Web-{0B21B474-CDE5-BD69-F8E5-BBA5ACEBC5AF}" dt="2022-12-06T10:13:24.144" v="2672"/>
        <pc:sldMkLst>
          <pc:docMk/>
          <pc:sldMk cId="1387995720" sldId="275"/>
        </pc:sldMkLst>
        <pc:spChg chg="add del">
          <ac:chgData name="Cristina-Madalina Sandu (2018643)" userId="S::2018643@student.uwtsd.ac.uk::111f239e-064a-4ed3-9f00-069c5087768e" providerId="AD" clId="Web-{0B21B474-CDE5-BD69-F8E5-BBA5ACEBC5AF}" dt="2022-12-06T10:09:27.606" v="2606"/>
          <ac:spMkLst>
            <pc:docMk/>
            <pc:sldMk cId="1387995720" sldId="275"/>
            <ac:spMk id="2" creationId="{957D86AC-7C82-5ABD-30E6-AD31B1C04FE6}"/>
          </ac:spMkLst>
        </pc:spChg>
        <pc:spChg chg="add del mod">
          <ac:chgData name="Cristina-Madalina Sandu (2018643)" userId="S::2018643@student.uwtsd.ac.uk::111f239e-064a-4ed3-9f00-069c5087768e" providerId="AD" clId="Web-{0B21B474-CDE5-BD69-F8E5-BBA5ACEBC5AF}" dt="2022-12-06T10:13:02.971" v="2670"/>
          <ac:spMkLst>
            <pc:docMk/>
            <pc:sldMk cId="1387995720" sldId="275"/>
            <ac:spMk id="3" creationId="{DC22614F-3AFC-9BFC-9925-98D1AF1187C9}"/>
          </ac:spMkLst>
        </pc:spChg>
        <pc:spChg chg="add">
          <ac:chgData name="Cristina-Madalina Sandu (2018643)" userId="S::2018643@student.uwtsd.ac.uk::111f239e-064a-4ed3-9f00-069c5087768e" providerId="AD" clId="Web-{0B21B474-CDE5-BD69-F8E5-BBA5ACEBC5AF}" dt="2022-12-06T10:13:16.691" v="2671"/>
          <ac:spMkLst>
            <pc:docMk/>
            <pc:sldMk cId="1387995720" sldId="275"/>
            <ac:spMk id="16" creationId="{D4173380-9B1F-FE74-5B21-DAF9837A40F2}"/>
          </ac:spMkLst>
        </pc:spChg>
        <pc:spChg chg="add del">
          <ac:chgData name="Cristina-Madalina Sandu (2018643)" userId="S::2018643@student.uwtsd.ac.uk::111f239e-064a-4ed3-9f00-069c5087768e" providerId="AD" clId="Web-{0B21B474-CDE5-BD69-F8E5-BBA5ACEBC5AF}" dt="2022-12-06T10:13:24.144" v="2672"/>
          <ac:spMkLst>
            <pc:docMk/>
            <pc:sldMk cId="1387995720" sldId="275"/>
            <ac:spMk id="17" creationId="{BED1B64B-251E-446A-A285-6626C4EC010D}"/>
          </ac:spMkLst>
        </pc:spChg>
        <pc:spChg chg="add del">
          <ac:chgData name="Cristina-Madalina Sandu (2018643)" userId="S::2018643@student.uwtsd.ac.uk::111f239e-064a-4ed3-9f00-069c5087768e" providerId="AD" clId="Web-{0B21B474-CDE5-BD69-F8E5-BBA5ACEBC5AF}" dt="2022-12-06T10:13:24.144" v="2672"/>
          <ac:spMkLst>
            <pc:docMk/>
            <pc:sldMk cId="1387995720" sldId="275"/>
            <ac:spMk id="27" creationId="{A27AE693-58E8-48BC-8ED0-568ABFEABB35}"/>
          </ac:spMkLst>
        </pc:spChg>
        <pc:grpChg chg="add del">
          <ac:chgData name="Cristina-Madalina Sandu (2018643)" userId="S::2018643@student.uwtsd.ac.uk::111f239e-064a-4ed3-9f00-069c5087768e" providerId="AD" clId="Web-{0B21B474-CDE5-BD69-F8E5-BBA5ACEBC5AF}" dt="2022-12-06T10:13:24.144" v="2672"/>
          <ac:grpSpMkLst>
            <pc:docMk/>
            <pc:sldMk cId="1387995720" sldId="275"/>
            <ac:grpSpMk id="9" creationId="{71092D16-14DA-4606-831F-0DB3EEECB91C}"/>
          </ac:grpSpMkLst>
        </pc:grpChg>
        <pc:grpChg chg="add del">
          <ac:chgData name="Cristina-Madalina Sandu (2018643)" userId="S::2018643@student.uwtsd.ac.uk::111f239e-064a-4ed3-9f00-069c5087768e" providerId="AD" clId="Web-{0B21B474-CDE5-BD69-F8E5-BBA5ACEBC5AF}" dt="2022-12-06T10:13:24.144" v="2672"/>
          <ac:grpSpMkLst>
            <pc:docMk/>
            <pc:sldMk cId="1387995720" sldId="275"/>
            <ac:grpSpMk id="19" creationId="{CD02B5D1-60D4-4D5B-AFD9-C986E227431B}"/>
          </ac:grpSpMkLst>
        </pc:grpChg>
        <pc:grpChg chg="add">
          <ac:chgData name="Cristina-Madalina Sandu (2018643)" userId="S::2018643@student.uwtsd.ac.uk::111f239e-064a-4ed3-9f00-069c5087768e" providerId="AD" clId="Web-{0B21B474-CDE5-BD69-F8E5-BBA5ACEBC5AF}" dt="2022-12-06T10:13:24.144" v="2672"/>
          <ac:grpSpMkLst>
            <pc:docMk/>
            <pc:sldMk cId="1387995720" sldId="275"/>
            <ac:grpSpMk id="32" creationId="{71092D16-14DA-4606-831F-0DB3EEECB91C}"/>
          </ac:grpSpMkLst>
        </pc:grpChg>
        <pc:graphicFrameChg chg="add mod ord modGraphic">
          <ac:chgData name="Cristina-Madalina Sandu (2018643)" userId="S::2018643@student.uwtsd.ac.uk::111f239e-064a-4ed3-9f00-069c5087768e" providerId="AD" clId="Web-{0B21B474-CDE5-BD69-F8E5-BBA5ACEBC5AF}" dt="2022-12-06T10:13:24.144" v="2672"/>
          <ac:graphicFrameMkLst>
            <pc:docMk/>
            <pc:sldMk cId="1387995720" sldId="275"/>
            <ac:graphicFrameMk id="5" creationId="{5FE2A545-ED0C-95F7-148C-3E0F4AEC6874}"/>
          </ac:graphicFrameMkLst>
        </pc:graphicFrameChg>
      </pc:sldChg>
      <pc:sldChg chg="new del">
        <pc:chgData name="Cristina-Madalina Sandu (2018643)" userId="S::2018643@student.uwtsd.ac.uk::111f239e-064a-4ed3-9f00-069c5087768e" providerId="AD" clId="Web-{0B21B474-CDE5-BD69-F8E5-BBA5ACEBC5AF}" dt="2022-12-06T10:08:40.902" v="2603"/>
        <pc:sldMkLst>
          <pc:docMk/>
          <pc:sldMk cId="3275359887" sldId="275"/>
        </pc:sldMkLst>
      </pc:sldChg>
      <pc:sldChg chg="addSp modSp new">
        <pc:chgData name="Cristina-Madalina Sandu (2018643)" userId="S::2018643@student.uwtsd.ac.uk::111f239e-064a-4ed3-9f00-069c5087768e" providerId="AD" clId="Web-{0B21B474-CDE5-BD69-F8E5-BBA5ACEBC5AF}" dt="2022-12-06T10:50:31.051" v="2947" actId="20577"/>
        <pc:sldMkLst>
          <pc:docMk/>
          <pc:sldMk cId="3184099480" sldId="276"/>
        </pc:sldMkLst>
        <pc:spChg chg="mod">
          <ac:chgData name="Cristina-Madalina Sandu (2018643)" userId="S::2018643@student.uwtsd.ac.uk::111f239e-064a-4ed3-9f00-069c5087768e" providerId="AD" clId="Web-{0B21B474-CDE5-BD69-F8E5-BBA5ACEBC5AF}" dt="2022-12-06T10:22:24.206" v="2728" actId="20577"/>
          <ac:spMkLst>
            <pc:docMk/>
            <pc:sldMk cId="3184099480" sldId="276"/>
            <ac:spMk id="2" creationId="{BE9F97DC-AFDE-93EB-B654-0505E9A2FA40}"/>
          </ac:spMkLst>
        </pc:spChg>
        <pc:spChg chg="mod">
          <ac:chgData name="Cristina-Madalina Sandu (2018643)" userId="S::2018643@student.uwtsd.ac.uk::111f239e-064a-4ed3-9f00-069c5087768e" providerId="AD" clId="Web-{0B21B474-CDE5-BD69-F8E5-BBA5ACEBC5AF}" dt="2022-12-06T10:50:31.051" v="2947" actId="20577"/>
          <ac:spMkLst>
            <pc:docMk/>
            <pc:sldMk cId="3184099480" sldId="276"/>
            <ac:spMk id="3" creationId="{CF7C6943-CCCB-B20A-DE63-441CB3C9FDE6}"/>
          </ac:spMkLst>
        </pc:spChg>
        <pc:spChg chg="add mod">
          <ac:chgData name="Cristina-Madalina Sandu (2018643)" userId="S::2018643@student.uwtsd.ac.uk::111f239e-064a-4ed3-9f00-069c5087768e" providerId="AD" clId="Web-{0B21B474-CDE5-BD69-F8E5-BBA5ACEBC5AF}" dt="2022-12-06T10:44:18.900" v="2884" actId="1076"/>
          <ac:spMkLst>
            <pc:docMk/>
            <pc:sldMk cId="3184099480" sldId="276"/>
            <ac:spMk id="4" creationId="{A8D80BAE-3610-8E3E-4721-D149EDD20CAD}"/>
          </ac:spMkLst>
        </pc:spChg>
        <pc:spChg chg="add mod">
          <ac:chgData name="Cristina-Madalina Sandu (2018643)" userId="S::2018643@student.uwtsd.ac.uk::111f239e-064a-4ed3-9f00-069c5087768e" providerId="AD" clId="Web-{0B21B474-CDE5-BD69-F8E5-BBA5ACEBC5AF}" dt="2022-12-06T10:47:56.796" v="2923" actId="20577"/>
          <ac:spMkLst>
            <pc:docMk/>
            <pc:sldMk cId="3184099480" sldId="276"/>
            <ac:spMk id="5" creationId="{E96B9ACE-32E5-AC47-20CE-3E24F80F6624}"/>
          </ac:spMkLst>
        </pc:spChg>
      </pc:sldChg>
      <pc:sldChg chg="addSp modSp new">
        <pc:chgData name="Cristina-Madalina Sandu (2018643)" userId="S::2018643@student.uwtsd.ac.uk::111f239e-064a-4ed3-9f00-069c5087768e" providerId="AD" clId="Web-{0B21B474-CDE5-BD69-F8E5-BBA5ACEBC5AF}" dt="2022-12-06T11:03:01.931" v="3007" actId="20577"/>
        <pc:sldMkLst>
          <pc:docMk/>
          <pc:sldMk cId="2307162979" sldId="277"/>
        </pc:sldMkLst>
        <pc:spChg chg="mod">
          <ac:chgData name="Cristina-Madalina Sandu (2018643)" userId="S::2018643@student.uwtsd.ac.uk::111f239e-064a-4ed3-9f00-069c5087768e" providerId="AD" clId="Web-{0B21B474-CDE5-BD69-F8E5-BBA5ACEBC5AF}" dt="2022-12-06T10:50:57.817" v="2956" actId="20577"/>
          <ac:spMkLst>
            <pc:docMk/>
            <pc:sldMk cId="2307162979" sldId="277"/>
            <ac:spMk id="2" creationId="{CBBCCD53-BB32-21CA-1636-4EBC1EF2412C}"/>
          </ac:spMkLst>
        </pc:spChg>
        <pc:spChg chg="mod">
          <ac:chgData name="Cristina-Madalina Sandu (2018643)" userId="S::2018643@student.uwtsd.ac.uk::111f239e-064a-4ed3-9f00-069c5087768e" providerId="AD" clId="Web-{0B21B474-CDE5-BD69-F8E5-BBA5ACEBC5AF}" dt="2022-12-06T11:00:12.145" v="2990" actId="14100"/>
          <ac:spMkLst>
            <pc:docMk/>
            <pc:sldMk cId="2307162979" sldId="277"/>
            <ac:spMk id="3" creationId="{B151D2CB-6D6F-337B-976C-C642900A4816}"/>
          </ac:spMkLst>
        </pc:spChg>
        <pc:spChg chg="add mod">
          <ac:chgData name="Cristina-Madalina Sandu (2018643)" userId="S::2018643@student.uwtsd.ac.uk::111f239e-064a-4ed3-9f00-069c5087768e" providerId="AD" clId="Web-{0B21B474-CDE5-BD69-F8E5-BBA5ACEBC5AF}" dt="2022-12-06T11:03:01.931" v="3007" actId="20577"/>
          <ac:spMkLst>
            <pc:docMk/>
            <pc:sldMk cId="2307162979" sldId="277"/>
            <ac:spMk id="4" creationId="{AE4B9487-3872-6D4F-6D39-086DCEFE33E6}"/>
          </ac:spMkLst>
        </pc:spChg>
      </pc:sldChg>
      <pc:sldChg chg="addSp modSp new">
        <pc:chgData name="Cristina-Madalina Sandu (2018643)" userId="S::2018643@student.uwtsd.ac.uk::111f239e-064a-4ed3-9f00-069c5087768e" providerId="AD" clId="Web-{0B21B474-CDE5-BD69-F8E5-BBA5ACEBC5AF}" dt="2022-12-06T11:25:40.329" v="3141" actId="20577"/>
        <pc:sldMkLst>
          <pc:docMk/>
          <pc:sldMk cId="2397100192" sldId="278"/>
        </pc:sldMkLst>
        <pc:spChg chg="add mod">
          <ac:chgData name="Cristina-Madalina Sandu (2018643)" userId="S::2018643@student.uwtsd.ac.uk::111f239e-064a-4ed3-9f00-069c5087768e" providerId="AD" clId="Web-{0B21B474-CDE5-BD69-F8E5-BBA5ACEBC5AF}" dt="2022-12-06T11:25:40.329" v="3141" actId="20577"/>
          <ac:spMkLst>
            <pc:docMk/>
            <pc:sldMk cId="2397100192" sldId="278"/>
            <ac:spMk id="2" creationId="{A790BC9E-9B13-075F-BB5A-BAC78FC9C69C}"/>
          </ac:spMkLst>
        </pc:spChg>
      </pc:sldChg>
      <pc:sldChg chg="addSp delSp modSp new">
        <pc:chgData name="Cristina-Madalina Sandu (2018643)" userId="S::2018643@student.uwtsd.ac.uk::111f239e-064a-4ed3-9f00-069c5087768e" providerId="AD" clId="Web-{0B21B474-CDE5-BD69-F8E5-BBA5ACEBC5AF}" dt="2022-12-06T11:21:50.525" v="3133"/>
        <pc:sldMkLst>
          <pc:docMk/>
          <pc:sldMk cId="2324874620" sldId="279"/>
        </pc:sldMkLst>
        <pc:spChg chg="add mod">
          <ac:chgData name="Cristina-Madalina Sandu (2018643)" userId="S::2018643@student.uwtsd.ac.uk::111f239e-064a-4ed3-9f00-069c5087768e" providerId="AD" clId="Web-{0B21B474-CDE5-BD69-F8E5-BBA5ACEBC5AF}" dt="2022-12-06T11:18:00.613" v="3094" actId="14100"/>
          <ac:spMkLst>
            <pc:docMk/>
            <pc:sldMk cId="2324874620" sldId="279"/>
            <ac:spMk id="2" creationId="{71A5D77A-DA6B-8304-69B9-DDABCE857F55}"/>
          </ac:spMkLst>
        </pc:spChg>
        <pc:spChg chg="add mod">
          <ac:chgData name="Cristina-Madalina Sandu (2018643)" userId="S::2018643@student.uwtsd.ac.uk::111f239e-064a-4ed3-9f00-069c5087768e" providerId="AD" clId="Web-{0B21B474-CDE5-BD69-F8E5-BBA5ACEBC5AF}" dt="2022-12-06T11:18:32.801" v="3102" actId="20577"/>
          <ac:spMkLst>
            <pc:docMk/>
            <pc:sldMk cId="2324874620" sldId="279"/>
            <ac:spMk id="3" creationId="{5FC4FF64-AE53-3C76-3E2B-A49B8CDD297E}"/>
          </ac:spMkLst>
        </pc:spChg>
        <pc:spChg chg="add del mod">
          <ac:chgData name="Cristina-Madalina Sandu (2018643)" userId="S::2018643@student.uwtsd.ac.uk::111f239e-064a-4ed3-9f00-069c5087768e" providerId="AD" clId="Web-{0B21B474-CDE5-BD69-F8E5-BBA5ACEBC5AF}" dt="2022-12-06T11:21:50.525" v="3133"/>
          <ac:spMkLst>
            <pc:docMk/>
            <pc:sldMk cId="2324874620" sldId="279"/>
            <ac:spMk id="5" creationId="{0526E7ED-629D-751A-AC36-26403D06C051}"/>
          </ac:spMkLst>
        </pc:spChg>
        <pc:picChg chg="add del mod">
          <ac:chgData name="Cristina-Madalina Sandu (2018643)" userId="S::2018643@student.uwtsd.ac.uk::111f239e-064a-4ed3-9f00-069c5087768e" providerId="AD" clId="Web-{0B21B474-CDE5-BD69-F8E5-BBA5ACEBC5AF}" dt="2022-12-06T11:21:50.525" v="3133"/>
          <ac:picMkLst>
            <pc:docMk/>
            <pc:sldMk cId="2324874620" sldId="279"/>
            <ac:picMk id="4" creationId="{EE642179-9415-777D-A312-CD2C325D53A0}"/>
          </ac:picMkLst>
        </pc:picChg>
      </pc:sldChg>
      <pc:sldChg chg="addSp delSp modSp new mod setBg">
        <pc:chgData name="Cristina-Madalina Sandu (2018643)" userId="S::2018643@student.uwtsd.ac.uk::111f239e-064a-4ed3-9f00-069c5087768e" providerId="AD" clId="Web-{0B21B474-CDE5-BD69-F8E5-BBA5ACEBC5AF}" dt="2022-12-06T11:21:28.853" v="3131"/>
        <pc:sldMkLst>
          <pc:docMk/>
          <pc:sldMk cId="3346482418" sldId="280"/>
        </pc:sldMkLst>
        <pc:spChg chg="add mod">
          <ac:chgData name="Cristina-Madalina Sandu (2018643)" userId="S::2018643@student.uwtsd.ac.uk::111f239e-064a-4ed3-9f00-069c5087768e" providerId="AD" clId="Web-{0B21B474-CDE5-BD69-F8E5-BBA5ACEBC5AF}" dt="2022-12-06T11:21:28.853" v="3131"/>
          <ac:spMkLst>
            <pc:docMk/>
            <pc:sldMk cId="3346482418" sldId="280"/>
            <ac:spMk id="5" creationId="{C5F7070F-7199-C77C-6932-27DBC365AF89}"/>
          </ac:spMkLst>
        </pc:spChg>
        <pc:picChg chg="add del mod">
          <ac:chgData name="Cristina-Madalina Sandu (2018643)" userId="S::2018643@student.uwtsd.ac.uk::111f239e-064a-4ed3-9f00-069c5087768e" providerId="AD" clId="Web-{0B21B474-CDE5-BD69-F8E5-BBA5ACEBC5AF}" dt="2022-12-06T11:20:24.789" v="3126"/>
          <ac:picMkLst>
            <pc:docMk/>
            <pc:sldMk cId="3346482418" sldId="280"/>
            <ac:picMk id="3" creationId="{D979076D-73D7-4144-CC4C-FB98E53389F0}"/>
          </ac:picMkLst>
        </pc:picChg>
        <pc:picChg chg="add mod">
          <ac:chgData name="Cristina-Madalina Sandu (2018643)" userId="S::2018643@student.uwtsd.ac.uk::111f239e-064a-4ed3-9f00-069c5087768e" providerId="AD" clId="Web-{0B21B474-CDE5-BD69-F8E5-BBA5ACEBC5AF}" dt="2022-12-06T11:21:28.853" v="3131"/>
          <ac:picMkLst>
            <pc:docMk/>
            <pc:sldMk cId="3346482418" sldId="280"/>
            <ac:picMk id="4" creationId="{C11BF64C-4489-0DDB-A9FA-9743503A8C69}"/>
          </ac:picMkLst>
        </pc:picChg>
      </pc:sldChg>
      <pc:sldMasterChg chg="del delSldLayout">
        <pc:chgData name="Cristina-Madalina Sandu (2018643)" userId="S::2018643@student.uwtsd.ac.uk::111f239e-064a-4ed3-9f00-069c5087768e" providerId="AD" clId="Web-{0B21B474-CDE5-BD69-F8E5-BBA5ACEBC5AF}" dt="2022-12-05T22:28:49.390" v="2014"/>
        <pc:sldMasterMkLst>
          <pc:docMk/>
          <pc:sldMasterMk cId="3873240527" sldId="2147483685"/>
        </pc:sldMasterMkLst>
        <pc:sldLayoutChg chg="del">
          <pc:chgData name="Cristina-Madalina Sandu (2018643)" userId="S::2018643@student.uwtsd.ac.uk::111f239e-064a-4ed3-9f00-069c5087768e" providerId="AD" clId="Web-{0B21B474-CDE5-BD69-F8E5-BBA5ACEBC5AF}" dt="2022-12-05T22:28:49.390" v="2014"/>
          <pc:sldLayoutMkLst>
            <pc:docMk/>
            <pc:sldMasterMk cId="3873240527" sldId="2147483685"/>
            <pc:sldLayoutMk cId="3373650416" sldId="2147483674"/>
          </pc:sldLayoutMkLst>
        </pc:sldLayoutChg>
        <pc:sldLayoutChg chg="del">
          <pc:chgData name="Cristina-Madalina Sandu (2018643)" userId="S::2018643@student.uwtsd.ac.uk::111f239e-064a-4ed3-9f00-069c5087768e" providerId="AD" clId="Web-{0B21B474-CDE5-BD69-F8E5-BBA5ACEBC5AF}" dt="2022-12-05T22:28:49.390" v="2014"/>
          <pc:sldLayoutMkLst>
            <pc:docMk/>
            <pc:sldMasterMk cId="3873240527" sldId="2147483685"/>
            <pc:sldLayoutMk cId="1121016731" sldId="2147483675"/>
          </pc:sldLayoutMkLst>
        </pc:sldLayoutChg>
        <pc:sldLayoutChg chg="del">
          <pc:chgData name="Cristina-Madalina Sandu (2018643)" userId="S::2018643@student.uwtsd.ac.uk::111f239e-064a-4ed3-9f00-069c5087768e" providerId="AD" clId="Web-{0B21B474-CDE5-BD69-F8E5-BBA5ACEBC5AF}" dt="2022-12-05T22:28:49.390" v="2014"/>
          <pc:sldLayoutMkLst>
            <pc:docMk/>
            <pc:sldMasterMk cId="3873240527" sldId="2147483685"/>
            <pc:sldLayoutMk cId="138580976" sldId="2147483676"/>
          </pc:sldLayoutMkLst>
        </pc:sldLayoutChg>
        <pc:sldLayoutChg chg="del">
          <pc:chgData name="Cristina-Madalina Sandu (2018643)" userId="S::2018643@student.uwtsd.ac.uk::111f239e-064a-4ed3-9f00-069c5087768e" providerId="AD" clId="Web-{0B21B474-CDE5-BD69-F8E5-BBA5ACEBC5AF}" dt="2022-12-05T22:28:49.390" v="2014"/>
          <pc:sldLayoutMkLst>
            <pc:docMk/>
            <pc:sldMasterMk cId="3873240527" sldId="2147483685"/>
            <pc:sldLayoutMk cId="3310779026" sldId="2147483677"/>
          </pc:sldLayoutMkLst>
        </pc:sldLayoutChg>
        <pc:sldLayoutChg chg="del">
          <pc:chgData name="Cristina-Madalina Sandu (2018643)" userId="S::2018643@student.uwtsd.ac.uk::111f239e-064a-4ed3-9f00-069c5087768e" providerId="AD" clId="Web-{0B21B474-CDE5-BD69-F8E5-BBA5ACEBC5AF}" dt="2022-12-05T22:28:49.390" v="2014"/>
          <pc:sldLayoutMkLst>
            <pc:docMk/>
            <pc:sldMasterMk cId="3873240527" sldId="2147483685"/>
            <pc:sldLayoutMk cId="4236140868" sldId="2147483678"/>
          </pc:sldLayoutMkLst>
        </pc:sldLayoutChg>
        <pc:sldLayoutChg chg="del">
          <pc:chgData name="Cristina-Madalina Sandu (2018643)" userId="S::2018643@student.uwtsd.ac.uk::111f239e-064a-4ed3-9f00-069c5087768e" providerId="AD" clId="Web-{0B21B474-CDE5-BD69-F8E5-BBA5ACEBC5AF}" dt="2022-12-05T22:28:49.390" v="2014"/>
          <pc:sldLayoutMkLst>
            <pc:docMk/>
            <pc:sldMasterMk cId="3873240527" sldId="2147483685"/>
            <pc:sldLayoutMk cId="295317644" sldId="2147483679"/>
          </pc:sldLayoutMkLst>
        </pc:sldLayoutChg>
        <pc:sldLayoutChg chg="del">
          <pc:chgData name="Cristina-Madalina Sandu (2018643)" userId="S::2018643@student.uwtsd.ac.uk::111f239e-064a-4ed3-9f00-069c5087768e" providerId="AD" clId="Web-{0B21B474-CDE5-BD69-F8E5-BBA5ACEBC5AF}" dt="2022-12-05T22:28:49.390" v="2014"/>
          <pc:sldLayoutMkLst>
            <pc:docMk/>
            <pc:sldMasterMk cId="3873240527" sldId="2147483685"/>
            <pc:sldLayoutMk cId="4024246379" sldId="2147483680"/>
          </pc:sldLayoutMkLst>
        </pc:sldLayoutChg>
        <pc:sldLayoutChg chg="del">
          <pc:chgData name="Cristina-Madalina Sandu (2018643)" userId="S::2018643@student.uwtsd.ac.uk::111f239e-064a-4ed3-9f00-069c5087768e" providerId="AD" clId="Web-{0B21B474-CDE5-BD69-F8E5-BBA5ACEBC5AF}" dt="2022-12-05T22:28:49.390" v="2014"/>
          <pc:sldLayoutMkLst>
            <pc:docMk/>
            <pc:sldMasterMk cId="3873240527" sldId="2147483685"/>
            <pc:sldLayoutMk cId="2588136036" sldId="2147483681"/>
          </pc:sldLayoutMkLst>
        </pc:sldLayoutChg>
        <pc:sldLayoutChg chg="del">
          <pc:chgData name="Cristina-Madalina Sandu (2018643)" userId="S::2018643@student.uwtsd.ac.uk::111f239e-064a-4ed3-9f00-069c5087768e" providerId="AD" clId="Web-{0B21B474-CDE5-BD69-F8E5-BBA5ACEBC5AF}" dt="2022-12-05T22:28:49.390" v="2014"/>
          <pc:sldLayoutMkLst>
            <pc:docMk/>
            <pc:sldMasterMk cId="3873240527" sldId="2147483685"/>
            <pc:sldLayoutMk cId="2580372281" sldId="2147483682"/>
          </pc:sldLayoutMkLst>
        </pc:sldLayoutChg>
        <pc:sldLayoutChg chg="del">
          <pc:chgData name="Cristina-Madalina Sandu (2018643)" userId="S::2018643@student.uwtsd.ac.uk::111f239e-064a-4ed3-9f00-069c5087768e" providerId="AD" clId="Web-{0B21B474-CDE5-BD69-F8E5-BBA5ACEBC5AF}" dt="2022-12-05T22:28:49.390" v="2014"/>
          <pc:sldLayoutMkLst>
            <pc:docMk/>
            <pc:sldMasterMk cId="3873240527" sldId="2147483685"/>
            <pc:sldLayoutMk cId="1592864679" sldId="2147483683"/>
          </pc:sldLayoutMkLst>
        </pc:sldLayoutChg>
        <pc:sldLayoutChg chg="del">
          <pc:chgData name="Cristina-Madalina Sandu (2018643)" userId="S::2018643@student.uwtsd.ac.uk::111f239e-064a-4ed3-9f00-069c5087768e" providerId="AD" clId="Web-{0B21B474-CDE5-BD69-F8E5-BBA5ACEBC5AF}" dt="2022-12-05T22:28:49.390" v="2014"/>
          <pc:sldLayoutMkLst>
            <pc:docMk/>
            <pc:sldMasterMk cId="3873240527" sldId="2147483685"/>
            <pc:sldLayoutMk cId="1007259867" sldId="2147483684"/>
          </pc:sldLayoutMkLst>
        </pc:sldLayoutChg>
      </pc:sldMasterChg>
      <pc:sldMasterChg chg="add addSldLayout modSldLayout">
        <pc:chgData name="Cristina-Madalina Sandu (2018643)" userId="S::2018643@student.uwtsd.ac.uk::111f239e-064a-4ed3-9f00-069c5087768e" providerId="AD" clId="Web-{0B21B474-CDE5-BD69-F8E5-BBA5ACEBC5AF}" dt="2022-12-05T22:28:49.390" v="2014"/>
        <pc:sldMasterMkLst>
          <pc:docMk/>
          <pc:sldMasterMk cId="21031908" sldId="2147483686"/>
        </pc:sldMasterMkLst>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307717132" sldId="2147483687"/>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53360737" sldId="2147483688"/>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3442038474" sldId="2147483689"/>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4171386806" sldId="2147483690"/>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1581297298" sldId="2147483691"/>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3664734086" sldId="2147483692"/>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596391510" sldId="2147483693"/>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951232880" sldId="2147483694"/>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3930402634" sldId="2147483695"/>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3264448570" sldId="2147483696"/>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834269449" sldId="2147483697"/>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3337498015" sldId="2147483698"/>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2628945588" sldId="2147483699"/>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2283667148" sldId="2147483700"/>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3131744041" sldId="2147483701"/>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1311787420" sldId="2147483702"/>
          </pc:sldLayoutMkLst>
        </pc:sldLayoutChg>
        <pc:sldLayoutChg chg="add mod replId">
          <pc:chgData name="Cristina-Madalina Sandu (2018643)" userId="S::2018643@student.uwtsd.ac.uk::111f239e-064a-4ed3-9f00-069c5087768e" providerId="AD" clId="Web-{0B21B474-CDE5-BD69-F8E5-BBA5ACEBC5AF}" dt="2022-12-05T22:28:49.390" v="2014"/>
          <pc:sldLayoutMkLst>
            <pc:docMk/>
            <pc:sldMasterMk cId="21031908" sldId="2147483686"/>
            <pc:sldLayoutMk cId="4186336873" sldId="2147483703"/>
          </pc:sldLayoutMkLst>
        </pc:sldLayoutChg>
      </pc:sldMasterChg>
    </pc:docChg>
  </pc:docChgLst>
  <pc:docChgLst>
    <pc:chgData name="Cristina-Madalina Sandu (2018643)" userId="S::2018643@student.uwtsd.ac.uk::111f239e-064a-4ed3-9f00-069c5087768e" providerId="AD" clId="Web-{923484B0-248A-D3A1-3E27-6116D171B171}"/>
    <pc:docChg chg="addSld delSld modSld addMainMaster delMainMaster">
      <pc:chgData name="Cristina-Madalina Sandu (2018643)" userId="S::2018643@student.uwtsd.ac.uk::111f239e-064a-4ed3-9f00-069c5087768e" providerId="AD" clId="Web-{923484B0-248A-D3A1-3E27-6116D171B171}" dt="2022-12-07T13:27:03.510" v="25" actId="20577"/>
      <pc:docMkLst>
        <pc:docMk/>
      </pc:docMkLst>
      <pc:sldChg chg="modSp del mod modClrScheme chgLayout">
        <pc:chgData name="Cristina-Madalina Sandu (2018643)" userId="S::2018643@student.uwtsd.ac.uk::111f239e-064a-4ed3-9f00-069c5087768e" providerId="AD" clId="Web-{923484B0-248A-D3A1-3E27-6116D171B171}" dt="2022-12-07T13:25:15.804" v="13"/>
        <pc:sldMkLst>
          <pc:docMk/>
          <pc:sldMk cId="109857222" sldId="256"/>
        </pc:sldMkLst>
        <pc:spChg chg="mod ord">
          <ac:chgData name="Cristina-Madalina Sandu (2018643)" userId="S::2018643@student.uwtsd.ac.uk::111f239e-064a-4ed3-9f00-069c5087768e" providerId="AD" clId="Web-{923484B0-248A-D3A1-3E27-6116D171B171}" dt="2022-12-07T13:25:07.695" v="12"/>
          <ac:spMkLst>
            <pc:docMk/>
            <pc:sldMk cId="109857222" sldId="256"/>
            <ac:spMk id="2" creationId="{00000000-0000-0000-0000-000000000000}"/>
          </ac:spMkLst>
        </pc:spChg>
        <pc:spChg chg="mod ord">
          <ac:chgData name="Cristina-Madalina Sandu (2018643)" userId="S::2018643@student.uwtsd.ac.uk::111f239e-064a-4ed3-9f00-069c5087768e" providerId="AD" clId="Web-{923484B0-248A-D3A1-3E27-6116D171B171}" dt="2022-12-07T13:25:07.695" v="12"/>
          <ac:spMkLst>
            <pc:docMk/>
            <pc:sldMk cId="109857222" sldId="256"/>
            <ac:spMk id="3" creationId="{00000000-0000-0000-0000-000000000000}"/>
          </ac:spMkLst>
        </pc:spChg>
        <pc:spChg chg="mod">
          <ac:chgData name="Cristina-Madalina Sandu (2018643)" userId="S::2018643@student.uwtsd.ac.uk::111f239e-064a-4ed3-9f00-069c5087768e" providerId="AD" clId="Web-{923484B0-248A-D3A1-3E27-6116D171B171}" dt="2022-12-07T13:17:30.699" v="6" actId="1076"/>
          <ac:spMkLst>
            <pc:docMk/>
            <pc:sldMk cId="109857222" sldId="256"/>
            <ac:spMk id="4" creationId="{EFE54588-C1B5-75DF-BD97-B9CA10653993}"/>
          </ac:spMkLst>
        </pc:spChg>
        <pc:picChg chg="mod">
          <ac:chgData name="Cristina-Madalina Sandu (2018643)" userId="S::2018643@student.uwtsd.ac.uk::111f239e-064a-4ed3-9f00-069c5087768e" providerId="AD" clId="Web-{923484B0-248A-D3A1-3E27-6116D171B171}" dt="2022-12-07T13:24:21.506" v="10" actId="14100"/>
          <ac:picMkLst>
            <pc:docMk/>
            <pc:sldMk cId="109857222" sldId="256"/>
            <ac:picMk id="7" creationId="{7DAC1ECD-03D4-8887-10BC-292AA19F755A}"/>
          </ac:picMkLst>
        </pc:picChg>
      </pc:sldChg>
      <pc:sldChg chg="delSp modSp mod modClrScheme delDesignElem chgLayout">
        <pc:chgData name="Cristina-Madalina Sandu (2018643)" userId="S::2018643@student.uwtsd.ac.uk::111f239e-064a-4ed3-9f00-069c5087768e" providerId="AD" clId="Web-{923484B0-248A-D3A1-3E27-6116D171B171}" dt="2022-12-07T13:25:07.695" v="12"/>
        <pc:sldMkLst>
          <pc:docMk/>
          <pc:sldMk cId="4234032456" sldId="257"/>
        </pc:sldMkLst>
        <pc:spChg chg="mod ord">
          <ac:chgData name="Cristina-Madalina Sandu (2018643)" userId="S::2018643@student.uwtsd.ac.uk::111f239e-064a-4ed3-9f00-069c5087768e" providerId="AD" clId="Web-{923484B0-248A-D3A1-3E27-6116D171B171}" dt="2022-12-07T13:25:07.695" v="12"/>
          <ac:spMkLst>
            <pc:docMk/>
            <pc:sldMk cId="4234032456" sldId="257"/>
            <ac:spMk id="2" creationId="{6BFD7A83-0D46-DA8D-F9DA-E0EE919ED0A4}"/>
          </ac:spMkLst>
        </pc:spChg>
        <pc:spChg chg="del">
          <ac:chgData name="Cristina-Madalina Sandu (2018643)" userId="S::2018643@student.uwtsd.ac.uk::111f239e-064a-4ed3-9f00-069c5087768e" providerId="AD" clId="Web-{923484B0-248A-D3A1-3E27-6116D171B171}" dt="2022-12-07T13:24:59.647" v="11"/>
          <ac:spMkLst>
            <pc:docMk/>
            <pc:sldMk cId="4234032456" sldId="257"/>
            <ac:spMk id="27" creationId="{6AD30037-67ED-4367-9BE0-45787510BF13}"/>
          </ac:spMkLst>
        </pc:spChg>
        <pc:grpChg chg="del">
          <ac:chgData name="Cristina-Madalina Sandu (2018643)" userId="S::2018643@student.uwtsd.ac.uk::111f239e-064a-4ed3-9f00-069c5087768e" providerId="AD" clId="Web-{923484B0-248A-D3A1-3E27-6116D171B171}" dt="2022-12-07T13:24:59.647" v="11"/>
          <ac:grpSpMkLst>
            <pc:docMk/>
            <pc:sldMk cId="4234032456" sldId="257"/>
            <ac:grpSpMk id="29" creationId="{50841A4E-5BC1-44B4-83CF-D524E8AEAD64}"/>
          </ac:grpSpMkLst>
        </pc:grpChg>
      </pc:sldChg>
      <pc:sldChg chg="modSp mod modClrScheme chgLayout">
        <pc:chgData name="Cristina-Madalina Sandu (2018643)" userId="S::2018643@student.uwtsd.ac.uk::111f239e-064a-4ed3-9f00-069c5087768e" providerId="AD" clId="Web-{923484B0-248A-D3A1-3E27-6116D171B171}" dt="2022-12-07T13:25:07.695" v="12"/>
        <pc:sldMkLst>
          <pc:docMk/>
          <pc:sldMk cId="457164043" sldId="258"/>
        </pc:sldMkLst>
        <pc:spChg chg="mod ord">
          <ac:chgData name="Cristina-Madalina Sandu (2018643)" userId="S::2018643@student.uwtsd.ac.uk::111f239e-064a-4ed3-9f00-069c5087768e" providerId="AD" clId="Web-{923484B0-248A-D3A1-3E27-6116D171B171}" dt="2022-12-07T13:25:07.695" v="12"/>
          <ac:spMkLst>
            <pc:docMk/>
            <pc:sldMk cId="457164043" sldId="258"/>
            <ac:spMk id="6" creationId="{B2856F12-737A-7C88-466C-1BC744AAB437}"/>
          </ac:spMkLst>
        </pc:spChg>
        <pc:graphicFrameChg chg="mod ord">
          <ac:chgData name="Cristina-Madalina Sandu (2018643)" userId="S::2018643@student.uwtsd.ac.uk::111f239e-064a-4ed3-9f00-069c5087768e" providerId="AD" clId="Web-{923484B0-248A-D3A1-3E27-6116D171B171}" dt="2022-12-07T13:25:07.695" v="12"/>
          <ac:graphicFrameMkLst>
            <pc:docMk/>
            <pc:sldMk cId="457164043" sldId="258"/>
            <ac:graphicFrameMk id="14" creationId="{8319E6AC-B7F0-8014-5B4F-A0368312276A}"/>
          </ac:graphicFrameMkLst>
        </pc:graphicFrameChg>
      </pc:sldChg>
      <pc:sldChg chg="delSp modSp mod modClrScheme delDesignElem chgLayout">
        <pc:chgData name="Cristina-Madalina Sandu (2018643)" userId="S::2018643@student.uwtsd.ac.uk::111f239e-064a-4ed3-9f00-069c5087768e" providerId="AD" clId="Web-{923484B0-248A-D3A1-3E27-6116D171B171}" dt="2022-12-07T13:25:07.695" v="12"/>
        <pc:sldMkLst>
          <pc:docMk/>
          <pc:sldMk cId="2581308760" sldId="259"/>
        </pc:sldMkLst>
        <pc:spChg chg="mod ord">
          <ac:chgData name="Cristina-Madalina Sandu (2018643)" userId="S::2018643@student.uwtsd.ac.uk::111f239e-064a-4ed3-9f00-069c5087768e" providerId="AD" clId="Web-{923484B0-248A-D3A1-3E27-6116D171B171}" dt="2022-12-07T13:25:07.695" v="12"/>
          <ac:spMkLst>
            <pc:docMk/>
            <pc:sldMk cId="2581308760" sldId="259"/>
            <ac:spMk id="2" creationId="{3FFD64A8-A7E4-8795-13A6-494484BCA611}"/>
          </ac:spMkLst>
        </pc:spChg>
        <pc:spChg chg="mod ord">
          <ac:chgData name="Cristina-Madalina Sandu (2018643)" userId="S::2018643@student.uwtsd.ac.uk::111f239e-064a-4ed3-9f00-069c5087768e" providerId="AD" clId="Web-{923484B0-248A-D3A1-3E27-6116D171B171}" dt="2022-12-07T13:25:07.695" v="12"/>
          <ac:spMkLst>
            <pc:docMk/>
            <pc:sldMk cId="2581308760" sldId="259"/>
            <ac:spMk id="3" creationId="{F5E7BF3C-F305-46BB-DF2B-2C9A444ACCDB}"/>
          </ac:spMkLst>
        </pc:spChg>
        <pc:spChg chg="del">
          <ac:chgData name="Cristina-Madalina Sandu (2018643)" userId="S::2018643@student.uwtsd.ac.uk::111f239e-064a-4ed3-9f00-069c5087768e" providerId="AD" clId="Web-{923484B0-248A-D3A1-3E27-6116D171B171}" dt="2022-12-07T13:24:59.647" v="11"/>
          <ac:spMkLst>
            <pc:docMk/>
            <pc:sldMk cId="2581308760" sldId="259"/>
            <ac:spMk id="8" creationId="{C8643778-7F6C-4E8D-84D1-D5CDB9928191}"/>
          </ac:spMkLst>
        </pc:spChg>
        <pc:spChg chg="del">
          <ac:chgData name="Cristina-Madalina Sandu (2018643)" userId="S::2018643@student.uwtsd.ac.uk::111f239e-064a-4ed3-9f00-069c5087768e" providerId="AD" clId="Web-{923484B0-248A-D3A1-3E27-6116D171B171}" dt="2022-12-07T13:24:59.647" v="11"/>
          <ac:spMkLst>
            <pc:docMk/>
            <pc:sldMk cId="2581308760" sldId="259"/>
            <ac:spMk id="10" creationId="{1D22F88D-6907-48AF-B024-346E855E0D96}"/>
          </ac:spMkLst>
        </pc:spChg>
        <pc:grpChg chg="del">
          <ac:chgData name="Cristina-Madalina Sandu (2018643)" userId="S::2018643@student.uwtsd.ac.uk::111f239e-064a-4ed3-9f00-069c5087768e" providerId="AD" clId="Web-{923484B0-248A-D3A1-3E27-6116D171B171}" dt="2022-12-07T13:24:59.647" v="11"/>
          <ac:grpSpMkLst>
            <pc:docMk/>
            <pc:sldMk cId="2581308760" sldId="259"/>
            <ac:grpSpMk id="12" creationId="{F3842748-48B5-4DD0-A06A-A31C74024A99}"/>
          </ac:grpSpMkLst>
        </pc:grpChg>
      </pc:sldChg>
      <pc:sldChg chg="modSp mod modClrScheme chgLayout">
        <pc:chgData name="Cristina-Madalina Sandu (2018643)" userId="S::2018643@student.uwtsd.ac.uk::111f239e-064a-4ed3-9f00-069c5087768e" providerId="AD" clId="Web-{923484B0-248A-D3A1-3E27-6116D171B171}" dt="2022-12-07T13:25:07.695" v="12"/>
        <pc:sldMkLst>
          <pc:docMk/>
          <pc:sldMk cId="2252680452" sldId="260"/>
        </pc:sldMkLst>
        <pc:spChg chg="mod ord">
          <ac:chgData name="Cristina-Madalina Sandu (2018643)" userId="S::2018643@student.uwtsd.ac.uk::111f239e-064a-4ed3-9f00-069c5087768e" providerId="AD" clId="Web-{923484B0-248A-D3A1-3E27-6116D171B171}" dt="2022-12-07T13:25:07.695" v="12"/>
          <ac:spMkLst>
            <pc:docMk/>
            <pc:sldMk cId="2252680452" sldId="260"/>
            <ac:spMk id="2" creationId="{E00CC025-1ABF-97F4-CB4A-5DA64A1ABA56}"/>
          </ac:spMkLst>
        </pc:spChg>
        <pc:graphicFrameChg chg="mod ord">
          <ac:chgData name="Cristina-Madalina Sandu (2018643)" userId="S::2018643@student.uwtsd.ac.uk::111f239e-064a-4ed3-9f00-069c5087768e" providerId="AD" clId="Web-{923484B0-248A-D3A1-3E27-6116D171B171}" dt="2022-12-07T13:25:07.695" v="12"/>
          <ac:graphicFrameMkLst>
            <pc:docMk/>
            <pc:sldMk cId="2252680452" sldId="260"/>
            <ac:graphicFrameMk id="6" creationId="{3E081A02-3A5B-C280-BDE0-26B06B954641}"/>
          </ac:graphicFrameMkLst>
        </pc:graphicFrameChg>
      </pc:sldChg>
      <pc:sldChg chg="delSp modSp mod modClrScheme delDesignElem chgLayout">
        <pc:chgData name="Cristina-Madalina Sandu (2018643)" userId="S::2018643@student.uwtsd.ac.uk::111f239e-064a-4ed3-9f00-069c5087768e" providerId="AD" clId="Web-{923484B0-248A-D3A1-3E27-6116D171B171}" dt="2022-12-07T13:25:07.695" v="12"/>
        <pc:sldMkLst>
          <pc:docMk/>
          <pc:sldMk cId="629932358" sldId="261"/>
        </pc:sldMkLst>
        <pc:spChg chg="mod ord">
          <ac:chgData name="Cristina-Madalina Sandu (2018643)" userId="S::2018643@student.uwtsd.ac.uk::111f239e-064a-4ed3-9f00-069c5087768e" providerId="AD" clId="Web-{923484B0-248A-D3A1-3E27-6116D171B171}" dt="2022-12-07T13:25:07.695" v="12"/>
          <ac:spMkLst>
            <pc:docMk/>
            <pc:sldMk cId="629932358" sldId="261"/>
            <ac:spMk id="2" creationId="{B1DA76E2-523D-B7A3-B627-FF5C77BFE75C}"/>
          </ac:spMkLst>
        </pc:spChg>
        <pc:spChg chg="del">
          <ac:chgData name="Cristina-Madalina Sandu (2018643)" userId="S::2018643@student.uwtsd.ac.uk::111f239e-064a-4ed3-9f00-069c5087768e" providerId="AD" clId="Web-{923484B0-248A-D3A1-3E27-6116D171B171}" dt="2022-12-07T13:24:59.647" v="11"/>
          <ac:spMkLst>
            <pc:docMk/>
            <pc:sldMk cId="629932358" sldId="261"/>
            <ac:spMk id="9" creationId="{BED1B64B-251E-446A-A285-6626C4EC010D}"/>
          </ac:spMkLst>
        </pc:spChg>
        <pc:spChg chg="del">
          <ac:chgData name="Cristina-Madalina Sandu (2018643)" userId="S::2018643@student.uwtsd.ac.uk::111f239e-064a-4ed3-9f00-069c5087768e" providerId="AD" clId="Web-{923484B0-248A-D3A1-3E27-6116D171B171}" dt="2022-12-07T13:24:59.647" v="11"/>
          <ac:spMkLst>
            <pc:docMk/>
            <pc:sldMk cId="629932358" sldId="261"/>
            <ac:spMk id="19" creationId="{A27AE693-58E8-48BC-8ED0-568ABFEABB35}"/>
          </ac:spMkLst>
        </pc:spChg>
        <pc:grpChg chg="del">
          <ac:chgData name="Cristina-Madalina Sandu (2018643)" userId="S::2018643@student.uwtsd.ac.uk::111f239e-064a-4ed3-9f00-069c5087768e" providerId="AD" clId="Web-{923484B0-248A-D3A1-3E27-6116D171B171}" dt="2022-12-07T13:24:59.647" v="11"/>
          <ac:grpSpMkLst>
            <pc:docMk/>
            <pc:sldMk cId="629932358" sldId="261"/>
            <ac:grpSpMk id="11" creationId="{CD02B5D1-60D4-4D5B-AFD9-C986E227431B}"/>
          </ac:grpSpMkLst>
        </pc:grpChg>
        <pc:graphicFrameChg chg="mod ord">
          <ac:chgData name="Cristina-Madalina Sandu (2018643)" userId="S::2018643@student.uwtsd.ac.uk::111f239e-064a-4ed3-9f00-069c5087768e" providerId="AD" clId="Web-{923484B0-248A-D3A1-3E27-6116D171B171}" dt="2022-12-07T13:25:07.695" v="12"/>
          <ac:graphicFrameMkLst>
            <pc:docMk/>
            <pc:sldMk cId="629932358" sldId="261"/>
            <ac:graphicFrameMk id="6" creationId="{7AAFC1AB-70B4-B6A3-66CA-144C552FDA59}"/>
          </ac:graphicFrameMkLst>
        </pc:graphicFrameChg>
      </pc:sldChg>
      <pc:sldChg chg="modSp mod modClrScheme chgLayout">
        <pc:chgData name="Cristina-Madalina Sandu (2018643)" userId="S::2018643@student.uwtsd.ac.uk::111f239e-064a-4ed3-9f00-069c5087768e" providerId="AD" clId="Web-{923484B0-248A-D3A1-3E27-6116D171B171}" dt="2022-12-07T13:25:07.695" v="12"/>
        <pc:sldMkLst>
          <pc:docMk/>
          <pc:sldMk cId="1206836927" sldId="262"/>
        </pc:sldMkLst>
        <pc:spChg chg="mod ord">
          <ac:chgData name="Cristina-Madalina Sandu (2018643)" userId="S::2018643@student.uwtsd.ac.uk::111f239e-064a-4ed3-9f00-069c5087768e" providerId="AD" clId="Web-{923484B0-248A-D3A1-3E27-6116D171B171}" dt="2022-12-07T13:25:07.695" v="12"/>
          <ac:spMkLst>
            <pc:docMk/>
            <pc:sldMk cId="1206836927" sldId="262"/>
            <ac:spMk id="2" creationId="{9A4221D5-7E89-26F1-7881-7B726B455DF6}"/>
          </ac:spMkLst>
        </pc:spChg>
        <pc:graphicFrameChg chg="mod ord">
          <ac:chgData name="Cristina-Madalina Sandu (2018643)" userId="S::2018643@student.uwtsd.ac.uk::111f239e-064a-4ed3-9f00-069c5087768e" providerId="AD" clId="Web-{923484B0-248A-D3A1-3E27-6116D171B171}" dt="2022-12-07T13:25:07.695" v="12"/>
          <ac:graphicFrameMkLst>
            <pc:docMk/>
            <pc:sldMk cId="1206836927" sldId="262"/>
            <ac:graphicFrameMk id="6" creationId="{AA958787-7ACD-FF87-8DCF-D1482978EA60}"/>
          </ac:graphicFrameMkLst>
        </pc:graphicFrameChg>
      </pc:sldChg>
      <pc:sldChg chg="mod modClrScheme chgLayout">
        <pc:chgData name="Cristina-Madalina Sandu (2018643)" userId="S::2018643@student.uwtsd.ac.uk::111f239e-064a-4ed3-9f00-069c5087768e" providerId="AD" clId="Web-{923484B0-248A-D3A1-3E27-6116D171B171}" dt="2022-12-07T13:25:07.695" v="12"/>
        <pc:sldMkLst>
          <pc:docMk/>
          <pc:sldMk cId="2854545509" sldId="263"/>
        </pc:sldMkLst>
      </pc:sldChg>
      <pc:sldChg chg="modSp mod modClrScheme chgLayout">
        <pc:chgData name="Cristina-Madalina Sandu (2018643)" userId="S::2018643@student.uwtsd.ac.uk::111f239e-064a-4ed3-9f00-069c5087768e" providerId="AD" clId="Web-{923484B0-248A-D3A1-3E27-6116D171B171}" dt="2022-12-07T13:25:07.695" v="12"/>
        <pc:sldMkLst>
          <pc:docMk/>
          <pc:sldMk cId="209818707" sldId="264"/>
        </pc:sldMkLst>
        <pc:spChg chg="mod ord">
          <ac:chgData name="Cristina-Madalina Sandu (2018643)" userId="S::2018643@student.uwtsd.ac.uk::111f239e-064a-4ed3-9f00-069c5087768e" providerId="AD" clId="Web-{923484B0-248A-D3A1-3E27-6116D171B171}" dt="2022-12-07T13:25:07.695" v="12"/>
          <ac:spMkLst>
            <pc:docMk/>
            <pc:sldMk cId="209818707" sldId="264"/>
            <ac:spMk id="2" creationId="{F635B65D-EB66-326C-F79E-570824955598}"/>
          </ac:spMkLst>
        </pc:spChg>
        <pc:graphicFrameChg chg="mod ord">
          <ac:chgData name="Cristina-Madalina Sandu (2018643)" userId="S::2018643@student.uwtsd.ac.uk::111f239e-064a-4ed3-9f00-069c5087768e" providerId="AD" clId="Web-{923484B0-248A-D3A1-3E27-6116D171B171}" dt="2022-12-07T13:25:07.695" v="12"/>
          <ac:graphicFrameMkLst>
            <pc:docMk/>
            <pc:sldMk cId="209818707" sldId="264"/>
            <ac:graphicFrameMk id="8" creationId="{8E085AF6-DFE1-C4A7-3716-E9171FB86EDF}"/>
          </ac:graphicFrameMkLst>
        </pc:graphicFrameChg>
      </pc:sldChg>
      <pc:sldChg chg="modSp mod modClrScheme chgLayout">
        <pc:chgData name="Cristina-Madalina Sandu (2018643)" userId="S::2018643@student.uwtsd.ac.uk::111f239e-064a-4ed3-9f00-069c5087768e" providerId="AD" clId="Web-{923484B0-248A-D3A1-3E27-6116D171B171}" dt="2022-12-07T13:25:07.695" v="12"/>
        <pc:sldMkLst>
          <pc:docMk/>
          <pc:sldMk cId="2514899190" sldId="265"/>
        </pc:sldMkLst>
        <pc:spChg chg="mod ord">
          <ac:chgData name="Cristina-Madalina Sandu (2018643)" userId="S::2018643@student.uwtsd.ac.uk::111f239e-064a-4ed3-9f00-069c5087768e" providerId="AD" clId="Web-{923484B0-248A-D3A1-3E27-6116D171B171}" dt="2022-12-07T13:25:07.695" v="12"/>
          <ac:spMkLst>
            <pc:docMk/>
            <pc:sldMk cId="2514899190" sldId="265"/>
            <ac:spMk id="2" creationId="{C3CEF708-8788-110C-0095-3D2B38AC7D27}"/>
          </ac:spMkLst>
        </pc:spChg>
        <pc:spChg chg="mod ord">
          <ac:chgData name="Cristina-Madalina Sandu (2018643)" userId="S::2018643@student.uwtsd.ac.uk::111f239e-064a-4ed3-9f00-069c5087768e" providerId="AD" clId="Web-{923484B0-248A-D3A1-3E27-6116D171B171}" dt="2022-12-07T13:25:07.695" v="12"/>
          <ac:spMkLst>
            <pc:docMk/>
            <pc:sldMk cId="2514899190" sldId="265"/>
            <ac:spMk id="3" creationId="{EED0EB37-0912-CDE0-03B3-F9006711C727}"/>
          </ac:spMkLst>
        </pc:spChg>
      </pc:sldChg>
      <pc:sldChg chg="mod modClrScheme chgLayout">
        <pc:chgData name="Cristina-Madalina Sandu (2018643)" userId="S::2018643@student.uwtsd.ac.uk::111f239e-064a-4ed3-9f00-069c5087768e" providerId="AD" clId="Web-{923484B0-248A-D3A1-3E27-6116D171B171}" dt="2022-12-07T13:25:07.695" v="12"/>
        <pc:sldMkLst>
          <pc:docMk/>
          <pc:sldMk cId="1793369203" sldId="266"/>
        </pc:sldMkLst>
      </pc:sldChg>
      <pc:sldChg chg="modSp mod modClrScheme chgLayout">
        <pc:chgData name="Cristina-Madalina Sandu (2018643)" userId="S::2018643@student.uwtsd.ac.uk::111f239e-064a-4ed3-9f00-069c5087768e" providerId="AD" clId="Web-{923484B0-248A-D3A1-3E27-6116D171B171}" dt="2022-12-07T13:25:07.695" v="12"/>
        <pc:sldMkLst>
          <pc:docMk/>
          <pc:sldMk cId="1909668381" sldId="268"/>
        </pc:sldMkLst>
        <pc:spChg chg="mod ord">
          <ac:chgData name="Cristina-Madalina Sandu (2018643)" userId="S::2018643@student.uwtsd.ac.uk::111f239e-064a-4ed3-9f00-069c5087768e" providerId="AD" clId="Web-{923484B0-248A-D3A1-3E27-6116D171B171}" dt="2022-12-07T13:25:07.695" v="12"/>
          <ac:spMkLst>
            <pc:docMk/>
            <pc:sldMk cId="1909668381" sldId="268"/>
            <ac:spMk id="2" creationId="{B328BA7A-E618-977F-4293-4DD56C1327A6}"/>
          </ac:spMkLst>
        </pc:spChg>
        <pc:spChg chg="mod ord">
          <ac:chgData name="Cristina-Madalina Sandu (2018643)" userId="S::2018643@student.uwtsd.ac.uk::111f239e-064a-4ed3-9f00-069c5087768e" providerId="AD" clId="Web-{923484B0-248A-D3A1-3E27-6116D171B171}" dt="2022-12-07T13:25:07.695" v="12"/>
          <ac:spMkLst>
            <pc:docMk/>
            <pc:sldMk cId="1909668381" sldId="268"/>
            <ac:spMk id="3" creationId="{F53C2D2F-F976-5F3B-4677-CDA3F5A4DF83}"/>
          </ac:spMkLst>
        </pc:spChg>
      </pc:sldChg>
      <pc:sldChg chg="modSp mod modClrScheme chgLayout">
        <pc:chgData name="Cristina-Madalina Sandu (2018643)" userId="S::2018643@student.uwtsd.ac.uk::111f239e-064a-4ed3-9f00-069c5087768e" providerId="AD" clId="Web-{923484B0-248A-D3A1-3E27-6116D171B171}" dt="2022-12-07T13:25:07.695" v="12"/>
        <pc:sldMkLst>
          <pc:docMk/>
          <pc:sldMk cId="1738991349" sldId="269"/>
        </pc:sldMkLst>
        <pc:spChg chg="mod ord">
          <ac:chgData name="Cristina-Madalina Sandu (2018643)" userId="S::2018643@student.uwtsd.ac.uk::111f239e-064a-4ed3-9f00-069c5087768e" providerId="AD" clId="Web-{923484B0-248A-D3A1-3E27-6116D171B171}" dt="2022-12-07T13:25:07.695" v="12"/>
          <ac:spMkLst>
            <pc:docMk/>
            <pc:sldMk cId="1738991349" sldId="269"/>
            <ac:spMk id="2" creationId="{E3974E27-545E-3979-35D4-BE5D4C2B2D17}"/>
          </ac:spMkLst>
        </pc:spChg>
        <pc:graphicFrameChg chg="mod ord">
          <ac:chgData name="Cristina-Madalina Sandu (2018643)" userId="S::2018643@student.uwtsd.ac.uk::111f239e-064a-4ed3-9f00-069c5087768e" providerId="AD" clId="Web-{923484B0-248A-D3A1-3E27-6116D171B171}" dt="2022-12-07T13:25:07.695" v="12"/>
          <ac:graphicFrameMkLst>
            <pc:docMk/>
            <pc:sldMk cId="1738991349" sldId="269"/>
            <ac:graphicFrameMk id="5" creationId="{633711A0-4E36-DAF0-2954-1917B31A2B15}"/>
          </ac:graphicFrameMkLst>
        </pc:graphicFrameChg>
      </pc:sldChg>
      <pc:sldChg chg="mod modClrScheme chgLayout">
        <pc:chgData name="Cristina-Madalina Sandu (2018643)" userId="S::2018643@student.uwtsd.ac.uk::111f239e-064a-4ed3-9f00-069c5087768e" providerId="AD" clId="Web-{923484B0-248A-D3A1-3E27-6116D171B171}" dt="2022-12-07T13:25:07.695" v="12"/>
        <pc:sldMkLst>
          <pc:docMk/>
          <pc:sldMk cId="2578551771" sldId="270"/>
        </pc:sldMkLst>
      </pc:sldChg>
      <pc:sldChg chg="modSp mod modClrScheme chgLayout">
        <pc:chgData name="Cristina-Madalina Sandu (2018643)" userId="S::2018643@student.uwtsd.ac.uk::111f239e-064a-4ed3-9f00-069c5087768e" providerId="AD" clId="Web-{923484B0-248A-D3A1-3E27-6116D171B171}" dt="2022-12-07T13:25:07.695" v="12"/>
        <pc:sldMkLst>
          <pc:docMk/>
          <pc:sldMk cId="3106356165" sldId="272"/>
        </pc:sldMkLst>
        <pc:spChg chg="mod ord">
          <ac:chgData name="Cristina-Madalina Sandu (2018643)" userId="S::2018643@student.uwtsd.ac.uk::111f239e-064a-4ed3-9f00-069c5087768e" providerId="AD" clId="Web-{923484B0-248A-D3A1-3E27-6116D171B171}" dt="2022-12-07T13:25:07.695" v="12"/>
          <ac:spMkLst>
            <pc:docMk/>
            <pc:sldMk cId="3106356165" sldId="272"/>
            <ac:spMk id="2" creationId="{E09E7AB8-8350-45B4-EC6B-F6A3552B85A4}"/>
          </ac:spMkLst>
        </pc:spChg>
        <pc:spChg chg="mod ord">
          <ac:chgData name="Cristina-Madalina Sandu (2018643)" userId="S::2018643@student.uwtsd.ac.uk::111f239e-064a-4ed3-9f00-069c5087768e" providerId="AD" clId="Web-{923484B0-248A-D3A1-3E27-6116D171B171}" dt="2022-12-07T13:25:07.695" v="12"/>
          <ac:spMkLst>
            <pc:docMk/>
            <pc:sldMk cId="3106356165" sldId="272"/>
            <ac:spMk id="3" creationId="{64C407CA-0384-BF6D-1C0A-2AECA09FE391}"/>
          </ac:spMkLst>
        </pc:spChg>
      </pc:sldChg>
      <pc:sldChg chg="modSp mod modClrScheme chgLayout">
        <pc:chgData name="Cristina-Madalina Sandu (2018643)" userId="S::2018643@student.uwtsd.ac.uk::111f239e-064a-4ed3-9f00-069c5087768e" providerId="AD" clId="Web-{923484B0-248A-D3A1-3E27-6116D171B171}" dt="2022-12-07T13:25:07.695" v="12"/>
        <pc:sldMkLst>
          <pc:docMk/>
          <pc:sldMk cId="4112133814" sldId="273"/>
        </pc:sldMkLst>
        <pc:spChg chg="mod ord">
          <ac:chgData name="Cristina-Madalina Sandu (2018643)" userId="S::2018643@student.uwtsd.ac.uk::111f239e-064a-4ed3-9f00-069c5087768e" providerId="AD" clId="Web-{923484B0-248A-D3A1-3E27-6116D171B171}" dt="2022-12-07T13:25:07.695" v="12"/>
          <ac:spMkLst>
            <pc:docMk/>
            <pc:sldMk cId="4112133814" sldId="273"/>
            <ac:spMk id="2" creationId="{FC57CE74-67B8-F687-27EC-AAF92190B100}"/>
          </ac:spMkLst>
        </pc:spChg>
        <pc:graphicFrameChg chg="mod ord">
          <ac:chgData name="Cristina-Madalina Sandu (2018643)" userId="S::2018643@student.uwtsd.ac.uk::111f239e-064a-4ed3-9f00-069c5087768e" providerId="AD" clId="Web-{923484B0-248A-D3A1-3E27-6116D171B171}" dt="2022-12-07T13:25:07.695" v="12"/>
          <ac:graphicFrameMkLst>
            <pc:docMk/>
            <pc:sldMk cId="4112133814" sldId="273"/>
            <ac:graphicFrameMk id="6" creationId="{7A127005-B3F8-A3C3-9212-04DDC27E83CB}"/>
          </ac:graphicFrameMkLst>
        </pc:graphicFrameChg>
      </pc:sldChg>
      <pc:sldChg chg="modSp mod modClrScheme chgLayout">
        <pc:chgData name="Cristina-Madalina Sandu (2018643)" userId="S::2018643@student.uwtsd.ac.uk::111f239e-064a-4ed3-9f00-069c5087768e" providerId="AD" clId="Web-{923484B0-248A-D3A1-3E27-6116D171B171}" dt="2022-12-07T13:25:07.695" v="12"/>
        <pc:sldMkLst>
          <pc:docMk/>
          <pc:sldMk cId="696243300" sldId="274"/>
        </pc:sldMkLst>
        <pc:spChg chg="mod ord">
          <ac:chgData name="Cristina-Madalina Sandu (2018643)" userId="S::2018643@student.uwtsd.ac.uk::111f239e-064a-4ed3-9f00-069c5087768e" providerId="AD" clId="Web-{923484B0-248A-D3A1-3E27-6116D171B171}" dt="2022-12-07T13:25:07.695" v="12"/>
          <ac:spMkLst>
            <pc:docMk/>
            <pc:sldMk cId="696243300" sldId="274"/>
            <ac:spMk id="2" creationId="{F89DE86B-7A5C-6CC1-13D1-3D0962BEE9F0}"/>
          </ac:spMkLst>
        </pc:spChg>
        <pc:graphicFrameChg chg="mod ord">
          <ac:chgData name="Cristina-Madalina Sandu (2018643)" userId="S::2018643@student.uwtsd.ac.uk::111f239e-064a-4ed3-9f00-069c5087768e" providerId="AD" clId="Web-{923484B0-248A-D3A1-3E27-6116D171B171}" dt="2022-12-07T13:25:07.695" v="12"/>
          <ac:graphicFrameMkLst>
            <pc:docMk/>
            <pc:sldMk cId="696243300" sldId="274"/>
            <ac:graphicFrameMk id="5" creationId="{0742D0A1-ADF8-9644-430B-8CFAFE505466}"/>
          </ac:graphicFrameMkLst>
        </pc:graphicFrameChg>
      </pc:sldChg>
      <pc:sldChg chg="delSp mod modClrScheme delDesignElem chgLayout">
        <pc:chgData name="Cristina-Madalina Sandu (2018643)" userId="S::2018643@student.uwtsd.ac.uk::111f239e-064a-4ed3-9f00-069c5087768e" providerId="AD" clId="Web-{923484B0-248A-D3A1-3E27-6116D171B171}" dt="2022-12-07T13:25:07.695" v="12"/>
        <pc:sldMkLst>
          <pc:docMk/>
          <pc:sldMk cId="1387995720" sldId="275"/>
        </pc:sldMkLst>
        <pc:grpChg chg="del">
          <ac:chgData name="Cristina-Madalina Sandu (2018643)" userId="S::2018643@student.uwtsd.ac.uk::111f239e-064a-4ed3-9f00-069c5087768e" providerId="AD" clId="Web-{923484B0-248A-D3A1-3E27-6116D171B171}" dt="2022-12-07T13:24:59.647" v="11"/>
          <ac:grpSpMkLst>
            <pc:docMk/>
            <pc:sldMk cId="1387995720" sldId="275"/>
            <ac:grpSpMk id="32" creationId="{71092D16-14DA-4606-831F-0DB3EEECB91C}"/>
          </ac:grpSpMkLst>
        </pc:grpChg>
      </pc:sldChg>
      <pc:sldChg chg="modSp mod modClrScheme chgLayout">
        <pc:chgData name="Cristina-Madalina Sandu (2018643)" userId="S::2018643@student.uwtsd.ac.uk::111f239e-064a-4ed3-9f00-069c5087768e" providerId="AD" clId="Web-{923484B0-248A-D3A1-3E27-6116D171B171}" dt="2022-12-07T13:25:07.695" v="12"/>
        <pc:sldMkLst>
          <pc:docMk/>
          <pc:sldMk cId="3184099480" sldId="276"/>
        </pc:sldMkLst>
        <pc:spChg chg="mod ord">
          <ac:chgData name="Cristina-Madalina Sandu (2018643)" userId="S::2018643@student.uwtsd.ac.uk::111f239e-064a-4ed3-9f00-069c5087768e" providerId="AD" clId="Web-{923484B0-248A-D3A1-3E27-6116D171B171}" dt="2022-12-07T13:25:07.695" v="12"/>
          <ac:spMkLst>
            <pc:docMk/>
            <pc:sldMk cId="3184099480" sldId="276"/>
            <ac:spMk id="2" creationId="{BE9F97DC-AFDE-93EB-B654-0505E9A2FA40}"/>
          </ac:spMkLst>
        </pc:spChg>
        <pc:spChg chg="mod ord">
          <ac:chgData name="Cristina-Madalina Sandu (2018643)" userId="S::2018643@student.uwtsd.ac.uk::111f239e-064a-4ed3-9f00-069c5087768e" providerId="AD" clId="Web-{923484B0-248A-D3A1-3E27-6116D171B171}" dt="2022-12-07T13:25:07.695" v="12"/>
          <ac:spMkLst>
            <pc:docMk/>
            <pc:sldMk cId="3184099480" sldId="276"/>
            <ac:spMk id="3" creationId="{CF7C6943-CCCB-B20A-DE63-441CB3C9FDE6}"/>
          </ac:spMkLst>
        </pc:spChg>
      </pc:sldChg>
      <pc:sldChg chg="modSp mod modClrScheme chgLayout">
        <pc:chgData name="Cristina-Madalina Sandu (2018643)" userId="S::2018643@student.uwtsd.ac.uk::111f239e-064a-4ed3-9f00-069c5087768e" providerId="AD" clId="Web-{923484B0-248A-D3A1-3E27-6116D171B171}" dt="2022-12-07T13:25:07.695" v="12"/>
        <pc:sldMkLst>
          <pc:docMk/>
          <pc:sldMk cId="2307162979" sldId="277"/>
        </pc:sldMkLst>
        <pc:spChg chg="mod ord">
          <ac:chgData name="Cristina-Madalina Sandu (2018643)" userId="S::2018643@student.uwtsd.ac.uk::111f239e-064a-4ed3-9f00-069c5087768e" providerId="AD" clId="Web-{923484B0-248A-D3A1-3E27-6116D171B171}" dt="2022-12-07T13:25:07.695" v="12"/>
          <ac:spMkLst>
            <pc:docMk/>
            <pc:sldMk cId="2307162979" sldId="277"/>
            <ac:spMk id="2" creationId="{CBBCCD53-BB32-21CA-1636-4EBC1EF2412C}"/>
          </ac:spMkLst>
        </pc:spChg>
        <pc:spChg chg="mod ord">
          <ac:chgData name="Cristina-Madalina Sandu (2018643)" userId="S::2018643@student.uwtsd.ac.uk::111f239e-064a-4ed3-9f00-069c5087768e" providerId="AD" clId="Web-{923484B0-248A-D3A1-3E27-6116D171B171}" dt="2022-12-07T13:25:07.695" v="12"/>
          <ac:spMkLst>
            <pc:docMk/>
            <pc:sldMk cId="2307162979" sldId="277"/>
            <ac:spMk id="3" creationId="{B151D2CB-6D6F-337B-976C-C642900A4816}"/>
          </ac:spMkLst>
        </pc:spChg>
      </pc:sldChg>
      <pc:sldChg chg="mod modClrScheme chgLayout">
        <pc:chgData name="Cristina-Madalina Sandu (2018643)" userId="S::2018643@student.uwtsd.ac.uk::111f239e-064a-4ed3-9f00-069c5087768e" providerId="AD" clId="Web-{923484B0-248A-D3A1-3E27-6116D171B171}" dt="2022-12-07T13:25:07.695" v="12"/>
        <pc:sldMkLst>
          <pc:docMk/>
          <pc:sldMk cId="2397100192" sldId="278"/>
        </pc:sldMkLst>
      </pc:sldChg>
      <pc:sldChg chg="mod modClrScheme chgLayout">
        <pc:chgData name="Cristina-Madalina Sandu (2018643)" userId="S::2018643@student.uwtsd.ac.uk::111f239e-064a-4ed3-9f00-069c5087768e" providerId="AD" clId="Web-{923484B0-248A-D3A1-3E27-6116D171B171}" dt="2022-12-07T13:25:07.695" v="12"/>
        <pc:sldMkLst>
          <pc:docMk/>
          <pc:sldMk cId="2745099765" sldId="282"/>
        </pc:sldMkLst>
      </pc:sldChg>
      <pc:sldChg chg="mod modClrScheme chgLayout">
        <pc:chgData name="Cristina-Madalina Sandu (2018643)" userId="S::2018643@student.uwtsd.ac.uk::111f239e-064a-4ed3-9f00-069c5087768e" providerId="AD" clId="Web-{923484B0-248A-D3A1-3E27-6116D171B171}" dt="2022-12-07T13:25:07.695" v="12"/>
        <pc:sldMkLst>
          <pc:docMk/>
          <pc:sldMk cId="31189629" sldId="283"/>
        </pc:sldMkLst>
      </pc:sldChg>
      <pc:sldChg chg="modSp mod modClrScheme chgLayout">
        <pc:chgData name="Cristina-Madalina Sandu (2018643)" userId="S::2018643@student.uwtsd.ac.uk::111f239e-064a-4ed3-9f00-069c5087768e" providerId="AD" clId="Web-{923484B0-248A-D3A1-3E27-6116D171B171}" dt="2022-12-07T13:25:07.695" v="12"/>
        <pc:sldMkLst>
          <pc:docMk/>
          <pc:sldMk cId="1013168967" sldId="284"/>
        </pc:sldMkLst>
        <pc:spChg chg="mod ord">
          <ac:chgData name="Cristina-Madalina Sandu (2018643)" userId="S::2018643@student.uwtsd.ac.uk::111f239e-064a-4ed3-9f00-069c5087768e" providerId="AD" clId="Web-{923484B0-248A-D3A1-3E27-6116D171B171}" dt="2022-12-07T13:25:07.695" v="12"/>
          <ac:spMkLst>
            <pc:docMk/>
            <pc:sldMk cId="1013168967" sldId="284"/>
            <ac:spMk id="2" creationId="{53B1C580-291E-00E3-69C7-253B121AE12C}"/>
          </ac:spMkLst>
        </pc:spChg>
        <pc:spChg chg="mod ord">
          <ac:chgData name="Cristina-Madalina Sandu (2018643)" userId="S::2018643@student.uwtsd.ac.uk::111f239e-064a-4ed3-9f00-069c5087768e" providerId="AD" clId="Web-{923484B0-248A-D3A1-3E27-6116D171B171}" dt="2022-12-07T13:25:07.695" v="12"/>
          <ac:spMkLst>
            <pc:docMk/>
            <pc:sldMk cId="1013168967" sldId="284"/>
            <ac:spMk id="3" creationId="{FB8E735C-CF95-8213-B907-7711E6F68A34}"/>
          </ac:spMkLst>
        </pc:spChg>
      </pc:sldChg>
      <pc:sldChg chg="mod modClrScheme chgLayout">
        <pc:chgData name="Cristina-Madalina Sandu (2018643)" userId="S::2018643@student.uwtsd.ac.uk::111f239e-064a-4ed3-9f00-069c5087768e" providerId="AD" clId="Web-{923484B0-248A-D3A1-3E27-6116D171B171}" dt="2022-12-07T13:25:07.695" v="12"/>
        <pc:sldMkLst>
          <pc:docMk/>
          <pc:sldMk cId="3494410061" sldId="285"/>
        </pc:sldMkLst>
      </pc:sldChg>
      <pc:sldChg chg="mod modClrScheme chgLayout">
        <pc:chgData name="Cristina-Madalina Sandu (2018643)" userId="S::2018643@student.uwtsd.ac.uk::111f239e-064a-4ed3-9f00-069c5087768e" providerId="AD" clId="Web-{923484B0-248A-D3A1-3E27-6116D171B171}" dt="2022-12-07T13:25:07.695" v="12"/>
        <pc:sldMkLst>
          <pc:docMk/>
          <pc:sldMk cId="854495510" sldId="286"/>
        </pc:sldMkLst>
      </pc:sldChg>
      <pc:sldChg chg="addSp modSp new">
        <pc:chgData name="Cristina-Madalina Sandu (2018643)" userId="S::2018643@student.uwtsd.ac.uk::111f239e-064a-4ed3-9f00-069c5087768e" providerId="AD" clId="Web-{923484B0-248A-D3A1-3E27-6116D171B171}" dt="2022-12-07T13:27:03.510" v="25" actId="20577"/>
        <pc:sldMkLst>
          <pc:docMk/>
          <pc:sldMk cId="2192375565" sldId="287"/>
        </pc:sldMkLst>
        <pc:spChg chg="add mod">
          <ac:chgData name="Cristina-Madalina Sandu (2018643)" userId="S::2018643@student.uwtsd.ac.uk::111f239e-064a-4ed3-9f00-069c5087768e" providerId="AD" clId="Web-{923484B0-248A-D3A1-3E27-6116D171B171}" dt="2022-12-07T13:27:03.510" v="25" actId="20577"/>
          <ac:spMkLst>
            <pc:docMk/>
            <pc:sldMk cId="2192375565" sldId="287"/>
            <ac:spMk id="2" creationId="{DD497286-389A-91AD-1207-9253A4BD5062}"/>
          </ac:spMkLst>
        </pc:spChg>
      </pc:sldChg>
      <pc:sldMasterChg chg="del delSldLayout">
        <pc:chgData name="Cristina-Madalina Sandu (2018643)" userId="S::2018643@student.uwtsd.ac.uk::111f239e-064a-4ed3-9f00-069c5087768e" providerId="AD" clId="Web-{923484B0-248A-D3A1-3E27-6116D171B171}" dt="2022-12-07T13:24:59.647" v="11"/>
        <pc:sldMasterMkLst>
          <pc:docMk/>
          <pc:sldMasterMk cId="21031908" sldId="2147483686"/>
        </pc:sldMasterMkLst>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307717132" sldId="2147483687"/>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53360737" sldId="2147483688"/>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3442038474" sldId="2147483689"/>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4171386806" sldId="2147483690"/>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1581297298" sldId="2147483691"/>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3664734086" sldId="2147483692"/>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596391510" sldId="2147483693"/>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951232880" sldId="2147483694"/>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3930402634" sldId="2147483695"/>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3264448570" sldId="2147483696"/>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834269449" sldId="2147483697"/>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3337498015" sldId="2147483698"/>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2628945588" sldId="2147483699"/>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2283667148" sldId="2147483700"/>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3131744041" sldId="2147483701"/>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1311787420" sldId="2147483702"/>
          </pc:sldLayoutMkLst>
        </pc:sldLayoutChg>
        <pc:sldLayoutChg chg="del">
          <pc:chgData name="Cristina-Madalina Sandu (2018643)" userId="S::2018643@student.uwtsd.ac.uk::111f239e-064a-4ed3-9f00-069c5087768e" providerId="AD" clId="Web-{923484B0-248A-D3A1-3E27-6116D171B171}" dt="2022-12-07T13:24:59.647" v="11"/>
          <pc:sldLayoutMkLst>
            <pc:docMk/>
            <pc:sldMasterMk cId="21031908" sldId="2147483686"/>
            <pc:sldLayoutMk cId="4186336873" sldId="2147483703"/>
          </pc:sldLayoutMkLst>
        </pc:sldLayoutChg>
      </pc:sldMasterChg>
      <pc:sldMasterChg chg="add del addSldLayout delSldLayout modSldLayout">
        <pc:chgData name="Cristina-Madalina Sandu (2018643)" userId="S::2018643@student.uwtsd.ac.uk::111f239e-064a-4ed3-9f00-069c5087768e" providerId="AD" clId="Web-{923484B0-248A-D3A1-3E27-6116D171B171}" dt="2022-12-07T13:25:07.695" v="12"/>
        <pc:sldMasterMkLst>
          <pc:docMk/>
          <pc:sldMasterMk cId="1410256006" sldId="2147483704"/>
        </pc:sldMasterMkLst>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2185972101" sldId="2147483705"/>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2215080819" sldId="2147483706"/>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4067044158" sldId="2147483707"/>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1021496783" sldId="2147483708"/>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2064464850" sldId="2147483709"/>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2922315226" sldId="2147483710"/>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961121166" sldId="2147483711"/>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1368906665" sldId="2147483712"/>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1414156194" sldId="2147483713"/>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3311770755" sldId="2147483714"/>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2159834427" sldId="2147483715"/>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126300772" sldId="2147483716"/>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1927082979" sldId="2147483717"/>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2617104122" sldId="2147483718"/>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2955148876" sldId="2147483719"/>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3578956425" sldId="2147483720"/>
          </pc:sldLayoutMkLst>
        </pc:sldLayoutChg>
        <pc:sldLayoutChg chg="add del mod replId">
          <pc:chgData name="Cristina-Madalina Sandu (2018643)" userId="S::2018643@student.uwtsd.ac.uk::111f239e-064a-4ed3-9f00-069c5087768e" providerId="AD" clId="Web-{923484B0-248A-D3A1-3E27-6116D171B171}" dt="2022-12-07T13:25:07.695" v="12"/>
          <pc:sldLayoutMkLst>
            <pc:docMk/>
            <pc:sldMasterMk cId="1410256006" sldId="2147483704"/>
            <pc:sldLayoutMk cId="1109354864" sldId="2147483721"/>
          </pc:sldLayoutMkLst>
        </pc:sldLayoutChg>
      </pc:sldMasterChg>
      <pc:sldMasterChg chg="add addSldLayout modSldLayout">
        <pc:chgData name="Cristina-Madalina Sandu (2018643)" userId="S::2018643@student.uwtsd.ac.uk::111f239e-064a-4ed3-9f00-069c5087768e" providerId="AD" clId="Web-{923484B0-248A-D3A1-3E27-6116D171B171}" dt="2022-12-07T13:25:07.695" v="12"/>
        <pc:sldMasterMkLst>
          <pc:docMk/>
          <pc:sldMasterMk cId="3742908406" sldId="2147483722"/>
        </pc:sldMasterMkLst>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2311368895" sldId="2147483723"/>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3079960367" sldId="2147483724"/>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3274378327" sldId="2147483725"/>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1157525108" sldId="2147483726"/>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2906108831" sldId="2147483727"/>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2673662367" sldId="2147483728"/>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3742588272" sldId="2147483729"/>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2753466968" sldId="2147483730"/>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3956651705" sldId="2147483731"/>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2230712374" sldId="2147483732"/>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1742374426" sldId="2147483733"/>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1845986836" sldId="2147483734"/>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3098214122" sldId="2147483735"/>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2987607565" sldId="2147483736"/>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1787422320" sldId="2147483737"/>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2065733117" sldId="2147483738"/>
          </pc:sldLayoutMkLst>
        </pc:sldLayoutChg>
        <pc:sldLayoutChg chg="add mod replId">
          <pc:chgData name="Cristina-Madalina Sandu (2018643)" userId="S::2018643@student.uwtsd.ac.uk::111f239e-064a-4ed3-9f00-069c5087768e" providerId="AD" clId="Web-{923484B0-248A-D3A1-3E27-6116D171B171}" dt="2022-12-07T13:25:07.695" v="12"/>
          <pc:sldLayoutMkLst>
            <pc:docMk/>
            <pc:sldMasterMk cId="3742908406" sldId="2147483722"/>
            <pc:sldLayoutMk cId="2349819246" sldId="2147483739"/>
          </pc:sldLayoutMkLst>
        </pc:sldLayoutChg>
      </pc:sldMasterChg>
    </pc:docChg>
  </pc:docChgLst>
  <pc:docChgLst>
    <pc:chgData name="Cristina-Madalina Sandu (2018643)" userId="S::2018643@student.uwtsd.ac.uk::111f239e-064a-4ed3-9f00-069c5087768e" providerId="AD" clId="Web-{FED1B166-EE2E-A3D0-381A-573B813B9288}"/>
    <pc:docChg chg="modSld">
      <pc:chgData name="Cristina-Madalina Sandu (2018643)" userId="S::2018643@student.uwtsd.ac.uk::111f239e-064a-4ed3-9f00-069c5087768e" providerId="AD" clId="Web-{FED1B166-EE2E-A3D0-381A-573B813B9288}" dt="2022-12-07T17:53:22.584" v="14" actId="20577"/>
      <pc:docMkLst>
        <pc:docMk/>
      </pc:docMkLst>
      <pc:sldChg chg="modSp">
        <pc:chgData name="Cristina-Madalina Sandu (2018643)" userId="S::2018643@student.uwtsd.ac.uk::111f239e-064a-4ed3-9f00-069c5087768e" providerId="AD" clId="Web-{FED1B166-EE2E-A3D0-381A-573B813B9288}" dt="2022-12-07T17:53:22.584" v="14" actId="20577"/>
        <pc:sldMkLst>
          <pc:docMk/>
          <pc:sldMk cId="3494410061" sldId="285"/>
        </pc:sldMkLst>
        <pc:spChg chg="mod">
          <ac:chgData name="Cristina-Madalina Sandu (2018643)" userId="S::2018643@student.uwtsd.ac.uk::111f239e-064a-4ed3-9f00-069c5087768e" providerId="AD" clId="Web-{FED1B166-EE2E-A3D0-381A-573B813B9288}" dt="2022-12-07T17:53:22.584" v="14" actId="20577"/>
          <ac:spMkLst>
            <pc:docMk/>
            <pc:sldMk cId="3494410061" sldId="285"/>
            <ac:spMk id="2" creationId="{1F2B661F-21A0-3C0A-1AC9-2528EFA02D02}"/>
          </ac:spMkLst>
        </pc:spChg>
        <pc:spChg chg="mod">
          <ac:chgData name="Cristina-Madalina Sandu (2018643)" userId="S::2018643@student.uwtsd.ac.uk::111f239e-064a-4ed3-9f00-069c5087768e" providerId="AD" clId="Web-{FED1B166-EE2E-A3D0-381A-573B813B9288}" dt="2022-12-07T17:50:21.517" v="12" actId="1076"/>
          <ac:spMkLst>
            <pc:docMk/>
            <pc:sldMk cId="3494410061" sldId="285"/>
            <ac:spMk id="4" creationId="{3D7FF8E2-7D5D-7A3D-9C0A-0A3A659A337D}"/>
          </ac:spMkLst>
        </pc:spChg>
        <pc:spChg chg="mod">
          <ac:chgData name="Cristina-Madalina Sandu (2018643)" userId="S::2018643@student.uwtsd.ac.uk::111f239e-064a-4ed3-9f00-069c5087768e" providerId="AD" clId="Web-{FED1B166-EE2E-A3D0-381A-573B813B9288}" dt="2022-12-07T17:47:53.997" v="2" actId="1076"/>
          <ac:spMkLst>
            <pc:docMk/>
            <pc:sldMk cId="3494410061" sldId="285"/>
            <ac:spMk id="6" creationId="{D84CE2A7-D06F-771E-4049-BDE0DD346714}"/>
          </ac:spMkLst>
        </pc:spChg>
      </pc:sldChg>
    </pc:docChg>
  </pc:docChgLst>
  <pc:docChgLst>
    <pc:chgData name="Cristina-Madalina Sandu (2018643)" userId="S::2018643@student.uwtsd.ac.uk::111f239e-064a-4ed3-9f00-069c5087768e" providerId="AD" clId="Web-{9198BA31-2F94-BD5E-3C9C-D577C28D469D}"/>
    <pc:docChg chg="modSld">
      <pc:chgData name="Cristina-Madalina Sandu (2018643)" userId="S::2018643@student.uwtsd.ac.uk::111f239e-064a-4ed3-9f00-069c5087768e" providerId="AD" clId="Web-{9198BA31-2F94-BD5E-3C9C-D577C28D469D}" dt="2022-12-07T13:16:00.631" v="1" actId="14100"/>
      <pc:docMkLst>
        <pc:docMk/>
      </pc:docMkLst>
      <pc:sldChg chg="modSp">
        <pc:chgData name="Cristina-Madalina Sandu (2018643)" userId="S::2018643@student.uwtsd.ac.uk::111f239e-064a-4ed3-9f00-069c5087768e" providerId="AD" clId="Web-{9198BA31-2F94-BD5E-3C9C-D577C28D469D}" dt="2022-12-07T13:16:00.631" v="1" actId="14100"/>
        <pc:sldMkLst>
          <pc:docMk/>
          <pc:sldMk cId="109857222" sldId="256"/>
        </pc:sldMkLst>
        <pc:picChg chg="mod">
          <ac:chgData name="Cristina-Madalina Sandu (2018643)" userId="S::2018643@student.uwtsd.ac.uk::111f239e-064a-4ed3-9f00-069c5087768e" providerId="AD" clId="Web-{9198BA31-2F94-BD5E-3C9C-D577C28D469D}" dt="2022-12-07T13:16:00.631" v="1" actId="14100"/>
          <ac:picMkLst>
            <pc:docMk/>
            <pc:sldMk cId="109857222" sldId="256"/>
            <ac:picMk id="7" creationId="{7DAC1ECD-03D4-8887-10BC-292AA19F755A}"/>
          </ac:picMkLst>
        </pc:picChg>
      </pc:sldChg>
    </pc:docChg>
  </pc:docChgLst>
  <pc:docChgLst>
    <pc:chgData name="Cristina-Madalina Sandu (2018643)" userId="S::2018643@student.uwtsd.ac.uk::111f239e-064a-4ed3-9f00-069c5087768e" providerId="AD" clId="Web-{84B1468B-F4B9-C809-BBCA-67D41000C65B}"/>
    <pc:docChg chg="addSld delSld modSld sldOrd">
      <pc:chgData name="Cristina-Madalina Sandu (2018643)" userId="S::2018643@student.uwtsd.ac.uk::111f239e-064a-4ed3-9f00-069c5087768e" providerId="AD" clId="Web-{84B1468B-F4B9-C809-BBCA-67D41000C65B}" dt="2022-12-07T12:33:15.179" v="470"/>
      <pc:docMkLst>
        <pc:docMk/>
      </pc:docMkLst>
      <pc:sldChg chg="modSp">
        <pc:chgData name="Cristina-Madalina Sandu (2018643)" userId="S::2018643@student.uwtsd.ac.uk::111f239e-064a-4ed3-9f00-069c5087768e" providerId="AD" clId="Web-{84B1468B-F4B9-C809-BBCA-67D41000C65B}" dt="2022-12-07T11:32:47.840" v="9" actId="14100"/>
        <pc:sldMkLst>
          <pc:docMk/>
          <pc:sldMk cId="4234032456" sldId="257"/>
        </pc:sldMkLst>
        <pc:spChg chg="mod">
          <ac:chgData name="Cristina-Madalina Sandu (2018643)" userId="S::2018643@student.uwtsd.ac.uk::111f239e-064a-4ed3-9f00-069c5087768e" providerId="AD" clId="Web-{84B1468B-F4B9-C809-BBCA-67D41000C65B}" dt="2022-12-07T11:32:47.840" v="9" actId="14100"/>
          <ac:spMkLst>
            <pc:docMk/>
            <pc:sldMk cId="4234032456" sldId="257"/>
            <ac:spMk id="3" creationId="{ACC2E5A4-4B9B-D768-8DF1-3F602CA67F22}"/>
          </ac:spMkLst>
        </pc:spChg>
      </pc:sldChg>
      <pc:sldChg chg="modSp">
        <pc:chgData name="Cristina-Madalina Sandu (2018643)" userId="S::2018643@student.uwtsd.ac.uk::111f239e-064a-4ed3-9f00-069c5087768e" providerId="AD" clId="Web-{84B1468B-F4B9-C809-BBCA-67D41000C65B}" dt="2022-12-07T11:33:54.202" v="10" actId="1076"/>
        <pc:sldMkLst>
          <pc:docMk/>
          <pc:sldMk cId="209818707" sldId="264"/>
        </pc:sldMkLst>
        <pc:spChg chg="mod">
          <ac:chgData name="Cristina-Madalina Sandu (2018643)" userId="S::2018643@student.uwtsd.ac.uk::111f239e-064a-4ed3-9f00-069c5087768e" providerId="AD" clId="Web-{84B1468B-F4B9-C809-BBCA-67D41000C65B}" dt="2022-12-07T11:33:54.202" v="10" actId="1076"/>
          <ac:spMkLst>
            <pc:docMk/>
            <pc:sldMk cId="209818707" sldId="264"/>
            <ac:spMk id="4" creationId="{43DC51C5-70DA-27C2-1A3F-88B7F04B875D}"/>
          </ac:spMkLst>
        </pc:spChg>
      </pc:sldChg>
      <pc:sldChg chg="modSp">
        <pc:chgData name="Cristina-Madalina Sandu (2018643)" userId="S::2018643@student.uwtsd.ac.uk::111f239e-064a-4ed3-9f00-069c5087768e" providerId="AD" clId="Web-{84B1468B-F4B9-C809-BBCA-67D41000C65B}" dt="2022-12-07T11:38:29.447" v="62" actId="20577"/>
        <pc:sldMkLst>
          <pc:docMk/>
          <pc:sldMk cId="2514899190" sldId="265"/>
        </pc:sldMkLst>
        <pc:spChg chg="mod">
          <ac:chgData name="Cristina-Madalina Sandu (2018643)" userId="S::2018643@student.uwtsd.ac.uk::111f239e-064a-4ed3-9f00-069c5087768e" providerId="AD" clId="Web-{84B1468B-F4B9-C809-BBCA-67D41000C65B}" dt="2022-12-07T11:38:29.447" v="62" actId="20577"/>
          <ac:spMkLst>
            <pc:docMk/>
            <pc:sldMk cId="2514899190" sldId="265"/>
            <ac:spMk id="3" creationId="{EED0EB37-0912-CDE0-03B3-F9006711C727}"/>
          </ac:spMkLst>
        </pc:spChg>
        <pc:spChg chg="mod">
          <ac:chgData name="Cristina-Madalina Sandu (2018643)" userId="S::2018643@student.uwtsd.ac.uk::111f239e-064a-4ed3-9f00-069c5087768e" providerId="AD" clId="Web-{84B1468B-F4B9-C809-BBCA-67D41000C65B}" dt="2022-12-07T11:34:21.594" v="11" actId="1076"/>
          <ac:spMkLst>
            <pc:docMk/>
            <pc:sldMk cId="2514899190" sldId="265"/>
            <ac:spMk id="4" creationId="{FF901264-88F2-E9FB-A0E6-A19A09EFC210}"/>
          </ac:spMkLst>
        </pc:spChg>
      </pc:sldChg>
      <pc:sldChg chg="modSp">
        <pc:chgData name="Cristina-Madalina Sandu (2018643)" userId="S::2018643@student.uwtsd.ac.uk::111f239e-064a-4ed3-9f00-069c5087768e" providerId="AD" clId="Web-{84B1468B-F4B9-C809-BBCA-67D41000C65B}" dt="2022-12-07T11:48:59.861" v="98" actId="20577"/>
        <pc:sldMkLst>
          <pc:docMk/>
          <pc:sldMk cId="1909668381" sldId="268"/>
        </pc:sldMkLst>
        <pc:spChg chg="mod">
          <ac:chgData name="Cristina-Madalina Sandu (2018643)" userId="S::2018643@student.uwtsd.ac.uk::111f239e-064a-4ed3-9f00-069c5087768e" providerId="AD" clId="Web-{84B1468B-F4B9-C809-BBCA-67D41000C65B}" dt="2022-12-07T11:48:56.205" v="93" actId="14100"/>
          <ac:spMkLst>
            <pc:docMk/>
            <pc:sldMk cId="1909668381" sldId="268"/>
            <ac:spMk id="3" creationId="{F53C2D2F-F976-5F3B-4677-CDA3F5A4DF83}"/>
          </ac:spMkLst>
        </pc:spChg>
        <pc:spChg chg="mod">
          <ac:chgData name="Cristina-Madalina Sandu (2018643)" userId="S::2018643@student.uwtsd.ac.uk::111f239e-064a-4ed3-9f00-069c5087768e" providerId="AD" clId="Web-{84B1468B-F4B9-C809-BBCA-67D41000C65B}" dt="2022-12-07T11:48:59.861" v="98" actId="20577"/>
          <ac:spMkLst>
            <pc:docMk/>
            <pc:sldMk cId="1909668381" sldId="268"/>
            <ac:spMk id="4" creationId="{C35FDF93-7507-D384-F009-549BE80E8D09}"/>
          </ac:spMkLst>
        </pc:spChg>
      </pc:sldChg>
      <pc:sldChg chg="modSp">
        <pc:chgData name="Cristina-Madalina Sandu (2018643)" userId="S::2018643@student.uwtsd.ac.uk::111f239e-064a-4ed3-9f00-069c5087768e" providerId="AD" clId="Web-{84B1468B-F4B9-C809-BBCA-67D41000C65B}" dt="2022-12-07T11:49:15.643" v="99" actId="1076"/>
        <pc:sldMkLst>
          <pc:docMk/>
          <pc:sldMk cId="1738991349" sldId="269"/>
        </pc:sldMkLst>
        <pc:graphicFrameChg chg="mod">
          <ac:chgData name="Cristina-Madalina Sandu (2018643)" userId="S::2018643@student.uwtsd.ac.uk::111f239e-064a-4ed3-9f00-069c5087768e" providerId="AD" clId="Web-{84B1468B-F4B9-C809-BBCA-67D41000C65B}" dt="2022-12-07T11:49:15.643" v="99" actId="1076"/>
          <ac:graphicFrameMkLst>
            <pc:docMk/>
            <pc:sldMk cId="1738991349" sldId="269"/>
            <ac:graphicFrameMk id="5" creationId="{633711A0-4E36-DAF0-2954-1917B31A2B15}"/>
          </ac:graphicFrameMkLst>
        </pc:graphicFrameChg>
      </pc:sldChg>
      <pc:sldChg chg="modSp">
        <pc:chgData name="Cristina-Madalina Sandu (2018643)" userId="S::2018643@student.uwtsd.ac.uk::111f239e-064a-4ed3-9f00-069c5087768e" providerId="AD" clId="Web-{84B1468B-F4B9-C809-BBCA-67D41000C65B}" dt="2022-12-07T11:49:50.629" v="105" actId="1076"/>
        <pc:sldMkLst>
          <pc:docMk/>
          <pc:sldMk cId="2578551771" sldId="270"/>
        </pc:sldMkLst>
        <pc:spChg chg="mod">
          <ac:chgData name="Cristina-Madalina Sandu (2018643)" userId="S::2018643@student.uwtsd.ac.uk::111f239e-064a-4ed3-9f00-069c5087768e" providerId="AD" clId="Web-{84B1468B-F4B9-C809-BBCA-67D41000C65B}" dt="2022-12-07T11:49:50.629" v="105" actId="1076"/>
          <ac:spMkLst>
            <pc:docMk/>
            <pc:sldMk cId="2578551771" sldId="270"/>
            <ac:spMk id="3" creationId="{75B47B56-4C1D-F5B8-BEEB-AC27CED8A6B3}"/>
          </ac:spMkLst>
        </pc:spChg>
      </pc:sldChg>
      <pc:sldChg chg="ord">
        <pc:chgData name="Cristina-Madalina Sandu (2018643)" userId="S::2018643@student.uwtsd.ac.uk::111f239e-064a-4ed3-9f00-069c5087768e" providerId="AD" clId="Web-{84B1468B-F4B9-C809-BBCA-67D41000C65B}" dt="2022-12-07T12:07:39.622" v="300"/>
        <pc:sldMkLst>
          <pc:docMk/>
          <pc:sldMk cId="3106356165" sldId="272"/>
        </pc:sldMkLst>
      </pc:sldChg>
      <pc:sldChg chg="modSp">
        <pc:chgData name="Cristina-Madalina Sandu (2018643)" userId="S::2018643@student.uwtsd.ac.uk::111f239e-064a-4ed3-9f00-069c5087768e" providerId="AD" clId="Web-{84B1468B-F4B9-C809-BBCA-67D41000C65B}" dt="2022-12-07T11:23:53.117" v="1" actId="1076"/>
        <pc:sldMkLst>
          <pc:docMk/>
          <pc:sldMk cId="696243300" sldId="274"/>
        </pc:sldMkLst>
        <pc:graphicFrameChg chg="mod">
          <ac:chgData name="Cristina-Madalina Sandu (2018643)" userId="S::2018643@student.uwtsd.ac.uk::111f239e-064a-4ed3-9f00-069c5087768e" providerId="AD" clId="Web-{84B1468B-F4B9-C809-BBCA-67D41000C65B}" dt="2022-12-07T11:23:53.117" v="1" actId="1076"/>
          <ac:graphicFrameMkLst>
            <pc:docMk/>
            <pc:sldMk cId="696243300" sldId="274"/>
            <ac:graphicFrameMk id="5" creationId="{0742D0A1-ADF8-9644-430B-8CFAFE505466}"/>
          </ac:graphicFrameMkLst>
        </pc:graphicFrameChg>
      </pc:sldChg>
      <pc:sldChg chg="modSp">
        <pc:chgData name="Cristina-Madalina Sandu (2018643)" userId="S::2018643@student.uwtsd.ac.uk::111f239e-064a-4ed3-9f00-069c5087768e" providerId="AD" clId="Web-{84B1468B-F4B9-C809-BBCA-67D41000C65B}" dt="2022-12-07T11:32:36.496" v="8" actId="20577"/>
        <pc:sldMkLst>
          <pc:docMk/>
          <pc:sldMk cId="2397100192" sldId="278"/>
        </pc:sldMkLst>
        <pc:spChg chg="mod">
          <ac:chgData name="Cristina-Madalina Sandu (2018643)" userId="S::2018643@student.uwtsd.ac.uk::111f239e-064a-4ed3-9f00-069c5087768e" providerId="AD" clId="Web-{84B1468B-F4B9-C809-BBCA-67D41000C65B}" dt="2022-12-07T11:32:36.496" v="8" actId="20577"/>
          <ac:spMkLst>
            <pc:docMk/>
            <pc:sldMk cId="2397100192" sldId="278"/>
            <ac:spMk id="2" creationId="{A790BC9E-9B13-075F-BB5A-BAC78FC9C69C}"/>
          </ac:spMkLst>
        </pc:spChg>
      </pc:sldChg>
      <pc:sldChg chg="addSp modSp del">
        <pc:chgData name="Cristina-Madalina Sandu (2018643)" userId="S::2018643@student.uwtsd.ac.uk::111f239e-064a-4ed3-9f00-069c5087768e" providerId="AD" clId="Web-{84B1468B-F4B9-C809-BBCA-67D41000C65B}" dt="2022-12-07T11:57:34.880" v="192"/>
        <pc:sldMkLst>
          <pc:docMk/>
          <pc:sldMk cId="2324874620" sldId="279"/>
        </pc:sldMkLst>
        <pc:spChg chg="mod">
          <ac:chgData name="Cristina-Madalina Sandu (2018643)" userId="S::2018643@student.uwtsd.ac.uk::111f239e-064a-4ed3-9f00-069c5087768e" providerId="AD" clId="Web-{84B1468B-F4B9-C809-BBCA-67D41000C65B}" dt="2022-12-07T11:57:12.317" v="191" actId="20577"/>
          <ac:spMkLst>
            <pc:docMk/>
            <pc:sldMk cId="2324874620" sldId="279"/>
            <ac:spMk id="2" creationId="{71A5D77A-DA6B-8304-69B9-DDABCE857F55}"/>
          </ac:spMkLst>
        </pc:spChg>
        <pc:spChg chg="add mod">
          <ac:chgData name="Cristina-Madalina Sandu (2018643)" userId="S::2018643@student.uwtsd.ac.uk::111f239e-064a-4ed3-9f00-069c5087768e" providerId="AD" clId="Web-{84B1468B-F4B9-C809-BBCA-67D41000C65B}" dt="2022-12-07T11:50:52.553" v="116" actId="20577"/>
          <ac:spMkLst>
            <pc:docMk/>
            <pc:sldMk cId="2324874620" sldId="279"/>
            <ac:spMk id="4" creationId="{126028DC-E251-A8F0-5FB7-66A59D23E1DE}"/>
          </ac:spMkLst>
        </pc:spChg>
      </pc:sldChg>
      <pc:sldChg chg="modSp del">
        <pc:chgData name="Cristina-Madalina Sandu (2018643)" userId="S::2018643@student.uwtsd.ac.uk::111f239e-064a-4ed3-9f00-069c5087768e" providerId="AD" clId="Web-{84B1468B-F4B9-C809-BBCA-67D41000C65B}" dt="2022-12-07T12:25:46.334" v="448"/>
        <pc:sldMkLst>
          <pc:docMk/>
          <pc:sldMk cId="1153857641" sldId="281"/>
        </pc:sldMkLst>
        <pc:spChg chg="mod">
          <ac:chgData name="Cristina-Madalina Sandu (2018643)" userId="S::2018643@student.uwtsd.ac.uk::111f239e-064a-4ed3-9f00-069c5087768e" providerId="AD" clId="Web-{84B1468B-F4B9-C809-BBCA-67D41000C65B}" dt="2022-12-07T12:25:46.303" v="447" actId="20577"/>
          <ac:spMkLst>
            <pc:docMk/>
            <pc:sldMk cId="1153857641" sldId="281"/>
            <ac:spMk id="2" creationId="{A689A016-0AF4-DB34-C991-3900F7248FC4}"/>
          </ac:spMkLst>
        </pc:spChg>
      </pc:sldChg>
      <pc:sldChg chg="modSp">
        <pc:chgData name="Cristina-Madalina Sandu (2018643)" userId="S::2018643@student.uwtsd.ac.uk::111f239e-064a-4ed3-9f00-069c5087768e" providerId="AD" clId="Web-{84B1468B-F4B9-C809-BBCA-67D41000C65B}" dt="2022-12-07T12:25:48.084" v="457" actId="20577"/>
        <pc:sldMkLst>
          <pc:docMk/>
          <pc:sldMk cId="2745099765" sldId="282"/>
        </pc:sldMkLst>
        <pc:spChg chg="mod">
          <ac:chgData name="Cristina-Madalina Sandu (2018643)" userId="S::2018643@student.uwtsd.ac.uk::111f239e-064a-4ed3-9f00-069c5087768e" providerId="AD" clId="Web-{84B1468B-F4B9-C809-BBCA-67D41000C65B}" dt="2022-12-07T12:25:48.084" v="457" actId="20577"/>
          <ac:spMkLst>
            <pc:docMk/>
            <pc:sldMk cId="2745099765" sldId="282"/>
            <ac:spMk id="4" creationId="{AEA1012F-DFB3-7F24-2C71-A7B4A6268F9A}"/>
          </ac:spMkLst>
        </pc:spChg>
      </pc:sldChg>
      <pc:sldChg chg="new del">
        <pc:chgData name="Cristina-Madalina Sandu (2018643)" userId="S::2018643@student.uwtsd.ac.uk::111f239e-064a-4ed3-9f00-069c5087768e" providerId="AD" clId="Web-{84B1468B-F4B9-C809-BBCA-67D41000C65B}" dt="2022-12-07T11:58:08.210" v="194"/>
        <pc:sldMkLst>
          <pc:docMk/>
          <pc:sldMk cId="370590309" sldId="284"/>
        </pc:sldMkLst>
      </pc:sldChg>
      <pc:sldChg chg="modSp new">
        <pc:chgData name="Cristina-Madalina Sandu (2018643)" userId="S::2018643@student.uwtsd.ac.uk::111f239e-064a-4ed3-9f00-069c5087768e" providerId="AD" clId="Web-{84B1468B-F4B9-C809-BBCA-67D41000C65B}" dt="2022-12-07T12:06:19.087" v="296" actId="1076"/>
        <pc:sldMkLst>
          <pc:docMk/>
          <pc:sldMk cId="1013168967" sldId="284"/>
        </pc:sldMkLst>
        <pc:spChg chg="mod">
          <ac:chgData name="Cristina-Madalina Sandu (2018643)" userId="S::2018643@student.uwtsd.ac.uk::111f239e-064a-4ed3-9f00-069c5087768e" providerId="AD" clId="Web-{84B1468B-F4B9-C809-BBCA-67D41000C65B}" dt="2022-12-07T11:58:40.992" v="198" actId="20577"/>
          <ac:spMkLst>
            <pc:docMk/>
            <pc:sldMk cId="1013168967" sldId="284"/>
            <ac:spMk id="2" creationId="{53B1C580-291E-00E3-69C7-253B121AE12C}"/>
          </ac:spMkLst>
        </pc:spChg>
        <pc:spChg chg="mod">
          <ac:chgData name="Cristina-Madalina Sandu (2018643)" userId="S::2018643@student.uwtsd.ac.uk::111f239e-064a-4ed3-9f00-069c5087768e" providerId="AD" clId="Web-{84B1468B-F4B9-C809-BBCA-67D41000C65B}" dt="2022-12-07T12:06:19.087" v="296" actId="1076"/>
          <ac:spMkLst>
            <pc:docMk/>
            <pc:sldMk cId="1013168967" sldId="284"/>
            <ac:spMk id="3" creationId="{FB8E735C-CF95-8213-B907-7711E6F68A34}"/>
          </ac:spMkLst>
        </pc:spChg>
      </pc:sldChg>
      <pc:sldChg chg="new del">
        <pc:chgData name="Cristina-Madalina Sandu (2018643)" userId="S::2018643@student.uwtsd.ac.uk::111f239e-064a-4ed3-9f00-069c5087768e" providerId="AD" clId="Web-{84B1468B-F4B9-C809-BBCA-67D41000C65B}" dt="2022-12-07T12:06:58.229" v="298"/>
        <pc:sldMkLst>
          <pc:docMk/>
          <pc:sldMk cId="3081192614" sldId="285"/>
        </pc:sldMkLst>
      </pc:sldChg>
      <pc:sldChg chg="addSp modSp new">
        <pc:chgData name="Cristina-Madalina Sandu (2018643)" userId="S::2018643@student.uwtsd.ac.uk::111f239e-064a-4ed3-9f00-069c5087768e" providerId="AD" clId="Web-{84B1468B-F4B9-C809-BBCA-67D41000C65B}" dt="2022-12-07T12:21:52.122" v="433" actId="20577"/>
        <pc:sldMkLst>
          <pc:docMk/>
          <pc:sldMk cId="3494410061" sldId="285"/>
        </pc:sldMkLst>
        <pc:spChg chg="add mod">
          <ac:chgData name="Cristina-Madalina Sandu (2018643)" userId="S::2018643@student.uwtsd.ac.uk::111f239e-064a-4ed3-9f00-069c5087768e" providerId="AD" clId="Web-{84B1468B-F4B9-C809-BBCA-67D41000C65B}" dt="2022-12-07T12:21:52.122" v="433" actId="20577"/>
          <ac:spMkLst>
            <pc:docMk/>
            <pc:sldMk cId="3494410061" sldId="285"/>
            <ac:spMk id="2" creationId="{1F2B661F-21A0-3C0A-1AC9-2528EFA02D02}"/>
          </ac:spMkLst>
        </pc:spChg>
        <pc:spChg chg="add mod">
          <ac:chgData name="Cristina-Madalina Sandu (2018643)" userId="S::2018643@student.uwtsd.ac.uk::111f239e-064a-4ed3-9f00-069c5087768e" providerId="AD" clId="Web-{84B1468B-F4B9-C809-BBCA-67D41000C65B}" dt="2022-12-07T12:15:45.874" v="401" actId="20577"/>
          <ac:spMkLst>
            <pc:docMk/>
            <pc:sldMk cId="3494410061" sldId="285"/>
            <ac:spMk id="3" creationId="{B9C7451B-B81D-B333-25A5-34B82581FFC4}"/>
          </ac:spMkLst>
        </pc:spChg>
        <pc:spChg chg="add">
          <ac:chgData name="Cristina-Madalina Sandu (2018643)" userId="S::2018643@student.uwtsd.ac.uk::111f239e-064a-4ed3-9f00-069c5087768e" providerId="AD" clId="Web-{84B1468B-F4B9-C809-BBCA-67D41000C65B}" dt="2022-12-07T12:07:58.966" v="303"/>
          <ac:spMkLst>
            <pc:docMk/>
            <pc:sldMk cId="3494410061" sldId="285"/>
            <ac:spMk id="4" creationId="{3D7FF8E2-7D5D-7A3D-9C0A-0A3A659A337D}"/>
          </ac:spMkLst>
        </pc:spChg>
        <pc:spChg chg="add mod">
          <ac:chgData name="Cristina-Madalina Sandu (2018643)" userId="S::2018643@student.uwtsd.ac.uk::111f239e-064a-4ed3-9f00-069c5087768e" providerId="AD" clId="Web-{84B1468B-F4B9-C809-BBCA-67D41000C65B}" dt="2022-12-07T12:12:03.303" v="353"/>
          <ac:spMkLst>
            <pc:docMk/>
            <pc:sldMk cId="3494410061" sldId="285"/>
            <ac:spMk id="5" creationId="{AA403758-B5B1-AE9D-C136-BEED036CA99C}"/>
          </ac:spMkLst>
        </pc:spChg>
        <pc:spChg chg="add mod">
          <ac:chgData name="Cristina-Madalina Sandu (2018643)" userId="S::2018643@student.uwtsd.ac.uk::111f239e-064a-4ed3-9f00-069c5087768e" providerId="AD" clId="Web-{84B1468B-F4B9-C809-BBCA-67D41000C65B}" dt="2022-12-07T12:20:41.385" v="422" actId="14100"/>
          <ac:spMkLst>
            <pc:docMk/>
            <pc:sldMk cId="3494410061" sldId="285"/>
            <ac:spMk id="6" creationId="{D84CE2A7-D06F-771E-4049-BDE0DD346714}"/>
          </ac:spMkLst>
        </pc:spChg>
        <pc:spChg chg="add mod">
          <ac:chgData name="Cristina-Madalina Sandu (2018643)" userId="S::2018643@student.uwtsd.ac.uk::111f239e-064a-4ed3-9f00-069c5087768e" providerId="AD" clId="Web-{84B1468B-F4B9-C809-BBCA-67D41000C65B}" dt="2022-12-07T12:08:39.843" v="308" actId="14100"/>
          <ac:spMkLst>
            <pc:docMk/>
            <pc:sldMk cId="3494410061" sldId="285"/>
            <ac:spMk id="7" creationId="{F8637C06-999F-2E2F-4158-E068C1D6397A}"/>
          </ac:spMkLst>
        </pc:spChg>
      </pc:sldChg>
      <pc:sldChg chg="addSp modSp new ord">
        <pc:chgData name="Cristina-Madalina Sandu (2018643)" userId="S::2018643@student.uwtsd.ac.uk::111f239e-064a-4ed3-9f00-069c5087768e" providerId="AD" clId="Web-{84B1468B-F4B9-C809-BBCA-67D41000C65B}" dt="2022-12-07T12:33:15.179" v="470"/>
        <pc:sldMkLst>
          <pc:docMk/>
          <pc:sldMk cId="854495510" sldId="286"/>
        </pc:sldMkLst>
        <pc:spChg chg="add mod">
          <ac:chgData name="Cristina-Madalina Sandu (2018643)" userId="S::2018643@student.uwtsd.ac.uk::111f239e-064a-4ed3-9f00-069c5087768e" providerId="AD" clId="Web-{84B1468B-F4B9-C809-BBCA-67D41000C65B}" dt="2022-12-07T12:32:48.678" v="464" actId="1076"/>
          <ac:spMkLst>
            <pc:docMk/>
            <pc:sldMk cId="854495510" sldId="286"/>
            <ac:spMk id="2" creationId="{8983F3FA-810A-BD88-056E-84F001026585}"/>
          </ac:spMkLst>
        </pc:spChg>
        <pc:spChg chg="add mod">
          <ac:chgData name="Cristina-Madalina Sandu (2018643)" userId="S::2018643@student.uwtsd.ac.uk::111f239e-064a-4ed3-9f00-069c5087768e" providerId="AD" clId="Web-{84B1468B-F4B9-C809-BBCA-67D41000C65B}" dt="2022-12-07T12:33:10.366" v="469" actId="20577"/>
          <ac:spMkLst>
            <pc:docMk/>
            <pc:sldMk cId="854495510" sldId="286"/>
            <ac:spMk id="3" creationId="{C638E234-210B-85BD-CDB9-83828A00B087}"/>
          </ac:spMkLst>
        </pc:spChg>
      </pc:sldChg>
    </pc:docChg>
  </pc:docChgLst>
  <pc:docChgLst>
    <pc:chgData name="Cristina-Madalina Sandu (2018643)" userId="S::2018643@student.uwtsd.ac.uk::111f239e-064a-4ed3-9f00-069c5087768e" providerId="AD" clId="Web-{6BD7D4FB-384A-103E-3D4D-5AD2B37C9636}"/>
    <pc:docChg chg="addSld delSld modSld sldOrd">
      <pc:chgData name="Cristina-Madalina Sandu (2018643)" userId="S::2018643@student.uwtsd.ac.uk::111f239e-064a-4ed3-9f00-069c5087768e" providerId="AD" clId="Web-{6BD7D4FB-384A-103E-3D4D-5AD2B37C9636}" dt="2022-12-06T13:32:44.927" v="921" actId="20577"/>
      <pc:docMkLst>
        <pc:docMk/>
      </pc:docMkLst>
      <pc:sldChg chg="addSp modSp mod setBg">
        <pc:chgData name="Cristina-Madalina Sandu (2018643)" userId="S::2018643@student.uwtsd.ac.uk::111f239e-064a-4ed3-9f00-069c5087768e" providerId="AD" clId="Web-{6BD7D4FB-384A-103E-3D4D-5AD2B37C9636}" dt="2022-12-06T12:09:38.962" v="726" actId="20577"/>
        <pc:sldMkLst>
          <pc:docMk/>
          <pc:sldMk cId="4234032456" sldId="257"/>
        </pc:sldMkLst>
        <pc:spChg chg="mod ord">
          <ac:chgData name="Cristina-Madalina Sandu (2018643)" userId="S::2018643@student.uwtsd.ac.uk::111f239e-064a-4ed3-9f00-069c5087768e" providerId="AD" clId="Web-{6BD7D4FB-384A-103E-3D4D-5AD2B37C9636}" dt="2022-12-06T12:08:20.943" v="717"/>
          <ac:spMkLst>
            <pc:docMk/>
            <pc:sldMk cId="4234032456" sldId="257"/>
            <ac:spMk id="2" creationId="{6BFD7A83-0D46-DA8D-F9DA-E0EE919ED0A4}"/>
          </ac:spMkLst>
        </pc:spChg>
        <pc:spChg chg="add mod">
          <ac:chgData name="Cristina-Madalina Sandu (2018643)" userId="S::2018643@student.uwtsd.ac.uk::111f239e-064a-4ed3-9f00-069c5087768e" providerId="AD" clId="Web-{6BD7D4FB-384A-103E-3D4D-5AD2B37C9636}" dt="2022-12-06T12:09:38.962" v="726" actId="20577"/>
          <ac:spMkLst>
            <pc:docMk/>
            <pc:sldMk cId="4234032456" sldId="257"/>
            <ac:spMk id="3" creationId="{ACC2E5A4-4B9B-D768-8DF1-3F602CA67F22}"/>
          </ac:spMkLst>
        </pc:spChg>
        <pc:spChg chg="add">
          <ac:chgData name="Cristina-Madalina Sandu (2018643)" userId="S::2018643@student.uwtsd.ac.uk::111f239e-064a-4ed3-9f00-069c5087768e" providerId="AD" clId="Web-{6BD7D4FB-384A-103E-3D4D-5AD2B37C9636}" dt="2022-12-06T12:08:20.943" v="717"/>
          <ac:spMkLst>
            <pc:docMk/>
            <pc:sldMk cId="4234032456" sldId="257"/>
            <ac:spMk id="27" creationId="{6AD30037-67ED-4367-9BE0-45787510BF13}"/>
          </ac:spMkLst>
        </pc:spChg>
        <pc:grpChg chg="add">
          <ac:chgData name="Cristina-Madalina Sandu (2018643)" userId="S::2018643@student.uwtsd.ac.uk::111f239e-064a-4ed3-9f00-069c5087768e" providerId="AD" clId="Web-{6BD7D4FB-384A-103E-3D4D-5AD2B37C9636}" dt="2022-12-06T12:08:20.943" v="717"/>
          <ac:grpSpMkLst>
            <pc:docMk/>
            <pc:sldMk cId="4234032456" sldId="257"/>
            <ac:grpSpMk id="29" creationId="{50841A4E-5BC1-44B4-83CF-D524E8AEAD64}"/>
          </ac:grpSpMkLst>
        </pc:grpChg>
        <pc:picChg chg="mod">
          <ac:chgData name="Cristina-Madalina Sandu (2018643)" userId="S::2018643@student.uwtsd.ac.uk::111f239e-064a-4ed3-9f00-069c5087768e" providerId="AD" clId="Web-{6BD7D4FB-384A-103E-3D4D-5AD2B37C9636}" dt="2022-12-06T12:08:20.943" v="717"/>
          <ac:picMkLst>
            <pc:docMk/>
            <pc:sldMk cId="4234032456" sldId="257"/>
            <ac:picMk id="22" creationId="{14312008-E8F9-6F93-40BF-2216314E0A94}"/>
          </ac:picMkLst>
        </pc:picChg>
      </pc:sldChg>
      <pc:sldChg chg="modSp ord">
        <pc:chgData name="Cristina-Madalina Sandu (2018643)" userId="S::2018643@student.uwtsd.ac.uk::111f239e-064a-4ed3-9f00-069c5087768e" providerId="AD" clId="Web-{6BD7D4FB-384A-103E-3D4D-5AD2B37C9636}" dt="2022-12-06T12:43:24.349" v="820"/>
        <pc:sldMkLst>
          <pc:docMk/>
          <pc:sldMk cId="2581308760" sldId="259"/>
        </pc:sldMkLst>
        <pc:spChg chg="mod">
          <ac:chgData name="Cristina-Madalina Sandu (2018643)" userId="S::2018643@student.uwtsd.ac.uk::111f239e-064a-4ed3-9f00-069c5087768e" providerId="AD" clId="Web-{6BD7D4FB-384A-103E-3D4D-5AD2B37C9636}" dt="2022-12-06T12:18:28.747" v="732" actId="20577"/>
          <ac:spMkLst>
            <pc:docMk/>
            <pc:sldMk cId="2581308760" sldId="259"/>
            <ac:spMk id="3" creationId="{F5E7BF3C-F305-46BB-DF2B-2C9A444ACCDB}"/>
          </ac:spMkLst>
        </pc:spChg>
      </pc:sldChg>
      <pc:sldChg chg="modSp">
        <pc:chgData name="Cristina-Madalina Sandu (2018643)" userId="S::2018643@student.uwtsd.ac.uk::111f239e-064a-4ed3-9f00-069c5087768e" providerId="AD" clId="Web-{6BD7D4FB-384A-103E-3D4D-5AD2B37C9636}" dt="2022-12-06T12:14:39.035" v="729" actId="20577"/>
        <pc:sldMkLst>
          <pc:docMk/>
          <pc:sldMk cId="2252680452" sldId="260"/>
        </pc:sldMkLst>
        <pc:graphicFrameChg chg="modGraphic">
          <ac:chgData name="Cristina-Madalina Sandu (2018643)" userId="S::2018643@student.uwtsd.ac.uk::111f239e-064a-4ed3-9f00-069c5087768e" providerId="AD" clId="Web-{6BD7D4FB-384A-103E-3D4D-5AD2B37C9636}" dt="2022-12-06T12:14:39.035" v="729" actId="20577"/>
          <ac:graphicFrameMkLst>
            <pc:docMk/>
            <pc:sldMk cId="2252680452" sldId="260"/>
            <ac:graphicFrameMk id="6" creationId="{3E081A02-3A5B-C280-BDE0-26B06B954641}"/>
          </ac:graphicFrameMkLst>
        </pc:graphicFrameChg>
      </pc:sldChg>
      <pc:sldChg chg="modSp">
        <pc:chgData name="Cristina-Madalina Sandu (2018643)" userId="S::2018643@student.uwtsd.ac.uk::111f239e-064a-4ed3-9f00-069c5087768e" providerId="AD" clId="Web-{6BD7D4FB-384A-103E-3D4D-5AD2B37C9636}" dt="2022-12-06T13:17:09.486" v="865" actId="20577"/>
        <pc:sldMkLst>
          <pc:docMk/>
          <pc:sldMk cId="629932358" sldId="261"/>
        </pc:sldMkLst>
        <pc:graphicFrameChg chg="modGraphic">
          <ac:chgData name="Cristina-Madalina Sandu (2018643)" userId="S::2018643@student.uwtsd.ac.uk::111f239e-064a-4ed3-9f00-069c5087768e" providerId="AD" clId="Web-{6BD7D4FB-384A-103E-3D4D-5AD2B37C9636}" dt="2022-12-06T13:17:09.486" v="865" actId="20577"/>
          <ac:graphicFrameMkLst>
            <pc:docMk/>
            <pc:sldMk cId="629932358" sldId="261"/>
            <ac:graphicFrameMk id="6" creationId="{7AAFC1AB-70B4-B6A3-66CA-144C552FDA59}"/>
          </ac:graphicFrameMkLst>
        </pc:graphicFrameChg>
      </pc:sldChg>
      <pc:sldChg chg="modSp">
        <pc:chgData name="Cristina-Madalina Sandu (2018643)" userId="S::2018643@student.uwtsd.ac.uk::111f239e-064a-4ed3-9f00-069c5087768e" providerId="AD" clId="Web-{6BD7D4FB-384A-103E-3D4D-5AD2B37C9636}" dt="2022-12-06T12:23:56.790" v="797"/>
        <pc:sldMkLst>
          <pc:docMk/>
          <pc:sldMk cId="1206836927" sldId="262"/>
        </pc:sldMkLst>
        <pc:graphicFrameChg chg="modGraphic">
          <ac:chgData name="Cristina-Madalina Sandu (2018643)" userId="S::2018643@student.uwtsd.ac.uk::111f239e-064a-4ed3-9f00-069c5087768e" providerId="AD" clId="Web-{6BD7D4FB-384A-103E-3D4D-5AD2B37C9636}" dt="2022-12-06T12:23:56.790" v="797"/>
          <ac:graphicFrameMkLst>
            <pc:docMk/>
            <pc:sldMk cId="1206836927" sldId="262"/>
            <ac:graphicFrameMk id="6" creationId="{AA958787-7ACD-FF87-8DCF-D1482978EA60}"/>
          </ac:graphicFrameMkLst>
        </pc:graphicFrameChg>
      </pc:sldChg>
      <pc:sldChg chg="modSp">
        <pc:chgData name="Cristina-Madalina Sandu (2018643)" userId="S::2018643@student.uwtsd.ac.uk::111f239e-064a-4ed3-9f00-069c5087768e" providerId="AD" clId="Web-{6BD7D4FB-384A-103E-3D4D-5AD2B37C9636}" dt="2022-12-06T13:26:47.726" v="903" actId="20577"/>
        <pc:sldMkLst>
          <pc:docMk/>
          <pc:sldMk cId="3106356165" sldId="272"/>
        </pc:sldMkLst>
        <pc:spChg chg="mod">
          <ac:chgData name="Cristina-Madalina Sandu (2018643)" userId="S::2018643@student.uwtsd.ac.uk::111f239e-064a-4ed3-9f00-069c5087768e" providerId="AD" clId="Web-{6BD7D4FB-384A-103E-3D4D-5AD2B37C9636}" dt="2022-12-06T13:26:47.726" v="903" actId="20577"/>
          <ac:spMkLst>
            <pc:docMk/>
            <pc:sldMk cId="3106356165" sldId="272"/>
            <ac:spMk id="3" creationId="{64C407CA-0384-BF6D-1C0A-2AECA09FE391}"/>
          </ac:spMkLst>
        </pc:spChg>
      </pc:sldChg>
      <pc:sldChg chg="addSp delSp modSp mod setBg">
        <pc:chgData name="Cristina-Madalina Sandu (2018643)" userId="S::2018643@student.uwtsd.ac.uk::111f239e-064a-4ed3-9f00-069c5087768e" providerId="AD" clId="Web-{6BD7D4FB-384A-103E-3D4D-5AD2B37C9636}" dt="2022-12-06T13:30:40.063" v="910"/>
        <pc:sldMkLst>
          <pc:docMk/>
          <pc:sldMk cId="696243300" sldId="274"/>
        </pc:sldMkLst>
        <pc:spChg chg="mod">
          <ac:chgData name="Cristina-Madalina Sandu (2018643)" userId="S::2018643@student.uwtsd.ac.uk::111f239e-064a-4ed3-9f00-069c5087768e" providerId="AD" clId="Web-{6BD7D4FB-384A-103E-3D4D-5AD2B37C9636}" dt="2022-12-06T13:30:40.016" v="909"/>
          <ac:spMkLst>
            <pc:docMk/>
            <pc:sldMk cId="696243300" sldId="274"/>
            <ac:spMk id="2" creationId="{F89DE86B-7A5C-6CC1-13D1-3D0962BEE9F0}"/>
          </ac:spMkLst>
        </pc:spChg>
        <pc:spChg chg="add del">
          <ac:chgData name="Cristina-Madalina Sandu (2018643)" userId="S::2018643@student.uwtsd.ac.uk::111f239e-064a-4ed3-9f00-069c5087768e" providerId="AD" clId="Web-{6BD7D4FB-384A-103E-3D4D-5AD2B37C9636}" dt="2022-12-06T13:30:40.016" v="909"/>
          <ac:spMkLst>
            <pc:docMk/>
            <pc:sldMk cId="696243300" sldId="274"/>
            <ac:spMk id="10" creationId="{BED1B64B-251E-446A-A285-6626C4EC010D}"/>
          </ac:spMkLst>
        </pc:spChg>
        <pc:spChg chg="add del">
          <ac:chgData name="Cristina-Madalina Sandu (2018643)" userId="S::2018643@student.uwtsd.ac.uk::111f239e-064a-4ed3-9f00-069c5087768e" providerId="AD" clId="Web-{6BD7D4FB-384A-103E-3D4D-5AD2B37C9636}" dt="2022-12-06T13:30:40.016" v="909"/>
          <ac:spMkLst>
            <pc:docMk/>
            <pc:sldMk cId="696243300" sldId="274"/>
            <ac:spMk id="20" creationId="{A27AE693-58E8-48BC-8ED0-568ABFEABB35}"/>
          </ac:spMkLst>
        </pc:spChg>
        <pc:grpChg chg="add del">
          <ac:chgData name="Cristina-Madalina Sandu (2018643)" userId="S::2018643@student.uwtsd.ac.uk::111f239e-064a-4ed3-9f00-069c5087768e" providerId="AD" clId="Web-{6BD7D4FB-384A-103E-3D4D-5AD2B37C9636}" dt="2022-12-06T13:30:40.016" v="909"/>
          <ac:grpSpMkLst>
            <pc:docMk/>
            <pc:sldMk cId="696243300" sldId="274"/>
            <ac:grpSpMk id="12" creationId="{CD02B5D1-60D4-4D5B-AFD9-C986E227431B}"/>
          </ac:grpSpMkLst>
        </pc:grpChg>
        <pc:graphicFrameChg chg="mod modGraphic">
          <ac:chgData name="Cristina-Madalina Sandu (2018643)" userId="S::2018643@student.uwtsd.ac.uk::111f239e-064a-4ed3-9f00-069c5087768e" providerId="AD" clId="Web-{6BD7D4FB-384A-103E-3D4D-5AD2B37C9636}" dt="2022-12-06T13:30:40.063" v="910"/>
          <ac:graphicFrameMkLst>
            <pc:docMk/>
            <pc:sldMk cId="696243300" sldId="274"/>
            <ac:graphicFrameMk id="5" creationId="{0742D0A1-ADF8-9644-430B-8CFAFE505466}"/>
          </ac:graphicFrameMkLst>
        </pc:graphicFrameChg>
      </pc:sldChg>
      <pc:sldChg chg="modSp">
        <pc:chgData name="Cristina-Madalina Sandu (2018643)" userId="S::2018643@student.uwtsd.ac.uk::111f239e-064a-4ed3-9f00-069c5087768e" providerId="AD" clId="Web-{6BD7D4FB-384A-103E-3D4D-5AD2B37C9636}" dt="2022-12-06T13:30:24.265" v="907" actId="20577"/>
        <pc:sldMkLst>
          <pc:docMk/>
          <pc:sldMk cId="1387995720" sldId="275"/>
        </pc:sldMkLst>
        <pc:graphicFrameChg chg="modGraphic">
          <ac:chgData name="Cristina-Madalina Sandu (2018643)" userId="S::2018643@student.uwtsd.ac.uk::111f239e-064a-4ed3-9f00-069c5087768e" providerId="AD" clId="Web-{6BD7D4FB-384A-103E-3D4D-5AD2B37C9636}" dt="2022-12-06T13:30:24.265" v="907" actId="20577"/>
          <ac:graphicFrameMkLst>
            <pc:docMk/>
            <pc:sldMk cId="1387995720" sldId="275"/>
            <ac:graphicFrameMk id="5" creationId="{5FE2A545-ED0C-95F7-148C-3E0F4AEC6874}"/>
          </ac:graphicFrameMkLst>
        </pc:graphicFrameChg>
      </pc:sldChg>
      <pc:sldChg chg="modSp">
        <pc:chgData name="Cristina-Madalina Sandu (2018643)" userId="S::2018643@student.uwtsd.ac.uk::111f239e-064a-4ed3-9f00-069c5087768e" providerId="AD" clId="Web-{6BD7D4FB-384A-103E-3D4D-5AD2B37C9636}" dt="2022-12-06T13:32:44.927" v="921" actId="20577"/>
        <pc:sldMkLst>
          <pc:docMk/>
          <pc:sldMk cId="3184099480" sldId="276"/>
        </pc:sldMkLst>
        <pc:spChg chg="mod">
          <ac:chgData name="Cristina-Madalina Sandu (2018643)" userId="S::2018643@student.uwtsd.ac.uk::111f239e-064a-4ed3-9f00-069c5087768e" providerId="AD" clId="Web-{6BD7D4FB-384A-103E-3D4D-5AD2B37C9636}" dt="2022-12-06T13:32:44.927" v="921" actId="20577"/>
          <ac:spMkLst>
            <pc:docMk/>
            <pc:sldMk cId="3184099480" sldId="276"/>
            <ac:spMk id="3" creationId="{CF7C6943-CCCB-B20A-DE63-441CB3C9FDE6}"/>
          </ac:spMkLst>
        </pc:spChg>
      </pc:sldChg>
      <pc:sldChg chg="modSp">
        <pc:chgData name="Cristina-Madalina Sandu (2018643)" userId="S::2018643@student.uwtsd.ac.uk::111f239e-064a-4ed3-9f00-069c5087768e" providerId="AD" clId="Web-{6BD7D4FB-384A-103E-3D4D-5AD2B37C9636}" dt="2022-12-06T11:41:07.696" v="40" actId="20577"/>
        <pc:sldMkLst>
          <pc:docMk/>
          <pc:sldMk cId="2397100192" sldId="278"/>
        </pc:sldMkLst>
        <pc:spChg chg="mod">
          <ac:chgData name="Cristina-Madalina Sandu (2018643)" userId="S::2018643@student.uwtsd.ac.uk::111f239e-064a-4ed3-9f00-069c5087768e" providerId="AD" clId="Web-{6BD7D4FB-384A-103E-3D4D-5AD2B37C9636}" dt="2022-12-06T11:41:07.696" v="40" actId="20577"/>
          <ac:spMkLst>
            <pc:docMk/>
            <pc:sldMk cId="2397100192" sldId="278"/>
            <ac:spMk id="2" creationId="{A790BC9E-9B13-075F-BB5A-BAC78FC9C69C}"/>
          </ac:spMkLst>
        </pc:spChg>
      </pc:sldChg>
      <pc:sldChg chg="addSp delSp modSp del">
        <pc:chgData name="Cristina-Madalina Sandu (2018643)" userId="S::2018643@student.uwtsd.ac.uk::111f239e-064a-4ed3-9f00-069c5087768e" providerId="AD" clId="Web-{6BD7D4FB-384A-103E-3D4D-5AD2B37C9636}" dt="2022-12-06T12:33:48.125" v="819"/>
        <pc:sldMkLst>
          <pc:docMk/>
          <pc:sldMk cId="3346482418" sldId="280"/>
        </pc:sldMkLst>
        <pc:spChg chg="add del mod">
          <ac:chgData name="Cristina-Madalina Sandu (2018643)" userId="S::2018643@student.uwtsd.ac.uk::111f239e-064a-4ed3-9f00-069c5087768e" providerId="AD" clId="Web-{6BD7D4FB-384A-103E-3D4D-5AD2B37C9636}" dt="2022-12-06T12:30:52.102" v="806"/>
          <ac:spMkLst>
            <pc:docMk/>
            <pc:sldMk cId="3346482418" sldId="280"/>
            <ac:spMk id="3" creationId="{A31B5E72-9BC2-4FE3-0F23-044F3A5CFBBF}"/>
          </ac:spMkLst>
        </pc:spChg>
        <pc:spChg chg="del">
          <ac:chgData name="Cristina-Madalina Sandu (2018643)" userId="S::2018643@student.uwtsd.ac.uk::111f239e-064a-4ed3-9f00-069c5087768e" providerId="AD" clId="Web-{6BD7D4FB-384A-103E-3D4D-5AD2B37C9636}" dt="2022-12-06T12:30:01.976" v="798"/>
          <ac:spMkLst>
            <pc:docMk/>
            <pc:sldMk cId="3346482418" sldId="280"/>
            <ac:spMk id="5" creationId="{C5F7070F-7199-C77C-6932-27DBC365AF89}"/>
          </ac:spMkLst>
        </pc:spChg>
        <pc:spChg chg="add del mod">
          <ac:chgData name="Cristina-Madalina Sandu (2018643)" userId="S::2018643@student.uwtsd.ac.uk::111f239e-064a-4ed3-9f00-069c5087768e" providerId="AD" clId="Web-{6BD7D4FB-384A-103E-3D4D-5AD2B37C9636}" dt="2022-12-06T12:32:30.622" v="817"/>
          <ac:spMkLst>
            <pc:docMk/>
            <pc:sldMk cId="3346482418" sldId="280"/>
            <ac:spMk id="8" creationId="{32042A04-90DD-019D-8C79-56E391195DC6}"/>
          </ac:spMkLst>
        </pc:spChg>
        <pc:picChg chg="add del mod">
          <ac:chgData name="Cristina-Madalina Sandu (2018643)" userId="S::2018643@student.uwtsd.ac.uk::111f239e-064a-4ed3-9f00-069c5087768e" providerId="AD" clId="Web-{6BD7D4FB-384A-103E-3D4D-5AD2B37C9636}" dt="2022-12-06T12:30:52.102" v="806"/>
          <ac:picMkLst>
            <pc:docMk/>
            <pc:sldMk cId="3346482418" sldId="280"/>
            <ac:picMk id="2" creationId="{3017FADB-E8CB-F974-DD0D-E60299405F0F}"/>
          </ac:picMkLst>
        </pc:picChg>
        <pc:picChg chg="del">
          <ac:chgData name="Cristina-Madalina Sandu (2018643)" userId="S::2018643@student.uwtsd.ac.uk::111f239e-064a-4ed3-9f00-069c5087768e" providerId="AD" clId="Web-{6BD7D4FB-384A-103E-3D4D-5AD2B37C9636}" dt="2022-12-06T12:30:01.976" v="798"/>
          <ac:picMkLst>
            <pc:docMk/>
            <pc:sldMk cId="3346482418" sldId="280"/>
            <ac:picMk id="4" creationId="{C11BF64C-4489-0DDB-A9FA-9743503A8C69}"/>
          </ac:picMkLst>
        </pc:picChg>
        <pc:picChg chg="add del mod">
          <ac:chgData name="Cristina-Madalina Sandu (2018643)" userId="S::2018643@student.uwtsd.ac.uk::111f239e-064a-4ed3-9f00-069c5087768e" providerId="AD" clId="Web-{6BD7D4FB-384A-103E-3D4D-5AD2B37C9636}" dt="2022-12-06T12:32:30.622" v="818"/>
          <ac:picMkLst>
            <pc:docMk/>
            <pc:sldMk cId="3346482418" sldId="280"/>
            <ac:picMk id="7" creationId="{AA58D313-6A66-D823-38B4-DF1C55E74F46}"/>
          </ac:picMkLst>
        </pc:picChg>
      </pc:sldChg>
      <pc:sldChg chg="addSp modSp new">
        <pc:chgData name="Cristina-Madalina Sandu (2018643)" userId="S::2018643@student.uwtsd.ac.uk::111f239e-064a-4ed3-9f00-069c5087768e" providerId="AD" clId="Web-{6BD7D4FB-384A-103E-3D4D-5AD2B37C9636}" dt="2022-12-06T11:50:54.405" v="274" actId="20577"/>
        <pc:sldMkLst>
          <pc:docMk/>
          <pc:sldMk cId="1153857641" sldId="281"/>
        </pc:sldMkLst>
        <pc:spChg chg="add mod">
          <ac:chgData name="Cristina-Madalina Sandu (2018643)" userId="S::2018643@student.uwtsd.ac.uk::111f239e-064a-4ed3-9f00-069c5087768e" providerId="AD" clId="Web-{6BD7D4FB-384A-103E-3D4D-5AD2B37C9636}" dt="2022-12-06T11:50:54.405" v="274" actId="20577"/>
          <ac:spMkLst>
            <pc:docMk/>
            <pc:sldMk cId="1153857641" sldId="281"/>
            <ac:spMk id="2" creationId="{A689A016-0AF4-DB34-C991-3900F7248FC4}"/>
          </ac:spMkLst>
        </pc:spChg>
      </pc:sldChg>
      <pc:sldChg chg="addSp delSp modSp new">
        <pc:chgData name="Cristina-Madalina Sandu (2018643)" userId="S::2018643@student.uwtsd.ac.uk::111f239e-064a-4ed3-9f00-069c5087768e" providerId="AD" clId="Web-{6BD7D4FB-384A-103E-3D4D-5AD2B37C9636}" dt="2022-12-06T12:04:09.356" v="582" actId="20577"/>
        <pc:sldMkLst>
          <pc:docMk/>
          <pc:sldMk cId="2745099765" sldId="282"/>
        </pc:sldMkLst>
        <pc:spChg chg="add del mod">
          <ac:chgData name="Cristina-Madalina Sandu (2018643)" userId="S::2018643@student.uwtsd.ac.uk::111f239e-064a-4ed3-9f00-069c5087768e" providerId="AD" clId="Web-{6BD7D4FB-384A-103E-3D4D-5AD2B37C9636}" dt="2022-12-06T11:58:50.766" v="476"/>
          <ac:spMkLst>
            <pc:docMk/>
            <pc:sldMk cId="2745099765" sldId="282"/>
            <ac:spMk id="2" creationId="{9EA918A6-EB1F-7A5C-9625-C4EE4AA739B9}"/>
          </ac:spMkLst>
        </pc:spChg>
        <pc:spChg chg="add mod">
          <ac:chgData name="Cristina-Madalina Sandu (2018643)" userId="S::2018643@student.uwtsd.ac.uk::111f239e-064a-4ed3-9f00-069c5087768e" providerId="AD" clId="Web-{6BD7D4FB-384A-103E-3D4D-5AD2B37C9636}" dt="2022-12-06T12:01:04.880" v="522"/>
          <ac:spMkLst>
            <pc:docMk/>
            <pc:sldMk cId="2745099765" sldId="282"/>
            <ac:spMk id="3" creationId="{31F47419-9AFD-7E00-AC08-6A2934D947E9}"/>
          </ac:spMkLst>
        </pc:spChg>
        <pc:spChg chg="add mod">
          <ac:chgData name="Cristina-Madalina Sandu (2018643)" userId="S::2018643@student.uwtsd.ac.uk::111f239e-064a-4ed3-9f00-069c5087768e" providerId="AD" clId="Web-{6BD7D4FB-384A-103E-3D4D-5AD2B37C9636}" dt="2022-12-06T12:04:09.356" v="582" actId="20577"/>
          <ac:spMkLst>
            <pc:docMk/>
            <pc:sldMk cId="2745099765" sldId="282"/>
            <ac:spMk id="4" creationId="{AEA1012F-DFB3-7F24-2C71-A7B4A6268F9A}"/>
          </ac:spMkLst>
        </pc:spChg>
      </pc:sldChg>
      <pc:sldChg chg="addSp modSp new">
        <pc:chgData name="Cristina-Madalina Sandu (2018643)" userId="S::2018643@student.uwtsd.ac.uk::111f239e-064a-4ed3-9f00-069c5087768e" providerId="AD" clId="Web-{6BD7D4FB-384A-103E-3D4D-5AD2B37C9636}" dt="2022-12-06T11:54:47.819" v="365" actId="20577"/>
        <pc:sldMkLst>
          <pc:docMk/>
          <pc:sldMk cId="31189629" sldId="283"/>
        </pc:sldMkLst>
        <pc:spChg chg="add mod">
          <ac:chgData name="Cristina-Madalina Sandu (2018643)" userId="S::2018643@student.uwtsd.ac.uk::111f239e-064a-4ed3-9f00-069c5087768e" providerId="AD" clId="Web-{6BD7D4FB-384A-103E-3D4D-5AD2B37C9636}" dt="2022-12-06T11:54:47.819" v="365" actId="20577"/>
          <ac:spMkLst>
            <pc:docMk/>
            <pc:sldMk cId="31189629" sldId="283"/>
            <ac:spMk id="2" creationId="{977C545D-67B1-711B-87A0-940309E7F096}"/>
          </ac:spMkLst>
        </pc:spChg>
      </pc:sldChg>
    </pc:docChg>
  </pc:docChgLst>
  <pc:docChgLst>
    <pc:chgData name="Cristina-Madalina Sandu (2018643)" userId="S::2018643@student.uwtsd.ac.uk::111f239e-064a-4ed3-9f00-069c5087768e" providerId="AD" clId="Web-{E6BE319C-B962-80FE-1F96-8306757502FC}"/>
    <pc:docChg chg="modSld sldOrd">
      <pc:chgData name="Cristina-Madalina Sandu (2018643)" userId="S::2018643@student.uwtsd.ac.uk::111f239e-064a-4ed3-9f00-069c5087768e" providerId="AD" clId="Web-{E6BE319C-B962-80FE-1F96-8306757502FC}" dt="2022-12-07T17:57:32.989" v="22" actId="20577"/>
      <pc:docMkLst>
        <pc:docMk/>
      </pc:docMkLst>
      <pc:sldChg chg="modSp">
        <pc:chgData name="Cristina-Madalina Sandu (2018643)" userId="S::2018643@student.uwtsd.ac.uk::111f239e-064a-4ed3-9f00-069c5087768e" providerId="AD" clId="Web-{E6BE319C-B962-80FE-1F96-8306757502FC}" dt="2022-12-07T17:44:51.535" v="0" actId="20577"/>
        <pc:sldMkLst>
          <pc:docMk/>
          <pc:sldMk cId="2581308760" sldId="259"/>
        </pc:sldMkLst>
        <pc:graphicFrameChg chg="modGraphic">
          <ac:chgData name="Cristina-Madalina Sandu (2018643)" userId="S::2018643@student.uwtsd.ac.uk::111f239e-064a-4ed3-9f00-069c5087768e" providerId="AD" clId="Web-{E6BE319C-B962-80FE-1F96-8306757502FC}" dt="2022-12-07T17:44:51.535" v="0" actId="20577"/>
          <ac:graphicFrameMkLst>
            <pc:docMk/>
            <pc:sldMk cId="2581308760" sldId="259"/>
            <ac:graphicFrameMk id="5" creationId="{4A1A6CA8-D32C-03A0-A15D-D14A3DED09F8}"/>
          </ac:graphicFrameMkLst>
        </pc:graphicFrameChg>
      </pc:sldChg>
      <pc:sldChg chg="modSp">
        <pc:chgData name="Cristina-Madalina Sandu (2018643)" userId="S::2018643@student.uwtsd.ac.uk::111f239e-064a-4ed3-9f00-069c5087768e" providerId="AD" clId="Web-{E6BE319C-B962-80FE-1F96-8306757502FC}" dt="2022-12-07T17:57:32.989" v="22" actId="20577"/>
        <pc:sldMkLst>
          <pc:docMk/>
          <pc:sldMk cId="3492342687" sldId="287"/>
        </pc:sldMkLst>
        <pc:spChg chg="mod">
          <ac:chgData name="Cristina-Madalina Sandu (2018643)" userId="S::2018643@student.uwtsd.ac.uk::111f239e-064a-4ed3-9f00-069c5087768e" providerId="AD" clId="Web-{E6BE319C-B962-80FE-1F96-8306757502FC}" dt="2022-12-07T17:57:32.989" v="22" actId="20577"/>
          <ac:spMkLst>
            <pc:docMk/>
            <pc:sldMk cId="3492342687" sldId="287"/>
            <ac:spMk id="2" creationId="{BC281D59-B7E8-A2E9-D46D-C9B4C781E871}"/>
          </ac:spMkLst>
        </pc:spChg>
        <pc:spChg chg="mod">
          <ac:chgData name="Cristina-Madalina Sandu (2018643)" userId="S::2018643@student.uwtsd.ac.uk::111f239e-064a-4ed3-9f00-069c5087768e" providerId="AD" clId="Web-{E6BE319C-B962-80FE-1F96-8306757502FC}" dt="2022-12-07T17:56:56.781" v="6" actId="20577"/>
          <ac:spMkLst>
            <pc:docMk/>
            <pc:sldMk cId="3492342687" sldId="287"/>
            <ac:spMk id="4" creationId="{A563A609-89F7-4BB6-5460-D06525DFAB3C}"/>
          </ac:spMkLst>
        </pc:spChg>
      </pc:sldChg>
      <pc:sldChg chg="ord">
        <pc:chgData name="Cristina-Madalina Sandu (2018643)" userId="S::2018643@student.uwtsd.ac.uk::111f239e-064a-4ed3-9f00-069c5087768e" providerId="AD" clId="Web-{E6BE319C-B962-80FE-1F96-8306757502FC}" dt="2022-12-07T17:56:04.827" v="1"/>
        <pc:sldMkLst>
          <pc:docMk/>
          <pc:sldMk cId="2206149491" sldId="288"/>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9BD6EE-AE56-42AE-96FA-F3E477CD43B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B91E82D-8A61-443C-900D-CC9E0542322C}">
      <dgm:prSet/>
      <dgm:spPr/>
      <dgm:t>
        <a:bodyPr/>
        <a:lstStyle/>
        <a:p>
          <a:pPr>
            <a:lnSpc>
              <a:spcPct val="100000"/>
            </a:lnSpc>
          </a:pPr>
          <a:r>
            <a:rPr lang="en-GB">
              <a:latin typeface="Walbaum Display"/>
            </a:rPr>
            <a:t> To</a:t>
          </a:r>
          <a:r>
            <a:rPr lang="en-GB"/>
            <a:t> search again, examinate carefully</a:t>
          </a:r>
          <a:endParaRPr lang="en-US"/>
        </a:p>
      </dgm:t>
    </dgm:pt>
    <dgm:pt modelId="{1D78EE5E-39B5-4075-B59F-D62E42EE9498}" type="parTrans" cxnId="{FA388A1F-C76F-4F85-8B29-594E121737A1}">
      <dgm:prSet/>
      <dgm:spPr/>
      <dgm:t>
        <a:bodyPr/>
        <a:lstStyle/>
        <a:p>
          <a:endParaRPr lang="en-US"/>
        </a:p>
      </dgm:t>
    </dgm:pt>
    <dgm:pt modelId="{96D087C2-C413-421D-8045-9A9154C47CB9}" type="sibTrans" cxnId="{FA388A1F-C76F-4F85-8B29-594E121737A1}">
      <dgm:prSet/>
      <dgm:spPr/>
      <dgm:t>
        <a:bodyPr/>
        <a:lstStyle/>
        <a:p>
          <a:endParaRPr lang="en-US"/>
        </a:p>
      </dgm:t>
    </dgm:pt>
    <dgm:pt modelId="{7C7EB970-3000-41FB-B69F-74F0F1086287}">
      <dgm:prSet/>
      <dgm:spPr/>
      <dgm:t>
        <a:bodyPr/>
        <a:lstStyle/>
        <a:p>
          <a:pPr>
            <a:lnSpc>
              <a:spcPct val="100000"/>
            </a:lnSpc>
          </a:pPr>
          <a:r>
            <a:rPr lang="en-GB"/>
            <a:t>Research seeks answers to questions in an </a:t>
          </a:r>
          <a:r>
            <a:rPr lang="en-GB">
              <a:latin typeface="Walbaum Display"/>
            </a:rPr>
            <a:t>orderly</a:t>
          </a:r>
          <a:r>
            <a:rPr lang="en-GB"/>
            <a:t> and systematic way</a:t>
          </a:r>
          <a:endParaRPr lang="en-US"/>
        </a:p>
      </dgm:t>
    </dgm:pt>
    <dgm:pt modelId="{FF357531-DC6F-4E60-A257-1C72EA336FEB}" type="parTrans" cxnId="{5C3D60AA-C3B8-4222-AA93-C09FF2233761}">
      <dgm:prSet/>
      <dgm:spPr/>
      <dgm:t>
        <a:bodyPr/>
        <a:lstStyle/>
        <a:p>
          <a:endParaRPr lang="en-US"/>
        </a:p>
      </dgm:t>
    </dgm:pt>
    <dgm:pt modelId="{CB19FBBC-21B5-4F38-8723-35AAA1FF8F23}" type="sibTrans" cxnId="{5C3D60AA-C3B8-4222-AA93-C09FF2233761}">
      <dgm:prSet/>
      <dgm:spPr/>
      <dgm:t>
        <a:bodyPr/>
        <a:lstStyle/>
        <a:p>
          <a:endParaRPr lang="en-US"/>
        </a:p>
      </dgm:t>
    </dgm:pt>
    <dgm:pt modelId="{BA10C8E0-C028-4BE2-A664-0ADB1250BC4F}">
      <dgm:prSet/>
      <dgm:spPr/>
      <dgm:t>
        <a:bodyPr/>
        <a:lstStyle/>
        <a:p>
          <a:pPr>
            <a:lnSpc>
              <a:spcPct val="100000"/>
            </a:lnSpc>
          </a:pPr>
          <a:r>
            <a:rPr lang="en-GB"/>
            <a:t>Is a method of solving problems</a:t>
          </a:r>
          <a:endParaRPr lang="en-US"/>
        </a:p>
      </dgm:t>
    </dgm:pt>
    <dgm:pt modelId="{FB203FC3-BD80-4DF0-ABEF-47E0C68D6850}" type="parTrans" cxnId="{50F109F4-D41E-4F54-9D53-935AC5277FDA}">
      <dgm:prSet/>
      <dgm:spPr/>
      <dgm:t>
        <a:bodyPr/>
        <a:lstStyle/>
        <a:p>
          <a:endParaRPr lang="en-US"/>
        </a:p>
      </dgm:t>
    </dgm:pt>
    <dgm:pt modelId="{8858E637-F689-457D-9F17-A123BD3CC059}" type="sibTrans" cxnId="{50F109F4-D41E-4F54-9D53-935AC5277FDA}">
      <dgm:prSet/>
      <dgm:spPr/>
      <dgm:t>
        <a:bodyPr/>
        <a:lstStyle/>
        <a:p>
          <a:endParaRPr lang="en-US"/>
        </a:p>
      </dgm:t>
    </dgm:pt>
    <dgm:pt modelId="{03A94FF4-10F2-4080-AD6A-C644280F2C76}">
      <dgm:prSet/>
      <dgm:spPr/>
      <dgm:t>
        <a:bodyPr/>
        <a:lstStyle/>
        <a:p>
          <a:pPr>
            <a:lnSpc>
              <a:spcPct val="100000"/>
            </a:lnSpc>
          </a:pPr>
          <a:r>
            <a:rPr lang="en-GB"/>
            <a:t>Is a systematic study that validates existent knowledge and develops new knowledge.</a:t>
          </a:r>
          <a:endParaRPr lang="en-US"/>
        </a:p>
      </dgm:t>
    </dgm:pt>
    <dgm:pt modelId="{0AD16022-735D-4F4B-857F-9D45435ED839}" type="parTrans" cxnId="{901D6418-20C4-4ECC-BAAA-03882566E126}">
      <dgm:prSet/>
      <dgm:spPr/>
      <dgm:t>
        <a:bodyPr/>
        <a:lstStyle/>
        <a:p>
          <a:endParaRPr lang="en-US"/>
        </a:p>
      </dgm:t>
    </dgm:pt>
    <dgm:pt modelId="{BBAE1679-6827-4920-8170-E986377C0F71}" type="sibTrans" cxnId="{901D6418-20C4-4ECC-BAAA-03882566E126}">
      <dgm:prSet/>
      <dgm:spPr/>
      <dgm:t>
        <a:bodyPr/>
        <a:lstStyle/>
        <a:p>
          <a:endParaRPr lang="en-US"/>
        </a:p>
      </dgm:t>
    </dgm:pt>
    <dgm:pt modelId="{FAB4FF00-AA78-454D-B0B4-53377653BF84}" type="pres">
      <dgm:prSet presAssocID="{E59BD6EE-AE56-42AE-96FA-F3E477CD43BC}" presName="root" presStyleCnt="0">
        <dgm:presLayoutVars>
          <dgm:dir/>
          <dgm:resizeHandles val="exact"/>
        </dgm:presLayoutVars>
      </dgm:prSet>
      <dgm:spPr/>
    </dgm:pt>
    <dgm:pt modelId="{03D843BE-2EC9-4145-865B-7D05B7B5747D}" type="pres">
      <dgm:prSet presAssocID="{8B91E82D-8A61-443C-900D-CC9E0542322C}" presName="compNode" presStyleCnt="0"/>
      <dgm:spPr/>
    </dgm:pt>
    <dgm:pt modelId="{37A4D70D-7F58-4BD8-87F9-A78AD1B23C31}" type="pres">
      <dgm:prSet presAssocID="{8B91E82D-8A61-443C-900D-CC9E054232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Zoom In"/>
        </a:ext>
      </dgm:extLst>
    </dgm:pt>
    <dgm:pt modelId="{84C8B132-E1B1-4AB0-8BAA-8A383537AD51}" type="pres">
      <dgm:prSet presAssocID="{8B91E82D-8A61-443C-900D-CC9E0542322C}" presName="spaceRect" presStyleCnt="0"/>
      <dgm:spPr/>
    </dgm:pt>
    <dgm:pt modelId="{378B00CA-56C5-4B14-990F-5DEB9A368A0D}" type="pres">
      <dgm:prSet presAssocID="{8B91E82D-8A61-443C-900D-CC9E0542322C}" presName="textRect" presStyleLbl="revTx" presStyleIdx="0" presStyleCnt="4">
        <dgm:presLayoutVars>
          <dgm:chMax val="1"/>
          <dgm:chPref val="1"/>
        </dgm:presLayoutVars>
      </dgm:prSet>
      <dgm:spPr/>
    </dgm:pt>
    <dgm:pt modelId="{F98A974D-0D62-4B42-88F1-D16B7AA07F25}" type="pres">
      <dgm:prSet presAssocID="{96D087C2-C413-421D-8045-9A9154C47CB9}" presName="sibTrans" presStyleCnt="0"/>
      <dgm:spPr/>
    </dgm:pt>
    <dgm:pt modelId="{5F913477-1093-4A75-A734-16D487D5A909}" type="pres">
      <dgm:prSet presAssocID="{7C7EB970-3000-41FB-B69F-74F0F1086287}" presName="compNode" presStyleCnt="0"/>
      <dgm:spPr/>
    </dgm:pt>
    <dgm:pt modelId="{EE915F0D-E640-4063-A65C-AB96A04F893F}" type="pres">
      <dgm:prSet presAssocID="{7C7EB970-3000-41FB-B69F-74F0F108628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gnifying glass"/>
        </a:ext>
      </dgm:extLst>
    </dgm:pt>
    <dgm:pt modelId="{6B733ADE-8884-445A-BD13-79D2CE6FD1AD}" type="pres">
      <dgm:prSet presAssocID="{7C7EB970-3000-41FB-B69F-74F0F1086287}" presName="spaceRect" presStyleCnt="0"/>
      <dgm:spPr/>
    </dgm:pt>
    <dgm:pt modelId="{B7E09209-E592-4423-9F80-1462E6284BD2}" type="pres">
      <dgm:prSet presAssocID="{7C7EB970-3000-41FB-B69F-74F0F1086287}" presName="textRect" presStyleLbl="revTx" presStyleIdx="1" presStyleCnt="4">
        <dgm:presLayoutVars>
          <dgm:chMax val="1"/>
          <dgm:chPref val="1"/>
        </dgm:presLayoutVars>
      </dgm:prSet>
      <dgm:spPr/>
    </dgm:pt>
    <dgm:pt modelId="{81875CD8-D93E-4600-926A-E7D7E8EF2A15}" type="pres">
      <dgm:prSet presAssocID="{CB19FBBC-21B5-4F38-8723-35AAA1FF8F23}" presName="sibTrans" presStyleCnt="0"/>
      <dgm:spPr/>
    </dgm:pt>
    <dgm:pt modelId="{6FA9B53D-351B-4782-8DB2-C26EDBFA8A51}" type="pres">
      <dgm:prSet presAssocID="{BA10C8E0-C028-4BE2-A664-0ADB1250BC4F}" presName="compNode" presStyleCnt="0"/>
      <dgm:spPr/>
    </dgm:pt>
    <dgm:pt modelId="{9FD532A1-18D6-4768-AA89-CE5DF900FEB7}" type="pres">
      <dgm:prSet presAssocID="{BA10C8E0-C028-4BE2-A664-0ADB1250BC4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ument"/>
        </a:ext>
      </dgm:extLst>
    </dgm:pt>
    <dgm:pt modelId="{A23DA513-B43B-4C17-8B01-74BF2D397AAE}" type="pres">
      <dgm:prSet presAssocID="{BA10C8E0-C028-4BE2-A664-0ADB1250BC4F}" presName="spaceRect" presStyleCnt="0"/>
      <dgm:spPr/>
    </dgm:pt>
    <dgm:pt modelId="{BBA1D6FD-67BE-4176-A6D6-9F2AD3C1A3DA}" type="pres">
      <dgm:prSet presAssocID="{BA10C8E0-C028-4BE2-A664-0ADB1250BC4F}" presName="textRect" presStyleLbl="revTx" presStyleIdx="2" presStyleCnt="4">
        <dgm:presLayoutVars>
          <dgm:chMax val="1"/>
          <dgm:chPref val="1"/>
        </dgm:presLayoutVars>
      </dgm:prSet>
      <dgm:spPr/>
    </dgm:pt>
    <dgm:pt modelId="{63444159-5833-468B-A9FA-61EB51F37D3E}" type="pres">
      <dgm:prSet presAssocID="{8858E637-F689-457D-9F17-A123BD3CC059}" presName="sibTrans" presStyleCnt="0"/>
      <dgm:spPr/>
    </dgm:pt>
    <dgm:pt modelId="{CEFC6063-C185-4281-814E-A2CA1E4898D3}" type="pres">
      <dgm:prSet presAssocID="{03A94FF4-10F2-4080-AD6A-C644280F2C76}" presName="compNode" presStyleCnt="0"/>
      <dgm:spPr/>
    </dgm:pt>
    <dgm:pt modelId="{2822887D-9F63-428A-90B0-6B43A9EA2557}" type="pres">
      <dgm:prSet presAssocID="{03A94FF4-10F2-4080-AD6A-C644280F2C7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2C70A867-852E-4F72-9D3E-29126F862BB8}" type="pres">
      <dgm:prSet presAssocID="{03A94FF4-10F2-4080-AD6A-C644280F2C76}" presName="spaceRect" presStyleCnt="0"/>
      <dgm:spPr/>
    </dgm:pt>
    <dgm:pt modelId="{F00213D6-A830-4CAC-8425-6DC0C242BDC5}" type="pres">
      <dgm:prSet presAssocID="{03A94FF4-10F2-4080-AD6A-C644280F2C76}" presName="textRect" presStyleLbl="revTx" presStyleIdx="3" presStyleCnt="4">
        <dgm:presLayoutVars>
          <dgm:chMax val="1"/>
          <dgm:chPref val="1"/>
        </dgm:presLayoutVars>
      </dgm:prSet>
      <dgm:spPr/>
    </dgm:pt>
  </dgm:ptLst>
  <dgm:cxnLst>
    <dgm:cxn modelId="{901D6418-20C4-4ECC-BAAA-03882566E126}" srcId="{E59BD6EE-AE56-42AE-96FA-F3E477CD43BC}" destId="{03A94FF4-10F2-4080-AD6A-C644280F2C76}" srcOrd="3" destOrd="0" parTransId="{0AD16022-735D-4F4B-857F-9D45435ED839}" sibTransId="{BBAE1679-6827-4920-8170-E986377C0F71}"/>
    <dgm:cxn modelId="{FA388A1F-C76F-4F85-8B29-594E121737A1}" srcId="{E59BD6EE-AE56-42AE-96FA-F3E477CD43BC}" destId="{8B91E82D-8A61-443C-900D-CC9E0542322C}" srcOrd="0" destOrd="0" parTransId="{1D78EE5E-39B5-4075-B59F-D62E42EE9498}" sibTransId="{96D087C2-C413-421D-8045-9A9154C47CB9}"/>
    <dgm:cxn modelId="{9AA6D422-E500-4AFD-9FE3-26895D1B92E2}" type="presOf" srcId="{7C7EB970-3000-41FB-B69F-74F0F1086287}" destId="{B7E09209-E592-4423-9F80-1462E6284BD2}" srcOrd="0" destOrd="0" presId="urn:microsoft.com/office/officeart/2018/2/layout/IconLabelList"/>
    <dgm:cxn modelId="{E0DA812D-11E0-4DB9-80DE-FA29F4925C55}" type="presOf" srcId="{E59BD6EE-AE56-42AE-96FA-F3E477CD43BC}" destId="{FAB4FF00-AA78-454D-B0B4-53377653BF84}" srcOrd="0" destOrd="0" presId="urn:microsoft.com/office/officeart/2018/2/layout/IconLabelList"/>
    <dgm:cxn modelId="{95AE0C49-474F-4F9C-B724-31CE067B7DF9}" type="presOf" srcId="{8B91E82D-8A61-443C-900D-CC9E0542322C}" destId="{378B00CA-56C5-4B14-990F-5DEB9A368A0D}" srcOrd="0" destOrd="0" presId="urn:microsoft.com/office/officeart/2018/2/layout/IconLabelList"/>
    <dgm:cxn modelId="{0C488254-529D-4F55-8294-9F891D98BC33}" type="presOf" srcId="{03A94FF4-10F2-4080-AD6A-C644280F2C76}" destId="{F00213D6-A830-4CAC-8425-6DC0C242BDC5}" srcOrd="0" destOrd="0" presId="urn:microsoft.com/office/officeart/2018/2/layout/IconLabelList"/>
    <dgm:cxn modelId="{5C3D60AA-C3B8-4222-AA93-C09FF2233761}" srcId="{E59BD6EE-AE56-42AE-96FA-F3E477CD43BC}" destId="{7C7EB970-3000-41FB-B69F-74F0F1086287}" srcOrd="1" destOrd="0" parTransId="{FF357531-DC6F-4E60-A257-1C72EA336FEB}" sibTransId="{CB19FBBC-21B5-4F38-8723-35AAA1FF8F23}"/>
    <dgm:cxn modelId="{ED3E7BC6-3A9B-4A07-84E4-FBA287AE3FE9}" type="presOf" srcId="{BA10C8E0-C028-4BE2-A664-0ADB1250BC4F}" destId="{BBA1D6FD-67BE-4176-A6D6-9F2AD3C1A3DA}" srcOrd="0" destOrd="0" presId="urn:microsoft.com/office/officeart/2018/2/layout/IconLabelList"/>
    <dgm:cxn modelId="{50F109F4-D41E-4F54-9D53-935AC5277FDA}" srcId="{E59BD6EE-AE56-42AE-96FA-F3E477CD43BC}" destId="{BA10C8E0-C028-4BE2-A664-0ADB1250BC4F}" srcOrd="2" destOrd="0" parTransId="{FB203FC3-BD80-4DF0-ABEF-47E0C68D6850}" sibTransId="{8858E637-F689-457D-9F17-A123BD3CC059}"/>
    <dgm:cxn modelId="{FC92ADCF-377D-4760-B6DA-037AD2C1AD21}" type="presParOf" srcId="{FAB4FF00-AA78-454D-B0B4-53377653BF84}" destId="{03D843BE-2EC9-4145-865B-7D05B7B5747D}" srcOrd="0" destOrd="0" presId="urn:microsoft.com/office/officeart/2018/2/layout/IconLabelList"/>
    <dgm:cxn modelId="{8BFD6F95-5E32-4213-92D1-1C2F63A7A8B2}" type="presParOf" srcId="{03D843BE-2EC9-4145-865B-7D05B7B5747D}" destId="{37A4D70D-7F58-4BD8-87F9-A78AD1B23C31}" srcOrd="0" destOrd="0" presId="urn:microsoft.com/office/officeart/2018/2/layout/IconLabelList"/>
    <dgm:cxn modelId="{612A5B41-B60A-4B60-A29D-A9A17E400C63}" type="presParOf" srcId="{03D843BE-2EC9-4145-865B-7D05B7B5747D}" destId="{84C8B132-E1B1-4AB0-8BAA-8A383537AD51}" srcOrd="1" destOrd="0" presId="urn:microsoft.com/office/officeart/2018/2/layout/IconLabelList"/>
    <dgm:cxn modelId="{6B56E032-003D-49C0-B288-B711B1E99A75}" type="presParOf" srcId="{03D843BE-2EC9-4145-865B-7D05B7B5747D}" destId="{378B00CA-56C5-4B14-990F-5DEB9A368A0D}" srcOrd="2" destOrd="0" presId="urn:microsoft.com/office/officeart/2018/2/layout/IconLabelList"/>
    <dgm:cxn modelId="{3FE490A7-DBD1-4301-BAA0-786B25919EBB}" type="presParOf" srcId="{FAB4FF00-AA78-454D-B0B4-53377653BF84}" destId="{F98A974D-0D62-4B42-88F1-D16B7AA07F25}" srcOrd="1" destOrd="0" presId="urn:microsoft.com/office/officeart/2018/2/layout/IconLabelList"/>
    <dgm:cxn modelId="{081F7715-6C19-4D08-996A-DDD830D280CE}" type="presParOf" srcId="{FAB4FF00-AA78-454D-B0B4-53377653BF84}" destId="{5F913477-1093-4A75-A734-16D487D5A909}" srcOrd="2" destOrd="0" presId="urn:microsoft.com/office/officeart/2018/2/layout/IconLabelList"/>
    <dgm:cxn modelId="{D8A8D270-E211-496C-838A-FA35783C7DDF}" type="presParOf" srcId="{5F913477-1093-4A75-A734-16D487D5A909}" destId="{EE915F0D-E640-4063-A65C-AB96A04F893F}" srcOrd="0" destOrd="0" presId="urn:microsoft.com/office/officeart/2018/2/layout/IconLabelList"/>
    <dgm:cxn modelId="{0332BDCA-9EA5-4D75-A303-760ABAD502EF}" type="presParOf" srcId="{5F913477-1093-4A75-A734-16D487D5A909}" destId="{6B733ADE-8884-445A-BD13-79D2CE6FD1AD}" srcOrd="1" destOrd="0" presId="urn:microsoft.com/office/officeart/2018/2/layout/IconLabelList"/>
    <dgm:cxn modelId="{644A5405-86B4-4241-9C57-F50078352424}" type="presParOf" srcId="{5F913477-1093-4A75-A734-16D487D5A909}" destId="{B7E09209-E592-4423-9F80-1462E6284BD2}" srcOrd="2" destOrd="0" presId="urn:microsoft.com/office/officeart/2018/2/layout/IconLabelList"/>
    <dgm:cxn modelId="{58AEDA24-D272-4B27-A096-76F18DCAE64B}" type="presParOf" srcId="{FAB4FF00-AA78-454D-B0B4-53377653BF84}" destId="{81875CD8-D93E-4600-926A-E7D7E8EF2A15}" srcOrd="3" destOrd="0" presId="urn:microsoft.com/office/officeart/2018/2/layout/IconLabelList"/>
    <dgm:cxn modelId="{1A667DFC-9993-4182-B4DE-F5CE137298F7}" type="presParOf" srcId="{FAB4FF00-AA78-454D-B0B4-53377653BF84}" destId="{6FA9B53D-351B-4782-8DB2-C26EDBFA8A51}" srcOrd="4" destOrd="0" presId="urn:microsoft.com/office/officeart/2018/2/layout/IconLabelList"/>
    <dgm:cxn modelId="{9071DB1F-5C1C-408D-B542-84C89C43CB77}" type="presParOf" srcId="{6FA9B53D-351B-4782-8DB2-C26EDBFA8A51}" destId="{9FD532A1-18D6-4768-AA89-CE5DF900FEB7}" srcOrd="0" destOrd="0" presId="urn:microsoft.com/office/officeart/2018/2/layout/IconLabelList"/>
    <dgm:cxn modelId="{17CD1902-06DC-4DB6-84AB-19D242B4FD07}" type="presParOf" srcId="{6FA9B53D-351B-4782-8DB2-C26EDBFA8A51}" destId="{A23DA513-B43B-4C17-8B01-74BF2D397AAE}" srcOrd="1" destOrd="0" presId="urn:microsoft.com/office/officeart/2018/2/layout/IconLabelList"/>
    <dgm:cxn modelId="{63EBAC9E-32E8-49C3-BF0C-6470644BA609}" type="presParOf" srcId="{6FA9B53D-351B-4782-8DB2-C26EDBFA8A51}" destId="{BBA1D6FD-67BE-4176-A6D6-9F2AD3C1A3DA}" srcOrd="2" destOrd="0" presId="urn:microsoft.com/office/officeart/2018/2/layout/IconLabelList"/>
    <dgm:cxn modelId="{804200A3-CCAC-43BB-B7F2-86525FC0E140}" type="presParOf" srcId="{FAB4FF00-AA78-454D-B0B4-53377653BF84}" destId="{63444159-5833-468B-A9FA-61EB51F37D3E}" srcOrd="5" destOrd="0" presId="urn:microsoft.com/office/officeart/2018/2/layout/IconLabelList"/>
    <dgm:cxn modelId="{E8D62705-1731-4F45-B3BE-DCAE4E18ECBD}" type="presParOf" srcId="{FAB4FF00-AA78-454D-B0B4-53377653BF84}" destId="{CEFC6063-C185-4281-814E-A2CA1E4898D3}" srcOrd="6" destOrd="0" presId="urn:microsoft.com/office/officeart/2018/2/layout/IconLabelList"/>
    <dgm:cxn modelId="{21479551-1257-43B6-966A-3606BBF438D1}" type="presParOf" srcId="{CEFC6063-C185-4281-814E-A2CA1E4898D3}" destId="{2822887D-9F63-428A-90B0-6B43A9EA2557}" srcOrd="0" destOrd="0" presId="urn:microsoft.com/office/officeart/2018/2/layout/IconLabelList"/>
    <dgm:cxn modelId="{C0612786-9386-40D4-8942-11CDE3C0C5D9}" type="presParOf" srcId="{CEFC6063-C185-4281-814E-A2CA1E4898D3}" destId="{2C70A867-852E-4F72-9D3E-29126F862BB8}" srcOrd="1" destOrd="0" presId="urn:microsoft.com/office/officeart/2018/2/layout/IconLabelList"/>
    <dgm:cxn modelId="{090CE3F6-589C-4040-AB8B-27C29174C9D0}" type="presParOf" srcId="{CEFC6063-C185-4281-814E-A2CA1E4898D3}" destId="{F00213D6-A830-4CAC-8425-6DC0C242BDC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C20A25-5EB7-4EB5-9959-2C128BA3172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CF232AF-63DF-41C9-A22C-CCEFA1FC8201}">
      <dgm:prSet/>
      <dgm:spPr/>
      <dgm:t>
        <a:bodyPr/>
        <a:lstStyle/>
        <a:p>
          <a:r>
            <a:rPr lang="en-GB"/>
            <a:t>National Health Service (2022) stated that : </a:t>
          </a:r>
          <a:endParaRPr lang="en-US"/>
        </a:p>
      </dgm:t>
    </dgm:pt>
    <dgm:pt modelId="{518B95C2-BAE6-422D-8DF8-1E06F2B9510B}" type="parTrans" cxnId="{645F641A-FE34-448B-A4C6-FCCC12AAD91D}">
      <dgm:prSet/>
      <dgm:spPr/>
      <dgm:t>
        <a:bodyPr/>
        <a:lstStyle/>
        <a:p>
          <a:endParaRPr lang="en-US"/>
        </a:p>
      </dgm:t>
    </dgm:pt>
    <dgm:pt modelId="{CDE93999-0D38-4E1A-9213-4BFE17526E6D}" type="sibTrans" cxnId="{645F641A-FE34-448B-A4C6-FCCC12AAD91D}">
      <dgm:prSet/>
      <dgm:spPr/>
      <dgm:t>
        <a:bodyPr/>
        <a:lstStyle/>
        <a:p>
          <a:endParaRPr lang="en-US"/>
        </a:p>
      </dgm:t>
    </dgm:pt>
    <dgm:pt modelId="{5059C48B-490E-4D29-A21C-96193F7EFAC1}">
      <dgm:prSet/>
      <dgm:spPr/>
      <dgm:t>
        <a:bodyPr/>
        <a:lstStyle/>
        <a:p>
          <a:r>
            <a:rPr lang="en-GB">
              <a:latin typeface="Corbel" panose="020B0503020204020204"/>
            </a:rPr>
            <a:t>Is</a:t>
          </a:r>
          <a:r>
            <a:rPr lang="en-GB"/>
            <a:t> important to stay  up to date</a:t>
          </a:r>
          <a:endParaRPr lang="en-US"/>
        </a:p>
      </dgm:t>
    </dgm:pt>
    <dgm:pt modelId="{DB130030-2B31-4806-A636-6D9CC8170E37}" type="parTrans" cxnId="{B3722931-14CF-4524-937B-EF08951B15C7}">
      <dgm:prSet/>
      <dgm:spPr/>
      <dgm:t>
        <a:bodyPr/>
        <a:lstStyle/>
        <a:p>
          <a:endParaRPr lang="en-US"/>
        </a:p>
      </dgm:t>
    </dgm:pt>
    <dgm:pt modelId="{F5056E27-F2C6-43AF-9E3F-7F4550EF3A6E}" type="sibTrans" cxnId="{B3722931-14CF-4524-937B-EF08951B15C7}">
      <dgm:prSet/>
      <dgm:spPr/>
      <dgm:t>
        <a:bodyPr/>
        <a:lstStyle/>
        <a:p>
          <a:endParaRPr lang="en-US"/>
        </a:p>
      </dgm:t>
    </dgm:pt>
    <dgm:pt modelId="{8DAEBAC0-7E2A-4650-8C56-8D2EC2FA472C}">
      <dgm:prSet/>
      <dgm:spPr/>
      <dgm:t>
        <a:bodyPr/>
        <a:lstStyle/>
        <a:p>
          <a:r>
            <a:rPr lang="en-GB"/>
            <a:t>Helps them to advance in their field</a:t>
          </a:r>
          <a:endParaRPr lang="en-US"/>
        </a:p>
      </dgm:t>
    </dgm:pt>
    <dgm:pt modelId="{77614F99-ACC2-45C6-9CF0-33F72301FD21}" type="parTrans" cxnId="{02301C4E-0F20-427E-B5ED-D0B0EF07441F}">
      <dgm:prSet/>
      <dgm:spPr/>
      <dgm:t>
        <a:bodyPr/>
        <a:lstStyle/>
        <a:p>
          <a:endParaRPr lang="en-US"/>
        </a:p>
      </dgm:t>
    </dgm:pt>
    <dgm:pt modelId="{98FB5F61-F9BB-4902-8858-1D672242209A}" type="sibTrans" cxnId="{02301C4E-0F20-427E-B5ED-D0B0EF07441F}">
      <dgm:prSet/>
      <dgm:spPr/>
      <dgm:t>
        <a:bodyPr/>
        <a:lstStyle/>
        <a:p>
          <a:endParaRPr lang="en-US"/>
        </a:p>
      </dgm:t>
    </dgm:pt>
    <dgm:pt modelId="{92637D5B-0B41-4EF0-B1DF-CF3EA1C36241}">
      <dgm:prSet/>
      <dgm:spPr/>
      <dgm:t>
        <a:bodyPr/>
        <a:lstStyle/>
        <a:p>
          <a:r>
            <a:rPr lang="en-GB"/>
            <a:t>Offers better patient care</a:t>
          </a:r>
          <a:endParaRPr lang="en-US"/>
        </a:p>
      </dgm:t>
    </dgm:pt>
    <dgm:pt modelId="{A19113C7-1805-42D5-8BF9-511DA7F0866F}" type="parTrans" cxnId="{849313D4-437D-46B1-BBF8-40494159CB4D}">
      <dgm:prSet/>
      <dgm:spPr/>
      <dgm:t>
        <a:bodyPr/>
        <a:lstStyle/>
        <a:p>
          <a:endParaRPr lang="en-US"/>
        </a:p>
      </dgm:t>
    </dgm:pt>
    <dgm:pt modelId="{9DED3800-BACC-4600-89E0-4F4225ADDE38}" type="sibTrans" cxnId="{849313D4-437D-46B1-BBF8-40494159CB4D}">
      <dgm:prSet/>
      <dgm:spPr/>
      <dgm:t>
        <a:bodyPr/>
        <a:lstStyle/>
        <a:p>
          <a:endParaRPr lang="en-US"/>
        </a:p>
      </dgm:t>
    </dgm:pt>
    <dgm:pt modelId="{324C4521-F4A7-4734-89CF-52F58EB150E4}">
      <dgm:prSet/>
      <dgm:spPr/>
      <dgm:t>
        <a:bodyPr/>
        <a:lstStyle/>
        <a:p>
          <a:r>
            <a:rPr lang="en-GB"/>
            <a:t>Manage symptoms of illness</a:t>
          </a:r>
          <a:endParaRPr lang="en-US"/>
        </a:p>
      </dgm:t>
    </dgm:pt>
    <dgm:pt modelId="{C556EE16-4FE9-4CE3-B373-5DE7162DB5D5}" type="parTrans" cxnId="{20BB0965-D750-454F-8E1E-CBE5F91E19C6}">
      <dgm:prSet/>
      <dgm:spPr/>
      <dgm:t>
        <a:bodyPr/>
        <a:lstStyle/>
        <a:p>
          <a:endParaRPr lang="en-US"/>
        </a:p>
      </dgm:t>
    </dgm:pt>
    <dgm:pt modelId="{53893AF9-755D-41F5-8C6D-A7D08DCB6F18}" type="sibTrans" cxnId="{20BB0965-D750-454F-8E1E-CBE5F91E19C6}">
      <dgm:prSet/>
      <dgm:spPr/>
      <dgm:t>
        <a:bodyPr/>
        <a:lstStyle/>
        <a:p>
          <a:endParaRPr lang="en-US"/>
        </a:p>
      </dgm:t>
    </dgm:pt>
    <dgm:pt modelId="{C70882F3-77A8-4287-9699-2F2D638BE87A}">
      <dgm:prSet/>
      <dgm:spPr/>
      <dgm:t>
        <a:bodyPr/>
        <a:lstStyle/>
        <a:p>
          <a:r>
            <a:rPr lang="en-GB"/>
            <a:t>To improve nursing as a profession</a:t>
          </a:r>
          <a:endParaRPr lang="en-US"/>
        </a:p>
      </dgm:t>
    </dgm:pt>
    <dgm:pt modelId="{7F509DBD-F648-43FD-9FCC-C206000BCFB9}" type="parTrans" cxnId="{BE213B08-80F0-44B2-8431-24E6A320E468}">
      <dgm:prSet/>
      <dgm:spPr/>
      <dgm:t>
        <a:bodyPr/>
        <a:lstStyle/>
        <a:p>
          <a:endParaRPr lang="en-US"/>
        </a:p>
      </dgm:t>
    </dgm:pt>
    <dgm:pt modelId="{666220EF-CFB4-4FA5-B7A0-50D7509CB733}" type="sibTrans" cxnId="{BE213B08-80F0-44B2-8431-24E6A320E468}">
      <dgm:prSet/>
      <dgm:spPr/>
      <dgm:t>
        <a:bodyPr/>
        <a:lstStyle/>
        <a:p>
          <a:endParaRPr lang="en-US"/>
        </a:p>
      </dgm:t>
    </dgm:pt>
    <dgm:pt modelId="{798EC7E1-A2DF-4469-BF7A-4E78C988CF2C}" type="pres">
      <dgm:prSet presAssocID="{8EC20A25-5EB7-4EB5-9959-2C128BA3172B}" presName="linear" presStyleCnt="0">
        <dgm:presLayoutVars>
          <dgm:animLvl val="lvl"/>
          <dgm:resizeHandles val="exact"/>
        </dgm:presLayoutVars>
      </dgm:prSet>
      <dgm:spPr/>
    </dgm:pt>
    <dgm:pt modelId="{6C0A4792-6841-4726-99DC-921B8E203257}" type="pres">
      <dgm:prSet presAssocID="{DCF232AF-63DF-41C9-A22C-CCEFA1FC8201}" presName="parentText" presStyleLbl="node1" presStyleIdx="0" presStyleCnt="6">
        <dgm:presLayoutVars>
          <dgm:chMax val="0"/>
          <dgm:bulletEnabled val="1"/>
        </dgm:presLayoutVars>
      </dgm:prSet>
      <dgm:spPr/>
    </dgm:pt>
    <dgm:pt modelId="{2A595A94-79DE-4F98-89CC-62C138F62AB4}" type="pres">
      <dgm:prSet presAssocID="{CDE93999-0D38-4E1A-9213-4BFE17526E6D}" presName="spacer" presStyleCnt="0"/>
      <dgm:spPr/>
    </dgm:pt>
    <dgm:pt modelId="{13A25C56-F810-4E6C-8391-F167B068BFBE}" type="pres">
      <dgm:prSet presAssocID="{5059C48B-490E-4D29-A21C-96193F7EFAC1}" presName="parentText" presStyleLbl="node1" presStyleIdx="1" presStyleCnt="6">
        <dgm:presLayoutVars>
          <dgm:chMax val="0"/>
          <dgm:bulletEnabled val="1"/>
        </dgm:presLayoutVars>
      </dgm:prSet>
      <dgm:spPr/>
    </dgm:pt>
    <dgm:pt modelId="{5BEE9AAB-BCEC-4573-9614-029A8D0AD543}" type="pres">
      <dgm:prSet presAssocID="{F5056E27-F2C6-43AF-9E3F-7F4550EF3A6E}" presName="spacer" presStyleCnt="0"/>
      <dgm:spPr/>
    </dgm:pt>
    <dgm:pt modelId="{DD732616-FF7E-4415-93C6-F334B8F3AACA}" type="pres">
      <dgm:prSet presAssocID="{8DAEBAC0-7E2A-4650-8C56-8D2EC2FA472C}" presName="parentText" presStyleLbl="node1" presStyleIdx="2" presStyleCnt="6">
        <dgm:presLayoutVars>
          <dgm:chMax val="0"/>
          <dgm:bulletEnabled val="1"/>
        </dgm:presLayoutVars>
      </dgm:prSet>
      <dgm:spPr/>
    </dgm:pt>
    <dgm:pt modelId="{6C595432-2E21-4EAC-A263-C97BB8557B65}" type="pres">
      <dgm:prSet presAssocID="{98FB5F61-F9BB-4902-8858-1D672242209A}" presName="spacer" presStyleCnt="0"/>
      <dgm:spPr/>
    </dgm:pt>
    <dgm:pt modelId="{9BC2828C-51F6-4F42-B003-BE852BE3B314}" type="pres">
      <dgm:prSet presAssocID="{92637D5B-0B41-4EF0-B1DF-CF3EA1C36241}" presName="parentText" presStyleLbl="node1" presStyleIdx="3" presStyleCnt="6">
        <dgm:presLayoutVars>
          <dgm:chMax val="0"/>
          <dgm:bulletEnabled val="1"/>
        </dgm:presLayoutVars>
      </dgm:prSet>
      <dgm:spPr/>
    </dgm:pt>
    <dgm:pt modelId="{BD4EBB1C-DCB3-43E4-A939-07B5A440405C}" type="pres">
      <dgm:prSet presAssocID="{9DED3800-BACC-4600-89E0-4F4225ADDE38}" presName="spacer" presStyleCnt="0"/>
      <dgm:spPr/>
    </dgm:pt>
    <dgm:pt modelId="{B26A2EC7-C8CA-4EF5-9E7C-5E7E9A080B5C}" type="pres">
      <dgm:prSet presAssocID="{324C4521-F4A7-4734-89CF-52F58EB150E4}" presName="parentText" presStyleLbl="node1" presStyleIdx="4" presStyleCnt="6">
        <dgm:presLayoutVars>
          <dgm:chMax val="0"/>
          <dgm:bulletEnabled val="1"/>
        </dgm:presLayoutVars>
      </dgm:prSet>
      <dgm:spPr/>
    </dgm:pt>
    <dgm:pt modelId="{91B92903-4FB6-44D8-9DD4-572FD82CB0C7}" type="pres">
      <dgm:prSet presAssocID="{53893AF9-755D-41F5-8C6D-A7D08DCB6F18}" presName="spacer" presStyleCnt="0"/>
      <dgm:spPr/>
    </dgm:pt>
    <dgm:pt modelId="{CD3A59FB-5EAB-4FB5-B63E-BA2626FCDB47}" type="pres">
      <dgm:prSet presAssocID="{C70882F3-77A8-4287-9699-2F2D638BE87A}" presName="parentText" presStyleLbl="node1" presStyleIdx="5" presStyleCnt="6">
        <dgm:presLayoutVars>
          <dgm:chMax val="0"/>
          <dgm:bulletEnabled val="1"/>
        </dgm:presLayoutVars>
      </dgm:prSet>
      <dgm:spPr/>
    </dgm:pt>
  </dgm:ptLst>
  <dgm:cxnLst>
    <dgm:cxn modelId="{BE213B08-80F0-44B2-8431-24E6A320E468}" srcId="{8EC20A25-5EB7-4EB5-9959-2C128BA3172B}" destId="{C70882F3-77A8-4287-9699-2F2D638BE87A}" srcOrd="5" destOrd="0" parTransId="{7F509DBD-F648-43FD-9FCC-C206000BCFB9}" sibTransId="{666220EF-CFB4-4FA5-B7A0-50D7509CB733}"/>
    <dgm:cxn modelId="{645F641A-FE34-448B-A4C6-FCCC12AAD91D}" srcId="{8EC20A25-5EB7-4EB5-9959-2C128BA3172B}" destId="{DCF232AF-63DF-41C9-A22C-CCEFA1FC8201}" srcOrd="0" destOrd="0" parTransId="{518B95C2-BAE6-422D-8DF8-1E06F2B9510B}" sibTransId="{CDE93999-0D38-4E1A-9213-4BFE17526E6D}"/>
    <dgm:cxn modelId="{B3722931-14CF-4524-937B-EF08951B15C7}" srcId="{8EC20A25-5EB7-4EB5-9959-2C128BA3172B}" destId="{5059C48B-490E-4D29-A21C-96193F7EFAC1}" srcOrd="1" destOrd="0" parTransId="{DB130030-2B31-4806-A636-6D9CC8170E37}" sibTransId="{F5056E27-F2C6-43AF-9E3F-7F4550EF3A6E}"/>
    <dgm:cxn modelId="{7E1E743D-C250-4CB2-80C7-7A283404D0AD}" type="presOf" srcId="{C70882F3-77A8-4287-9699-2F2D638BE87A}" destId="{CD3A59FB-5EAB-4FB5-B63E-BA2626FCDB47}" srcOrd="0" destOrd="0" presId="urn:microsoft.com/office/officeart/2005/8/layout/vList2"/>
    <dgm:cxn modelId="{BEA5F43E-53AD-41E0-B61A-19BF0939D9C0}" type="presOf" srcId="{8EC20A25-5EB7-4EB5-9959-2C128BA3172B}" destId="{798EC7E1-A2DF-4469-BF7A-4E78C988CF2C}" srcOrd="0" destOrd="0" presId="urn:microsoft.com/office/officeart/2005/8/layout/vList2"/>
    <dgm:cxn modelId="{DD735043-9067-4080-8033-6D04956787A8}" type="presOf" srcId="{8DAEBAC0-7E2A-4650-8C56-8D2EC2FA472C}" destId="{DD732616-FF7E-4415-93C6-F334B8F3AACA}" srcOrd="0" destOrd="0" presId="urn:microsoft.com/office/officeart/2005/8/layout/vList2"/>
    <dgm:cxn modelId="{20BB0965-D750-454F-8E1E-CBE5F91E19C6}" srcId="{8EC20A25-5EB7-4EB5-9959-2C128BA3172B}" destId="{324C4521-F4A7-4734-89CF-52F58EB150E4}" srcOrd="4" destOrd="0" parTransId="{C556EE16-4FE9-4CE3-B373-5DE7162DB5D5}" sibTransId="{53893AF9-755D-41F5-8C6D-A7D08DCB6F18}"/>
    <dgm:cxn modelId="{02301C4E-0F20-427E-B5ED-D0B0EF07441F}" srcId="{8EC20A25-5EB7-4EB5-9959-2C128BA3172B}" destId="{8DAEBAC0-7E2A-4650-8C56-8D2EC2FA472C}" srcOrd="2" destOrd="0" parTransId="{77614F99-ACC2-45C6-9CF0-33F72301FD21}" sibTransId="{98FB5F61-F9BB-4902-8858-1D672242209A}"/>
    <dgm:cxn modelId="{FA24A1B2-2294-41AA-AFCA-D3A337E198B5}" type="presOf" srcId="{5059C48B-490E-4D29-A21C-96193F7EFAC1}" destId="{13A25C56-F810-4E6C-8391-F167B068BFBE}" srcOrd="0" destOrd="0" presId="urn:microsoft.com/office/officeart/2005/8/layout/vList2"/>
    <dgm:cxn modelId="{3E7923C2-CF5C-4E74-8C14-04E46523F396}" type="presOf" srcId="{DCF232AF-63DF-41C9-A22C-CCEFA1FC8201}" destId="{6C0A4792-6841-4726-99DC-921B8E203257}" srcOrd="0" destOrd="0" presId="urn:microsoft.com/office/officeart/2005/8/layout/vList2"/>
    <dgm:cxn modelId="{849313D4-437D-46B1-BBF8-40494159CB4D}" srcId="{8EC20A25-5EB7-4EB5-9959-2C128BA3172B}" destId="{92637D5B-0B41-4EF0-B1DF-CF3EA1C36241}" srcOrd="3" destOrd="0" parTransId="{A19113C7-1805-42D5-8BF9-511DA7F0866F}" sibTransId="{9DED3800-BACC-4600-89E0-4F4225ADDE38}"/>
    <dgm:cxn modelId="{86D129DE-90FA-45EA-B554-8713B291337B}" type="presOf" srcId="{324C4521-F4A7-4734-89CF-52F58EB150E4}" destId="{B26A2EC7-C8CA-4EF5-9E7C-5E7E9A080B5C}" srcOrd="0" destOrd="0" presId="urn:microsoft.com/office/officeart/2005/8/layout/vList2"/>
    <dgm:cxn modelId="{1D1A6FE4-27CF-4D64-A038-5D499023EF53}" type="presOf" srcId="{92637D5B-0B41-4EF0-B1DF-CF3EA1C36241}" destId="{9BC2828C-51F6-4F42-B003-BE852BE3B314}" srcOrd="0" destOrd="0" presId="urn:microsoft.com/office/officeart/2005/8/layout/vList2"/>
    <dgm:cxn modelId="{B759C519-CC96-48A6-97CF-94DF75C840E0}" type="presParOf" srcId="{798EC7E1-A2DF-4469-BF7A-4E78C988CF2C}" destId="{6C0A4792-6841-4726-99DC-921B8E203257}" srcOrd="0" destOrd="0" presId="urn:microsoft.com/office/officeart/2005/8/layout/vList2"/>
    <dgm:cxn modelId="{5BB8A0D7-F40C-4F03-8AE8-2826D55770DA}" type="presParOf" srcId="{798EC7E1-A2DF-4469-BF7A-4E78C988CF2C}" destId="{2A595A94-79DE-4F98-89CC-62C138F62AB4}" srcOrd="1" destOrd="0" presId="urn:microsoft.com/office/officeart/2005/8/layout/vList2"/>
    <dgm:cxn modelId="{AC379B87-514E-49E8-A494-2F505251CDA8}" type="presParOf" srcId="{798EC7E1-A2DF-4469-BF7A-4E78C988CF2C}" destId="{13A25C56-F810-4E6C-8391-F167B068BFBE}" srcOrd="2" destOrd="0" presId="urn:microsoft.com/office/officeart/2005/8/layout/vList2"/>
    <dgm:cxn modelId="{70962AB8-6F64-435B-9D56-06FF7D08E900}" type="presParOf" srcId="{798EC7E1-A2DF-4469-BF7A-4E78C988CF2C}" destId="{5BEE9AAB-BCEC-4573-9614-029A8D0AD543}" srcOrd="3" destOrd="0" presId="urn:microsoft.com/office/officeart/2005/8/layout/vList2"/>
    <dgm:cxn modelId="{099DD963-05AE-4833-BF02-A1CB7A7C7123}" type="presParOf" srcId="{798EC7E1-A2DF-4469-BF7A-4E78C988CF2C}" destId="{DD732616-FF7E-4415-93C6-F334B8F3AACA}" srcOrd="4" destOrd="0" presId="urn:microsoft.com/office/officeart/2005/8/layout/vList2"/>
    <dgm:cxn modelId="{634A54E4-0B8F-4273-8ED5-39EDB5499563}" type="presParOf" srcId="{798EC7E1-A2DF-4469-BF7A-4E78C988CF2C}" destId="{6C595432-2E21-4EAC-A263-C97BB8557B65}" srcOrd="5" destOrd="0" presId="urn:microsoft.com/office/officeart/2005/8/layout/vList2"/>
    <dgm:cxn modelId="{313C1ED6-7C93-4F5F-BA40-A9A1A54F3A3C}" type="presParOf" srcId="{798EC7E1-A2DF-4469-BF7A-4E78C988CF2C}" destId="{9BC2828C-51F6-4F42-B003-BE852BE3B314}" srcOrd="6" destOrd="0" presId="urn:microsoft.com/office/officeart/2005/8/layout/vList2"/>
    <dgm:cxn modelId="{E08A7BE4-B584-4246-88DA-B7C190438424}" type="presParOf" srcId="{798EC7E1-A2DF-4469-BF7A-4E78C988CF2C}" destId="{BD4EBB1C-DCB3-43E4-A939-07B5A440405C}" srcOrd="7" destOrd="0" presId="urn:microsoft.com/office/officeart/2005/8/layout/vList2"/>
    <dgm:cxn modelId="{5ACDEA77-52AF-4A08-A28F-58C9AF44EDE4}" type="presParOf" srcId="{798EC7E1-A2DF-4469-BF7A-4E78C988CF2C}" destId="{B26A2EC7-C8CA-4EF5-9E7C-5E7E9A080B5C}" srcOrd="8" destOrd="0" presId="urn:microsoft.com/office/officeart/2005/8/layout/vList2"/>
    <dgm:cxn modelId="{1581F073-9684-496F-BED2-8A59910F5C55}" type="presParOf" srcId="{798EC7E1-A2DF-4469-BF7A-4E78C988CF2C}" destId="{91B92903-4FB6-44D8-9DD4-572FD82CB0C7}" srcOrd="9" destOrd="0" presId="urn:microsoft.com/office/officeart/2005/8/layout/vList2"/>
    <dgm:cxn modelId="{83A6B910-D68E-48DA-A79B-160F7BD1C818}" type="presParOf" srcId="{798EC7E1-A2DF-4469-BF7A-4E78C988CF2C}" destId="{CD3A59FB-5EAB-4FB5-B63E-BA2626FCDB4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BFAD56-B6BD-499D-AA97-49FD0B7455EE}"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6C4D403-867C-4C78-BD50-B060517DD13D}">
      <dgm:prSet/>
      <dgm:spPr/>
      <dgm:t>
        <a:bodyPr/>
        <a:lstStyle/>
        <a:p>
          <a:r>
            <a:rPr lang="en-GB"/>
            <a:t>Frequently called “the Lady with the Lamp,” was a nurse and a leader</a:t>
          </a:r>
          <a:endParaRPr lang="en-US"/>
        </a:p>
      </dgm:t>
    </dgm:pt>
    <dgm:pt modelId="{AC3E2C40-BABF-4647-B347-EA68B3181902}" type="parTrans" cxnId="{E2F4136A-4E39-401A-8A3D-236FD57C5FCC}">
      <dgm:prSet/>
      <dgm:spPr/>
      <dgm:t>
        <a:bodyPr/>
        <a:lstStyle/>
        <a:p>
          <a:endParaRPr lang="en-US"/>
        </a:p>
      </dgm:t>
    </dgm:pt>
    <dgm:pt modelId="{15B374FC-ACA0-4CEA-97CE-01243884EB8C}" type="sibTrans" cxnId="{E2F4136A-4E39-401A-8A3D-236FD57C5FCC}">
      <dgm:prSet/>
      <dgm:spPr/>
      <dgm:t>
        <a:bodyPr/>
        <a:lstStyle/>
        <a:p>
          <a:endParaRPr lang="en-US"/>
        </a:p>
      </dgm:t>
    </dgm:pt>
    <dgm:pt modelId="{8E74FD4B-99A3-451A-B5B9-78BFDC6BCA64}">
      <dgm:prSet/>
      <dgm:spPr/>
      <dgm:t>
        <a:bodyPr/>
        <a:lstStyle/>
        <a:p>
          <a:r>
            <a:rPr lang="en-GB" dirty="0"/>
            <a:t>Was the first nurse who had an important impact on nursing field</a:t>
          </a:r>
          <a:endParaRPr lang="en-US" dirty="0"/>
        </a:p>
      </dgm:t>
    </dgm:pt>
    <dgm:pt modelId="{E2383385-47AD-4A3D-8C96-8182498AD94E}" type="parTrans" cxnId="{FB877C2F-5490-4D93-83B6-0FF6A19C3C80}">
      <dgm:prSet/>
      <dgm:spPr/>
      <dgm:t>
        <a:bodyPr/>
        <a:lstStyle/>
        <a:p>
          <a:endParaRPr lang="en-US"/>
        </a:p>
      </dgm:t>
    </dgm:pt>
    <dgm:pt modelId="{2BBF193B-69A8-4243-B23C-4163A5A582BC}" type="sibTrans" cxnId="{FB877C2F-5490-4D93-83B6-0FF6A19C3C80}">
      <dgm:prSet/>
      <dgm:spPr/>
      <dgm:t>
        <a:bodyPr/>
        <a:lstStyle/>
        <a:p>
          <a:endParaRPr lang="en-US"/>
        </a:p>
      </dgm:t>
    </dgm:pt>
    <dgm:pt modelId="{5922254B-EC9F-4E1F-B877-26D01B21EF23}">
      <dgm:prSet/>
      <dgm:spPr/>
      <dgm:t>
        <a:bodyPr/>
        <a:lstStyle/>
        <a:p>
          <a:r>
            <a:rPr lang="en-GB" dirty="0"/>
            <a:t>Her work provided understanding and information about the environment and nurses contribution to healthcare outcome</a:t>
          </a:r>
          <a:endParaRPr lang="en-US" dirty="0"/>
        </a:p>
      </dgm:t>
    </dgm:pt>
    <dgm:pt modelId="{26AD0BAB-F22D-4BEC-B630-05AE5D389E32}" type="parTrans" cxnId="{4D35D3D3-EB90-4BE9-9703-BB61FA980DB4}">
      <dgm:prSet/>
      <dgm:spPr/>
      <dgm:t>
        <a:bodyPr/>
        <a:lstStyle/>
        <a:p>
          <a:endParaRPr lang="en-US"/>
        </a:p>
      </dgm:t>
    </dgm:pt>
    <dgm:pt modelId="{A6FF3390-68A3-400B-BFD8-B69C00F04D10}" type="sibTrans" cxnId="{4D35D3D3-EB90-4BE9-9703-BB61FA980DB4}">
      <dgm:prSet/>
      <dgm:spPr/>
      <dgm:t>
        <a:bodyPr/>
        <a:lstStyle/>
        <a:p>
          <a:endParaRPr lang="en-US"/>
        </a:p>
      </dgm:t>
    </dgm:pt>
    <dgm:pt modelId="{97B7F5AA-1000-4451-A6D7-324D9A20F8B5}">
      <dgm:prSet/>
      <dgm:spPr/>
      <dgm:t>
        <a:bodyPr/>
        <a:lstStyle/>
        <a:p>
          <a:r>
            <a:rPr lang="en-GB" dirty="0"/>
            <a:t>However, she is mostly known for making hospitals a cleaner and safer place to be.</a:t>
          </a:r>
          <a:endParaRPr lang="en-US" dirty="0"/>
        </a:p>
      </dgm:t>
    </dgm:pt>
    <dgm:pt modelId="{4333D37A-F3B7-44C0-B917-E0E50B96CE20}" type="parTrans" cxnId="{17590EC9-A6BC-46C6-A9DF-805AFD12CBF6}">
      <dgm:prSet/>
      <dgm:spPr/>
      <dgm:t>
        <a:bodyPr/>
        <a:lstStyle/>
        <a:p>
          <a:endParaRPr lang="en-US"/>
        </a:p>
      </dgm:t>
    </dgm:pt>
    <dgm:pt modelId="{F1E029A9-B381-4871-A60D-6AB4A19F52A8}" type="sibTrans" cxnId="{17590EC9-A6BC-46C6-A9DF-805AFD12CBF6}">
      <dgm:prSet/>
      <dgm:spPr/>
      <dgm:t>
        <a:bodyPr/>
        <a:lstStyle/>
        <a:p>
          <a:endParaRPr lang="en-US"/>
        </a:p>
      </dgm:t>
    </dgm:pt>
    <dgm:pt modelId="{27492931-5F52-4BBD-A00A-BBD616394EBE}" type="pres">
      <dgm:prSet presAssocID="{1BBFAD56-B6BD-499D-AA97-49FD0B7455EE}" presName="outerComposite" presStyleCnt="0">
        <dgm:presLayoutVars>
          <dgm:chMax val="5"/>
          <dgm:dir/>
          <dgm:resizeHandles val="exact"/>
        </dgm:presLayoutVars>
      </dgm:prSet>
      <dgm:spPr/>
    </dgm:pt>
    <dgm:pt modelId="{5ECE2D1E-F29E-46DE-A4D5-2CFDC4F91E63}" type="pres">
      <dgm:prSet presAssocID="{1BBFAD56-B6BD-499D-AA97-49FD0B7455EE}" presName="dummyMaxCanvas" presStyleCnt="0">
        <dgm:presLayoutVars/>
      </dgm:prSet>
      <dgm:spPr/>
    </dgm:pt>
    <dgm:pt modelId="{B2929180-7B6C-4682-9A71-E8C31BFD3D8A}" type="pres">
      <dgm:prSet presAssocID="{1BBFAD56-B6BD-499D-AA97-49FD0B7455EE}" presName="FourNodes_1" presStyleLbl="node1" presStyleIdx="0" presStyleCnt="4">
        <dgm:presLayoutVars>
          <dgm:bulletEnabled val="1"/>
        </dgm:presLayoutVars>
      </dgm:prSet>
      <dgm:spPr/>
    </dgm:pt>
    <dgm:pt modelId="{780F98C5-5330-489C-A60F-F578548CC633}" type="pres">
      <dgm:prSet presAssocID="{1BBFAD56-B6BD-499D-AA97-49FD0B7455EE}" presName="FourNodes_2" presStyleLbl="node1" presStyleIdx="1" presStyleCnt="4">
        <dgm:presLayoutVars>
          <dgm:bulletEnabled val="1"/>
        </dgm:presLayoutVars>
      </dgm:prSet>
      <dgm:spPr/>
    </dgm:pt>
    <dgm:pt modelId="{1F67B00E-C61B-474B-9B14-F33B0619E51F}" type="pres">
      <dgm:prSet presAssocID="{1BBFAD56-B6BD-499D-AA97-49FD0B7455EE}" presName="FourNodes_3" presStyleLbl="node1" presStyleIdx="2" presStyleCnt="4">
        <dgm:presLayoutVars>
          <dgm:bulletEnabled val="1"/>
        </dgm:presLayoutVars>
      </dgm:prSet>
      <dgm:spPr/>
    </dgm:pt>
    <dgm:pt modelId="{16A52AB9-454B-4303-ADCC-7750B602D265}" type="pres">
      <dgm:prSet presAssocID="{1BBFAD56-B6BD-499D-AA97-49FD0B7455EE}" presName="FourNodes_4" presStyleLbl="node1" presStyleIdx="3" presStyleCnt="4">
        <dgm:presLayoutVars>
          <dgm:bulletEnabled val="1"/>
        </dgm:presLayoutVars>
      </dgm:prSet>
      <dgm:spPr/>
    </dgm:pt>
    <dgm:pt modelId="{259D10A0-E539-481E-81DF-8EC6B9CC7ECE}" type="pres">
      <dgm:prSet presAssocID="{1BBFAD56-B6BD-499D-AA97-49FD0B7455EE}" presName="FourConn_1-2" presStyleLbl="fgAccFollowNode1" presStyleIdx="0" presStyleCnt="3">
        <dgm:presLayoutVars>
          <dgm:bulletEnabled val="1"/>
        </dgm:presLayoutVars>
      </dgm:prSet>
      <dgm:spPr/>
    </dgm:pt>
    <dgm:pt modelId="{4098F193-1C38-45FD-9121-0551BD125CCD}" type="pres">
      <dgm:prSet presAssocID="{1BBFAD56-B6BD-499D-AA97-49FD0B7455EE}" presName="FourConn_2-3" presStyleLbl="fgAccFollowNode1" presStyleIdx="1" presStyleCnt="3">
        <dgm:presLayoutVars>
          <dgm:bulletEnabled val="1"/>
        </dgm:presLayoutVars>
      </dgm:prSet>
      <dgm:spPr/>
    </dgm:pt>
    <dgm:pt modelId="{F8BDC7CD-A5A6-48FD-ACB5-C0C60F55AB43}" type="pres">
      <dgm:prSet presAssocID="{1BBFAD56-B6BD-499D-AA97-49FD0B7455EE}" presName="FourConn_3-4" presStyleLbl="fgAccFollowNode1" presStyleIdx="2" presStyleCnt="3">
        <dgm:presLayoutVars>
          <dgm:bulletEnabled val="1"/>
        </dgm:presLayoutVars>
      </dgm:prSet>
      <dgm:spPr/>
    </dgm:pt>
    <dgm:pt modelId="{C7272E9D-D8A7-4DEE-A50F-51922B458772}" type="pres">
      <dgm:prSet presAssocID="{1BBFAD56-B6BD-499D-AA97-49FD0B7455EE}" presName="FourNodes_1_text" presStyleLbl="node1" presStyleIdx="3" presStyleCnt="4">
        <dgm:presLayoutVars>
          <dgm:bulletEnabled val="1"/>
        </dgm:presLayoutVars>
      </dgm:prSet>
      <dgm:spPr/>
    </dgm:pt>
    <dgm:pt modelId="{F1E94E0A-4E46-4DEC-B3D7-8115D23AF252}" type="pres">
      <dgm:prSet presAssocID="{1BBFAD56-B6BD-499D-AA97-49FD0B7455EE}" presName="FourNodes_2_text" presStyleLbl="node1" presStyleIdx="3" presStyleCnt="4">
        <dgm:presLayoutVars>
          <dgm:bulletEnabled val="1"/>
        </dgm:presLayoutVars>
      </dgm:prSet>
      <dgm:spPr/>
    </dgm:pt>
    <dgm:pt modelId="{32502E7C-E4A9-4E15-9330-C13C49A8C709}" type="pres">
      <dgm:prSet presAssocID="{1BBFAD56-B6BD-499D-AA97-49FD0B7455EE}" presName="FourNodes_3_text" presStyleLbl="node1" presStyleIdx="3" presStyleCnt="4">
        <dgm:presLayoutVars>
          <dgm:bulletEnabled val="1"/>
        </dgm:presLayoutVars>
      </dgm:prSet>
      <dgm:spPr/>
    </dgm:pt>
    <dgm:pt modelId="{F25F98EC-A071-4A6A-B313-C15C3F0D3CA5}" type="pres">
      <dgm:prSet presAssocID="{1BBFAD56-B6BD-499D-AA97-49FD0B7455EE}" presName="FourNodes_4_text" presStyleLbl="node1" presStyleIdx="3" presStyleCnt="4">
        <dgm:presLayoutVars>
          <dgm:bulletEnabled val="1"/>
        </dgm:presLayoutVars>
      </dgm:prSet>
      <dgm:spPr/>
    </dgm:pt>
  </dgm:ptLst>
  <dgm:cxnLst>
    <dgm:cxn modelId="{352DAE04-9462-4DE1-AFF2-D225F4E4F8A6}" type="presOf" srcId="{8E74FD4B-99A3-451A-B5B9-78BFDC6BCA64}" destId="{F1E94E0A-4E46-4DEC-B3D7-8115D23AF252}" srcOrd="1" destOrd="0" presId="urn:microsoft.com/office/officeart/2005/8/layout/vProcess5"/>
    <dgm:cxn modelId="{B9446F29-D6C3-4E3C-8D67-4DA7040249B2}" type="presOf" srcId="{76C4D403-867C-4C78-BD50-B060517DD13D}" destId="{B2929180-7B6C-4682-9A71-E8C31BFD3D8A}" srcOrd="0" destOrd="0" presId="urn:microsoft.com/office/officeart/2005/8/layout/vProcess5"/>
    <dgm:cxn modelId="{FB877C2F-5490-4D93-83B6-0FF6A19C3C80}" srcId="{1BBFAD56-B6BD-499D-AA97-49FD0B7455EE}" destId="{8E74FD4B-99A3-451A-B5B9-78BFDC6BCA64}" srcOrd="1" destOrd="0" parTransId="{E2383385-47AD-4A3D-8C96-8182498AD94E}" sibTransId="{2BBF193B-69A8-4243-B23C-4163A5A582BC}"/>
    <dgm:cxn modelId="{68C9CF61-AC26-4EBE-B4A4-49F325D64F35}" type="presOf" srcId="{76C4D403-867C-4C78-BD50-B060517DD13D}" destId="{C7272E9D-D8A7-4DEE-A50F-51922B458772}" srcOrd="1" destOrd="0" presId="urn:microsoft.com/office/officeart/2005/8/layout/vProcess5"/>
    <dgm:cxn modelId="{E2F4136A-4E39-401A-8A3D-236FD57C5FCC}" srcId="{1BBFAD56-B6BD-499D-AA97-49FD0B7455EE}" destId="{76C4D403-867C-4C78-BD50-B060517DD13D}" srcOrd="0" destOrd="0" parTransId="{AC3E2C40-BABF-4647-B347-EA68B3181902}" sibTransId="{15B374FC-ACA0-4CEA-97CE-01243884EB8C}"/>
    <dgm:cxn modelId="{E2014157-E669-4705-8676-CFCA1A2256DA}" type="presOf" srcId="{1BBFAD56-B6BD-499D-AA97-49FD0B7455EE}" destId="{27492931-5F52-4BBD-A00A-BBD616394EBE}" srcOrd="0" destOrd="0" presId="urn:microsoft.com/office/officeart/2005/8/layout/vProcess5"/>
    <dgm:cxn modelId="{0FF7397F-60D8-4B59-B126-4FFB9A2C7606}" type="presOf" srcId="{97B7F5AA-1000-4451-A6D7-324D9A20F8B5}" destId="{F25F98EC-A071-4A6A-B313-C15C3F0D3CA5}" srcOrd="1" destOrd="0" presId="urn:microsoft.com/office/officeart/2005/8/layout/vProcess5"/>
    <dgm:cxn modelId="{F150029C-6E9E-477A-943B-CD99956B1619}" type="presOf" srcId="{5922254B-EC9F-4E1F-B877-26D01B21EF23}" destId="{1F67B00E-C61B-474B-9B14-F33B0619E51F}" srcOrd="0" destOrd="0" presId="urn:microsoft.com/office/officeart/2005/8/layout/vProcess5"/>
    <dgm:cxn modelId="{A2B0A4B9-73B1-45FA-A864-EF6A458ADA12}" type="presOf" srcId="{97B7F5AA-1000-4451-A6D7-324D9A20F8B5}" destId="{16A52AB9-454B-4303-ADCC-7750B602D265}" srcOrd="0" destOrd="0" presId="urn:microsoft.com/office/officeart/2005/8/layout/vProcess5"/>
    <dgm:cxn modelId="{816966BA-0E6A-40E4-ABF8-1B370623A391}" type="presOf" srcId="{A6FF3390-68A3-400B-BFD8-B69C00F04D10}" destId="{F8BDC7CD-A5A6-48FD-ACB5-C0C60F55AB43}" srcOrd="0" destOrd="0" presId="urn:microsoft.com/office/officeart/2005/8/layout/vProcess5"/>
    <dgm:cxn modelId="{17590EC9-A6BC-46C6-A9DF-805AFD12CBF6}" srcId="{1BBFAD56-B6BD-499D-AA97-49FD0B7455EE}" destId="{97B7F5AA-1000-4451-A6D7-324D9A20F8B5}" srcOrd="3" destOrd="0" parTransId="{4333D37A-F3B7-44C0-B917-E0E50B96CE20}" sibTransId="{F1E029A9-B381-4871-A60D-6AB4A19F52A8}"/>
    <dgm:cxn modelId="{8C3330CB-EF25-476A-9FCE-74D0AFC69BAD}" type="presOf" srcId="{2BBF193B-69A8-4243-B23C-4163A5A582BC}" destId="{4098F193-1C38-45FD-9121-0551BD125CCD}" srcOrd="0" destOrd="0" presId="urn:microsoft.com/office/officeart/2005/8/layout/vProcess5"/>
    <dgm:cxn modelId="{C66D3AD1-1675-49B2-A055-C2E4FEB6DC46}" type="presOf" srcId="{15B374FC-ACA0-4CEA-97CE-01243884EB8C}" destId="{259D10A0-E539-481E-81DF-8EC6B9CC7ECE}" srcOrd="0" destOrd="0" presId="urn:microsoft.com/office/officeart/2005/8/layout/vProcess5"/>
    <dgm:cxn modelId="{4D35D3D3-EB90-4BE9-9703-BB61FA980DB4}" srcId="{1BBFAD56-B6BD-499D-AA97-49FD0B7455EE}" destId="{5922254B-EC9F-4E1F-B877-26D01B21EF23}" srcOrd="2" destOrd="0" parTransId="{26AD0BAB-F22D-4BEC-B630-05AE5D389E32}" sibTransId="{A6FF3390-68A3-400B-BFD8-B69C00F04D10}"/>
    <dgm:cxn modelId="{A30289E5-0ABC-4F74-A7DF-17A3D054D4F3}" type="presOf" srcId="{5922254B-EC9F-4E1F-B877-26D01B21EF23}" destId="{32502E7C-E4A9-4E15-9330-C13C49A8C709}" srcOrd="1" destOrd="0" presId="urn:microsoft.com/office/officeart/2005/8/layout/vProcess5"/>
    <dgm:cxn modelId="{82B1D5E6-E64C-4F4C-9B85-3941F72152C7}" type="presOf" srcId="{8E74FD4B-99A3-451A-B5B9-78BFDC6BCA64}" destId="{780F98C5-5330-489C-A60F-F578548CC633}" srcOrd="0" destOrd="0" presId="urn:microsoft.com/office/officeart/2005/8/layout/vProcess5"/>
    <dgm:cxn modelId="{3B8CBF60-204D-4278-8985-4DE809C65C27}" type="presParOf" srcId="{27492931-5F52-4BBD-A00A-BBD616394EBE}" destId="{5ECE2D1E-F29E-46DE-A4D5-2CFDC4F91E63}" srcOrd="0" destOrd="0" presId="urn:microsoft.com/office/officeart/2005/8/layout/vProcess5"/>
    <dgm:cxn modelId="{D3D32AFB-218D-44B1-A00B-FA0A1655EEAA}" type="presParOf" srcId="{27492931-5F52-4BBD-A00A-BBD616394EBE}" destId="{B2929180-7B6C-4682-9A71-E8C31BFD3D8A}" srcOrd="1" destOrd="0" presId="urn:microsoft.com/office/officeart/2005/8/layout/vProcess5"/>
    <dgm:cxn modelId="{E4C0A547-06ED-4456-9C25-FEAB933035D5}" type="presParOf" srcId="{27492931-5F52-4BBD-A00A-BBD616394EBE}" destId="{780F98C5-5330-489C-A60F-F578548CC633}" srcOrd="2" destOrd="0" presId="urn:microsoft.com/office/officeart/2005/8/layout/vProcess5"/>
    <dgm:cxn modelId="{34D5FC53-14B9-4955-8E21-979A7C730865}" type="presParOf" srcId="{27492931-5F52-4BBD-A00A-BBD616394EBE}" destId="{1F67B00E-C61B-474B-9B14-F33B0619E51F}" srcOrd="3" destOrd="0" presId="urn:microsoft.com/office/officeart/2005/8/layout/vProcess5"/>
    <dgm:cxn modelId="{CAC13149-7CEE-4CCF-82F6-B0F1E1A4834C}" type="presParOf" srcId="{27492931-5F52-4BBD-A00A-BBD616394EBE}" destId="{16A52AB9-454B-4303-ADCC-7750B602D265}" srcOrd="4" destOrd="0" presId="urn:microsoft.com/office/officeart/2005/8/layout/vProcess5"/>
    <dgm:cxn modelId="{04F4E0EF-38A9-4AA5-A124-F16874F953C4}" type="presParOf" srcId="{27492931-5F52-4BBD-A00A-BBD616394EBE}" destId="{259D10A0-E539-481E-81DF-8EC6B9CC7ECE}" srcOrd="5" destOrd="0" presId="urn:microsoft.com/office/officeart/2005/8/layout/vProcess5"/>
    <dgm:cxn modelId="{BD2DC07F-0BCA-492B-9548-2DE65121C6B7}" type="presParOf" srcId="{27492931-5F52-4BBD-A00A-BBD616394EBE}" destId="{4098F193-1C38-45FD-9121-0551BD125CCD}" srcOrd="6" destOrd="0" presId="urn:microsoft.com/office/officeart/2005/8/layout/vProcess5"/>
    <dgm:cxn modelId="{2F2BBA83-A34A-4D78-9E24-A0B6D49F9CF3}" type="presParOf" srcId="{27492931-5F52-4BBD-A00A-BBD616394EBE}" destId="{F8BDC7CD-A5A6-48FD-ACB5-C0C60F55AB43}" srcOrd="7" destOrd="0" presId="urn:microsoft.com/office/officeart/2005/8/layout/vProcess5"/>
    <dgm:cxn modelId="{C7CF2083-A23E-4380-B18A-7FDE40166920}" type="presParOf" srcId="{27492931-5F52-4BBD-A00A-BBD616394EBE}" destId="{C7272E9D-D8A7-4DEE-A50F-51922B458772}" srcOrd="8" destOrd="0" presId="urn:microsoft.com/office/officeart/2005/8/layout/vProcess5"/>
    <dgm:cxn modelId="{68D7DB8B-4446-4D25-93B1-77370D80DC90}" type="presParOf" srcId="{27492931-5F52-4BBD-A00A-BBD616394EBE}" destId="{F1E94E0A-4E46-4DEC-B3D7-8115D23AF252}" srcOrd="9" destOrd="0" presId="urn:microsoft.com/office/officeart/2005/8/layout/vProcess5"/>
    <dgm:cxn modelId="{731F388A-DF9A-41A1-B532-2776971E0657}" type="presParOf" srcId="{27492931-5F52-4BBD-A00A-BBD616394EBE}" destId="{32502E7C-E4A9-4E15-9330-C13C49A8C709}" srcOrd="10" destOrd="0" presId="urn:microsoft.com/office/officeart/2005/8/layout/vProcess5"/>
    <dgm:cxn modelId="{3C7291F0-2109-4DAA-B246-73FB7087953F}" type="presParOf" srcId="{27492931-5F52-4BBD-A00A-BBD616394EBE}" destId="{F25F98EC-A071-4A6A-B313-C15C3F0D3CA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5667EED-772E-4B15-BCF1-96E31414B4E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0975049-73F9-41F8-B4C7-F62B2BF0A51C}">
      <dgm:prSet/>
      <dgm:spPr/>
      <dgm:t>
        <a:bodyPr/>
        <a:lstStyle/>
        <a:p>
          <a:pPr>
            <a:lnSpc>
              <a:spcPct val="100000"/>
            </a:lnSpc>
          </a:pPr>
          <a:r>
            <a:rPr lang="en-GB" dirty="0"/>
            <a:t>Is a  process</a:t>
          </a:r>
          <a:r>
            <a:rPr lang="en-GB" dirty="0">
              <a:latin typeface="Corbel" panose="020B0503020204020204"/>
            </a:rPr>
            <a:t> which is </a:t>
          </a:r>
          <a:r>
            <a:rPr lang="en-GB" dirty="0"/>
            <a:t> used to review</a:t>
          </a:r>
          <a:r>
            <a:rPr lang="en-GB" dirty="0">
              <a:latin typeface="Corbel" panose="020B0503020204020204"/>
            </a:rPr>
            <a:t> and</a:t>
          </a:r>
          <a:r>
            <a:rPr lang="en-GB" dirty="0"/>
            <a:t> translate the latest scientific evidence.</a:t>
          </a:r>
          <a:endParaRPr lang="en-US" dirty="0"/>
        </a:p>
      </dgm:t>
    </dgm:pt>
    <dgm:pt modelId="{B51517DE-B3AA-4B33-A8D2-50153A89ACD6}" type="parTrans" cxnId="{DF1EA3F9-3D27-46A7-918D-92FDA6FFEBDE}">
      <dgm:prSet/>
      <dgm:spPr/>
      <dgm:t>
        <a:bodyPr/>
        <a:lstStyle/>
        <a:p>
          <a:endParaRPr lang="en-US"/>
        </a:p>
      </dgm:t>
    </dgm:pt>
    <dgm:pt modelId="{0E7BD612-4E58-4AEA-B10A-BE48AD798147}" type="sibTrans" cxnId="{DF1EA3F9-3D27-46A7-918D-92FDA6FFEBDE}">
      <dgm:prSet/>
      <dgm:spPr/>
      <dgm:t>
        <a:bodyPr/>
        <a:lstStyle/>
        <a:p>
          <a:pPr>
            <a:lnSpc>
              <a:spcPct val="100000"/>
            </a:lnSpc>
          </a:pPr>
          <a:endParaRPr lang="en-US"/>
        </a:p>
      </dgm:t>
    </dgm:pt>
    <dgm:pt modelId="{92920D6B-FF18-40F2-BC5D-AA24C8679717}">
      <dgm:prSet/>
      <dgm:spPr/>
      <dgm:t>
        <a:bodyPr/>
        <a:lstStyle/>
        <a:p>
          <a:pPr>
            <a:lnSpc>
              <a:spcPct val="100000"/>
            </a:lnSpc>
          </a:pPr>
          <a:r>
            <a:rPr lang="en-GB" dirty="0"/>
            <a:t>EPB</a:t>
          </a:r>
          <a:r>
            <a:rPr lang="en-GB" dirty="0">
              <a:latin typeface="Corbel" panose="020B0503020204020204"/>
            </a:rPr>
            <a:t> aims</a:t>
          </a:r>
          <a:r>
            <a:rPr lang="en-GB" dirty="0"/>
            <a:t> to </a:t>
          </a:r>
          <a:r>
            <a:rPr lang="en-GB" dirty="0">
              <a:latin typeface="Corbel" panose="020B0503020204020204"/>
            </a:rPr>
            <a:t>combine</a:t>
          </a:r>
          <a:r>
            <a:rPr lang="en-GB" dirty="0"/>
            <a:t> the best available research</a:t>
          </a:r>
          <a:endParaRPr lang="en-US" dirty="0"/>
        </a:p>
      </dgm:t>
    </dgm:pt>
    <dgm:pt modelId="{9E19C352-3555-4346-881D-E7EE14A34AA2}" type="parTrans" cxnId="{A1C24E31-320D-4B1F-8CE4-3AB166C0216C}">
      <dgm:prSet/>
      <dgm:spPr/>
      <dgm:t>
        <a:bodyPr/>
        <a:lstStyle/>
        <a:p>
          <a:endParaRPr lang="en-US"/>
        </a:p>
      </dgm:t>
    </dgm:pt>
    <dgm:pt modelId="{D99A78A0-A931-4E56-95D2-22910683165D}" type="sibTrans" cxnId="{A1C24E31-320D-4B1F-8CE4-3AB166C0216C}">
      <dgm:prSet/>
      <dgm:spPr/>
      <dgm:t>
        <a:bodyPr/>
        <a:lstStyle/>
        <a:p>
          <a:pPr>
            <a:lnSpc>
              <a:spcPct val="100000"/>
            </a:lnSpc>
          </a:pPr>
          <a:endParaRPr lang="en-US"/>
        </a:p>
      </dgm:t>
    </dgm:pt>
    <dgm:pt modelId="{C917F273-42CE-4680-AEF8-D5AD37CDF480}">
      <dgm:prSet/>
      <dgm:spPr/>
      <dgm:t>
        <a:bodyPr/>
        <a:lstStyle/>
        <a:p>
          <a:pPr>
            <a:lnSpc>
              <a:spcPct val="100000"/>
            </a:lnSpc>
          </a:pPr>
          <a:r>
            <a:rPr lang="en-GB" dirty="0"/>
            <a:t>Along with </a:t>
          </a:r>
          <a:r>
            <a:rPr lang="en-GB" dirty="0">
              <a:latin typeface="Corbel" panose="020B0503020204020204"/>
            </a:rPr>
            <a:t>medical</a:t>
          </a:r>
          <a:r>
            <a:rPr lang="en-GB" dirty="0"/>
            <a:t> experience and patient preference</a:t>
          </a:r>
          <a:endParaRPr lang="en-US" dirty="0"/>
        </a:p>
      </dgm:t>
    </dgm:pt>
    <dgm:pt modelId="{0DED9794-F65B-4AC2-8533-14B6C04937A8}" type="parTrans" cxnId="{C2FAA249-9F40-4A35-8C3A-A2EE687DFA88}">
      <dgm:prSet/>
      <dgm:spPr/>
      <dgm:t>
        <a:bodyPr/>
        <a:lstStyle/>
        <a:p>
          <a:endParaRPr lang="en-US"/>
        </a:p>
      </dgm:t>
    </dgm:pt>
    <dgm:pt modelId="{726E75FD-CB36-4C20-945A-261790229382}" type="sibTrans" cxnId="{C2FAA249-9F40-4A35-8C3A-A2EE687DFA88}">
      <dgm:prSet/>
      <dgm:spPr/>
      <dgm:t>
        <a:bodyPr/>
        <a:lstStyle/>
        <a:p>
          <a:pPr>
            <a:lnSpc>
              <a:spcPct val="100000"/>
            </a:lnSpc>
          </a:pPr>
          <a:endParaRPr lang="en-US"/>
        </a:p>
      </dgm:t>
    </dgm:pt>
    <dgm:pt modelId="{2AD0B62D-CA89-463F-8223-D7D97F0F98F4}">
      <dgm:prSet phldr="0"/>
      <dgm:spPr/>
      <dgm:t>
        <a:bodyPr/>
        <a:lstStyle/>
        <a:p>
          <a:pPr>
            <a:lnSpc>
              <a:spcPct val="100000"/>
            </a:lnSpc>
          </a:pPr>
          <a:r>
            <a:rPr lang="en-GB" dirty="0"/>
            <a:t>Schmidt and Brown (2011) suggested that the practice is</a:t>
          </a:r>
          <a:r>
            <a:rPr lang="en-GB" dirty="0">
              <a:latin typeface="Corbel" panose="020B0503020204020204"/>
            </a:rPr>
            <a:t> </a:t>
          </a:r>
          <a:r>
            <a:rPr lang="en-GB" dirty="0"/>
            <a:t> based on the best available evidence and </a:t>
          </a:r>
          <a:r>
            <a:rPr lang="en-GB" dirty="0">
              <a:latin typeface="Corbel" panose="020B0503020204020204"/>
            </a:rPr>
            <a:t>medical</a:t>
          </a:r>
          <a:r>
            <a:rPr lang="en-GB" dirty="0"/>
            <a:t> judgement</a:t>
          </a:r>
          <a:r>
            <a:rPr lang="en-GB" dirty="0">
              <a:latin typeface="Corbel" panose="020B0503020204020204"/>
            </a:rPr>
            <a:t>.</a:t>
          </a:r>
        </a:p>
      </dgm:t>
    </dgm:pt>
    <dgm:pt modelId="{B25D1437-D2A7-4BA0-876E-45265BC5706E}" type="parTrans" cxnId="{9E3E0A62-8274-4F77-911E-4C03BB467312}">
      <dgm:prSet/>
      <dgm:spPr/>
    </dgm:pt>
    <dgm:pt modelId="{77301CD5-3DD0-416F-9BB5-8F8000D99D8B}" type="sibTrans" cxnId="{9E3E0A62-8274-4F77-911E-4C03BB467312}">
      <dgm:prSet/>
      <dgm:spPr/>
      <dgm:t>
        <a:bodyPr/>
        <a:lstStyle/>
        <a:p>
          <a:endParaRPr lang="en-GB"/>
        </a:p>
      </dgm:t>
    </dgm:pt>
    <dgm:pt modelId="{B1AB62BF-CB0E-4AEA-BE4F-7075B5C8CE3C}" type="pres">
      <dgm:prSet presAssocID="{75667EED-772E-4B15-BCF1-96E31414B4EA}" presName="root" presStyleCnt="0">
        <dgm:presLayoutVars>
          <dgm:dir/>
          <dgm:resizeHandles val="exact"/>
        </dgm:presLayoutVars>
      </dgm:prSet>
      <dgm:spPr/>
    </dgm:pt>
    <dgm:pt modelId="{B5DA1C71-6F5C-4986-A20D-0A20B8708E1F}" type="pres">
      <dgm:prSet presAssocID="{75667EED-772E-4B15-BCF1-96E31414B4EA}" presName="container" presStyleCnt="0">
        <dgm:presLayoutVars>
          <dgm:dir/>
          <dgm:resizeHandles val="exact"/>
        </dgm:presLayoutVars>
      </dgm:prSet>
      <dgm:spPr/>
    </dgm:pt>
    <dgm:pt modelId="{B6042484-59BD-47A9-911E-5ECD72E84E75}" type="pres">
      <dgm:prSet presAssocID="{00975049-73F9-41F8-B4C7-F62B2BF0A51C}" presName="compNode" presStyleCnt="0"/>
      <dgm:spPr/>
    </dgm:pt>
    <dgm:pt modelId="{F476275D-73F8-4E9A-B767-2427B59454DD}" type="pres">
      <dgm:prSet presAssocID="{00975049-73F9-41F8-B4C7-F62B2BF0A51C}" presName="iconBgRect" presStyleLbl="bgShp" presStyleIdx="0" presStyleCnt="4"/>
      <dgm:spPr/>
    </dgm:pt>
    <dgm:pt modelId="{AF17E011-999F-4EB8-B0C0-F5290A13BD6E}" type="pres">
      <dgm:prSet presAssocID="{00975049-73F9-41F8-B4C7-F62B2BF0A51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icroscope"/>
        </a:ext>
      </dgm:extLst>
    </dgm:pt>
    <dgm:pt modelId="{8BBE2B96-C4EE-49EE-B729-8DC31B3B0B74}" type="pres">
      <dgm:prSet presAssocID="{00975049-73F9-41F8-B4C7-F62B2BF0A51C}" presName="spaceRect" presStyleCnt="0"/>
      <dgm:spPr/>
    </dgm:pt>
    <dgm:pt modelId="{AF00A1E8-0703-41F4-97C2-F37CD188F277}" type="pres">
      <dgm:prSet presAssocID="{00975049-73F9-41F8-B4C7-F62B2BF0A51C}" presName="textRect" presStyleLbl="revTx" presStyleIdx="0" presStyleCnt="4">
        <dgm:presLayoutVars>
          <dgm:chMax val="1"/>
          <dgm:chPref val="1"/>
        </dgm:presLayoutVars>
      </dgm:prSet>
      <dgm:spPr/>
    </dgm:pt>
    <dgm:pt modelId="{77DBE8FE-57EE-4B4D-800E-A899AF8ED481}" type="pres">
      <dgm:prSet presAssocID="{0E7BD612-4E58-4AEA-B10A-BE48AD798147}" presName="sibTrans" presStyleLbl="sibTrans2D1" presStyleIdx="0" presStyleCnt="0"/>
      <dgm:spPr/>
    </dgm:pt>
    <dgm:pt modelId="{2EACB905-AF5E-431F-A33D-F84352E46896}" type="pres">
      <dgm:prSet presAssocID="{92920D6B-FF18-40F2-BC5D-AA24C8679717}" presName="compNode" presStyleCnt="0"/>
      <dgm:spPr/>
    </dgm:pt>
    <dgm:pt modelId="{B6E949A9-D25B-41DD-912B-60A510968CD9}" type="pres">
      <dgm:prSet presAssocID="{92920D6B-FF18-40F2-BC5D-AA24C8679717}" presName="iconBgRect" presStyleLbl="bgShp" presStyleIdx="1" presStyleCnt="4"/>
      <dgm:spPr/>
    </dgm:pt>
    <dgm:pt modelId="{D81A7A42-D50D-4C78-AD53-AB33C6A6708D}" type="pres">
      <dgm:prSet presAssocID="{92920D6B-FF18-40F2-BC5D-AA24C86797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DE16E454-D65E-4424-8A37-2ED9029ED50F}" type="pres">
      <dgm:prSet presAssocID="{92920D6B-FF18-40F2-BC5D-AA24C8679717}" presName="spaceRect" presStyleCnt="0"/>
      <dgm:spPr/>
    </dgm:pt>
    <dgm:pt modelId="{0FD7EE5B-C5C0-4055-B79F-3A7AC60ED8B3}" type="pres">
      <dgm:prSet presAssocID="{92920D6B-FF18-40F2-BC5D-AA24C8679717}" presName="textRect" presStyleLbl="revTx" presStyleIdx="1" presStyleCnt="4">
        <dgm:presLayoutVars>
          <dgm:chMax val="1"/>
          <dgm:chPref val="1"/>
        </dgm:presLayoutVars>
      </dgm:prSet>
      <dgm:spPr/>
    </dgm:pt>
    <dgm:pt modelId="{0CBEC989-7D05-47B4-AE7E-4F16878FA879}" type="pres">
      <dgm:prSet presAssocID="{D99A78A0-A931-4E56-95D2-22910683165D}" presName="sibTrans" presStyleLbl="sibTrans2D1" presStyleIdx="0" presStyleCnt="0"/>
      <dgm:spPr/>
    </dgm:pt>
    <dgm:pt modelId="{9064A03D-F35B-437F-A859-E399073F1B76}" type="pres">
      <dgm:prSet presAssocID="{C917F273-42CE-4680-AEF8-D5AD37CDF480}" presName="compNode" presStyleCnt="0"/>
      <dgm:spPr/>
    </dgm:pt>
    <dgm:pt modelId="{5761608E-F9A0-41E2-8F74-3D875DC321F6}" type="pres">
      <dgm:prSet presAssocID="{C917F273-42CE-4680-AEF8-D5AD37CDF480}" presName="iconBgRect" presStyleLbl="bgShp" presStyleIdx="2" presStyleCnt="4"/>
      <dgm:spPr/>
    </dgm:pt>
    <dgm:pt modelId="{1E5C88D9-F564-48E9-93A7-EB936AA66C83}" type="pres">
      <dgm:prSet presAssocID="{C917F273-42CE-4680-AEF8-D5AD37CDF48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
        </a:ext>
      </dgm:extLst>
    </dgm:pt>
    <dgm:pt modelId="{90FF44F1-1E9C-4F94-9D79-871A01B5886F}" type="pres">
      <dgm:prSet presAssocID="{C917F273-42CE-4680-AEF8-D5AD37CDF480}" presName="spaceRect" presStyleCnt="0"/>
      <dgm:spPr/>
    </dgm:pt>
    <dgm:pt modelId="{8D6A5E31-EA47-4C01-9114-FBB3A8383043}" type="pres">
      <dgm:prSet presAssocID="{C917F273-42CE-4680-AEF8-D5AD37CDF480}" presName="textRect" presStyleLbl="revTx" presStyleIdx="2" presStyleCnt="4">
        <dgm:presLayoutVars>
          <dgm:chMax val="1"/>
          <dgm:chPref val="1"/>
        </dgm:presLayoutVars>
      </dgm:prSet>
      <dgm:spPr/>
    </dgm:pt>
    <dgm:pt modelId="{7198CC48-2158-4E77-951E-61DE10926F34}" type="pres">
      <dgm:prSet presAssocID="{726E75FD-CB36-4C20-945A-261790229382}" presName="sibTrans" presStyleLbl="sibTrans2D1" presStyleIdx="0" presStyleCnt="0"/>
      <dgm:spPr/>
    </dgm:pt>
    <dgm:pt modelId="{BF6DDA42-BE4F-4735-8859-8C27C4D1F15C}" type="pres">
      <dgm:prSet presAssocID="{2AD0B62D-CA89-463F-8223-D7D97F0F98F4}" presName="compNode" presStyleCnt="0"/>
      <dgm:spPr/>
    </dgm:pt>
    <dgm:pt modelId="{8B190293-51B9-4055-A92E-2659CE43BA87}" type="pres">
      <dgm:prSet presAssocID="{2AD0B62D-CA89-463F-8223-D7D97F0F98F4}" presName="iconBgRect" presStyleLbl="bgShp" presStyleIdx="3" presStyleCnt="4"/>
      <dgm:spPr/>
    </dgm:pt>
    <dgm:pt modelId="{6B98D6D0-C526-474F-A423-E4FF6C35F24B}" type="pres">
      <dgm:prSet presAssocID="{2AD0B62D-CA89-463F-8223-D7D97F0F98F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vel"/>
        </a:ext>
      </dgm:extLst>
    </dgm:pt>
    <dgm:pt modelId="{6A69BF07-FF3F-430D-A314-9D4842CDE9F8}" type="pres">
      <dgm:prSet presAssocID="{2AD0B62D-CA89-463F-8223-D7D97F0F98F4}" presName="spaceRect" presStyleCnt="0"/>
      <dgm:spPr/>
    </dgm:pt>
    <dgm:pt modelId="{E7EC39D4-AB10-4D39-9767-097BFCEED3A5}" type="pres">
      <dgm:prSet presAssocID="{2AD0B62D-CA89-463F-8223-D7D97F0F98F4}" presName="textRect" presStyleLbl="revTx" presStyleIdx="3" presStyleCnt="4">
        <dgm:presLayoutVars>
          <dgm:chMax val="1"/>
          <dgm:chPref val="1"/>
        </dgm:presLayoutVars>
      </dgm:prSet>
      <dgm:spPr/>
    </dgm:pt>
  </dgm:ptLst>
  <dgm:cxnLst>
    <dgm:cxn modelId="{BD596E09-3723-4827-BDDF-6F04EA81CBF3}" type="presOf" srcId="{00975049-73F9-41F8-B4C7-F62B2BF0A51C}" destId="{AF00A1E8-0703-41F4-97C2-F37CD188F277}" srcOrd="0" destOrd="0" presId="urn:microsoft.com/office/officeart/2018/2/layout/IconCircleList"/>
    <dgm:cxn modelId="{FEDEE810-AC42-46A9-9B73-44935DCC99F7}" type="presOf" srcId="{726E75FD-CB36-4C20-945A-261790229382}" destId="{7198CC48-2158-4E77-951E-61DE10926F34}" srcOrd="0" destOrd="0" presId="urn:microsoft.com/office/officeart/2018/2/layout/IconCircleList"/>
    <dgm:cxn modelId="{77389C2B-73D1-4E13-B0DB-5419E00F5DEA}" type="presOf" srcId="{C917F273-42CE-4680-AEF8-D5AD37CDF480}" destId="{8D6A5E31-EA47-4C01-9114-FBB3A8383043}" srcOrd="0" destOrd="0" presId="urn:microsoft.com/office/officeart/2018/2/layout/IconCircleList"/>
    <dgm:cxn modelId="{A1C24E31-320D-4B1F-8CE4-3AB166C0216C}" srcId="{75667EED-772E-4B15-BCF1-96E31414B4EA}" destId="{92920D6B-FF18-40F2-BC5D-AA24C8679717}" srcOrd="1" destOrd="0" parTransId="{9E19C352-3555-4346-881D-E7EE14A34AA2}" sibTransId="{D99A78A0-A931-4E56-95D2-22910683165D}"/>
    <dgm:cxn modelId="{FE7CD95B-322A-4517-A932-F5F5395051C4}" type="presOf" srcId="{92920D6B-FF18-40F2-BC5D-AA24C8679717}" destId="{0FD7EE5B-C5C0-4055-B79F-3A7AC60ED8B3}" srcOrd="0" destOrd="0" presId="urn:microsoft.com/office/officeart/2018/2/layout/IconCircleList"/>
    <dgm:cxn modelId="{9E3E0A62-8274-4F77-911E-4C03BB467312}" srcId="{75667EED-772E-4B15-BCF1-96E31414B4EA}" destId="{2AD0B62D-CA89-463F-8223-D7D97F0F98F4}" srcOrd="3" destOrd="0" parTransId="{B25D1437-D2A7-4BA0-876E-45265BC5706E}" sibTransId="{77301CD5-3DD0-416F-9BB5-8F8000D99D8B}"/>
    <dgm:cxn modelId="{C2FAA249-9F40-4A35-8C3A-A2EE687DFA88}" srcId="{75667EED-772E-4B15-BCF1-96E31414B4EA}" destId="{C917F273-42CE-4680-AEF8-D5AD37CDF480}" srcOrd="2" destOrd="0" parTransId="{0DED9794-F65B-4AC2-8533-14B6C04937A8}" sibTransId="{726E75FD-CB36-4C20-945A-261790229382}"/>
    <dgm:cxn modelId="{E6D42D75-BDDC-467E-8811-75C3261F3A07}" type="presOf" srcId="{D99A78A0-A931-4E56-95D2-22910683165D}" destId="{0CBEC989-7D05-47B4-AE7E-4F16878FA879}" srcOrd="0" destOrd="0" presId="urn:microsoft.com/office/officeart/2018/2/layout/IconCircleList"/>
    <dgm:cxn modelId="{5D4317A3-438C-4BCC-9A65-AD8518F00735}" type="presOf" srcId="{75667EED-772E-4B15-BCF1-96E31414B4EA}" destId="{B1AB62BF-CB0E-4AEA-BE4F-7075B5C8CE3C}" srcOrd="0" destOrd="0" presId="urn:microsoft.com/office/officeart/2018/2/layout/IconCircleList"/>
    <dgm:cxn modelId="{74C0A9EB-7726-4B84-BBD0-6B3075A98877}" type="presOf" srcId="{2AD0B62D-CA89-463F-8223-D7D97F0F98F4}" destId="{E7EC39D4-AB10-4D39-9767-097BFCEED3A5}" srcOrd="0" destOrd="0" presId="urn:microsoft.com/office/officeart/2018/2/layout/IconCircleList"/>
    <dgm:cxn modelId="{CC1E54F3-D01F-49FD-BAB1-33D4A76101D8}" type="presOf" srcId="{0E7BD612-4E58-4AEA-B10A-BE48AD798147}" destId="{77DBE8FE-57EE-4B4D-800E-A899AF8ED481}" srcOrd="0" destOrd="0" presId="urn:microsoft.com/office/officeart/2018/2/layout/IconCircleList"/>
    <dgm:cxn modelId="{DF1EA3F9-3D27-46A7-918D-92FDA6FFEBDE}" srcId="{75667EED-772E-4B15-BCF1-96E31414B4EA}" destId="{00975049-73F9-41F8-B4C7-F62B2BF0A51C}" srcOrd="0" destOrd="0" parTransId="{B51517DE-B3AA-4B33-A8D2-50153A89ACD6}" sibTransId="{0E7BD612-4E58-4AEA-B10A-BE48AD798147}"/>
    <dgm:cxn modelId="{710404DB-FFCA-4737-B738-841E145D310F}" type="presParOf" srcId="{B1AB62BF-CB0E-4AEA-BE4F-7075B5C8CE3C}" destId="{B5DA1C71-6F5C-4986-A20D-0A20B8708E1F}" srcOrd="0" destOrd="0" presId="urn:microsoft.com/office/officeart/2018/2/layout/IconCircleList"/>
    <dgm:cxn modelId="{C64E0C9F-A2A3-47ED-8EB1-6EAAFDA9D63E}" type="presParOf" srcId="{B5DA1C71-6F5C-4986-A20D-0A20B8708E1F}" destId="{B6042484-59BD-47A9-911E-5ECD72E84E75}" srcOrd="0" destOrd="0" presId="urn:microsoft.com/office/officeart/2018/2/layout/IconCircleList"/>
    <dgm:cxn modelId="{091F5782-4D18-442C-8D50-69F598906726}" type="presParOf" srcId="{B6042484-59BD-47A9-911E-5ECD72E84E75}" destId="{F476275D-73F8-4E9A-B767-2427B59454DD}" srcOrd="0" destOrd="0" presId="urn:microsoft.com/office/officeart/2018/2/layout/IconCircleList"/>
    <dgm:cxn modelId="{CE9F03B6-4839-4ADF-912B-55A012091A4B}" type="presParOf" srcId="{B6042484-59BD-47A9-911E-5ECD72E84E75}" destId="{AF17E011-999F-4EB8-B0C0-F5290A13BD6E}" srcOrd="1" destOrd="0" presId="urn:microsoft.com/office/officeart/2018/2/layout/IconCircleList"/>
    <dgm:cxn modelId="{9251BBB0-B846-45F8-9BCC-2CA7EE5FF3C1}" type="presParOf" srcId="{B6042484-59BD-47A9-911E-5ECD72E84E75}" destId="{8BBE2B96-C4EE-49EE-B729-8DC31B3B0B74}" srcOrd="2" destOrd="0" presId="urn:microsoft.com/office/officeart/2018/2/layout/IconCircleList"/>
    <dgm:cxn modelId="{893F7A3C-0C88-47BE-BBA0-DD38281AA1C3}" type="presParOf" srcId="{B6042484-59BD-47A9-911E-5ECD72E84E75}" destId="{AF00A1E8-0703-41F4-97C2-F37CD188F277}" srcOrd="3" destOrd="0" presId="urn:microsoft.com/office/officeart/2018/2/layout/IconCircleList"/>
    <dgm:cxn modelId="{22276DE5-C232-448A-9296-46987A9C4B3B}" type="presParOf" srcId="{B5DA1C71-6F5C-4986-A20D-0A20B8708E1F}" destId="{77DBE8FE-57EE-4B4D-800E-A899AF8ED481}" srcOrd="1" destOrd="0" presId="urn:microsoft.com/office/officeart/2018/2/layout/IconCircleList"/>
    <dgm:cxn modelId="{86CE19DF-5D92-48CD-B256-195666F38CC9}" type="presParOf" srcId="{B5DA1C71-6F5C-4986-A20D-0A20B8708E1F}" destId="{2EACB905-AF5E-431F-A33D-F84352E46896}" srcOrd="2" destOrd="0" presId="urn:microsoft.com/office/officeart/2018/2/layout/IconCircleList"/>
    <dgm:cxn modelId="{3C2A9CB5-CF9D-48B8-A469-FDF9EC7B85AA}" type="presParOf" srcId="{2EACB905-AF5E-431F-A33D-F84352E46896}" destId="{B6E949A9-D25B-41DD-912B-60A510968CD9}" srcOrd="0" destOrd="0" presId="urn:microsoft.com/office/officeart/2018/2/layout/IconCircleList"/>
    <dgm:cxn modelId="{7AE97984-34CC-4829-8B6F-9626838F8226}" type="presParOf" srcId="{2EACB905-AF5E-431F-A33D-F84352E46896}" destId="{D81A7A42-D50D-4C78-AD53-AB33C6A6708D}" srcOrd="1" destOrd="0" presId="urn:microsoft.com/office/officeart/2018/2/layout/IconCircleList"/>
    <dgm:cxn modelId="{6E5F2CD9-050D-492D-B8D7-58CF73768A32}" type="presParOf" srcId="{2EACB905-AF5E-431F-A33D-F84352E46896}" destId="{DE16E454-D65E-4424-8A37-2ED9029ED50F}" srcOrd="2" destOrd="0" presId="urn:microsoft.com/office/officeart/2018/2/layout/IconCircleList"/>
    <dgm:cxn modelId="{D94A8D1B-9E4A-4BC9-928B-F2AD6F128758}" type="presParOf" srcId="{2EACB905-AF5E-431F-A33D-F84352E46896}" destId="{0FD7EE5B-C5C0-4055-B79F-3A7AC60ED8B3}" srcOrd="3" destOrd="0" presId="urn:microsoft.com/office/officeart/2018/2/layout/IconCircleList"/>
    <dgm:cxn modelId="{FF4A3D1D-7A83-41C7-80ED-58B7F3E2508C}" type="presParOf" srcId="{B5DA1C71-6F5C-4986-A20D-0A20B8708E1F}" destId="{0CBEC989-7D05-47B4-AE7E-4F16878FA879}" srcOrd="3" destOrd="0" presId="urn:microsoft.com/office/officeart/2018/2/layout/IconCircleList"/>
    <dgm:cxn modelId="{7A6C72FA-9A34-4FFB-AD5C-1FCF8C5B9E05}" type="presParOf" srcId="{B5DA1C71-6F5C-4986-A20D-0A20B8708E1F}" destId="{9064A03D-F35B-437F-A859-E399073F1B76}" srcOrd="4" destOrd="0" presId="urn:microsoft.com/office/officeart/2018/2/layout/IconCircleList"/>
    <dgm:cxn modelId="{C7A0E092-B9B0-4561-A752-41DCF2BBA1E6}" type="presParOf" srcId="{9064A03D-F35B-437F-A859-E399073F1B76}" destId="{5761608E-F9A0-41E2-8F74-3D875DC321F6}" srcOrd="0" destOrd="0" presId="urn:microsoft.com/office/officeart/2018/2/layout/IconCircleList"/>
    <dgm:cxn modelId="{823425DE-37B9-448E-939E-38B4B5CD0AD4}" type="presParOf" srcId="{9064A03D-F35B-437F-A859-E399073F1B76}" destId="{1E5C88D9-F564-48E9-93A7-EB936AA66C83}" srcOrd="1" destOrd="0" presId="urn:microsoft.com/office/officeart/2018/2/layout/IconCircleList"/>
    <dgm:cxn modelId="{1B9D6665-0669-4A39-A65C-15BBE91A6AC0}" type="presParOf" srcId="{9064A03D-F35B-437F-A859-E399073F1B76}" destId="{90FF44F1-1E9C-4F94-9D79-871A01B5886F}" srcOrd="2" destOrd="0" presId="urn:microsoft.com/office/officeart/2018/2/layout/IconCircleList"/>
    <dgm:cxn modelId="{1A130BED-AABB-45EF-B440-9A246973C4B0}" type="presParOf" srcId="{9064A03D-F35B-437F-A859-E399073F1B76}" destId="{8D6A5E31-EA47-4C01-9114-FBB3A8383043}" srcOrd="3" destOrd="0" presId="urn:microsoft.com/office/officeart/2018/2/layout/IconCircleList"/>
    <dgm:cxn modelId="{09DB129C-4655-4683-B84F-A2007897BD02}" type="presParOf" srcId="{B5DA1C71-6F5C-4986-A20D-0A20B8708E1F}" destId="{7198CC48-2158-4E77-951E-61DE10926F34}" srcOrd="5" destOrd="0" presId="urn:microsoft.com/office/officeart/2018/2/layout/IconCircleList"/>
    <dgm:cxn modelId="{984B0855-8CF3-47FD-A591-CC13DC5F7405}" type="presParOf" srcId="{B5DA1C71-6F5C-4986-A20D-0A20B8708E1F}" destId="{BF6DDA42-BE4F-4735-8859-8C27C4D1F15C}" srcOrd="6" destOrd="0" presId="urn:microsoft.com/office/officeart/2018/2/layout/IconCircleList"/>
    <dgm:cxn modelId="{D3885001-FA89-479D-A745-F5B1FCADB614}" type="presParOf" srcId="{BF6DDA42-BE4F-4735-8859-8C27C4D1F15C}" destId="{8B190293-51B9-4055-A92E-2659CE43BA87}" srcOrd="0" destOrd="0" presId="urn:microsoft.com/office/officeart/2018/2/layout/IconCircleList"/>
    <dgm:cxn modelId="{25DB0D18-FE5F-4D5C-A2A1-59C6E350C7CD}" type="presParOf" srcId="{BF6DDA42-BE4F-4735-8859-8C27C4D1F15C}" destId="{6B98D6D0-C526-474F-A423-E4FF6C35F24B}" srcOrd="1" destOrd="0" presId="urn:microsoft.com/office/officeart/2018/2/layout/IconCircleList"/>
    <dgm:cxn modelId="{FA5E86CB-3794-4A12-99F5-DAAFEE49CC8F}" type="presParOf" srcId="{BF6DDA42-BE4F-4735-8859-8C27C4D1F15C}" destId="{6A69BF07-FF3F-430D-A314-9D4842CDE9F8}" srcOrd="2" destOrd="0" presId="urn:microsoft.com/office/officeart/2018/2/layout/IconCircleList"/>
    <dgm:cxn modelId="{1B36211D-C59B-4245-AA2F-51938599D3CE}" type="presParOf" srcId="{BF6DDA42-BE4F-4735-8859-8C27C4D1F15C}" destId="{E7EC39D4-AB10-4D39-9767-097BFCEED3A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B1CE4F-39F0-4646-9045-054C80062EB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ED4BDE3-A9DF-4A51-917E-B95622EA3806}">
      <dgm:prSet/>
      <dgm:spPr/>
      <dgm:t>
        <a:bodyPr/>
        <a:lstStyle/>
        <a:p>
          <a:pPr>
            <a:lnSpc>
              <a:spcPct val="100000"/>
            </a:lnSpc>
            <a:defRPr cap="all"/>
          </a:pPr>
          <a:r>
            <a:rPr lang="en-GB"/>
            <a:t>There are two methods: </a:t>
          </a:r>
          <a:endParaRPr lang="en-US"/>
        </a:p>
      </dgm:t>
    </dgm:pt>
    <dgm:pt modelId="{BFB1A973-2A79-4EDE-B006-77DABEDD047E}" type="parTrans" cxnId="{7E0130A5-285C-4E5A-A93A-F04503D4AAA7}">
      <dgm:prSet/>
      <dgm:spPr/>
      <dgm:t>
        <a:bodyPr/>
        <a:lstStyle/>
        <a:p>
          <a:endParaRPr lang="en-US"/>
        </a:p>
      </dgm:t>
    </dgm:pt>
    <dgm:pt modelId="{F2494858-DCD2-4EE3-94CF-2980393C152D}" type="sibTrans" cxnId="{7E0130A5-285C-4E5A-A93A-F04503D4AAA7}">
      <dgm:prSet/>
      <dgm:spPr/>
      <dgm:t>
        <a:bodyPr/>
        <a:lstStyle/>
        <a:p>
          <a:endParaRPr lang="en-US"/>
        </a:p>
      </dgm:t>
    </dgm:pt>
    <dgm:pt modelId="{AB2DCE55-2AAF-47EC-BCCC-47FD6D6A3BB1}">
      <dgm:prSet/>
      <dgm:spPr/>
      <dgm:t>
        <a:bodyPr/>
        <a:lstStyle/>
        <a:p>
          <a:pPr>
            <a:lnSpc>
              <a:spcPct val="100000"/>
            </a:lnSpc>
            <a:defRPr cap="all"/>
          </a:pPr>
          <a:r>
            <a:rPr lang="en-GB"/>
            <a:t>Quantitative</a:t>
          </a:r>
          <a:endParaRPr lang="en-US"/>
        </a:p>
      </dgm:t>
    </dgm:pt>
    <dgm:pt modelId="{CB095B0C-68CF-435C-BC11-9ABB5178B4E3}" type="parTrans" cxnId="{2C1D1115-C86A-4A8B-B2C1-761ED8CBD70C}">
      <dgm:prSet/>
      <dgm:spPr/>
      <dgm:t>
        <a:bodyPr/>
        <a:lstStyle/>
        <a:p>
          <a:endParaRPr lang="en-US"/>
        </a:p>
      </dgm:t>
    </dgm:pt>
    <dgm:pt modelId="{BA4C03D3-04E9-4117-A5CF-0D2F0D0E761E}" type="sibTrans" cxnId="{2C1D1115-C86A-4A8B-B2C1-761ED8CBD70C}">
      <dgm:prSet/>
      <dgm:spPr/>
      <dgm:t>
        <a:bodyPr/>
        <a:lstStyle/>
        <a:p>
          <a:endParaRPr lang="en-US"/>
        </a:p>
      </dgm:t>
    </dgm:pt>
    <dgm:pt modelId="{36B9FA49-9335-48D5-9CD7-194E22145EA3}">
      <dgm:prSet/>
      <dgm:spPr/>
      <dgm:t>
        <a:bodyPr/>
        <a:lstStyle/>
        <a:p>
          <a:pPr>
            <a:lnSpc>
              <a:spcPct val="100000"/>
            </a:lnSpc>
            <a:defRPr cap="all"/>
          </a:pPr>
          <a:r>
            <a:rPr lang="en-GB"/>
            <a:t>Qualitative</a:t>
          </a:r>
          <a:endParaRPr lang="en-US"/>
        </a:p>
      </dgm:t>
    </dgm:pt>
    <dgm:pt modelId="{D676AF83-6369-4045-B7ED-509ABAD128FE}" type="parTrans" cxnId="{70ACA741-9FD1-4D72-B6BA-96A006E566F3}">
      <dgm:prSet/>
      <dgm:spPr/>
      <dgm:t>
        <a:bodyPr/>
        <a:lstStyle/>
        <a:p>
          <a:endParaRPr lang="en-US"/>
        </a:p>
      </dgm:t>
    </dgm:pt>
    <dgm:pt modelId="{BEECF5A9-7500-49CD-A165-B5EB0F0715C1}" type="sibTrans" cxnId="{70ACA741-9FD1-4D72-B6BA-96A006E566F3}">
      <dgm:prSet/>
      <dgm:spPr/>
      <dgm:t>
        <a:bodyPr/>
        <a:lstStyle/>
        <a:p>
          <a:endParaRPr lang="en-US"/>
        </a:p>
      </dgm:t>
    </dgm:pt>
    <dgm:pt modelId="{A6CF1CB4-6F4A-4915-B339-57445ED6D7A9}">
      <dgm:prSet/>
      <dgm:spPr/>
      <dgm:t>
        <a:bodyPr/>
        <a:lstStyle/>
        <a:p>
          <a:pPr>
            <a:lnSpc>
              <a:spcPct val="100000"/>
            </a:lnSpc>
            <a:defRPr cap="all"/>
          </a:pPr>
          <a:r>
            <a:rPr lang="en-GB"/>
            <a:t>Both </a:t>
          </a:r>
          <a:r>
            <a:rPr lang="en-GB">
              <a:latin typeface="Corbel" panose="020B0503020204020204"/>
            </a:rPr>
            <a:t>methods are</a:t>
          </a:r>
          <a:r>
            <a:rPr lang="en-GB"/>
            <a:t> based on different </a:t>
          </a:r>
          <a:r>
            <a:rPr lang="en-GB">
              <a:latin typeface="Corbel" panose="020B0503020204020204"/>
            </a:rPr>
            <a:t>research system.</a:t>
          </a:r>
          <a:endParaRPr lang="en-US"/>
        </a:p>
      </dgm:t>
    </dgm:pt>
    <dgm:pt modelId="{2E5E2C13-547B-4E71-BAD8-AAA5A4A6EFF8}" type="parTrans" cxnId="{8693E323-A5CD-470F-8432-8366CFB3F44F}">
      <dgm:prSet/>
      <dgm:spPr/>
      <dgm:t>
        <a:bodyPr/>
        <a:lstStyle/>
        <a:p>
          <a:endParaRPr lang="en-US"/>
        </a:p>
      </dgm:t>
    </dgm:pt>
    <dgm:pt modelId="{9CD9218D-E839-40E1-A568-C5E7C3F55973}" type="sibTrans" cxnId="{8693E323-A5CD-470F-8432-8366CFB3F44F}">
      <dgm:prSet/>
      <dgm:spPr/>
      <dgm:t>
        <a:bodyPr/>
        <a:lstStyle/>
        <a:p>
          <a:endParaRPr lang="en-US"/>
        </a:p>
      </dgm:t>
    </dgm:pt>
    <dgm:pt modelId="{1397BDA0-9EAC-45F0-BF55-29301E841F0F}" type="pres">
      <dgm:prSet presAssocID="{54B1CE4F-39F0-4646-9045-054C80062EB3}" presName="root" presStyleCnt="0">
        <dgm:presLayoutVars>
          <dgm:dir/>
          <dgm:resizeHandles val="exact"/>
        </dgm:presLayoutVars>
      </dgm:prSet>
      <dgm:spPr/>
    </dgm:pt>
    <dgm:pt modelId="{884548E4-2C19-4ADD-A4B3-BA407175A776}" type="pres">
      <dgm:prSet presAssocID="{AED4BDE3-A9DF-4A51-917E-B95622EA3806}" presName="compNode" presStyleCnt="0"/>
      <dgm:spPr/>
    </dgm:pt>
    <dgm:pt modelId="{42895EB9-E5AB-43AB-9DE1-BEE63D4DF35B}" type="pres">
      <dgm:prSet presAssocID="{AED4BDE3-A9DF-4A51-917E-B95622EA3806}" presName="iconBgRect" presStyleLbl="bgShp" presStyleIdx="0" presStyleCnt="4"/>
      <dgm:spPr/>
    </dgm:pt>
    <dgm:pt modelId="{824F6E64-5323-45DF-A51E-9AF144FCE376}" type="pres">
      <dgm:prSet presAssocID="{AED4BDE3-A9DF-4A51-917E-B95622EA380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dropper"/>
        </a:ext>
      </dgm:extLst>
    </dgm:pt>
    <dgm:pt modelId="{6F93FB97-F2CB-45FD-8C1E-E0B916A7F934}" type="pres">
      <dgm:prSet presAssocID="{AED4BDE3-A9DF-4A51-917E-B95622EA3806}" presName="spaceRect" presStyleCnt="0"/>
      <dgm:spPr/>
    </dgm:pt>
    <dgm:pt modelId="{4B2C003F-9104-4CBA-9E91-049620A8EA05}" type="pres">
      <dgm:prSet presAssocID="{AED4BDE3-A9DF-4A51-917E-B95622EA3806}" presName="textRect" presStyleLbl="revTx" presStyleIdx="0" presStyleCnt="4">
        <dgm:presLayoutVars>
          <dgm:chMax val="1"/>
          <dgm:chPref val="1"/>
        </dgm:presLayoutVars>
      </dgm:prSet>
      <dgm:spPr/>
    </dgm:pt>
    <dgm:pt modelId="{FC06996D-CF20-4140-89A1-042FB62F4B2A}" type="pres">
      <dgm:prSet presAssocID="{F2494858-DCD2-4EE3-94CF-2980393C152D}" presName="sibTrans" presStyleCnt="0"/>
      <dgm:spPr/>
    </dgm:pt>
    <dgm:pt modelId="{9F947BD7-6473-4AFF-96F2-F263A5ED5D8E}" type="pres">
      <dgm:prSet presAssocID="{AB2DCE55-2AAF-47EC-BCCC-47FD6D6A3BB1}" presName="compNode" presStyleCnt="0"/>
      <dgm:spPr/>
    </dgm:pt>
    <dgm:pt modelId="{0387D561-45F8-4919-BFE1-2B3C046551A0}" type="pres">
      <dgm:prSet presAssocID="{AB2DCE55-2AAF-47EC-BCCC-47FD6D6A3BB1}" presName="iconBgRect" presStyleLbl="bgShp" presStyleIdx="1" presStyleCnt="4"/>
      <dgm:spPr/>
    </dgm:pt>
    <dgm:pt modelId="{025C6F65-8C7D-46BC-A088-F4DF6E6C4229}" type="pres">
      <dgm:prSet presAssocID="{AB2DCE55-2AAF-47EC-BCCC-47FD6D6A3BB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8B877A5F-A6E1-4429-A64E-2ACB3ADBA272}" type="pres">
      <dgm:prSet presAssocID="{AB2DCE55-2AAF-47EC-BCCC-47FD6D6A3BB1}" presName="spaceRect" presStyleCnt="0"/>
      <dgm:spPr/>
    </dgm:pt>
    <dgm:pt modelId="{98C3B3E1-D57B-4895-A5C3-456DA1C5DE3E}" type="pres">
      <dgm:prSet presAssocID="{AB2DCE55-2AAF-47EC-BCCC-47FD6D6A3BB1}" presName="textRect" presStyleLbl="revTx" presStyleIdx="1" presStyleCnt="4">
        <dgm:presLayoutVars>
          <dgm:chMax val="1"/>
          <dgm:chPref val="1"/>
        </dgm:presLayoutVars>
      </dgm:prSet>
      <dgm:spPr/>
    </dgm:pt>
    <dgm:pt modelId="{D27B0E0F-00E5-4B4C-87F3-524D11536FB4}" type="pres">
      <dgm:prSet presAssocID="{BA4C03D3-04E9-4117-A5CF-0D2F0D0E761E}" presName="sibTrans" presStyleCnt="0"/>
      <dgm:spPr/>
    </dgm:pt>
    <dgm:pt modelId="{031B997A-737E-4316-82AD-1699FADBFC54}" type="pres">
      <dgm:prSet presAssocID="{36B9FA49-9335-48D5-9CD7-194E22145EA3}" presName="compNode" presStyleCnt="0"/>
      <dgm:spPr/>
    </dgm:pt>
    <dgm:pt modelId="{722A22E7-4B1E-42C9-A4F5-E6CFD33149C1}" type="pres">
      <dgm:prSet presAssocID="{36B9FA49-9335-48D5-9CD7-194E22145EA3}" presName="iconBgRect" presStyleLbl="bgShp" presStyleIdx="2" presStyleCnt="4"/>
      <dgm:spPr/>
    </dgm:pt>
    <dgm:pt modelId="{BDF50E2B-6F4F-4A0A-8FED-036019523A4A}" type="pres">
      <dgm:prSet presAssocID="{36B9FA49-9335-48D5-9CD7-194E22145EA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46CCFDE1-E77C-4166-B1A3-8858DEAAE635}" type="pres">
      <dgm:prSet presAssocID="{36B9FA49-9335-48D5-9CD7-194E22145EA3}" presName="spaceRect" presStyleCnt="0"/>
      <dgm:spPr/>
    </dgm:pt>
    <dgm:pt modelId="{6E995D81-F62A-47AF-B05C-B550D3D4630F}" type="pres">
      <dgm:prSet presAssocID="{36B9FA49-9335-48D5-9CD7-194E22145EA3}" presName="textRect" presStyleLbl="revTx" presStyleIdx="2" presStyleCnt="4">
        <dgm:presLayoutVars>
          <dgm:chMax val="1"/>
          <dgm:chPref val="1"/>
        </dgm:presLayoutVars>
      </dgm:prSet>
      <dgm:spPr/>
    </dgm:pt>
    <dgm:pt modelId="{25A7001A-EEFE-412D-8578-A8063FF9A48F}" type="pres">
      <dgm:prSet presAssocID="{BEECF5A9-7500-49CD-A165-B5EB0F0715C1}" presName="sibTrans" presStyleCnt="0"/>
      <dgm:spPr/>
    </dgm:pt>
    <dgm:pt modelId="{6888709B-2880-4AD4-B636-FC242E5B7F3E}" type="pres">
      <dgm:prSet presAssocID="{A6CF1CB4-6F4A-4915-B339-57445ED6D7A9}" presName="compNode" presStyleCnt="0"/>
      <dgm:spPr/>
    </dgm:pt>
    <dgm:pt modelId="{574B9825-C902-4A9D-8967-CF820BB9E42E}" type="pres">
      <dgm:prSet presAssocID="{A6CF1CB4-6F4A-4915-B339-57445ED6D7A9}" presName="iconBgRect" presStyleLbl="bgShp" presStyleIdx="3" presStyleCnt="4"/>
      <dgm:spPr/>
    </dgm:pt>
    <dgm:pt modelId="{ACF3961E-8A70-4EAA-B4FA-5A201DC9EE49}" type="pres">
      <dgm:prSet presAssocID="{A6CF1CB4-6F4A-4915-B339-57445ED6D7A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67609882-6A4E-42ED-AA69-48376AEF0B18}" type="pres">
      <dgm:prSet presAssocID="{A6CF1CB4-6F4A-4915-B339-57445ED6D7A9}" presName="spaceRect" presStyleCnt="0"/>
      <dgm:spPr/>
    </dgm:pt>
    <dgm:pt modelId="{789CD2C7-F8C5-437E-B8C5-C957267EDE4D}" type="pres">
      <dgm:prSet presAssocID="{A6CF1CB4-6F4A-4915-B339-57445ED6D7A9}" presName="textRect" presStyleLbl="revTx" presStyleIdx="3" presStyleCnt="4">
        <dgm:presLayoutVars>
          <dgm:chMax val="1"/>
          <dgm:chPref val="1"/>
        </dgm:presLayoutVars>
      </dgm:prSet>
      <dgm:spPr/>
    </dgm:pt>
  </dgm:ptLst>
  <dgm:cxnLst>
    <dgm:cxn modelId="{2C1D1115-C86A-4A8B-B2C1-761ED8CBD70C}" srcId="{54B1CE4F-39F0-4646-9045-054C80062EB3}" destId="{AB2DCE55-2AAF-47EC-BCCC-47FD6D6A3BB1}" srcOrd="1" destOrd="0" parTransId="{CB095B0C-68CF-435C-BC11-9ABB5178B4E3}" sibTransId="{BA4C03D3-04E9-4117-A5CF-0D2F0D0E761E}"/>
    <dgm:cxn modelId="{8693E323-A5CD-470F-8432-8366CFB3F44F}" srcId="{54B1CE4F-39F0-4646-9045-054C80062EB3}" destId="{A6CF1CB4-6F4A-4915-B339-57445ED6D7A9}" srcOrd="3" destOrd="0" parTransId="{2E5E2C13-547B-4E71-BAD8-AAA5A4A6EFF8}" sibTransId="{9CD9218D-E839-40E1-A568-C5E7C3F55973}"/>
    <dgm:cxn modelId="{70ACA741-9FD1-4D72-B6BA-96A006E566F3}" srcId="{54B1CE4F-39F0-4646-9045-054C80062EB3}" destId="{36B9FA49-9335-48D5-9CD7-194E22145EA3}" srcOrd="2" destOrd="0" parTransId="{D676AF83-6369-4045-B7ED-509ABAD128FE}" sibTransId="{BEECF5A9-7500-49CD-A165-B5EB0F0715C1}"/>
    <dgm:cxn modelId="{4474069A-924B-4D60-BF00-F2C664E93078}" type="presOf" srcId="{36B9FA49-9335-48D5-9CD7-194E22145EA3}" destId="{6E995D81-F62A-47AF-B05C-B550D3D4630F}" srcOrd="0" destOrd="0" presId="urn:microsoft.com/office/officeart/2018/5/layout/IconCircleLabelList"/>
    <dgm:cxn modelId="{EFA8F09A-9F3E-4C3B-A2DF-C2B31EB2A10C}" type="presOf" srcId="{A6CF1CB4-6F4A-4915-B339-57445ED6D7A9}" destId="{789CD2C7-F8C5-437E-B8C5-C957267EDE4D}" srcOrd="0" destOrd="0" presId="urn:microsoft.com/office/officeart/2018/5/layout/IconCircleLabelList"/>
    <dgm:cxn modelId="{7E0130A5-285C-4E5A-A93A-F04503D4AAA7}" srcId="{54B1CE4F-39F0-4646-9045-054C80062EB3}" destId="{AED4BDE3-A9DF-4A51-917E-B95622EA3806}" srcOrd="0" destOrd="0" parTransId="{BFB1A973-2A79-4EDE-B006-77DABEDD047E}" sibTransId="{F2494858-DCD2-4EE3-94CF-2980393C152D}"/>
    <dgm:cxn modelId="{EF2854CF-EB54-49A9-8B77-93429CC4E7D2}" type="presOf" srcId="{AB2DCE55-2AAF-47EC-BCCC-47FD6D6A3BB1}" destId="{98C3B3E1-D57B-4895-A5C3-456DA1C5DE3E}" srcOrd="0" destOrd="0" presId="urn:microsoft.com/office/officeart/2018/5/layout/IconCircleLabelList"/>
    <dgm:cxn modelId="{037358E5-0114-4526-9FDA-DB27C3EF9196}" type="presOf" srcId="{54B1CE4F-39F0-4646-9045-054C80062EB3}" destId="{1397BDA0-9EAC-45F0-BF55-29301E841F0F}" srcOrd="0" destOrd="0" presId="urn:microsoft.com/office/officeart/2018/5/layout/IconCircleLabelList"/>
    <dgm:cxn modelId="{366D8AFB-750D-41FF-93AF-0E3B653CE3C0}" type="presOf" srcId="{AED4BDE3-A9DF-4A51-917E-B95622EA3806}" destId="{4B2C003F-9104-4CBA-9E91-049620A8EA05}" srcOrd="0" destOrd="0" presId="urn:microsoft.com/office/officeart/2018/5/layout/IconCircleLabelList"/>
    <dgm:cxn modelId="{4E59837F-0B54-47FF-B8E7-79C52F7CF3EE}" type="presParOf" srcId="{1397BDA0-9EAC-45F0-BF55-29301E841F0F}" destId="{884548E4-2C19-4ADD-A4B3-BA407175A776}" srcOrd="0" destOrd="0" presId="urn:microsoft.com/office/officeart/2018/5/layout/IconCircleLabelList"/>
    <dgm:cxn modelId="{127C8329-8B1E-46F3-BA66-913E6FFBF7A2}" type="presParOf" srcId="{884548E4-2C19-4ADD-A4B3-BA407175A776}" destId="{42895EB9-E5AB-43AB-9DE1-BEE63D4DF35B}" srcOrd="0" destOrd="0" presId="urn:microsoft.com/office/officeart/2018/5/layout/IconCircleLabelList"/>
    <dgm:cxn modelId="{A9962894-9456-4190-ACE9-8DE3A045F94B}" type="presParOf" srcId="{884548E4-2C19-4ADD-A4B3-BA407175A776}" destId="{824F6E64-5323-45DF-A51E-9AF144FCE376}" srcOrd="1" destOrd="0" presId="urn:microsoft.com/office/officeart/2018/5/layout/IconCircleLabelList"/>
    <dgm:cxn modelId="{AFF95DB4-9A1F-4059-B6FD-AF5D8CC8782F}" type="presParOf" srcId="{884548E4-2C19-4ADD-A4B3-BA407175A776}" destId="{6F93FB97-F2CB-45FD-8C1E-E0B916A7F934}" srcOrd="2" destOrd="0" presId="urn:microsoft.com/office/officeart/2018/5/layout/IconCircleLabelList"/>
    <dgm:cxn modelId="{FE4CBFE6-468A-4791-9687-C9EB234555E2}" type="presParOf" srcId="{884548E4-2C19-4ADD-A4B3-BA407175A776}" destId="{4B2C003F-9104-4CBA-9E91-049620A8EA05}" srcOrd="3" destOrd="0" presId="urn:microsoft.com/office/officeart/2018/5/layout/IconCircleLabelList"/>
    <dgm:cxn modelId="{34C28529-803A-452C-912C-747146FE0D0F}" type="presParOf" srcId="{1397BDA0-9EAC-45F0-BF55-29301E841F0F}" destId="{FC06996D-CF20-4140-89A1-042FB62F4B2A}" srcOrd="1" destOrd="0" presId="urn:microsoft.com/office/officeart/2018/5/layout/IconCircleLabelList"/>
    <dgm:cxn modelId="{618459AC-18F6-4302-9971-338B3BB68BA8}" type="presParOf" srcId="{1397BDA0-9EAC-45F0-BF55-29301E841F0F}" destId="{9F947BD7-6473-4AFF-96F2-F263A5ED5D8E}" srcOrd="2" destOrd="0" presId="urn:microsoft.com/office/officeart/2018/5/layout/IconCircleLabelList"/>
    <dgm:cxn modelId="{5EFC9AB1-A911-4010-9065-267F38CF09D3}" type="presParOf" srcId="{9F947BD7-6473-4AFF-96F2-F263A5ED5D8E}" destId="{0387D561-45F8-4919-BFE1-2B3C046551A0}" srcOrd="0" destOrd="0" presId="urn:microsoft.com/office/officeart/2018/5/layout/IconCircleLabelList"/>
    <dgm:cxn modelId="{C558B485-FE1D-4C66-BB1D-1034AA905E25}" type="presParOf" srcId="{9F947BD7-6473-4AFF-96F2-F263A5ED5D8E}" destId="{025C6F65-8C7D-46BC-A088-F4DF6E6C4229}" srcOrd="1" destOrd="0" presId="urn:microsoft.com/office/officeart/2018/5/layout/IconCircleLabelList"/>
    <dgm:cxn modelId="{32B8CE2E-CE8A-4C6D-B14A-389F29A596EC}" type="presParOf" srcId="{9F947BD7-6473-4AFF-96F2-F263A5ED5D8E}" destId="{8B877A5F-A6E1-4429-A64E-2ACB3ADBA272}" srcOrd="2" destOrd="0" presId="urn:microsoft.com/office/officeart/2018/5/layout/IconCircleLabelList"/>
    <dgm:cxn modelId="{24290B50-69AF-4D75-8CDF-B0164E11FC2D}" type="presParOf" srcId="{9F947BD7-6473-4AFF-96F2-F263A5ED5D8E}" destId="{98C3B3E1-D57B-4895-A5C3-456DA1C5DE3E}" srcOrd="3" destOrd="0" presId="urn:microsoft.com/office/officeart/2018/5/layout/IconCircleLabelList"/>
    <dgm:cxn modelId="{A05B7DAE-B2CA-4987-9D46-AF52DDBF6E6D}" type="presParOf" srcId="{1397BDA0-9EAC-45F0-BF55-29301E841F0F}" destId="{D27B0E0F-00E5-4B4C-87F3-524D11536FB4}" srcOrd="3" destOrd="0" presId="urn:microsoft.com/office/officeart/2018/5/layout/IconCircleLabelList"/>
    <dgm:cxn modelId="{E3D29816-8FAE-46D8-B166-5141FBA61F2C}" type="presParOf" srcId="{1397BDA0-9EAC-45F0-BF55-29301E841F0F}" destId="{031B997A-737E-4316-82AD-1699FADBFC54}" srcOrd="4" destOrd="0" presId="urn:microsoft.com/office/officeart/2018/5/layout/IconCircleLabelList"/>
    <dgm:cxn modelId="{69769D78-EB94-4AAE-8C27-F9EAF05B1A4F}" type="presParOf" srcId="{031B997A-737E-4316-82AD-1699FADBFC54}" destId="{722A22E7-4B1E-42C9-A4F5-E6CFD33149C1}" srcOrd="0" destOrd="0" presId="urn:microsoft.com/office/officeart/2018/5/layout/IconCircleLabelList"/>
    <dgm:cxn modelId="{D8FB97AD-907E-4D67-82B5-B85111E25FA0}" type="presParOf" srcId="{031B997A-737E-4316-82AD-1699FADBFC54}" destId="{BDF50E2B-6F4F-4A0A-8FED-036019523A4A}" srcOrd="1" destOrd="0" presId="urn:microsoft.com/office/officeart/2018/5/layout/IconCircleLabelList"/>
    <dgm:cxn modelId="{C1350A7F-FFF7-4879-93DD-86C6313DE6E3}" type="presParOf" srcId="{031B997A-737E-4316-82AD-1699FADBFC54}" destId="{46CCFDE1-E77C-4166-B1A3-8858DEAAE635}" srcOrd="2" destOrd="0" presId="urn:microsoft.com/office/officeart/2018/5/layout/IconCircleLabelList"/>
    <dgm:cxn modelId="{C37981E1-5419-4F1F-B03B-A1567E23CF44}" type="presParOf" srcId="{031B997A-737E-4316-82AD-1699FADBFC54}" destId="{6E995D81-F62A-47AF-B05C-B550D3D4630F}" srcOrd="3" destOrd="0" presId="urn:microsoft.com/office/officeart/2018/5/layout/IconCircleLabelList"/>
    <dgm:cxn modelId="{D3D6B2FE-7A7D-4FC5-8E28-A9926750A28F}" type="presParOf" srcId="{1397BDA0-9EAC-45F0-BF55-29301E841F0F}" destId="{25A7001A-EEFE-412D-8578-A8063FF9A48F}" srcOrd="5" destOrd="0" presId="urn:microsoft.com/office/officeart/2018/5/layout/IconCircleLabelList"/>
    <dgm:cxn modelId="{EAE3B149-23B0-4D41-AD69-B1F51C0E7155}" type="presParOf" srcId="{1397BDA0-9EAC-45F0-BF55-29301E841F0F}" destId="{6888709B-2880-4AD4-B636-FC242E5B7F3E}" srcOrd="6" destOrd="0" presId="urn:microsoft.com/office/officeart/2018/5/layout/IconCircleLabelList"/>
    <dgm:cxn modelId="{B0EFB547-7337-4918-9D09-3D77373D94D5}" type="presParOf" srcId="{6888709B-2880-4AD4-B636-FC242E5B7F3E}" destId="{574B9825-C902-4A9D-8967-CF820BB9E42E}" srcOrd="0" destOrd="0" presId="urn:microsoft.com/office/officeart/2018/5/layout/IconCircleLabelList"/>
    <dgm:cxn modelId="{675748E5-E347-4BC6-95D9-32A2C7FDA31F}" type="presParOf" srcId="{6888709B-2880-4AD4-B636-FC242E5B7F3E}" destId="{ACF3961E-8A70-4EAA-B4FA-5A201DC9EE49}" srcOrd="1" destOrd="0" presId="urn:microsoft.com/office/officeart/2018/5/layout/IconCircleLabelList"/>
    <dgm:cxn modelId="{9D12F1A5-1746-46A8-8730-4AECA0D38FF0}" type="presParOf" srcId="{6888709B-2880-4AD4-B636-FC242E5B7F3E}" destId="{67609882-6A4E-42ED-AA69-48376AEF0B18}" srcOrd="2" destOrd="0" presId="urn:microsoft.com/office/officeart/2018/5/layout/IconCircleLabelList"/>
    <dgm:cxn modelId="{6453374B-003D-4385-A0AF-3D2973B26FE9}" type="presParOf" srcId="{6888709B-2880-4AD4-B636-FC242E5B7F3E}" destId="{789CD2C7-F8C5-437E-B8C5-C957267EDE4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F974AE-738B-408A-8EA9-2233E4CD585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3D199D1-67C9-4A9A-9B5E-BF117DF0AC2A}">
      <dgm:prSet/>
      <dgm:spPr/>
      <dgm:t>
        <a:bodyPr/>
        <a:lstStyle/>
        <a:p>
          <a:r>
            <a:rPr lang="en-GB"/>
            <a:t>Moule(2018) mentioned that literacy gives the ability to access and evaluate primary medical literature.</a:t>
          </a:r>
          <a:endParaRPr lang="en-US"/>
        </a:p>
      </dgm:t>
    </dgm:pt>
    <dgm:pt modelId="{39394EB0-C319-45FA-8C8A-EEF1E02B75B3}" type="parTrans" cxnId="{5C2AC5AB-D889-4268-A19C-FBD5AB115027}">
      <dgm:prSet/>
      <dgm:spPr/>
      <dgm:t>
        <a:bodyPr/>
        <a:lstStyle/>
        <a:p>
          <a:endParaRPr lang="en-US"/>
        </a:p>
      </dgm:t>
    </dgm:pt>
    <dgm:pt modelId="{E646804C-FAA7-4656-8055-6C7D71246A73}" type="sibTrans" cxnId="{5C2AC5AB-D889-4268-A19C-FBD5AB115027}">
      <dgm:prSet/>
      <dgm:spPr/>
      <dgm:t>
        <a:bodyPr/>
        <a:lstStyle/>
        <a:p>
          <a:endParaRPr lang="en-US"/>
        </a:p>
      </dgm:t>
    </dgm:pt>
    <dgm:pt modelId="{13159F52-AD1A-48D5-8D51-08562A9D83E6}">
      <dgm:prSet/>
      <dgm:spPr/>
      <dgm:t>
        <a:bodyPr/>
        <a:lstStyle/>
        <a:p>
          <a:r>
            <a:rPr lang="en-GB"/>
            <a:t>Plays an important role in healthcare.</a:t>
          </a:r>
          <a:endParaRPr lang="en-US"/>
        </a:p>
      </dgm:t>
    </dgm:pt>
    <dgm:pt modelId="{42C12539-3E44-47EB-9E15-C2248DDF0FA9}" type="parTrans" cxnId="{F14B89DE-66EA-46AB-84CD-0BF73D90BB81}">
      <dgm:prSet/>
      <dgm:spPr/>
      <dgm:t>
        <a:bodyPr/>
        <a:lstStyle/>
        <a:p>
          <a:endParaRPr lang="en-US"/>
        </a:p>
      </dgm:t>
    </dgm:pt>
    <dgm:pt modelId="{90C406BB-F711-4307-90CE-893CBBF6FEB5}" type="sibTrans" cxnId="{F14B89DE-66EA-46AB-84CD-0BF73D90BB81}">
      <dgm:prSet/>
      <dgm:spPr/>
      <dgm:t>
        <a:bodyPr/>
        <a:lstStyle/>
        <a:p>
          <a:endParaRPr lang="en-US"/>
        </a:p>
      </dgm:t>
    </dgm:pt>
    <dgm:pt modelId="{501C00A0-8861-46E2-B5DC-E0E44C6F8409}">
      <dgm:prSet/>
      <dgm:spPr/>
      <dgm:t>
        <a:bodyPr/>
        <a:lstStyle/>
        <a:p>
          <a:r>
            <a:rPr lang="en-GB"/>
            <a:t>Offer opportunity to stay up to date.</a:t>
          </a:r>
          <a:endParaRPr lang="en-US"/>
        </a:p>
      </dgm:t>
    </dgm:pt>
    <dgm:pt modelId="{292C1A44-841C-4B6A-BE9D-6B6839982383}" type="parTrans" cxnId="{BED65990-FA5D-4545-B542-463EC2A28D66}">
      <dgm:prSet/>
      <dgm:spPr/>
      <dgm:t>
        <a:bodyPr/>
        <a:lstStyle/>
        <a:p>
          <a:endParaRPr lang="en-US"/>
        </a:p>
      </dgm:t>
    </dgm:pt>
    <dgm:pt modelId="{C3C9B388-BA7A-4085-A784-3171D0BC34B3}" type="sibTrans" cxnId="{BED65990-FA5D-4545-B542-463EC2A28D66}">
      <dgm:prSet/>
      <dgm:spPr/>
      <dgm:t>
        <a:bodyPr/>
        <a:lstStyle/>
        <a:p>
          <a:endParaRPr lang="en-US"/>
        </a:p>
      </dgm:t>
    </dgm:pt>
    <dgm:pt modelId="{78D4FDA7-1DB5-4C2A-AC67-876B75245EF6}" type="pres">
      <dgm:prSet presAssocID="{38F974AE-738B-408A-8EA9-2233E4CD5855}" presName="linear" presStyleCnt="0">
        <dgm:presLayoutVars>
          <dgm:animLvl val="lvl"/>
          <dgm:resizeHandles val="exact"/>
        </dgm:presLayoutVars>
      </dgm:prSet>
      <dgm:spPr/>
    </dgm:pt>
    <dgm:pt modelId="{49A6E4D9-7E88-4DDF-B97B-979284212435}" type="pres">
      <dgm:prSet presAssocID="{23D199D1-67C9-4A9A-9B5E-BF117DF0AC2A}" presName="parentText" presStyleLbl="node1" presStyleIdx="0" presStyleCnt="3">
        <dgm:presLayoutVars>
          <dgm:chMax val="0"/>
          <dgm:bulletEnabled val="1"/>
        </dgm:presLayoutVars>
      </dgm:prSet>
      <dgm:spPr/>
    </dgm:pt>
    <dgm:pt modelId="{69F192BE-ED6A-4235-876E-3684CA39F536}" type="pres">
      <dgm:prSet presAssocID="{E646804C-FAA7-4656-8055-6C7D71246A73}" presName="spacer" presStyleCnt="0"/>
      <dgm:spPr/>
    </dgm:pt>
    <dgm:pt modelId="{06C488A5-82D7-4E2E-9DFD-3B302E7D61BD}" type="pres">
      <dgm:prSet presAssocID="{13159F52-AD1A-48D5-8D51-08562A9D83E6}" presName="parentText" presStyleLbl="node1" presStyleIdx="1" presStyleCnt="3">
        <dgm:presLayoutVars>
          <dgm:chMax val="0"/>
          <dgm:bulletEnabled val="1"/>
        </dgm:presLayoutVars>
      </dgm:prSet>
      <dgm:spPr/>
    </dgm:pt>
    <dgm:pt modelId="{24DD2C15-E7CF-4CE0-A202-A692D06A4F98}" type="pres">
      <dgm:prSet presAssocID="{90C406BB-F711-4307-90CE-893CBBF6FEB5}" presName="spacer" presStyleCnt="0"/>
      <dgm:spPr/>
    </dgm:pt>
    <dgm:pt modelId="{9AD777C9-B7A5-4968-84D3-3EA46730DA41}" type="pres">
      <dgm:prSet presAssocID="{501C00A0-8861-46E2-B5DC-E0E44C6F8409}" presName="parentText" presStyleLbl="node1" presStyleIdx="2" presStyleCnt="3">
        <dgm:presLayoutVars>
          <dgm:chMax val="0"/>
          <dgm:bulletEnabled val="1"/>
        </dgm:presLayoutVars>
      </dgm:prSet>
      <dgm:spPr/>
    </dgm:pt>
  </dgm:ptLst>
  <dgm:cxnLst>
    <dgm:cxn modelId="{BC48D70A-1450-4AFB-86EA-0683FB63EAE3}" type="presOf" srcId="{38F974AE-738B-408A-8EA9-2233E4CD5855}" destId="{78D4FDA7-1DB5-4C2A-AC67-876B75245EF6}" srcOrd="0" destOrd="0" presId="urn:microsoft.com/office/officeart/2005/8/layout/vList2"/>
    <dgm:cxn modelId="{AAD40B0F-C25A-4513-A112-F363C22C4F28}" type="presOf" srcId="{13159F52-AD1A-48D5-8D51-08562A9D83E6}" destId="{06C488A5-82D7-4E2E-9DFD-3B302E7D61BD}" srcOrd="0" destOrd="0" presId="urn:microsoft.com/office/officeart/2005/8/layout/vList2"/>
    <dgm:cxn modelId="{232FF537-4C29-4A2D-A696-B1D9791E92A4}" type="presOf" srcId="{501C00A0-8861-46E2-B5DC-E0E44C6F8409}" destId="{9AD777C9-B7A5-4968-84D3-3EA46730DA41}" srcOrd="0" destOrd="0" presId="urn:microsoft.com/office/officeart/2005/8/layout/vList2"/>
    <dgm:cxn modelId="{BED65990-FA5D-4545-B542-463EC2A28D66}" srcId="{38F974AE-738B-408A-8EA9-2233E4CD5855}" destId="{501C00A0-8861-46E2-B5DC-E0E44C6F8409}" srcOrd="2" destOrd="0" parTransId="{292C1A44-841C-4B6A-BE9D-6B6839982383}" sibTransId="{C3C9B388-BA7A-4085-A784-3171D0BC34B3}"/>
    <dgm:cxn modelId="{5C2AC5AB-D889-4268-A19C-FBD5AB115027}" srcId="{38F974AE-738B-408A-8EA9-2233E4CD5855}" destId="{23D199D1-67C9-4A9A-9B5E-BF117DF0AC2A}" srcOrd="0" destOrd="0" parTransId="{39394EB0-C319-45FA-8C8A-EEF1E02B75B3}" sibTransId="{E646804C-FAA7-4656-8055-6C7D71246A73}"/>
    <dgm:cxn modelId="{938ED1BF-C8B4-4B1B-987C-CD0591234DE0}" type="presOf" srcId="{23D199D1-67C9-4A9A-9B5E-BF117DF0AC2A}" destId="{49A6E4D9-7E88-4DDF-B97B-979284212435}" srcOrd="0" destOrd="0" presId="urn:microsoft.com/office/officeart/2005/8/layout/vList2"/>
    <dgm:cxn modelId="{F14B89DE-66EA-46AB-84CD-0BF73D90BB81}" srcId="{38F974AE-738B-408A-8EA9-2233E4CD5855}" destId="{13159F52-AD1A-48D5-8D51-08562A9D83E6}" srcOrd="1" destOrd="0" parTransId="{42C12539-3E44-47EB-9E15-C2248DDF0FA9}" sibTransId="{90C406BB-F711-4307-90CE-893CBBF6FEB5}"/>
    <dgm:cxn modelId="{D359D2D2-FCD0-4C54-B0E5-5573C48BA685}" type="presParOf" srcId="{78D4FDA7-1DB5-4C2A-AC67-876B75245EF6}" destId="{49A6E4D9-7E88-4DDF-B97B-979284212435}" srcOrd="0" destOrd="0" presId="urn:microsoft.com/office/officeart/2005/8/layout/vList2"/>
    <dgm:cxn modelId="{EEF091E0-9528-429B-8D97-63B508994A65}" type="presParOf" srcId="{78D4FDA7-1DB5-4C2A-AC67-876B75245EF6}" destId="{69F192BE-ED6A-4235-876E-3684CA39F536}" srcOrd="1" destOrd="0" presId="urn:microsoft.com/office/officeart/2005/8/layout/vList2"/>
    <dgm:cxn modelId="{877A9AAA-2637-4A05-BCCC-DDBCD8F85AB0}" type="presParOf" srcId="{78D4FDA7-1DB5-4C2A-AC67-876B75245EF6}" destId="{06C488A5-82D7-4E2E-9DFD-3B302E7D61BD}" srcOrd="2" destOrd="0" presId="urn:microsoft.com/office/officeart/2005/8/layout/vList2"/>
    <dgm:cxn modelId="{7BA1C119-2C80-4C4B-B97F-9A86C0CABD0D}" type="presParOf" srcId="{78D4FDA7-1DB5-4C2A-AC67-876B75245EF6}" destId="{24DD2C15-E7CF-4CE0-A202-A692D06A4F98}" srcOrd="3" destOrd="0" presId="urn:microsoft.com/office/officeart/2005/8/layout/vList2"/>
    <dgm:cxn modelId="{86E3426B-2BEC-49F1-BB0C-7C59BF2B4261}" type="presParOf" srcId="{78D4FDA7-1DB5-4C2A-AC67-876B75245EF6}" destId="{9AD777C9-B7A5-4968-84D3-3EA46730DA4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244F2CF-75A7-490B-BA6B-5749694F317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31A3F3B-F58A-4746-A23E-0DEEC3B30A81}">
      <dgm:prSet/>
      <dgm:spPr/>
      <dgm:t>
        <a:bodyPr/>
        <a:lstStyle/>
        <a:p>
          <a:r>
            <a:rPr lang="en-GB"/>
            <a:t>Asthma is a long-term disease that affects the lungs.</a:t>
          </a:r>
          <a:endParaRPr lang="en-US"/>
        </a:p>
      </dgm:t>
    </dgm:pt>
    <dgm:pt modelId="{FBFCA582-0B87-4A19-94F2-2A9EE7B85EE2}" type="parTrans" cxnId="{C7501DF8-9268-48D6-B631-E1BA756563F4}">
      <dgm:prSet/>
      <dgm:spPr/>
      <dgm:t>
        <a:bodyPr/>
        <a:lstStyle/>
        <a:p>
          <a:endParaRPr lang="en-US"/>
        </a:p>
      </dgm:t>
    </dgm:pt>
    <dgm:pt modelId="{33A55314-AA97-4FA5-B9C3-26DECA4DBD0D}" type="sibTrans" cxnId="{C7501DF8-9268-48D6-B631-E1BA756563F4}">
      <dgm:prSet/>
      <dgm:spPr/>
      <dgm:t>
        <a:bodyPr/>
        <a:lstStyle/>
        <a:p>
          <a:endParaRPr lang="en-US"/>
        </a:p>
      </dgm:t>
    </dgm:pt>
    <dgm:pt modelId="{AFBF01D2-8687-41C3-95DF-FF871EAA5A4F}">
      <dgm:prSet/>
      <dgm:spPr/>
      <dgm:t>
        <a:bodyPr/>
        <a:lstStyle/>
        <a:p>
          <a:r>
            <a:rPr lang="en-GB"/>
            <a:t>The air passages in the lungs become narrow due to inflammation and tightening of the muscles around the small airways. </a:t>
          </a:r>
          <a:endParaRPr lang="en-US"/>
        </a:p>
      </dgm:t>
    </dgm:pt>
    <dgm:pt modelId="{C2F5C257-7EF9-44D7-A689-C45E231460E4}" type="parTrans" cxnId="{CD23C4DF-AE4F-4A52-920B-E26B0577C471}">
      <dgm:prSet/>
      <dgm:spPr/>
      <dgm:t>
        <a:bodyPr/>
        <a:lstStyle/>
        <a:p>
          <a:endParaRPr lang="en-US"/>
        </a:p>
      </dgm:t>
    </dgm:pt>
    <dgm:pt modelId="{3D2A8133-812E-4F63-A376-1B2915A16DB7}" type="sibTrans" cxnId="{CD23C4DF-AE4F-4A52-920B-E26B0577C471}">
      <dgm:prSet/>
      <dgm:spPr/>
      <dgm:t>
        <a:bodyPr/>
        <a:lstStyle/>
        <a:p>
          <a:endParaRPr lang="en-US"/>
        </a:p>
      </dgm:t>
    </dgm:pt>
    <dgm:pt modelId="{84B90308-79BB-4640-90A4-700C8DE6030F}">
      <dgm:prSet/>
      <dgm:spPr/>
      <dgm:t>
        <a:bodyPr/>
        <a:lstStyle/>
        <a:p>
          <a:r>
            <a:rPr lang="en-GB"/>
            <a:t>National Health Service (2022)states that affects people of all ages and often starts in childhood, although it can also develop for the first time in adults.</a:t>
          </a:r>
          <a:endParaRPr lang="en-US"/>
        </a:p>
      </dgm:t>
    </dgm:pt>
    <dgm:pt modelId="{B30B1877-B5EC-4DC9-BC52-D86969020843}" type="parTrans" cxnId="{AC13F86B-22D7-4A02-BD63-B315FE7FBF8F}">
      <dgm:prSet/>
      <dgm:spPr/>
      <dgm:t>
        <a:bodyPr/>
        <a:lstStyle/>
        <a:p>
          <a:endParaRPr lang="en-US"/>
        </a:p>
      </dgm:t>
    </dgm:pt>
    <dgm:pt modelId="{D009E70E-008C-4143-8680-C128DA5A9B7F}" type="sibTrans" cxnId="{AC13F86B-22D7-4A02-BD63-B315FE7FBF8F}">
      <dgm:prSet/>
      <dgm:spPr/>
      <dgm:t>
        <a:bodyPr/>
        <a:lstStyle/>
        <a:p>
          <a:endParaRPr lang="en-US"/>
        </a:p>
      </dgm:t>
    </dgm:pt>
    <dgm:pt modelId="{88DD7C7D-3D4D-4E4F-B029-A0BD84DE5543}" type="pres">
      <dgm:prSet presAssocID="{F244F2CF-75A7-490B-BA6B-5749694F317A}" presName="linear" presStyleCnt="0">
        <dgm:presLayoutVars>
          <dgm:animLvl val="lvl"/>
          <dgm:resizeHandles val="exact"/>
        </dgm:presLayoutVars>
      </dgm:prSet>
      <dgm:spPr/>
    </dgm:pt>
    <dgm:pt modelId="{17B42A49-9E65-40F3-976F-F5AD9E211E57}" type="pres">
      <dgm:prSet presAssocID="{731A3F3B-F58A-4746-A23E-0DEEC3B30A81}" presName="parentText" presStyleLbl="node1" presStyleIdx="0" presStyleCnt="3">
        <dgm:presLayoutVars>
          <dgm:chMax val="0"/>
          <dgm:bulletEnabled val="1"/>
        </dgm:presLayoutVars>
      </dgm:prSet>
      <dgm:spPr/>
    </dgm:pt>
    <dgm:pt modelId="{7D26EACC-A07C-4322-8437-46E35366F644}" type="pres">
      <dgm:prSet presAssocID="{33A55314-AA97-4FA5-B9C3-26DECA4DBD0D}" presName="spacer" presStyleCnt="0"/>
      <dgm:spPr/>
    </dgm:pt>
    <dgm:pt modelId="{8823FA8B-B7E5-4F3A-8E5B-A5B5340956DD}" type="pres">
      <dgm:prSet presAssocID="{AFBF01D2-8687-41C3-95DF-FF871EAA5A4F}" presName="parentText" presStyleLbl="node1" presStyleIdx="1" presStyleCnt="3">
        <dgm:presLayoutVars>
          <dgm:chMax val="0"/>
          <dgm:bulletEnabled val="1"/>
        </dgm:presLayoutVars>
      </dgm:prSet>
      <dgm:spPr/>
    </dgm:pt>
    <dgm:pt modelId="{4E41C015-5D21-42B8-A361-DB0EAB317B00}" type="pres">
      <dgm:prSet presAssocID="{3D2A8133-812E-4F63-A376-1B2915A16DB7}" presName="spacer" presStyleCnt="0"/>
      <dgm:spPr/>
    </dgm:pt>
    <dgm:pt modelId="{DAEBAA62-B410-4A69-BE3C-94ECDBE3E1E6}" type="pres">
      <dgm:prSet presAssocID="{84B90308-79BB-4640-90A4-700C8DE6030F}" presName="parentText" presStyleLbl="node1" presStyleIdx="2" presStyleCnt="3">
        <dgm:presLayoutVars>
          <dgm:chMax val="0"/>
          <dgm:bulletEnabled val="1"/>
        </dgm:presLayoutVars>
      </dgm:prSet>
      <dgm:spPr/>
    </dgm:pt>
  </dgm:ptLst>
  <dgm:cxnLst>
    <dgm:cxn modelId="{AC13F86B-22D7-4A02-BD63-B315FE7FBF8F}" srcId="{F244F2CF-75A7-490B-BA6B-5749694F317A}" destId="{84B90308-79BB-4640-90A4-700C8DE6030F}" srcOrd="2" destOrd="0" parTransId="{B30B1877-B5EC-4DC9-BC52-D86969020843}" sibTransId="{D009E70E-008C-4143-8680-C128DA5A9B7F}"/>
    <dgm:cxn modelId="{EC90B770-0767-4CCE-B013-F9A2EC827DC0}" type="presOf" srcId="{F244F2CF-75A7-490B-BA6B-5749694F317A}" destId="{88DD7C7D-3D4D-4E4F-B029-A0BD84DE5543}" srcOrd="0" destOrd="0" presId="urn:microsoft.com/office/officeart/2005/8/layout/vList2"/>
    <dgm:cxn modelId="{9FC05C93-7DCE-4BE9-8CA2-55528E94712C}" type="presOf" srcId="{AFBF01D2-8687-41C3-95DF-FF871EAA5A4F}" destId="{8823FA8B-B7E5-4F3A-8E5B-A5B5340956DD}" srcOrd="0" destOrd="0" presId="urn:microsoft.com/office/officeart/2005/8/layout/vList2"/>
    <dgm:cxn modelId="{EA14DC96-6506-4D4E-A112-FAD0D483E3E6}" type="presOf" srcId="{731A3F3B-F58A-4746-A23E-0DEEC3B30A81}" destId="{17B42A49-9E65-40F3-976F-F5AD9E211E57}" srcOrd="0" destOrd="0" presId="urn:microsoft.com/office/officeart/2005/8/layout/vList2"/>
    <dgm:cxn modelId="{7FC04CDD-651A-4E70-8E46-9825B4CCE1F1}" type="presOf" srcId="{84B90308-79BB-4640-90A4-700C8DE6030F}" destId="{DAEBAA62-B410-4A69-BE3C-94ECDBE3E1E6}" srcOrd="0" destOrd="0" presId="urn:microsoft.com/office/officeart/2005/8/layout/vList2"/>
    <dgm:cxn modelId="{CD23C4DF-AE4F-4A52-920B-E26B0577C471}" srcId="{F244F2CF-75A7-490B-BA6B-5749694F317A}" destId="{AFBF01D2-8687-41C3-95DF-FF871EAA5A4F}" srcOrd="1" destOrd="0" parTransId="{C2F5C257-7EF9-44D7-A689-C45E231460E4}" sibTransId="{3D2A8133-812E-4F63-A376-1B2915A16DB7}"/>
    <dgm:cxn modelId="{C7501DF8-9268-48D6-B631-E1BA756563F4}" srcId="{F244F2CF-75A7-490B-BA6B-5749694F317A}" destId="{731A3F3B-F58A-4746-A23E-0DEEC3B30A81}" srcOrd="0" destOrd="0" parTransId="{FBFCA582-0B87-4A19-94F2-2A9EE7B85EE2}" sibTransId="{33A55314-AA97-4FA5-B9C3-26DECA4DBD0D}"/>
    <dgm:cxn modelId="{FDBD3CC8-B087-4B28-80DD-78F60066F463}" type="presParOf" srcId="{88DD7C7D-3D4D-4E4F-B029-A0BD84DE5543}" destId="{17B42A49-9E65-40F3-976F-F5AD9E211E57}" srcOrd="0" destOrd="0" presId="urn:microsoft.com/office/officeart/2005/8/layout/vList2"/>
    <dgm:cxn modelId="{1796B764-4B70-4F77-A428-6E4E34CBEF2D}" type="presParOf" srcId="{88DD7C7D-3D4D-4E4F-B029-A0BD84DE5543}" destId="{7D26EACC-A07C-4322-8437-46E35366F644}" srcOrd="1" destOrd="0" presId="urn:microsoft.com/office/officeart/2005/8/layout/vList2"/>
    <dgm:cxn modelId="{E6319705-C689-48C5-8408-51011F93ECBA}" type="presParOf" srcId="{88DD7C7D-3D4D-4E4F-B029-A0BD84DE5543}" destId="{8823FA8B-B7E5-4F3A-8E5B-A5B5340956DD}" srcOrd="2" destOrd="0" presId="urn:microsoft.com/office/officeart/2005/8/layout/vList2"/>
    <dgm:cxn modelId="{FCA36D1E-493B-4EA3-8FCA-F9278CC484D0}" type="presParOf" srcId="{88DD7C7D-3D4D-4E4F-B029-A0BD84DE5543}" destId="{4E41C015-5D21-42B8-A361-DB0EAB317B00}" srcOrd="3" destOrd="0" presId="urn:microsoft.com/office/officeart/2005/8/layout/vList2"/>
    <dgm:cxn modelId="{6181A8C4-14AE-4B05-B07D-18B027219F2F}" type="presParOf" srcId="{88DD7C7D-3D4D-4E4F-B029-A0BD84DE5543}" destId="{DAEBAA62-B410-4A69-BE3C-94ECDBE3E1E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79C443B-46F5-4816-B7B9-B88FDCC98540}" type="doc">
      <dgm:prSet loTypeId="urn:microsoft.com/office/officeart/2005/8/layout/hierarchy1" loCatId="hierarchy" qsTypeId="urn:microsoft.com/office/officeart/2005/8/quickstyle/simple1" qsCatId="simple" csTypeId="urn:microsoft.com/office/officeart/2018/5/colors/Iconchunking_neutralicon_colorful1" csCatId="colorful" phldr="1"/>
      <dgm:spPr/>
      <dgm:t>
        <a:bodyPr/>
        <a:lstStyle/>
        <a:p>
          <a:endParaRPr lang="en-US"/>
        </a:p>
      </dgm:t>
    </dgm:pt>
    <dgm:pt modelId="{9582E88A-8866-4D56-8764-40EE492825A9}">
      <dgm:prSet/>
      <dgm:spPr/>
      <dgm:t>
        <a:bodyPr/>
        <a:lstStyle/>
        <a:p>
          <a:pPr>
            <a:lnSpc>
              <a:spcPct val="100000"/>
            </a:lnSpc>
            <a:defRPr cap="all"/>
          </a:pPr>
          <a:r>
            <a:rPr lang="en-GB"/>
            <a:t>Coughing </a:t>
          </a:r>
          <a:endParaRPr lang="en-US"/>
        </a:p>
      </dgm:t>
    </dgm:pt>
    <dgm:pt modelId="{019898BE-9150-498A-8C6B-2CB419A83BEC}" type="parTrans" cxnId="{20FE36A8-4E83-4214-949D-2997BA7740EC}">
      <dgm:prSet/>
      <dgm:spPr/>
      <dgm:t>
        <a:bodyPr/>
        <a:lstStyle/>
        <a:p>
          <a:endParaRPr lang="en-US"/>
        </a:p>
      </dgm:t>
    </dgm:pt>
    <dgm:pt modelId="{74D7A171-CCF3-40C3-8459-64050606C73E}" type="sibTrans" cxnId="{20FE36A8-4E83-4214-949D-2997BA7740EC}">
      <dgm:prSet/>
      <dgm:spPr/>
      <dgm:t>
        <a:bodyPr/>
        <a:lstStyle/>
        <a:p>
          <a:endParaRPr lang="en-US"/>
        </a:p>
      </dgm:t>
    </dgm:pt>
    <dgm:pt modelId="{9F21A633-FE9E-4175-8E80-17ED8E37BF2D}">
      <dgm:prSet/>
      <dgm:spPr/>
      <dgm:t>
        <a:bodyPr/>
        <a:lstStyle/>
        <a:p>
          <a:pPr>
            <a:lnSpc>
              <a:spcPct val="100000"/>
            </a:lnSpc>
            <a:defRPr cap="all"/>
          </a:pPr>
          <a:r>
            <a:rPr lang="en-GB"/>
            <a:t>Wheezing</a:t>
          </a:r>
          <a:endParaRPr lang="en-US"/>
        </a:p>
      </dgm:t>
    </dgm:pt>
    <dgm:pt modelId="{8AFE6CEB-924E-4652-965D-58E0A99E9508}" type="parTrans" cxnId="{149BCD56-1C8A-41C1-BA93-E6FE4F96AD0C}">
      <dgm:prSet/>
      <dgm:spPr/>
      <dgm:t>
        <a:bodyPr/>
        <a:lstStyle/>
        <a:p>
          <a:endParaRPr lang="en-US"/>
        </a:p>
      </dgm:t>
    </dgm:pt>
    <dgm:pt modelId="{A6C31DF1-8DF2-4913-BEB4-A9FDDC536FEE}" type="sibTrans" cxnId="{149BCD56-1C8A-41C1-BA93-E6FE4F96AD0C}">
      <dgm:prSet/>
      <dgm:spPr/>
      <dgm:t>
        <a:bodyPr/>
        <a:lstStyle/>
        <a:p>
          <a:endParaRPr lang="en-US"/>
        </a:p>
      </dgm:t>
    </dgm:pt>
    <dgm:pt modelId="{9226C8C1-787E-4AFE-8E6C-36932DE1AC13}">
      <dgm:prSet/>
      <dgm:spPr/>
      <dgm:t>
        <a:bodyPr/>
        <a:lstStyle/>
        <a:p>
          <a:pPr>
            <a:lnSpc>
              <a:spcPct val="100000"/>
            </a:lnSpc>
            <a:defRPr cap="all"/>
          </a:pPr>
          <a:r>
            <a:rPr lang="en-GB"/>
            <a:t>Shortness of breath</a:t>
          </a:r>
          <a:endParaRPr lang="en-US"/>
        </a:p>
      </dgm:t>
    </dgm:pt>
    <dgm:pt modelId="{C68391D0-A846-4D72-9692-E523BB59D5CD}" type="parTrans" cxnId="{552A76E7-6E9B-49D3-8211-1CE240342D0D}">
      <dgm:prSet/>
      <dgm:spPr/>
      <dgm:t>
        <a:bodyPr/>
        <a:lstStyle/>
        <a:p>
          <a:endParaRPr lang="en-US"/>
        </a:p>
      </dgm:t>
    </dgm:pt>
    <dgm:pt modelId="{E2078359-3AA4-4921-A592-E5FDD5A0ACDB}" type="sibTrans" cxnId="{552A76E7-6E9B-49D3-8211-1CE240342D0D}">
      <dgm:prSet/>
      <dgm:spPr/>
      <dgm:t>
        <a:bodyPr/>
        <a:lstStyle/>
        <a:p>
          <a:endParaRPr lang="en-US"/>
        </a:p>
      </dgm:t>
    </dgm:pt>
    <dgm:pt modelId="{E9E7A5F0-B576-4B80-B133-6ECDB27A2FCB}">
      <dgm:prSet/>
      <dgm:spPr/>
      <dgm:t>
        <a:bodyPr/>
        <a:lstStyle/>
        <a:p>
          <a:pPr>
            <a:lnSpc>
              <a:spcPct val="100000"/>
            </a:lnSpc>
            <a:defRPr cap="all"/>
          </a:pPr>
          <a:r>
            <a:rPr lang="en-GB"/>
            <a:t>Chest tighness</a:t>
          </a:r>
          <a:endParaRPr lang="en-US"/>
        </a:p>
      </dgm:t>
    </dgm:pt>
    <dgm:pt modelId="{2ECCF4DE-D61B-410D-A781-1CD79E1CC01A}" type="parTrans" cxnId="{57E5F12A-5A4C-4948-82E1-2948C1683004}">
      <dgm:prSet/>
      <dgm:spPr/>
      <dgm:t>
        <a:bodyPr/>
        <a:lstStyle/>
        <a:p>
          <a:endParaRPr lang="en-US"/>
        </a:p>
      </dgm:t>
    </dgm:pt>
    <dgm:pt modelId="{E42BEE3A-B697-496E-9E7E-0A83BDE12EDE}" type="sibTrans" cxnId="{57E5F12A-5A4C-4948-82E1-2948C1683004}">
      <dgm:prSet/>
      <dgm:spPr/>
      <dgm:t>
        <a:bodyPr/>
        <a:lstStyle/>
        <a:p>
          <a:endParaRPr lang="en-US"/>
        </a:p>
      </dgm:t>
    </dgm:pt>
    <dgm:pt modelId="{10A7E06A-5CA8-43FE-8582-9EDD6B9662E5}" type="pres">
      <dgm:prSet presAssocID="{179C443B-46F5-4816-B7B9-B88FDCC98540}" presName="hierChild1" presStyleCnt="0">
        <dgm:presLayoutVars>
          <dgm:chPref val="1"/>
          <dgm:dir/>
          <dgm:animOne val="branch"/>
          <dgm:animLvl val="lvl"/>
          <dgm:resizeHandles/>
        </dgm:presLayoutVars>
      </dgm:prSet>
      <dgm:spPr/>
    </dgm:pt>
    <dgm:pt modelId="{C77F6084-589F-4D83-AD3F-905674A6E397}" type="pres">
      <dgm:prSet presAssocID="{9582E88A-8866-4D56-8764-40EE492825A9}" presName="hierRoot1" presStyleCnt="0"/>
      <dgm:spPr/>
    </dgm:pt>
    <dgm:pt modelId="{E32A0E5C-230E-4684-B94F-BB8280F190F1}" type="pres">
      <dgm:prSet presAssocID="{9582E88A-8866-4D56-8764-40EE492825A9}" presName="composite" presStyleCnt="0"/>
      <dgm:spPr/>
    </dgm:pt>
    <dgm:pt modelId="{03AEE1E1-A222-435E-AB5C-B8A3942F9D48}" type="pres">
      <dgm:prSet presAssocID="{9582E88A-8866-4D56-8764-40EE492825A9}" presName="background" presStyleLbl="node0" presStyleIdx="0" presStyleCnt="4"/>
      <dgm:spPr/>
    </dgm:pt>
    <dgm:pt modelId="{239850BC-A7F4-4EB8-9C20-005FAD38A5BD}" type="pres">
      <dgm:prSet presAssocID="{9582E88A-8866-4D56-8764-40EE492825A9}" presName="text" presStyleLbl="fgAcc0" presStyleIdx="0" presStyleCnt="4">
        <dgm:presLayoutVars>
          <dgm:chPref val="3"/>
        </dgm:presLayoutVars>
      </dgm:prSet>
      <dgm:spPr/>
    </dgm:pt>
    <dgm:pt modelId="{9593EAB8-F96C-4073-A925-11FFBF629FD5}" type="pres">
      <dgm:prSet presAssocID="{9582E88A-8866-4D56-8764-40EE492825A9}" presName="hierChild2" presStyleCnt="0"/>
      <dgm:spPr/>
    </dgm:pt>
    <dgm:pt modelId="{5D6BEAE1-5265-4D3F-A4BE-8093E1F589B6}" type="pres">
      <dgm:prSet presAssocID="{9F21A633-FE9E-4175-8E80-17ED8E37BF2D}" presName="hierRoot1" presStyleCnt="0"/>
      <dgm:spPr/>
    </dgm:pt>
    <dgm:pt modelId="{C59B70EE-0A3F-4244-88F7-62C5780C9F31}" type="pres">
      <dgm:prSet presAssocID="{9F21A633-FE9E-4175-8E80-17ED8E37BF2D}" presName="composite" presStyleCnt="0"/>
      <dgm:spPr/>
    </dgm:pt>
    <dgm:pt modelId="{8C8A8925-536D-4BA3-9ECA-D454D1F86920}" type="pres">
      <dgm:prSet presAssocID="{9F21A633-FE9E-4175-8E80-17ED8E37BF2D}" presName="background" presStyleLbl="node0" presStyleIdx="1" presStyleCnt="4"/>
      <dgm:spPr/>
    </dgm:pt>
    <dgm:pt modelId="{629EFD39-2847-4B15-A822-2CA0DE231FA5}" type="pres">
      <dgm:prSet presAssocID="{9F21A633-FE9E-4175-8E80-17ED8E37BF2D}" presName="text" presStyleLbl="fgAcc0" presStyleIdx="1" presStyleCnt="4">
        <dgm:presLayoutVars>
          <dgm:chPref val="3"/>
        </dgm:presLayoutVars>
      </dgm:prSet>
      <dgm:spPr/>
    </dgm:pt>
    <dgm:pt modelId="{9D61F127-7CCA-4620-A790-3DE67B61B6B5}" type="pres">
      <dgm:prSet presAssocID="{9F21A633-FE9E-4175-8E80-17ED8E37BF2D}" presName="hierChild2" presStyleCnt="0"/>
      <dgm:spPr/>
    </dgm:pt>
    <dgm:pt modelId="{28ED4467-0AE9-496A-B66F-79E026C2CF90}" type="pres">
      <dgm:prSet presAssocID="{9226C8C1-787E-4AFE-8E6C-36932DE1AC13}" presName="hierRoot1" presStyleCnt="0"/>
      <dgm:spPr/>
    </dgm:pt>
    <dgm:pt modelId="{395A8323-49A3-4874-B612-CFCE075546A1}" type="pres">
      <dgm:prSet presAssocID="{9226C8C1-787E-4AFE-8E6C-36932DE1AC13}" presName="composite" presStyleCnt="0"/>
      <dgm:spPr/>
    </dgm:pt>
    <dgm:pt modelId="{D66AE5C9-02E7-4EDF-B1AA-CE754EA1647D}" type="pres">
      <dgm:prSet presAssocID="{9226C8C1-787E-4AFE-8E6C-36932DE1AC13}" presName="background" presStyleLbl="node0" presStyleIdx="2" presStyleCnt="4"/>
      <dgm:spPr/>
    </dgm:pt>
    <dgm:pt modelId="{192165C1-A6E7-4E11-B877-85580EC61CA3}" type="pres">
      <dgm:prSet presAssocID="{9226C8C1-787E-4AFE-8E6C-36932DE1AC13}" presName="text" presStyleLbl="fgAcc0" presStyleIdx="2" presStyleCnt="4">
        <dgm:presLayoutVars>
          <dgm:chPref val="3"/>
        </dgm:presLayoutVars>
      </dgm:prSet>
      <dgm:spPr/>
    </dgm:pt>
    <dgm:pt modelId="{81AD3249-1DED-490E-A8CD-3DB8FC872606}" type="pres">
      <dgm:prSet presAssocID="{9226C8C1-787E-4AFE-8E6C-36932DE1AC13}" presName="hierChild2" presStyleCnt="0"/>
      <dgm:spPr/>
    </dgm:pt>
    <dgm:pt modelId="{3D3B1307-C34F-4488-B26B-32CCA1B6648A}" type="pres">
      <dgm:prSet presAssocID="{E9E7A5F0-B576-4B80-B133-6ECDB27A2FCB}" presName="hierRoot1" presStyleCnt="0"/>
      <dgm:spPr/>
    </dgm:pt>
    <dgm:pt modelId="{8A9D5B43-3E13-4C03-8828-7D2AFD5D8D70}" type="pres">
      <dgm:prSet presAssocID="{E9E7A5F0-B576-4B80-B133-6ECDB27A2FCB}" presName="composite" presStyleCnt="0"/>
      <dgm:spPr/>
    </dgm:pt>
    <dgm:pt modelId="{71653B27-75CE-4A12-805B-69EBF75CB93E}" type="pres">
      <dgm:prSet presAssocID="{E9E7A5F0-B576-4B80-B133-6ECDB27A2FCB}" presName="background" presStyleLbl="node0" presStyleIdx="3" presStyleCnt="4"/>
      <dgm:spPr/>
    </dgm:pt>
    <dgm:pt modelId="{C80370D5-DD38-4EC3-8DA8-D8345139F763}" type="pres">
      <dgm:prSet presAssocID="{E9E7A5F0-B576-4B80-B133-6ECDB27A2FCB}" presName="text" presStyleLbl="fgAcc0" presStyleIdx="3" presStyleCnt="4">
        <dgm:presLayoutVars>
          <dgm:chPref val="3"/>
        </dgm:presLayoutVars>
      </dgm:prSet>
      <dgm:spPr/>
    </dgm:pt>
    <dgm:pt modelId="{CD892661-2F9A-4A68-85B1-BFE9C76057FC}" type="pres">
      <dgm:prSet presAssocID="{E9E7A5F0-B576-4B80-B133-6ECDB27A2FCB}" presName="hierChild2" presStyleCnt="0"/>
      <dgm:spPr/>
    </dgm:pt>
  </dgm:ptLst>
  <dgm:cxnLst>
    <dgm:cxn modelId="{D2F93D17-DC24-4FD7-8B3D-A8B537C534D5}" type="presOf" srcId="{9F21A633-FE9E-4175-8E80-17ED8E37BF2D}" destId="{629EFD39-2847-4B15-A822-2CA0DE231FA5}" srcOrd="0" destOrd="0" presId="urn:microsoft.com/office/officeart/2005/8/layout/hierarchy1"/>
    <dgm:cxn modelId="{57E5F12A-5A4C-4948-82E1-2948C1683004}" srcId="{179C443B-46F5-4816-B7B9-B88FDCC98540}" destId="{E9E7A5F0-B576-4B80-B133-6ECDB27A2FCB}" srcOrd="3" destOrd="0" parTransId="{2ECCF4DE-D61B-410D-A781-1CD79E1CC01A}" sibTransId="{E42BEE3A-B697-496E-9E7E-0A83BDE12EDE}"/>
    <dgm:cxn modelId="{8E2C012B-54D0-4205-9DBE-DBA5BC766023}" type="presOf" srcId="{E9E7A5F0-B576-4B80-B133-6ECDB27A2FCB}" destId="{C80370D5-DD38-4EC3-8DA8-D8345139F763}" srcOrd="0" destOrd="0" presId="urn:microsoft.com/office/officeart/2005/8/layout/hierarchy1"/>
    <dgm:cxn modelId="{3D7CCF37-83EA-4940-90D8-30A3FD7EA5AA}" type="presOf" srcId="{9226C8C1-787E-4AFE-8E6C-36932DE1AC13}" destId="{192165C1-A6E7-4E11-B877-85580EC61CA3}" srcOrd="0" destOrd="0" presId="urn:microsoft.com/office/officeart/2005/8/layout/hierarchy1"/>
    <dgm:cxn modelId="{3DAA756C-BA50-4FCC-B1E4-62EA755D85F1}" type="presOf" srcId="{179C443B-46F5-4816-B7B9-B88FDCC98540}" destId="{10A7E06A-5CA8-43FE-8582-9EDD6B9662E5}" srcOrd="0" destOrd="0" presId="urn:microsoft.com/office/officeart/2005/8/layout/hierarchy1"/>
    <dgm:cxn modelId="{149BCD56-1C8A-41C1-BA93-E6FE4F96AD0C}" srcId="{179C443B-46F5-4816-B7B9-B88FDCC98540}" destId="{9F21A633-FE9E-4175-8E80-17ED8E37BF2D}" srcOrd="1" destOrd="0" parTransId="{8AFE6CEB-924E-4652-965D-58E0A99E9508}" sibTransId="{A6C31DF1-8DF2-4913-BEB4-A9FDDC536FEE}"/>
    <dgm:cxn modelId="{20FE36A8-4E83-4214-949D-2997BA7740EC}" srcId="{179C443B-46F5-4816-B7B9-B88FDCC98540}" destId="{9582E88A-8866-4D56-8764-40EE492825A9}" srcOrd="0" destOrd="0" parTransId="{019898BE-9150-498A-8C6B-2CB419A83BEC}" sibTransId="{74D7A171-CCF3-40C3-8459-64050606C73E}"/>
    <dgm:cxn modelId="{C6B053DA-356A-4EFC-82B6-7AEE85304E6B}" type="presOf" srcId="{9582E88A-8866-4D56-8764-40EE492825A9}" destId="{239850BC-A7F4-4EB8-9C20-005FAD38A5BD}" srcOrd="0" destOrd="0" presId="urn:microsoft.com/office/officeart/2005/8/layout/hierarchy1"/>
    <dgm:cxn modelId="{552A76E7-6E9B-49D3-8211-1CE240342D0D}" srcId="{179C443B-46F5-4816-B7B9-B88FDCC98540}" destId="{9226C8C1-787E-4AFE-8E6C-36932DE1AC13}" srcOrd="2" destOrd="0" parTransId="{C68391D0-A846-4D72-9692-E523BB59D5CD}" sibTransId="{E2078359-3AA4-4921-A592-E5FDD5A0ACDB}"/>
    <dgm:cxn modelId="{9F1F345A-0A7B-43B6-B318-F89EE1399725}" type="presParOf" srcId="{10A7E06A-5CA8-43FE-8582-9EDD6B9662E5}" destId="{C77F6084-589F-4D83-AD3F-905674A6E397}" srcOrd="0" destOrd="0" presId="urn:microsoft.com/office/officeart/2005/8/layout/hierarchy1"/>
    <dgm:cxn modelId="{7D82CF6E-77B0-402B-B202-C147B96A8D63}" type="presParOf" srcId="{C77F6084-589F-4D83-AD3F-905674A6E397}" destId="{E32A0E5C-230E-4684-B94F-BB8280F190F1}" srcOrd="0" destOrd="0" presId="urn:microsoft.com/office/officeart/2005/8/layout/hierarchy1"/>
    <dgm:cxn modelId="{2E660D36-AC3C-4DCD-8568-49D68727B791}" type="presParOf" srcId="{E32A0E5C-230E-4684-B94F-BB8280F190F1}" destId="{03AEE1E1-A222-435E-AB5C-B8A3942F9D48}" srcOrd="0" destOrd="0" presId="urn:microsoft.com/office/officeart/2005/8/layout/hierarchy1"/>
    <dgm:cxn modelId="{74C5A290-6CFE-4933-A880-B26E0F9D3B78}" type="presParOf" srcId="{E32A0E5C-230E-4684-B94F-BB8280F190F1}" destId="{239850BC-A7F4-4EB8-9C20-005FAD38A5BD}" srcOrd="1" destOrd="0" presId="urn:microsoft.com/office/officeart/2005/8/layout/hierarchy1"/>
    <dgm:cxn modelId="{8AA0E8DA-7283-4128-80EB-F42E0386085C}" type="presParOf" srcId="{C77F6084-589F-4D83-AD3F-905674A6E397}" destId="{9593EAB8-F96C-4073-A925-11FFBF629FD5}" srcOrd="1" destOrd="0" presId="urn:microsoft.com/office/officeart/2005/8/layout/hierarchy1"/>
    <dgm:cxn modelId="{02BCEE9D-5966-4EE1-A431-6E83E566D033}" type="presParOf" srcId="{10A7E06A-5CA8-43FE-8582-9EDD6B9662E5}" destId="{5D6BEAE1-5265-4D3F-A4BE-8093E1F589B6}" srcOrd="1" destOrd="0" presId="urn:microsoft.com/office/officeart/2005/8/layout/hierarchy1"/>
    <dgm:cxn modelId="{137D1675-EE56-4CE9-A476-215A04B2CCB8}" type="presParOf" srcId="{5D6BEAE1-5265-4D3F-A4BE-8093E1F589B6}" destId="{C59B70EE-0A3F-4244-88F7-62C5780C9F31}" srcOrd="0" destOrd="0" presId="urn:microsoft.com/office/officeart/2005/8/layout/hierarchy1"/>
    <dgm:cxn modelId="{D697CB26-FD92-4C2D-90E1-E3C98C8FB7A8}" type="presParOf" srcId="{C59B70EE-0A3F-4244-88F7-62C5780C9F31}" destId="{8C8A8925-536D-4BA3-9ECA-D454D1F86920}" srcOrd="0" destOrd="0" presId="urn:microsoft.com/office/officeart/2005/8/layout/hierarchy1"/>
    <dgm:cxn modelId="{CD5C095F-DED4-4E7E-88D2-CF54DC41F75A}" type="presParOf" srcId="{C59B70EE-0A3F-4244-88F7-62C5780C9F31}" destId="{629EFD39-2847-4B15-A822-2CA0DE231FA5}" srcOrd="1" destOrd="0" presId="urn:microsoft.com/office/officeart/2005/8/layout/hierarchy1"/>
    <dgm:cxn modelId="{EDC38506-D3A8-4098-9AD4-B7F64B2E30E8}" type="presParOf" srcId="{5D6BEAE1-5265-4D3F-A4BE-8093E1F589B6}" destId="{9D61F127-7CCA-4620-A790-3DE67B61B6B5}" srcOrd="1" destOrd="0" presId="urn:microsoft.com/office/officeart/2005/8/layout/hierarchy1"/>
    <dgm:cxn modelId="{EF1DB0F1-8149-4D87-A4EB-7FE2A3F3F1DB}" type="presParOf" srcId="{10A7E06A-5CA8-43FE-8582-9EDD6B9662E5}" destId="{28ED4467-0AE9-496A-B66F-79E026C2CF90}" srcOrd="2" destOrd="0" presId="urn:microsoft.com/office/officeart/2005/8/layout/hierarchy1"/>
    <dgm:cxn modelId="{F50C089E-F131-4872-94F2-C4BB4F4350FE}" type="presParOf" srcId="{28ED4467-0AE9-496A-B66F-79E026C2CF90}" destId="{395A8323-49A3-4874-B612-CFCE075546A1}" srcOrd="0" destOrd="0" presId="urn:microsoft.com/office/officeart/2005/8/layout/hierarchy1"/>
    <dgm:cxn modelId="{494082E1-5AFC-4490-8425-1ECEB7BB316E}" type="presParOf" srcId="{395A8323-49A3-4874-B612-CFCE075546A1}" destId="{D66AE5C9-02E7-4EDF-B1AA-CE754EA1647D}" srcOrd="0" destOrd="0" presId="urn:microsoft.com/office/officeart/2005/8/layout/hierarchy1"/>
    <dgm:cxn modelId="{DACD4281-460A-4350-8B44-4C7C28D958B6}" type="presParOf" srcId="{395A8323-49A3-4874-B612-CFCE075546A1}" destId="{192165C1-A6E7-4E11-B877-85580EC61CA3}" srcOrd="1" destOrd="0" presId="urn:microsoft.com/office/officeart/2005/8/layout/hierarchy1"/>
    <dgm:cxn modelId="{CAA09559-9843-4AE7-8228-8F7288E3321D}" type="presParOf" srcId="{28ED4467-0AE9-496A-B66F-79E026C2CF90}" destId="{81AD3249-1DED-490E-A8CD-3DB8FC872606}" srcOrd="1" destOrd="0" presId="urn:microsoft.com/office/officeart/2005/8/layout/hierarchy1"/>
    <dgm:cxn modelId="{98487E6A-AEDC-4A77-B001-A4191EF6E71A}" type="presParOf" srcId="{10A7E06A-5CA8-43FE-8582-9EDD6B9662E5}" destId="{3D3B1307-C34F-4488-B26B-32CCA1B6648A}" srcOrd="3" destOrd="0" presId="urn:microsoft.com/office/officeart/2005/8/layout/hierarchy1"/>
    <dgm:cxn modelId="{F99C46A6-DC5D-4866-A307-A5D02CB64E44}" type="presParOf" srcId="{3D3B1307-C34F-4488-B26B-32CCA1B6648A}" destId="{8A9D5B43-3E13-4C03-8828-7D2AFD5D8D70}" srcOrd="0" destOrd="0" presId="urn:microsoft.com/office/officeart/2005/8/layout/hierarchy1"/>
    <dgm:cxn modelId="{094429B3-F075-4466-BF2F-74699D428116}" type="presParOf" srcId="{8A9D5B43-3E13-4C03-8828-7D2AFD5D8D70}" destId="{71653B27-75CE-4A12-805B-69EBF75CB93E}" srcOrd="0" destOrd="0" presId="urn:microsoft.com/office/officeart/2005/8/layout/hierarchy1"/>
    <dgm:cxn modelId="{B4DE7B4C-04BC-4E4E-95B9-CAEEF7BF2B58}" type="presParOf" srcId="{8A9D5B43-3E13-4C03-8828-7D2AFD5D8D70}" destId="{C80370D5-DD38-4EC3-8DA8-D8345139F763}" srcOrd="1" destOrd="0" presId="urn:microsoft.com/office/officeart/2005/8/layout/hierarchy1"/>
    <dgm:cxn modelId="{F47C6170-F02C-42F8-A3E2-4092BBF9DCF6}" type="presParOf" srcId="{3D3B1307-C34F-4488-B26B-32CCA1B6648A}" destId="{CD892661-2F9A-4A68-85B1-BFE9C76057F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D2C3431-EB31-4B96-B943-BEA36787D4A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100EB84-624D-486B-87C3-E2650A928991}">
      <dgm:prSet/>
      <dgm:spPr/>
      <dgm:t>
        <a:bodyPr/>
        <a:lstStyle/>
        <a:p>
          <a:r>
            <a:rPr lang="en-GB"/>
            <a:t>There are several types of medicine for asthma such as inhalers.</a:t>
          </a:r>
          <a:endParaRPr lang="en-US"/>
        </a:p>
      </dgm:t>
    </dgm:pt>
    <dgm:pt modelId="{7F25E34C-392D-4311-9975-6056C96764CA}" type="parTrans" cxnId="{F6BEC538-08BA-43F6-8B42-91B64FC2911B}">
      <dgm:prSet/>
      <dgm:spPr/>
      <dgm:t>
        <a:bodyPr/>
        <a:lstStyle/>
        <a:p>
          <a:endParaRPr lang="en-US"/>
        </a:p>
      </dgm:t>
    </dgm:pt>
    <dgm:pt modelId="{6FBB4BCC-AD0A-457A-92F4-B338AB24D59E}" type="sibTrans" cxnId="{F6BEC538-08BA-43F6-8B42-91B64FC2911B}">
      <dgm:prSet/>
      <dgm:spPr/>
      <dgm:t>
        <a:bodyPr/>
        <a:lstStyle/>
        <a:p>
          <a:endParaRPr lang="en-US"/>
        </a:p>
      </dgm:t>
    </dgm:pt>
    <dgm:pt modelId="{DB3C5F27-062F-4916-8EB4-90E8029119CC}">
      <dgm:prSet/>
      <dgm:spPr/>
      <dgm:t>
        <a:bodyPr/>
        <a:lstStyle/>
        <a:p>
          <a:r>
            <a:rPr lang="en-GB"/>
            <a:t>Quick relief medicine used them at first sign of symptoms.</a:t>
          </a:r>
          <a:endParaRPr lang="en-US"/>
        </a:p>
      </dgm:t>
    </dgm:pt>
    <dgm:pt modelId="{6AAC35F8-19B4-47B8-B8B7-CBC1A62517DB}" type="parTrans" cxnId="{BAF41E55-15C3-4D9F-AF03-6355EC52F681}">
      <dgm:prSet/>
      <dgm:spPr/>
      <dgm:t>
        <a:bodyPr/>
        <a:lstStyle/>
        <a:p>
          <a:endParaRPr lang="en-US"/>
        </a:p>
      </dgm:t>
    </dgm:pt>
    <dgm:pt modelId="{89B7DB8B-0B4F-4682-A848-30C655BA1871}" type="sibTrans" cxnId="{BAF41E55-15C3-4D9F-AF03-6355EC52F681}">
      <dgm:prSet/>
      <dgm:spPr/>
      <dgm:t>
        <a:bodyPr/>
        <a:lstStyle/>
        <a:p>
          <a:endParaRPr lang="en-US"/>
        </a:p>
      </dgm:t>
    </dgm:pt>
    <dgm:pt modelId="{1DC8A750-D66A-4DB6-9128-0486693024FF}">
      <dgm:prSet/>
      <dgm:spPr/>
      <dgm:t>
        <a:bodyPr/>
        <a:lstStyle/>
        <a:p>
          <a:r>
            <a:rPr lang="en-GB"/>
            <a:t>Helps to control asthma by correcting the underling change in airways such as swelling.</a:t>
          </a:r>
          <a:endParaRPr lang="en-US"/>
        </a:p>
      </dgm:t>
    </dgm:pt>
    <dgm:pt modelId="{69BAC180-4B68-40AD-BD89-987C57D4B9AC}" type="parTrans" cxnId="{44EEFD70-35D5-40EF-9082-E8FDA6BE0539}">
      <dgm:prSet/>
      <dgm:spPr/>
      <dgm:t>
        <a:bodyPr/>
        <a:lstStyle/>
        <a:p>
          <a:endParaRPr lang="en-US"/>
        </a:p>
      </dgm:t>
    </dgm:pt>
    <dgm:pt modelId="{56D43ABA-0282-4B74-98B8-649B578366A6}" type="sibTrans" cxnId="{44EEFD70-35D5-40EF-9082-E8FDA6BE0539}">
      <dgm:prSet/>
      <dgm:spPr/>
      <dgm:t>
        <a:bodyPr/>
        <a:lstStyle/>
        <a:p>
          <a:endParaRPr lang="en-US"/>
        </a:p>
      </dgm:t>
    </dgm:pt>
    <dgm:pt modelId="{1CED22C4-BBF5-434B-8544-7704156537B8}" type="pres">
      <dgm:prSet presAssocID="{2D2C3431-EB31-4B96-B943-BEA36787D4A1}" presName="linear" presStyleCnt="0">
        <dgm:presLayoutVars>
          <dgm:animLvl val="lvl"/>
          <dgm:resizeHandles val="exact"/>
        </dgm:presLayoutVars>
      </dgm:prSet>
      <dgm:spPr/>
    </dgm:pt>
    <dgm:pt modelId="{B8E6EDA0-0441-44EC-8755-212EB62E576E}" type="pres">
      <dgm:prSet presAssocID="{D100EB84-624D-486B-87C3-E2650A928991}" presName="parentText" presStyleLbl="node1" presStyleIdx="0" presStyleCnt="3">
        <dgm:presLayoutVars>
          <dgm:chMax val="0"/>
          <dgm:bulletEnabled val="1"/>
        </dgm:presLayoutVars>
      </dgm:prSet>
      <dgm:spPr/>
    </dgm:pt>
    <dgm:pt modelId="{72A7ADBF-AE4D-492E-8833-B168D9FE40BF}" type="pres">
      <dgm:prSet presAssocID="{6FBB4BCC-AD0A-457A-92F4-B338AB24D59E}" presName="spacer" presStyleCnt="0"/>
      <dgm:spPr/>
    </dgm:pt>
    <dgm:pt modelId="{F1C130FB-B162-42F0-BF53-BE7277D490AC}" type="pres">
      <dgm:prSet presAssocID="{DB3C5F27-062F-4916-8EB4-90E8029119CC}" presName="parentText" presStyleLbl="node1" presStyleIdx="1" presStyleCnt="3">
        <dgm:presLayoutVars>
          <dgm:chMax val="0"/>
          <dgm:bulletEnabled val="1"/>
        </dgm:presLayoutVars>
      </dgm:prSet>
      <dgm:spPr/>
    </dgm:pt>
    <dgm:pt modelId="{150B6CE8-D5D7-43B5-BFC3-4F9214185571}" type="pres">
      <dgm:prSet presAssocID="{89B7DB8B-0B4F-4682-A848-30C655BA1871}" presName="spacer" presStyleCnt="0"/>
      <dgm:spPr/>
    </dgm:pt>
    <dgm:pt modelId="{A0CAEAC0-40F3-4020-9280-D7B3A30445C9}" type="pres">
      <dgm:prSet presAssocID="{1DC8A750-D66A-4DB6-9128-0486693024FF}" presName="parentText" presStyleLbl="node1" presStyleIdx="2" presStyleCnt="3">
        <dgm:presLayoutVars>
          <dgm:chMax val="0"/>
          <dgm:bulletEnabled val="1"/>
        </dgm:presLayoutVars>
      </dgm:prSet>
      <dgm:spPr/>
    </dgm:pt>
  </dgm:ptLst>
  <dgm:cxnLst>
    <dgm:cxn modelId="{4ED75D1C-A79E-4CA3-A08D-BC24610380DB}" type="presOf" srcId="{DB3C5F27-062F-4916-8EB4-90E8029119CC}" destId="{F1C130FB-B162-42F0-BF53-BE7277D490AC}" srcOrd="0" destOrd="0" presId="urn:microsoft.com/office/officeart/2005/8/layout/vList2"/>
    <dgm:cxn modelId="{F6BEC538-08BA-43F6-8B42-91B64FC2911B}" srcId="{2D2C3431-EB31-4B96-B943-BEA36787D4A1}" destId="{D100EB84-624D-486B-87C3-E2650A928991}" srcOrd="0" destOrd="0" parTransId="{7F25E34C-392D-4311-9975-6056C96764CA}" sibTransId="{6FBB4BCC-AD0A-457A-92F4-B338AB24D59E}"/>
    <dgm:cxn modelId="{CD85106A-3570-4D0A-870D-18DE880924E5}" type="presOf" srcId="{D100EB84-624D-486B-87C3-E2650A928991}" destId="{B8E6EDA0-0441-44EC-8755-212EB62E576E}" srcOrd="0" destOrd="0" presId="urn:microsoft.com/office/officeart/2005/8/layout/vList2"/>
    <dgm:cxn modelId="{44EEFD70-35D5-40EF-9082-E8FDA6BE0539}" srcId="{2D2C3431-EB31-4B96-B943-BEA36787D4A1}" destId="{1DC8A750-D66A-4DB6-9128-0486693024FF}" srcOrd="2" destOrd="0" parTransId="{69BAC180-4B68-40AD-BD89-987C57D4B9AC}" sibTransId="{56D43ABA-0282-4B74-98B8-649B578366A6}"/>
    <dgm:cxn modelId="{3B2B0F73-33ED-4C22-A07F-2FFAA4D4600B}" type="presOf" srcId="{2D2C3431-EB31-4B96-B943-BEA36787D4A1}" destId="{1CED22C4-BBF5-434B-8544-7704156537B8}" srcOrd="0" destOrd="0" presId="urn:microsoft.com/office/officeart/2005/8/layout/vList2"/>
    <dgm:cxn modelId="{BAF41E55-15C3-4D9F-AF03-6355EC52F681}" srcId="{2D2C3431-EB31-4B96-B943-BEA36787D4A1}" destId="{DB3C5F27-062F-4916-8EB4-90E8029119CC}" srcOrd="1" destOrd="0" parTransId="{6AAC35F8-19B4-47B8-B8B7-CBC1A62517DB}" sibTransId="{89B7DB8B-0B4F-4682-A848-30C655BA1871}"/>
    <dgm:cxn modelId="{ABBE8EBF-5692-48CF-963B-6D1BA5CED88A}" type="presOf" srcId="{1DC8A750-D66A-4DB6-9128-0486693024FF}" destId="{A0CAEAC0-40F3-4020-9280-D7B3A30445C9}" srcOrd="0" destOrd="0" presId="urn:microsoft.com/office/officeart/2005/8/layout/vList2"/>
    <dgm:cxn modelId="{21F278B2-1E89-4F7D-AA29-0F17325723D5}" type="presParOf" srcId="{1CED22C4-BBF5-434B-8544-7704156537B8}" destId="{B8E6EDA0-0441-44EC-8755-212EB62E576E}" srcOrd="0" destOrd="0" presId="urn:microsoft.com/office/officeart/2005/8/layout/vList2"/>
    <dgm:cxn modelId="{0741AC2B-BAAE-4C26-85C0-98D0ADDEC606}" type="presParOf" srcId="{1CED22C4-BBF5-434B-8544-7704156537B8}" destId="{72A7ADBF-AE4D-492E-8833-B168D9FE40BF}" srcOrd="1" destOrd="0" presId="urn:microsoft.com/office/officeart/2005/8/layout/vList2"/>
    <dgm:cxn modelId="{711FD23E-D480-41BF-ADF9-E7504F43D1E3}" type="presParOf" srcId="{1CED22C4-BBF5-434B-8544-7704156537B8}" destId="{F1C130FB-B162-42F0-BF53-BE7277D490AC}" srcOrd="2" destOrd="0" presId="urn:microsoft.com/office/officeart/2005/8/layout/vList2"/>
    <dgm:cxn modelId="{8C41DF0E-84D3-48E2-91C7-4D38528B7A6A}" type="presParOf" srcId="{1CED22C4-BBF5-434B-8544-7704156537B8}" destId="{150B6CE8-D5D7-43B5-BFC3-4F9214185571}" srcOrd="3" destOrd="0" presId="urn:microsoft.com/office/officeart/2005/8/layout/vList2"/>
    <dgm:cxn modelId="{D501EDF1-7D30-4446-B8F6-F8252C843838}" type="presParOf" srcId="{1CED22C4-BBF5-434B-8544-7704156537B8}" destId="{A0CAEAC0-40F3-4020-9280-D7B3A30445C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1DB06D0-5E80-4291-AAC7-B8507C36225C}"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88BF018D-1C43-473E-93C2-C6D7E1D67C4D}">
      <dgm:prSet/>
      <dgm:spPr/>
      <dgm:t>
        <a:bodyPr/>
        <a:lstStyle/>
        <a:p>
          <a:r>
            <a:rPr lang="en-GB" dirty="0"/>
            <a:t>Asthma is a common condition in United Kingdom.</a:t>
          </a:r>
          <a:endParaRPr lang="en-US" dirty="0"/>
        </a:p>
      </dgm:t>
    </dgm:pt>
    <dgm:pt modelId="{893074B9-8618-4B1D-B478-C8D223131D39}" type="parTrans" cxnId="{5FFA3AF0-9D88-42EA-BC58-0CCDAEDA623A}">
      <dgm:prSet/>
      <dgm:spPr/>
      <dgm:t>
        <a:bodyPr/>
        <a:lstStyle/>
        <a:p>
          <a:endParaRPr lang="en-US"/>
        </a:p>
      </dgm:t>
    </dgm:pt>
    <dgm:pt modelId="{4BA4EE5B-DBEE-45DE-B75F-0EECC4BEF0B5}" type="sibTrans" cxnId="{5FFA3AF0-9D88-42EA-BC58-0CCDAEDA623A}">
      <dgm:prSet/>
      <dgm:spPr/>
      <dgm:t>
        <a:bodyPr/>
        <a:lstStyle/>
        <a:p>
          <a:endParaRPr lang="en-US"/>
        </a:p>
      </dgm:t>
    </dgm:pt>
    <dgm:pt modelId="{5ABCA0D8-2A03-4F8B-A903-5543D57BFA19}">
      <dgm:prSet/>
      <dgm:spPr/>
      <dgm:t>
        <a:bodyPr/>
        <a:lstStyle/>
        <a:p>
          <a:r>
            <a:rPr lang="en-GB" dirty="0"/>
            <a:t>8 </a:t>
          </a:r>
          <a:r>
            <a:rPr lang="en-GB" dirty="0">
              <a:latin typeface="Corbel" panose="020B0503020204020204"/>
            </a:rPr>
            <a:t>million</a:t>
          </a:r>
          <a:r>
            <a:rPr lang="en-GB" dirty="0"/>
            <a:t> (12%) people have been diagnosed  however some have </a:t>
          </a:r>
          <a:r>
            <a:rPr lang="en-GB" dirty="0">
              <a:latin typeface="Corbel" panose="020B0503020204020204"/>
            </a:rPr>
            <a:t>recovered</a:t>
          </a:r>
          <a:r>
            <a:rPr lang="en-GB" dirty="0"/>
            <a:t>.</a:t>
          </a:r>
          <a:endParaRPr lang="en-US" dirty="0"/>
        </a:p>
      </dgm:t>
    </dgm:pt>
    <dgm:pt modelId="{7110F5BC-4D57-4ABF-9E3B-10F1839EBACC}" type="parTrans" cxnId="{0ABD6D93-8298-45C1-9DB9-82EA624A0AAF}">
      <dgm:prSet/>
      <dgm:spPr/>
      <dgm:t>
        <a:bodyPr/>
        <a:lstStyle/>
        <a:p>
          <a:endParaRPr lang="en-US"/>
        </a:p>
      </dgm:t>
    </dgm:pt>
    <dgm:pt modelId="{FF1A38BA-AC21-4836-8C75-C0A081491C4F}" type="sibTrans" cxnId="{0ABD6D93-8298-45C1-9DB9-82EA624A0AAF}">
      <dgm:prSet/>
      <dgm:spPr/>
      <dgm:t>
        <a:bodyPr/>
        <a:lstStyle/>
        <a:p>
          <a:endParaRPr lang="en-US"/>
        </a:p>
      </dgm:t>
    </dgm:pt>
    <dgm:pt modelId="{443177D5-A366-41DB-80C6-2D2411333493}">
      <dgm:prSet/>
      <dgm:spPr/>
      <dgm:t>
        <a:bodyPr/>
        <a:lstStyle/>
        <a:p>
          <a:r>
            <a:rPr lang="en-GB" dirty="0"/>
            <a:t>5,4milion </a:t>
          </a:r>
          <a:r>
            <a:rPr lang="en-GB" dirty="0">
              <a:latin typeface="Corbel" panose="020B0503020204020204"/>
            </a:rPr>
            <a:t>receiving</a:t>
          </a:r>
          <a:r>
            <a:rPr lang="en-GB" dirty="0"/>
            <a:t> treatment.</a:t>
          </a:r>
          <a:endParaRPr lang="en-US" dirty="0"/>
        </a:p>
      </dgm:t>
    </dgm:pt>
    <dgm:pt modelId="{D519A5D3-6F53-49F2-A86D-CFF2E3FD4B07}" type="parTrans" cxnId="{2D275C09-BB91-4CB9-A592-54CB3E7F5A0E}">
      <dgm:prSet/>
      <dgm:spPr/>
      <dgm:t>
        <a:bodyPr/>
        <a:lstStyle/>
        <a:p>
          <a:endParaRPr lang="en-US"/>
        </a:p>
      </dgm:t>
    </dgm:pt>
    <dgm:pt modelId="{931E3962-7DD1-448D-AF88-90A9BF7B9D11}" type="sibTrans" cxnId="{2D275C09-BB91-4CB9-A592-54CB3E7F5A0E}">
      <dgm:prSet/>
      <dgm:spPr/>
      <dgm:t>
        <a:bodyPr/>
        <a:lstStyle/>
        <a:p>
          <a:endParaRPr lang="en-US"/>
        </a:p>
      </dgm:t>
    </dgm:pt>
    <dgm:pt modelId="{5FC75624-C395-42F4-A1A4-4DF1DE695254}">
      <dgm:prSet/>
      <dgm:spPr/>
      <dgm:t>
        <a:bodyPr/>
        <a:lstStyle/>
        <a:p>
          <a:r>
            <a:rPr lang="en-GB" dirty="0"/>
            <a:t>1,1 </a:t>
          </a:r>
          <a:r>
            <a:rPr lang="en-GB" dirty="0">
              <a:latin typeface="Corbel" panose="020B0503020204020204"/>
            </a:rPr>
            <a:t>million</a:t>
          </a:r>
          <a:r>
            <a:rPr lang="en-GB" dirty="0"/>
            <a:t> children.</a:t>
          </a:r>
          <a:endParaRPr lang="en-US" dirty="0"/>
        </a:p>
      </dgm:t>
    </dgm:pt>
    <dgm:pt modelId="{C995E769-93A0-420E-ACF1-7646CCC53920}" type="parTrans" cxnId="{B324BDD4-8B52-4D68-82EA-059F66CC1203}">
      <dgm:prSet/>
      <dgm:spPr/>
      <dgm:t>
        <a:bodyPr/>
        <a:lstStyle/>
        <a:p>
          <a:endParaRPr lang="en-US"/>
        </a:p>
      </dgm:t>
    </dgm:pt>
    <dgm:pt modelId="{DB18E041-D364-48DE-85EF-20F16472A328}" type="sibTrans" cxnId="{B324BDD4-8B52-4D68-82EA-059F66CC1203}">
      <dgm:prSet/>
      <dgm:spPr/>
      <dgm:t>
        <a:bodyPr/>
        <a:lstStyle/>
        <a:p>
          <a:endParaRPr lang="en-US"/>
        </a:p>
      </dgm:t>
    </dgm:pt>
    <dgm:pt modelId="{555E0CF1-3324-4399-BE6D-7918A920AAFD}">
      <dgm:prSet/>
      <dgm:spPr/>
      <dgm:t>
        <a:bodyPr/>
        <a:lstStyle/>
        <a:p>
          <a:r>
            <a:rPr lang="en-GB" dirty="0"/>
            <a:t>4,3 </a:t>
          </a:r>
          <a:r>
            <a:rPr lang="en-GB" dirty="0">
              <a:latin typeface="Corbel" panose="020B0503020204020204"/>
            </a:rPr>
            <a:t>million</a:t>
          </a:r>
          <a:r>
            <a:rPr lang="en-GB" dirty="0"/>
            <a:t> adults.</a:t>
          </a:r>
          <a:endParaRPr lang="en-US" dirty="0"/>
        </a:p>
      </dgm:t>
    </dgm:pt>
    <dgm:pt modelId="{47A68B1E-37EE-466A-80EB-5B5E8E582375}" type="parTrans" cxnId="{B204C72C-3E29-4E63-88DF-A30A09EEEA67}">
      <dgm:prSet/>
      <dgm:spPr/>
      <dgm:t>
        <a:bodyPr/>
        <a:lstStyle/>
        <a:p>
          <a:endParaRPr lang="en-US"/>
        </a:p>
      </dgm:t>
    </dgm:pt>
    <dgm:pt modelId="{6ADFC839-9C71-41F9-AB3D-49C4A8F10C5D}" type="sibTrans" cxnId="{B204C72C-3E29-4E63-88DF-A30A09EEEA67}">
      <dgm:prSet/>
      <dgm:spPr/>
      <dgm:t>
        <a:bodyPr/>
        <a:lstStyle/>
        <a:p>
          <a:endParaRPr lang="en-US"/>
        </a:p>
      </dgm:t>
    </dgm:pt>
    <dgm:pt modelId="{F20D082D-DE38-45FF-A6FC-95E06F7E74F5}">
      <dgm:prSet/>
      <dgm:spPr/>
      <dgm:t>
        <a:bodyPr/>
        <a:lstStyle/>
        <a:p>
          <a:r>
            <a:rPr lang="en-GB" dirty="0"/>
            <a:t>Mortality </a:t>
          </a:r>
          <a:r>
            <a:rPr lang="en-GB" dirty="0">
              <a:latin typeface="Corbel" panose="020B0503020204020204"/>
            </a:rPr>
            <a:t>shows</a:t>
          </a:r>
          <a:r>
            <a:rPr lang="en-GB" dirty="0"/>
            <a:t> in 2020 –1,335 deaths England and Wales .</a:t>
          </a:r>
          <a:endParaRPr lang="en-US" dirty="0"/>
        </a:p>
      </dgm:t>
    </dgm:pt>
    <dgm:pt modelId="{CC08D859-2724-4443-B8EB-780E9342A6B8}" type="parTrans" cxnId="{D2B5CA92-0986-4BC8-AAA4-A7A873726A1E}">
      <dgm:prSet/>
      <dgm:spPr/>
      <dgm:t>
        <a:bodyPr/>
        <a:lstStyle/>
        <a:p>
          <a:endParaRPr lang="en-US"/>
        </a:p>
      </dgm:t>
    </dgm:pt>
    <dgm:pt modelId="{3F7EB0D0-6008-4E72-8C61-C88B27D5BE4E}" type="sibTrans" cxnId="{D2B5CA92-0986-4BC8-AAA4-A7A873726A1E}">
      <dgm:prSet/>
      <dgm:spPr/>
      <dgm:t>
        <a:bodyPr/>
        <a:lstStyle/>
        <a:p>
          <a:endParaRPr lang="en-US"/>
        </a:p>
      </dgm:t>
    </dgm:pt>
    <dgm:pt modelId="{D9DE7856-FB8B-4297-960E-529805446820}">
      <dgm:prSet/>
      <dgm:spPr/>
      <dgm:t>
        <a:bodyPr/>
        <a:lstStyle/>
        <a:p>
          <a:r>
            <a:rPr lang="en-GB" dirty="0"/>
            <a:t>61%where people aged 80 or over.</a:t>
          </a:r>
          <a:endParaRPr lang="en-US" dirty="0"/>
        </a:p>
      </dgm:t>
    </dgm:pt>
    <dgm:pt modelId="{F0963CD9-62B9-4088-BC2D-CBAD6FA1CD0A}" type="parTrans" cxnId="{5E141712-BAA2-4B0B-9483-23DA09B4551B}">
      <dgm:prSet/>
      <dgm:spPr/>
      <dgm:t>
        <a:bodyPr/>
        <a:lstStyle/>
        <a:p>
          <a:endParaRPr lang="en-US"/>
        </a:p>
      </dgm:t>
    </dgm:pt>
    <dgm:pt modelId="{AFD62AA4-23EF-4A28-9138-2D5B1199FD02}" type="sibTrans" cxnId="{5E141712-BAA2-4B0B-9483-23DA09B4551B}">
      <dgm:prSet/>
      <dgm:spPr/>
      <dgm:t>
        <a:bodyPr/>
        <a:lstStyle/>
        <a:p>
          <a:endParaRPr lang="en-US"/>
        </a:p>
      </dgm:t>
    </dgm:pt>
    <dgm:pt modelId="{A8EFAB27-081E-4C9C-BF50-C044AA355982}">
      <dgm:prSet phldr="0"/>
      <dgm:spPr/>
      <dgm:t>
        <a:bodyPr/>
        <a:lstStyle/>
        <a:p>
          <a:pPr rtl="0"/>
          <a:r>
            <a:rPr lang="en-GB" b="0" dirty="0"/>
            <a:t>Asthma attacks kill 3 </a:t>
          </a:r>
          <a:r>
            <a:rPr lang="en-GB" b="0" dirty="0">
              <a:latin typeface="Corbel" panose="020B0503020204020204"/>
            </a:rPr>
            <a:t>people every day in United Kingdom.</a:t>
          </a:r>
        </a:p>
      </dgm:t>
    </dgm:pt>
    <dgm:pt modelId="{A2549C8D-BECB-4771-83CA-8C894BEEB36F}" type="parTrans" cxnId="{2615B4DB-42B7-42FB-96B8-3E1D5D400C78}">
      <dgm:prSet/>
      <dgm:spPr/>
    </dgm:pt>
    <dgm:pt modelId="{CAF3C7CD-A14C-4952-A8C4-713E17CDC759}" type="sibTrans" cxnId="{2615B4DB-42B7-42FB-96B8-3E1D5D400C78}">
      <dgm:prSet/>
      <dgm:spPr/>
      <dgm:t>
        <a:bodyPr/>
        <a:lstStyle/>
        <a:p>
          <a:endParaRPr lang="en-GB"/>
        </a:p>
      </dgm:t>
    </dgm:pt>
    <dgm:pt modelId="{B0BC27EB-D48A-4A29-A3BF-19C4E0A58892}" type="pres">
      <dgm:prSet presAssocID="{A1DB06D0-5E80-4291-AAC7-B8507C36225C}" presName="vert0" presStyleCnt="0">
        <dgm:presLayoutVars>
          <dgm:dir/>
          <dgm:animOne val="branch"/>
          <dgm:animLvl val="lvl"/>
        </dgm:presLayoutVars>
      </dgm:prSet>
      <dgm:spPr/>
    </dgm:pt>
    <dgm:pt modelId="{60BBB397-BA99-420D-99FE-7755FABA2C5F}" type="pres">
      <dgm:prSet presAssocID="{88BF018D-1C43-473E-93C2-C6D7E1D67C4D}" presName="thickLine" presStyleLbl="alignNode1" presStyleIdx="0" presStyleCnt="8"/>
      <dgm:spPr/>
    </dgm:pt>
    <dgm:pt modelId="{8D3FD599-C70D-42B5-B3AF-012A8873F879}" type="pres">
      <dgm:prSet presAssocID="{88BF018D-1C43-473E-93C2-C6D7E1D67C4D}" presName="horz1" presStyleCnt="0"/>
      <dgm:spPr/>
    </dgm:pt>
    <dgm:pt modelId="{AA7220E3-6282-40AF-97AF-BAE0FFA026D7}" type="pres">
      <dgm:prSet presAssocID="{88BF018D-1C43-473E-93C2-C6D7E1D67C4D}" presName="tx1" presStyleLbl="revTx" presStyleIdx="0" presStyleCnt="8"/>
      <dgm:spPr/>
    </dgm:pt>
    <dgm:pt modelId="{BB1F848C-3A57-4DC9-AC1B-98FAAF94BCE4}" type="pres">
      <dgm:prSet presAssocID="{88BF018D-1C43-473E-93C2-C6D7E1D67C4D}" presName="vert1" presStyleCnt="0"/>
      <dgm:spPr/>
    </dgm:pt>
    <dgm:pt modelId="{73B8649A-2BF0-45C9-B6D5-D516B9FB912C}" type="pres">
      <dgm:prSet presAssocID="{5ABCA0D8-2A03-4F8B-A903-5543D57BFA19}" presName="thickLine" presStyleLbl="alignNode1" presStyleIdx="1" presStyleCnt="8"/>
      <dgm:spPr/>
    </dgm:pt>
    <dgm:pt modelId="{0D1248B6-D1DB-4C55-AAB5-2F871CCD0E21}" type="pres">
      <dgm:prSet presAssocID="{5ABCA0D8-2A03-4F8B-A903-5543D57BFA19}" presName="horz1" presStyleCnt="0"/>
      <dgm:spPr/>
    </dgm:pt>
    <dgm:pt modelId="{1F8D80CD-83DA-486B-9B63-CE0A3EB415FD}" type="pres">
      <dgm:prSet presAssocID="{5ABCA0D8-2A03-4F8B-A903-5543D57BFA19}" presName="tx1" presStyleLbl="revTx" presStyleIdx="1" presStyleCnt="8"/>
      <dgm:spPr/>
    </dgm:pt>
    <dgm:pt modelId="{1901D575-2DB0-4F86-A26A-0F5E94B4A218}" type="pres">
      <dgm:prSet presAssocID="{5ABCA0D8-2A03-4F8B-A903-5543D57BFA19}" presName="vert1" presStyleCnt="0"/>
      <dgm:spPr/>
    </dgm:pt>
    <dgm:pt modelId="{2F6E71FC-D730-439B-B34A-68DC0F85E041}" type="pres">
      <dgm:prSet presAssocID="{443177D5-A366-41DB-80C6-2D2411333493}" presName="thickLine" presStyleLbl="alignNode1" presStyleIdx="2" presStyleCnt="8"/>
      <dgm:spPr/>
    </dgm:pt>
    <dgm:pt modelId="{D30C2405-F597-464B-ADCC-339990A767BA}" type="pres">
      <dgm:prSet presAssocID="{443177D5-A366-41DB-80C6-2D2411333493}" presName="horz1" presStyleCnt="0"/>
      <dgm:spPr/>
    </dgm:pt>
    <dgm:pt modelId="{62F1669E-25A2-4F28-85BC-B2DA35392F36}" type="pres">
      <dgm:prSet presAssocID="{443177D5-A366-41DB-80C6-2D2411333493}" presName="tx1" presStyleLbl="revTx" presStyleIdx="2" presStyleCnt="8"/>
      <dgm:spPr/>
    </dgm:pt>
    <dgm:pt modelId="{7C647265-F352-494D-9BD8-C0F1CAF35458}" type="pres">
      <dgm:prSet presAssocID="{443177D5-A366-41DB-80C6-2D2411333493}" presName="vert1" presStyleCnt="0"/>
      <dgm:spPr/>
    </dgm:pt>
    <dgm:pt modelId="{9D9D589E-FE55-4FEE-8AA5-5CF666B36E4C}" type="pres">
      <dgm:prSet presAssocID="{5FC75624-C395-42F4-A1A4-4DF1DE695254}" presName="thickLine" presStyleLbl="alignNode1" presStyleIdx="3" presStyleCnt="8"/>
      <dgm:spPr/>
    </dgm:pt>
    <dgm:pt modelId="{7743E8A4-EE9C-4869-88A5-3AA340C6D64E}" type="pres">
      <dgm:prSet presAssocID="{5FC75624-C395-42F4-A1A4-4DF1DE695254}" presName="horz1" presStyleCnt="0"/>
      <dgm:spPr/>
    </dgm:pt>
    <dgm:pt modelId="{FD8BE829-05AF-4A9D-97D0-F30C76F81564}" type="pres">
      <dgm:prSet presAssocID="{5FC75624-C395-42F4-A1A4-4DF1DE695254}" presName="tx1" presStyleLbl="revTx" presStyleIdx="3" presStyleCnt="8"/>
      <dgm:spPr/>
    </dgm:pt>
    <dgm:pt modelId="{934481FC-2EFC-4B35-958B-53D9D159891F}" type="pres">
      <dgm:prSet presAssocID="{5FC75624-C395-42F4-A1A4-4DF1DE695254}" presName="vert1" presStyleCnt="0"/>
      <dgm:spPr/>
    </dgm:pt>
    <dgm:pt modelId="{6FEDF6DF-933C-4B52-88EA-E71FD0C41BA5}" type="pres">
      <dgm:prSet presAssocID="{555E0CF1-3324-4399-BE6D-7918A920AAFD}" presName="thickLine" presStyleLbl="alignNode1" presStyleIdx="4" presStyleCnt="8"/>
      <dgm:spPr/>
    </dgm:pt>
    <dgm:pt modelId="{AF8FD7B2-4BBE-4800-BB87-FC7B2D75AF1D}" type="pres">
      <dgm:prSet presAssocID="{555E0CF1-3324-4399-BE6D-7918A920AAFD}" presName="horz1" presStyleCnt="0"/>
      <dgm:spPr/>
    </dgm:pt>
    <dgm:pt modelId="{30A0F5C1-F8CC-4B4F-B005-A6F9B8781832}" type="pres">
      <dgm:prSet presAssocID="{555E0CF1-3324-4399-BE6D-7918A920AAFD}" presName="tx1" presStyleLbl="revTx" presStyleIdx="4" presStyleCnt="8"/>
      <dgm:spPr/>
    </dgm:pt>
    <dgm:pt modelId="{9955FD6B-C2C0-4772-A13B-BFEC63B6B707}" type="pres">
      <dgm:prSet presAssocID="{555E0CF1-3324-4399-BE6D-7918A920AAFD}" presName="vert1" presStyleCnt="0"/>
      <dgm:spPr/>
    </dgm:pt>
    <dgm:pt modelId="{A04EE410-05EC-4F57-A0FE-6EB213BCD41B}" type="pres">
      <dgm:prSet presAssocID="{F20D082D-DE38-45FF-A6FC-95E06F7E74F5}" presName="thickLine" presStyleLbl="alignNode1" presStyleIdx="5" presStyleCnt="8"/>
      <dgm:spPr/>
    </dgm:pt>
    <dgm:pt modelId="{B22DFBD8-A183-444A-BCBF-A6092E53BE5A}" type="pres">
      <dgm:prSet presAssocID="{F20D082D-DE38-45FF-A6FC-95E06F7E74F5}" presName="horz1" presStyleCnt="0"/>
      <dgm:spPr/>
    </dgm:pt>
    <dgm:pt modelId="{BF0BDA86-3836-4803-92E5-101DCF7232B2}" type="pres">
      <dgm:prSet presAssocID="{F20D082D-DE38-45FF-A6FC-95E06F7E74F5}" presName="tx1" presStyleLbl="revTx" presStyleIdx="5" presStyleCnt="8"/>
      <dgm:spPr/>
    </dgm:pt>
    <dgm:pt modelId="{AA8F2838-5BBE-43BB-8936-E9E3029780AC}" type="pres">
      <dgm:prSet presAssocID="{F20D082D-DE38-45FF-A6FC-95E06F7E74F5}" presName="vert1" presStyleCnt="0"/>
      <dgm:spPr/>
    </dgm:pt>
    <dgm:pt modelId="{09A89398-A3FA-4928-B82B-C605E7CAD367}" type="pres">
      <dgm:prSet presAssocID="{D9DE7856-FB8B-4297-960E-529805446820}" presName="thickLine" presStyleLbl="alignNode1" presStyleIdx="6" presStyleCnt="8"/>
      <dgm:spPr/>
    </dgm:pt>
    <dgm:pt modelId="{3FB03DB8-9E6E-475B-80D7-66CDEB6A9C77}" type="pres">
      <dgm:prSet presAssocID="{D9DE7856-FB8B-4297-960E-529805446820}" presName="horz1" presStyleCnt="0"/>
      <dgm:spPr/>
    </dgm:pt>
    <dgm:pt modelId="{2213A057-4BBD-42AB-9EDE-398B1360E5E9}" type="pres">
      <dgm:prSet presAssocID="{D9DE7856-FB8B-4297-960E-529805446820}" presName="tx1" presStyleLbl="revTx" presStyleIdx="6" presStyleCnt="8"/>
      <dgm:spPr/>
    </dgm:pt>
    <dgm:pt modelId="{14BE9EDA-4416-4E68-9964-3C665D6F1420}" type="pres">
      <dgm:prSet presAssocID="{D9DE7856-FB8B-4297-960E-529805446820}" presName="vert1" presStyleCnt="0"/>
      <dgm:spPr/>
    </dgm:pt>
    <dgm:pt modelId="{BFFC2164-26F1-4967-8CE8-1C6A54F681EA}" type="pres">
      <dgm:prSet presAssocID="{A8EFAB27-081E-4C9C-BF50-C044AA355982}" presName="thickLine" presStyleLbl="alignNode1" presStyleIdx="7" presStyleCnt="8"/>
      <dgm:spPr/>
    </dgm:pt>
    <dgm:pt modelId="{A5DD5FC4-E7CA-469A-8880-B11AA3075CB0}" type="pres">
      <dgm:prSet presAssocID="{A8EFAB27-081E-4C9C-BF50-C044AA355982}" presName="horz1" presStyleCnt="0"/>
      <dgm:spPr/>
    </dgm:pt>
    <dgm:pt modelId="{5E9E9A65-5DF5-4FC6-A8C9-0F30F4D50A7D}" type="pres">
      <dgm:prSet presAssocID="{A8EFAB27-081E-4C9C-BF50-C044AA355982}" presName="tx1" presStyleLbl="revTx" presStyleIdx="7" presStyleCnt="8"/>
      <dgm:spPr/>
    </dgm:pt>
    <dgm:pt modelId="{1B265AA8-8EBE-4361-98C4-8A220FD31DBE}" type="pres">
      <dgm:prSet presAssocID="{A8EFAB27-081E-4C9C-BF50-C044AA355982}" presName="vert1" presStyleCnt="0"/>
      <dgm:spPr/>
    </dgm:pt>
  </dgm:ptLst>
  <dgm:cxnLst>
    <dgm:cxn modelId="{059D0C05-96FF-46DA-AB7A-3A8D0DF32627}" type="presOf" srcId="{443177D5-A366-41DB-80C6-2D2411333493}" destId="{62F1669E-25A2-4F28-85BC-B2DA35392F36}" srcOrd="0" destOrd="0" presId="urn:microsoft.com/office/officeart/2008/layout/LinedList"/>
    <dgm:cxn modelId="{2D275C09-BB91-4CB9-A592-54CB3E7F5A0E}" srcId="{A1DB06D0-5E80-4291-AAC7-B8507C36225C}" destId="{443177D5-A366-41DB-80C6-2D2411333493}" srcOrd="2" destOrd="0" parTransId="{D519A5D3-6F53-49F2-A86D-CFF2E3FD4B07}" sibTransId="{931E3962-7DD1-448D-AF88-90A9BF7B9D11}"/>
    <dgm:cxn modelId="{5E141712-BAA2-4B0B-9483-23DA09B4551B}" srcId="{A1DB06D0-5E80-4291-AAC7-B8507C36225C}" destId="{D9DE7856-FB8B-4297-960E-529805446820}" srcOrd="6" destOrd="0" parTransId="{F0963CD9-62B9-4088-BC2D-CBAD6FA1CD0A}" sibTransId="{AFD62AA4-23EF-4A28-9138-2D5B1199FD02}"/>
    <dgm:cxn modelId="{B204C72C-3E29-4E63-88DF-A30A09EEEA67}" srcId="{A1DB06D0-5E80-4291-AAC7-B8507C36225C}" destId="{555E0CF1-3324-4399-BE6D-7918A920AAFD}" srcOrd="4" destOrd="0" parTransId="{47A68B1E-37EE-466A-80EB-5B5E8E582375}" sibTransId="{6ADFC839-9C71-41F9-AB3D-49C4A8F10C5D}"/>
    <dgm:cxn modelId="{77C8AA3B-7FA5-4F18-A4B9-016BC9852F17}" type="presOf" srcId="{5ABCA0D8-2A03-4F8B-A903-5543D57BFA19}" destId="{1F8D80CD-83DA-486B-9B63-CE0A3EB415FD}" srcOrd="0" destOrd="0" presId="urn:microsoft.com/office/officeart/2008/layout/LinedList"/>
    <dgm:cxn modelId="{AC54DF5B-95A7-4FF9-92D5-6619CD2158F3}" type="presOf" srcId="{A8EFAB27-081E-4C9C-BF50-C044AA355982}" destId="{5E9E9A65-5DF5-4FC6-A8C9-0F30F4D50A7D}" srcOrd="0" destOrd="0" presId="urn:microsoft.com/office/officeart/2008/layout/LinedList"/>
    <dgm:cxn modelId="{E3371F64-4182-4711-A116-B3009DF5AAA6}" type="presOf" srcId="{D9DE7856-FB8B-4297-960E-529805446820}" destId="{2213A057-4BBD-42AB-9EDE-398B1360E5E9}" srcOrd="0" destOrd="0" presId="urn:microsoft.com/office/officeart/2008/layout/LinedList"/>
    <dgm:cxn modelId="{FDC1807B-D2A5-49FF-A33A-BC61AEEFBDF6}" type="presOf" srcId="{F20D082D-DE38-45FF-A6FC-95E06F7E74F5}" destId="{BF0BDA86-3836-4803-92E5-101DCF7232B2}" srcOrd="0" destOrd="0" presId="urn:microsoft.com/office/officeart/2008/layout/LinedList"/>
    <dgm:cxn modelId="{CA614D8C-FD08-4EBD-A90E-AF2D52CAA654}" type="presOf" srcId="{555E0CF1-3324-4399-BE6D-7918A920AAFD}" destId="{30A0F5C1-F8CC-4B4F-B005-A6F9B8781832}" srcOrd="0" destOrd="0" presId="urn:microsoft.com/office/officeart/2008/layout/LinedList"/>
    <dgm:cxn modelId="{D2B5CA92-0986-4BC8-AAA4-A7A873726A1E}" srcId="{A1DB06D0-5E80-4291-AAC7-B8507C36225C}" destId="{F20D082D-DE38-45FF-A6FC-95E06F7E74F5}" srcOrd="5" destOrd="0" parTransId="{CC08D859-2724-4443-B8EB-780E9342A6B8}" sibTransId="{3F7EB0D0-6008-4E72-8C61-C88B27D5BE4E}"/>
    <dgm:cxn modelId="{0ABD6D93-8298-45C1-9DB9-82EA624A0AAF}" srcId="{A1DB06D0-5E80-4291-AAC7-B8507C36225C}" destId="{5ABCA0D8-2A03-4F8B-A903-5543D57BFA19}" srcOrd="1" destOrd="0" parTransId="{7110F5BC-4D57-4ABF-9E3B-10F1839EBACC}" sibTransId="{FF1A38BA-AC21-4836-8C75-C0A081491C4F}"/>
    <dgm:cxn modelId="{7DEAF8AB-62DB-4237-9473-A58C03F40C98}" type="presOf" srcId="{5FC75624-C395-42F4-A1A4-4DF1DE695254}" destId="{FD8BE829-05AF-4A9D-97D0-F30C76F81564}" srcOrd="0" destOrd="0" presId="urn:microsoft.com/office/officeart/2008/layout/LinedList"/>
    <dgm:cxn modelId="{E76A66B8-677C-41AD-A09B-0CBB895F082D}" type="presOf" srcId="{A1DB06D0-5E80-4291-AAC7-B8507C36225C}" destId="{B0BC27EB-D48A-4A29-A3BF-19C4E0A58892}" srcOrd="0" destOrd="0" presId="urn:microsoft.com/office/officeart/2008/layout/LinedList"/>
    <dgm:cxn modelId="{B324BDD4-8B52-4D68-82EA-059F66CC1203}" srcId="{A1DB06D0-5E80-4291-AAC7-B8507C36225C}" destId="{5FC75624-C395-42F4-A1A4-4DF1DE695254}" srcOrd="3" destOrd="0" parTransId="{C995E769-93A0-420E-ACF1-7646CCC53920}" sibTransId="{DB18E041-D364-48DE-85EF-20F16472A328}"/>
    <dgm:cxn modelId="{08CA9DD5-3666-468B-8C15-897B5B073B88}" type="presOf" srcId="{88BF018D-1C43-473E-93C2-C6D7E1D67C4D}" destId="{AA7220E3-6282-40AF-97AF-BAE0FFA026D7}" srcOrd="0" destOrd="0" presId="urn:microsoft.com/office/officeart/2008/layout/LinedList"/>
    <dgm:cxn modelId="{2615B4DB-42B7-42FB-96B8-3E1D5D400C78}" srcId="{A1DB06D0-5E80-4291-AAC7-B8507C36225C}" destId="{A8EFAB27-081E-4C9C-BF50-C044AA355982}" srcOrd="7" destOrd="0" parTransId="{A2549C8D-BECB-4771-83CA-8C894BEEB36F}" sibTransId="{CAF3C7CD-A14C-4952-A8C4-713E17CDC759}"/>
    <dgm:cxn modelId="{5FFA3AF0-9D88-42EA-BC58-0CCDAEDA623A}" srcId="{A1DB06D0-5E80-4291-AAC7-B8507C36225C}" destId="{88BF018D-1C43-473E-93C2-C6D7E1D67C4D}" srcOrd="0" destOrd="0" parTransId="{893074B9-8618-4B1D-B478-C8D223131D39}" sibTransId="{4BA4EE5B-DBEE-45DE-B75F-0EECC4BEF0B5}"/>
    <dgm:cxn modelId="{32CCDB93-139B-45A7-B54E-0AF7DA84ACFC}" type="presParOf" srcId="{B0BC27EB-D48A-4A29-A3BF-19C4E0A58892}" destId="{60BBB397-BA99-420D-99FE-7755FABA2C5F}" srcOrd="0" destOrd="0" presId="urn:microsoft.com/office/officeart/2008/layout/LinedList"/>
    <dgm:cxn modelId="{E242098F-7B35-44ED-AE11-8E44EBF6FB3F}" type="presParOf" srcId="{B0BC27EB-D48A-4A29-A3BF-19C4E0A58892}" destId="{8D3FD599-C70D-42B5-B3AF-012A8873F879}" srcOrd="1" destOrd="0" presId="urn:microsoft.com/office/officeart/2008/layout/LinedList"/>
    <dgm:cxn modelId="{2F2ACC34-2E4B-4D47-BC1A-6399AFECE611}" type="presParOf" srcId="{8D3FD599-C70D-42B5-B3AF-012A8873F879}" destId="{AA7220E3-6282-40AF-97AF-BAE0FFA026D7}" srcOrd="0" destOrd="0" presId="urn:microsoft.com/office/officeart/2008/layout/LinedList"/>
    <dgm:cxn modelId="{EA65CA64-CB75-4D47-B268-137D43DB6CC3}" type="presParOf" srcId="{8D3FD599-C70D-42B5-B3AF-012A8873F879}" destId="{BB1F848C-3A57-4DC9-AC1B-98FAAF94BCE4}" srcOrd="1" destOrd="0" presId="urn:microsoft.com/office/officeart/2008/layout/LinedList"/>
    <dgm:cxn modelId="{C5DC24A3-4B91-43B6-A55C-8BC288004801}" type="presParOf" srcId="{B0BC27EB-D48A-4A29-A3BF-19C4E0A58892}" destId="{73B8649A-2BF0-45C9-B6D5-D516B9FB912C}" srcOrd="2" destOrd="0" presId="urn:microsoft.com/office/officeart/2008/layout/LinedList"/>
    <dgm:cxn modelId="{79EA2CFE-6F49-4A8F-9D84-03BDE2AAB00B}" type="presParOf" srcId="{B0BC27EB-D48A-4A29-A3BF-19C4E0A58892}" destId="{0D1248B6-D1DB-4C55-AAB5-2F871CCD0E21}" srcOrd="3" destOrd="0" presId="urn:microsoft.com/office/officeart/2008/layout/LinedList"/>
    <dgm:cxn modelId="{0547561C-95C5-459B-BD4D-17C51C37A1D0}" type="presParOf" srcId="{0D1248B6-D1DB-4C55-AAB5-2F871CCD0E21}" destId="{1F8D80CD-83DA-486B-9B63-CE0A3EB415FD}" srcOrd="0" destOrd="0" presId="urn:microsoft.com/office/officeart/2008/layout/LinedList"/>
    <dgm:cxn modelId="{390464D5-7180-4FBE-A93D-E781AA30BD8F}" type="presParOf" srcId="{0D1248B6-D1DB-4C55-AAB5-2F871CCD0E21}" destId="{1901D575-2DB0-4F86-A26A-0F5E94B4A218}" srcOrd="1" destOrd="0" presId="urn:microsoft.com/office/officeart/2008/layout/LinedList"/>
    <dgm:cxn modelId="{6E3EF27F-C50B-40A4-8F56-8046BB89FA8C}" type="presParOf" srcId="{B0BC27EB-D48A-4A29-A3BF-19C4E0A58892}" destId="{2F6E71FC-D730-439B-B34A-68DC0F85E041}" srcOrd="4" destOrd="0" presId="urn:microsoft.com/office/officeart/2008/layout/LinedList"/>
    <dgm:cxn modelId="{1921036D-DD6A-417C-A51D-B98EE7B4FB79}" type="presParOf" srcId="{B0BC27EB-D48A-4A29-A3BF-19C4E0A58892}" destId="{D30C2405-F597-464B-ADCC-339990A767BA}" srcOrd="5" destOrd="0" presId="urn:microsoft.com/office/officeart/2008/layout/LinedList"/>
    <dgm:cxn modelId="{1991209C-0D93-47B9-BF02-4AAF486FDDA4}" type="presParOf" srcId="{D30C2405-F597-464B-ADCC-339990A767BA}" destId="{62F1669E-25A2-4F28-85BC-B2DA35392F36}" srcOrd="0" destOrd="0" presId="urn:microsoft.com/office/officeart/2008/layout/LinedList"/>
    <dgm:cxn modelId="{C9B1C2A1-0413-4D35-A09E-1315B64FC217}" type="presParOf" srcId="{D30C2405-F597-464B-ADCC-339990A767BA}" destId="{7C647265-F352-494D-9BD8-C0F1CAF35458}" srcOrd="1" destOrd="0" presId="urn:microsoft.com/office/officeart/2008/layout/LinedList"/>
    <dgm:cxn modelId="{5DCFF5D1-E253-4A94-B264-9A96C87E30BD}" type="presParOf" srcId="{B0BC27EB-D48A-4A29-A3BF-19C4E0A58892}" destId="{9D9D589E-FE55-4FEE-8AA5-5CF666B36E4C}" srcOrd="6" destOrd="0" presId="urn:microsoft.com/office/officeart/2008/layout/LinedList"/>
    <dgm:cxn modelId="{17B43E3A-768B-4B2E-8CE0-D4F34BF7264D}" type="presParOf" srcId="{B0BC27EB-D48A-4A29-A3BF-19C4E0A58892}" destId="{7743E8A4-EE9C-4869-88A5-3AA340C6D64E}" srcOrd="7" destOrd="0" presId="urn:microsoft.com/office/officeart/2008/layout/LinedList"/>
    <dgm:cxn modelId="{EEA9AD83-9D65-47DA-B0EB-DE7CED6DA268}" type="presParOf" srcId="{7743E8A4-EE9C-4869-88A5-3AA340C6D64E}" destId="{FD8BE829-05AF-4A9D-97D0-F30C76F81564}" srcOrd="0" destOrd="0" presId="urn:microsoft.com/office/officeart/2008/layout/LinedList"/>
    <dgm:cxn modelId="{75030AAC-30F3-4293-983D-532D4E5D9B78}" type="presParOf" srcId="{7743E8A4-EE9C-4869-88A5-3AA340C6D64E}" destId="{934481FC-2EFC-4B35-958B-53D9D159891F}" srcOrd="1" destOrd="0" presId="urn:microsoft.com/office/officeart/2008/layout/LinedList"/>
    <dgm:cxn modelId="{CF4B7A28-633A-4F40-9D98-5A7579716DDB}" type="presParOf" srcId="{B0BC27EB-D48A-4A29-A3BF-19C4E0A58892}" destId="{6FEDF6DF-933C-4B52-88EA-E71FD0C41BA5}" srcOrd="8" destOrd="0" presId="urn:microsoft.com/office/officeart/2008/layout/LinedList"/>
    <dgm:cxn modelId="{36DF7AB3-7B5E-4ABF-B5E5-2BB971642E0A}" type="presParOf" srcId="{B0BC27EB-D48A-4A29-A3BF-19C4E0A58892}" destId="{AF8FD7B2-4BBE-4800-BB87-FC7B2D75AF1D}" srcOrd="9" destOrd="0" presId="urn:microsoft.com/office/officeart/2008/layout/LinedList"/>
    <dgm:cxn modelId="{F2B92EE8-72B8-4C5B-8CB2-B00CF8A89A6B}" type="presParOf" srcId="{AF8FD7B2-4BBE-4800-BB87-FC7B2D75AF1D}" destId="{30A0F5C1-F8CC-4B4F-B005-A6F9B8781832}" srcOrd="0" destOrd="0" presId="urn:microsoft.com/office/officeart/2008/layout/LinedList"/>
    <dgm:cxn modelId="{F47D6601-B856-46E3-8AB1-214FD74D19FA}" type="presParOf" srcId="{AF8FD7B2-4BBE-4800-BB87-FC7B2D75AF1D}" destId="{9955FD6B-C2C0-4772-A13B-BFEC63B6B707}" srcOrd="1" destOrd="0" presId="urn:microsoft.com/office/officeart/2008/layout/LinedList"/>
    <dgm:cxn modelId="{3899864E-400E-4C8A-B23E-C50A5A9B53B9}" type="presParOf" srcId="{B0BC27EB-D48A-4A29-A3BF-19C4E0A58892}" destId="{A04EE410-05EC-4F57-A0FE-6EB213BCD41B}" srcOrd="10" destOrd="0" presId="urn:microsoft.com/office/officeart/2008/layout/LinedList"/>
    <dgm:cxn modelId="{F548F7FD-7374-4866-9677-4D0B8C724EDC}" type="presParOf" srcId="{B0BC27EB-D48A-4A29-A3BF-19C4E0A58892}" destId="{B22DFBD8-A183-444A-BCBF-A6092E53BE5A}" srcOrd="11" destOrd="0" presId="urn:microsoft.com/office/officeart/2008/layout/LinedList"/>
    <dgm:cxn modelId="{BDE6C560-77D0-43CE-AFAE-84664E9F27B8}" type="presParOf" srcId="{B22DFBD8-A183-444A-BCBF-A6092E53BE5A}" destId="{BF0BDA86-3836-4803-92E5-101DCF7232B2}" srcOrd="0" destOrd="0" presId="urn:microsoft.com/office/officeart/2008/layout/LinedList"/>
    <dgm:cxn modelId="{951D97BB-FF93-43EB-81EA-B21A2A7C56A4}" type="presParOf" srcId="{B22DFBD8-A183-444A-BCBF-A6092E53BE5A}" destId="{AA8F2838-5BBE-43BB-8936-E9E3029780AC}" srcOrd="1" destOrd="0" presId="urn:microsoft.com/office/officeart/2008/layout/LinedList"/>
    <dgm:cxn modelId="{1AE3E167-E558-4BC1-A7A9-C32F1081747A}" type="presParOf" srcId="{B0BC27EB-D48A-4A29-A3BF-19C4E0A58892}" destId="{09A89398-A3FA-4928-B82B-C605E7CAD367}" srcOrd="12" destOrd="0" presId="urn:microsoft.com/office/officeart/2008/layout/LinedList"/>
    <dgm:cxn modelId="{323D2AC1-0B69-4234-990C-FAC9DDAF8827}" type="presParOf" srcId="{B0BC27EB-D48A-4A29-A3BF-19C4E0A58892}" destId="{3FB03DB8-9E6E-475B-80D7-66CDEB6A9C77}" srcOrd="13" destOrd="0" presId="urn:microsoft.com/office/officeart/2008/layout/LinedList"/>
    <dgm:cxn modelId="{DCD35CAC-5BCE-4D2E-8720-84108680577E}" type="presParOf" srcId="{3FB03DB8-9E6E-475B-80D7-66CDEB6A9C77}" destId="{2213A057-4BBD-42AB-9EDE-398B1360E5E9}" srcOrd="0" destOrd="0" presId="urn:microsoft.com/office/officeart/2008/layout/LinedList"/>
    <dgm:cxn modelId="{878CFEEB-5097-408A-8FE6-5416F2707BB9}" type="presParOf" srcId="{3FB03DB8-9E6E-475B-80D7-66CDEB6A9C77}" destId="{14BE9EDA-4416-4E68-9964-3C665D6F1420}" srcOrd="1" destOrd="0" presId="urn:microsoft.com/office/officeart/2008/layout/LinedList"/>
    <dgm:cxn modelId="{67D661B2-D3EE-49A0-8FED-FD572CFC4D59}" type="presParOf" srcId="{B0BC27EB-D48A-4A29-A3BF-19C4E0A58892}" destId="{BFFC2164-26F1-4967-8CE8-1C6A54F681EA}" srcOrd="14" destOrd="0" presId="urn:microsoft.com/office/officeart/2008/layout/LinedList"/>
    <dgm:cxn modelId="{521A1129-125B-40A2-AEDD-8D73BC1C6086}" type="presParOf" srcId="{B0BC27EB-D48A-4A29-A3BF-19C4E0A58892}" destId="{A5DD5FC4-E7CA-469A-8880-B11AA3075CB0}" srcOrd="15" destOrd="0" presId="urn:microsoft.com/office/officeart/2008/layout/LinedList"/>
    <dgm:cxn modelId="{2FA71413-6937-4497-A336-3373EB242B95}" type="presParOf" srcId="{A5DD5FC4-E7CA-469A-8880-B11AA3075CB0}" destId="{5E9E9A65-5DF5-4FC6-A8C9-0F30F4D50A7D}" srcOrd="0" destOrd="0" presId="urn:microsoft.com/office/officeart/2008/layout/LinedList"/>
    <dgm:cxn modelId="{7B646E06-46F5-4711-9748-E45A4C35CDD7}" type="presParOf" srcId="{A5DD5FC4-E7CA-469A-8880-B11AA3075CB0}" destId="{1B265AA8-8EBE-4361-98C4-8A220FD31DB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282A7C0-A9D6-4376-93D4-455380031C46}" type="doc">
      <dgm:prSet loTypeId="urn:microsoft.com/office/officeart/2005/8/layout/bProcess2" loCatId="process" qsTypeId="urn:microsoft.com/office/officeart/2005/8/quickstyle/simple1" qsCatId="simple" csTypeId="urn:microsoft.com/office/officeart/2005/8/colors/accent1_2" csCatId="accent1"/>
      <dgm:spPr/>
      <dgm:t>
        <a:bodyPr/>
        <a:lstStyle/>
        <a:p>
          <a:endParaRPr lang="en-US"/>
        </a:p>
      </dgm:t>
    </dgm:pt>
    <dgm:pt modelId="{C5E1FC3B-6B0B-4BC5-B930-19DF9D071C0A}">
      <dgm:prSet/>
      <dgm:spPr/>
      <dgm:t>
        <a:bodyPr/>
        <a:lstStyle/>
        <a:p>
          <a:r>
            <a:rPr lang="en-GB"/>
            <a:t>World Health Organization (WHO 2022) states that asthma is often diagnosed in </a:t>
          </a:r>
          <a:r>
            <a:rPr lang="en-GB">
              <a:latin typeface="Corbel" panose="020B0503020204020204"/>
            </a:rPr>
            <a:t>low-income</a:t>
          </a:r>
          <a:r>
            <a:rPr lang="en-GB"/>
            <a:t> </a:t>
          </a:r>
          <a:r>
            <a:rPr lang="en-GB">
              <a:latin typeface="Corbel" panose="020B0503020204020204"/>
            </a:rPr>
            <a:t>country</a:t>
          </a:r>
          <a:endParaRPr lang="en-US" err="1"/>
        </a:p>
      </dgm:t>
    </dgm:pt>
    <dgm:pt modelId="{61F24007-D737-429B-81BE-EB33C2CAB647}" type="parTrans" cxnId="{ACA74993-7D47-40F7-813D-956FE717ECE8}">
      <dgm:prSet/>
      <dgm:spPr/>
      <dgm:t>
        <a:bodyPr/>
        <a:lstStyle/>
        <a:p>
          <a:endParaRPr lang="en-US"/>
        </a:p>
      </dgm:t>
    </dgm:pt>
    <dgm:pt modelId="{8157EBD9-9762-46F0-A671-730DA24832C9}" type="sibTrans" cxnId="{ACA74993-7D47-40F7-813D-956FE717ECE8}">
      <dgm:prSet/>
      <dgm:spPr/>
      <dgm:t>
        <a:bodyPr/>
        <a:lstStyle/>
        <a:p>
          <a:endParaRPr lang="en-US"/>
        </a:p>
      </dgm:t>
    </dgm:pt>
    <dgm:pt modelId="{250E1EFC-86A4-416A-BAEE-89D50CEEED62}">
      <dgm:prSet/>
      <dgm:spPr/>
      <dgm:t>
        <a:bodyPr/>
        <a:lstStyle/>
        <a:p>
          <a:r>
            <a:rPr lang="en-GB"/>
            <a:t>Has an </a:t>
          </a:r>
          <a:r>
            <a:rPr lang="en-GB">
              <a:latin typeface="Corbel" panose="020B0503020204020204"/>
            </a:rPr>
            <a:t>enormous</a:t>
          </a:r>
          <a:r>
            <a:rPr lang="en-GB"/>
            <a:t> impact on social live, school and is causing financial problems.</a:t>
          </a:r>
          <a:endParaRPr lang="en-US"/>
        </a:p>
      </dgm:t>
    </dgm:pt>
    <dgm:pt modelId="{779315B0-5AE2-4099-8471-C03AC8DB6AAF}" type="parTrans" cxnId="{EBB7DAB2-7DF5-4CF7-BF17-0642D8752DDA}">
      <dgm:prSet/>
      <dgm:spPr/>
      <dgm:t>
        <a:bodyPr/>
        <a:lstStyle/>
        <a:p>
          <a:endParaRPr lang="en-US"/>
        </a:p>
      </dgm:t>
    </dgm:pt>
    <dgm:pt modelId="{21BC8366-AC59-4127-90E8-21152AD84F92}" type="sibTrans" cxnId="{EBB7DAB2-7DF5-4CF7-BF17-0642D8752DDA}">
      <dgm:prSet/>
      <dgm:spPr/>
      <dgm:t>
        <a:bodyPr/>
        <a:lstStyle/>
        <a:p>
          <a:endParaRPr lang="en-US"/>
        </a:p>
      </dgm:t>
    </dgm:pt>
    <dgm:pt modelId="{B472A0E7-82B9-405F-BB98-211BA1795014}" type="pres">
      <dgm:prSet presAssocID="{7282A7C0-A9D6-4376-93D4-455380031C46}" presName="diagram" presStyleCnt="0">
        <dgm:presLayoutVars>
          <dgm:dir/>
          <dgm:resizeHandles/>
        </dgm:presLayoutVars>
      </dgm:prSet>
      <dgm:spPr/>
    </dgm:pt>
    <dgm:pt modelId="{044636BB-FFC7-425F-95A5-F7474C52B2F5}" type="pres">
      <dgm:prSet presAssocID="{C5E1FC3B-6B0B-4BC5-B930-19DF9D071C0A}" presName="firstNode" presStyleLbl="node1" presStyleIdx="0" presStyleCnt="2">
        <dgm:presLayoutVars>
          <dgm:bulletEnabled val="1"/>
        </dgm:presLayoutVars>
      </dgm:prSet>
      <dgm:spPr/>
    </dgm:pt>
    <dgm:pt modelId="{0A524303-6622-4D58-93A6-E1222F4ECAED}" type="pres">
      <dgm:prSet presAssocID="{8157EBD9-9762-46F0-A671-730DA24832C9}" presName="sibTrans" presStyleLbl="sibTrans2D1" presStyleIdx="0" presStyleCnt="1"/>
      <dgm:spPr/>
    </dgm:pt>
    <dgm:pt modelId="{96C8E626-9468-4361-8174-DB423B675F41}" type="pres">
      <dgm:prSet presAssocID="{250E1EFC-86A4-416A-BAEE-89D50CEEED62}" presName="lastNode" presStyleLbl="node1" presStyleIdx="1" presStyleCnt="2">
        <dgm:presLayoutVars>
          <dgm:bulletEnabled val="1"/>
        </dgm:presLayoutVars>
      </dgm:prSet>
      <dgm:spPr/>
    </dgm:pt>
  </dgm:ptLst>
  <dgm:cxnLst>
    <dgm:cxn modelId="{3D037509-11F5-4516-8CAB-A1C779F2C55D}" type="presOf" srcId="{8157EBD9-9762-46F0-A671-730DA24832C9}" destId="{0A524303-6622-4D58-93A6-E1222F4ECAED}" srcOrd="0" destOrd="0" presId="urn:microsoft.com/office/officeart/2005/8/layout/bProcess2"/>
    <dgm:cxn modelId="{C0C5DB6A-FB2D-4CA3-B7C5-A6AD93164F1B}" type="presOf" srcId="{250E1EFC-86A4-416A-BAEE-89D50CEEED62}" destId="{96C8E626-9468-4361-8174-DB423B675F41}" srcOrd="0" destOrd="0" presId="urn:microsoft.com/office/officeart/2005/8/layout/bProcess2"/>
    <dgm:cxn modelId="{FA993874-0437-4F86-9298-861764CBCCAF}" type="presOf" srcId="{C5E1FC3B-6B0B-4BC5-B930-19DF9D071C0A}" destId="{044636BB-FFC7-425F-95A5-F7474C52B2F5}" srcOrd="0" destOrd="0" presId="urn:microsoft.com/office/officeart/2005/8/layout/bProcess2"/>
    <dgm:cxn modelId="{ACA74993-7D47-40F7-813D-956FE717ECE8}" srcId="{7282A7C0-A9D6-4376-93D4-455380031C46}" destId="{C5E1FC3B-6B0B-4BC5-B930-19DF9D071C0A}" srcOrd="0" destOrd="0" parTransId="{61F24007-D737-429B-81BE-EB33C2CAB647}" sibTransId="{8157EBD9-9762-46F0-A671-730DA24832C9}"/>
    <dgm:cxn modelId="{EBB7DAB2-7DF5-4CF7-BF17-0642D8752DDA}" srcId="{7282A7C0-A9D6-4376-93D4-455380031C46}" destId="{250E1EFC-86A4-416A-BAEE-89D50CEEED62}" srcOrd="1" destOrd="0" parTransId="{779315B0-5AE2-4099-8471-C03AC8DB6AAF}" sibTransId="{21BC8366-AC59-4127-90E8-21152AD84F92}"/>
    <dgm:cxn modelId="{7DE421B3-3930-4F38-843C-4A118CC78C36}" type="presOf" srcId="{7282A7C0-A9D6-4376-93D4-455380031C46}" destId="{B472A0E7-82B9-405F-BB98-211BA1795014}" srcOrd="0" destOrd="0" presId="urn:microsoft.com/office/officeart/2005/8/layout/bProcess2"/>
    <dgm:cxn modelId="{98875340-862C-4A87-903D-4E1B9D892560}" type="presParOf" srcId="{B472A0E7-82B9-405F-BB98-211BA1795014}" destId="{044636BB-FFC7-425F-95A5-F7474C52B2F5}" srcOrd="0" destOrd="0" presId="urn:microsoft.com/office/officeart/2005/8/layout/bProcess2"/>
    <dgm:cxn modelId="{08261416-CE8B-4CA1-9167-5D2A9AB22FCC}" type="presParOf" srcId="{B472A0E7-82B9-405F-BB98-211BA1795014}" destId="{0A524303-6622-4D58-93A6-E1222F4ECAED}" srcOrd="1" destOrd="0" presId="urn:microsoft.com/office/officeart/2005/8/layout/bProcess2"/>
    <dgm:cxn modelId="{BAE7D11F-0657-4C1E-87F3-83DCB6EFBF7C}" type="presParOf" srcId="{B472A0E7-82B9-405F-BB98-211BA1795014}" destId="{96C8E626-9468-4361-8174-DB423B675F41}" srcOrd="2"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4D70D-7F58-4BD8-87F9-A78AD1B23C31}">
      <dsp:nvSpPr>
        <dsp:cNvPr id="0" name=""/>
        <dsp:cNvSpPr/>
      </dsp:nvSpPr>
      <dsp:spPr>
        <a:xfrm>
          <a:off x="687344" y="1116370"/>
          <a:ext cx="1061838" cy="10618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8B00CA-56C5-4B14-990F-5DEB9A368A0D}">
      <dsp:nvSpPr>
        <dsp:cNvPr id="0" name=""/>
        <dsp:cNvSpPr/>
      </dsp:nvSpPr>
      <dsp:spPr>
        <a:xfrm>
          <a:off x="38442" y="2492747"/>
          <a:ext cx="23596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Walbaum Display"/>
            </a:rPr>
            <a:t> To</a:t>
          </a:r>
          <a:r>
            <a:rPr lang="en-GB" sz="1400" kern="1200"/>
            <a:t> search again, examinate carefully</a:t>
          </a:r>
          <a:endParaRPr lang="en-US" sz="1400" kern="1200"/>
        </a:p>
      </dsp:txBody>
      <dsp:txXfrm>
        <a:off x="38442" y="2492747"/>
        <a:ext cx="2359641" cy="720000"/>
      </dsp:txXfrm>
    </dsp:sp>
    <dsp:sp modelId="{EE915F0D-E640-4063-A65C-AB96A04F893F}">
      <dsp:nvSpPr>
        <dsp:cNvPr id="0" name=""/>
        <dsp:cNvSpPr/>
      </dsp:nvSpPr>
      <dsp:spPr>
        <a:xfrm>
          <a:off x="3459922" y="1116370"/>
          <a:ext cx="1061838" cy="10618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E09209-E592-4423-9F80-1462E6284BD2}">
      <dsp:nvSpPr>
        <dsp:cNvPr id="0" name=""/>
        <dsp:cNvSpPr/>
      </dsp:nvSpPr>
      <dsp:spPr>
        <a:xfrm>
          <a:off x="2811021" y="2492747"/>
          <a:ext cx="23596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Research seeks answers to questions in an </a:t>
          </a:r>
          <a:r>
            <a:rPr lang="en-GB" sz="1400" kern="1200">
              <a:latin typeface="Walbaum Display"/>
            </a:rPr>
            <a:t>orderly</a:t>
          </a:r>
          <a:r>
            <a:rPr lang="en-GB" sz="1400" kern="1200"/>
            <a:t> and systematic way</a:t>
          </a:r>
          <a:endParaRPr lang="en-US" sz="1400" kern="1200"/>
        </a:p>
      </dsp:txBody>
      <dsp:txXfrm>
        <a:off x="2811021" y="2492747"/>
        <a:ext cx="2359641" cy="720000"/>
      </dsp:txXfrm>
    </dsp:sp>
    <dsp:sp modelId="{9FD532A1-18D6-4768-AA89-CE5DF900FEB7}">
      <dsp:nvSpPr>
        <dsp:cNvPr id="0" name=""/>
        <dsp:cNvSpPr/>
      </dsp:nvSpPr>
      <dsp:spPr>
        <a:xfrm>
          <a:off x="6232501" y="1116370"/>
          <a:ext cx="1061838" cy="10618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A1D6FD-67BE-4176-A6D6-9F2AD3C1A3DA}">
      <dsp:nvSpPr>
        <dsp:cNvPr id="0" name=""/>
        <dsp:cNvSpPr/>
      </dsp:nvSpPr>
      <dsp:spPr>
        <a:xfrm>
          <a:off x="5583600" y="2492747"/>
          <a:ext cx="23596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Is a method of solving problems</a:t>
          </a:r>
          <a:endParaRPr lang="en-US" sz="1400" kern="1200"/>
        </a:p>
      </dsp:txBody>
      <dsp:txXfrm>
        <a:off x="5583600" y="2492747"/>
        <a:ext cx="2359641" cy="720000"/>
      </dsp:txXfrm>
    </dsp:sp>
    <dsp:sp modelId="{2822887D-9F63-428A-90B0-6B43A9EA2557}">
      <dsp:nvSpPr>
        <dsp:cNvPr id="0" name=""/>
        <dsp:cNvSpPr/>
      </dsp:nvSpPr>
      <dsp:spPr>
        <a:xfrm>
          <a:off x="9005080" y="1116370"/>
          <a:ext cx="1061838" cy="10618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0213D6-A830-4CAC-8425-6DC0C242BDC5}">
      <dsp:nvSpPr>
        <dsp:cNvPr id="0" name=""/>
        <dsp:cNvSpPr/>
      </dsp:nvSpPr>
      <dsp:spPr>
        <a:xfrm>
          <a:off x="8356178" y="2492747"/>
          <a:ext cx="23596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Is a systematic study that validates existent knowledge and develops new knowledge.</a:t>
          </a:r>
          <a:endParaRPr lang="en-US" sz="1400" kern="1200"/>
        </a:p>
      </dsp:txBody>
      <dsp:txXfrm>
        <a:off x="8356178" y="2492747"/>
        <a:ext cx="2359641"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A4792-6841-4726-99DC-921B8E203257}">
      <dsp:nvSpPr>
        <dsp:cNvPr id="0" name=""/>
        <dsp:cNvSpPr/>
      </dsp:nvSpPr>
      <dsp:spPr>
        <a:xfrm>
          <a:off x="0" y="63476"/>
          <a:ext cx="10596112"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National Health Service (2022) stated that : </a:t>
          </a:r>
          <a:endParaRPr lang="en-US" sz="2500" kern="1200"/>
        </a:p>
      </dsp:txBody>
      <dsp:txXfrm>
        <a:off x="29271" y="92747"/>
        <a:ext cx="10537570" cy="541083"/>
      </dsp:txXfrm>
    </dsp:sp>
    <dsp:sp modelId="{13A25C56-F810-4E6C-8391-F167B068BFBE}">
      <dsp:nvSpPr>
        <dsp:cNvPr id="0" name=""/>
        <dsp:cNvSpPr/>
      </dsp:nvSpPr>
      <dsp:spPr>
        <a:xfrm>
          <a:off x="0" y="735101"/>
          <a:ext cx="10596112"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Corbel" panose="020B0503020204020204"/>
            </a:rPr>
            <a:t>Is</a:t>
          </a:r>
          <a:r>
            <a:rPr lang="en-GB" sz="2500" kern="1200"/>
            <a:t> important to stay  up to date</a:t>
          </a:r>
          <a:endParaRPr lang="en-US" sz="2500" kern="1200"/>
        </a:p>
      </dsp:txBody>
      <dsp:txXfrm>
        <a:off x="29271" y="764372"/>
        <a:ext cx="10537570" cy="541083"/>
      </dsp:txXfrm>
    </dsp:sp>
    <dsp:sp modelId="{DD732616-FF7E-4415-93C6-F334B8F3AACA}">
      <dsp:nvSpPr>
        <dsp:cNvPr id="0" name=""/>
        <dsp:cNvSpPr/>
      </dsp:nvSpPr>
      <dsp:spPr>
        <a:xfrm>
          <a:off x="0" y="1406726"/>
          <a:ext cx="10596112"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Helps them to advance in their field</a:t>
          </a:r>
          <a:endParaRPr lang="en-US" sz="2500" kern="1200"/>
        </a:p>
      </dsp:txBody>
      <dsp:txXfrm>
        <a:off x="29271" y="1435997"/>
        <a:ext cx="10537570" cy="541083"/>
      </dsp:txXfrm>
    </dsp:sp>
    <dsp:sp modelId="{9BC2828C-51F6-4F42-B003-BE852BE3B314}">
      <dsp:nvSpPr>
        <dsp:cNvPr id="0" name=""/>
        <dsp:cNvSpPr/>
      </dsp:nvSpPr>
      <dsp:spPr>
        <a:xfrm>
          <a:off x="0" y="2078351"/>
          <a:ext cx="10596112"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Offers better patient care</a:t>
          </a:r>
          <a:endParaRPr lang="en-US" sz="2500" kern="1200"/>
        </a:p>
      </dsp:txBody>
      <dsp:txXfrm>
        <a:off x="29271" y="2107622"/>
        <a:ext cx="10537570" cy="541083"/>
      </dsp:txXfrm>
    </dsp:sp>
    <dsp:sp modelId="{B26A2EC7-C8CA-4EF5-9E7C-5E7E9A080B5C}">
      <dsp:nvSpPr>
        <dsp:cNvPr id="0" name=""/>
        <dsp:cNvSpPr/>
      </dsp:nvSpPr>
      <dsp:spPr>
        <a:xfrm>
          <a:off x="0" y="2749976"/>
          <a:ext cx="10596112"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Manage symptoms of illness</a:t>
          </a:r>
          <a:endParaRPr lang="en-US" sz="2500" kern="1200"/>
        </a:p>
      </dsp:txBody>
      <dsp:txXfrm>
        <a:off x="29271" y="2779247"/>
        <a:ext cx="10537570" cy="541083"/>
      </dsp:txXfrm>
    </dsp:sp>
    <dsp:sp modelId="{CD3A59FB-5EAB-4FB5-B63E-BA2626FCDB47}">
      <dsp:nvSpPr>
        <dsp:cNvPr id="0" name=""/>
        <dsp:cNvSpPr/>
      </dsp:nvSpPr>
      <dsp:spPr>
        <a:xfrm>
          <a:off x="0" y="3421601"/>
          <a:ext cx="10596112"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To improve nursing as a profession</a:t>
          </a:r>
          <a:endParaRPr lang="en-US" sz="2500" kern="1200"/>
        </a:p>
      </dsp:txBody>
      <dsp:txXfrm>
        <a:off x="29271" y="3450872"/>
        <a:ext cx="10537570" cy="5410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929180-7B6C-4682-9A71-E8C31BFD3D8A}">
      <dsp:nvSpPr>
        <dsp:cNvPr id="0" name=""/>
        <dsp:cNvSpPr/>
      </dsp:nvSpPr>
      <dsp:spPr>
        <a:xfrm>
          <a:off x="0" y="0"/>
          <a:ext cx="4989887" cy="100458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Frequently called “the Lady with the Lamp,” was a nurse and a leader</a:t>
          </a:r>
          <a:endParaRPr lang="en-US" sz="1600" kern="1200"/>
        </a:p>
      </dsp:txBody>
      <dsp:txXfrm>
        <a:off x="29423" y="29423"/>
        <a:ext cx="3820975" cy="945738"/>
      </dsp:txXfrm>
    </dsp:sp>
    <dsp:sp modelId="{780F98C5-5330-489C-A60F-F578548CC633}">
      <dsp:nvSpPr>
        <dsp:cNvPr id="0" name=""/>
        <dsp:cNvSpPr/>
      </dsp:nvSpPr>
      <dsp:spPr>
        <a:xfrm>
          <a:off x="417903" y="1187235"/>
          <a:ext cx="4989887" cy="100458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Was the first nurse who had an important impact on nursing field</a:t>
          </a:r>
          <a:endParaRPr lang="en-US" sz="1600" kern="1200" dirty="0"/>
        </a:p>
      </dsp:txBody>
      <dsp:txXfrm>
        <a:off x="447326" y="1216658"/>
        <a:ext cx="3860158" cy="945738"/>
      </dsp:txXfrm>
    </dsp:sp>
    <dsp:sp modelId="{1F67B00E-C61B-474B-9B14-F33B0619E51F}">
      <dsp:nvSpPr>
        <dsp:cNvPr id="0" name=""/>
        <dsp:cNvSpPr/>
      </dsp:nvSpPr>
      <dsp:spPr>
        <a:xfrm>
          <a:off x="829568" y="2374471"/>
          <a:ext cx="4989887" cy="100458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Her work provided understanding and information about the environment and nurses contribution to healthcare outcome</a:t>
          </a:r>
          <a:endParaRPr lang="en-US" sz="1600" kern="1200" dirty="0"/>
        </a:p>
      </dsp:txBody>
      <dsp:txXfrm>
        <a:off x="858991" y="2403894"/>
        <a:ext cx="3866395" cy="945738"/>
      </dsp:txXfrm>
    </dsp:sp>
    <dsp:sp modelId="{16A52AB9-454B-4303-ADCC-7750B602D265}">
      <dsp:nvSpPr>
        <dsp:cNvPr id="0" name=""/>
        <dsp:cNvSpPr/>
      </dsp:nvSpPr>
      <dsp:spPr>
        <a:xfrm>
          <a:off x="1247471" y="3561706"/>
          <a:ext cx="4989887" cy="100458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However, she is mostly known for making hospitals a cleaner and safer place to be.</a:t>
          </a:r>
          <a:endParaRPr lang="en-US" sz="1600" kern="1200" dirty="0"/>
        </a:p>
      </dsp:txBody>
      <dsp:txXfrm>
        <a:off x="1276894" y="3591129"/>
        <a:ext cx="3860158" cy="945738"/>
      </dsp:txXfrm>
    </dsp:sp>
    <dsp:sp modelId="{259D10A0-E539-481E-81DF-8EC6B9CC7ECE}">
      <dsp:nvSpPr>
        <dsp:cNvPr id="0" name=""/>
        <dsp:cNvSpPr/>
      </dsp:nvSpPr>
      <dsp:spPr>
        <a:xfrm>
          <a:off x="4336907" y="769420"/>
          <a:ext cx="652979" cy="652979"/>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483827" y="769420"/>
        <a:ext cx="359139" cy="491367"/>
      </dsp:txXfrm>
    </dsp:sp>
    <dsp:sp modelId="{4098F193-1C38-45FD-9121-0551BD125CCD}">
      <dsp:nvSpPr>
        <dsp:cNvPr id="0" name=""/>
        <dsp:cNvSpPr/>
      </dsp:nvSpPr>
      <dsp:spPr>
        <a:xfrm>
          <a:off x="4754810" y="1956655"/>
          <a:ext cx="652979" cy="652979"/>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901730" y="1956655"/>
        <a:ext cx="359139" cy="491367"/>
      </dsp:txXfrm>
    </dsp:sp>
    <dsp:sp modelId="{F8BDC7CD-A5A6-48FD-ACB5-C0C60F55AB43}">
      <dsp:nvSpPr>
        <dsp:cNvPr id="0" name=""/>
        <dsp:cNvSpPr/>
      </dsp:nvSpPr>
      <dsp:spPr>
        <a:xfrm>
          <a:off x="5166476" y="3143891"/>
          <a:ext cx="652979" cy="652979"/>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313396" y="3143891"/>
        <a:ext cx="359139" cy="4913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76275D-73F8-4E9A-B767-2427B59454DD}">
      <dsp:nvSpPr>
        <dsp:cNvPr id="0" name=""/>
        <dsp:cNvSpPr/>
      </dsp:nvSpPr>
      <dsp:spPr>
        <a:xfrm>
          <a:off x="128097" y="4105"/>
          <a:ext cx="1292437" cy="129243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17E011-999F-4EB8-B0C0-F5290A13BD6E}">
      <dsp:nvSpPr>
        <dsp:cNvPr id="0" name=""/>
        <dsp:cNvSpPr/>
      </dsp:nvSpPr>
      <dsp:spPr>
        <a:xfrm>
          <a:off x="399509" y="275517"/>
          <a:ext cx="749613" cy="74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00A1E8-0703-41F4-97C2-F37CD188F277}">
      <dsp:nvSpPr>
        <dsp:cNvPr id="0" name=""/>
        <dsp:cNvSpPr/>
      </dsp:nvSpPr>
      <dsp:spPr>
        <a:xfrm>
          <a:off x="1697485" y="4105"/>
          <a:ext cx="3046459" cy="129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Is a  process</a:t>
          </a:r>
          <a:r>
            <a:rPr lang="en-GB" sz="1700" kern="1200" dirty="0">
              <a:latin typeface="Corbel" panose="020B0503020204020204"/>
            </a:rPr>
            <a:t> which is </a:t>
          </a:r>
          <a:r>
            <a:rPr lang="en-GB" sz="1700" kern="1200" dirty="0"/>
            <a:t> used to review</a:t>
          </a:r>
          <a:r>
            <a:rPr lang="en-GB" sz="1700" kern="1200" dirty="0">
              <a:latin typeface="Corbel" panose="020B0503020204020204"/>
            </a:rPr>
            <a:t> and</a:t>
          </a:r>
          <a:r>
            <a:rPr lang="en-GB" sz="1700" kern="1200" dirty="0"/>
            <a:t> translate the latest scientific evidence.</a:t>
          </a:r>
          <a:endParaRPr lang="en-US" sz="1700" kern="1200" dirty="0"/>
        </a:p>
      </dsp:txBody>
      <dsp:txXfrm>
        <a:off x="1697485" y="4105"/>
        <a:ext cx="3046459" cy="1292437"/>
      </dsp:txXfrm>
    </dsp:sp>
    <dsp:sp modelId="{B6E949A9-D25B-41DD-912B-60A510968CD9}">
      <dsp:nvSpPr>
        <dsp:cNvPr id="0" name=""/>
        <dsp:cNvSpPr/>
      </dsp:nvSpPr>
      <dsp:spPr>
        <a:xfrm>
          <a:off x="5274767" y="4105"/>
          <a:ext cx="1292437" cy="129243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1A7A42-D50D-4C78-AD53-AB33C6A6708D}">
      <dsp:nvSpPr>
        <dsp:cNvPr id="0" name=""/>
        <dsp:cNvSpPr/>
      </dsp:nvSpPr>
      <dsp:spPr>
        <a:xfrm>
          <a:off x="5546179" y="275517"/>
          <a:ext cx="749613" cy="74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D7EE5B-C5C0-4055-B79F-3A7AC60ED8B3}">
      <dsp:nvSpPr>
        <dsp:cNvPr id="0" name=""/>
        <dsp:cNvSpPr/>
      </dsp:nvSpPr>
      <dsp:spPr>
        <a:xfrm>
          <a:off x="6844155" y="4105"/>
          <a:ext cx="3046459" cy="129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EPB</a:t>
          </a:r>
          <a:r>
            <a:rPr lang="en-GB" sz="1700" kern="1200" dirty="0">
              <a:latin typeface="Corbel" panose="020B0503020204020204"/>
            </a:rPr>
            <a:t> aims</a:t>
          </a:r>
          <a:r>
            <a:rPr lang="en-GB" sz="1700" kern="1200" dirty="0"/>
            <a:t> to </a:t>
          </a:r>
          <a:r>
            <a:rPr lang="en-GB" sz="1700" kern="1200" dirty="0">
              <a:latin typeface="Corbel" panose="020B0503020204020204"/>
            </a:rPr>
            <a:t>combine</a:t>
          </a:r>
          <a:r>
            <a:rPr lang="en-GB" sz="1700" kern="1200" dirty="0"/>
            <a:t> the best available research</a:t>
          </a:r>
          <a:endParaRPr lang="en-US" sz="1700" kern="1200" dirty="0"/>
        </a:p>
      </dsp:txBody>
      <dsp:txXfrm>
        <a:off x="6844155" y="4105"/>
        <a:ext cx="3046459" cy="1292437"/>
      </dsp:txXfrm>
    </dsp:sp>
    <dsp:sp modelId="{5761608E-F9A0-41E2-8F74-3D875DC321F6}">
      <dsp:nvSpPr>
        <dsp:cNvPr id="0" name=""/>
        <dsp:cNvSpPr/>
      </dsp:nvSpPr>
      <dsp:spPr>
        <a:xfrm>
          <a:off x="128097" y="1827656"/>
          <a:ext cx="1292437" cy="129243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5C88D9-F564-48E9-93A7-EB936AA66C83}">
      <dsp:nvSpPr>
        <dsp:cNvPr id="0" name=""/>
        <dsp:cNvSpPr/>
      </dsp:nvSpPr>
      <dsp:spPr>
        <a:xfrm>
          <a:off x="399509" y="2099068"/>
          <a:ext cx="749613" cy="74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6A5E31-EA47-4C01-9114-FBB3A8383043}">
      <dsp:nvSpPr>
        <dsp:cNvPr id="0" name=""/>
        <dsp:cNvSpPr/>
      </dsp:nvSpPr>
      <dsp:spPr>
        <a:xfrm>
          <a:off x="1697485" y="1827656"/>
          <a:ext cx="3046459" cy="129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Along with </a:t>
          </a:r>
          <a:r>
            <a:rPr lang="en-GB" sz="1700" kern="1200" dirty="0">
              <a:latin typeface="Corbel" panose="020B0503020204020204"/>
            </a:rPr>
            <a:t>medical</a:t>
          </a:r>
          <a:r>
            <a:rPr lang="en-GB" sz="1700" kern="1200" dirty="0"/>
            <a:t> experience and patient preference</a:t>
          </a:r>
          <a:endParaRPr lang="en-US" sz="1700" kern="1200" dirty="0"/>
        </a:p>
      </dsp:txBody>
      <dsp:txXfrm>
        <a:off x="1697485" y="1827656"/>
        <a:ext cx="3046459" cy="1292437"/>
      </dsp:txXfrm>
    </dsp:sp>
    <dsp:sp modelId="{8B190293-51B9-4055-A92E-2659CE43BA87}">
      <dsp:nvSpPr>
        <dsp:cNvPr id="0" name=""/>
        <dsp:cNvSpPr/>
      </dsp:nvSpPr>
      <dsp:spPr>
        <a:xfrm>
          <a:off x="5274767" y="1827656"/>
          <a:ext cx="1292437" cy="129243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98D6D0-C526-474F-A423-E4FF6C35F24B}">
      <dsp:nvSpPr>
        <dsp:cNvPr id="0" name=""/>
        <dsp:cNvSpPr/>
      </dsp:nvSpPr>
      <dsp:spPr>
        <a:xfrm>
          <a:off x="5546179" y="2099068"/>
          <a:ext cx="749613" cy="74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EC39D4-AB10-4D39-9767-097BFCEED3A5}">
      <dsp:nvSpPr>
        <dsp:cNvPr id="0" name=""/>
        <dsp:cNvSpPr/>
      </dsp:nvSpPr>
      <dsp:spPr>
        <a:xfrm>
          <a:off x="6844155" y="1827656"/>
          <a:ext cx="3046459" cy="129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Schmidt and Brown (2011) suggested that the practice is</a:t>
          </a:r>
          <a:r>
            <a:rPr lang="en-GB" sz="1700" kern="1200" dirty="0">
              <a:latin typeface="Corbel" panose="020B0503020204020204"/>
            </a:rPr>
            <a:t> </a:t>
          </a:r>
          <a:r>
            <a:rPr lang="en-GB" sz="1700" kern="1200" dirty="0"/>
            <a:t> based on the best available evidence and </a:t>
          </a:r>
          <a:r>
            <a:rPr lang="en-GB" sz="1700" kern="1200" dirty="0">
              <a:latin typeface="Corbel" panose="020B0503020204020204"/>
            </a:rPr>
            <a:t>medical</a:t>
          </a:r>
          <a:r>
            <a:rPr lang="en-GB" sz="1700" kern="1200" dirty="0"/>
            <a:t> judgement</a:t>
          </a:r>
          <a:r>
            <a:rPr lang="en-GB" sz="1700" kern="1200" dirty="0">
              <a:latin typeface="Corbel" panose="020B0503020204020204"/>
            </a:rPr>
            <a:t>.</a:t>
          </a:r>
        </a:p>
      </dsp:txBody>
      <dsp:txXfrm>
        <a:off x="6844155" y="1827656"/>
        <a:ext cx="3046459" cy="12924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895EB9-E5AB-43AB-9DE1-BEE63D4DF35B}">
      <dsp:nvSpPr>
        <dsp:cNvPr id="0" name=""/>
        <dsp:cNvSpPr/>
      </dsp:nvSpPr>
      <dsp:spPr>
        <a:xfrm>
          <a:off x="636511" y="369040"/>
          <a:ext cx="1249400" cy="12494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4F6E64-5323-45DF-A51E-9AF144FCE376}">
      <dsp:nvSpPr>
        <dsp:cNvPr id="0" name=""/>
        <dsp:cNvSpPr/>
      </dsp:nvSpPr>
      <dsp:spPr>
        <a:xfrm>
          <a:off x="902776" y="635305"/>
          <a:ext cx="716869" cy="7168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2C003F-9104-4CBA-9E91-049620A8EA05}">
      <dsp:nvSpPr>
        <dsp:cNvPr id="0" name=""/>
        <dsp:cNvSpPr/>
      </dsp:nvSpPr>
      <dsp:spPr>
        <a:xfrm>
          <a:off x="237112" y="2007597"/>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There are two methods: </a:t>
          </a:r>
          <a:endParaRPr lang="en-US" sz="1500" kern="1200"/>
        </a:p>
      </dsp:txBody>
      <dsp:txXfrm>
        <a:off x="237112" y="2007597"/>
        <a:ext cx="2048197" cy="720000"/>
      </dsp:txXfrm>
    </dsp:sp>
    <dsp:sp modelId="{0387D561-45F8-4919-BFE1-2B3C046551A0}">
      <dsp:nvSpPr>
        <dsp:cNvPr id="0" name=""/>
        <dsp:cNvSpPr/>
      </dsp:nvSpPr>
      <dsp:spPr>
        <a:xfrm>
          <a:off x="3043143" y="369040"/>
          <a:ext cx="1249400" cy="12494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5C6F65-8C7D-46BC-A088-F4DF6E6C4229}">
      <dsp:nvSpPr>
        <dsp:cNvPr id="0" name=""/>
        <dsp:cNvSpPr/>
      </dsp:nvSpPr>
      <dsp:spPr>
        <a:xfrm>
          <a:off x="3309408" y="635305"/>
          <a:ext cx="716869" cy="7168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C3B3E1-D57B-4895-A5C3-456DA1C5DE3E}">
      <dsp:nvSpPr>
        <dsp:cNvPr id="0" name=""/>
        <dsp:cNvSpPr/>
      </dsp:nvSpPr>
      <dsp:spPr>
        <a:xfrm>
          <a:off x="2643744" y="2007597"/>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Quantitative</a:t>
          </a:r>
          <a:endParaRPr lang="en-US" sz="1500" kern="1200"/>
        </a:p>
      </dsp:txBody>
      <dsp:txXfrm>
        <a:off x="2643744" y="2007597"/>
        <a:ext cx="2048197" cy="720000"/>
      </dsp:txXfrm>
    </dsp:sp>
    <dsp:sp modelId="{722A22E7-4B1E-42C9-A4F5-E6CFD33149C1}">
      <dsp:nvSpPr>
        <dsp:cNvPr id="0" name=""/>
        <dsp:cNvSpPr/>
      </dsp:nvSpPr>
      <dsp:spPr>
        <a:xfrm>
          <a:off x="5449775" y="369040"/>
          <a:ext cx="1249400" cy="12494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F50E2B-6F4F-4A0A-8FED-036019523A4A}">
      <dsp:nvSpPr>
        <dsp:cNvPr id="0" name=""/>
        <dsp:cNvSpPr/>
      </dsp:nvSpPr>
      <dsp:spPr>
        <a:xfrm>
          <a:off x="5716040" y="635305"/>
          <a:ext cx="716869" cy="7168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995D81-F62A-47AF-B05C-B550D3D4630F}">
      <dsp:nvSpPr>
        <dsp:cNvPr id="0" name=""/>
        <dsp:cNvSpPr/>
      </dsp:nvSpPr>
      <dsp:spPr>
        <a:xfrm>
          <a:off x="5050376" y="2007597"/>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Qualitative</a:t>
          </a:r>
          <a:endParaRPr lang="en-US" sz="1500" kern="1200"/>
        </a:p>
      </dsp:txBody>
      <dsp:txXfrm>
        <a:off x="5050376" y="2007597"/>
        <a:ext cx="2048197" cy="720000"/>
      </dsp:txXfrm>
    </dsp:sp>
    <dsp:sp modelId="{574B9825-C902-4A9D-8967-CF820BB9E42E}">
      <dsp:nvSpPr>
        <dsp:cNvPr id="0" name=""/>
        <dsp:cNvSpPr/>
      </dsp:nvSpPr>
      <dsp:spPr>
        <a:xfrm>
          <a:off x="7856407" y="369040"/>
          <a:ext cx="1249400" cy="12494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F3961E-8A70-4EAA-B4FA-5A201DC9EE49}">
      <dsp:nvSpPr>
        <dsp:cNvPr id="0" name=""/>
        <dsp:cNvSpPr/>
      </dsp:nvSpPr>
      <dsp:spPr>
        <a:xfrm>
          <a:off x="8122672" y="635305"/>
          <a:ext cx="716869" cy="7168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9CD2C7-F8C5-437E-B8C5-C957267EDE4D}">
      <dsp:nvSpPr>
        <dsp:cNvPr id="0" name=""/>
        <dsp:cNvSpPr/>
      </dsp:nvSpPr>
      <dsp:spPr>
        <a:xfrm>
          <a:off x="7457008" y="2007597"/>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Both </a:t>
          </a:r>
          <a:r>
            <a:rPr lang="en-GB" sz="1500" kern="1200">
              <a:latin typeface="Corbel" panose="020B0503020204020204"/>
            </a:rPr>
            <a:t>methods are</a:t>
          </a:r>
          <a:r>
            <a:rPr lang="en-GB" sz="1500" kern="1200"/>
            <a:t> based on different </a:t>
          </a:r>
          <a:r>
            <a:rPr lang="en-GB" sz="1500" kern="1200">
              <a:latin typeface="Corbel" panose="020B0503020204020204"/>
            </a:rPr>
            <a:t>research system.</a:t>
          </a:r>
          <a:endParaRPr lang="en-US" sz="1500" kern="1200"/>
        </a:p>
      </dsp:txBody>
      <dsp:txXfrm>
        <a:off x="7457008" y="2007597"/>
        <a:ext cx="2048197"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A6E4D9-7E88-4DDF-B97B-979284212435}">
      <dsp:nvSpPr>
        <dsp:cNvPr id="0" name=""/>
        <dsp:cNvSpPr/>
      </dsp:nvSpPr>
      <dsp:spPr>
        <a:xfrm>
          <a:off x="0" y="60900"/>
          <a:ext cx="10018712" cy="95471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Moule(2018) mentioned that literacy gives the ability to access and evaluate primary medical literature.</a:t>
          </a:r>
          <a:endParaRPr lang="en-US" sz="2400" kern="1200"/>
        </a:p>
      </dsp:txBody>
      <dsp:txXfrm>
        <a:off x="46606" y="107506"/>
        <a:ext cx="9925500" cy="861507"/>
      </dsp:txXfrm>
    </dsp:sp>
    <dsp:sp modelId="{06C488A5-82D7-4E2E-9DFD-3B302E7D61BD}">
      <dsp:nvSpPr>
        <dsp:cNvPr id="0" name=""/>
        <dsp:cNvSpPr/>
      </dsp:nvSpPr>
      <dsp:spPr>
        <a:xfrm>
          <a:off x="0" y="1084740"/>
          <a:ext cx="10018712" cy="95471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Plays an important role in healthcare.</a:t>
          </a:r>
          <a:endParaRPr lang="en-US" sz="2400" kern="1200"/>
        </a:p>
      </dsp:txBody>
      <dsp:txXfrm>
        <a:off x="46606" y="1131346"/>
        <a:ext cx="9925500" cy="861507"/>
      </dsp:txXfrm>
    </dsp:sp>
    <dsp:sp modelId="{9AD777C9-B7A5-4968-84D3-3EA46730DA41}">
      <dsp:nvSpPr>
        <dsp:cNvPr id="0" name=""/>
        <dsp:cNvSpPr/>
      </dsp:nvSpPr>
      <dsp:spPr>
        <a:xfrm>
          <a:off x="0" y="2108580"/>
          <a:ext cx="10018712" cy="95471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Offer opportunity to stay up to date.</a:t>
          </a:r>
          <a:endParaRPr lang="en-US" sz="2400" kern="1200"/>
        </a:p>
      </dsp:txBody>
      <dsp:txXfrm>
        <a:off x="46606" y="2155186"/>
        <a:ext cx="9925500" cy="86150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42A49-9E65-40F3-976F-F5AD9E211E57}">
      <dsp:nvSpPr>
        <dsp:cNvPr id="0" name=""/>
        <dsp:cNvSpPr/>
      </dsp:nvSpPr>
      <dsp:spPr>
        <a:xfrm>
          <a:off x="0" y="250251"/>
          <a:ext cx="10018712" cy="9534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Asthma is a long-term disease that affects the lungs.</a:t>
          </a:r>
          <a:endParaRPr lang="en-US" sz="2400" kern="1200"/>
        </a:p>
      </dsp:txBody>
      <dsp:txXfrm>
        <a:off x="46541" y="296792"/>
        <a:ext cx="9925630" cy="860321"/>
      </dsp:txXfrm>
    </dsp:sp>
    <dsp:sp modelId="{8823FA8B-B7E5-4F3A-8E5B-A5B5340956DD}">
      <dsp:nvSpPr>
        <dsp:cNvPr id="0" name=""/>
        <dsp:cNvSpPr/>
      </dsp:nvSpPr>
      <dsp:spPr>
        <a:xfrm>
          <a:off x="0" y="1272775"/>
          <a:ext cx="10018712" cy="9534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air passages in the lungs become narrow due to inflammation and tightening of the muscles around the small airways. </a:t>
          </a:r>
          <a:endParaRPr lang="en-US" sz="2400" kern="1200"/>
        </a:p>
      </dsp:txBody>
      <dsp:txXfrm>
        <a:off x="46541" y="1319316"/>
        <a:ext cx="9925630" cy="860321"/>
      </dsp:txXfrm>
    </dsp:sp>
    <dsp:sp modelId="{DAEBAA62-B410-4A69-BE3C-94ECDBE3E1E6}">
      <dsp:nvSpPr>
        <dsp:cNvPr id="0" name=""/>
        <dsp:cNvSpPr/>
      </dsp:nvSpPr>
      <dsp:spPr>
        <a:xfrm>
          <a:off x="0" y="2295299"/>
          <a:ext cx="10018712" cy="9534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National Health Service (2022)states that affects people of all ages and often starts in childhood, although it can also develop for the first time in adults.</a:t>
          </a:r>
          <a:endParaRPr lang="en-US" sz="2400" kern="1200"/>
        </a:p>
      </dsp:txBody>
      <dsp:txXfrm>
        <a:off x="46541" y="2341840"/>
        <a:ext cx="9925630" cy="8603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EE1E1-A222-435E-AB5C-B8A3942F9D48}">
      <dsp:nvSpPr>
        <dsp:cNvPr id="0" name=""/>
        <dsp:cNvSpPr/>
      </dsp:nvSpPr>
      <dsp:spPr>
        <a:xfrm>
          <a:off x="2854" y="793731"/>
          <a:ext cx="2037895" cy="12940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9850BC-A7F4-4EB8-9C20-005FAD38A5BD}">
      <dsp:nvSpPr>
        <dsp:cNvPr id="0" name=""/>
        <dsp:cNvSpPr/>
      </dsp:nvSpPr>
      <dsp:spPr>
        <a:xfrm>
          <a:off x="229286" y="1008842"/>
          <a:ext cx="2037895" cy="1294063"/>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100000"/>
            </a:lnSpc>
            <a:spcBef>
              <a:spcPct val="0"/>
            </a:spcBef>
            <a:spcAft>
              <a:spcPct val="35000"/>
            </a:spcAft>
            <a:buNone/>
            <a:defRPr cap="all"/>
          </a:pPr>
          <a:r>
            <a:rPr lang="en-GB" sz="2500" kern="1200"/>
            <a:t>Coughing </a:t>
          </a:r>
          <a:endParaRPr lang="en-US" sz="2500" kern="1200"/>
        </a:p>
      </dsp:txBody>
      <dsp:txXfrm>
        <a:off x="267188" y="1046744"/>
        <a:ext cx="1962091" cy="1218259"/>
      </dsp:txXfrm>
    </dsp:sp>
    <dsp:sp modelId="{8C8A8925-536D-4BA3-9ECA-D454D1F86920}">
      <dsp:nvSpPr>
        <dsp:cNvPr id="0" name=""/>
        <dsp:cNvSpPr/>
      </dsp:nvSpPr>
      <dsp:spPr>
        <a:xfrm>
          <a:off x="2493615" y="793731"/>
          <a:ext cx="2037895" cy="12940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9EFD39-2847-4B15-A822-2CA0DE231FA5}">
      <dsp:nvSpPr>
        <dsp:cNvPr id="0" name=""/>
        <dsp:cNvSpPr/>
      </dsp:nvSpPr>
      <dsp:spPr>
        <a:xfrm>
          <a:off x="2720047" y="1008842"/>
          <a:ext cx="2037895" cy="1294063"/>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100000"/>
            </a:lnSpc>
            <a:spcBef>
              <a:spcPct val="0"/>
            </a:spcBef>
            <a:spcAft>
              <a:spcPct val="35000"/>
            </a:spcAft>
            <a:buNone/>
            <a:defRPr cap="all"/>
          </a:pPr>
          <a:r>
            <a:rPr lang="en-GB" sz="2500" kern="1200"/>
            <a:t>Wheezing</a:t>
          </a:r>
          <a:endParaRPr lang="en-US" sz="2500" kern="1200"/>
        </a:p>
      </dsp:txBody>
      <dsp:txXfrm>
        <a:off x="2757949" y="1046744"/>
        <a:ext cx="1962091" cy="1218259"/>
      </dsp:txXfrm>
    </dsp:sp>
    <dsp:sp modelId="{D66AE5C9-02E7-4EDF-B1AA-CE754EA1647D}">
      <dsp:nvSpPr>
        <dsp:cNvPr id="0" name=""/>
        <dsp:cNvSpPr/>
      </dsp:nvSpPr>
      <dsp:spPr>
        <a:xfrm>
          <a:off x="4984375" y="793731"/>
          <a:ext cx="2037895" cy="12940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2165C1-A6E7-4E11-B877-85580EC61CA3}">
      <dsp:nvSpPr>
        <dsp:cNvPr id="0" name=""/>
        <dsp:cNvSpPr/>
      </dsp:nvSpPr>
      <dsp:spPr>
        <a:xfrm>
          <a:off x="5210808" y="1008842"/>
          <a:ext cx="2037895" cy="1294063"/>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100000"/>
            </a:lnSpc>
            <a:spcBef>
              <a:spcPct val="0"/>
            </a:spcBef>
            <a:spcAft>
              <a:spcPct val="35000"/>
            </a:spcAft>
            <a:buNone/>
            <a:defRPr cap="all"/>
          </a:pPr>
          <a:r>
            <a:rPr lang="en-GB" sz="2500" kern="1200"/>
            <a:t>Shortness of breath</a:t>
          </a:r>
          <a:endParaRPr lang="en-US" sz="2500" kern="1200"/>
        </a:p>
      </dsp:txBody>
      <dsp:txXfrm>
        <a:off x="5248710" y="1046744"/>
        <a:ext cx="1962091" cy="1218259"/>
      </dsp:txXfrm>
    </dsp:sp>
    <dsp:sp modelId="{71653B27-75CE-4A12-805B-69EBF75CB93E}">
      <dsp:nvSpPr>
        <dsp:cNvPr id="0" name=""/>
        <dsp:cNvSpPr/>
      </dsp:nvSpPr>
      <dsp:spPr>
        <a:xfrm>
          <a:off x="7475136" y="793731"/>
          <a:ext cx="2037895" cy="12940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0370D5-DD38-4EC3-8DA8-D8345139F763}">
      <dsp:nvSpPr>
        <dsp:cNvPr id="0" name=""/>
        <dsp:cNvSpPr/>
      </dsp:nvSpPr>
      <dsp:spPr>
        <a:xfrm>
          <a:off x="7701569" y="1008842"/>
          <a:ext cx="2037895" cy="1294063"/>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100000"/>
            </a:lnSpc>
            <a:spcBef>
              <a:spcPct val="0"/>
            </a:spcBef>
            <a:spcAft>
              <a:spcPct val="35000"/>
            </a:spcAft>
            <a:buNone/>
            <a:defRPr cap="all"/>
          </a:pPr>
          <a:r>
            <a:rPr lang="en-GB" sz="2500" kern="1200"/>
            <a:t>Chest tighness</a:t>
          </a:r>
          <a:endParaRPr lang="en-US" sz="2500" kern="1200"/>
        </a:p>
      </dsp:txBody>
      <dsp:txXfrm>
        <a:off x="7739471" y="1046744"/>
        <a:ext cx="1962091" cy="12182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E6EDA0-0441-44EC-8755-212EB62E576E}">
      <dsp:nvSpPr>
        <dsp:cNvPr id="0" name=""/>
        <dsp:cNvSpPr/>
      </dsp:nvSpPr>
      <dsp:spPr>
        <a:xfrm>
          <a:off x="0" y="406"/>
          <a:ext cx="10018712" cy="99312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There are several types of medicine for asthma such as inhalers.</a:t>
          </a:r>
          <a:endParaRPr lang="en-US" sz="2500" kern="1200"/>
        </a:p>
      </dsp:txBody>
      <dsp:txXfrm>
        <a:off x="48481" y="48887"/>
        <a:ext cx="9921750" cy="896166"/>
      </dsp:txXfrm>
    </dsp:sp>
    <dsp:sp modelId="{F1C130FB-B162-42F0-BF53-BE7277D490AC}">
      <dsp:nvSpPr>
        <dsp:cNvPr id="0" name=""/>
        <dsp:cNvSpPr/>
      </dsp:nvSpPr>
      <dsp:spPr>
        <a:xfrm>
          <a:off x="0" y="1065535"/>
          <a:ext cx="10018712" cy="99312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Quick relief medicine used them at first sign of symptoms.</a:t>
          </a:r>
          <a:endParaRPr lang="en-US" sz="2500" kern="1200"/>
        </a:p>
      </dsp:txBody>
      <dsp:txXfrm>
        <a:off x="48481" y="1114016"/>
        <a:ext cx="9921750" cy="896166"/>
      </dsp:txXfrm>
    </dsp:sp>
    <dsp:sp modelId="{A0CAEAC0-40F3-4020-9280-D7B3A30445C9}">
      <dsp:nvSpPr>
        <dsp:cNvPr id="0" name=""/>
        <dsp:cNvSpPr/>
      </dsp:nvSpPr>
      <dsp:spPr>
        <a:xfrm>
          <a:off x="0" y="2130664"/>
          <a:ext cx="10018712" cy="99312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Helps to control asthma by correcting the underling change in airways such as swelling.</a:t>
          </a:r>
          <a:endParaRPr lang="en-US" sz="2500" kern="1200"/>
        </a:p>
      </dsp:txBody>
      <dsp:txXfrm>
        <a:off x="48481" y="2179145"/>
        <a:ext cx="9921750" cy="8961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BBB397-BA99-420D-99FE-7755FABA2C5F}">
      <dsp:nvSpPr>
        <dsp:cNvPr id="0" name=""/>
        <dsp:cNvSpPr/>
      </dsp:nvSpPr>
      <dsp:spPr>
        <a:xfrm>
          <a:off x="0" y="0"/>
          <a:ext cx="9742319"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7220E3-6282-40AF-97AF-BAE0FFA026D7}">
      <dsp:nvSpPr>
        <dsp:cNvPr id="0" name=""/>
        <dsp:cNvSpPr/>
      </dsp:nvSpPr>
      <dsp:spPr>
        <a:xfrm>
          <a:off x="0" y="0"/>
          <a:ext cx="9742319" cy="387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Asthma is a common condition in United Kingdom.</a:t>
          </a:r>
          <a:endParaRPr lang="en-US" sz="1700" kern="1200" dirty="0"/>
        </a:p>
      </dsp:txBody>
      <dsp:txXfrm>
        <a:off x="0" y="0"/>
        <a:ext cx="9742319" cy="387079"/>
      </dsp:txXfrm>
    </dsp:sp>
    <dsp:sp modelId="{73B8649A-2BF0-45C9-B6D5-D516B9FB912C}">
      <dsp:nvSpPr>
        <dsp:cNvPr id="0" name=""/>
        <dsp:cNvSpPr/>
      </dsp:nvSpPr>
      <dsp:spPr>
        <a:xfrm>
          <a:off x="0" y="387079"/>
          <a:ext cx="9742319"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8D80CD-83DA-486B-9B63-CE0A3EB415FD}">
      <dsp:nvSpPr>
        <dsp:cNvPr id="0" name=""/>
        <dsp:cNvSpPr/>
      </dsp:nvSpPr>
      <dsp:spPr>
        <a:xfrm>
          <a:off x="0" y="387079"/>
          <a:ext cx="9742319" cy="387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8 </a:t>
          </a:r>
          <a:r>
            <a:rPr lang="en-GB" sz="1700" kern="1200" dirty="0">
              <a:latin typeface="Corbel" panose="020B0503020204020204"/>
            </a:rPr>
            <a:t>million</a:t>
          </a:r>
          <a:r>
            <a:rPr lang="en-GB" sz="1700" kern="1200" dirty="0"/>
            <a:t> (12%) people have been diagnosed  however some have </a:t>
          </a:r>
          <a:r>
            <a:rPr lang="en-GB" sz="1700" kern="1200" dirty="0">
              <a:latin typeface="Corbel" panose="020B0503020204020204"/>
            </a:rPr>
            <a:t>recovered</a:t>
          </a:r>
          <a:r>
            <a:rPr lang="en-GB" sz="1700" kern="1200" dirty="0"/>
            <a:t>.</a:t>
          </a:r>
          <a:endParaRPr lang="en-US" sz="1700" kern="1200" dirty="0"/>
        </a:p>
      </dsp:txBody>
      <dsp:txXfrm>
        <a:off x="0" y="387079"/>
        <a:ext cx="9742319" cy="387079"/>
      </dsp:txXfrm>
    </dsp:sp>
    <dsp:sp modelId="{2F6E71FC-D730-439B-B34A-68DC0F85E041}">
      <dsp:nvSpPr>
        <dsp:cNvPr id="0" name=""/>
        <dsp:cNvSpPr/>
      </dsp:nvSpPr>
      <dsp:spPr>
        <a:xfrm>
          <a:off x="0" y="774159"/>
          <a:ext cx="9742319"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F1669E-25A2-4F28-85BC-B2DA35392F36}">
      <dsp:nvSpPr>
        <dsp:cNvPr id="0" name=""/>
        <dsp:cNvSpPr/>
      </dsp:nvSpPr>
      <dsp:spPr>
        <a:xfrm>
          <a:off x="0" y="774159"/>
          <a:ext cx="9742319" cy="387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5,4milion </a:t>
          </a:r>
          <a:r>
            <a:rPr lang="en-GB" sz="1700" kern="1200" dirty="0">
              <a:latin typeface="Corbel" panose="020B0503020204020204"/>
            </a:rPr>
            <a:t>receiving</a:t>
          </a:r>
          <a:r>
            <a:rPr lang="en-GB" sz="1700" kern="1200" dirty="0"/>
            <a:t> treatment.</a:t>
          </a:r>
          <a:endParaRPr lang="en-US" sz="1700" kern="1200" dirty="0"/>
        </a:p>
      </dsp:txBody>
      <dsp:txXfrm>
        <a:off x="0" y="774159"/>
        <a:ext cx="9742319" cy="387079"/>
      </dsp:txXfrm>
    </dsp:sp>
    <dsp:sp modelId="{9D9D589E-FE55-4FEE-8AA5-5CF666B36E4C}">
      <dsp:nvSpPr>
        <dsp:cNvPr id="0" name=""/>
        <dsp:cNvSpPr/>
      </dsp:nvSpPr>
      <dsp:spPr>
        <a:xfrm>
          <a:off x="0" y="1161239"/>
          <a:ext cx="9742319"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8BE829-05AF-4A9D-97D0-F30C76F81564}">
      <dsp:nvSpPr>
        <dsp:cNvPr id="0" name=""/>
        <dsp:cNvSpPr/>
      </dsp:nvSpPr>
      <dsp:spPr>
        <a:xfrm>
          <a:off x="0" y="1161239"/>
          <a:ext cx="9742319" cy="387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1,1 </a:t>
          </a:r>
          <a:r>
            <a:rPr lang="en-GB" sz="1700" kern="1200" dirty="0">
              <a:latin typeface="Corbel" panose="020B0503020204020204"/>
            </a:rPr>
            <a:t>million</a:t>
          </a:r>
          <a:r>
            <a:rPr lang="en-GB" sz="1700" kern="1200" dirty="0"/>
            <a:t> children.</a:t>
          </a:r>
          <a:endParaRPr lang="en-US" sz="1700" kern="1200" dirty="0"/>
        </a:p>
      </dsp:txBody>
      <dsp:txXfrm>
        <a:off x="0" y="1161239"/>
        <a:ext cx="9742319" cy="387079"/>
      </dsp:txXfrm>
    </dsp:sp>
    <dsp:sp modelId="{6FEDF6DF-933C-4B52-88EA-E71FD0C41BA5}">
      <dsp:nvSpPr>
        <dsp:cNvPr id="0" name=""/>
        <dsp:cNvSpPr/>
      </dsp:nvSpPr>
      <dsp:spPr>
        <a:xfrm>
          <a:off x="0" y="1548319"/>
          <a:ext cx="9742319"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A0F5C1-F8CC-4B4F-B005-A6F9B8781832}">
      <dsp:nvSpPr>
        <dsp:cNvPr id="0" name=""/>
        <dsp:cNvSpPr/>
      </dsp:nvSpPr>
      <dsp:spPr>
        <a:xfrm>
          <a:off x="0" y="1548318"/>
          <a:ext cx="9742319" cy="387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4,3 </a:t>
          </a:r>
          <a:r>
            <a:rPr lang="en-GB" sz="1700" kern="1200" dirty="0">
              <a:latin typeface="Corbel" panose="020B0503020204020204"/>
            </a:rPr>
            <a:t>million</a:t>
          </a:r>
          <a:r>
            <a:rPr lang="en-GB" sz="1700" kern="1200" dirty="0"/>
            <a:t> adults.</a:t>
          </a:r>
          <a:endParaRPr lang="en-US" sz="1700" kern="1200" dirty="0"/>
        </a:p>
      </dsp:txBody>
      <dsp:txXfrm>
        <a:off x="0" y="1548318"/>
        <a:ext cx="9742319" cy="387079"/>
      </dsp:txXfrm>
    </dsp:sp>
    <dsp:sp modelId="{A04EE410-05EC-4F57-A0FE-6EB213BCD41B}">
      <dsp:nvSpPr>
        <dsp:cNvPr id="0" name=""/>
        <dsp:cNvSpPr/>
      </dsp:nvSpPr>
      <dsp:spPr>
        <a:xfrm>
          <a:off x="0" y="1935398"/>
          <a:ext cx="9742319"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0BDA86-3836-4803-92E5-101DCF7232B2}">
      <dsp:nvSpPr>
        <dsp:cNvPr id="0" name=""/>
        <dsp:cNvSpPr/>
      </dsp:nvSpPr>
      <dsp:spPr>
        <a:xfrm>
          <a:off x="0" y="1935398"/>
          <a:ext cx="9742319" cy="387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Mortality </a:t>
          </a:r>
          <a:r>
            <a:rPr lang="en-GB" sz="1700" kern="1200" dirty="0">
              <a:latin typeface="Corbel" panose="020B0503020204020204"/>
            </a:rPr>
            <a:t>shows</a:t>
          </a:r>
          <a:r>
            <a:rPr lang="en-GB" sz="1700" kern="1200" dirty="0"/>
            <a:t> in 2020 –1,335 deaths England and Wales .</a:t>
          </a:r>
          <a:endParaRPr lang="en-US" sz="1700" kern="1200" dirty="0"/>
        </a:p>
      </dsp:txBody>
      <dsp:txXfrm>
        <a:off x="0" y="1935398"/>
        <a:ext cx="9742319" cy="387079"/>
      </dsp:txXfrm>
    </dsp:sp>
    <dsp:sp modelId="{09A89398-A3FA-4928-B82B-C605E7CAD367}">
      <dsp:nvSpPr>
        <dsp:cNvPr id="0" name=""/>
        <dsp:cNvSpPr/>
      </dsp:nvSpPr>
      <dsp:spPr>
        <a:xfrm>
          <a:off x="0" y="2322478"/>
          <a:ext cx="9742319"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13A057-4BBD-42AB-9EDE-398B1360E5E9}">
      <dsp:nvSpPr>
        <dsp:cNvPr id="0" name=""/>
        <dsp:cNvSpPr/>
      </dsp:nvSpPr>
      <dsp:spPr>
        <a:xfrm>
          <a:off x="0" y="2322478"/>
          <a:ext cx="9742319" cy="387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61%where people aged 80 or over.</a:t>
          </a:r>
          <a:endParaRPr lang="en-US" sz="1700" kern="1200" dirty="0"/>
        </a:p>
      </dsp:txBody>
      <dsp:txXfrm>
        <a:off x="0" y="2322478"/>
        <a:ext cx="9742319" cy="387079"/>
      </dsp:txXfrm>
    </dsp:sp>
    <dsp:sp modelId="{BFFC2164-26F1-4967-8CE8-1C6A54F681EA}">
      <dsp:nvSpPr>
        <dsp:cNvPr id="0" name=""/>
        <dsp:cNvSpPr/>
      </dsp:nvSpPr>
      <dsp:spPr>
        <a:xfrm>
          <a:off x="0" y="2709558"/>
          <a:ext cx="9742319"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9E9A65-5DF5-4FC6-A8C9-0F30F4D50A7D}">
      <dsp:nvSpPr>
        <dsp:cNvPr id="0" name=""/>
        <dsp:cNvSpPr/>
      </dsp:nvSpPr>
      <dsp:spPr>
        <a:xfrm>
          <a:off x="0" y="2709558"/>
          <a:ext cx="9742319" cy="3870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b="0" kern="1200" dirty="0"/>
            <a:t>Asthma attacks kill 3 </a:t>
          </a:r>
          <a:r>
            <a:rPr lang="en-GB" sz="1700" b="0" kern="1200" dirty="0">
              <a:latin typeface="Corbel" panose="020B0503020204020204"/>
            </a:rPr>
            <a:t>people every day in United Kingdom.</a:t>
          </a:r>
        </a:p>
      </dsp:txBody>
      <dsp:txXfrm>
        <a:off x="0" y="2709558"/>
        <a:ext cx="9742319" cy="38707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4636BB-FFC7-425F-95A5-F7474C52B2F5}">
      <dsp:nvSpPr>
        <dsp:cNvPr id="0" name=""/>
        <dsp:cNvSpPr/>
      </dsp:nvSpPr>
      <dsp:spPr>
        <a:xfrm>
          <a:off x="821770" y="567"/>
          <a:ext cx="3239511" cy="3239511"/>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a:t>World Health Organization (WHO 2022) states that asthma is often diagnosed in </a:t>
          </a:r>
          <a:r>
            <a:rPr lang="en-GB" sz="2200" kern="1200">
              <a:latin typeface="Corbel" panose="020B0503020204020204"/>
            </a:rPr>
            <a:t>low-income</a:t>
          </a:r>
          <a:r>
            <a:rPr lang="en-GB" sz="2200" kern="1200"/>
            <a:t> </a:t>
          </a:r>
          <a:r>
            <a:rPr lang="en-GB" sz="2200" kern="1200">
              <a:latin typeface="Corbel" panose="020B0503020204020204"/>
            </a:rPr>
            <a:t>country</a:t>
          </a:r>
          <a:endParaRPr lang="en-US" sz="2200" kern="1200" err="1"/>
        </a:p>
      </dsp:txBody>
      <dsp:txXfrm>
        <a:off x="1296185" y="474982"/>
        <a:ext cx="2290681" cy="2290681"/>
      </dsp:txXfrm>
    </dsp:sp>
    <dsp:sp modelId="{0A524303-6622-4D58-93A6-E1222F4ECAED}">
      <dsp:nvSpPr>
        <dsp:cNvPr id="0" name=""/>
        <dsp:cNvSpPr/>
      </dsp:nvSpPr>
      <dsp:spPr>
        <a:xfrm rot="5400000">
          <a:off x="4328541" y="1191088"/>
          <a:ext cx="1133828" cy="85847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6C8E626-9468-4361-8174-DB423B675F41}">
      <dsp:nvSpPr>
        <dsp:cNvPr id="0" name=""/>
        <dsp:cNvSpPr/>
      </dsp:nvSpPr>
      <dsp:spPr>
        <a:xfrm>
          <a:off x="5681037" y="567"/>
          <a:ext cx="3239511" cy="3239511"/>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a:t>Has an </a:t>
          </a:r>
          <a:r>
            <a:rPr lang="en-GB" sz="2200" kern="1200">
              <a:latin typeface="Corbel" panose="020B0503020204020204"/>
            </a:rPr>
            <a:t>enormous</a:t>
          </a:r>
          <a:r>
            <a:rPr lang="en-GB" sz="2200" kern="1200"/>
            <a:t> impact on social live, school and is causing financial problems.</a:t>
          </a:r>
          <a:endParaRPr lang="en-US" sz="2200" kern="1200"/>
        </a:p>
      </dsp:txBody>
      <dsp:txXfrm>
        <a:off x="6155452" y="474982"/>
        <a:ext cx="2290681" cy="229068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15351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44302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5617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64123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93265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45839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63623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20648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492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46211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18639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8551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639338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71387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590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76791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0055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12/7/2022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4667331"/>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 id="2147483794" r:id="rId12"/>
    <p:sldLayoutId id="2147483795" r:id="rId13"/>
    <p:sldLayoutId id="2147483796" r:id="rId14"/>
    <p:sldLayoutId id="2147483797" r:id="rId15"/>
    <p:sldLayoutId id="2147483798" r:id="rId16"/>
    <p:sldLayoutId id="214748379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hyperlink" Target="https://technofaq.org/posts/2019/07/qualitative-research-or-quantitative-research/" TargetMode="External"/><Relationship Id="rId2" Type="http://schemas.openxmlformats.org/officeDocument/2006/relationships/image" Target="../media/image28.jpe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hyperlink" Target="https://www.picpedia.org/medical/a/asthma.html" TargetMode="External"/><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asthmaandlung.org.uk2022/.uk" TargetMode="External"/><Relationship Id="rId7" Type="http://schemas.openxmlformats.org/officeDocument/2006/relationships/hyperlink" Target="https://pubmed.ncbi.nlm.nih.gov/27467646/.uk" TargetMode="External"/><Relationship Id="rId2" Type="http://schemas.openxmlformats.org/officeDocument/2006/relationships/hyperlink" Target="http://asthma.org.uk/advice/manage-your-asthma/action-plan." TargetMode="External"/><Relationship Id="rId1" Type="http://schemas.openxmlformats.org/officeDocument/2006/relationships/slideLayout" Target="../slideLayouts/slideLayout7.xml"/><Relationship Id="rId6" Type="http://schemas.openxmlformats.org/officeDocument/2006/relationships/hyperlink" Target="https://www.asthma.org.uk/about/media/news/statement-asthma-deaths-in-england-and-wales-are-the-highest-this-century/" TargetMode="External"/><Relationship Id="rId5" Type="http://schemas.openxmlformats.org/officeDocument/2006/relationships/hyperlink" Target="https://www.asthma.org.uk/about/media/news/asthma-uk-study-1.1bn/" TargetMode="External"/><Relationship Id="rId4" Type="http://schemas.openxmlformats.org/officeDocument/2006/relationships/hyperlink" Target="http://asthmaandallergy.org.uk/"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www.nhs.uk/conditions/asthma/symptoms.uk" TargetMode="External"/><Relationship Id="rId2" Type="http://schemas.openxmlformats.org/officeDocument/2006/relationships/hyperlink" Target="https://doi.org/10.1007/s11882-017-0686-1" TargetMode="External"/><Relationship Id="rId1" Type="http://schemas.openxmlformats.org/officeDocument/2006/relationships/slideLayout" Target="../slideLayouts/slideLayout7.xml"/><Relationship Id="rId6" Type="http://schemas.openxmlformats.org/officeDocument/2006/relationships/hyperlink" Target="https://www.nejm.org/doi/full/10.1056/NEJMra1301758.uk" TargetMode="External"/><Relationship Id="rId5" Type="http://schemas.openxmlformats.org/officeDocument/2006/relationships/hyperlink" Target="https://www.nhs.uk/conditions/asthma/living-with/" TargetMode="External"/><Relationship Id="rId4" Type="http://schemas.openxmlformats.org/officeDocument/2006/relationships/hyperlink" Target="http://cks.nice.org.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hse.gov.uk/statistics/causdis/asthma.uk" TargetMode="External"/><Relationship Id="rId2" Type="http://schemas.openxmlformats.org/officeDocument/2006/relationships/hyperlink" Target="https://www.who.int/news-room/fact-sheets/detail/asthma" TargetMode="External"/><Relationship Id="rId1" Type="http://schemas.openxmlformats.org/officeDocument/2006/relationships/slideLayout" Target="../slideLayouts/slideLayout7.xml"/><Relationship Id="rId4" Type="http://schemas.openxmlformats.org/officeDocument/2006/relationships/hyperlink" Target="https://www.asthmaandlung.org.uk/cost-of-living-crisis-1-in-5-people-with-asthma-surveyed-say-price-hikes-causing-asthma-attacks-as-they-cut-back-on-life-saving-medicine-food-and-electric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9" name="Group 9">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18" name="Rectangle 17">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5">
            <a:extLst>
              <a:ext uri="{FF2B5EF4-FFF2-40B4-BE49-F238E27FC236}">
                <a16:creationId xmlns:a16="http://schemas.microsoft.com/office/drawing/2014/main" id="{E0933517-F22D-5915-C274-0004C3E1231D}"/>
              </a:ext>
            </a:extLst>
          </p:cNvPr>
          <p:cNvPicPr>
            <a:picLocks noChangeAspect="1"/>
          </p:cNvPicPr>
          <p:nvPr/>
        </p:nvPicPr>
        <p:blipFill rotWithShape="1">
          <a:blip r:embed="rId3"/>
          <a:srcRect l="7257" r="15483" b="1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0" name="Group 19">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1"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C281D59-B7E8-A2E9-D46D-C9B4C781E871}"/>
              </a:ext>
            </a:extLst>
          </p:cNvPr>
          <p:cNvSpPr>
            <a:spLocks noGrp="1"/>
          </p:cNvSpPr>
          <p:nvPr>
            <p:ph type="title"/>
          </p:nvPr>
        </p:nvSpPr>
        <p:spPr>
          <a:xfrm>
            <a:off x="147621" y="473439"/>
            <a:ext cx="6185073" cy="2002435"/>
          </a:xfrm>
        </p:spPr>
        <p:txBody>
          <a:bodyPr vert="horz" lIns="91440" tIns="45720" rIns="91440" bIns="45720" rtlCol="0" anchor="ctr">
            <a:normAutofit/>
          </a:bodyPr>
          <a:lstStyle/>
          <a:p>
            <a:pPr algn="l">
              <a:lnSpc>
                <a:spcPct val="90000"/>
              </a:lnSpc>
            </a:pPr>
            <a:r>
              <a:rPr lang="en-US" sz="2800" dirty="0"/>
              <a:t>The Importance of Nursing Research </a:t>
            </a:r>
            <a:br>
              <a:rPr lang="en-US" sz="2800" dirty="0"/>
            </a:br>
            <a:r>
              <a:rPr lang="en-US" sz="2800" dirty="0"/>
              <a:t>                               and </a:t>
            </a:r>
            <a:br>
              <a:rPr lang="en-US" sz="2800" dirty="0"/>
            </a:br>
            <a:r>
              <a:rPr lang="en-US" sz="2800" dirty="0"/>
              <a:t>                            Asthma</a:t>
            </a:r>
          </a:p>
        </p:txBody>
      </p:sp>
      <p:sp>
        <p:nvSpPr>
          <p:cNvPr id="28" name="TextBox 2">
            <a:extLst>
              <a:ext uri="{FF2B5EF4-FFF2-40B4-BE49-F238E27FC236}">
                <a16:creationId xmlns:a16="http://schemas.microsoft.com/office/drawing/2014/main" id="{4C1C0464-B52F-2BC9-90EB-E631EBCF70E7}"/>
              </a:ext>
            </a:extLst>
          </p:cNvPr>
          <p:cNvSpPr txBox="1"/>
          <p:nvPr/>
        </p:nvSpPr>
        <p:spPr>
          <a:xfrm>
            <a:off x="643468" y="2666999"/>
            <a:ext cx="5260680" cy="31242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sz="2000"/>
              <a:t>Cristina Sandu</a:t>
            </a:r>
          </a:p>
          <a:p>
            <a:pPr defTabSz="457200">
              <a:spcBef>
                <a:spcPct val="20000"/>
              </a:spcBef>
              <a:spcAft>
                <a:spcPts val="600"/>
              </a:spcAft>
              <a:buClr>
                <a:schemeClr val="accent1">
                  <a:lumMod val="75000"/>
                </a:schemeClr>
              </a:buClr>
              <a:buSzPct val="145000"/>
              <a:buFont typeface="Arial"/>
              <a:buChar char="•"/>
            </a:pPr>
            <a:r>
              <a:rPr lang="en-US" sz="2000"/>
              <a:t>Student number:2018643</a:t>
            </a:r>
          </a:p>
        </p:txBody>
      </p:sp>
      <p:sp>
        <p:nvSpPr>
          <p:cNvPr id="4" name="TextBox 3">
            <a:extLst>
              <a:ext uri="{FF2B5EF4-FFF2-40B4-BE49-F238E27FC236}">
                <a16:creationId xmlns:a16="http://schemas.microsoft.com/office/drawing/2014/main" id="{A563A609-89F7-4BB6-5460-D06525DFAB3C}"/>
              </a:ext>
            </a:extLst>
          </p:cNvPr>
          <p:cNvSpPr txBox="1"/>
          <p:nvPr/>
        </p:nvSpPr>
        <p:spPr>
          <a:xfrm>
            <a:off x="724523" y="5134130"/>
            <a:ext cx="37350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Arial"/>
              <a:buChar char="•"/>
            </a:pPr>
            <a:r>
              <a:rPr lang="en-GB" dirty="0"/>
              <a:t>Lecturer:  Ben Duxbury</a:t>
            </a:r>
            <a:endParaRPr lang="en-US"/>
          </a:p>
        </p:txBody>
      </p:sp>
    </p:spTree>
    <p:extLst>
      <p:ext uri="{BB962C8B-B14F-4D97-AF65-F5344CB8AC3E}">
        <p14:creationId xmlns:p14="http://schemas.microsoft.com/office/powerpoint/2010/main" val="3492342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22" name="Picture 4" descr="Three arrows on bullseye">
            <a:extLst>
              <a:ext uri="{FF2B5EF4-FFF2-40B4-BE49-F238E27FC236}">
                <a16:creationId xmlns:a16="http://schemas.microsoft.com/office/drawing/2014/main" id="{14312008-E8F9-6F93-40BF-2216314E0A94}"/>
              </a:ext>
            </a:extLst>
          </p:cNvPr>
          <p:cNvPicPr>
            <a:picLocks noChangeAspect="1"/>
          </p:cNvPicPr>
          <p:nvPr/>
        </p:nvPicPr>
        <p:blipFill rotWithShape="1">
          <a:blip r:embed="rId3"/>
          <a:srcRect l="7947" r="41443" b="2"/>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a:extLst>
              <a:ext uri="{FF2B5EF4-FFF2-40B4-BE49-F238E27FC236}">
                <a16:creationId xmlns:a16="http://schemas.microsoft.com/office/drawing/2014/main" id="{6BFD7A83-0D46-DA8D-F9DA-E0EE919ED0A4}"/>
              </a:ext>
            </a:extLst>
          </p:cNvPr>
          <p:cNvSpPr>
            <a:spLocks noGrp="1"/>
          </p:cNvSpPr>
          <p:nvPr>
            <p:ph type="title"/>
          </p:nvPr>
        </p:nvSpPr>
        <p:spPr>
          <a:xfrm>
            <a:off x="972080" y="685800"/>
            <a:ext cx="5260680" cy="1752599"/>
          </a:xfrm>
        </p:spPr>
        <p:txBody>
          <a:bodyPr vert="horz" lIns="91440" tIns="45720" rIns="91440" bIns="45720" rtlCol="0" anchor="ctr">
            <a:normAutofit/>
          </a:bodyPr>
          <a:lstStyle/>
          <a:p>
            <a:pPr algn="l"/>
            <a:r>
              <a:rPr lang="en-US" spc="300"/>
              <a:t>OBJECTIVES</a:t>
            </a:r>
          </a:p>
        </p:txBody>
      </p:sp>
      <p:sp>
        <p:nvSpPr>
          <p:cNvPr id="3" name="TextBox 2">
            <a:extLst>
              <a:ext uri="{FF2B5EF4-FFF2-40B4-BE49-F238E27FC236}">
                <a16:creationId xmlns:a16="http://schemas.microsoft.com/office/drawing/2014/main" id="{ACC2E5A4-4B9B-D768-8DF1-3F602CA67F22}"/>
              </a:ext>
            </a:extLst>
          </p:cNvPr>
          <p:cNvSpPr txBox="1"/>
          <p:nvPr/>
        </p:nvSpPr>
        <p:spPr>
          <a:xfrm>
            <a:off x="652896" y="2108168"/>
            <a:ext cx="5323139" cy="3136692"/>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What is research?</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 Why is research important?</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What is asthma? </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Types of asthma.</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Diagnosis and treatment.</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Differences between occupational asthma and severe asthma.</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Recommendations.</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References.</a:t>
            </a:r>
          </a:p>
        </p:txBody>
      </p:sp>
    </p:spTree>
    <p:extLst>
      <p:ext uri="{BB962C8B-B14F-4D97-AF65-F5344CB8AC3E}">
        <p14:creationId xmlns:p14="http://schemas.microsoft.com/office/powerpoint/2010/main" val="4234032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856F12-737A-7C88-466C-1BC744AAB437}"/>
              </a:ext>
            </a:extLst>
          </p:cNvPr>
          <p:cNvSpPr>
            <a:spLocks noGrp="1"/>
          </p:cNvSpPr>
          <p:nvPr>
            <p:ph type="title"/>
          </p:nvPr>
        </p:nvSpPr>
        <p:spPr/>
        <p:txBody>
          <a:bodyPr/>
          <a:lstStyle/>
          <a:p>
            <a:r>
              <a:rPr lang="en-GB"/>
              <a:t>What is research?</a:t>
            </a:r>
          </a:p>
        </p:txBody>
      </p:sp>
      <p:graphicFrame>
        <p:nvGraphicFramePr>
          <p:cNvPr id="14" name="Content Placeholder 2">
            <a:extLst>
              <a:ext uri="{FF2B5EF4-FFF2-40B4-BE49-F238E27FC236}">
                <a16:creationId xmlns:a16="http://schemas.microsoft.com/office/drawing/2014/main" id="{8319E6AC-B7F0-8014-5B4F-A0368312276A}"/>
              </a:ext>
            </a:extLst>
          </p:cNvPr>
          <p:cNvGraphicFramePr>
            <a:graphicFrameLocks noGrp="1"/>
          </p:cNvGraphicFramePr>
          <p:nvPr>
            <p:ph idx="1"/>
            <p:extLst>
              <p:ext uri="{D42A27DB-BD31-4B8C-83A1-F6EECF244321}">
                <p14:modId xmlns:p14="http://schemas.microsoft.com/office/powerpoint/2010/main" val="1517175481"/>
              </p:ext>
            </p:extLst>
          </p:nvPr>
        </p:nvGraphicFramePr>
        <p:xfrm>
          <a:off x="409755" y="1713800"/>
          <a:ext cx="10754263" cy="4329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B64B4ED-0B44-0CE4-2727-3FDBF91C72A1}"/>
              </a:ext>
            </a:extLst>
          </p:cNvPr>
          <p:cNvSpPr txBox="1"/>
          <p:nvPr/>
        </p:nvSpPr>
        <p:spPr>
          <a:xfrm>
            <a:off x="8059947" y="555828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(Moule, Aveyard and Goodman 2017)</a:t>
            </a:r>
          </a:p>
        </p:txBody>
      </p:sp>
    </p:spTree>
    <p:extLst>
      <p:ext uri="{BB962C8B-B14F-4D97-AF65-F5344CB8AC3E}">
        <p14:creationId xmlns:p14="http://schemas.microsoft.com/office/powerpoint/2010/main" val="457164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CC025-1ABF-97F4-CB4A-5DA64A1ABA56}"/>
              </a:ext>
            </a:extLst>
          </p:cNvPr>
          <p:cNvSpPr>
            <a:spLocks noGrp="1"/>
          </p:cNvSpPr>
          <p:nvPr>
            <p:ph type="title"/>
          </p:nvPr>
        </p:nvSpPr>
        <p:spPr/>
        <p:txBody>
          <a:bodyPr/>
          <a:lstStyle/>
          <a:p>
            <a:r>
              <a:rPr lang="en-GB"/>
              <a:t>Why nurses need research?</a:t>
            </a:r>
          </a:p>
        </p:txBody>
      </p:sp>
      <p:graphicFrame>
        <p:nvGraphicFramePr>
          <p:cNvPr id="6" name="Content Placeholder 2">
            <a:extLst>
              <a:ext uri="{FF2B5EF4-FFF2-40B4-BE49-F238E27FC236}">
                <a16:creationId xmlns:a16="http://schemas.microsoft.com/office/drawing/2014/main" id="{3E081A02-3A5B-C280-BDE0-26B06B954641}"/>
              </a:ext>
            </a:extLst>
          </p:cNvPr>
          <p:cNvGraphicFramePr>
            <a:graphicFrameLocks noGrp="1"/>
          </p:cNvGraphicFramePr>
          <p:nvPr>
            <p:ph idx="1"/>
          </p:nvPr>
        </p:nvGraphicFramePr>
        <p:xfrm>
          <a:off x="1143000" y="1986970"/>
          <a:ext cx="10596112" cy="4084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5D6D83B-491D-2D75-D8AE-C58518F2573B}"/>
              </a:ext>
            </a:extLst>
          </p:cNvPr>
          <p:cNvSpPr txBox="1"/>
          <p:nvPr/>
        </p:nvSpPr>
        <p:spPr>
          <a:xfrm>
            <a:off x="7736894" y="6262902"/>
            <a:ext cx="41778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(National Health Service, 2022)</a:t>
            </a:r>
          </a:p>
        </p:txBody>
      </p:sp>
    </p:spTree>
    <p:extLst>
      <p:ext uri="{BB962C8B-B14F-4D97-AF65-F5344CB8AC3E}">
        <p14:creationId xmlns:p14="http://schemas.microsoft.com/office/powerpoint/2010/main" val="2252680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3FFD64A8-A7E4-8795-13A6-494484BCA611}"/>
              </a:ext>
            </a:extLst>
          </p:cNvPr>
          <p:cNvSpPr>
            <a:spLocks noGrp="1"/>
          </p:cNvSpPr>
          <p:nvPr>
            <p:ph type="title"/>
          </p:nvPr>
        </p:nvSpPr>
        <p:spPr>
          <a:xfrm>
            <a:off x="1484312" y="1284051"/>
            <a:ext cx="2812385" cy="3723836"/>
          </a:xfrm>
        </p:spPr>
        <p:txBody>
          <a:bodyPr>
            <a:normAutofit/>
          </a:bodyPr>
          <a:lstStyle/>
          <a:p>
            <a:r>
              <a:rPr lang="en-GB" sz="2500">
                <a:solidFill>
                  <a:srgbClr val="000000"/>
                </a:solidFill>
              </a:rPr>
              <a:t>Florance Nightingale(1859)</a:t>
            </a:r>
          </a:p>
        </p:txBody>
      </p:sp>
      <p:sp useBgFill="1">
        <p:nvSpPr>
          <p:cNvPr id="19"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A1A6CA8-D32C-03A0-A15D-D14A3DED09F8}"/>
              </a:ext>
            </a:extLst>
          </p:cNvPr>
          <p:cNvGraphicFramePr>
            <a:graphicFrameLocks noGrp="1"/>
          </p:cNvGraphicFramePr>
          <p:nvPr>
            <p:ph idx="1"/>
            <p:extLst>
              <p:ext uri="{D42A27DB-BD31-4B8C-83A1-F6EECF244321}">
                <p14:modId xmlns:p14="http://schemas.microsoft.com/office/powerpoint/2010/main" val="272830227"/>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1308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221D5-7E89-26F1-7881-7B726B455DF6}"/>
              </a:ext>
            </a:extLst>
          </p:cNvPr>
          <p:cNvSpPr>
            <a:spLocks noGrp="1"/>
          </p:cNvSpPr>
          <p:nvPr>
            <p:ph type="title"/>
          </p:nvPr>
        </p:nvSpPr>
        <p:spPr/>
        <p:txBody>
          <a:bodyPr/>
          <a:lstStyle/>
          <a:p>
            <a:r>
              <a:rPr lang="en-GB"/>
              <a:t>Evidence Based Practice</a:t>
            </a:r>
          </a:p>
        </p:txBody>
      </p:sp>
      <p:graphicFrame>
        <p:nvGraphicFramePr>
          <p:cNvPr id="6" name="Content Placeholder 2">
            <a:extLst>
              <a:ext uri="{FF2B5EF4-FFF2-40B4-BE49-F238E27FC236}">
                <a16:creationId xmlns:a16="http://schemas.microsoft.com/office/drawing/2014/main" id="{AA958787-7ACD-FF87-8DCF-D1482978EA60}"/>
              </a:ext>
            </a:extLst>
          </p:cNvPr>
          <p:cNvGraphicFramePr>
            <a:graphicFrameLocks noGrp="1"/>
          </p:cNvGraphicFramePr>
          <p:nvPr>
            <p:ph idx="1"/>
          </p:nvPr>
        </p:nvGraphicFramePr>
        <p:xfrm>
          <a:off x="1484313" y="2667000"/>
          <a:ext cx="10018712" cy="312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FA37B86-F037-588D-99D6-BE1F14163209}"/>
              </a:ext>
            </a:extLst>
          </p:cNvPr>
          <p:cNvSpPr txBox="1"/>
          <p:nvPr/>
        </p:nvSpPr>
        <p:spPr>
          <a:xfrm>
            <a:off x="7994753" y="5796196"/>
            <a:ext cx="39848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(Schmidt and Brown 2011)</a:t>
            </a:r>
          </a:p>
        </p:txBody>
      </p:sp>
    </p:spTree>
    <p:extLst>
      <p:ext uri="{BB962C8B-B14F-4D97-AF65-F5344CB8AC3E}">
        <p14:creationId xmlns:p14="http://schemas.microsoft.com/office/powerpoint/2010/main" val="1206836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A76E2-523D-B7A3-B627-FF5C77BFE75C}"/>
              </a:ext>
            </a:extLst>
          </p:cNvPr>
          <p:cNvSpPr>
            <a:spLocks noGrp="1"/>
          </p:cNvSpPr>
          <p:nvPr>
            <p:ph type="title"/>
          </p:nvPr>
        </p:nvSpPr>
        <p:spPr>
          <a:xfrm>
            <a:off x="1760706" y="685800"/>
            <a:ext cx="9742318" cy="1752599"/>
          </a:xfrm>
        </p:spPr>
        <p:txBody>
          <a:bodyPr>
            <a:normAutofit/>
          </a:bodyPr>
          <a:lstStyle/>
          <a:p>
            <a:r>
              <a:rPr lang="en-GB"/>
              <a:t>Research methods</a:t>
            </a:r>
          </a:p>
        </p:txBody>
      </p:sp>
      <p:graphicFrame>
        <p:nvGraphicFramePr>
          <p:cNvPr id="6" name="Content Placeholder 2">
            <a:extLst>
              <a:ext uri="{FF2B5EF4-FFF2-40B4-BE49-F238E27FC236}">
                <a16:creationId xmlns:a16="http://schemas.microsoft.com/office/drawing/2014/main" id="{7AAFC1AB-70B4-B6A3-66CA-144C552FDA59}"/>
              </a:ext>
            </a:extLst>
          </p:cNvPr>
          <p:cNvGraphicFramePr>
            <a:graphicFrameLocks noGrp="1"/>
          </p:cNvGraphicFramePr>
          <p:nvPr>
            <p:ph idx="1"/>
            <p:extLst>
              <p:ext uri="{D42A27DB-BD31-4B8C-83A1-F6EECF244321}">
                <p14:modId xmlns:p14="http://schemas.microsoft.com/office/powerpoint/2010/main" val="1111489412"/>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9932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7708BB81-4AD9-86AB-F3DA-157491CE84E5}"/>
              </a:ext>
            </a:extLst>
          </p:cNvPr>
          <p:cNvSpPr txBox="1"/>
          <p:nvPr/>
        </p:nvSpPr>
        <p:spPr>
          <a:xfrm>
            <a:off x="-3687" y="159994"/>
            <a:ext cx="11941653" cy="523220"/>
          </a:xfrm>
          <a:prstGeom prst="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p>
        </p:txBody>
      </p:sp>
      <p:pic>
        <p:nvPicPr>
          <p:cNvPr id="15" name="Picture 15" descr="Diagram&#10;&#10;Description automatically generated">
            <a:extLst>
              <a:ext uri="{FF2B5EF4-FFF2-40B4-BE49-F238E27FC236}">
                <a16:creationId xmlns:a16="http://schemas.microsoft.com/office/drawing/2014/main" id="{C819DA6C-D396-634A-9CD3-8F62B06FCAC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820174" y="548077"/>
            <a:ext cx="8796066" cy="5848109"/>
          </a:xfrm>
          <a:prstGeom prst="rect">
            <a:avLst/>
          </a:prstGeom>
        </p:spPr>
      </p:pic>
      <p:sp>
        <p:nvSpPr>
          <p:cNvPr id="16" name="TextBox 15">
            <a:extLst>
              <a:ext uri="{FF2B5EF4-FFF2-40B4-BE49-F238E27FC236}">
                <a16:creationId xmlns:a16="http://schemas.microsoft.com/office/drawing/2014/main" id="{E0199135-2C9E-3499-98BB-490135FBE9BB}"/>
              </a:ext>
            </a:extLst>
          </p:cNvPr>
          <p:cNvSpPr txBox="1"/>
          <p:nvPr/>
        </p:nvSpPr>
        <p:spPr>
          <a:xfrm>
            <a:off x="2352136" y="6309924"/>
            <a:ext cx="5532407" cy="389386"/>
          </a:xfrm>
          <a:prstGeom prst="rect">
            <a:avLst/>
          </a:prstGeom>
        </p:spPr>
        <p:txBody>
          <a:bodyPr>
            <a:normAutofit fontScale="85000" lnSpcReduction="10000"/>
          </a:bodyPr>
          <a:lstStyle/>
          <a:p>
            <a:r>
              <a:rPr lang="en-US">
                <a:hlinkClick r:id="rId3"/>
              </a:rPr>
              <a:t>This Photo</a:t>
            </a:r>
            <a:r>
              <a:rPr lang="en-US"/>
              <a:t> by Unknown author is licensed under </a:t>
            </a:r>
            <a:r>
              <a:rPr lang="en-US">
                <a:hlinkClick r:id="rId4"/>
              </a:rPr>
              <a:t>CC BY-SA-NC</a:t>
            </a:r>
            <a:r>
              <a:rPr lang="en-US"/>
              <a:t>.</a:t>
            </a:r>
          </a:p>
        </p:txBody>
      </p:sp>
    </p:spTree>
    <p:extLst>
      <p:ext uri="{BB962C8B-B14F-4D97-AF65-F5344CB8AC3E}">
        <p14:creationId xmlns:p14="http://schemas.microsoft.com/office/powerpoint/2010/main" val="2854545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5B65D-EB66-326C-F79E-570824955598}"/>
              </a:ext>
            </a:extLst>
          </p:cNvPr>
          <p:cNvSpPr>
            <a:spLocks noGrp="1"/>
          </p:cNvSpPr>
          <p:nvPr>
            <p:ph type="title"/>
          </p:nvPr>
        </p:nvSpPr>
        <p:spPr/>
        <p:txBody>
          <a:bodyPr/>
          <a:lstStyle/>
          <a:p>
            <a:r>
              <a:rPr lang="en-GB"/>
              <a:t>Literacy in Research</a:t>
            </a:r>
          </a:p>
        </p:txBody>
      </p:sp>
      <p:graphicFrame>
        <p:nvGraphicFramePr>
          <p:cNvPr id="8" name="Content Placeholder 2">
            <a:extLst>
              <a:ext uri="{FF2B5EF4-FFF2-40B4-BE49-F238E27FC236}">
                <a16:creationId xmlns:a16="http://schemas.microsoft.com/office/drawing/2014/main" id="{8E085AF6-DFE1-C4A7-3716-E9171FB86EDF}"/>
              </a:ext>
            </a:extLst>
          </p:cNvPr>
          <p:cNvGraphicFramePr>
            <a:graphicFrameLocks noGrp="1"/>
          </p:cNvGraphicFramePr>
          <p:nvPr>
            <p:ph idx="1"/>
          </p:nvPr>
        </p:nvGraphicFramePr>
        <p:xfrm>
          <a:off x="1484313" y="2667000"/>
          <a:ext cx="10018712" cy="312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3DC51C5-70DA-27C2-1A3F-88B7F04B875D}"/>
              </a:ext>
            </a:extLst>
          </p:cNvPr>
          <p:cNvSpPr txBox="1"/>
          <p:nvPr/>
        </p:nvSpPr>
        <p:spPr>
          <a:xfrm>
            <a:off x="8219286" y="6111695"/>
            <a:ext cx="37318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(Moule, 2018)</a:t>
            </a:r>
          </a:p>
        </p:txBody>
      </p:sp>
    </p:spTree>
    <p:extLst>
      <p:ext uri="{BB962C8B-B14F-4D97-AF65-F5344CB8AC3E}">
        <p14:creationId xmlns:p14="http://schemas.microsoft.com/office/powerpoint/2010/main" val="209818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EF708-8788-110C-0095-3D2B38AC7D27}"/>
              </a:ext>
            </a:extLst>
          </p:cNvPr>
          <p:cNvSpPr>
            <a:spLocks noGrp="1"/>
          </p:cNvSpPr>
          <p:nvPr>
            <p:ph type="title"/>
          </p:nvPr>
        </p:nvSpPr>
        <p:spPr/>
        <p:txBody>
          <a:bodyPr/>
          <a:lstStyle/>
          <a:p>
            <a:r>
              <a:rPr lang="en-GB"/>
              <a:t>Ethical Research</a:t>
            </a:r>
          </a:p>
        </p:txBody>
      </p:sp>
      <p:sp>
        <p:nvSpPr>
          <p:cNvPr id="3" name="Content Placeholder 2">
            <a:extLst>
              <a:ext uri="{FF2B5EF4-FFF2-40B4-BE49-F238E27FC236}">
                <a16:creationId xmlns:a16="http://schemas.microsoft.com/office/drawing/2014/main" id="{EED0EB37-0912-CDE0-03B3-F9006711C727}"/>
              </a:ext>
            </a:extLst>
          </p:cNvPr>
          <p:cNvSpPr>
            <a:spLocks noGrp="1"/>
          </p:cNvSpPr>
          <p:nvPr>
            <p:ph idx="1"/>
          </p:nvPr>
        </p:nvSpPr>
        <p:spPr>
          <a:xfrm>
            <a:off x="1484310" y="2666999"/>
            <a:ext cx="10106155" cy="3886201"/>
          </a:xfrm>
        </p:spPr>
        <p:txBody>
          <a:bodyPr vert="horz" lIns="91440" tIns="45720" rIns="91440" bIns="45720" rtlCol="0" anchor="t">
            <a:normAutofit fontScale="92500" lnSpcReduction="10000"/>
          </a:bodyPr>
          <a:lstStyle/>
          <a:p>
            <a:r>
              <a:rPr lang="en-GB" sz="2800"/>
              <a:t>It is defined as the act of moral principles in which the researcher must follow while conducting research.</a:t>
            </a:r>
          </a:p>
          <a:p>
            <a:r>
              <a:rPr lang="en-GB" sz="2800"/>
              <a:t>Is fundamental in protecting the society.</a:t>
            </a:r>
          </a:p>
          <a:p>
            <a:r>
              <a:rPr lang="en-GB" sz="2800"/>
              <a:t>The voluntary consent of the participants is important.</a:t>
            </a:r>
          </a:p>
          <a:p>
            <a:r>
              <a:rPr lang="en-GB" sz="2800"/>
              <a:t>Declaration of Helsinki 1964 was developed to protect human rights.</a:t>
            </a:r>
          </a:p>
          <a:p>
            <a:r>
              <a:rPr lang="en-GB" sz="2800"/>
              <a:t>All these codes have an important and well-defined role in helping professionals to make the best decisions </a:t>
            </a:r>
            <a:r>
              <a:rPr lang="en-GB" sz="2800">
                <a:ea typeface="+mn-lt"/>
                <a:cs typeface="+mn-lt"/>
              </a:rPr>
              <a:t>and offers patients the rights to protect them.</a:t>
            </a:r>
          </a:p>
          <a:p>
            <a:endParaRPr lang="en-GB" sz="2800"/>
          </a:p>
        </p:txBody>
      </p:sp>
      <p:sp>
        <p:nvSpPr>
          <p:cNvPr id="4" name="TextBox 3">
            <a:extLst>
              <a:ext uri="{FF2B5EF4-FFF2-40B4-BE49-F238E27FC236}">
                <a16:creationId xmlns:a16="http://schemas.microsoft.com/office/drawing/2014/main" id="{FF901264-88F2-E9FB-A0E6-A19A09EFC210}"/>
              </a:ext>
            </a:extLst>
          </p:cNvPr>
          <p:cNvSpPr txBox="1"/>
          <p:nvPr/>
        </p:nvSpPr>
        <p:spPr>
          <a:xfrm>
            <a:off x="7405446" y="6454309"/>
            <a:ext cx="46169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Parahoo, K. (2006), (Ellis,2010)</a:t>
            </a:r>
          </a:p>
        </p:txBody>
      </p:sp>
    </p:spTree>
    <p:extLst>
      <p:ext uri="{BB962C8B-B14F-4D97-AF65-F5344CB8AC3E}">
        <p14:creationId xmlns:p14="http://schemas.microsoft.com/office/powerpoint/2010/main" val="2514899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Diagram&#10;&#10;Description automatically generated">
            <a:extLst>
              <a:ext uri="{FF2B5EF4-FFF2-40B4-BE49-F238E27FC236}">
                <a16:creationId xmlns:a16="http://schemas.microsoft.com/office/drawing/2014/main" id="{4FA28346-2843-3FB5-220D-120DCF5BFA61}"/>
              </a:ext>
            </a:extLst>
          </p:cNvPr>
          <p:cNvPicPr>
            <a:picLocks noChangeAspect="1"/>
          </p:cNvPicPr>
          <p:nvPr/>
        </p:nvPicPr>
        <p:blipFill>
          <a:blip r:embed="rId2"/>
          <a:stretch>
            <a:fillRect/>
          </a:stretch>
        </p:blipFill>
        <p:spPr>
          <a:xfrm>
            <a:off x="1892061" y="56790"/>
            <a:ext cx="7904672" cy="6097438"/>
          </a:xfrm>
          <a:prstGeom prst="rect">
            <a:avLst/>
          </a:prstGeom>
        </p:spPr>
      </p:pic>
    </p:spTree>
    <p:extLst>
      <p:ext uri="{BB962C8B-B14F-4D97-AF65-F5344CB8AC3E}">
        <p14:creationId xmlns:p14="http://schemas.microsoft.com/office/powerpoint/2010/main" val="1793369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8BA7A-E618-977F-4293-4DD56C1327A6}"/>
              </a:ext>
            </a:extLst>
          </p:cNvPr>
          <p:cNvSpPr>
            <a:spLocks noGrp="1"/>
          </p:cNvSpPr>
          <p:nvPr>
            <p:ph type="title"/>
          </p:nvPr>
        </p:nvSpPr>
        <p:spPr/>
        <p:txBody>
          <a:bodyPr/>
          <a:lstStyle/>
          <a:p>
            <a:r>
              <a:rPr lang="en-GB"/>
              <a:t>Asthma Chronic Condition</a:t>
            </a:r>
          </a:p>
        </p:txBody>
      </p:sp>
      <p:graphicFrame>
        <p:nvGraphicFramePr>
          <p:cNvPr id="8" name="Content Placeholder 2">
            <a:extLst>
              <a:ext uri="{FF2B5EF4-FFF2-40B4-BE49-F238E27FC236}">
                <a16:creationId xmlns:a16="http://schemas.microsoft.com/office/drawing/2014/main" id="{409BC558-F289-E917-F91B-29AAC9D1D367}"/>
              </a:ext>
            </a:extLst>
          </p:cNvPr>
          <p:cNvGraphicFramePr>
            <a:graphicFrameLocks noGrp="1"/>
          </p:cNvGraphicFramePr>
          <p:nvPr>
            <p:ph idx="1"/>
          </p:nvPr>
        </p:nvGraphicFramePr>
        <p:xfrm>
          <a:off x="1484310" y="2666999"/>
          <a:ext cx="10018713" cy="3498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35FDF93-7507-D384-F009-549BE80E8D09}"/>
              </a:ext>
            </a:extLst>
          </p:cNvPr>
          <p:cNvSpPr txBox="1"/>
          <p:nvPr/>
        </p:nvSpPr>
        <p:spPr>
          <a:xfrm>
            <a:off x="5970290" y="6159039"/>
            <a:ext cx="621946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(National Institute of Care and Excellents, 2022),(National Health Service,2022)</a:t>
            </a:r>
          </a:p>
        </p:txBody>
      </p:sp>
    </p:spTree>
    <p:extLst>
      <p:ext uri="{BB962C8B-B14F-4D97-AF65-F5344CB8AC3E}">
        <p14:creationId xmlns:p14="http://schemas.microsoft.com/office/powerpoint/2010/main" val="1909668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74E27-545E-3979-35D4-BE5D4C2B2D17}"/>
              </a:ext>
            </a:extLst>
          </p:cNvPr>
          <p:cNvSpPr>
            <a:spLocks noGrp="1"/>
          </p:cNvSpPr>
          <p:nvPr>
            <p:ph type="title"/>
          </p:nvPr>
        </p:nvSpPr>
        <p:spPr>
          <a:xfrm>
            <a:off x="1760706" y="685800"/>
            <a:ext cx="9742318" cy="1752599"/>
          </a:xfrm>
        </p:spPr>
        <p:txBody>
          <a:bodyPr>
            <a:normAutofit/>
          </a:bodyPr>
          <a:lstStyle/>
          <a:p>
            <a:r>
              <a:rPr lang="en-GB" dirty="0"/>
              <a:t>Asthma symptoms</a:t>
            </a:r>
            <a:br>
              <a:rPr lang="en-GB" dirty="0"/>
            </a:br>
            <a:endParaRPr lang="en-GB" dirty="0"/>
          </a:p>
        </p:txBody>
      </p:sp>
      <p:graphicFrame>
        <p:nvGraphicFramePr>
          <p:cNvPr id="5" name="Content Placeholder 2">
            <a:extLst>
              <a:ext uri="{FF2B5EF4-FFF2-40B4-BE49-F238E27FC236}">
                <a16:creationId xmlns:a16="http://schemas.microsoft.com/office/drawing/2014/main" id="{633711A0-4E36-DAF0-2954-1917B31A2B15}"/>
              </a:ext>
            </a:extLst>
          </p:cNvPr>
          <p:cNvGraphicFramePr>
            <a:graphicFrameLocks noGrp="1"/>
          </p:cNvGraphicFramePr>
          <p:nvPr>
            <p:ph idx="1"/>
            <p:extLst>
              <p:ext uri="{D42A27DB-BD31-4B8C-83A1-F6EECF244321}">
                <p14:modId xmlns:p14="http://schemas.microsoft.com/office/powerpoint/2010/main" val="2138593388"/>
              </p:ext>
            </p:extLst>
          </p:nvPr>
        </p:nvGraphicFramePr>
        <p:xfrm>
          <a:off x="1385951" y="2582136"/>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8991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14AC3B-7A09-1968-6014-FF3106E5CE3C}"/>
              </a:ext>
            </a:extLst>
          </p:cNvPr>
          <p:cNvSpPr txBox="1"/>
          <p:nvPr/>
        </p:nvSpPr>
        <p:spPr>
          <a:xfrm>
            <a:off x="536422" y="895959"/>
            <a:ext cx="11912210" cy="53860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There are several types of asthma</a:t>
            </a:r>
            <a:r>
              <a:rPr lang="en-GB" sz="2800"/>
              <a:t>:</a:t>
            </a:r>
          </a:p>
          <a:p>
            <a:pPr marL="457200" indent="-457200">
              <a:buFont typeface="Arial"/>
              <a:buChar char="•"/>
            </a:pPr>
            <a:endParaRPr lang="en-GB" sz="2800"/>
          </a:p>
          <a:p>
            <a:pPr marL="457200" indent="-457200">
              <a:buFont typeface="Arial"/>
              <a:buChar char="•"/>
            </a:pPr>
            <a:endParaRPr lang="en-GB" sz="2800"/>
          </a:p>
          <a:p>
            <a:pPr marL="457200" indent="-457200">
              <a:buFont typeface="Arial"/>
              <a:buChar char="•"/>
            </a:pPr>
            <a:endParaRPr lang="en-GB" sz="2800"/>
          </a:p>
          <a:p>
            <a:pPr marL="457200" indent="-457200">
              <a:buFont typeface="Arial"/>
              <a:buChar char="•"/>
            </a:pPr>
            <a:r>
              <a:rPr lang="en-GB" sz="2800"/>
              <a:t> Allergic asthma </a:t>
            </a:r>
            <a:endParaRPr lang="en-GB"/>
          </a:p>
          <a:p>
            <a:pPr marL="457200" indent="-457200">
              <a:buFont typeface="Arial"/>
              <a:buChar char="•"/>
            </a:pPr>
            <a:r>
              <a:rPr lang="en-GB" sz="2800"/>
              <a:t> Seasonal asthma</a:t>
            </a:r>
          </a:p>
          <a:p>
            <a:pPr marL="457200" indent="-457200">
              <a:buFont typeface="Arial"/>
              <a:buChar char="•"/>
            </a:pPr>
            <a:r>
              <a:rPr lang="en-GB" sz="2800"/>
              <a:t> Childhood</a:t>
            </a:r>
          </a:p>
          <a:p>
            <a:pPr marL="457200" indent="-457200">
              <a:buFont typeface="Arial"/>
              <a:buChar char="•"/>
            </a:pPr>
            <a:r>
              <a:rPr lang="en-GB" sz="2800"/>
              <a:t> Severe</a:t>
            </a:r>
          </a:p>
          <a:p>
            <a:pPr marL="457200" indent="-457200">
              <a:buFont typeface="Arial"/>
              <a:buChar char="•"/>
            </a:pPr>
            <a:r>
              <a:rPr lang="en-GB" sz="2800"/>
              <a:t> Occupational</a:t>
            </a:r>
          </a:p>
          <a:p>
            <a:pPr marL="457200" indent="-457200">
              <a:buFont typeface="Arial"/>
              <a:buChar char="•"/>
            </a:pPr>
            <a:r>
              <a:rPr lang="en-GB" sz="2800"/>
              <a:t> </a:t>
            </a:r>
            <a:r>
              <a:rPr lang="en-GB" sz="2800">
                <a:ea typeface="+mn-lt"/>
                <a:cs typeface="+mn-lt"/>
              </a:rPr>
              <a:t>Exercises induce</a:t>
            </a:r>
            <a:endParaRPr lang="en-GB"/>
          </a:p>
          <a:p>
            <a:r>
              <a:rPr lang="en-GB" sz="2800">
                <a:ea typeface="+mn-lt"/>
                <a:cs typeface="+mn-lt"/>
              </a:rPr>
              <a:t>The National Health Service (NHS,2022) states that is still unknown what is the   exact cause of asthma, but symptoms can occur in the response to triggers</a:t>
            </a:r>
          </a:p>
        </p:txBody>
      </p:sp>
      <p:sp>
        <p:nvSpPr>
          <p:cNvPr id="3" name="TextBox 2">
            <a:extLst>
              <a:ext uri="{FF2B5EF4-FFF2-40B4-BE49-F238E27FC236}">
                <a16:creationId xmlns:a16="http://schemas.microsoft.com/office/drawing/2014/main" id="{75B47B56-4C1D-F5B8-BEEB-AC27CED8A6B3}"/>
              </a:ext>
            </a:extLst>
          </p:cNvPr>
          <p:cNvSpPr txBox="1"/>
          <p:nvPr/>
        </p:nvSpPr>
        <p:spPr>
          <a:xfrm>
            <a:off x="9417937" y="6135046"/>
            <a:ext cx="24795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(Asthma Lung, 2022),(NHS,2022)</a:t>
            </a:r>
          </a:p>
        </p:txBody>
      </p:sp>
      <p:pic>
        <p:nvPicPr>
          <p:cNvPr id="4" name="Picture 4" descr="Diagram&#10;&#10;Description automatically generated">
            <a:extLst>
              <a:ext uri="{FF2B5EF4-FFF2-40B4-BE49-F238E27FC236}">
                <a16:creationId xmlns:a16="http://schemas.microsoft.com/office/drawing/2014/main" id="{BA9CEAD8-87EA-FCBB-8E28-0B2ABA4B503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92173" y="1666335"/>
            <a:ext cx="5546785" cy="3697857"/>
          </a:xfrm>
          <a:prstGeom prst="rect">
            <a:avLst/>
          </a:prstGeom>
        </p:spPr>
      </p:pic>
      <p:sp>
        <p:nvSpPr>
          <p:cNvPr id="5" name="TextBox 4">
            <a:extLst>
              <a:ext uri="{FF2B5EF4-FFF2-40B4-BE49-F238E27FC236}">
                <a16:creationId xmlns:a16="http://schemas.microsoft.com/office/drawing/2014/main" id="{746394A5-A51F-11FA-2FFB-A340A43D7EF5}"/>
              </a:ext>
            </a:extLst>
          </p:cNvPr>
          <p:cNvSpPr txBox="1"/>
          <p:nvPr/>
        </p:nvSpPr>
        <p:spPr>
          <a:xfrm>
            <a:off x="4336211" y="1784229"/>
            <a:ext cx="2081841" cy="547538"/>
          </a:xfrm>
          <a:prstGeom prst="rect">
            <a:avLst/>
          </a:prstGeom>
        </p:spPr>
        <p:txBody>
          <a:bodyPr lIns="91440" tIns="45720" rIns="91440" bIns="45720" anchor="t">
            <a:normAutofit/>
          </a:bodyPr>
          <a:lstStyle/>
          <a:p>
            <a:endParaRPr lang="en-US"/>
          </a:p>
        </p:txBody>
      </p:sp>
    </p:spTree>
    <p:extLst>
      <p:ext uri="{BB962C8B-B14F-4D97-AF65-F5344CB8AC3E}">
        <p14:creationId xmlns:p14="http://schemas.microsoft.com/office/powerpoint/2010/main" val="2578551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1C580-291E-00E3-69C7-253B121AE12C}"/>
              </a:ext>
            </a:extLst>
          </p:cNvPr>
          <p:cNvSpPr>
            <a:spLocks noGrp="1"/>
          </p:cNvSpPr>
          <p:nvPr>
            <p:ph type="title"/>
          </p:nvPr>
        </p:nvSpPr>
        <p:spPr/>
        <p:txBody>
          <a:bodyPr/>
          <a:lstStyle/>
          <a:p>
            <a:r>
              <a:rPr lang="en-GB"/>
              <a:t>Causes of asthma</a:t>
            </a:r>
          </a:p>
        </p:txBody>
      </p:sp>
      <p:sp>
        <p:nvSpPr>
          <p:cNvPr id="3" name="Content Placeholder 2">
            <a:extLst>
              <a:ext uri="{FF2B5EF4-FFF2-40B4-BE49-F238E27FC236}">
                <a16:creationId xmlns:a16="http://schemas.microsoft.com/office/drawing/2014/main" id="{FB8E735C-CF95-8213-B907-7711E6F68A34}"/>
              </a:ext>
            </a:extLst>
          </p:cNvPr>
          <p:cNvSpPr>
            <a:spLocks noGrp="1"/>
          </p:cNvSpPr>
          <p:nvPr>
            <p:ph idx="1"/>
          </p:nvPr>
        </p:nvSpPr>
        <p:spPr>
          <a:xfrm>
            <a:off x="536584" y="1977359"/>
            <a:ext cx="11380318" cy="6172199"/>
          </a:xfrm>
        </p:spPr>
        <p:txBody>
          <a:bodyPr/>
          <a:lstStyle/>
          <a:p>
            <a:pPr>
              <a:buClr>
                <a:srgbClr val="1287C3"/>
              </a:buClr>
            </a:pPr>
            <a:r>
              <a:rPr lang="en-GB" dirty="0">
                <a:ea typeface="+mn-lt"/>
                <a:cs typeface="+mn-lt"/>
              </a:rPr>
              <a:t>People with family history, are likely to develop asthma </a:t>
            </a:r>
            <a:endParaRPr lang="en-US" dirty="0">
              <a:ea typeface="+mn-lt"/>
              <a:cs typeface="+mn-lt"/>
            </a:endParaRPr>
          </a:p>
          <a:p>
            <a:pPr>
              <a:buClr>
                <a:srgbClr val="1287C3"/>
              </a:buClr>
            </a:pPr>
            <a:r>
              <a:rPr lang="en-GB" dirty="0">
                <a:ea typeface="+mn-lt"/>
                <a:cs typeface="+mn-lt"/>
              </a:rPr>
              <a:t> Allergic conditions, such as eczema or hay fever, are linked to people who get asthma.</a:t>
            </a:r>
            <a:endParaRPr lang="en-US"/>
          </a:p>
          <a:p>
            <a:pPr>
              <a:buClr>
                <a:srgbClr val="1287C3"/>
              </a:buClr>
            </a:pPr>
            <a:r>
              <a:rPr lang="en-GB" dirty="0">
                <a:ea typeface="+mn-lt"/>
                <a:cs typeface="+mn-lt"/>
              </a:rPr>
              <a:t>Respiratory problems such as viral infections.</a:t>
            </a:r>
          </a:p>
          <a:p>
            <a:pPr>
              <a:buClr>
                <a:srgbClr val="1287C3"/>
              </a:buClr>
            </a:pPr>
            <a:r>
              <a:rPr lang="en-GB" dirty="0">
                <a:ea typeface="+mn-lt"/>
                <a:cs typeface="+mn-lt"/>
              </a:rPr>
              <a:t>Occupational asthma for some people, exposure to certain dusts (industrial or wood dusts), chemical fumes, can cause asthma to develop for the very first time.</a:t>
            </a:r>
          </a:p>
          <a:p>
            <a:pPr>
              <a:buClr>
                <a:srgbClr val="1287C3"/>
              </a:buClr>
            </a:pPr>
            <a:endParaRPr lang="en-GB">
              <a:ea typeface="+mn-lt"/>
              <a:cs typeface="+mn-lt"/>
            </a:endParaRPr>
          </a:p>
          <a:p>
            <a:pPr>
              <a:buClr>
                <a:srgbClr val="1287C3"/>
              </a:buClr>
            </a:pPr>
            <a:endParaRPr lang="en-GB">
              <a:ea typeface="+mn-lt"/>
              <a:cs typeface="+mn-lt"/>
            </a:endParaRPr>
          </a:p>
          <a:p>
            <a:pPr>
              <a:buClr>
                <a:srgbClr val="1287C3"/>
              </a:buClr>
            </a:pPr>
            <a:endParaRPr lang="en-GB">
              <a:ea typeface="+mn-lt"/>
              <a:cs typeface="+mn-lt"/>
            </a:endParaRPr>
          </a:p>
          <a:p>
            <a:pPr>
              <a:buClr>
                <a:srgbClr val="1287C3"/>
              </a:buClr>
            </a:pPr>
            <a:endParaRPr lang="en-GB">
              <a:ea typeface="+mn-lt"/>
              <a:cs typeface="+mn-lt"/>
            </a:endParaRPr>
          </a:p>
          <a:p>
            <a:pPr>
              <a:buClr>
                <a:srgbClr val="1287C3"/>
              </a:buClr>
            </a:pPr>
            <a:endParaRPr lang="en-GB">
              <a:ea typeface="+mn-lt"/>
              <a:cs typeface="+mn-lt"/>
            </a:endParaRPr>
          </a:p>
          <a:p>
            <a:pPr>
              <a:buClr>
                <a:srgbClr val="1287C3"/>
              </a:buClr>
            </a:pPr>
            <a:endParaRPr lang="en-GB" b="1">
              <a:ea typeface="+mn-lt"/>
              <a:cs typeface="+mn-lt"/>
            </a:endParaRPr>
          </a:p>
        </p:txBody>
      </p:sp>
    </p:spTree>
    <p:extLst>
      <p:ext uri="{BB962C8B-B14F-4D97-AF65-F5344CB8AC3E}">
        <p14:creationId xmlns:p14="http://schemas.microsoft.com/office/powerpoint/2010/main" val="1013168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2B661F-21A0-3C0A-1AC9-2528EFA02D02}"/>
              </a:ext>
            </a:extLst>
          </p:cNvPr>
          <p:cNvSpPr txBox="1"/>
          <p:nvPr/>
        </p:nvSpPr>
        <p:spPr>
          <a:xfrm>
            <a:off x="1336622" y="4184754"/>
            <a:ext cx="98685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t>Also </a:t>
            </a:r>
            <a:r>
              <a:rPr lang="en-GB" sz="2400" dirty="0"/>
              <a:t>studies suggest this trend reverses because of the effects of testosterone on lung cells. </a:t>
            </a:r>
            <a:endParaRPr lang="en-US" dirty="0"/>
          </a:p>
        </p:txBody>
      </p:sp>
      <p:sp>
        <p:nvSpPr>
          <p:cNvPr id="3" name="TextBox 2">
            <a:extLst>
              <a:ext uri="{FF2B5EF4-FFF2-40B4-BE49-F238E27FC236}">
                <a16:creationId xmlns:a16="http://schemas.microsoft.com/office/drawing/2014/main" id="{B9C7451B-B81D-B333-25A5-34B82581FFC4}"/>
              </a:ext>
            </a:extLst>
          </p:cNvPr>
          <p:cNvSpPr txBox="1"/>
          <p:nvPr/>
        </p:nvSpPr>
        <p:spPr>
          <a:xfrm>
            <a:off x="8294558" y="5908621"/>
            <a:ext cx="248587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American Lung Association Scientific,2022)</a:t>
            </a:r>
          </a:p>
        </p:txBody>
      </p:sp>
      <p:sp>
        <p:nvSpPr>
          <p:cNvPr id="4" name="TextBox 3">
            <a:extLst>
              <a:ext uri="{FF2B5EF4-FFF2-40B4-BE49-F238E27FC236}">
                <a16:creationId xmlns:a16="http://schemas.microsoft.com/office/drawing/2014/main" id="{3D7FF8E2-7D5D-7A3D-9C0A-0A3A659A337D}"/>
              </a:ext>
            </a:extLst>
          </p:cNvPr>
          <p:cNvSpPr txBox="1"/>
          <p:nvPr/>
        </p:nvSpPr>
        <p:spPr>
          <a:xfrm>
            <a:off x="1772422" y="-939243"/>
            <a:ext cx="10868102" cy="48602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AA403758-B5B1-AE9D-C136-BEED036CA99C}"/>
              </a:ext>
            </a:extLst>
          </p:cNvPr>
          <p:cNvSpPr txBox="1"/>
          <p:nvPr/>
        </p:nvSpPr>
        <p:spPr>
          <a:xfrm>
            <a:off x="2798165" y="74950"/>
            <a:ext cx="90190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t>
            </a:r>
          </a:p>
        </p:txBody>
      </p:sp>
      <p:sp>
        <p:nvSpPr>
          <p:cNvPr id="6" name="TextBox 5">
            <a:extLst>
              <a:ext uri="{FF2B5EF4-FFF2-40B4-BE49-F238E27FC236}">
                <a16:creationId xmlns:a16="http://schemas.microsoft.com/office/drawing/2014/main" id="{D84CE2A7-D06F-771E-4049-BDE0DD346714}"/>
              </a:ext>
            </a:extLst>
          </p:cNvPr>
          <p:cNvSpPr txBox="1"/>
          <p:nvPr/>
        </p:nvSpPr>
        <p:spPr>
          <a:xfrm>
            <a:off x="1289013" y="2174987"/>
            <a:ext cx="1099019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t>Smoking irritates the airways, and smoking</a:t>
            </a:r>
            <a:r>
              <a:rPr lang="en-GB" sz="2400" dirty="0">
                <a:ea typeface="+mn-lt"/>
                <a:cs typeface="+mn-lt"/>
              </a:rPr>
              <a:t> also contributes as an asthma trigger</a:t>
            </a:r>
          </a:p>
          <a:p>
            <a:pPr marL="342900" indent="-342900">
              <a:buFont typeface="Arial"/>
              <a:buChar char="•"/>
            </a:pPr>
            <a:r>
              <a:rPr lang="en-GB" sz="2400" dirty="0">
                <a:ea typeface="+mn-lt"/>
                <a:cs typeface="+mn-lt"/>
              </a:rPr>
              <a:t>Air pollution also contributes as a trigger of asthma</a:t>
            </a:r>
          </a:p>
          <a:p>
            <a:pPr marL="342900" indent="-342900">
              <a:buFont typeface="Arial"/>
              <a:buChar char="•"/>
            </a:pPr>
            <a:r>
              <a:rPr lang="en-GB" sz="2400" dirty="0">
                <a:ea typeface="+mn-lt"/>
                <a:cs typeface="+mn-lt"/>
              </a:rPr>
              <a:t>Childrens and adults who are overweight or obese are at greater risk of asthma. </a:t>
            </a:r>
            <a:endParaRPr lang="en-US">
              <a:ea typeface="+mn-lt"/>
              <a:cs typeface="+mn-lt"/>
            </a:endParaRPr>
          </a:p>
          <a:p>
            <a:pPr marL="342900" indent="-342900">
              <a:buFont typeface="Arial"/>
              <a:buChar char="•"/>
            </a:pPr>
            <a:r>
              <a:rPr lang="en-GB" sz="2400" dirty="0">
                <a:ea typeface="+mn-lt"/>
                <a:cs typeface="+mn-lt"/>
              </a:rPr>
              <a:t>Asthma is more common in male children than female children, around 8.4% of male children have asthma, compared to 5.5% of female children.</a:t>
            </a:r>
            <a:endParaRPr lang="en-GB" sz="2400" dirty="0"/>
          </a:p>
        </p:txBody>
      </p:sp>
      <p:sp>
        <p:nvSpPr>
          <p:cNvPr id="7" name="TextBox 6">
            <a:extLst>
              <a:ext uri="{FF2B5EF4-FFF2-40B4-BE49-F238E27FC236}">
                <a16:creationId xmlns:a16="http://schemas.microsoft.com/office/drawing/2014/main" id="{F8637C06-999F-2E2F-4158-E068C1D6397A}"/>
              </a:ext>
            </a:extLst>
          </p:cNvPr>
          <p:cNvSpPr txBox="1"/>
          <p:nvPr/>
        </p:nvSpPr>
        <p:spPr>
          <a:xfrm flipH="1" flipV="1">
            <a:off x="1342712" y="761687"/>
            <a:ext cx="431124" cy="412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494410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E7AB8-8350-45B4-EC6B-F6A3552B85A4}"/>
              </a:ext>
            </a:extLst>
          </p:cNvPr>
          <p:cNvSpPr>
            <a:spLocks noGrp="1"/>
          </p:cNvSpPr>
          <p:nvPr>
            <p:ph type="title"/>
          </p:nvPr>
        </p:nvSpPr>
        <p:spPr/>
        <p:txBody>
          <a:bodyPr/>
          <a:lstStyle/>
          <a:p>
            <a:r>
              <a:rPr lang="en-GB"/>
              <a:t>Diagnosis of asthma</a:t>
            </a:r>
          </a:p>
        </p:txBody>
      </p:sp>
      <p:sp>
        <p:nvSpPr>
          <p:cNvPr id="3" name="Content Placeholder 2">
            <a:extLst>
              <a:ext uri="{FF2B5EF4-FFF2-40B4-BE49-F238E27FC236}">
                <a16:creationId xmlns:a16="http://schemas.microsoft.com/office/drawing/2014/main" id="{64C407CA-0384-BF6D-1C0A-2AECA09FE391}"/>
              </a:ext>
            </a:extLst>
          </p:cNvPr>
          <p:cNvSpPr>
            <a:spLocks noGrp="1"/>
          </p:cNvSpPr>
          <p:nvPr>
            <p:ph idx="1"/>
          </p:nvPr>
        </p:nvSpPr>
        <p:spPr>
          <a:xfrm>
            <a:off x="1639868" y="2296723"/>
            <a:ext cx="10018713" cy="3124201"/>
          </a:xfrm>
        </p:spPr>
        <p:txBody>
          <a:bodyPr>
            <a:normAutofit fontScale="92500" lnSpcReduction="20000"/>
          </a:bodyPr>
          <a:lstStyle/>
          <a:p>
            <a:r>
              <a:rPr lang="en-GB" dirty="0"/>
              <a:t>Diagnosis  is made from a history of repeated attacks.</a:t>
            </a:r>
          </a:p>
          <a:p>
            <a:pPr>
              <a:buClr>
                <a:srgbClr val="1287C3"/>
              </a:buClr>
            </a:pPr>
            <a:r>
              <a:rPr lang="en-GB" dirty="0"/>
              <a:t>Determined by respiratory function test.</a:t>
            </a:r>
          </a:p>
          <a:p>
            <a:pPr>
              <a:buClr>
                <a:srgbClr val="1287C3"/>
              </a:buClr>
            </a:pPr>
            <a:r>
              <a:rPr lang="en-GB" dirty="0"/>
              <a:t>Asthma has no cure.</a:t>
            </a:r>
          </a:p>
          <a:p>
            <a:pPr>
              <a:buClr>
                <a:srgbClr val="1287C3"/>
              </a:buClr>
            </a:pPr>
            <a:r>
              <a:rPr lang="en-GB" dirty="0">
                <a:ea typeface="+mn-lt"/>
                <a:cs typeface="+mn-lt"/>
              </a:rPr>
              <a:t>But it can be kept under control with medical help.</a:t>
            </a:r>
            <a:endParaRPr lang="en-US" dirty="0">
              <a:ea typeface="+mn-lt"/>
              <a:cs typeface="+mn-lt"/>
            </a:endParaRPr>
          </a:p>
          <a:p>
            <a:pPr>
              <a:buClr>
                <a:srgbClr val="1287C3"/>
              </a:buClr>
            </a:pPr>
            <a:r>
              <a:rPr lang="en-GB" dirty="0">
                <a:ea typeface="+mn-lt"/>
                <a:cs typeface="+mn-lt"/>
              </a:rPr>
              <a:t>People living with asthma should see their healthcare</a:t>
            </a:r>
          </a:p>
          <a:p>
            <a:pPr>
              <a:buClr>
                <a:srgbClr val="1287C3"/>
              </a:buClr>
            </a:pPr>
            <a:r>
              <a:rPr lang="en-GB" dirty="0">
                <a:ea typeface="+mn-lt"/>
                <a:cs typeface="+mn-lt"/>
              </a:rPr>
              <a:t> People should visit the doctor at least once a year or more often depending on the symptoms. </a:t>
            </a:r>
            <a:endParaRPr lang="en-GB" dirty="0"/>
          </a:p>
          <a:p>
            <a:pPr>
              <a:buClr>
                <a:srgbClr val="1287C3"/>
              </a:buClr>
            </a:pPr>
            <a:r>
              <a:rPr lang="en-GB" dirty="0">
                <a:ea typeface="+mn-lt"/>
                <a:cs typeface="+mn-lt"/>
              </a:rPr>
              <a:t> Asthma can sometimes get out of control even with the treatment.</a:t>
            </a:r>
            <a:endParaRPr lang="en-GB" dirty="0"/>
          </a:p>
        </p:txBody>
      </p:sp>
      <p:sp>
        <p:nvSpPr>
          <p:cNvPr id="4" name="TextBox 3">
            <a:extLst>
              <a:ext uri="{FF2B5EF4-FFF2-40B4-BE49-F238E27FC236}">
                <a16:creationId xmlns:a16="http://schemas.microsoft.com/office/drawing/2014/main" id="{2A8E6CA4-E56C-C669-8050-A46908A699DE}"/>
              </a:ext>
            </a:extLst>
          </p:cNvPr>
          <p:cNvSpPr txBox="1"/>
          <p:nvPr/>
        </p:nvSpPr>
        <p:spPr>
          <a:xfrm>
            <a:off x="8469442" y="6170950"/>
            <a:ext cx="35726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(Asthma Lung Association,2022)</a:t>
            </a:r>
          </a:p>
        </p:txBody>
      </p:sp>
    </p:spTree>
    <p:extLst>
      <p:ext uri="{BB962C8B-B14F-4D97-AF65-F5344CB8AC3E}">
        <p14:creationId xmlns:p14="http://schemas.microsoft.com/office/powerpoint/2010/main" val="31063561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7CE74-67B8-F687-27EC-AAF92190B100}"/>
              </a:ext>
            </a:extLst>
          </p:cNvPr>
          <p:cNvSpPr>
            <a:spLocks noGrp="1"/>
          </p:cNvSpPr>
          <p:nvPr>
            <p:ph type="title"/>
          </p:nvPr>
        </p:nvSpPr>
        <p:spPr/>
        <p:txBody>
          <a:bodyPr/>
          <a:lstStyle/>
          <a:p>
            <a:r>
              <a:rPr lang="en-GB"/>
              <a:t>Types of medicine</a:t>
            </a:r>
          </a:p>
        </p:txBody>
      </p:sp>
      <p:graphicFrame>
        <p:nvGraphicFramePr>
          <p:cNvPr id="6" name="Content Placeholder 2">
            <a:extLst>
              <a:ext uri="{FF2B5EF4-FFF2-40B4-BE49-F238E27FC236}">
                <a16:creationId xmlns:a16="http://schemas.microsoft.com/office/drawing/2014/main" id="{7A127005-B3F8-A3C3-9212-04DDC27E83CB}"/>
              </a:ext>
            </a:extLst>
          </p:cNvPr>
          <p:cNvGraphicFramePr>
            <a:graphicFrameLocks noGrp="1"/>
          </p:cNvGraphicFramePr>
          <p:nvPr>
            <p:ph idx="1"/>
          </p:nvPr>
        </p:nvGraphicFramePr>
        <p:xfrm>
          <a:off x="1484313" y="2667000"/>
          <a:ext cx="10018712" cy="312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1491E12-A159-7461-C84D-2D084A5C55F8}"/>
              </a:ext>
            </a:extLst>
          </p:cNvPr>
          <p:cNvSpPr txBox="1"/>
          <p:nvPr/>
        </p:nvSpPr>
        <p:spPr>
          <a:xfrm>
            <a:off x="7869835" y="5858655"/>
            <a:ext cx="39474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(Asthma+ Lung, 2022)</a:t>
            </a:r>
          </a:p>
        </p:txBody>
      </p:sp>
    </p:spTree>
    <p:extLst>
      <p:ext uri="{BB962C8B-B14F-4D97-AF65-F5344CB8AC3E}">
        <p14:creationId xmlns:p14="http://schemas.microsoft.com/office/powerpoint/2010/main" val="41121338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DE86B-7A5C-6CC1-13D1-3D0962BEE9F0}"/>
              </a:ext>
            </a:extLst>
          </p:cNvPr>
          <p:cNvSpPr>
            <a:spLocks noGrp="1"/>
          </p:cNvSpPr>
          <p:nvPr>
            <p:ph type="title"/>
          </p:nvPr>
        </p:nvSpPr>
        <p:spPr>
          <a:xfrm>
            <a:off x="1760706" y="685800"/>
            <a:ext cx="9742318" cy="1752599"/>
          </a:xfrm>
        </p:spPr>
        <p:txBody>
          <a:bodyPr>
            <a:normAutofit/>
          </a:bodyPr>
          <a:lstStyle/>
          <a:p>
            <a:r>
              <a:rPr lang="en-GB"/>
              <a:t>Prevalence United Kingdom</a:t>
            </a:r>
          </a:p>
        </p:txBody>
      </p:sp>
      <p:graphicFrame>
        <p:nvGraphicFramePr>
          <p:cNvPr id="5" name="Content Placeholder 2">
            <a:extLst>
              <a:ext uri="{FF2B5EF4-FFF2-40B4-BE49-F238E27FC236}">
                <a16:creationId xmlns:a16="http://schemas.microsoft.com/office/drawing/2014/main" id="{0742D0A1-ADF8-9644-430B-8CFAFE505466}"/>
              </a:ext>
            </a:extLst>
          </p:cNvPr>
          <p:cNvGraphicFramePr>
            <a:graphicFrameLocks noGrp="1"/>
          </p:cNvGraphicFramePr>
          <p:nvPr>
            <p:ph idx="1"/>
            <p:extLst>
              <p:ext uri="{D42A27DB-BD31-4B8C-83A1-F6EECF244321}">
                <p14:modId xmlns:p14="http://schemas.microsoft.com/office/powerpoint/2010/main" val="1683977822"/>
              </p:ext>
            </p:extLst>
          </p:nvPr>
        </p:nvGraphicFramePr>
        <p:xfrm>
          <a:off x="1990743" y="2435770"/>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5" name="TextBox 84">
            <a:extLst>
              <a:ext uri="{FF2B5EF4-FFF2-40B4-BE49-F238E27FC236}">
                <a16:creationId xmlns:a16="http://schemas.microsoft.com/office/drawing/2014/main" id="{2B4A296C-C958-806E-200F-E7256685B447}"/>
              </a:ext>
            </a:extLst>
          </p:cNvPr>
          <p:cNvSpPr txBox="1"/>
          <p:nvPr/>
        </p:nvSpPr>
        <p:spPr>
          <a:xfrm>
            <a:off x="7619999" y="6458262"/>
            <a:ext cx="447206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(NHS, 2022)</a:t>
            </a:r>
            <a:endParaRPr lang="en-US" sz="1200" dirty="0"/>
          </a:p>
        </p:txBody>
      </p:sp>
    </p:spTree>
    <p:extLst>
      <p:ext uri="{BB962C8B-B14F-4D97-AF65-F5344CB8AC3E}">
        <p14:creationId xmlns:p14="http://schemas.microsoft.com/office/powerpoint/2010/main" val="6962433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29D49-B189-E26F-6BF7-A4ED48614743}"/>
              </a:ext>
            </a:extLst>
          </p:cNvPr>
          <p:cNvSpPr>
            <a:spLocks noGrp="1"/>
          </p:cNvSpPr>
          <p:nvPr>
            <p:ph type="title"/>
          </p:nvPr>
        </p:nvSpPr>
        <p:spPr>
          <a:xfrm>
            <a:off x="3618200" y="852055"/>
            <a:ext cx="7257455" cy="1752599"/>
          </a:xfrm>
        </p:spPr>
        <p:txBody>
          <a:bodyPr>
            <a:normAutofit/>
          </a:bodyPr>
          <a:lstStyle/>
          <a:p>
            <a:r>
              <a:rPr lang="en-GB" sz="3600"/>
              <a:t>Asthma costs in United Kingdom</a:t>
            </a:r>
          </a:p>
        </p:txBody>
      </p:sp>
      <p:sp>
        <p:nvSpPr>
          <p:cNvPr id="8" name="Content Placeholder 7">
            <a:extLst>
              <a:ext uri="{FF2B5EF4-FFF2-40B4-BE49-F238E27FC236}">
                <a16:creationId xmlns:a16="http://schemas.microsoft.com/office/drawing/2014/main" id="{3FE72648-035B-0AAA-0FDC-75AA0A77BD78}"/>
              </a:ext>
            </a:extLst>
          </p:cNvPr>
          <p:cNvSpPr>
            <a:spLocks noGrp="1"/>
          </p:cNvSpPr>
          <p:nvPr>
            <p:ph idx="1"/>
          </p:nvPr>
        </p:nvSpPr>
        <p:spPr>
          <a:xfrm>
            <a:off x="3613237" y="2839605"/>
            <a:ext cx="7200236" cy="2712842"/>
          </a:xfrm>
        </p:spPr>
        <p:txBody>
          <a:bodyPr anchor="t">
            <a:normAutofit/>
          </a:bodyPr>
          <a:lstStyle/>
          <a:p>
            <a:pPr>
              <a:lnSpc>
                <a:spcPct val="90000"/>
              </a:lnSpc>
              <a:buClr>
                <a:srgbClr val="1287C3"/>
              </a:buClr>
            </a:pPr>
            <a:r>
              <a:rPr lang="en-GB" sz="1800" dirty="0">
                <a:ea typeface="+mn-lt"/>
                <a:cs typeface="+mn-lt"/>
              </a:rPr>
              <a:t>A study done by the department of Asthma UK Center in Applied Research (2022) mentioned that the costs of asthma rise to almost 1.1 billion every year </a:t>
            </a:r>
            <a:endParaRPr lang="en-GB" sz="1800">
              <a:ea typeface="+mn-lt"/>
              <a:cs typeface="+mn-lt"/>
            </a:endParaRPr>
          </a:p>
          <a:p>
            <a:pPr>
              <a:lnSpc>
                <a:spcPct val="90000"/>
              </a:lnSpc>
              <a:buClr>
                <a:srgbClr val="1287C3"/>
              </a:buClr>
            </a:pPr>
            <a:r>
              <a:rPr lang="en-GB" sz="1800" dirty="0">
                <a:ea typeface="+mn-lt"/>
                <a:cs typeface="+mn-lt"/>
              </a:rPr>
              <a:t>Affecting the health service 666 million which are spend on prescription annually</a:t>
            </a:r>
          </a:p>
          <a:p>
            <a:pPr>
              <a:lnSpc>
                <a:spcPct val="90000"/>
              </a:lnSpc>
              <a:buClr>
                <a:srgbClr val="1287C3"/>
              </a:buClr>
            </a:pPr>
            <a:r>
              <a:rPr lang="en-GB" sz="1800" dirty="0">
                <a:ea typeface="+mn-lt"/>
                <a:cs typeface="+mn-lt"/>
              </a:rPr>
              <a:t>Other costs including medical consultation (GP) 160milion</a:t>
            </a:r>
          </a:p>
          <a:p>
            <a:pPr>
              <a:lnSpc>
                <a:spcPct val="90000"/>
              </a:lnSpc>
              <a:buClr>
                <a:srgbClr val="1287C3"/>
              </a:buClr>
            </a:pPr>
            <a:r>
              <a:rPr lang="en-GB" sz="1800" dirty="0">
                <a:ea typeface="+mn-lt"/>
                <a:cs typeface="+mn-lt"/>
              </a:rPr>
              <a:t> 143 million are disability claims </a:t>
            </a:r>
          </a:p>
          <a:p>
            <a:pPr>
              <a:lnSpc>
                <a:spcPct val="90000"/>
              </a:lnSpc>
              <a:buClr>
                <a:srgbClr val="1287C3"/>
              </a:buClr>
            </a:pPr>
            <a:r>
              <a:rPr lang="en-GB" sz="1800" dirty="0">
                <a:ea typeface="+mn-lt"/>
                <a:cs typeface="+mn-lt"/>
              </a:rPr>
              <a:t> 137 million for hospital care</a:t>
            </a:r>
            <a:endParaRPr lang="en-GB" sz="1800" dirty="0"/>
          </a:p>
        </p:txBody>
      </p:sp>
      <p:sp>
        <p:nvSpPr>
          <p:cNvPr id="9" name="TextBox 8">
            <a:extLst>
              <a:ext uri="{FF2B5EF4-FFF2-40B4-BE49-F238E27FC236}">
                <a16:creationId xmlns:a16="http://schemas.microsoft.com/office/drawing/2014/main" id="{45CDD833-77F9-F4D8-BBB0-2075166AA917}"/>
              </a:ext>
            </a:extLst>
          </p:cNvPr>
          <p:cNvSpPr txBox="1"/>
          <p:nvPr/>
        </p:nvSpPr>
        <p:spPr>
          <a:xfrm>
            <a:off x="7338391" y="5830956"/>
            <a:ext cx="46548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(Asthma Lung,2022) </a:t>
            </a:r>
          </a:p>
        </p:txBody>
      </p:sp>
    </p:spTree>
    <p:extLst>
      <p:ext uri="{BB962C8B-B14F-4D97-AF65-F5344CB8AC3E}">
        <p14:creationId xmlns:p14="http://schemas.microsoft.com/office/powerpoint/2010/main" val="22061494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D4173380-9B1F-FE74-5B21-DAF9837A40F2}"/>
              </a:ext>
            </a:extLst>
          </p:cNvPr>
          <p:cNvSpPr txBox="1"/>
          <p:nvPr/>
        </p:nvSpPr>
        <p:spPr>
          <a:xfrm>
            <a:off x="7089912" y="6327912"/>
            <a:ext cx="3561521" cy="3975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5" name="TextBox 2">
            <a:extLst>
              <a:ext uri="{FF2B5EF4-FFF2-40B4-BE49-F238E27FC236}">
                <a16:creationId xmlns:a16="http://schemas.microsoft.com/office/drawing/2014/main" id="{5FE2A545-ED0C-95F7-148C-3E0F4AEC6874}"/>
              </a:ext>
            </a:extLst>
          </p:cNvPr>
          <p:cNvGraphicFramePr/>
          <p:nvPr>
            <p:extLst>
              <p:ext uri="{D42A27DB-BD31-4B8C-83A1-F6EECF244321}">
                <p14:modId xmlns:p14="http://schemas.microsoft.com/office/powerpoint/2010/main" val="4009529380"/>
              </p:ext>
            </p:extLst>
          </p:nvPr>
        </p:nvGraphicFramePr>
        <p:xfrm>
          <a:off x="1760705" y="865761"/>
          <a:ext cx="9742319" cy="32406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9F31AADB-4637-3B71-DC23-EF59567FF2ED}"/>
              </a:ext>
            </a:extLst>
          </p:cNvPr>
          <p:cNvSpPr txBox="1"/>
          <p:nvPr/>
        </p:nvSpPr>
        <p:spPr>
          <a:xfrm>
            <a:off x="8319540" y="6258393"/>
            <a:ext cx="34102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(World Health Organization, 2022)</a:t>
            </a:r>
          </a:p>
        </p:txBody>
      </p:sp>
    </p:spTree>
    <p:extLst>
      <p:ext uri="{BB962C8B-B14F-4D97-AF65-F5344CB8AC3E}">
        <p14:creationId xmlns:p14="http://schemas.microsoft.com/office/powerpoint/2010/main" val="13879957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F97DC-AFDE-93EB-B654-0505E9A2FA40}"/>
              </a:ext>
            </a:extLst>
          </p:cNvPr>
          <p:cNvSpPr>
            <a:spLocks noGrp="1"/>
          </p:cNvSpPr>
          <p:nvPr>
            <p:ph type="title"/>
          </p:nvPr>
        </p:nvSpPr>
        <p:spPr/>
        <p:txBody>
          <a:bodyPr>
            <a:normAutofit/>
          </a:bodyPr>
          <a:lstStyle/>
          <a:p>
            <a:r>
              <a:rPr lang="en-GB"/>
              <a:t>Differences between occupational asthma and severe asthma</a:t>
            </a:r>
            <a:endParaRPr lang="en-US"/>
          </a:p>
        </p:txBody>
      </p:sp>
      <p:sp>
        <p:nvSpPr>
          <p:cNvPr id="3" name="Content Placeholder 2">
            <a:extLst>
              <a:ext uri="{FF2B5EF4-FFF2-40B4-BE49-F238E27FC236}">
                <a16:creationId xmlns:a16="http://schemas.microsoft.com/office/drawing/2014/main" id="{CF7C6943-CCCB-B20A-DE63-441CB3C9FDE6}"/>
              </a:ext>
            </a:extLst>
          </p:cNvPr>
          <p:cNvSpPr>
            <a:spLocks noGrp="1"/>
          </p:cNvSpPr>
          <p:nvPr>
            <p:ph idx="1"/>
          </p:nvPr>
        </p:nvSpPr>
        <p:spPr>
          <a:xfrm>
            <a:off x="1221983" y="2104868"/>
            <a:ext cx="10363769" cy="4101861"/>
          </a:xfrm>
        </p:spPr>
        <p:txBody>
          <a:bodyPr>
            <a:normAutofit fontScale="92500" lnSpcReduction="10000"/>
          </a:bodyPr>
          <a:lstStyle/>
          <a:p>
            <a:pPr marL="342900" indent="-342900"/>
            <a:r>
              <a:rPr lang="en-GB" dirty="0">
                <a:ea typeface="+mn-lt"/>
                <a:cs typeface="+mn-lt"/>
              </a:rPr>
              <a:t>Occupational asthma has been defined as asthma due to conditions to work exposures.</a:t>
            </a:r>
            <a:endParaRPr lang="en-US" dirty="0"/>
          </a:p>
          <a:p>
            <a:pPr>
              <a:buClr>
                <a:srgbClr val="1287C3"/>
              </a:buClr>
            </a:pPr>
            <a:r>
              <a:rPr lang="en-GB" dirty="0">
                <a:ea typeface="+mn-lt"/>
                <a:cs typeface="+mn-lt"/>
              </a:rPr>
              <a:t>There are others causes that can trigger asthma such as: flour, dust, grains, poultry dusts</a:t>
            </a:r>
          </a:p>
          <a:p>
            <a:pPr>
              <a:buClr>
                <a:srgbClr val="1287C3"/>
              </a:buClr>
            </a:pPr>
            <a:r>
              <a:rPr lang="en-GB" dirty="0">
                <a:ea typeface="+mn-lt"/>
                <a:cs typeface="+mn-lt"/>
              </a:rPr>
              <a:t>Vapours and particles </a:t>
            </a:r>
          </a:p>
          <a:p>
            <a:pPr>
              <a:buClr>
                <a:srgbClr val="1287C3"/>
              </a:buClr>
            </a:pPr>
            <a:r>
              <a:rPr lang="en-GB" dirty="0">
                <a:ea typeface="+mn-lt"/>
                <a:cs typeface="+mn-lt"/>
              </a:rPr>
              <a:t>Chemical, wood dust, fumes, mists</a:t>
            </a:r>
          </a:p>
          <a:p>
            <a:pPr marL="342900" indent="-342900">
              <a:buClr>
                <a:srgbClr val="1287C3"/>
              </a:buClr>
            </a:pPr>
            <a:r>
              <a:rPr lang="en-GB" dirty="0">
                <a:ea typeface="+mn-lt"/>
                <a:cs typeface="+mn-lt"/>
              </a:rPr>
              <a:t>Avoiding these triggers is a part of the management plan if they are not avoided, treatment will only be used to reduce symptoms. </a:t>
            </a:r>
          </a:p>
          <a:p>
            <a:pPr marL="342900" indent="-342900">
              <a:buClr>
                <a:srgbClr val="1287C3"/>
              </a:buClr>
            </a:pPr>
            <a:r>
              <a:rPr lang="en-GB" dirty="0">
                <a:ea typeface="+mn-lt"/>
                <a:cs typeface="+mn-lt"/>
              </a:rPr>
              <a:t> It is important that occupational asthma can be recognized clinically because it has serious medical and economic consequences.</a:t>
            </a:r>
            <a:endParaRPr lang="en-GB" dirty="0"/>
          </a:p>
        </p:txBody>
      </p:sp>
      <p:sp>
        <p:nvSpPr>
          <p:cNvPr id="4" name="TextBox 3">
            <a:extLst>
              <a:ext uri="{FF2B5EF4-FFF2-40B4-BE49-F238E27FC236}">
                <a16:creationId xmlns:a16="http://schemas.microsoft.com/office/drawing/2014/main" id="{A8D80BAE-3610-8E3E-4721-D149EDD20CAD}"/>
              </a:ext>
            </a:extLst>
          </p:cNvPr>
          <p:cNvSpPr txBox="1"/>
          <p:nvPr/>
        </p:nvSpPr>
        <p:spPr>
          <a:xfrm>
            <a:off x="11704820" y="3535180"/>
            <a:ext cx="237344" cy="20111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96B9ACE-32E5-AC47-20CE-3E24F80F6624}"/>
              </a:ext>
            </a:extLst>
          </p:cNvPr>
          <p:cNvSpPr txBox="1"/>
          <p:nvPr/>
        </p:nvSpPr>
        <p:spPr>
          <a:xfrm>
            <a:off x="8269574" y="6170950"/>
            <a:ext cx="39224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(Journal of Allergy and Clinical Immunology 2009)</a:t>
            </a:r>
          </a:p>
        </p:txBody>
      </p:sp>
    </p:spTree>
    <p:extLst>
      <p:ext uri="{BB962C8B-B14F-4D97-AF65-F5344CB8AC3E}">
        <p14:creationId xmlns:p14="http://schemas.microsoft.com/office/powerpoint/2010/main" val="31840994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CCD53-BB32-21CA-1636-4EBC1EF2412C}"/>
              </a:ext>
            </a:extLst>
          </p:cNvPr>
          <p:cNvSpPr>
            <a:spLocks noGrp="1"/>
          </p:cNvSpPr>
          <p:nvPr>
            <p:ph type="title"/>
          </p:nvPr>
        </p:nvSpPr>
        <p:spPr/>
        <p:txBody>
          <a:bodyPr/>
          <a:lstStyle/>
          <a:p>
            <a:r>
              <a:rPr lang="en-GB"/>
              <a:t>Severe asthma </a:t>
            </a:r>
          </a:p>
        </p:txBody>
      </p:sp>
      <p:sp>
        <p:nvSpPr>
          <p:cNvPr id="3" name="Content Placeholder 2">
            <a:extLst>
              <a:ext uri="{FF2B5EF4-FFF2-40B4-BE49-F238E27FC236}">
                <a16:creationId xmlns:a16="http://schemas.microsoft.com/office/drawing/2014/main" id="{B151D2CB-6D6F-337B-976C-C642900A4816}"/>
              </a:ext>
            </a:extLst>
          </p:cNvPr>
          <p:cNvSpPr>
            <a:spLocks noGrp="1"/>
          </p:cNvSpPr>
          <p:nvPr>
            <p:ph idx="1"/>
          </p:nvPr>
        </p:nvSpPr>
        <p:spPr>
          <a:xfrm>
            <a:off x="1097064" y="1617688"/>
            <a:ext cx="10918121" cy="4760626"/>
          </a:xfrm>
        </p:spPr>
        <p:txBody>
          <a:bodyPr/>
          <a:lstStyle/>
          <a:p>
            <a:pPr>
              <a:buClr>
                <a:srgbClr val="1287C3"/>
              </a:buClr>
            </a:pPr>
            <a:r>
              <a:rPr lang="en-GB" dirty="0">
                <a:ea typeface="+mn-lt"/>
                <a:cs typeface="+mn-lt"/>
              </a:rPr>
              <a:t>Severe asthma is a type of asthma that does not respond well to normal treatment, the symptoms are much more intense and these can last longer than the other type of asthma.</a:t>
            </a:r>
          </a:p>
          <a:p>
            <a:pPr>
              <a:buClr>
                <a:srgbClr val="1287C3"/>
              </a:buClr>
            </a:pPr>
            <a:r>
              <a:rPr lang="en-GB" dirty="0">
                <a:ea typeface="+mn-lt"/>
                <a:cs typeface="+mn-lt"/>
              </a:rPr>
              <a:t>This condition is a medical emergency, which can cause death extremely quick if the adequate treatment is not provided (NHS, 2022).</a:t>
            </a:r>
          </a:p>
          <a:p>
            <a:pPr>
              <a:buClr>
                <a:srgbClr val="1287C3"/>
              </a:buClr>
            </a:pPr>
            <a:r>
              <a:rPr lang="en-GB" dirty="0">
                <a:ea typeface="+mn-lt"/>
                <a:cs typeface="+mn-lt"/>
              </a:rPr>
              <a:t>According to Asthma Lung Uk (2022) there are around 4 out 100 people who live with severe asthma, which means 200,000 people in UK.</a:t>
            </a:r>
          </a:p>
          <a:p>
            <a:pPr>
              <a:buClr>
                <a:srgbClr val="1287C3"/>
              </a:buClr>
            </a:pPr>
            <a:r>
              <a:rPr lang="en-GB" dirty="0">
                <a:ea typeface="+mn-lt"/>
                <a:cs typeface="+mn-lt"/>
              </a:rPr>
              <a:t>A medications has been approved for the treatment of severe asthma, they are  known as “biologics”.</a:t>
            </a:r>
          </a:p>
          <a:p>
            <a:pPr>
              <a:buClr>
                <a:srgbClr val="1287C3"/>
              </a:buClr>
            </a:pPr>
            <a:r>
              <a:rPr lang="en-GB" dirty="0">
                <a:ea typeface="+mn-lt"/>
                <a:cs typeface="+mn-lt"/>
              </a:rPr>
              <a:t>These are injection medications and are administrated under the skin or intravenously at a bi-weekly, monthly or bi-monthly basis depending on product.</a:t>
            </a:r>
            <a:endParaRPr lang="en-GB" dirty="0"/>
          </a:p>
        </p:txBody>
      </p:sp>
      <p:sp>
        <p:nvSpPr>
          <p:cNvPr id="4" name="TextBox 3">
            <a:extLst>
              <a:ext uri="{FF2B5EF4-FFF2-40B4-BE49-F238E27FC236}">
                <a16:creationId xmlns:a16="http://schemas.microsoft.com/office/drawing/2014/main" id="{AE4B9487-3872-6D4F-6D39-086DCEFE33E6}"/>
              </a:ext>
            </a:extLst>
          </p:cNvPr>
          <p:cNvSpPr txBox="1"/>
          <p:nvPr/>
        </p:nvSpPr>
        <p:spPr>
          <a:xfrm>
            <a:off x="8931639" y="6283376"/>
            <a:ext cx="32603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(Asthma Allergy Immunology,2019)</a:t>
            </a:r>
          </a:p>
        </p:txBody>
      </p:sp>
    </p:spTree>
    <p:extLst>
      <p:ext uri="{BB962C8B-B14F-4D97-AF65-F5344CB8AC3E}">
        <p14:creationId xmlns:p14="http://schemas.microsoft.com/office/powerpoint/2010/main" val="23071629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90BC9E-9B13-075F-BB5A-BAC78FC9C69C}"/>
              </a:ext>
            </a:extLst>
          </p:cNvPr>
          <p:cNvSpPr txBox="1"/>
          <p:nvPr/>
        </p:nvSpPr>
        <p:spPr>
          <a:xfrm>
            <a:off x="1761343" y="662064"/>
            <a:ext cx="9094032" cy="64017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3200" dirty="0"/>
              <a:t>Recommendations</a:t>
            </a:r>
            <a:r>
              <a:rPr lang="en-GB" dirty="0"/>
              <a:t>:</a:t>
            </a:r>
            <a:endParaRPr lang="en-GB" dirty="0" err="1">
              <a:ea typeface="+mn-lt"/>
              <a:cs typeface="+mn-lt"/>
            </a:endParaRPr>
          </a:p>
          <a:p>
            <a:pPr marL="457200" indent="-457200">
              <a:buFont typeface="Arial"/>
              <a:buChar char="•"/>
            </a:pPr>
            <a:endParaRPr lang="en-GB">
              <a:ea typeface="+mn-lt"/>
              <a:cs typeface="+mn-lt"/>
            </a:endParaRPr>
          </a:p>
          <a:p>
            <a:pPr marL="285750" indent="-285750">
              <a:buFont typeface="Arial"/>
              <a:buChar char="•"/>
            </a:pPr>
            <a:r>
              <a:rPr lang="en-GB" dirty="0">
                <a:ea typeface="+mn-lt"/>
                <a:cs typeface="+mn-lt"/>
              </a:rPr>
              <a:t>Avoiding asthma triggers can also help to reduce asthma symptoms.</a:t>
            </a:r>
            <a:endParaRPr lang="en-GB" dirty="0"/>
          </a:p>
          <a:p>
            <a:pPr marL="285750" indent="-285750">
              <a:buFont typeface="Arial"/>
              <a:buChar char="•"/>
            </a:pPr>
            <a:r>
              <a:rPr lang="en-GB" dirty="0">
                <a:ea typeface="+mn-lt"/>
                <a:cs typeface="+mn-lt"/>
              </a:rPr>
              <a:t>World Health Organization is committed to help in  improving the diagnosis, treatment and monitoring of asthma.</a:t>
            </a:r>
            <a:endParaRPr lang="en-GB" dirty="0"/>
          </a:p>
          <a:p>
            <a:pPr marL="285750" indent="-285750">
              <a:buFont typeface="Arial"/>
              <a:buChar char="•"/>
            </a:pPr>
            <a:r>
              <a:rPr lang="en-GB" dirty="0">
                <a:ea typeface="+mn-lt"/>
                <a:cs typeface="+mn-lt"/>
              </a:rPr>
              <a:t>People with asthma and their families need education to understand more about their asthma, their treatment, how to avoid the triggers , and how to manage their symptoms.</a:t>
            </a:r>
          </a:p>
          <a:p>
            <a:pPr marL="285750" indent="-285750">
              <a:buFont typeface="Arial"/>
              <a:buChar char="•"/>
            </a:pPr>
            <a:r>
              <a:rPr lang="en-GB" dirty="0">
                <a:ea typeface="+mn-lt"/>
                <a:cs typeface="+mn-lt"/>
              </a:rPr>
              <a:t> Reducing tobacco smoke is important for prevention of asthma and disease management. </a:t>
            </a:r>
            <a:endParaRPr lang="en-GB"/>
          </a:p>
          <a:p>
            <a:pPr marL="285750" indent="-285750">
              <a:buFont typeface="Arial"/>
              <a:buChar char="•"/>
            </a:pPr>
            <a:r>
              <a:rPr lang="en-GB" dirty="0">
                <a:ea typeface="+mn-lt"/>
                <a:cs typeface="+mn-lt"/>
              </a:rPr>
              <a:t>Patients diagnosed first time should be much more informed about what exactly can cause asthma if it is not kept under control, how to manage their action plan, more information about how they could change their daily lifestyle to make life easier, if patient is a smoker and they have been diagnosed with asthma, they should be encouraged to give up this habit that endangers life not only for those who smoke but for those who inhale without being smokers.</a:t>
            </a:r>
          </a:p>
          <a:p>
            <a:pPr marL="285750" indent="-285750">
              <a:buFont typeface="Arial"/>
              <a:buChar char="•"/>
            </a:pPr>
            <a:r>
              <a:rPr lang="en-GB" dirty="0">
                <a:ea typeface="+mn-lt"/>
                <a:cs typeface="+mn-lt"/>
              </a:rPr>
              <a:t>Another recommendation would be to specify the type of asthma when a death occurs, will give more information to people about how difficult, it provides knowledge, information to people and at the same time it is treated more seriously.</a:t>
            </a:r>
          </a:p>
          <a:p>
            <a:endParaRPr lang="en-GB">
              <a:ea typeface="+mn-lt"/>
              <a:cs typeface="+mn-lt"/>
            </a:endParaRPr>
          </a:p>
          <a:p>
            <a:endParaRPr lang="en-GB"/>
          </a:p>
          <a:p>
            <a:endParaRPr lang="en-GB"/>
          </a:p>
          <a:p>
            <a:endParaRPr lang="en-GB"/>
          </a:p>
          <a:p>
            <a:endParaRPr lang="en-GB"/>
          </a:p>
        </p:txBody>
      </p:sp>
    </p:spTree>
    <p:extLst>
      <p:ext uri="{BB962C8B-B14F-4D97-AF65-F5344CB8AC3E}">
        <p14:creationId xmlns:p14="http://schemas.microsoft.com/office/powerpoint/2010/main" val="23971001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83F3FA-810A-BD88-056E-84F001026585}"/>
              </a:ext>
            </a:extLst>
          </p:cNvPr>
          <p:cNvSpPr txBox="1"/>
          <p:nvPr/>
        </p:nvSpPr>
        <p:spPr>
          <a:xfrm>
            <a:off x="1626434" y="1439056"/>
            <a:ext cx="980106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Asthma+ Lung UK (2022), Manage your asthma. Available at: </a:t>
            </a:r>
          </a:p>
          <a:p>
            <a:r>
              <a:rPr lang="en-GB">
                <a:hlinkClick r:id="rId2"/>
              </a:rPr>
              <a:t>http://asthma.org.uk/advice/manage-your-asthma/action-plan.</a:t>
            </a:r>
            <a:r>
              <a:rPr lang="en-GB"/>
              <a:t> </a:t>
            </a:r>
          </a:p>
          <a:p>
            <a:r>
              <a:rPr lang="en-GB"/>
              <a:t>Asthma+ Lung UK (2020), Cost of Living Survey. Available at: </a:t>
            </a:r>
            <a:r>
              <a:rPr lang="en-GB">
                <a:hlinkClick r:id="rId3"/>
              </a:rPr>
              <a:t>http://asthmaandlung.org.uk2022/.uk</a:t>
            </a:r>
            <a:r>
              <a:rPr lang="en-GB"/>
              <a:t> (Accessed 2022). </a:t>
            </a:r>
          </a:p>
          <a:p>
            <a:r>
              <a:rPr lang="en-GB"/>
              <a:t>Asthma and Allergy Foundation of America (AAFA), available at: </a:t>
            </a:r>
            <a:r>
              <a:rPr lang="en-GB">
                <a:hlinkClick r:id="rId4"/>
              </a:rPr>
              <a:t>http://asthmaandallergy.org.uk</a:t>
            </a:r>
            <a:r>
              <a:rPr lang="en-GB"/>
              <a:t>/(accessed November 2022). </a:t>
            </a:r>
          </a:p>
          <a:p>
            <a:r>
              <a:rPr lang="en-GB"/>
              <a:t>     Asthma UK Center in Applied Research, (2022) Asthma UK Costs, Available at:  </a:t>
            </a:r>
            <a:r>
              <a:rPr lang="en-GB">
                <a:hlinkClick r:id="rId5"/>
              </a:rPr>
              <a:t>https://www.asthma.org.uk/about/media/news/asthma-uk-study-1.1bn/</a:t>
            </a:r>
            <a:r>
              <a:rPr lang="en-GB"/>
              <a:t> (Accessed 18/11/2022). </a:t>
            </a:r>
          </a:p>
          <a:p>
            <a:r>
              <a:rPr lang="en-GB"/>
              <a:t>Asthma Lung, (2022) Asthma deaths in England and Wales. </a:t>
            </a:r>
          </a:p>
          <a:p>
            <a:r>
              <a:rPr lang="en-GB">
                <a:hlinkClick r:id="rId6"/>
              </a:rPr>
              <a:t>https://www.asthma.org.uk/about/media/news/statement-asthma-deaths-in-england-and-wales-are-the-highest-this-century/</a:t>
            </a:r>
            <a:r>
              <a:rPr lang="en-GB"/>
              <a:t> (Accessed November 2022). </a:t>
            </a:r>
          </a:p>
          <a:p>
            <a:endParaRPr lang="en-GB"/>
          </a:p>
          <a:p>
            <a:r>
              <a:rPr lang="en-GB"/>
              <a:t>Doody, O. Noonan, M. ‘Nursing research ethic, guidance and application in practice’Bristish Journal of Nursing 25(14), pp. 803-807, </a:t>
            </a:r>
            <a:r>
              <a:rPr lang="en-GB">
                <a:hlinkClick r:id="rId7"/>
              </a:rPr>
              <a:t>https://pubmed.ncbi.nlm.nih.gov/27467646/.uk</a:t>
            </a:r>
            <a:r>
              <a:rPr lang="en-GB"/>
              <a:t>  </a:t>
            </a:r>
          </a:p>
        </p:txBody>
      </p:sp>
      <p:sp>
        <p:nvSpPr>
          <p:cNvPr id="3" name="TextBox 2">
            <a:extLst>
              <a:ext uri="{FF2B5EF4-FFF2-40B4-BE49-F238E27FC236}">
                <a16:creationId xmlns:a16="http://schemas.microsoft.com/office/drawing/2014/main" id="{C638E234-210B-85BD-CDB9-83828A00B087}"/>
              </a:ext>
            </a:extLst>
          </p:cNvPr>
          <p:cNvSpPr txBox="1"/>
          <p:nvPr/>
        </p:nvSpPr>
        <p:spPr>
          <a:xfrm>
            <a:off x="2036164" y="99934"/>
            <a:ext cx="74326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References</a:t>
            </a:r>
          </a:p>
        </p:txBody>
      </p:sp>
    </p:spTree>
    <p:extLst>
      <p:ext uri="{BB962C8B-B14F-4D97-AF65-F5344CB8AC3E}">
        <p14:creationId xmlns:p14="http://schemas.microsoft.com/office/powerpoint/2010/main" val="8544955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1F47419-9AFD-7E00-AC08-6A2934D947E9}"/>
              </a:ext>
            </a:extLst>
          </p:cNvPr>
          <p:cNvSpPr txBox="1"/>
          <p:nvPr/>
        </p:nvSpPr>
        <p:spPr>
          <a:xfrm>
            <a:off x="324787" y="-487180"/>
            <a:ext cx="112800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https://www.nejm.org/doi/full/10.1056/NEJMra1301758</a:t>
            </a:r>
          </a:p>
        </p:txBody>
      </p:sp>
      <p:sp>
        <p:nvSpPr>
          <p:cNvPr id="4" name="TextBox 3">
            <a:extLst>
              <a:ext uri="{FF2B5EF4-FFF2-40B4-BE49-F238E27FC236}">
                <a16:creationId xmlns:a16="http://schemas.microsoft.com/office/drawing/2014/main" id="{AEA1012F-DFB3-7F24-2C71-A7B4A6268F9A}"/>
              </a:ext>
            </a:extLst>
          </p:cNvPr>
          <p:cNvSpPr txBox="1"/>
          <p:nvPr/>
        </p:nvSpPr>
        <p:spPr>
          <a:xfrm>
            <a:off x="1139253" y="889417"/>
            <a:ext cx="10700477"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ea typeface="+mn-lt"/>
                <a:cs typeface="+mn-lt"/>
              </a:rPr>
              <a:t>Fuseini</a:t>
            </a:r>
            <a:r>
              <a:rPr lang="en-GB">
                <a:ea typeface="+mn-lt"/>
                <a:cs typeface="+mn-lt"/>
              </a:rPr>
              <a:t>, H., &amp; Newcomb, D. C. (2017). Mechanisms Driving Gender Differences in Asthma. </a:t>
            </a:r>
            <a:r>
              <a:rPr lang="en-GB" i="1">
                <a:ea typeface="+mn-lt"/>
                <a:cs typeface="+mn-lt"/>
              </a:rPr>
              <a:t>Current Allergy and Asthma Reports, 17</a:t>
            </a:r>
            <a:r>
              <a:rPr lang="en-GB">
                <a:ea typeface="+mn-lt"/>
                <a:cs typeface="+mn-lt"/>
              </a:rPr>
              <a:t>(3). </a:t>
            </a:r>
            <a:r>
              <a:rPr lang="en-GB">
                <a:ea typeface="+mn-lt"/>
                <a:cs typeface="+mn-lt"/>
                <a:hlinkClick r:id="rId2"/>
              </a:rPr>
              <a:t>https://doi.org/10.1007/s11882-017-0686-1</a:t>
            </a:r>
            <a:endParaRPr lang="en-US">
              <a:ea typeface="+mn-lt"/>
              <a:cs typeface="+mn-lt"/>
            </a:endParaRPr>
          </a:p>
          <a:p>
            <a:r>
              <a:rPr lang="en-GB">
                <a:ea typeface="+mn-lt"/>
                <a:cs typeface="+mn-lt"/>
              </a:rPr>
              <a:t>Kaplan, A. (1964) The Conduct of Inquiry: Methodology for Behavorial Science, Chandler Publishing Company, New York.</a:t>
            </a:r>
            <a:endParaRPr lang="en-GB"/>
          </a:p>
          <a:p>
            <a:r>
              <a:rPr lang="en-GB"/>
              <a:t>Moule, P., Aveyard, H &amp; Goodman, M (2017), Nursing Research an Introduction,3rd </a:t>
            </a:r>
            <a:r>
              <a:rPr lang="en-GB" err="1"/>
              <a:t>edn</a:t>
            </a:r>
            <a:r>
              <a:rPr lang="en-GB"/>
              <a:t>. London: SAGE publication Ltd. </a:t>
            </a:r>
          </a:p>
          <a:p>
            <a:r>
              <a:rPr lang="en-GB"/>
              <a:t>Moule, P. (2018) Making Sens of Research in Nursing, Health &amp; Social Care.6th </a:t>
            </a:r>
            <a:r>
              <a:rPr lang="en-GB" err="1"/>
              <a:t>edn</a:t>
            </a:r>
            <a:r>
              <a:rPr lang="en-GB"/>
              <a:t>. London: SAGE Publication Ltd. </a:t>
            </a:r>
          </a:p>
          <a:p>
            <a:r>
              <a:rPr lang="en-GB"/>
              <a:t>National Health Service, (2021) Asthma Symptoms. Available at: </a:t>
            </a:r>
            <a:r>
              <a:rPr lang="en-GB">
                <a:hlinkClick r:id="rId3"/>
              </a:rPr>
              <a:t>http://www.nhs.uk/conditions/asthma/symptoms.uk</a:t>
            </a:r>
            <a:r>
              <a:rPr lang="en-GB"/>
              <a:t> (Accessed 11november22). </a:t>
            </a:r>
          </a:p>
          <a:p>
            <a:r>
              <a:rPr lang="en-GB"/>
              <a:t>National Institute for Health and Care Excellence, (2020) What is the prevalence of Asthma? Available at: </a:t>
            </a:r>
            <a:r>
              <a:rPr lang="en-GB">
                <a:hlinkClick r:id="rId4"/>
              </a:rPr>
              <a:t>http://cks.nice.org.uk</a:t>
            </a:r>
            <a:r>
              <a:rPr lang="en-GB"/>
              <a:t> (Accessed November 2022.). </a:t>
            </a:r>
          </a:p>
          <a:p>
            <a:r>
              <a:rPr lang="en-GB"/>
              <a:t>National Institute for Health and Care Excellence, (NICE,2022) Living with Asthma.</a:t>
            </a:r>
            <a:r>
              <a:rPr lang="en-GB">
                <a:hlinkClick r:id="rId5"/>
              </a:rPr>
              <a:t>https://www.nhs.uk/conditions/asthma/living-with/</a:t>
            </a:r>
            <a:r>
              <a:rPr lang="en-GB"/>
              <a:t>  </a:t>
            </a:r>
          </a:p>
          <a:p>
            <a:r>
              <a:rPr lang="en-GB"/>
              <a:t>Nightingale, F (1859) Notes on Nursing: what it is, and what is not. Philadelphia: J.B. Lippincott Company. </a:t>
            </a:r>
          </a:p>
          <a:p>
            <a:r>
              <a:rPr lang="en-GB"/>
              <a:t>The new Journal of Medicine(2014) Occupational Asthma. Available at:</a:t>
            </a:r>
            <a:r>
              <a:rPr lang="en-GB">
                <a:ea typeface="+mn-lt"/>
                <a:cs typeface="+mn-lt"/>
              </a:rPr>
              <a:t> </a:t>
            </a:r>
            <a:r>
              <a:rPr lang="en-GB">
                <a:ea typeface="+mn-lt"/>
                <a:cs typeface="+mn-lt"/>
                <a:hlinkClick r:id="rId6"/>
              </a:rPr>
              <a:t>https://www.nejm.org/doi/full/10.1056/NEJMra1301758.uk</a:t>
            </a:r>
            <a:r>
              <a:rPr lang="en-GB">
                <a:ea typeface="+mn-lt"/>
                <a:cs typeface="+mn-lt"/>
              </a:rPr>
              <a:t> </a:t>
            </a:r>
          </a:p>
        </p:txBody>
      </p:sp>
    </p:spTree>
    <p:extLst>
      <p:ext uri="{BB962C8B-B14F-4D97-AF65-F5344CB8AC3E}">
        <p14:creationId xmlns:p14="http://schemas.microsoft.com/office/powerpoint/2010/main" val="27450997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7C545D-67B1-711B-87A0-940309E7F096}"/>
              </a:ext>
            </a:extLst>
          </p:cNvPr>
          <p:cNvSpPr txBox="1"/>
          <p:nvPr/>
        </p:nvSpPr>
        <p:spPr>
          <a:xfrm>
            <a:off x="1873770" y="1848786"/>
            <a:ext cx="979357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World Health Organization (2022) Asthma.  Available at:</a:t>
            </a:r>
            <a:r>
              <a:rPr lang="en-GB">
                <a:hlinkClick r:id="rId2"/>
              </a:rPr>
              <a:t>https://www.who.int/news-room/fact-sheets/detail/asthma</a:t>
            </a:r>
            <a:r>
              <a:rPr lang="en-GB"/>
              <a:t> (Accessed November 2022) </a:t>
            </a:r>
          </a:p>
          <a:p>
            <a:r>
              <a:rPr lang="en-GB">
                <a:ea typeface="+mn-lt"/>
                <a:cs typeface="+mn-lt"/>
              </a:rPr>
              <a:t>-related asthma statistics, (2022) Available at: </a:t>
            </a:r>
            <a:r>
              <a:rPr lang="en-GB">
                <a:ea typeface="+mn-lt"/>
                <a:cs typeface="+mn-lt"/>
                <a:hlinkClick r:id="rId3"/>
              </a:rPr>
              <a:t>https://www.hse.gov.uk/statistics/causdis/asthma.uk</a:t>
            </a:r>
            <a:r>
              <a:rPr lang="en-GB">
                <a:ea typeface="+mn-lt"/>
                <a:cs typeface="+mn-lt"/>
              </a:rPr>
              <a:t> </a:t>
            </a:r>
            <a:endParaRPr lang="en-US">
              <a:ea typeface="+mn-lt"/>
              <a:cs typeface="+mn-lt"/>
            </a:endParaRPr>
          </a:p>
          <a:p>
            <a:r>
              <a:rPr lang="en-GB">
                <a:ea typeface="+mn-lt"/>
                <a:cs typeface="+mn-lt"/>
              </a:rPr>
              <a:t> Whittamore, A. (2022) Asthma+ Lung UK. Available at: </a:t>
            </a:r>
            <a:r>
              <a:rPr lang="en-GB">
                <a:ea typeface="+mn-lt"/>
                <a:cs typeface="+mn-lt"/>
                <a:hlinkClick r:id="rId4"/>
              </a:rPr>
              <a:t>https://www.asthmaandlung.org.uk/cost-of-living-crisis-1-in-5-people-with-asthma-surveyed-say-price-hikes-causing-asthma-attacks-as-they-cut-back-on-life-saving-medicine-food-and-electricity/</a:t>
            </a:r>
            <a:r>
              <a:rPr lang="en-GB">
                <a:ea typeface="+mn-lt"/>
                <a:cs typeface="+mn-lt"/>
              </a:rPr>
              <a:t> (Accessed 2022).</a:t>
            </a:r>
            <a:endParaRPr lang="en-US">
              <a:ea typeface="+mn-lt"/>
              <a:cs typeface="+mn-lt"/>
            </a:endParaRPr>
          </a:p>
          <a:p>
            <a:endParaRPr lang="en-GB"/>
          </a:p>
          <a:p>
            <a:r>
              <a:rPr lang="en-GB"/>
              <a:t>  </a:t>
            </a:r>
          </a:p>
        </p:txBody>
      </p:sp>
    </p:spTree>
    <p:extLst>
      <p:ext uri="{BB962C8B-B14F-4D97-AF65-F5344CB8AC3E}">
        <p14:creationId xmlns:p14="http://schemas.microsoft.com/office/powerpoint/2010/main" val="311896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27</Slides>
  <Notes>0</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Parallax</vt:lpstr>
      <vt:lpstr>The Importance of Nursing Research                                 and                              Asthma</vt:lpstr>
      <vt:lpstr>OBJECTIVES</vt:lpstr>
      <vt:lpstr>What is research?</vt:lpstr>
      <vt:lpstr>Why nurses need research?</vt:lpstr>
      <vt:lpstr>Florance Nightingale(1859)</vt:lpstr>
      <vt:lpstr>Evidence Based Practice</vt:lpstr>
      <vt:lpstr>Research methods</vt:lpstr>
      <vt:lpstr>PowerPoint Presentation</vt:lpstr>
      <vt:lpstr>Literacy in Research</vt:lpstr>
      <vt:lpstr>Ethical Research</vt:lpstr>
      <vt:lpstr>PowerPoint Presentation</vt:lpstr>
      <vt:lpstr>Asthma Chronic Condition</vt:lpstr>
      <vt:lpstr>Asthma symptoms </vt:lpstr>
      <vt:lpstr>PowerPoint Presentation</vt:lpstr>
      <vt:lpstr>Causes of asthma</vt:lpstr>
      <vt:lpstr>PowerPoint Presentation</vt:lpstr>
      <vt:lpstr>Diagnosis of asthma</vt:lpstr>
      <vt:lpstr>Types of medicine</vt:lpstr>
      <vt:lpstr>Prevalence United Kingdom</vt:lpstr>
      <vt:lpstr>Asthma costs in United Kingdom</vt:lpstr>
      <vt:lpstr>PowerPoint Presentation</vt:lpstr>
      <vt:lpstr>Differences between occupational asthma and severe asthma</vt:lpstr>
      <vt:lpstr>Severe asthma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312</cp:revision>
  <dcterms:created xsi:type="dcterms:W3CDTF">2022-12-05T15:22:07Z</dcterms:created>
  <dcterms:modified xsi:type="dcterms:W3CDTF">2022-12-07T17:57:37Z</dcterms:modified>
</cp:coreProperties>
</file>