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6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B87C300-837A-447A-8603-E1ADB1C48E05}" v="39" dt="2022-03-09T17:55:03.20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mad Ekram Hossain" userId="0b45612d-16b3-4635-9e41-7ffd99704586" providerId="ADAL" clId="{BB87C300-837A-447A-8603-E1ADB1C48E05}"/>
    <pc:docChg chg="undo redo custSel addSld modSld addMainMaster delMainMaster">
      <pc:chgData name="Mohammad Ekram Hossain" userId="0b45612d-16b3-4635-9e41-7ffd99704586" providerId="ADAL" clId="{BB87C300-837A-447A-8603-E1ADB1C48E05}" dt="2022-03-09T18:08:16.998" v="953" actId="207"/>
      <pc:docMkLst>
        <pc:docMk/>
      </pc:docMkLst>
      <pc:sldChg chg="addSp delSp modSp mod modMedia setBg modClrScheme delAnim setClrOvrMap chgLayout">
        <pc:chgData name="Mohammad Ekram Hossain" userId="0b45612d-16b3-4635-9e41-7ffd99704586" providerId="ADAL" clId="{BB87C300-837A-447A-8603-E1ADB1C48E05}" dt="2022-03-09T18:08:16.998" v="953" actId="207"/>
        <pc:sldMkLst>
          <pc:docMk/>
          <pc:sldMk cId="723349373" sldId="256"/>
        </pc:sldMkLst>
        <pc:spChg chg="mod">
          <ac:chgData name="Mohammad Ekram Hossain" userId="0b45612d-16b3-4635-9e41-7ffd99704586" providerId="ADAL" clId="{BB87C300-837A-447A-8603-E1ADB1C48E05}" dt="2022-03-09T18:07:00.597" v="950" actId="207"/>
          <ac:spMkLst>
            <pc:docMk/>
            <pc:sldMk cId="723349373" sldId="256"/>
            <ac:spMk id="2" creationId="{E33663F0-D2F5-40C8-9A38-9B151DBF8042}"/>
          </ac:spMkLst>
        </pc:spChg>
        <pc:spChg chg="mod">
          <ac:chgData name="Mohammad Ekram Hossain" userId="0b45612d-16b3-4635-9e41-7ffd99704586" providerId="ADAL" clId="{BB87C300-837A-447A-8603-E1ADB1C48E05}" dt="2022-03-09T18:08:16.998" v="953" actId="207"/>
          <ac:spMkLst>
            <pc:docMk/>
            <pc:sldMk cId="723349373" sldId="256"/>
            <ac:spMk id="3" creationId="{E9DFB6F3-472A-4C4D-8E96-FA2EB0CB655F}"/>
          </ac:spMkLst>
        </pc:spChg>
        <pc:spChg chg="add del">
          <ac:chgData name="Mohammad Ekram Hossain" userId="0b45612d-16b3-4635-9e41-7ffd99704586" providerId="ADAL" clId="{BB87C300-837A-447A-8603-E1ADB1C48E05}" dt="2022-03-02T21:29:30.898" v="22" actId="26606"/>
          <ac:spMkLst>
            <pc:docMk/>
            <pc:sldMk cId="723349373" sldId="256"/>
            <ac:spMk id="9" creationId="{E76424EA-2FE7-47E5-99E5-7EDD3063F712}"/>
          </ac:spMkLst>
        </pc:spChg>
        <pc:spChg chg="add del">
          <ac:chgData name="Mohammad Ekram Hossain" userId="0b45612d-16b3-4635-9e41-7ffd99704586" providerId="ADAL" clId="{BB87C300-837A-447A-8603-E1ADB1C48E05}" dt="2022-03-02T21:29:30.898" v="22" actId="26606"/>
          <ac:spMkLst>
            <pc:docMk/>
            <pc:sldMk cId="723349373" sldId="256"/>
            <ac:spMk id="11" creationId="{1DB043B4-68C6-45B9-82AC-A5800EADB8DB}"/>
          </ac:spMkLst>
        </pc:spChg>
        <pc:spChg chg="add del">
          <ac:chgData name="Mohammad Ekram Hossain" userId="0b45612d-16b3-4635-9e41-7ffd99704586" providerId="ADAL" clId="{BB87C300-837A-447A-8603-E1ADB1C48E05}" dt="2022-03-02T21:29:49.528" v="28" actId="26606"/>
          <ac:spMkLst>
            <pc:docMk/>
            <pc:sldMk cId="723349373" sldId="256"/>
            <ac:spMk id="15" creationId="{08C9B587-E65E-4B52-B37C-ABEBB6E87928}"/>
          </ac:spMkLst>
        </pc:spChg>
        <pc:spChg chg="add del">
          <ac:chgData name="Mohammad Ekram Hossain" userId="0b45612d-16b3-4635-9e41-7ffd99704586" providerId="ADAL" clId="{BB87C300-837A-447A-8603-E1ADB1C48E05}" dt="2022-03-02T21:29:30.898" v="22" actId="26606"/>
          <ac:spMkLst>
            <pc:docMk/>
            <pc:sldMk cId="723349373" sldId="256"/>
            <ac:spMk id="17" creationId="{34520CD9-5C02-4804-B8B5-9D167FDA985E}"/>
          </ac:spMkLst>
        </pc:spChg>
        <pc:spChg chg="add del">
          <ac:chgData name="Mohammad Ekram Hossain" userId="0b45612d-16b3-4635-9e41-7ffd99704586" providerId="ADAL" clId="{BB87C300-837A-447A-8603-E1ADB1C48E05}" dt="2022-03-02T21:29:30.898" v="22" actId="26606"/>
          <ac:spMkLst>
            <pc:docMk/>
            <pc:sldMk cId="723349373" sldId="256"/>
            <ac:spMk id="19" creationId="{7AEC842D-C905-4DEA-B1C3-CA51995C572A}"/>
          </ac:spMkLst>
        </pc:spChg>
        <pc:spChg chg="add del">
          <ac:chgData name="Mohammad Ekram Hossain" userId="0b45612d-16b3-4635-9e41-7ffd99704586" providerId="ADAL" clId="{BB87C300-837A-447A-8603-E1ADB1C48E05}" dt="2022-03-02T21:29:37.769" v="24" actId="26606"/>
          <ac:spMkLst>
            <pc:docMk/>
            <pc:sldMk cId="723349373" sldId="256"/>
            <ac:spMk id="21" creationId="{9B45BA4C-9B54-4496-821F-9E0985CA984D}"/>
          </ac:spMkLst>
        </pc:spChg>
        <pc:spChg chg="add del">
          <ac:chgData name="Mohammad Ekram Hossain" userId="0b45612d-16b3-4635-9e41-7ffd99704586" providerId="ADAL" clId="{BB87C300-837A-447A-8603-E1ADB1C48E05}" dt="2022-03-02T21:29:44.438" v="26" actId="26606"/>
          <ac:spMkLst>
            <pc:docMk/>
            <pc:sldMk cId="723349373" sldId="256"/>
            <ac:spMk id="24" creationId="{D6F5F07B-A917-442C-82D5-5719737E9E68}"/>
          </ac:spMkLst>
        </pc:spChg>
        <pc:spChg chg="add del">
          <ac:chgData name="Mohammad Ekram Hossain" userId="0b45612d-16b3-4635-9e41-7ffd99704586" providerId="ADAL" clId="{BB87C300-837A-447A-8603-E1ADB1C48E05}" dt="2022-03-02T21:29:44.438" v="26" actId="26606"/>
          <ac:spMkLst>
            <pc:docMk/>
            <pc:sldMk cId="723349373" sldId="256"/>
            <ac:spMk id="26" creationId="{C6C3E48C-655A-4982-8E73-7FB0D9E650FE}"/>
          </ac:spMkLst>
        </pc:spChg>
        <pc:spChg chg="add del">
          <ac:chgData name="Mohammad Ekram Hossain" userId="0b45612d-16b3-4635-9e41-7ffd99704586" providerId="ADAL" clId="{BB87C300-837A-447A-8603-E1ADB1C48E05}" dt="2022-03-02T21:29:49.528" v="28" actId="26606"/>
          <ac:spMkLst>
            <pc:docMk/>
            <pc:sldMk cId="723349373" sldId="256"/>
            <ac:spMk id="28" creationId="{0671A8AE-40A1-4631-A6B8-581AFF065482}"/>
          </ac:spMkLst>
        </pc:spChg>
        <pc:spChg chg="add del">
          <ac:chgData name="Mohammad Ekram Hossain" userId="0b45612d-16b3-4635-9e41-7ffd99704586" providerId="ADAL" clId="{BB87C300-837A-447A-8603-E1ADB1C48E05}" dt="2022-03-02T21:29:49.528" v="28" actId="26606"/>
          <ac:spMkLst>
            <pc:docMk/>
            <pc:sldMk cId="723349373" sldId="256"/>
            <ac:spMk id="30" creationId="{A44CD100-6267-4E62-AA64-2182A3A6A1C0}"/>
          </ac:spMkLst>
        </pc:spChg>
        <pc:spChg chg="add del">
          <ac:chgData name="Mohammad Ekram Hossain" userId="0b45612d-16b3-4635-9e41-7ffd99704586" providerId="ADAL" clId="{BB87C300-837A-447A-8603-E1ADB1C48E05}" dt="2022-03-02T21:29:49.528" v="28" actId="26606"/>
          <ac:spMkLst>
            <pc:docMk/>
            <pc:sldMk cId="723349373" sldId="256"/>
            <ac:spMk id="31" creationId="{AF2F604E-43BE-4DC3-B983-E071523364F8}"/>
          </ac:spMkLst>
        </pc:spChg>
        <pc:spChg chg="add del">
          <ac:chgData name="Mohammad Ekram Hossain" userId="0b45612d-16b3-4635-9e41-7ffd99704586" providerId="ADAL" clId="{BB87C300-837A-447A-8603-E1ADB1C48E05}" dt="2022-03-02T21:29:59.772" v="30" actId="26606"/>
          <ac:spMkLst>
            <pc:docMk/>
            <pc:sldMk cId="723349373" sldId="256"/>
            <ac:spMk id="33" creationId="{729F2144-48B7-4730-955E-365ECED3ABE0}"/>
          </ac:spMkLst>
        </pc:spChg>
        <pc:spChg chg="add del">
          <ac:chgData name="Mohammad Ekram Hossain" userId="0b45612d-16b3-4635-9e41-7ffd99704586" providerId="ADAL" clId="{BB87C300-837A-447A-8603-E1ADB1C48E05}" dt="2022-03-02T21:29:59.772" v="30" actId="26606"/>
          <ac:spMkLst>
            <pc:docMk/>
            <pc:sldMk cId="723349373" sldId="256"/>
            <ac:spMk id="34" creationId="{E765FF50-D2F9-4A4F-86ED-F101E172BA93}"/>
          </ac:spMkLst>
        </pc:spChg>
        <pc:spChg chg="add del">
          <ac:chgData name="Mohammad Ekram Hossain" userId="0b45612d-16b3-4635-9e41-7ffd99704586" providerId="ADAL" clId="{BB87C300-837A-447A-8603-E1ADB1C48E05}" dt="2022-03-02T21:29:59.772" v="30" actId="26606"/>
          <ac:spMkLst>
            <pc:docMk/>
            <pc:sldMk cId="723349373" sldId="256"/>
            <ac:spMk id="36" creationId="{04D834C7-8223-43DA-AA30-E15A1BC7BB4E}"/>
          </ac:spMkLst>
        </pc:spChg>
        <pc:spChg chg="add del">
          <ac:chgData name="Mohammad Ekram Hossain" userId="0b45612d-16b3-4635-9e41-7ffd99704586" providerId="ADAL" clId="{BB87C300-837A-447A-8603-E1ADB1C48E05}" dt="2022-03-02T21:29:59.772" v="30" actId="26606"/>
          <ac:spMkLst>
            <pc:docMk/>
            <pc:sldMk cId="723349373" sldId="256"/>
            <ac:spMk id="37" creationId="{B62DE6C5-8EB8-4E41-B0FF-93563AA4C56C}"/>
          </ac:spMkLst>
        </pc:spChg>
        <pc:spChg chg="add del">
          <ac:chgData name="Mohammad Ekram Hossain" userId="0b45612d-16b3-4635-9e41-7ffd99704586" providerId="ADAL" clId="{BB87C300-837A-447A-8603-E1ADB1C48E05}" dt="2022-03-02T21:30:08.186" v="34" actId="26606"/>
          <ac:spMkLst>
            <pc:docMk/>
            <pc:sldMk cId="723349373" sldId="256"/>
            <ac:spMk id="39" creationId="{0247FD0E-C93A-490E-9994-C79DC8977165}"/>
          </ac:spMkLst>
        </pc:spChg>
        <pc:spChg chg="add del">
          <ac:chgData name="Mohammad Ekram Hossain" userId="0b45612d-16b3-4635-9e41-7ffd99704586" providerId="ADAL" clId="{BB87C300-837A-447A-8603-E1ADB1C48E05}" dt="2022-03-02T21:30:08.186" v="34" actId="26606"/>
          <ac:spMkLst>
            <pc:docMk/>
            <pc:sldMk cId="723349373" sldId="256"/>
            <ac:spMk id="41" creationId="{1CDD2F19-0AAB-46D2-A7D4-9BD8F7E42915}"/>
          </ac:spMkLst>
        </pc:spChg>
        <pc:spChg chg="add del">
          <ac:chgData name="Mohammad Ekram Hossain" userId="0b45612d-16b3-4635-9e41-7ffd99704586" providerId="ADAL" clId="{BB87C300-837A-447A-8603-E1ADB1C48E05}" dt="2022-03-02T21:30:08.186" v="34" actId="26606"/>
          <ac:spMkLst>
            <pc:docMk/>
            <pc:sldMk cId="723349373" sldId="256"/>
            <ac:spMk id="42" creationId="{AD77B2DF-AF44-4996-BBFD-5DF9162BE4B2}"/>
          </ac:spMkLst>
        </pc:spChg>
        <pc:spChg chg="add del">
          <ac:chgData name="Mohammad Ekram Hossain" userId="0b45612d-16b3-4635-9e41-7ffd99704586" providerId="ADAL" clId="{BB87C300-837A-447A-8603-E1ADB1C48E05}" dt="2022-03-02T21:30:08.186" v="34" actId="26606"/>
          <ac:spMkLst>
            <pc:docMk/>
            <pc:sldMk cId="723349373" sldId="256"/>
            <ac:spMk id="43" creationId="{FF6BECB9-A7FC-400F-8502-97A13BB879D2}"/>
          </ac:spMkLst>
        </pc:spChg>
        <pc:spChg chg="add del">
          <ac:chgData name="Mohammad Ekram Hossain" userId="0b45612d-16b3-4635-9e41-7ffd99704586" providerId="ADAL" clId="{BB87C300-837A-447A-8603-E1ADB1C48E05}" dt="2022-03-02T21:30:09.746" v="36" actId="26606"/>
          <ac:spMkLst>
            <pc:docMk/>
            <pc:sldMk cId="723349373" sldId="256"/>
            <ac:spMk id="45" creationId="{AC8EEB0F-BA72-49AC-956F-331B60FDE79E}"/>
          </ac:spMkLst>
        </pc:spChg>
        <pc:spChg chg="add del">
          <ac:chgData name="Mohammad Ekram Hossain" userId="0b45612d-16b3-4635-9e41-7ffd99704586" providerId="ADAL" clId="{BB87C300-837A-447A-8603-E1ADB1C48E05}" dt="2022-03-02T21:34:51.843" v="139" actId="26606"/>
          <ac:spMkLst>
            <pc:docMk/>
            <pc:sldMk cId="723349373" sldId="256"/>
            <ac:spMk id="50" creationId="{1DB043B4-68C6-45B9-82AC-A5800EADB8DB}"/>
          </ac:spMkLst>
        </pc:spChg>
        <pc:spChg chg="add del">
          <ac:chgData name="Mohammad Ekram Hossain" userId="0b45612d-16b3-4635-9e41-7ffd99704586" providerId="ADAL" clId="{BB87C300-837A-447A-8603-E1ADB1C48E05}" dt="2022-03-02T21:34:51.843" v="139" actId="26606"/>
          <ac:spMkLst>
            <pc:docMk/>
            <pc:sldMk cId="723349373" sldId="256"/>
            <ac:spMk id="52" creationId="{5337EA23-6703-4C96-9EEB-A408CBDD67BD}"/>
          </ac:spMkLst>
        </pc:spChg>
        <pc:spChg chg="add del">
          <ac:chgData name="Mohammad Ekram Hossain" userId="0b45612d-16b3-4635-9e41-7ffd99704586" providerId="ADAL" clId="{BB87C300-837A-447A-8603-E1ADB1C48E05}" dt="2022-03-02T21:33:21.400" v="118" actId="26606"/>
          <ac:spMkLst>
            <pc:docMk/>
            <pc:sldMk cId="723349373" sldId="256"/>
            <ac:spMk id="57" creationId="{657F69E0-C4B0-4BEC-A689-4F8D877F05D4}"/>
          </ac:spMkLst>
        </pc:spChg>
        <pc:spChg chg="add del">
          <ac:chgData name="Mohammad Ekram Hossain" userId="0b45612d-16b3-4635-9e41-7ffd99704586" providerId="ADAL" clId="{BB87C300-837A-447A-8603-E1ADB1C48E05}" dt="2022-03-02T21:33:21.400" v="118" actId="26606"/>
          <ac:spMkLst>
            <pc:docMk/>
            <pc:sldMk cId="723349373" sldId="256"/>
            <ac:spMk id="59" creationId="{9F6380B4-6A1C-481E-8408-B4E6C75B9B81}"/>
          </ac:spMkLst>
        </pc:spChg>
        <pc:spChg chg="add del">
          <ac:chgData name="Mohammad Ekram Hossain" userId="0b45612d-16b3-4635-9e41-7ffd99704586" providerId="ADAL" clId="{BB87C300-837A-447A-8603-E1ADB1C48E05}" dt="2022-03-02T21:33:26.054" v="120" actId="26606"/>
          <ac:spMkLst>
            <pc:docMk/>
            <pc:sldMk cId="723349373" sldId="256"/>
            <ac:spMk id="61" creationId="{17C4AC30-431E-4860-8128-139F9F61E237}"/>
          </ac:spMkLst>
        </pc:spChg>
        <pc:spChg chg="add del">
          <ac:chgData name="Mohammad Ekram Hossain" userId="0b45612d-16b3-4635-9e41-7ffd99704586" providerId="ADAL" clId="{BB87C300-837A-447A-8603-E1ADB1C48E05}" dt="2022-03-02T21:33:26.054" v="120" actId="26606"/>
          <ac:spMkLst>
            <pc:docMk/>
            <pc:sldMk cId="723349373" sldId="256"/>
            <ac:spMk id="62" creationId="{391159B2-3847-4541-BAAE-D93F71723E70}"/>
          </ac:spMkLst>
        </pc:spChg>
        <pc:spChg chg="add del">
          <ac:chgData name="Mohammad Ekram Hossain" userId="0b45612d-16b3-4635-9e41-7ffd99704586" providerId="ADAL" clId="{BB87C300-837A-447A-8603-E1ADB1C48E05}" dt="2022-03-02T21:33:26.054" v="120" actId="26606"/>
          <ac:spMkLst>
            <pc:docMk/>
            <pc:sldMk cId="723349373" sldId="256"/>
            <ac:spMk id="64" creationId="{93BDF953-B1FC-408F-A14E-33A8C1DC1B4B}"/>
          </ac:spMkLst>
        </pc:spChg>
        <pc:spChg chg="add del">
          <ac:chgData name="Mohammad Ekram Hossain" userId="0b45612d-16b3-4635-9e41-7ffd99704586" providerId="ADAL" clId="{BB87C300-837A-447A-8603-E1ADB1C48E05}" dt="2022-03-02T21:33:32.755" v="122" actId="26606"/>
          <ac:spMkLst>
            <pc:docMk/>
            <pc:sldMk cId="723349373" sldId="256"/>
            <ac:spMk id="69" creationId="{A38827F1-3359-44F6-9009-43AE2B17FEAD}"/>
          </ac:spMkLst>
        </pc:spChg>
        <pc:spChg chg="add del">
          <ac:chgData name="Mohammad Ekram Hossain" userId="0b45612d-16b3-4635-9e41-7ffd99704586" providerId="ADAL" clId="{BB87C300-837A-447A-8603-E1ADB1C48E05}" dt="2022-03-02T21:33:32.755" v="122" actId="26606"/>
          <ac:spMkLst>
            <pc:docMk/>
            <pc:sldMk cId="723349373" sldId="256"/>
            <ac:spMk id="70" creationId="{17AFAD67-5350-4773-886F-D6DD7E66DB04}"/>
          </ac:spMkLst>
        </pc:spChg>
        <pc:spChg chg="add del">
          <ac:chgData name="Mohammad Ekram Hossain" userId="0b45612d-16b3-4635-9e41-7ffd99704586" providerId="ADAL" clId="{BB87C300-837A-447A-8603-E1ADB1C48E05}" dt="2022-03-02T21:34:06.022" v="124" actId="26606"/>
          <ac:spMkLst>
            <pc:docMk/>
            <pc:sldMk cId="723349373" sldId="256"/>
            <ac:spMk id="78" creationId="{9B37791B-B040-4694-BFDC-8DD132D86E8E}"/>
          </ac:spMkLst>
        </pc:spChg>
        <pc:spChg chg="add del">
          <ac:chgData name="Mohammad Ekram Hossain" userId="0b45612d-16b3-4635-9e41-7ffd99704586" providerId="ADAL" clId="{BB87C300-837A-447A-8603-E1ADB1C48E05}" dt="2022-03-02T21:34:16.061" v="126" actId="26606"/>
          <ac:spMkLst>
            <pc:docMk/>
            <pc:sldMk cId="723349373" sldId="256"/>
            <ac:spMk id="82" creationId="{37FDDF72-DE39-4F99-A3C1-DD9D7815D7DB}"/>
          </ac:spMkLst>
        </pc:spChg>
        <pc:spChg chg="add del">
          <ac:chgData name="Mohammad Ekram Hossain" userId="0b45612d-16b3-4635-9e41-7ffd99704586" providerId="ADAL" clId="{BB87C300-837A-447A-8603-E1ADB1C48E05}" dt="2022-03-02T21:34:16.061" v="126" actId="26606"/>
          <ac:spMkLst>
            <pc:docMk/>
            <pc:sldMk cId="723349373" sldId="256"/>
            <ac:spMk id="83" creationId="{5E4ECE80-3AD1-450C-B62A-98788F193948}"/>
          </ac:spMkLst>
        </pc:spChg>
        <pc:spChg chg="add del">
          <ac:chgData name="Mohammad Ekram Hossain" userId="0b45612d-16b3-4635-9e41-7ffd99704586" providerId="ADAL" clId="{BB87C300-837A-447A-8603-E1ADB1C48E05}" dt="2022-03-02T21:37:09.485" v="146" actId="26606"/>
          <ac:spMkLst>
            <pc:docMk/>
            <pc:sldMk cId="723349373" sldId="256"/>
            <ac:spMk id="85" creationId="{BF991FCB-5132-414C-B377-526F56121B69}"/>
          </ac:spMkLst>
        </pc:spChg>
        <pc:spChg chg="add del">
          <ac:chgData name="Mohammad Ekram Hossain" userId="0b45612d-16b3-4635-9e41-7ffd99704586" providerId="ADAL" clId="{BB87C300-837A-447A-8603-E1ADB1C48E05}" dt="2022-03-02T21:37:09.485" v="146" actId="26606"/>
          <ac:spMkLst>
            <pc:docMk/>
            <pc:sldMk cId="723349373" sldId="256"/>
            <ac:spMk id="87" creationId="{F23DAFF7-4C98-4E0E-8986-198D54B6C1F0}"/>
          </ac:spMkLst>
        </pc:spChg>
        <pc:spChg chg="add del">
          <ac:chgData name="Mohammad Ekram Hossain" userId="0b45612d-16b3-4635-9e41-7ffd99704586" providerId="ADAL" clId="{BB87C300-837A-447A-8603-E1ADB1C48E05}" dt="2022-03-02T21:34:30.389" v="128" actId="26606"/>
          <ac:spMkLst>
            <pc:docMk/>
            <pc:sldMk cId="723349373" sldId="256"/>
            <ac:spMk id="88" creationId="{10A34275-CD0A-499C-9600-C96742FACE6C}"/>
          </ac:spMkLst>
        </pc:spChg>
        <pc:spChg chg="add del">
          <ac:chgData name="Mohammad Ekram Hossain" userId="0b45612d-16b3-4635-9e41-7ffd99704586" providerId="ADAL" clId="{BB87C300-837A-447A-8603-E1ADB1C48E05}" dt="2022-03-02T21:34:31.868" v="130" actId="26606"/>
          <ac:spMkLst>
            <pc:docMk/>
            <pc:sldMk cId="723349373" sldId="256"/>
            <ac:spMk id="95" creationId="{1DBC8414-BE7E-4B6C-A114-B2C3795C883F}"/>
          </ac:spMkLst>
        </pc:spChg>
        <pc:spChg chg="add del">
          <ac:chgData name="Mohammad Ekram Hossain" userId="0b45612d-16b3-4635-9e41-7ffd99704586" providerId="ADAL" clId="{BB87C300-837A-447A-8603-E1ADB1C48E05}" dt="2022-03-02T21:34:31.868" v="130" actId="26606"/>
          <ac:spMkLst>
            <pc:docMk/>
            <pc:sldMk cId="723349373" sldId="256"/>
            <ac:spMk id="96" creationId="{0EC398C5-5C2E-4038-9DB3-DE2B5A9BEFFB}"/>
          </ac:spMkLst>
        </pc:spChg>
        <pc:spChg chg="add del">
          <ac:chgData name="Mohammad Ekram Hossain" userId="0b45612d-16b3-4635-9e41-7ffd99704586" providerId="ADAL" clId="{BB87C300-837A-447A-8603-E1ADB1C48E05}" dt="2022-03-02T21:34:31.868" v="130" actId="26606"/>
          <ac:spMkLst>
            <pc:docMk/>
            <pc:sldMk cId="723349373" sldId="256"/>
            <ac:spMk id="97" creationId="{A2F10B26-073B-4B10-8AAA-161242DD82B0}"/>
          </ac:spMkLst>
        </pc:spChg>
        <pc:spChg chg="add del">
          <ac:chgData name="Mohammad Ekram Hossain" userId="0b45612d-16b3-4635-9e41-7ffd99704586" providerId="ADAL" clId="{BB87C300-837A-447A-8603-E1ADB1C48E05}" dt="2022-03-02T21:34:31.868" v="130" actId="26606"/>
          <ac:spMkLst>
            <pc:docMk/>
            <pc:sldMk cId="723349373" sldId="256"/>
            <ac:spMk id="98" creationId="{610DBBC7-698F-4A54-B1CB-A99F9CC356DF}"/>
          </ac:spMkLst>
        </pc:spChg>
        <pc:spChg chg="add del">
          <ac:chgData name="Mohammad Ekram Hossain" userId="0b45612d-16b3-4635-9e41-7ffd99704586" providerId="ADAL" clId="{BB87C300-837A-447A-8603-E1ADB1C48E05}" dt="2022-03-02T21:34:31.868" v="130" actId="26606"/>
          <ac:spMkLst>
            <pc:docMk/>
            <pc:sldMk cId="723349373" sldId="256"/>
            <ac:spMk id="99" creationId="{DE6E822A-8BCF-432C-83E6-BBE821476CD4}"/>
          </ac:spMkLst>
        </pc:spChg>
        <pc:spChg chg="add del">
          <ac:chgData name="Mohammad Ekram Hossain" userId="0b45612d-16b3-4635-9e41-7ffd99704586" providerId="ADAL" clId="{BB87C300-837A-447A-8603-E1ADB1C48E05}" dt="2022-03-02T21:34:34.992" v="132" actId="26606"/>
          <ac:spMkLst>
            <pc:docMk/>
            <pc:sldMk cId="723349373" sldId="256"/>
            <ac:spMk id="101" creationId="{13B6DAC6-0186-4D62-AD69-90B9C0411EA3}"/>
          </ac:spMkLst>
        </pc:spChg>
        <pc:spChg chg="add del">
          <ac:chgData name="Mohammad Ekram Hossain" userId="0b45612d-16b3-4635-9e41-7ffd99704586" providerId="ADAL" clId="{BB87C300-837A-447A-8603-E1ADB1C48E05}" dt="2022-03-02T21:34:34.992" v="132" actId="26606"/>
          <ac:spMkLst>
            <pc:docMk/>
            <pc:sldMk cId="723349373" sldId="256"/>
            <ac:spMk id="102" creationId="{BA6285CA-6AFA-4F27-AFB5-1B32CDE09B1A}"/>
          </ac:spMkLst>
        </pc:spChg>
        <pc:spChg chg="add del">
          <ac:chgData name="Mohammad Ekram Hossain" userId="0b45612d-16b3-4635-9e41-7ffd99704586" providerId="ADAL" clId="{BB87C300-837A-447A-8603-E1ADB1C48E05}" dt="2022-03-02T21:34:34.992" v="132" actId="26606"/>
          <ac:spMkLst>
            <pc:docMk/>
            <pc:sldMk cId="723349373" sldId="256"/>
            <ac:spMk id="103" creationId="{94D786EB-944C-47D5-B631-899F4029B02E}"/>
          </ac:spMkLst>
        </pc:spChg>
        <pc:spChg chg="add del">
          <ac:chgData name="Mohammad Ekram Hossain" userId="0b45612d-16b3-4635-9e41-7ffd99704586" providerId="ADAL" clId="{BB87C300-837A-447A-8603-E1ADB1C48E05}" dt="2022-03-02T21:34:34.992" v="132" actId="26606"/>
          <ac:spMkLst>
            <pc:docMk/>
            <pc:sldMk cId="723349373" sldId="256"/>
            <ac:spMk id="104" creationId="{5D3D6E1F-9FE0-47E6-B008-9634F0D0B2D9}"/>
          </ac:spMkLst>
        </pc:spChg>
        <pc:spChg chg="add del">
          <ac:chgData name="Mohammad Ekram Hossain" userId="0b45612d-16b3-4635-9e41-7ffd99704586" providerId="ADAL" clId="{BB87C300-837A-447A-8603-E1ADB1C48E05}" dt="2022-03-02T21:34:37.131" v="134" actId="26606"/>
          <ac:spMkLst>
            <pc:docMk/>
            <pc:sldMk cId="723349373" sldId="256"/>
            <ac:spMk id="122" creationId="{F2E5B6AE-5EFE-45F0-A2AE-ED771CA3D7DD}"/>
          </ac:spMkLst>
        </pc:spChg>
        <pc:spChg chg="add del">
          <ac:chgData name="Mohammad Ekram Hossain" userId="0b45612d-16b3-4635-9e41-7ffd99704586" providerId="ADAL" clId="{BB87C300-837A-447A-8603-E1ADB1C48E05}" dt="2022-03-02T21:34:44.969" v="136" actId="26606"/>
          <ac:spMkLst>
            <pc:docMk/>
            <pc:sldMk cId="723349373" sldId="256"/>
            <ac:spMk id="125" creationId="{37FDDF72-DE39-4F99-A3C1-DD9D7815D7DB}"/>
          </ac:spMkLst>
        </pc:spChg>
        <pc:spChg chg="add del">
          <ac:chgData name="Mohammad Ekram Hossain" userId="0b45612d-16b3-4635-9e41-7ffd99704586" providerId="ADAL" clId="{BB87C300-837A-447A-8603-E1ADB1C48E05}" dt="2022-03-02T21:34:44.969" v="136" actId="26606"/>
          <ac:spMkLst>
            <pc:docMk/>
            <pc:sldMk cId="723349373" sldId="256"/>
            <ac:spMk id="126" creationId="{5E4ECE80-3AD1-450C-B62A-98788F193948}"/>
          </ac:spMkLst>
        </pc:spChg>
        <pc:spChg chg="add del">
          <ac:chgData name="Mohammad Ekram Hossain" userId="0b45612d-16b3-4635-9e41-7ffd99704586" providerId="ADAL" clId="{BB87C300-837A-447A-8603-E1ADB1C48E05}" dt="2022-03-02T21:34:51.795" v="138" actId="26606"/>
          <ac:spMkLst>
            <pc:docMk/>
            <pc:sldMk cId="723349373" sldId="256"/>
            <ac:spMk id="131" creationId="{10A34275-CD0A-499C-9600-C96742FACE6C}"/>
          </ac:spMkLst>
        </pc:spChg>
        <pc:spChg chg="add del">
          <ac:chgData name="Mohammad Ekram Hossain" userId="0b45612d-16b3-4635-9e41-7ffd99704586" providerId="ADAL" clId="{BB87C300-837A-447A-8603-E1ADB1C48E05}" dt="2022-03-02T21:37:14.243" v="148" actId="26606"/>
          <ac:spMkLst>
            <pc:docMk/>
            <pc:sldMk cId="723349373" sldId="256"/>
            <ac:spMk id="138" creationId="{37FDDF72-DE39-4F99-A3C1-DD9D7815D7DB}"/>
          </ac:spMkLst>
        </pc:spChg>
        <pc:spChg chg="add del">
          <ac:chgData name="Mohammad Ekram Hossain" userId="0b45612d-16b3-4635-9e41-7ffd99704586" providerId="ADAL" clId="{BB87C300-837A-447A-8603-E1ADB1C48E05}" dt="2022-03-02T21:37:14.243" v="148" actId="26606"/>
          <ac:spMkLst>
            <pc:docMk/>
            <pc:sldMk cId="723349373" sldId="256"/>
            <ac:spMk id="139" creationId="{5E4ECE80-3AD1-450C-B62A-98788F193948}"/>
          </ac:spMkLst>
        </pc:spChg>
        <pc:spChg chg="add del">
          <ac:chgData name="Mohammad Ekram Hossain" userId="0b45612d-16b3-4635-9e41-7ffd99704586" providerId="ADAL" clId="{BB87C300-837A-447A-8603-E1ADB1C48E05}" dt="2022-03-02T21:37:09.485" v="146" actId="26606"/>
          <ac:spMkLst>
            <pc:docMk/>
            <pc:sldMk cId="723349373" sldId="256"/>
            <ac:spMk id="144" creationId="{E2748806-3AF5-4078-830A-C1F26BF1B200}"/>
          </ac:spMkLst>
        </pc:spChg>
        <pc:spChg chg="add del">
          <ac:chgData name="Mohammad Ekram Hossain" userId="0b45612d-16b3-4635-9e41-7ffd99704586" providerId="ADAL" clId="{BB87C300-837A-447A-8603-E1ADB1C48E05}" dt="2022-03-02T21:37:14.243" v="148" actId="26606"/>
          <ac:spMkLst>
            <pc:docMk/>
            <pc:sldMk cId="723349373" sldId="256"/>
            <ac:spMk id="146" creationId="{37FDDF72-DE39-4F99-A3C1-DD9D7815D7DB}"/>
          </ac:spMkLst>
        </pc:spChg>
        <pc:spChg chg="add del">
          <ac:chgData name="Mohammad Ekram Hossain" userId="0b45612d-16b3-4635-9e41-7ffd99704586" providerId="ADAL" clId="{BB87C300-837A-447A-8603-E1ADB1C48E05}" dt="2022-03-02T21:37:14.243" v="148" actId="26606"/>
          <ac:spMkLst>
            <pc:docMk/>
            <pc:sldMk cId="723349373" sldId="256"/>
            <ac:spMk id="147" creationId="{5E4ECE80-3AD1-450C-B62A-98788F193948}"/>
          </ac:spMkLst>
        </pc:spChg>
        <pc:grpChg chg="add del">
          <ac:chgData name="Mohammad Ekram Hossain" userId="0b45612d-16b3-4635-9e41-7ffd99704586" providerId="ADAL" clId="{BB87C300-837A-447A-8603-E1ADB1C48E05}" dt="2022-03-02T21:29:30.898" v="22" actId="26606"/>
          <ac:grpSpMkLst>
            <pc:docMk/>
            <pc:sldMk cId="723349373" sldId="256"/>
            <ac:grpSpMk id="13" creationId="{4592A8CB-0B0A-43A5-86F4-712B0C469671}"/>
          </ac:grpSpMkLst>
        </pc:grpChg>
        <pc:grpChg chg="add del">
          <ac:chgData name="Mohammad Ekram Hossain" userId="0b45612d-16b3-4635-9e41-7ffd99704586" providerId="ADAL" clId="{BB87C300-837A-447A-8603-E1ADB1C48E05}" dt="2022-03-02T21:30:09.746" v="36" actId="26606"/>
          <ac:grpSpMkLst>
            <pc:docMk/>
            <pc:sldMk cId="723349373" sldId="256"/>
            <ac:grpSpMk id="47" creationId="{FB8CE58F-407C-497E-B723-21FD8C6D35E4}"/>
          </ac:grpSpMkLst>
        </pc:grpChg>
        <pc:grpChg chg="add del">
          <ac:chgData name="Mohammad Ekram Hossain" userId="0b45612d-16b3-4635-9e41-7ffd99704586" providerId="ADAL" clId="{BB87C300-837A-447A-8603-E1ADB1C48E05}" dt="2022-03-02T21:33:32.755" v="122" actId="26606"/>
          <ac:grpSpMkLst>
            <pc:docMk/>
            <pc:sldMk cId="723349373" sldId="256"/>
            <ac:grpSpMk id="71" creationId="{654AC0FE-C43D-49AC-9730-284354DEC86E}"/>
          </ac:grpSpMkLst>
        </pc:grpChg>
        <pc:grpChg chg="add del">
          <ac:chgData name="Mohammad Ekram Hossain" userId="0b45612d-16b3-4635-9e41-7ffd99704586" providerId="ADAL" clId="{BB87C300-837A-447A-8603-E1ADB1C48E05}" dt="2022-03-02T21:34:06.022" v="124" actId="26606"/>
          <ac:grpSpMkLst>
            <pc:docMk/>
            <pc:sldMk cId="723349373" sldId="256"/>
            <ac:grpSpMk id="79" creationId="{564DEED3-BC52-4F15-8426-D33275CB0111}"/>
          </ac:grpSpMkLst>
        </pc:grpChg>
        <pc:grpChg chg="add del">
          <ac:chgData name="Mohammad Ekram Hossain" userId="0b45612d-16b3-4635-9e41-7ffd99704586" providerId="ADAL" clId="{BB87C300-837A-447A-8603-E1ADB1C48E05}" dt="2022-03-02T21:34:16.061" v="126" actId="26606"/>
          <ac:grpSpMkLst>
            <pc:docMk/>
            <pc:sldMk cId="723349373" sldId="256"/>
            <ac:grpSpMk id="84" creationId="{B9632603-447F-4389-863D-9820DB9915A2}"/>
          </ac:grpSpMkLst>
        </pc:grpChg>
        <pc:grpChg chg="add del">
          <ac:chgData name="Mohammad Ekram Hossain" userId="0b45612d-16b3-4635-9e41-7ffd99704586" providerId="ADAL" clId="{BB87C300-837A-447A-8603-E1ADB1C48E05}" dt="2022-03-02T21:34:34.992" v="132" actId="26606"/>
          <ac:grpSpMkLst>
            <pc:docMk/>
            <pc:sldMk cId="723349373" sldId="256"/>
            <ac:grpSpMk id="105" creationId="{91108A0F-8C78-4294-B028-9F09581FC0A3}"/>
          </ac:grpSpMkLst>
        </pc:grpChg>
        <pc:grpChg chg="add del">
          <ac:chgData name="Mohammad Ekram Hossain" userId="0b45612d-16b3-4635-9e41-7ffd99704586" providerId="ADAL" clId="{BB87C300-837A-447A-8603-E1ADB1C48E05}" dt="2022-03-02T21:34:44.969" v="136" actId="26606"/>
          <ac:grpSpMkLst>
            <pc:docMk/>
            <pc:sldMk cId="723349373" sldId="256"/>
            <ac:grpSpMk id="127" creationId="{B9632603-447F-4389-863D-9820DB9915A2}"/>
          </ac:grpSpMkLst>
        </pc:grpChg>
        <pc:grpChg chg="add del">
          <ac:chgData name="Mohammad Ekram Hossain" userId="0b45612d-16b3-4635-9e41-7ffd99704586" providerId="ADAL" clId="{BB87C300-837A-447A-8603-E1ADB1C48E05}" dt="2022-03-02T21:37:14.243" v="148" actId="26606"/>
          <ac:grpSpMkLst>
            <pc:docMk/>
            <pc:sldMk cId="723349373" sldId="256"/>
            <ac:grpSpMk id="140" creationId="{B9632603-447F-4389-863D-9820DB9915A2}"/>
          </ac:grpSpMkLst>
        </pc:grpChg>
        <pc:picChg chg="add del mod">
          <ac:chgData name="Mohammad Ekram Hossain" userId="0b45612d-16b3-4635-9e41-7ffd99704586" providerId="ADAL" clId="{BB87C300-837A-447A-8603-E1ADB1C48E05}" dt="2022-03-02T21:29:30.898" v="22" actId="26606"/>
          <ac:picMkLst>
            <pc:docMk/>
            <pc:sldMk cId="723349373" sldId="256"/>
            <ac:picMk id="4" creationId="{B1A175BF-B90A-45FD-B646-3D8D9C9497C2}"/>
          </ac:picMkLst>
        </pc:picChg>
        <pc:picChg chg="add del">
          <ac:chgData name="Mohammad Ekram Hossain" userId="0b45612d-16b3-4635-9e41-7ffd99704586" providerId="ADAL" clId="{BB87C300-837A-447A-8603-E1ADB1C48E05}" dt="2022-03-02T21:29:37.769" v="24" actId="26606"/>
          <ac:picMkLst>
            <pc:docMk/>
            <pc:sldMk cId="723349373" sldId="256"/>
            <ac:picMk id="22" creationId="{93F9CB04-5A2C-47D6-84E6-0C49F118D447}"/>
          </ac:picMkLst>
        </pc:picChg>
        <pc:picChg chg="add del">
          <ac:chgData name="Mohammad Ekram Hossain" userId="0b45612d-16b3-4635-9e41-7ffd99704586" providerId="ADAL" clId="{BB87C300-837A-447A-8603-E1ADB1C48E05}" dt="2022-03-02T21:29:44.438" v="26" actId="26606"/>
          <ac:picMkLst>
            <pc:docMk/>
            <pc:sldMk cId="723349373" sldId="256"/>
            <ac:picMk id="25" creationId="{E955FBB0-A596-4C20-BC56-C66D3747D9ED}"/>
          </ac:picMkLst>
        </pc:picChg>
        <pc:picChg chg="add del">
          <ac:chgData name="Mohammad Ekram Hossain" userId="0b45612d-16b3-4635-9e41-7ffd99704586" providerId="ADAL" clId="{BB87C300-837A-447A-8603-E1ADB1C48E05}" dt="2022-03-02T21:29:49.528" v="28" actId="26606"/>
          <ac:picMkLst>
            <pc:docMk/>
            <pc:sldMk cId="723349373" sldId="256"/>
            <ac:picMk id="29" creationId="{BBE61AC0-0395-428D-9F6B-496F62A777F0}"/>
          </ac:picMkLst>
        </pc:picChg>
        <pc:picChg chg="add del">
          <ac:chgData name="Mohammad Ekram Hossain" userId="0b45612d-16b3-4635-9e41-7ffd99704586" providerId="ADAL" clId="{BB87C300-837A-447A-8603-E1ADB1C48E05}" dt="2022-03-02T21:29:59.772" v="30" actId="26606"/>
          <ac:picMkLst>
            <pc:docMk/>
            <pc:sldMk cId="723349373" sldId="256"/>
            <ac:picMk id="35" creationId="{CDF1C1C4-4CC4-4843-8875-FDB837CBFD0E}"/>
          </ac:picMkLst>
        </pc:picChg>
        <pc:picChg chg="add del mod">
          <ac:chgData name="Mohammad Ekram Hossain" userId="0b45612d-16b3-4635-9e41-7ffd99704586" providerId="ADAL" clId="{BB87C300-837A-447A-8603-E1ADB1C48E05}" dt="2022-03-02T21:30:08.186" v="34" actId="26606"/>
          <ac:picMkLst>
            <pc:docMk/>
            <pc:sldMk cId="723349373" sldId="256"/>
            <ac:picMk id="40" creationId="{6D4CD001-E394-4E08-BF93-045C289B7489}"/>
          </ac:picMkLst>
        </pc:picChg>
        <pc:picChg chg="add del">
          <ac:chgData name="Mohammad Ekram Hossain" userId="0b45612d-16b3-4635-9e41-7ffd99704586" providerId="ADAL" clId="{BB87C300-837A-447A-8603-E1ADB1C48E05}" dt="2022-03-02T21:30:09.746" v="36" actId="26606"/>
          <ac:picMkLst>
            <pc:docMk/>
            <pc:sldMk cId="723349373" sldId="256"/>
            <ac:picMk id="46" creationId="{D5220FBD-17E7-4D69-AD4C-F9834C35952A}"/>
          </ac:picMkLst>
        </pc:picChg>
        <pc:picChg chg="add mod ord">
          <ac:chgData name="Mohammad Ekram Hossain" userId="0b45612d-16b3-4635-9e41-7ffd99704586" providerId="ADAL" clId="{BB87C300-837A-447A-8603-E1ADB1C48E05}" dt="2022-03-02T21:37:09.485" v="146" actId="26606"/>
          <ac:picMkLst>
            <pc:docMk/>
            <pc:sldMk cId="723349373" sldId="256"/>
            <ac:picMk id="51" creationId="{F84E55CA-3803-45E6-8415-8A94BDF3971A}"/>
          </ac:picMkLst>
        </pc:picChg>
        <pc:cxnChg chg="add del">
          <ac:chgData name="Mohammad Ekram Hossain" userId="0b45612d-16b3-4635-9e41-7ffd99704586" providerId="ADAL" clId="{BB87C300-837A-447A-8603-E1ADB1C48E05}" dt="2022-03-02T21:33:26.054" v="120" actId="26606"/>
          <ac:cxnSpMkLst>
            <pc:docMk/>
            <pc:sldMk cId="723349373" sldId="256"/>
            <ac:cxnSpMk id="63" creationId="{D0C35C70-8DD1-457D-85E7-728F1B0C5284}"/>
          </ac:cxnSpMkLst>
        </pc:cxnChg>
        <pc:cxnChg chg="add del">
          <ac:chgData name="Mohammad Ekram Hossain" userId="0b45612d-16b3-4635-9e41-7ffd99704586" providerId="ADAL" clId="{BB87C300-837A-447A-8603-E1ADB1C48E05}" dt="2022-03-02T21:33:26.054" v="120" actId="26606"/>
          <ac:cxnSpMkLst>
            <pc:docMk/>
            <pc:sldMk cId="723349373" sldId="256"/>
            <ac:cxnSpMk id="65" creationId="{B71691B1-EF90-41BA-A886-9331EB0364C2}"/>
          </ac:cxnSpMkLst>
        </pc:cxnChg>
        <pc:cxnChg chg="add del">
          <ac:chgData name="Mohammad Ekram Hossain" userId="0b45612d-16b3-4635-9e41-7ffd99704586" providerId="ADAL" clId="{BB87C300-837A-447A-8603-E1ADB1C48E05}" dt="2022-03-02T21:33:26.054" v="120" actId="26606"/>
          <ac:cxnSpMkLst>
            <pc:docMk/>
            <pc:sldMk cId="723349373" sldId="256"/>
            <ac:cxnSpMk id="67" creationId="{BEB77709-9ED2-4392-8D1E-91E4AB9644E8}"/>
          </ac:cxnSpMkLst>
        </pc:cxnChg>
        <pc:cxnChg chg="add del">
          <ac:chgData name="Mohammad Ekram Hossain" userId="0b45612d-16b3-4635-9e41-7ffd99704586" providerId="ADAL" clId="{BB87C300-837A-447A-8603-E1ADB1C48E05}" dt="2022-03-02T21:34:30.389" v="128" actId="26606"/>
          <ac:cxnSpMkLst>
            <pc:docMk/>
            <pc:sldMk cId="723349373" sldId="256"/>
            <ac:cxnSpMk id="89" creationId="{1852546B-EF97-46E8-A930-3A0334106683}"/>
          </ac:cxnSpMkLst>
        </pc:cxnChg>
        <pc:cxnChg chg="add del">
          <ac:chgData name="Mohammad Ekram Hossain" userId="0b45612d-16b3-4635-9e41-7ffd99704586" providerId="ADAL" clId="{BB87C300-837A-447A-8603-E1ADB1C48E05}" dt="2022-03-02T21:34:30.389" v="128" actId="26606"/>
          <ac:cxnSpMkLst>
            <pc:docMk/>
            <pc:sldMk cId="723349373" sldId="256"/>
            <ac:cxnSpMk id="90" creationId="{12801F4A-0A74-45E0-8E5A-65A65252A346}"/>
          </ac:cxnSpMkLst>
        </pc:cxnChg>
        <pc:cxnChg chg="add del">
          <ac:chgData name="Mohammad Ekram Hossain" userId="0b45612d-16b3-4635-9e41-7ffd99704586" providerId="ADAL" clId="{BB87C300-837A-447A-8603-E1ADB1C48E05}" dt="2022-03-02T21:34:30.389" v="128" actId="26606"/>
          <ac:cxnSpMkLst>
            <pc:docMk/>
            <pc:sldMk cId="723349373" sldId="256"/>
            <ac:cxnSpMk id="91" creationId="{AD245F29-ABE7-4BB1-8164-5F4C4604B29D}"/>
          </ac:cxnSpMkLst>
        </pc:cxnChg>
        <pc:cxnChg chg="add del">
          <ac:chgData name="Mohammad Ekram Hossain" userId="0b45612d-16b3-4635-9e41-7ffd99704586" providerId="ADAL" clId="{BB87C300-837A-447A-8603-E1ADB1C48E05}" dt="2022-03-02T21:34:30.389" v="128" actId="26606"/>
          <ac:cxnSpMkLst>
            <pc:docMk/>
            <pc:sldMk cId="723349373" sldId="256"/>
            <ac:cxnSpMk id="92" creationId="{CF00EEAF-0634-4EEB-81E5-9FBC2170F3F4}"/>
          </ac:cxnSpMkLst>
        </pc:cxnChg>
        <pc:cxnChg chg="add del">
          <ac:chgData name="Mohammad Ekram Hossain" userId="0b45612d-16b3-4635-9e41-7ffd99704586" providerId="ADAL" clId="{BB87C300-837A-447A-8603-E1ADB1C48E05}" dt="2022-03-02T21:34:30.389" v="128" actId="26606"/>
          <ac:cxnSpMkLst>
            <pc:docMk/>
            <pc:sldMk cId="723349373" sldId="256"/>
            <ac:cxnSpMk id="93" creationId="{53E11676-332F-449D-9A03-6CE4ED25CC3C}"/>
          </ac:cxnSpMkLst>
        </pc:cxnChg>
        <pc:cxnChg chg="add del">
          <ac:chgData name="Mohammad Ekram Hossain" userId="0b45612d-16b3-4635-9e41-7ffd99704586" providerId="ADAL" clId="{BB87C300-837A-447A-8603-E1ADB1C48E05}" dt="2022-03-02T21:34:37.131" v="134" actId="26606"/>
          <ac:cxnSpMkLst>
            <pc:docMk/>
            <pc:sldMk cId="723349373" sldId="256"/>
            <ac:cxnSpMk id="123" creationId="{D255B435-D9F3-4A31-B89E-36741390DB4B}"/>
          </ac:cxnSpMkLst>
        </pc:cxnChg>
        <pc:cxnChg chg="add del">
          <ac:chgData name="Mohammad Ekram Hossain" userId="0b45612d-16b3-4635-9e41-7ffd99704586" providerId="ADAL" clId="{BB87C300-837A-447A-8603-E1ADB1C48E05}" dt="2022-03-02T21:34:51.795" v="138" actId="26606"/>
          <ac:cxnSpMkLst>
            <pc:docMk/>
            <pc:sldMk cId="723349373" sldId="256"/>
            <ac:cxnSpMk id="132" creationId="{1852546B-EF97-46E8-A930-3A0334106683}"/>
          </ac:cxnSpMkLst>
        </pc:cxnChg>
        <pc:cxnChg chg="add del">
          <ac:chgData name="Mohammad Ekram Hossain" userId="0b45612d-16b3-4635-9e41-7ffd99704586" providerId="ADAL" clId="{BB87C300-837A-447A-8603-E1ADB1C48E05}" dt="2022-03-02T21:34:51.795" v="138" actId="26606"/>
          <ac:cxnSpMkLst>
            <pc:docMk/>
            <pc:sldMk cId="723349373" sldId="256"/>
            <ac:cxnSpMk id="133" creationId="{12801F4A-0A74-45E0-8E5A-65A65252A346}"/>
          </ac:cxnSpMkLst>
        </pc:cxnChg>
        <pc:cxnChg chg="add del">
          <ac:chgData name="Mohammad Ekram Hossain" userId="0b45612d-16b3-4635-9e41-7ffd99704586" providerId="ADAL" clId="{BB87C300-837A-447A-8603-E1ADB1C48E05}" dt="2022-03-02T21:34:51.795" v="138" actId="26606"/>
          <ac:cxnSpMkLst>
            <pc:docMk/>
            <pc:sldMk cId="723349373" sldId="256"/>
            <ac:cxnSpMk id="134" creationId="{AD245F29-ABE7-4BB1-8164-5F4C4604B29D}"/>
          </ac:cxnSpMkLst>
        </pc:cxnChg>
        <pc:cxnChg chg="add del">
          <ac:chgData name="Mohammad Ekram Hossain" userId="0b45612d-16b3-4635-9e41-7ffd99704586" providerId="ADAL" clId="{BB87C300-837A-447A-8603-E1ADB1C48E05}" dt="2022-03-02T21:34:51.795" v="138" actId="26606"/>
          <ac:cxnSpMkLst>
            <pc:docMk/>
            <pc:sldMk cId="723349373" sldId="256"/>
            <ac:cxnSpMk id="135" creationId="{CF00EEAF-0634-4EEB-81E5-9FBC2170F3F4}"/>
          </ac:cxnSpMkLst>
        </pc:cxnChg>
        <pc:cxnChg chg="add del">
          <ac:chgData name="Mohammad Ekram Hossain" userId="0b45612d-16b3-4635-9e41-7ffd99704586" providerId="ADAL" clId="{BB87C300-837A-447A-8603-E1ADB1C48E05}" dt="2022-03-02T21:34:51.795" v="138" actId="26606"/>
          <ac:cxnSpMkLst>
            <pc:docMk/>
            <pc:sldMk cId="723349373" sldId="256"/>
            <ac:cxnSpMk id="136" creationId="{53E11676-332F-449D-9A03-6CE4ED25CC3C}"/>
          </ac:cxnSpMkLst>
        </pc:cxnChg>
      </pc:sldChg>
      <pc:sldChg chg="addSp delSp modSp new mod setBg">
        <pc:chgData name="Mohammad Ekram Hossain" userId="0b45612d-16b3-4635-9e41-7ffd99704586" providerId="ADAL" clId="{BB87C300-837A-447A-8603-E1ADB1C48E05}" dt="2022-03-09T18:04:07.095" v="949" actId="14100"/>
        <pc:sldMkLst>
          <pc:docMk/>
          <pc:sldMk cId="815868689" sldId="257"/>
        </pc:sldMkLst>
        <pc:spChg chg="mod">
          <ac:chgData name="Mohammad Ekram Hossain" userId="0b45612d-16b3-4635-9e41-7ffd99704586" providerId="ADAL" clId="{BB87C300-837A-447A-8603-E1ADB1C48E05}" dt="2022-03-09T18:03:17.880" v="945" actId="14100"/>
          <ac:spMkLst>
            <pc:docMk/>
            <pc:sldMk cId="815868689" sldId="257"/>
            <ac:spMk id="2" creationId="{9DDBDF42-1E24-40F9-B11D-83201454D649}"/>
          </ac:spMkLst>
        </pc:spChg>
        <pc:spChg chg="add del mod">
          <ac:chgData name="Mohammad Ekram Hossain" userId="0b45612d-16b3-4635-9e41-7ffd99704586" providerId="ADAL" clId="{BB87C300-837A-447A-8603-E1ADB1C48E05}" dt="2022-03-02T21:44:56.357" v="218" actId="3680"/>
          <ac:spMkLst>
            <pc:docMk/>
            <pc:sldMk cId="815868689" sldId="257"/>
            <ac:spMk id="3" creationId="{B5EDC320-F128-4FFD-9D9E-E1DBF91CF7E9}"/>
          </ac:spMkLst>
        </pc:spChg>
        <pc:spChg chg="add del">
          <ac:chgData name="Mohammad Ekram Hossain" userId="0b45612d-16b3-4635-9e41-7ffd99704586" providerId="ADAL" clId="{BB87C300-837A-447A-8603-E1ADB1C48E05}" dt="2022-03-02T21:39:09.510" v="194" actId="26606"/>
          <ac:spMkLst>
            <pc:docMk/>
            <pc:sldMk cId="815868689" sldId="257"/>
            <ac:spMk id="9" creationId="{0BABF38A-8A0D-492E-BD20-6CF4D46B50BD}"/>
          </ac:spMkLst>
        </pc:spChg>
        <pc:spChg chg="add del">
          <ac:chgData name="Mohammad Ekram Hossain" userId="0b45612d-16b3-4635-9e41-7ffd99704586" providerId="ADAL" clId="{BB87C300-837A-447A-8603-E1ADB1C48E05}" dt="2022-03-02T21:39:09.510" v="194" actId="26606"/>
          <ac:spMkLst>
            <pc:docMk/>
            <pc:sldMk cId="815868689" sldId="257"/>
            <ac:spMk id="13" creationId="{1E644DE9-8D09-43E2-BA69-F57482CFC93A}"/>
          </ac:spMkLst>
        </pc:spChg>
        <pc:spChg chg="add del mod">
          <ac:chgData name="Mohammad Ekram Hossain" userId="0b45612d-16b3-4635-9e41-7ffd99704586" providerId="ADAL" clId="{BB87C300-837A-447A-8603-E1ADB1C48E05}" dt="2022-03-02T22:58:36.018" v="686" actId="478"/>
          <ac:spMkLst>
            <pc:docMk/>
            <pc:sldMk cId="815868689" sldId="257"/>
            <ac:spMk id="14" creationId="{C890A477-BD3C-4F23-9477-938267743751}"/>
          </ac:spMkLst>
        </pc:spChg>
        <pc:spChg chg="add del">
          <ac:chgData name="Mohammad Ekram Hossain" userId="0b45612d-16b3-4635-9e41-7ffd99704586" providerId="ADAL" clId="{BB87C300-837A-447A-8603-E1ADB1C48E05}" dt="2022-03-02T21:39:09.510" v="194" actId="26606"/>
          <ac:spMkLst>
            <pc:docMk/>
            <pc:sldMk cId="815868689" sldId="257"/>
            <ac:spMk id="15" creationId="{6C23C919-B32E-40FF-B3D8-631316E84E3E}"/>
          </ac:spMkLst>
        </pc:spChg>
        <pc:graphicFrameChg chg="add del mod ord modGraphic">
          <ac:chgData name="Mohammad Ekram Hossain" userId="0b45612d-16b3-4635-9e41-7ffd99704586" providerId="ADAL" clId="{BB87C300-837A-447A-8603-E1ADB1C48E05}" dt="2022-03-02T21:42:23.309" v="210" actId="3680"/>
          <ac:graphicFrameMkLst>
            <pc:docMk/>
            <pc:sldMk cId="815868689" sldId="257"/>
            <ac:graphicFrameMk id="4" creationId="{233A89BA-EA9F-419D-817E-12D3C42239AA}"/>
          </ac:graphicFrameMkLst>
        </pc:graphicFrameChg>
        <pc:graphicFrameChg chg="add del mod ord modGraphic">
          <ac:chgData name="Mohammad Ekram Hossain" userId="0b45612d-16b3-4635-9e41-7ffd99704586" providerId="ADAL" clId="{BB87C300-837A-447A-8603-E1ADB1C48E05}" dt="2022-03-02T21:43:21.669" v="212" actId="3680"/>
          <ac:graphicFrameMkLst>
            <pc:docMk/>
            <pc:sldMk cId="815868689" sldId="257"/>
            <ac:graphicFrameMk id="6" creationId="{91F8C267-F61C-4355-99F6-40D8FB009565}"/>
          </ac:graphicFrameMkLst>
        </pc:graphicFrameChg>
        <pc:graphicFrameChg chg="add del mod ord modGraphic">
          <ac:chgData name="Mohammad Ekram Hossain" userId="0b45612d-16b3-4635-9e41-7ffd99704586" providerId="ADAL" clId="{BB87C300-837A-447A-8603-E1ADB1C48E05}" dt="2022-03-02T21:44:33.462" v="217" actId="3680"/>
          <ac:graphicFrameMkLst>
            <pc:docMk/>
            <pc:sldMk cId="815868689" sldId="257"/>
            <ac:graphicFrameMk id="7" creationId="{52A6E6B0-F451-4971-A115-9E73683C638A}"/>
          </ac:graphicFrameMkLst>
        </pc:graphicFrameChg>
        <pc:graphicFrameChg chg="add mod ord modGraphic">
          <ac:chgData name="Mohammad Ekram Hossain" userId="0b45612d-16b3-4635-9e41-7ffd99704586" providerId="ADAL" clId="{BB87C300-837A-447A-8603-E1ADB1C48E05}" dt="2022-03-09T18:02:50.158" v="944" actId="1076"/>
          <ac:graphicFrameMkLst>
            <pc:docMk/>
            <pc:sldMk cId="815868689" sldId="257"/>
            <ac:graphicFrameMk id="8" creationId="{E8950DD5-CACE-410D-98E7-45090965F2CD}"/>
          </ac:graphicFrameMkLst>
        </pc:graphicFrameChg>
        <pc:picChg chg="add mod">
          <ac:chgData name="Mohammad Ekram Hossain" userId="0b45612d-16b3-4635-9e41-7ffd99704586" providerId="ADAL" clId="{BB87C300-837A-447A-8603-E1ADB1C48E05}" dt="2022-03-09T18:01:23.969" v="943" actId="1076"/>
          <ac:picMkLst>
            <pc:docMk/>
            <pc:sldMk cId="815868689" sldId="257"/>
            <ac:picMk id="4" creationId="{15A75573-750F-454F-B256-9EBC806044D3}"/>
          </ac:picMkLst>
        </pc:picChg>
        <pc:picChg chg="add del">
          <ac:chgData name="Mohammad Ekram Hossain" userId="0b45612d-16b3-4635-9e41-7ffd99704586" providerId="ADAL" clId="{BB87C300-837A-447A-8603-E1ADB1C48E05}" dt="2022-03-02T21:39:09.510" v="194" actId="26606"/>
          <ac:picMkLst>
            <pc:docMk/>
            <pc:sldMk cId="815868689" sldId="257"/>
            <ac:picMk id="5" creationId="{D2EE2D39-B1E4-4062-866C-92D7227BE5D7}"/>
          </ac:picMkLst>
        </pc:picChg>
        <pc:picChg chg="add del">
          <ac:chgData name="Mohammad Ekram Hossain" userId="0b45612d-16b3-4635-9e41-7ffd99704586" providerId="ADAL" clId="{BB87C300-837A-447A-8603-E1ADB1C48E05}" dt="2022-03-02T21:39:09.510" v="194" actId="26606"/>
          <ac:picMkLst>
            <pc:docMk/>
            <pc:sldMk cId="815868689" sldId="257"/>
            <ac:picMk id="11" creationId="{BC526B7A-4801-4FD1-95C8-03AF22629E87}"/>
          </ac:picMkLst>
        </pc:picChg>
        <pc:picChg chg="add del mod">
          <ac:chgData name="Mohammad Ekram Hossain" userId="0b45612d-16b3-4635-9e41-7ffd99704586" providerId="ADAL" clId="{BB87C300-837A-447A-8603-E1ADB1C48E05}" dt="2022-03-02T22:58:36.018" v="686" actId="478"/>
          <ac:picMkLst>
            <pc:docMk/>
            <pc:sldMk cId="815868689" sldId="257"/>
            <ac:picMk id="12" creationId="{22B51F97-7933-4AED-9CF0-3DDEFADF530C}"/>
          </ac:picMkLst>
        </pc:picChg>
        <pc:picChg chg="add del mod">
          <ac:chgData name="Mohammad Ekram Hossain" userId="0b45612d-16b3-4635-9e41-7ffd99704586" providerId="ADAL" clId="{BB87C300-837A-447A-8603-E1ADB1C48E05}" dt="2022-03-02T22:58:27.012" v="684"/>
          <ac:picMkLst>
            <pc:docMk/>
            <pc:sldMk cId="815868689" sldId="257"/>
            <ac:picMk id="16" creationId="{2447EC5C-5206-4648-B142-50C74E6C487D}"/>
          </ac:picMkLst>
        </pc:picChg>
        <pc:picChg chg="add del mod">
          <ac:chgData name="Mohammad Ekram Hossain" userId="0b45612d-16b3-4635-9e41-7ffd99704586" providerId="ADAL" clId="{BB87C300-837A-447A-8603-E1ADB1C48E05}" dt="2022-03-02T23:02:22.048" v="700" actId="478"/>
          <ac:picMkLst>
            <pc:docMk/>
            <pc:sldMk cId="815868689" sldId="257"/>
            <ac:picMk id="18" creationId="{969D3BD8-FE25-421C-B683-571BB23852B5}"/>
          </ac:picMkLst>
        </pc:picChg>
        <pc:picChg chg="add del mod">
          <ac:chgData name="Mohammad Ekram Hossain" userId="0b45612d-16b3-4635-9e41-7ffd99704586" providerId="ADAL" clId="{BB87C300-837A-447A-8603-E1ADB1C48E05}" dt="2022-03-02T23:02:24.755" v="701" actId="478"/>
          <ac:picMkLst>
            <pc:docMk/>
            <pc:sldMk cId="815868689" sldId="257"/>
            <ac:picMk id="19" creationId="{19CB2DD8-7A14-49DC-A289-B7A1147FB9B2}"/>
          </ac:picMkLst>
        </pc:picChg>
        <pc:picChg chg="add del mod">
          <ac:chgData name="Mohammad Ekram Hossain" userId="0b45612d-16b3-4635-9e41-7ffd99704586" providerId="ADAL" clId="{BB87C300-837A-447A-8603-E1ADB1C48E05}" dt="2022-03-02T23:04:27.227" v="713" actId="478"/>
          <ac:picMkLst>
            <pc:docMk/>
            <pc:sldMk cId="815868689" sldId="257"/>
            <ac:picMk id="21" creationId="{7C872C51-BEF3-4878-B66B-53EDE31ACB78}"/>
          </ac:picMkLst>
        </pc:picChg>
        <pc:picChg chg="add del mod">
          <ac:chgData name="Mohammad Ekram Hossain" userId="0b45612d-16b3-4635-9e41-7ffd99704586" providerId="ADAL" clId="{BB87C300-837A-447A-8603-E1ADB1C48E05}" dt="2022-03-02T23:04:12.800" v="712" actId="478"/>
          <ac:picMkLst>
            <pc:docMk/>
            <pc:sldMk cId="815868689" sldId="257"/>
            <ac:picMk id="23" creationId="{5206F3AB-C090-473D-8378-D14CD8FBF0BE}"/>
          </ac:picMkLst>
        </pc:picChg>
        <pc:picChg chg="add del mod">
          <ac:chgData name="Mohammad Ekram Hossain" userId="0b45612d-16b3-4635-9e41-7ffd99704586" providerId="ADAL" clId="{BB87C300-837A-447A-8603-E1ADB1C48E05}" dt="2022-03-02T23:05:56.731" v="724" actId="478"/>
          <ac:picMkLst>
            <pc:docMk/>
            <pc:sldMk cId="815868689" sldId="257"/>
            <ac:picMk id="25" creationId="{A6454421-2557-4354-AA3D-0E5057030C26}"/>
          </ac:picMkLst>
        </pc:picChg>
        <pc:picChg chg="add del">
          <ac:chgData name="Mohammad Ekram Hossain" userId="0b45612d-16b3-4635-9e41-7ffd99704586" providerId="ADAL" clId="{BB87C300-837A-447A-8603-E1ADB1C48E05}" dt="2022-03-02T23:04:04.600" v="711" actId="478"/>
          <ac:picMkLst>
            <pc:docMk/>
            <pc:sldMk cId="815868689" sldId="257"/>
            <ac:picMk id="26" creationId="{39F27C07-CAE7-43E9-BBBA-937255F75EA5}"/>
          </ac:picMkLst>
        </pc:picChg>
        <pc:picChg chg="add del mod">
          <ac:chgData name="Mohammad Ekram Hossain" userId="0b45612d-16b3-4635-9e41-7ffd99704586" providerId="ADAL" clId="{BB87C300-837A-447A-8603-E1ADB1C48E05}" dt="2022-03-02T23:05:59.659" v="725" actId="478"/>
          <ac:picMkLst>
            <pc:docMk/>
            <pc:sldMk cId="815868689" sldId="257"/>
            <ac:picMk id="28" creationId="{5A431B30-62E2-46AA-A53E-34E000A7A2B8}"/>
          </ac:picMkLst>
        </pc:picChg>
        <pc:picChg chg="add mod">
          <ac:chgData name="Mohammad Ekram Hossain" userId="0b45612d-16b3-4635-9e41-7ffd99704586" providerId="ADAL" clId="{BB87C300-837A-447A-8603-E1ADB1C48E05}" dt="2022-03-09T18:04:00.467" v="948" actId="14100"/>
          <ac:picMkLst>
            <pc:docMk/>
            <pc:sldMk cId="815868689" sldId="257"/>
            <ac:picMk id="30" creationId="{851105BB-7810-4695-8436-8296508B24B9}"/>
          </ac:picMkLst>
        </pc:picChg>
        <pc:picChg chg="add mod">
          <ac:chgData name="Mohammad Ekram Hossain" userId="0b45612d-16b3-4635-9e41-7ffd99704586" providerId="ADAL" clId="{BB87C300-837A-447A-8603-E1ADB1C48E05}" dt="2022-03-09T18:04:07.095" v="949" actId="14100"/>
          <ac:picMkLst>
            <pc:docMk/>
            <pc:sldMk cId="815868689" sldId="257"/>
            <ac:picMk id="31" creationId="{5420800D-F206-4FEC-B78E-630F71B11F4C}"/>
          </ac:picMkLst>
        </pc:picChg>
      </pc:sldChg>
      <pc:sldMasterChg chg="add del addSldLayout delSldLayout">
        <pc:chgData name="Mohammad Ekram Hossain" userId="0b45612d-16b3-4635-9e41-7ffd99704586" providerId="ADAL" clId="{BB87C300-837A-447A-8603-E1ADB1C48E05}" dt="2022-03-02T21:30:09.813" v="37" actId="26606"/>
        <pc:sldMasterMkLst>
          <pc:docMk/>
          <pc:sldMasterMk cId="2898086188" sldId="2147483648"/>
        </pc:sldMasterMkLst>
        <pc:sldLayoutChg chg="add del">
          <pc:chgData name="Mohammad Ekram Hossain" userId="0b45612d-16b3-4635-9e41-7ffd99704586" providerId="ADAL" clId="{BB87C300-837A-447A-8603-E1ADB1C48E05}" dt="2022-03-02T21:30:09.813" v="37" actId="26606"/>
          <pc:sldLayoutMkLst>
            <pc:docMk/>
            <pc:sldMasterMk cId="2898086188" sldId="2147483648"/>
            <pc:sldLayoutMk cId="632524421" sldId="2147483649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0:09.813" v="37" actId="26606"/>
          <pc:sldLayoutMkLst>
            <pc:docMk/>
            <pc:sldMasterMk cId="2898086188" sldId="2147483648"/>
            <pc:sldLayoutMk cId="512007275" sldId="2147483650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0:09.813" v="37" actId="26606"/>
          <pc:sldLayoutMkLst>
            <pc:docMk/>
            <pc:sldMasterMk cId="2898086188" sldId="2147483648"/>
            <pc:sldLayoutMk cId="2565663930" sldId="2147483651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0:09.813" v="37" actId="26606"/>
          <pc:sldLayoutMkLst>
            <pc:docMk/>
            <pc:sldMasterMk cId="2898086188" sldId="2147483648"/>
            <pc:sldLayoutMk cId="3337425074" sldId="2147483652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0:09.813" v="37" actId="26606"/>
          <pc:sldLayoutMkLst>
            <pc:docMk/>
            <pc:sldMasterMk cId="2898086188" sldId="2147483648"/>
            <pc:sldLayoutMk cId="12823758" sldId="2147483653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0:09.813" v="37" actId="26606"/>
          <pc:sldLayoutMkLst>
            <pc:docMk/>
            <pc:sldMasterMk cId="2898086188" sldId="2147483648"/>
            <pc:sldLayoutMk cId="845488897" sldId="2147483654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0:09.813" v="37" actId="26606"/>
          <pc:sldLayoutMkLst>
            <pc:docMk/>
            <pc:sldMasterMk cId="2898086188" sldId="2147483648"/>
            <pc:sldLayoutMk cId="2431860468" sldId="2147483655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0:09.813" v="37" actId="26606"/>
          <pc:sldLayoutMkLst>
            <pc:docMk/>
            <pc:sldMasterMk cId="2898086188" sldId="2147483648"/>
            <pc:sldLayoutMk cId="1701779331" sldId="2147483656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0:09.813" v="37" actId="26606"/>
          <pc:sldLayoutMkLst>
            <pc:docMk/>
            <pc:sldMasterMk cId="2898086188" sldId="2147483648"/>
            <pc:sldLayoutMk cId="2089802525" sldId="2147483657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0:09.813" v="37" actId="26606"/>
          <pc:sldLayoutMkLst>
            <pc:docMk/>
            <pc:sldMasterMk cId="2898086188" sldId="2147483648"/>
            <pc:sldLayoutMk cId="195844267" sldId="2147483658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0:09.813" v="37" actId="26606"/>
          <pc:sldLayoutMkLst>
            <pc:docMk/>
            <pc:sldMasterMk cId="2898086188" sldId="2147483648"/>
            <pc:sldLayoutMk cId="2732304904" sldId="2147483659"/>
          </pc:sldLayoutMkLst>
        </pc:sldLayoutChg>
      </pc:sldMasterChg>
      <pc:sldMasterChg chg="add del replId addSldLayout delSldLayout">
        <pc:chgData name="Mohammad Ekram Hossain" userId="0b45612d-16b3-4635-9e41-7ffd99704586" providerId="ADAL" clId="{BB87C300-837A-447A-8603-E1ADB1C48E05}" dt="2022-03-02T21:30:08.186" v="34" actId="26606"/>
        <pc:sldMasterMkLst>
          <pc:docMk/>
          <pc:sldMasterMk cId="3104297243" sldId="2147483660"/>
        </pc:sldMasterMkLst>
        <pc:sldLayoutChg chg="add del">
          <pc:chgData name="Mohammad Ekram Hossain" userId="0b45612d-16b3-4635-9e41-7ffd99704586" providerId="ADAL" clId="{BB87C300-837A-447A-8603-E1ADB1C48E05}" dt="2022-03-02T21:30:08.186" v="34" actId="26606"/>
          <pc:sldLayoutMkLst>
            <pc:docMk/>
            <pc:sldMasterMk cId="3104297243" sldId="2147483660"/>
            <pc:sldLayoutMk cId="1917892654" sldId="2147483661"/>
          </pc:sldLayoutMkLst>
        </pc:sldLayoutChg>
        <pc:sldLayoutChg chg="add del replId">
          <pc:chgData name="Mohammad Ekram Hossain" userId="0b45612d-16b3-4635-9e41-7ffd99704586" providerId="ADAL" clId="{BB87C300-837A-447A-8603-E1ADB1C48E05}" dt="2022-03-02T21:30:08.186" v="34" actId="26606"/>
          <pc:sldLayoutMkLst>
            <pc:docMk/>
            <pc:sldMasterMk cId="3104297243" sldId="2147483660"/>
            <pc:sldLayoutMk cId="3936424180" sldId="2147483662"/>
          </pc:sldLayoutMkLst>
        </pc:sldLayoutChg>
        <pc:sldLayoutChg chg="add del replId">
          <pc:chgData name="Mohammad Ekram Hossain" userId="0b45612d-16b3-4635-9e41-7ffd99704586" providerId="ADAL" clId="{BB87C300-837A-447A-8603-E1ADB1C48E05}" dt="2022-03-02T21:30:08.186" v="34" actId="26606"/>
          <pc:sldLayoutMkLst>
            <pc:docMk/>
            <pc:sldMasterMk cId="3104297243" sldId="2147483660"/>
            <pc:sldLayoutMk cId="1251653380" sldId="2147483663"/>
          </pc:sldLayoutMkLst>
        </pc:sldLayoutChg>
        <pc:sldLayoutChg chg="add del replId">
          <pc:chgData name="Mohammad Ekram Hossain" userId="0b45612d-16b3-4635-9e41-7ffd99704586" providerId="ADAL" clId="{BB87C300-837A-447A-8603-E1ADB1C48E05}" dt="2022-03-02T21:30:08.186" v="34" actId="26606"/>
          <pc:sldLayoutMkLst>
            <pc:docMk/>
            <pc:sldMasterMk cId="3104297243" sldId="2147483660"/>
            <pc:sldLayoutMk cId="4207222460" sldId="2147483664"/>
          </pc:sldLayoutMkLst>
        </pc:sldLayoutChg>
        <pc:sldLayoutChg chg="add del replId">
          <pc:chgData name="Mohammad Ekram Hossain" userId="0b45612d-16b3-4635-9e41-7ffd99704586" providerId="ADAL" clId="{BB87C300-837A-447A-8603-E1ADB1C48E05}" dt="2022-03-02T21:30:08.186" v="34" actId="26606"/>
          <pc:sldLayoutMkLst>
            <pc:docMk/>
            <pc:sldMasterMk cId="3104297243" sldId="2147483660"/>
            <pc:sldLayoutMk cId="2078210724" sldId="2147483665"/>
          </pc:sldLayoutMkLst>
        </pc:sldLayoutChg>
        <pc:sldLayoutChg chg="add del replId">
          <pc:chgData name="Mohammad Ekram Hossain" userId="0b45612d-16b3-4635-9e41-7ffd99704586" providerId="ADAL" clId="{BB87C300-837A-447A-8603-E1ADB1C48E05}" dt="2022-03-02T21:30:08.186" v="34" actId="26606"/>
          <pc:sldLayoutMkLst>
            <pc:docMk/>
            <pc:sldMasterMk cId="3104297243" sldId="2147483660"/>
            <pc:sldLayoutMk cId="393632218" sldId="2147483666"/>
          </pc:sldLayoutMkLst>
        </pc:sldLayoutChg>
        <pc:sldLayoutChg chg="add del replId">
          <pc:chgData name="Mohammad Ekram Hossain" userId="0b45612d-16b3-4635-9e41-7ffd99704586" providerId="ADAL" clId="{BB87C300-837A-447A-8603-E1ADB1C48E05}" dt="2022-03-02T21:30:08.186" v="34" actId="26606"/>
          <pc:sldLayoutMkLst>
            <pc:docMk/>
            <pc:sldMasterMk cId="3104297243" sldId="2147483660"/>
            <pc:sldLayoutMk cId="2752623530" sldId="2147483667"/>
          </pc:sldLayoutMkLst>
        </pc:sldLayoutChg>
        <pc:sldLayoutChg chg="add del replId">
          <pc:chgData name="Mohammad Ekram Hossain" userId="0b45612d-16b3-4635-9e41-7ffd99704586" providerId="ADAL" clId="{BB87C300-837A-447A-8603-E1ADB1C48E05}" dt="2022-03-02T21:30:08.186" v="34" actId="26606"/>
          <pc:sldLayoutMkLst>
            <pc:docMk/>
            <pc:sldMasterMk cId="3104297243" sldId="2147483660"/>
            <pc:sldLayoutMk cId="1931194419" sldId="2147483668"/>
          </pc:sldLayoutMkLst>
        </pc:sldLayoutChg>
        <pc:sldLayoutChg chg="add del replId">
          <pc:chgData name="Mohammad Ekram Hossain" userId="0b45612d-16b3-4635-9e41-7ffd99704586" providerId="ADAL" clId="{BB87C300-837A-447A-8603-E1ADB1C48E05}" dt="2022-03-02T21:30:08.186" v="34" actId="26606"/>
          <pc:sldLayoutMkLst>
            <pc:docMk/>
            <pc:sldMasterMk cId="3104297243" sldId="2147483660"/>
            <pc:sldLayoutMk cId="1022898788" sldId="2147483669"/>
          </pc:sldLayoutMkLst>
        </pc:sldLayoutChg>
        <pc:sldLayoutChg chg="add del replId">
          <pc:chgData name="Mohammad Ekram Hossain" userId="0b45612d-16b3-4635-9e41-7ffd99704586" providerId="ADAL" clId="{BB87C300-837A-447A-8603-E1ADB1C48E05}" dt="2022-03-02T21:30:08.186" v="34" actId="26606"/>
          <pc:sldLayoutMkLst>
            <pc:docMk/>
            <pc:sldMasterMk cId="3104297243" sldId="2147483660"/>
            <pc:sldLayoutMk cId="3224448925" sldId="2147483670"/>
          </pc:sldLayoutMkLst>
        </pc:sldLayoutChg>
        <pc:sldLayoutChg chg="add del replId">
          <pc:chgData name="Mohammad Ekram Hossain" userId="0b45612d-16b3-4635-9e41-7ffd99704586" providerId="ADAL" clId="{BB87C300-837A-447A-8603-E1ADB1C48E05}" dt="2022-03-02T21:30:08.186" v="34" actId="26606"/>
          <pc:sldLayoutMkLst>
            <pc:docMk/>
            <pc:sldMasterMk cId="3104297243" sldId="2147483660"/>
            <pc:sldLayoutMk cId="3980884318" sldId="2147483671"/>
          </pc:sldLayoutMkLst>
        </pc:sldLayoutChg>
      </pc:sldMasterChg>
      <pc:sldMasterChg chg="add del replId addSldLayout delSldLayout">
        <pc:chgData name="Mohammad Ekram Hossain" userId="0b45612d-16b3-4635-9e41-7ffd99704586" providerId="ADAL" clId="{BB87C300-837A-447A-8603-E1ADB1C48E05}" dt="2022-03-02T21:29:30.898" v="22" actId="26606"/>
        <pc:sldMasterMkLst>
          <pc:docMk/>
          <pc:sldMasterMk cId="3562153961" sldId="2147483660"/>
        </pc:sldMasterMkLst>
        <pc:sldLayoutChg chg="add del">
          <pc:chgData name="Mohammad Ekram Hossain" userId="0b45612d-16b3-4635-9e41-7ffd99704586" providerId="ADAL" clId="{BB87C300-837A-447A-8603-E1ADB1C48E05}" dt="2022-03-02T21:29:30.898" v="22" actId="26606"/>
          <pc:sldLayoutMkLst>
            <pc:docMk/>
            <pc:sldMasterMk cId="3562153961" sldId="2147483660"/>
            <pc:sldLayoutMk cId="1639116186" sldId="2147483661"/>
          </pc:sldLayoutMkLst>
        </pc:sldLayoutChg>
        <pc:sldLayoutChg chg="add del replId">
          <pc:chgData name="Mohammad Ekram Hossain" userId="0b45612d-16b3-4635-9e41-7ffd99704586" providerId="ADAL" clId="{BB87C300-837A-447A-8603-E1ADB1C48E05}" dt="2022-03-02T21:29:30.898" v="22" actId="26606"/>
          <pc:sldLayoutMkLst>
            <pc:docMk/>
            <pc:sldMasterMk cId="3562153961" sldId="2147483660"/>
            <pc:sldLayoutMk cId="3786795057" sldId="2147483662"/>
          </pc:sldLayoutMkLst>
        </pc:sldLayoutChg>
        <pc:sldLayoutChg chg="add del replId">
          <pc:chgData name="Mohammad Ekram Hossain" userId="0b45612d-16b3-4635-9e41-7ffd99704586" providerId="ADAL" clId="{BB87C300-837A-447A-8603-E1ADB1C48E05}" dt="2022-03-02T21:29:30.898" v="22" actId="26606"/>
          <pc:sldLayoutMkLst>
            <pc:docMk/>
            <pc:sldMasterMk cId="3562153961" sldId="2147483660"/>
            <pc:sldLayoutMk cId="3807088971" sldId="2147483663"/>
          </pc:sldLayoutMkLst>
        </pc:sldLayoutChg>
        <pc:sldLayoutChg chg="add del replId">
          <pc:chgData name="Mohammad Ekram Hossain" userId="0b45612d-16b3-4635-9e41-7ffd99704586" providerId="ADAL" clId="{BB87C300-837A-447A-8603-E1ADB1C48E05}" dt="2022-03-02T21:29:30.898" v="22" actId="26606"/>
          <pc:sldLayoutMkLst>
            <pc:docMk/>
            <pc:sldMasterMk cId="3562153961" sldId="2147483660"/>
            <pc:sldLayoutMk cId="1576117335" sldId="2147483664"/>
          </pc:sldLayoutMkLst>
        </pc:sldLayoutChg>
        <pc:sldLayoutChg chg="add del replId">
          <pc:chgData name="Mohammad Ekram Hossain" userId="0b45612d-16b3-4635-9e41-7ffd99704586" providerId="ADAL" clId="{BB87C300-837A-447A-8603-E1ADB1C48E05}" dt="2022-03-02T21:29:30.898" v="22" actId="26606"/>
          <pc:sldLayoutMkLst>
            <pc:docMk/>
            <pc:sldMasterMk cId="3562153961" sldId="2147483660"/>
            <pc:sldLayoutMk cId="1102131708" sldId="2147483665"/>
          </pc:sldLayoutMkLst>
        </pc:sldLayoutChg>
        <pc:sldLayoutChg chg="add del replId">
          <pc:chgData name="Mohammad Ekram Hossain" userId="0b45612d-16b3-4635-9e41-7ffd99704586" providerId="ADAL" clId="{BB87C300-837A-447A-8603-E1ADB1C48E05}" dt="2022-03-02T21:29:30.898" v="22" actId="26606"/>
          <pc:sldLayoutMkLst>
            <pc:docMk/>
            <pc:sldMasterMk cId="3562153961" sldId="2147483660"/>
            <pc:sldLayoutMk cId="3075622692" sldId="2147483666"/>
          </pc:sldLayoutMkLst>
        </pc:sldLayoutChg>
        <pc:sldLayoutChg chg="add del replId">
          <pc:chgData name="Mohammad Ekram Hossain" userId="0b45612d-16b3-4635-9e41-7ffd99704586" providerId="ADAL" clId="{BB87C300-837A-447A-8603-E1ADB1C48E05}" dt="2022-03-02T21:29:30.898" v="22" actId="26606"/>
          <pc:sldLayoutMkLst>
            <pc:docMk/>
            <pc:sldMasterMk cId="3562153961" sldId="2147483660"/>
            <pc:sldLayoutMk cId="2556089468" sldId="2147483667"/>
          </pc:sldLayoutMkLst>
        </pc:sldLayoutChg>
        <pc:sldLayoutChg chg="add del replId">
          <pc:chgData name="Mohammad Ekram Hossain" userId="0b45612d-16b3-4635-9e41-7ffd99704586" providerId="ADAL" clId="{BB87C300-837A-447A-8603-E1ADB1C48E05}" dt="2022-03-02T21:29:30.898" v="22" actId="26606"/>
          <pc:sldLayoutMkLst>
            <pc:docMk/>
            <pc:sldMasterMk cId="3562153961" sldId="2147483660"/>
            <pc:sldLayoutMk cId="1691433957" sldId="2147483668"/>
          </pc:sldLayoutMkLst>
        </pc:sldLayoutChg>
        <pc:sldLayoutChg chg="add del replId">
          <pc:chgData name="Mohammad Ekram Hossain" userId="0b45612d-16b3-4635-9e41-7ffd99704586" providerId="ADAL" clId="{BB87C300-837A-447A-8603-E1ADB1C48E05}" dt="2022-03-02T21:29:30.898" v="22" actId="26606"/>
          <pc:sldLayoutMkLst>
            <pc:docMk/>
            <pc:sldMasterMk cId="3562153961" sldId="2147483660"/>
            <pc:sldLayoutMk cId="2832940253" sldId="2147483669"/>
          </pc:sldLayoutMkLst>
        </pc:sldLayoutChg>
        <pc:sldLayoutChg chg="add del replId">
          <pc:chgData name="Mohammad Ekram Hossain" userId="0b45612d-16b3-4635-9e41-7ffd99704586" providerId="ADAL" clId="{BB87C300-837A-447A-8603-E1ADB1C48E05}" dt="2022-03-02T21:29:30.898" v="22" actId="26606"/>
          <pc:sldLayoutMkLst>
            <pc:docMk/>
            <pc:sldMasterMk cId="3562153961" sldId="2147483660"/>
            <pc:sldLayoutMk cId="70598272" sldId="2147483670"/>
          </pc:sldLayoutMkLst>
        </pc:sldLayoutChg>
        <pc:sldLayoutChg chg="add del replId">
          <pc:chgData name="Mohammad Ekram Hossain" userId="0b45612d-16b3-4635-9e41-7ffd99704586" providerId="ADAL" clId="{BB87C300-837A-447A-8603-E1ADB1C48E05}" dt="2022-03-02T21:29:30.898" v="22" actId="26606"/>
          <pc:sldLayoutMkLst>
            <pc:docMk/>
            <pc:sldMasterMk cId="3562153961" sldId="2147483660"/>
            <pc:sldLayoutMk cId="4214391665" sldId="2147483671"/>
          </pc:sldLayoutMkLst>
        </pc:sldLayoutChg>
      </pc:sldMasterChg>
      <pc:sldMasterChg chg="add del addSldLayout delSldLayout">
        <pc:chgData name="Mohammad Ekram Hossain" userId="0b45612d-16b3-4635-9e41-7ffd99704586" providerId="ADAL" clId="{BB87C300-837A-447A-8603-E1ADB1C48E05}" dt="2022-03-02T21:29:37.769" v="24" actId="26606"/>
        <pc:sldMasterMkLst>
          <pc:docMk/>
          <pc:sldMasterMk cId="760936770" sldId="2147483673"/>
        </pc:sldMasterMkLst>
        <pc:sldLayoutChg chg="add del">
          <pc:chgData name="Mohammad Ekram Hossain" userId="0b45612d-16b3-4635-9e41-7ffd99704586" providerId="ADAL" clId="{BB87C300-837A-447A-8603-E1ADB1C48E05}" dt="2022-03-02T21:29:37.769" v="24" actId="26606"/>
          <pc:sldLayoutMkLst>
            <pc:docMk/>
            <pc:sldMasterMk cId="760936770" sldId="2147483673"/>
            <pc:sldLayoutMk cId="3500678143" sldId="2147483662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29:37.769" v="24" actId="26606"/>
          <pc:sldLayoutMkLst>
            <pc:docMk/>
            <pc:sldMasterMk cId="760936770" sldId="2147483673"/>
            <pc:sldLayoutMk cId="2808336812" sldId="2147483663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29:37.769" v="24" actId="26606"/>
          <pc:sldLayoutMkLst>
            <pc:docMk/>
            <pc:sldMasterMk cId="760936770" sldId="2147483673"/>
            <pc:sldLayoutMk cId="3647533313" sldId="2147483664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29:37.769" v="24" actId="26606"/>
          <pc:sldLayoutMkLst>
            <pc:docMk/>
            <pc:sldMasterMk cId="760936770" sldId="2147483673"/>
            <pc:sldLayoutMk cId="1380861413" sldId="2147483665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29:37.769" v="24" actId="26606"/>
          <pc:sldLayoutMkLst>
            <pc:docMk/>
            <pc:sldMasterMk cId="760936770" sldId="2147483673"/>
            <pc:sldLayoutMk cId="1274180237" sldId="2147483666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29:37.769" v="24" actId="26606"/>
          <pc:sldLayoutMkLst>
            <pc:docMk/>
            <pc:sldMasterMk cId="760936770" sldId="2147483673"/>
            <pc:sldLayoutMk cId="2349690877" sldId="2147483667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29:37.769" v="24" actId="26606"/>
          <pc:sldLayoutMkLst>
            <pc:docMk/>
            <pc:sldMasterMk cId="760936770" sldId="2147483673"/>
            <pc:sldLayoutMk cId="816620684" sldId="2147483668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29:37.769" v="24" actId="26606"/>
          <pc:sldLayoutMkLst>
            <pc:docMk/>
            <pc:sldMasterMk cId="760936770" sldId="2147483673"/>
            <pc:sldLayoutMk cId="1247000558" sldId="2147483669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29:37.769" v="24" actId="26606"/>
          <pc:sldLayoutMkLst>
            <pc:docMk/>
            <pc:sldMasterMk cId="760936770" sldId="2147483673"/>
            <pc:sldLayoutMk cId="1575654955" sldId="2147483670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29:37.769" v="24" actId="26606"/>
          <pc:sldLayoutMkLst>
            <pc:docMk/>
            <pc:sldMasterMk cId="760936770" sldId="2147483673"/>
            <pc:sldLayoutMk cId="3736337637" sldId="2147483671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29:37.769" v="24" actId="26606"/>
          <pc:sldLayoutMkLst>
            <pc:docMk/>
            <pc:sldMasterMk cId="760936770" sldId="2147483673"/>
            <pc:sldLayoutMk cId="2529356922" sldId="2147483672"/>
          </pc:sldLayoutMkLst>
        </pc:sldLayoutChg>
      </pc:sldMasterChg>
      <pc:sldMasterChg chg="add del addSldLayout delSldLayout">
        <pc:chgData name="Mohammad Ekram Hossain" userId="0b45612d-16b3-4635-9e41-7ffd99704586" providerId="ADAL" clId="{BB87C300-837A-447A-8603-E1ADB1C48E05}" dt="2022-03-02T21:34:51.843" v="139" actId="26606"/>
        <pc:sldMasterMkLst>
          <pc:docMk/>
          <pc:sldMasterMk cId="3903581436" sldId="2147483673"/>
        </pc:sldMasterMkLst>
        <pc:sldLayoutChg chg="add del">
          <pc:chgData name="Mohammad Ekram Hossain" userId="0b45612d-16b3-4635-9e41-7ffd99704586" providerId="ADAL" clId="{BB87C300-837A-447A-8603-E1ADB1C48E05}" dt="2022-03-02T21:34:51.843" v="139" actId="26606"/>
          <pc:sldLayoutMkLst>
            <pc:docMk/>
            <pc:sldMasterMk cId="3903581436" sldId="2147483673"/>
            <pc:sldLayoutMk cId="190099781" sldId="2147483662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51.843" v="139" actId="26606"/>
          <pc:sldLayoutMkLst>
            <pc:docMk/>
            <pc:sldMasterMk cId="3903581436" sldId="2147483673"/>
            <pc:sldLayoutMk cId="400276295" sldId="2147483663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51.843" v="139" actId="26606"/>
          <pc:sldLayoutMkLst>
            <pc:docMk/>
            <pc:sldMasterMk cId="3903581436" sldId="2147483673"/>
            <pc:sldLayoutMk cId="1160991440" sldId="2147483664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51.843" v="139" actId="26606"/>
          <pc:sldLayoutMkLst>
            <pc:docMk/>
            <pc:sldMasterMk cId="3903581436" sldId="2147483673"/>
            <pc:sldLayoutMk cId="3865773811" sldId="2147483665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51.843" v="139" actId="26606"/>
          <pc:sldLayoutMkLst>
            <pc:docMk/>
            <pc:sldMasterMk cId="3903581436" sldId="2147483673"/>
            <pc:sldLayoutMk cId="931271423" sldId="2147483666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51.843" v="139" actId="26606"/>
          <pc:sldLayoutMkLst>
            <pc:docMk/>
            <pc:sldMasterMk cId="3903581436" sldId="2147483673"/>
            <pc:sldLayoutMk cId="4091496690" sldId="2147483667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51.843" v="139" actId="26606"/>
          <pc:sldLayoutMkLst>
            <pc:docMk/>
            <pc:sldMasterMk cId="3903581436" sldId="2147483673"/>
            <pc:sldLayoutMk cId="475945230" sldId="2147483668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51.843" v="139" actId="26606"/>
          <pc:sldLayoutMkLst>
            <pc:docMk/>
            <pc:sldMasterMk cId="3903581436" sldId="2147483673"/>
            <pc:sldLayoutMk cId="1284840148" sldId="2147483669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51.843" v="139" actId="26606"/>
          <pc:sldLayoutMkLst>
            <pc:docMk/>
            <pc:sldMasterMk cId="3903581436" sldId="2147483673"/>
            <pc:sldLayoutMk cId="3855085999" sldId="2147483670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51.843" v="139" actId="26606"/>
          <pc:sldLayoutMkLst>
            <pc:docMk/>
            <pc:sldMasterMk cId="3903581436" sldId="2147483673"/>
            <pc:sldLayoutMk cId="4025811996" sldId="2147483671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51.843" v="139" actId="26606"/>
          <pc:sldLayoutMkLst>
            <pc:docMk/>
            <pc:sldMasterMk cId="3903581436" sldId="2147483673"/>
            <pc:sldLayoutMk cId="3751502433" sldId="2147483672"/>
          </pc:sldLayoutMkLst>
        </pc:sldLayoutChg>
      </pc:sldMasterChg>
      <pc:sldMasterChg chg="add del addSldLayout delSldLayout">
        <pc:chgData name="Mohammad Ekram Hossain" userId="0b45612d-16b3-4635-9e41-7ffd99704586" providerId="ADAL" clId="{BB87C300-837A-447A-8603-E1ADB1C48E05}" dt="2022-03-02T21:33:21.400" v="118" actId="26606"/>
        <pc:sldMasterMkLst>
          <pc:docMk/>
          <pc:sldMasterMk cId="10816733" sldId="2147483674"/>
        </pc:sldMasterMkLst>
        <pc:sldLayoutChg chg="add del">
          <pc:chgData name="Mohammad Ekram Hossain" userId="0b45612d-16b3-4635-9e41-7ffd99704586" providerId="ADAL" clId="{BB87C300-837A-447A-8603-E1ADB1C48E05}" dt="2022-03-02T21:33:21.400" v="118" actId="26606"/>
          <pc:sldLayoutMkLst>
            <pc:docMk/>
            <pc:sldMasterMk cId="10816733" sldId="2147483674"/>
            <pc:sldLayoutMk cId="551436933" sldId="2147483675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3:21.400" v="118" actId="26606"/>
          <pc:sldLayoutMkLst>
            <pc:docMk/>
            <pc:sldMasterMk cId="10816733" sldId="2147483674"/>
            <pc:sldLayoutMk cId="2429713288" sldId="2147483676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3:21.400" v="118" actId="26606"/>
          <pc:sldLayoutMkLst>
            <pc:docMk/>
            <pc:sldMasterMk cId="10816733" sldId="2147483674"/>
            <pc:sldLayoutMk cId="863893464" sldId="2147483677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3:21.400" v="118" actId="26606"/>
          <pc:sldLayoutMkLst>
            <pc:docMk/>
            <pc:sldMasterMk cId="10816733" sldId="2147483674"/>
            <pc:sldLayoutMk cId="2247819583" sldId="2147483678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3:21.400" v="118" actId="26606"/>
          <pc:sldLayoutMkLst>
            <pc:docMk/>
            <pc:sldMasterMk cId="10816733" sldId="2147483674"/>
            <pc:sldLayoutMk cId="4120133757" sldId="2147483679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3:21.400" v="118" actId="26606"/>
          <pc:sldLayoutMkLst>
            <pc:docMk/>
            <pc:sldMasterMk cId="10816733" sldId="2147483674"/>
            <pc:sldLayoutMk cId="2892371824" sldId="2147483680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3:21.400" v="118" actId="26606"/>
          <pc:sldLayoutMkLst>
            <pc:docMk/>
            <pc:sldMasterMk cId="10816733" sldId="2147483674"/>
            <pc:sldLayoutMk cId="2696473645" sldId="2147483681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3:21.400" v="118" actId="26606"/>
          <pc:sldLayoutMkLst>
            <pc:docMk/>
            <pc:sldMasterMk cId="10816733" sldId="2147483674"/>
            <pc:sldLayoutMk cId="1154976439" sldId="2147483682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3:21.400" v="118" actId="26606"/>
          <pc:sldLayoutMkLst>
            <pc:docMk/>
            <pc:sldMasterMk cId="10816733" sldId="2147483674"/>
            <pc:sldLayoutMk cId="725710951" sldId="2147483683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3:21.400" v="118" actId="26606"/>
          <pc:sldLayoutMkLst>
            <pc:docMk/>
            <pc:sldMasterMk cId="10816733" sldId="2147483674"/>
            <pc:sldLayoutMk cId="1813078185" sldId="2147483684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3:21.400" v="118" actId="26606"/>
          <pc:sldLayoutMkLst>
            <pc:docMk/>
            <pc:sldMasterMk cId="10816733" sldId="2147483674"/>
            <pc:sldLayoutMk cId="3445012434" sldId="2147483685"/>
          </pc:sldLayoutMkLst>
        </pc:sldLayoutChg>
      </pc:sldMasterChg>
      <pc:sldMasterChg chg="add del addSldLayout delSldLayout">
        <pc:chgData name="Mohammad Ekram Hossain" userId="0b45612d-16b3-4635-9e41-7ffd99704586" providerId="ADAL" clId="{BB87C300-837A-447A-8603-E1ADB1C48E05}" dt="2022-03-02T21:30:09.746" v="36" actId="26606"/>
        <pc:sldMasterMkLst>
          <pc:docMk/>
          <pc:sldMasterMk cId="2122143980" sldId="2147483686"/>
        </pc:sldMasterMkLst>
        <pc:sldLayoutChg chg="add del">
          <pc:chgData name="Mohammad Ekram Hossain" userId="0b45612d-16b3-4635-9e41-7ffd99704586" providerId="ADAL" clId="{BB87C300-837A-447A-8603-E1ADB1C48E05}" dt="2022-03-02T21:30:09.746" v="36" actId="26606"/>
          <pc:sldLayoutMkLst>
            <pc:docMk/>
            <pc:sldMasterMk cId="2122143980" sldId="2147483686"/>
            <pc:sldLayoutMk cId="2240680200" sldId="2147483675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0:09.746" v="36" actId="26606"/>
          <pc:sldLayoutMkLst>
            <pc:docMk/>
            <pc:sldMasterMk cId="2122143980" sldId="2147483686"/>
            <pc:sldLayoutMk cId="2941130010" sldId="2147483676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0:09.746" v="36" actId="26606"/>
          <pc:sldLayoutMkLst>
            <pc:docMk/>
            <pc:sldMasterMk cId="2122143980" sldId="2147483686"/>
            <pc:sldLayoutMk cId="2117717861" sldId="2147483677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0:09.746" v="36" actId="26606"/>
          <pc:sldLayoutMkLst>
            <pc:docMk/>
            <pc:sldMasterMk cId="2122143980" sldId="2147483686"/>
            <pc:sldLayoutMk cId="3752115140" sldId="2147483678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0:09.746" v="36" actId="26606"/>
          <pc:sldLayoutMkLst>
            <pc:docMk/>
            <pc:sldMasterMk cId="2122143980" sldId="2147483686"/>
            <pc:sldLayoutMk cId="2393026967" sldId="2147483679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0:09.746" v="36" actId="26606"/>
          <pc:sldLayoutMkLst>
            <pc:docMk/>
            <pc:sldMasterMk cId="2122143980" sldId="2147483686"/>
            <pc:sldLayoutMk cId="3370863482" sldId="2147483680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0:09.746" v="36" actId="26606"/>
          <pc:sldLayoutMkLst>
            <pc:docMk/>
            <pc:sldMasterMk cId="2122143980" sldId="2147483686"/>
            <pc:sldLayoutMk cId="1841513178" sldId="2147483681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0:09.746" v="36" actId="26606"/>
          <pc:sldLayoutMkLst>
            <pc:docMk/>
            <pc:sldMasterMk cId="2122143980" sldId="2147483686"/>
            <pc:sldLayoutMk cId="3248708468" sldId="2147483682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0:09.746" v="36" actId="26606"/>
          <pc:sldLayoutMkLst>
            <pc:docMk/>
            <pc:sldMasterMk cId="2122143980" sldId="2147483686"/>
            <pc:sldLayoutMk cId="665447682" sldId="2147483683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0:09.746" v="36" actId="26606"/>
          <pc:sldLayoutMkLst>
            <pc:docMk/>
            <pc:sldMasterMk cId="2122143980" sldId="2147483686"/>
            <pc:sldLayoutMk cId="1294892190" sldId="2147483684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0:09.746" v="36" actId="26606"/>
          <pc:sldLayoutMkLst>
            <pc:docMk/>
            <pc:sldMasterMk cId="2122143980" sldId="2147483686"/>
            <pc:sldLayoutMk cId="3119739230" sldId="2147483685"/>
          </pc:sldLayoutMkLst>
        </pc:sldLayoutChg>
      </pc:sldMasterChg>
      <pc:sldMasterChg chg="add del addSldLayout delSldLayout">
        <pc:chgData name="Mohammad Ekram Hossain" userId="0b45612d-16b3-4635-9e41-7ffd99704586" providerId="ADAL" clId="{BB87C300-837A-447A-8603-E1ADB1C48E05}" dt="2022-03-02T21:29:44.438" v="26" actId="26606"/>
        <pc:sldMasterMkLst>
          <pc:docMk/>
          <pc:sldMasterMk cId="3021619164" sldId="2147483686"/>
        </pc:sldMasterMkLst>
        <pc:sldLayoutChg chg="add del">
          <pc:chgData name="Mohammad Ekram Hossain" userId="0b45612d-16b3-4635-9e41-7ffd99704586" providerId="ADAL" clId="{BB87C300-837A-447A-8603-E1ADB1C48E05}" dt="2022-03-02T21:29:44.438" v="26" actId="26606"/>
          <pc:sldLayoutMkLst>
            <pc:docMk/>
            <pc:sldMasterMk cId="3021619164" sldId="2147483686"/>
            <pc:sldLayoutMk cId="727583567" sldId="2147483675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29:44.438" v="26" actId="26606"/>
          <pc:sldLayoutMkLst>
            <pc:docMk/>
            <pc:sldMasterMk cId="3021619164" sldId="2147483686"/>
            <pc:sldLayoutMk cId="2736909692" sldId="2147483676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29:44.438" v="26" actId="26606"/>
          <pc:sldLayoutMkLst>
            <pc:docMk/>
            <pc:sldMasterMk cId="3021619164" sldId="2147483686"/>
            <pc:sldLayoutMk cId="3985077370" sldId="2147483677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29:44.438" v="26" actId="26606"/>
          <pc:sldLayoutMkLst>
            <pc:docMk/>
            <pc:sldMasterMk cId="3021619164" sldId="2147483686"/>
            <pc:sldLayoutMk cId="2763348536" sldId="2147483678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29:44.438" v="26" actId="26606"/>
          <pc:sldLayoutMkLst>
            <pc:docMk/>
            <pc:sldMasterMk cId="3021619164" sldId="2147483686"/>
            <pc:sldLayoutMk cId="796971787" sldId="2147483679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29:44.438" v="26" actId="26606"/>
          <pc:sldLayoutMkLst>
            <pc:docMk/>
            <pc:sldMasterMk cId="3021619164" sldId="2147483686"/>
            <pc:sldLayoutMk cId="3294353687" sldId="2147483680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29:44.438" v="26" actId="26606"/>
          <pc:sldLayoutMkLst>
            <pc:docMk/>
            <pc:sldMasterMk cId="3021619164" sldId="2147483686"/>
            <pc:sldLayoutMk cId="1739501561" sldId="2147483681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29:44.438" v="26" actId="26606"/>
          <pc:sldLayoutMkLst>
            <pc:docMk/>
            <pc:sldMasterMk cId="3021619164" sldId="2147483686"/>
            <pc:sldLayoutMk cId="963348259" sldId="2147483682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29:44.438" v="26" actId="26606"/>
          <pc:sldLayoutMkLst>
            <pc:docMk/>
            <pc:sldMasterMk cId="3021619164" sldId="2147483686"/>
            <pc:sldLayoutMk cId="358834108" sldId="2147483683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29:44.438" v="26" actId="26606"/>
          <pc:sldLayoutMkLst>
            <pc:docMk/>
            <pc:sldMasterMk cId="3021619164" sldId="2147483686"/>
            <pc:sldLayoutMk cId="1928155377" sldId="2147483684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29:44.438" v="26" actId="26606"/>
          <pc:sldLayoutMkLst>
            <pc:docMk/>
            <pc:sldMasterMk cId="3021619164" sldId="2147483686"/>
            <pc:sldLayoutMk cId="2009591069" sldId="2147483685"/>
          </pc:sldLayoutMkLst>
        </pc:sldLayoutChg>
      </pc:sldMasterChg>
      <pc:sldMasterChg chg="add del addSldLayout delSldLayout">
        <pc:chgData name="Mohammad Ekram Hossain" userId="0b45612d-16b3-4635-9e41-7ffd99704586" providerId="ADAL" clId="{BB87C300-837A-447A-8603-E1ADB1C48E05}" dt="2022-03-02T21:33:26.054" v="120" actId="26606"/>
        <pc:sldMasterMkLst>
          <pc:docMk/>
          <pc:sldMasterMk cId="1141985106" sldId="2147483710"/>
        </pc:sldMasterMkLst>
        <pc:sldLayoutChg chg="add del">
          <pc:chgData name="Mohammad Ekram Hossain" userId="0b45612d-16b3-4635-9e41-7ffd99704586" providerId="ADAL" clId="{BB87C300-837A-447A-8603-E1ADB1C48E05}" dt="2022-03-02T21:33:26.054" v="120" actId="26606"/>
          <pc:sldLayoutMkLst>
            <pc:docMk/>
            <pc:sldMasterMk cId="1141985106" sldId="2147483710"/>
            <pc:sldLayoutMk cId="3376744741" sldId="2147483699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3:26.054" v="120" actId="26606"/>
          <pc:sldLayoutMkLst>
            <pc:docMk/>
            <pc:sldMasterMk cId="1141985106" sldId="2147483710"/>
            <pc:sldLayoutMk cId="3732646374" sldId="2147483700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3:26.054" v="120" actId="26606"/>
          <pc:sldLayoutMkLst>
            <pc:docMk/>
            <pc:sldMasterMk cId="1141985106" sldId="2147483710"/>
            <pc:sldLayoutMk cId="3799871301" sldId="2147483701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3:26.054" v="120" actId="26606"/>
          <pc:sldLayoutMkLst>
            <pc:docMk/>
            <pc:sldMasterMk cId="1141985106" sldId="2147483710"/>
            <pc:sldLayoutMk cId="2021754395" sldId="2147483702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3:26.054" v="120" actId="26606"/>
          <pc:sldLayoutMkLst>
            <pc:docMk/>
            <pc:sldMasterMk cId="1141985106" sldId="2147483710"/>
            <pc:sldLayoutMk cId="2188179804" sldId="2147483703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3:26.054" v="120" actId="26606"/>
          <pc:sldLayoutMkLst>
            <pc:docMk/>
            <pc:sldMasterMk cId="1141985106" sldId="2147483710"/>
            <pc:sldLayoutMk cId="3434650117" sldId="2147483704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3:26.054" v="120" actId="26606"/>
          <pc:sldLayoutMkLst>
            <pc:docMk/>
            <pc:sldMasterMk cId="1141985106" sldId="2147483710"/>
            <pc:sldLayoutMk cId="2755104566" sldId="2147483705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3:26.054" v="120" actId="26606"/>
          <pc:sldLayoutMkLst>
            <pc:docMk/>
            <pc:sldMasterMk cId="1141985106" sldId="2147483710"/>
            <pc:sldLayoutMk cId="3593722266" sldId="2147483706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3:26.054" v="120" actId="26606"/>
          <pc:sldLayoutMkLst>
            <pc:docMk/>
            <pc:sldMasterMk cId="1141985106" sldId="2147483710"/>
            <pc:sldLayoutMk cId="2283128319" sldId="2147483707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3:26.054" v="120" actId="26606"/>
          <pc:sldLayoutMkLst>
            <pc:docMk/>
            <pc:sldMasterMk cId="1141985106" sldId="2147483710"/>
            <pc:sldLayoutMk cId="3577827648" sldId="2147483708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3:26.054" v="120" actId="26606"/>
          <pc:sldLayoutMkLst>
            <pc:docMk/>
            <pc:sldMasterMk cId="1141985106" sldId="2147483710"/>
            <pc:sldLayoutMk cId="1066775393" sldId="2147483709"/>
          </pc:sldLayoutMkLst>
        </pc:sldLayoutChg>
      </pc:sldMasterChg>
      <pc:sldMasterChg chg="add del addSldLayout delSldLayout">
        <pc:chgData name="Mohammad Ekram Hossain" userId="0b45612d-16b3-4635-9e41-7ffd99704586" providerId="ADAL" clId="{BB87C300-837A-447A-8603-E1ADB1C48E05}" dt="2022-03-02T21:29:49.528" v="28" actId="26606"/>
        <pc:sldMasterMkLst>
          <pc:docMk/>
          <pc:sldMasterMk cId="4069027258" sldId="2147483712"/>
        </pc:sldMasterMkLst>
        <pc:sldLayoutChg chg="add del">
          <pc:chgData name="Mohammad Ekram Hossain" userId="0b45612d-16b3-4635-9e41-7ffd99704586" providerId="ADAL" clId="{BB87C300-837A-447A-8603-E1ADB1C48E05}" dt="2022-03-02T21:29:49.528" v="28" actId="26606"/>
          <pc:sldLayoutMkLst>
            <pc:docMk/>
            <pc:sldMasterMk cId="4069027258" sldId="2147483712"/>
            <pc:sldLayoutMk cId="1638207140" sldId="2147483701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29:49.528" v="28" actId="26606"/>
          <pc:sldLayoutMkLst>
            <pc:docMk/>
            <pc:sldMasterMk cId="4069027258" sldId="2147483712"/>
            <pc:sldLayoutMk cId="226202699" sldId="2147483702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29:49.528" v="28" actId="26606"/>
          <pc:sldLayoutMkLst>
            <pc:docMk/>
            <pc:sldMasterMk cId="4069027258" sldId="2147483712"/>
            <pc:sldLayoutMk cId="3162439181" sldId="2147483703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29:49.528" v="28" actId="26606"/>
          <pc:sldLayoutMkLst>
            <pc:docMk/>
            <pc:sldMasterMk cId="4069027258" sldId="2147483712"/>
            <pc:sldLayoutMk cId="1180581781" sldId="2147483704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29:49.528" v="28" actId="26606"/>
          <pc:sldLayoutMkLst>
            <pc:docMk/>
            <pc:sldMasterMk cId="4069027258" sldId="2147483712"/>
            <pc:sldLayoutMk cId="4211997914" sldId="2147483705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29:49.528" v="28" actId="26606"/>
          <pc:sldLayoutMkLst>
            <pc:docMk/>
            <pc:sldMasterMk cId="4069027258" sldId="2147483712"/>
            <pc:sldLayoutMk cId="2435017300" sldId="2147483706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29:49.528" v="28" actId="26606"/>
          <pc:sldLayoutMkLst>
            <pc:docMk/>
            <pc:sldMasterMk cId="4069027258" sldId="2147483712"/>
            <pc:sldLayoutMk cId="3580046012" sldId="2147483707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29:49.528" v="28" actId="26606"/>
          <pc:sldLayoutMkLst>
            <pc:docMk/>
            <pc:sldMasterMk cId="4069027258" sldId="2147483712"/>
            <pc:sldLayoutMk cId="1873046293" sldId="2147483708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29:49.528" v="28" actId="26606"/>
          <pc:sldLayoutMkLst>
            <pc:docMk/>
            <pc:sldMasterMk cId="4069027258" sldId="2147483712"/>
            <pc:sldLayoutMk cId="824198470" sldId="2147483709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29:49.528" v="28" actId="26606"/>
          <pc:sldLayoutMkLst>
            <pc:docMk/>
            <pc:sldMasterMk cId="4069027258" sldId="2147483712"/>
            <pc:sldLayoutMk cId="2814038641" sldId="2147483710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29:49.528" v="28" actId="26606"/>
          <pc:sldLayoutMkLst>
            <pc:docMk/>
            <pc:sldMasterMk cId="4069027258" sldId="2147483712"/>
            <pc:sldLayoutMk cId="3140491516" sldId="2147483711"/>
          </pc:sldLayoutMkLst>
        </pc:sldLayoutChg>
      </pc:sldMasterChg>
      <pc:sldMasterChg chg="add del addSldLayout delSldLayout">
        <pc:chgData name="Mohammad Ekram Hossain" userId="0b45612d-16b3-4635-9e41-7ffd99704586" providerId="ADAL" clId="{BB87C300-837A-447A-8603-E1ADB1C48E05}" dt="2022-03-02T21:34:51.795" v="138" actId="26606"/>
        <pc:sldMasterMkLst>
          <pc:docMk/>
          <pc:sldMasterMk cId="3586355409" sldId="2147483723"/>
        </pc:sldMasterMkLst>
        <pc:sldLayoutChg chg="add del">
          <pc:chgData name="Mohammad Ekram Hossain" userId="0b45612d-16b3-4635-9e41-7ffd99704586" providerId="ADAL" clId="{BB87C300-837A-447A-8603-E1ADB1C48E05}" dt="2022-03-02T21:34:51.795" v="138" actId="26606"/>
          <pc:sldLayoutMkLst>
            <pc:docMk/>
            <pc:sldMasterMk cId="3586355409" sldId="2147483723"/>
            <pc:sldLayoutMk cId="4074122642" sldId="2147483712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51.795" v="138" actId="26606"/>
          <pc:sldLayoutMkLst>
            <pc:docMk/>
            <pc:sldMasterMk cId="3586355409" sldId="2147483723"/>
            <pc:sldLayoutMk cId="3297703960" sldId="2147483713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51.795" v="138" actId="26606"/>
          <pc:sldLayoutMkLst>
            <pc:docMk/>
            <pc:sldMasterMk cId="3586355409" sldId="2147483723"/>
            <pc:sldLayoutMk cId="3195205536" sldId="2147483714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51.795" v="138" actId="26606"/>
          <pc:sldLayoutMkLst>
            <pc:docMk/>
            <pc:sldMasterMk cId="3586355409" sldId="2147483723"/>
            <pc:sldLayoutMk cId="3507475913" sldId="2147483715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51.795" v="138" actId="26606"/>
          <pc:sldLayoutMkLst>
            <pc:docMk/>
            <pc:sldMasterMk cId="3586355409" sldId="2147483723"/>
            <pc:sldLayoutMk cId="3721368284" sldId="2147483716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51.795" v="138" actId="26606"/>
          <pc:sldLayoutMkLst>
            <pc:docMk/>
            <pc:sldMasterMk cId="3586355409" sldId="2147483723"/>
            <pc:sldLayoutMk cId="895096596" sldId="2147483717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51.795" v="138" actId="26606"/>
          <pc:sldLayoutMkLst>
            <pc:docMk/>
            <pc:sldMasterMk cId="3586355409" sldId="2147483723"/>
            <pc:sldLayoutMk cId="4244631513" sldId="2147483718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51.795" v="138" actId="26606"/>
          <pc:sldLayoutMkLst>
            <pc:docMk/>
            <pc:sldMasterMk cId="3586355409" sldId="2147483723"/>
            <pc:sldLayoutMk cId="2257133239" sldId="2147483719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51.795" v="138" actId="26606"/>
          <pc:sldLayoutMkLst>
            <pc:docMk/>
            <pc:sldMasterMk cId="3586355409" sldId="2147483723"/>
            <pc:sldLayoutMk cId="3659664830" sldId="2147483720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51.795" v="138" actId="26606"/>
          <pc:sldLayoutMkLst>
            <pc:docMk/>
            <pc:sldMasterMk cId="3586355409" sldId="2147483723"/>
            <pc:sldLayoutMk cId="4091568771" sldId="2147483721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51.795" v="138" actId="26606"/>
          <pc:sldLayoutMkLst>
            <pc:docMk/>
            <pc:sldMasterMk cId="3586355409" sldId="2147483723"/>
            <pc:sldLayoutMk cId="4286463336" sldId="2147483722"/>
          </pc:sldLayoutMkLst>
        </pc:sldLayoutChg>
      </pc:sldMasterChg>
      <pc:sldMasterChg chg="add del addSldLayout delSldLayout">
        <pc:chgData name="Mohammad Ekram Hossain" userId="0b45612d-16b3-4635-9e41-7ffd99704586" providerId="ADAL" clId="{BB87C300-837A-447A-8603-E1ADB1C48E05}" dt="2022-03-02T21:34:51.843" v="139" actId="26606"/>
        <pc:sldMasterMkLst>
          <pc:docMk/>
          <pc:sldMasterMk cId="4093819067" sldId="2147483736"/>
        </pc:sldMasterMkLst>
        <pc:sldLayoutChg chg="add del">
          <pc:chgData name="Mohammad Ekram Hossain" userId="0b45612d-16b3-4635-9e41-7ffd99704586" providerId="ADAL" clId="{BB87C300-837A-447A-8603-E1ADB1C48E05}" dt="2022-03-02T21:34:51.843" v="139" actId="26606"/>
          <pc:sldLayoutMkLst>
            <pc:docMk/>
            <pc:sldMasterMk cId="4093819067" sldId="2147483736"/>
            <pc:sldLayoutMk cId="3702371322" sldId="2147483725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51.843" v="139" actId="26606"/>
          <pc:sldLayoutMkLst>
            <pc:docMk/>
            <pc:sldMasterMk cId="4093819067" sldId="2147483736"/>
            <pc:sldLayoutMk cId="463014831" sldId="2147483726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51.843" v="139" actId="26606"/>
          <pc:sldLayoutMkLst>
            <pc:docMk/>
            <pc:sldMasterMk cId="4093819067" sldId="2147483736"/>
            <pc:sldLayoutMk cId="530230876" sldId="2147483727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51.843" v="139" actId="26606"/>
          <pc:sldLayoutMkLst>
            <pc:docMk/>
            <pc:sldMasterMk cId="4093819067" sldId="2147483736"/>
            <pc:sldLayoutMk cId="2121080323" sldId="2147483728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51.843" v="139" actId="26606"/>
          <pc:sldLayoutMkLst>
            <pc:docMk/>
            <pc:sldMasterMk cId="4093819067" sldId="2147483736"/>
            <pc:sldLayoutMk cId="1207917589" sldId="2147483729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51.843" v="139" actId="26606"/>
          <pc:sldLayoutMkLst>
            <pc:docMk/>
            <pc:sldMasterMk cId="4093819067" sldId="2147483736"/>
            <pc:sldLayoutMk cId="350166335" sldId="2147483730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51.843" v="139" actId="26606"/>
          <pc:sldLayoutMkLst>
            <pc:docMk/>
            <pc:sldMasterMk cId="4093819067" sldId="2147483736"/>
            <pc:sldLayoutMk cId="20233787" sldId="2147483731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51.843" v="139" actId="26606"/>
          <pc:sldLayoutMkLst>
            <pc:docMk/>
            <pc:sldMasterMk cId="4093819067" sldId="2147483736"/>
            <pc:sldLayoutMk cId="2638029819" sldId="2147483732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51.843" v="139" actId="26606"/>
          <pc:sldLayoutMkLst>
            <pc:docMk/>
            <pc:sldMasterMk cId="4093819067" sldId="2147483736"/>
            <pc:sldLayoutMk cId="38830780" sldId="2147483733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51.843" v="139" actId="26606"/>
          <pc:sldLayoutMkLst>
            <pc:docMk/>
            <pc:sldMasterMk cId="4093819067" sldId="2147483736"/>
            <pc:sldLayoutMk cId="1177191984" sldId="2147483734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51.843" v="139" actId="26606"/>
          <pc:sldLayoutMkLst>
            <pc:docMk/>
            <pc:sldMasterMk cId="4093819067" sldId="2147483736"/>
            <pc:sldLayoutMk cId="1888054476" sldId="2147483735"/>
          </pc:sldLayoutMkLst>
        </pc:sldLayoutChg>
      </pc:sldMasterChg>
      <pc:sldMasterChg chg="add del addSldLayout delSldLayout">
        <pc:chgData name="Mohammad Ekram Hossain" userId="0b45612d-16b3-4635-9e41-7ffd99704586" providerId="ADAL" clId="{BB87C300-837A-447A-8603-E1ADB1C48E05}" dt="2022-03-02T21:29:59.772" v="30" actId="26606"/>
        <pc:sldMasterMkLst>
          <pc:docMk/>
          <pc:sldMasterMk cId="694371871" sldId="2147483738"/>
        </pc:sldMasterMkLst>
        <pc:sldLayoutChg chg="add del">
          <pc:chgData name="Mohammad Ekram Hossain" userId="0b45612d-16b3-4635-9e41-7ffd99704586" providerId="ADAL" clId="{BB87C300-837A-447A-8603-E1ADB1C48E05}" dt="2022-03-02T21:29:59.772" v="30" actId="26606"/>
          <pc:sldLayoutMkLst>
            <pc:docMk/>
            <pc:sldMasterMk cId="694371871" sldId="2147483738"/>
            <pc:sldLayoutMk cId="1076668605" sldId="2147483727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29:59.772" v="30" actId="26606"/>
          <pc:sldLayoutMkLst>
            <pc:docMk/>
            <pc:sldMasterMk cId="694371871" sldId="2147483738"/>
            <pc:sldLayoutMk cId="1275677192" sldId="2147483728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29:59.772" v="30" actId="26606"/>
          <pc:sldLayoutMkLst>
            <pc:docMk/>
            <pc:sldMasterMk cId="694371871" sldId="2147483738"/>
            <pc:sldLayoutMk cId="56018862" sldId="2147483729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29:59.772" v="30" actId="26606"/>
          <pc:sldLayoutMkLst>
            <pc:docMk/>
            <pc:sldMasterMk cId="694371871" sldId="2147483738"/>
            <pc:sldLayoutMk cId="149895987" sldId="2147483730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29:59.772" v="30" actId="26606"/>
          <pc:sldLayoutMkLst>
            <pc:docMk/>
            <pc:sldMasterMk cId="694371871" sldId="2147483738"/>
            <pc:sldLayoutMk cId="4035253110" sldId="2147483731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29:59.772" v="30" actId="26606"/>
          <pc:sldLayoutMkLst>
            <pc:docMk/>
            <pc:sldMasterMk cId="694371871" sldId="2147483738"/>
            <pc:sldLayoutMk cId="657172912" sldId="2147483732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29:59.772" v="30" actId="26606"/>
          <pc:sldLayoutMkLst>
            <pc:docMk/>
            <pc:sldMasterMk cId="694371871" sldId="2147483738"/>
            <pc:sldLayoutMk cId="2879512674" sldId="2147483733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29:59.772" v="30" actId="26606"/>
          <pc:sldLayoutMkLst>
            <pc:docMk/>
            <pc:sldMasterMk cId="694371871" sldId="2147483738"/>
            <pc:sldLayoutMk cId="3756136883" sldId="2147483734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29:59.772" v="30" actId="26606"/>
          <pc:sldLayoutMkLst>
            <pc:docMk/>
            <pc:sldMasterMk cId="694371871" sldId="2147483738"/>
            <pc:sldLayoutMk cId="2933392427" sldId="2147483735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29:59.772" v="30" actId="26606"/>
          <pc:sldLayoutMkLst>
            <pc:docMk/>
            <pc:sldMasterMk cId="694371871" sldId="2147483738"/>
            <pc:sldLayoutMk cId="144517288" sldId="2147483736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29:59.772" v="30" actId="26606"/>
          <pc:sldLayoutMkLst>
            <pc:docMk/>
            <pc:sldMasterMk cId="694371871" sldId="2147483738"/>
            <pc:sldLayoutMk cId="1436637075" sldId="2147483737"/>
          </pc:sldLayoutMkLst>
        </pc:sldLayoutChg>
      </pc:sldMasterChg>
      <pc:sldMasterChg chg="add del addSldLayout delSldLayout">
        <pc:chgData name="Mohammad Ekram Hossain" userId="0b45612d-16b3-4635-9e41-7ffd99704586" providerId="ADAL" clId="{BB87C300-837A-447A-8603-E1ADB1C48E05}" dt="2022-03-02T21:33:32.755" v="122" actId="26606"/>
        <pc:sldMasterMkLst>
          <pc:docMk/>
          <pc:sldMasterMk cId="1019720312" sldId="2147483749"/>
        </pc:sldMasterMkLst>
        <pc:sldLayoutChg chg="add del">
          <pc:chgData name="Mohammad Ekram Hossain" userId="0b45612d-16b3-4635-9e41-7ffd99704586" providerId="ADAL" clId="{BB87C300-837A-447A-8603-E1ADB1C48E05}" dt="2022-03-02T21:33:32.755" v="122" actId="26606"/>
          <pc:sldLayoutMkLst>
            <pc:docMk/>
            <pc:sldMasterMk cId="1019720312" sldId="2147483749"/>
            <pc:sldLayoutMk cId="1032964823" sldId="2147483738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3:32.755" v="122" actId="26606"/>
          <pc:sldLayoutMkLst>
            <pc:docMk/>
            <pc:sldMasterMk cId="1019720312" sldId="2147483749"/>
            <pc:sldLayoutMk cId="4206298806" sldId="2147483739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3:32.755" v="122" actId="26606"/>
          <pc:sldLayoutMkLst>
            <pc:docMk/>
            <pc:sldMasterMk cId="1019720312" sldId="2147483749"/>
            <pc:sldLayoutMk cId="107800618" sldId="2147483740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3:32.755" v="122" actId="26606"/>
          <pc:sldLayoutMkLst>
            <pc:docMk/>
            <pc:sldMasterMk cId="1019720312" sldId="2147483749"/>
            <pc:sldLayoutMk cId="3114836708" sldId="2147483741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3:32.755" v="122" actId="26606"/>
          <pc:sldLayoutMkLst>
            <pc:docMk/>
            <pc:sldMasterMk cId="1019720312" sldId="2147483749"/>
            <pc:sldLayoutMk cId="1736121934" sldId="2147483742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3:32.755" v="122" actId="26606"/>
          <pc:sldLayoutMkLst>
            <pc:docMk/>
            <pc:sldMasterMk cId="1019720312" sldId="2147483749"/>
            <pc:sldLayoutMk cId="4130259063" sldId="2147483743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3:32.755" v="122" actId="26606"/>
          <pc:sldLayoutMkLst>
            <pc:docMk/>
            <pc:sldMasterMk cId="1019720312" sldId="2147483749"/>
            <pc:sldLayoutMk cId="3255082127" sldId="2147483744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3:32.755" v="122" actId="26606"/>
          <pc:sldLayoutMkLst>
            <pc:docMk/>
            <pc:sldMasterMk cId="1019720312" sldId="2147483749"/>
            <pc:sldLayoutMk cId="106308499" sldId="2147483745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3:32.755" v="122" actId="26606"/>
          <pc:sldLayoutMkLst>
            <pc:docMk/>
            <pc:sldMasterMk cId="1019720312" sldId="2147483749"/>
            <pc:sldLayoutMk cId="2435845102" sldId="2147483746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3:32.755" v="122" actId="26606"/>
          <pc:sldLayoutMkLst>
            <pc:docMk/>
            <pc:sldMasterMk cId="1019720312" sldId="2147483749"/>
            <pc:sldLayoutMk cId="529353093" sldId="2147483747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3:32.755" v="122" actId="26606"/>
          <pc:sldLayoutMkLst>
            <pc:docMk/>
            <pc:sldMasterMk cId="1019720312" sldId="2147483749"/>
            <pc:sldLayoutMk cId="3574920657" sldId="2147483748"/>
          </pc:sldLayoutMkLst>
        </pc:sldLayoutChg>
      </pc:sldMasterChg>
      <pc:sldMasterChg chg="add del addSldLayout delSldLayout">
        <pc:chgData name="Mohammad Ekram Hossain" userId="0b45612d-16b3-4635-9e41-7ffd99704586" providerId="ADAL" clId="{BB87C300-837A-447A-8603-E1ADB1C48E05}" dt="2022-03-02T21:34:37.131" v="134" actId="26606"/>
        <pc:sldMasterMkLst>
          <pc:docMk/>
          <pc:sldMasterMk cId="1140895069" sldId="2147483749"/>
        </pc:sldMasterMkLst>
        <pc:sldLayoutChg chg="add del">
          <pc:chgData name="Mohammad Ekram Hossain" userId="0b45612d-16b3-4635-9e41-7ffd99704586" providerId="ADAL" clId="{BB87C300-837A-447A-8603-E1ADB1C48E05}" dt="2022-03-02T21:34:37.131" v="134" actId="26606"/>
          <pc:sldLayoutMkLst>
            <pc:docMk/>
            <pc:sldMasterMk cId="1140895069" sldId="2147483749"/>
            <pc:sldLayoutMk cId="237414734" sldId="2147483738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37.131" v="134" actId="26606"/>
          <pc:sldLayoutMkLst>
            <pc:docMk/>
            <pc:sldMasterMk cId="1140895069" sldId="2147483749"/>
            <pc:sldLayoutMk cId="2799950313" sldId="2147483739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37.131" v="134" actId="26606"/>
          <pc:sldLayoutMkLst>
            <pc:docMk/>
            <pc:sldMasterMk cId="1140895069" sldId="2147483749"/>
            <pc:sldLayoutMk cId="1398934125" sldId="2147483740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37.131" v="134" actId="26606"/>
          <pc:sldLayoutMkLst>
            <pc:docMk/>
            <pc:sldMasterMk cId="1140895069" sldId="2147483749"/>
            <pc:sldLayoutMk cId="2261239614" sldId="2147483741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37.131" v="134" actId="26606"/>
          <pc:sldLayoutMkLst>
            <pc:docMk/>
            <pc:sldMasterMk cId="1140895069" sldId="2147483749"/>
            <pc:sldLayoutMk cId="452257063" sldId="2147483742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37.131" v="134" actId="26606"/>
          <pc:sldLayoutMkLst>
            <pc:docMk/>
            <pc:sldMasterMk cId="1140895069" sldId="2147483749"/>
            <pc:sldLayoutMk cId="299550312" sldId="2147483743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37.131" v="134" actId="26606"/>
          <pc:sldLayoutMkLst>
            <pc:docMk/>
            <pc:sldMasterMk cId="1140895069" sldId="2147483749"/>
            <pc:sldLayoutMk cId="1226567613" sldId="2147483744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37.131" v="134" actId="26606"/>
          <pc:sldLayoutMkLst>
            <pc:docMk/>
            <pc:sldMasterMk cId="1140895069" sldId="2147483749"/>
            <pc:sldLayoutMk cId="2192955599" sldId="2147483745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37.131" v="134" actId="26606"/>
          <pc:sldLayoutMkLst>
            <pc:docMk/>
            <pc:sldMasterMk cId="1140895069" sldId="2147483749"/>
            <pc:sldLayoutMk cId="1808266340" sldId="2147483746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37.131" v="134" actId="26606"/>
          <pc:sldLayoutMkLst>
            <pc:docMk/>
            <pc:sldMasterMk cId="1140895069" sldId="2147483749"/>
            <pc:sldLayoutMk cId="2601937167" sldId="2147483747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37.131" v="134" actId="26606"/>
          <pc:sldLayoutMkLst>
            <pc:docMk/>
            <pc:sldMasterMk cId="1140895069" sldId="2147483749"/>
            <pc:sldLayoutMk cId="3994713983" sldId="2147483748"/>
          </pc:sldLayoutMkLst>
        </pc:sldLayoutChg>
      </pc:sldMasterChg>
      <pc:sldMasterChg chg="add del addSldLayout delSldLayout">
        <pc:chgData name="Mohammad Ekram Hossain" userId="0b45612d-16b3-4635-9e41-7ffd99704586" providerId="ADAL" clId="{BB87C300-837A-447A-8603-E1ADB1C48E05}" dt="2022-03-02T21:34:34.992" v="132" actId="26606"/>
        <pc:sldMasterMkLst>
          <pc:docMk/>
          <pc:sldMasterMk cId="732687971" sldId="2147483762"/>
        </pc:sldMasterMkLst>
        <pc:sldLayoutChg chg="add del">
          <pc:chgData name="Mohammad Ekram Hossain" userId="0b45612d-16b3-4635-9e41-7ffd99704586" providerId="ADAL" clId="{BB87C300-837A-447A-8603-E1ADB1C48E05}" dt="2022-03-02T21:34:34.992" v="132" actId="26606"/>
          <pc:sldLayoutMkLst>
            <pc:docMk/>
            <pc:sldMasterMk cId="732687971" sldId="2147483762"/>
            <pc:sldLayoutMk cId="1951447443" sldId="2147483751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34.992" v="132" actId="26606"/>
          <pc:sldLayoutMkLst>
            <pc:docMk/>
            <pc:sldMasterMk cId="732687971" sldId="2147483762"/>
            <pc:sldLayoutMk cId="4254537572" sldId="2147483752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34.992" v="132" actId="26606"/>
          <pc:sldLayoutMkLst>
            <pc:docMk/>
            <pc:sldMasterMk cId="732687971" sldId="2147483762"/>
            <pc:sldLayoutMk cId="3457702492" sldId="2147483753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34.992" v="132" actId="26606"/>
          <pc:sldLayoutMkLst>
            <pc:docMk/>
            <pc:sldMasterMk cId="732687971" sldId="2147483762"/>
            <pc:sldLayoutMk cId="143235959" sldId="2147483754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34.992" v="132" actId="26606"/>
          <pc:sldLayoutMkLst>
            <pc:docMk/>
            <pc:sldMasterMk cId="732687971" sldId="2147483762"/>
            <pc:sldLayoutMk cId="4143869568" sldId="2147483755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34.992" v="132" actId="26606"/>
          <pc:sldLayoutMkLst>
            <pc:docMk/>
            <pc:sldMasterMk cId="732687971" sldId="2147483762"/>
            <pc:sldLayoutMk cId="2381322676" sldId="2147483756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34.992" v="132" actId="26606"/>
          <pc:sldLayoutMkLst>
            <pc:docMk/>
            <pc:sldMasterMk cId="732687971" sldId="2147483762"/>
            <pc:sldLayoutMk cId="3556672952" sldId="2147483757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34.992" v="132" actId="26606"/>
          <pc:sldLayoutMkLst>
            <pc:docMk/>
            <pc:sldMasterMk cId="732687971" sldId="2147483762"/>
            <pc:sldLayoutMk cId="1345621296" sldId="2147483758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34.992" v="132" actId="26606"/>
          <pc:sldLayoutMkLst>
            <pc:docMk/>
            <pc:sldMasterMk cId="732687971" sldId="2147483762"/>
            <pc:sldLayoutMk cId="3216863369" sldId="2147483759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34.992" v="132" actId="26606"/>
          <pc:sldLayoutMkLst>
            <pc:docMk/>
            <pc:sldMasterMk cId="732687971" sldId="2147483762"/>
            <pc:sldLayoutMk cId="1402312012" sldId="2147483760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34.992" v="132" actId="26606"/>
          <pc:sldLayoutMkLst>
            <pc:docMk/>
            <pc:sldMasterMk cId="732687971" sldId="2147483762"/>
            <pc:sldLayoutMk cId="139287956" sldId="2147483761"/>
          </pc:sldLayoutMkLst>
        </pc:sldLayoutChg>
      </pc:sldMasterChg>
      <pc:sldMasterChg chg="add del addSldLayout delSldLayout">
        <pc:chgData name="Mohammad Ekram Hossain" userId="0b45612d-16b3-4635-9e41-7ffd99704586" providerId="ADAL" clId="{BB87C300-837A-447A-8603-E1ADB1C48E05}" dt="2022-03-02T21:34:31.868" v="130" actId="26606"/>
        <pc:sldMasterMkLst>
          <pc:docMk/>
          <pc:sldMasterMk cId="462757785" sldId="2147483775"/>
        </pc:sldMasterMkLst>
        <pc:sldLayoutChg chg="add del">
          <pc:chgData name="Mohammad Ekram Hossain" userId="0b45612d-16b3-4635-9e41-7ffd99704586" providerId="ADAL" clId="{BB87C300-837A-447A-8603-E1ADB1C48E05}" dt="2022-03-02T21:34:31.868" v="130" actId="26606"/>
          <pc:sldLayoutMkLst>
            <pc:docMk/>
            <pc:sldMasterMk cId="462757785" sldId="2147483775"/>
            <pc:sldLayoutMk cId="2386516135" sldId="2147483764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31.868" v="130" actId="26606"/>
          <pc:sldLayoutMkLst>
            <pc:docMk/>
            <pc:sldMasterMk cId="462757785" sldId="2147483775"/>
            <pc:sldLayoutMk cId="2501755244" sldId="2147483765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31.868" v="130" actId="26606"/>
          <pc:sldLayoutMkLst>
            <pc:docMk/>
            <pc:sldMasterMk cId="462757785" sldId="2147483775"/>
            <pc:sldLayoutMk cId="3434417687" sldId="2147483766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31.868" v="130" actId="26606"/>
          <pc:sldLayoutMkLst>
            <pc:docMk/>
            <pc:sldMasterMk cId="462757785" sldId="2147483775"/>
            <pc:sldLayoutMk cId="2363809575" sldId="2147483767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31.868" v="130" actId="26606"/>
          <pc:sldLayoutMkLst>
            <pc:docMk/>
            <pc:sldMasterMk cId="462757785" sldId="2147483775"/>
            <pc:sldLayoutMk cId="3696819394" sldId="2147483768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31.868" v="130" actId="26606"/>
          <pc:sldLayoutMkLst>
            <pc:docMk/>
            <pc:sldMasterMk cId="462757785" sldId="2147483775"/>
            <pc:sldLayoutMk cId="3929854195" sldId="2147483769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31.868" v="130" actId="26606"/>
          <pc:sldLayoutMkLst>
            <pc:docMk/>
            <pc:sldMasterMk cId="462757785" sldId="2147483775"/>
            <pc:sldLayoutMk cId="104136795" sldId="2147483770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31.868" v="130" actId="26606"/>
          <pc:sldLayoutMkLst>
            <pc:docMk/>
            <pc:sldMasterMk cId="462757785" sldId="2147483775"/>
            <pc:sldLayoutMk cId="295778397" sldId="2147483771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31.868" v="130" actId="26606"/>
          <pc:sldLayoutMkLst>
            <pc:docMk/>
            <pc:sldMasterMk cId="462757785" sldId="2147483775"/>
            <pc:sldLayoutMk cId="1189344417" sldId="2147483772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31.868" v="130" actId="26606"/>
          <pc:sldLayoutMkLst>
            <pc:docMk/>
            <pc:sldMasterMk cId="462757785" sldId="2147483775"/>
            <pc:sldLayoutMk cId="2578834572" sldId="2147483773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31.868" v="130" actId="26606"/>
          <pc:sldLayoutMkLst>
            <pc:docMk/>
            <pc:sldMasterMk cId="462757785" sldId="2147483775"/>
            <pc:sldLayoutMk cId="3830342339" sldId="2147483774"/>
          </pc:sldLayoutMkLst>
        </pc:sldLayoutChg>
      </pc:sldMasterChg>
      <pc:sldMasterChg chg="add del addSldLayout delSldLayout">
        <pc:chgData name="Mohammad Ekram Hossain" userId="0b45612d-16b3-4635-9e41-7ffd99704586" providerId="ADAL" clId="{BB87C300-837A-447A-8603-E1ADB1C48E05}" dt="2022-03-02T21:34:06.022" v="124" actId="26606"/>
        <pc:sldMasterMkLst>
          <pc:docMk/>
          <pc:sldMasterMk cId="2523553553" sldId="2147483775"/>
        </pc:sldMasterMkLst>
        <pc:sldLayoutChg chg="add del">
          <pc:chgData name="Mohammad Ekram Hossain" userId="0b45612d-16b3-4635-9e41-7ffd99704586" providerId="ADAL" clId="{BB87C300-837A-447A-8603-E1ADB1C48E05}" dt="2022-03-02T21:34:06.022" v="124" actId="26606"/>
          <pc:sldLayoutMkLst>
            <pc:docMk/>
            <pc:sldMasterMk cId="2523553553" sldId="2147483775"/>
            <pc:sldLayoutMk cId="3085566271" sldId="2147483764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06.022" v="124" actId="26606"/>
          <pc:sldLayoutMkLst>
            <pc:docMk/>
            <pc:sldMasterMk cId="2523553553" sldId="2147483775"/>
            <pc:sldLayoutMk cId="2869732468" sldId="2147483765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06.022" v="124" actId="26606"/>
          <pc:sldLayoutMkLst>
            <pc:docMk/>
            <pc:sldMasterMk cId="2523553553" sldId="2147483775"/>
            <pc:sldLayoutMk cId="1486523494" sldId="2147483766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06.022" v="124" actId="26606"/>
          <pc:sldLayoutMkLst>
            <pc:docMk/>
            <pc:sldMasterMk cId="2523553553" sldId="2147483775"/>
            <pc:sldLayoutMk cId="2604459437" sldId="2147483767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06.022" v="124" actId="26606"/>
          <pc:sldLayoutMkLst>
            <pc:docMk/>
            <pc:sldMasterMk cId="2523553553" sldId="2147483775"/>
            <pc:sldLayoutMk cId="973269794" sldId="2147483768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06.022" v="124" actId="26606"/>
          <pc:sldLayoutMkLst>
            <pc:docMk/>
            <pc:sldMasterMk cId="2523553553" sldId="2147483775"/>
            <pc:sldLayoutMk cId="2472607429" sldId="2147483769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06.022" v="124" actId="26606"/>
          <pc:sldLayoutMkLst>
            <pc:docMk/>
            <pc:sldMasterMk cId="2523553553" sldId="2147483775"/>
            <pc:sldLayoutMk cId="1114041945" sldId="2147483770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06.022" v="124" actId="26606"/>
          <pc:sldLayoutMkLst>
            <pc:docMk/>
            <pc:sldMasterMk cId="2523553553" sldId="2147483775"/>
            <pc:sldLayoutMk cId="1914618061" sldId="2147483771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06.022" v="124" actId="26606"/>
          <pc:sldLayoutMkLst>
            <pc:docMk/>
            <pc:sldMasterMk cId="2523553553" sldId="2147483775"/>
            <pc:sldLayoutMk cId="3632533164" sldId="2147483772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06.022" v="124" actId="26606"/>
          <pc:sldLayoutMkLst>
            <pc:docMk/>
            <pc:sldMasterMk cId="2523553553" sldId="2147483775"/>
            <pc:sldLayoutMk cId="31112367" sldId="2147483773"/>
          </pc:sldLayoutMkLst>
        </pc:sldLayoutChg>
        <pc:sldLayoutChg chg="add del">
          <pc:chgData name="Mohammad Ekram Hossain" userId="0b45612d-16b3-4635-9e41-7ffd99704586" providerId="ADAL" clId="{BB87C300-837A-447A-8603-E1ADB1C48E05}" dt="2022-03-02T21:34:06.022" v="124" actId="26606"/>
          <pc:sldLayoutMkLst>
            <pc:docMk/>
            <pc:sldMasterMk cId="2523553553" sldId="2147483775"/>
            <pc:sldLayoutMk cId="3181303554" sldId="2147483774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3/9/2022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10803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3/9/2022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79175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3/9/2022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1663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8695" y="1825625"/>
            <a:ext cx="556110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1825625"/>
            <a:ext cx="5561105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3/9/2022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337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125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5256" y="1752600"/>
            <a:ext cx="5532319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5256" y="2666999"/>
            <a:ext cx="5532319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561106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561106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3/9/2022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80298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8693" y="6416675"/>
            <a:ext cx="2921715" cy="365125"/>
          </a:xfrm>
        </p:spPr>
        <p:txBody>
          <a:bodyPr/>
          <a:lstStyle/>
          <a:p>
            <a:fld id="{3AB41CFF-90C9-47B3-9DA1-F2BF8D839F7E}" type="datetime1">
              <a:rPr lang="en-US" smtClean="0"/>
              <a:t>3/9/2022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307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3/9/2022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7191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3/9/2022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23713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3/9/2022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30148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3/9/2022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2308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3/9/2022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80544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425450"/>
            <a:ext cx="1127461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8694" y="1949450"/>
            <a:ext cx="11274612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8694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3/9/2022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166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90106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4" name="Picture 13" descr="A picture containing sitting&#10;&#10;Description automatically generated">
            <a:extLst>
              <a:ext uri="{FF2B5EF4-FFF2-40B4-BE49-F238E27FC236}">
                <a16:creationId xmlns:a16="http://schemas.microsoft.com/office/drawing/2014/main" id="{BC526B7A-4801-4FD1-95C8-03AF22629E87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38190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729" r:id="rId2"/>
    <p:sldLayoutId id="2147483730" r:id="rId3"/>
    <p:sldLayoutId id="2147483731" r:id="rId4"/>
    <p:sldLayoutId id="2147483732" r:id="rId5"/>
    <p:sldLayoutId id="2147483733" r:id="rId6"/>
    <p:sldLayoutId id="2147483734" r:id="rId7"/>
    <p:sldLayoutId id="2147483725" r:id="rId8"/>
    <p:sldLayoutId id="2147483726" r:id="rId9"/>
    <p:sldLayoutId id="2147483727" r:id="rId10"/>
    <p:sldLayoutId id="2147483735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8" name="Rectangle 56">
            <a:extLst>
              <a:ext uri="{FF2B5EF4-FFF2-40B4-BE49-F238E27FC236}">
                <a16:creationId xmlns:a16="http://schemas.microsoft.com/office/drawing/2014/main" id="{37FDDF72-DE39-4F99-A3C1-DD9D7815D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9" name="Rectangle 58">
            <a:extLst>
              <a:ext uri="{FF2B5EF4-FFF2-40B4-BE49-F238E27FC236}">
                <a16:creationId xmlns:a16="http://schemas.microsoft.com/office/drawing/2014/main" id="{5E4ECE80-3AD1-450C-B62A-98788F1939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51" name="Picture 3">
            <a:extLst>
              <a:ext uri="{FF2B5EF4-FFF2-40B4-BE49-F238E27FC236}">
                <a16:creationId xmlns:a16="http://schemas.microsoft.com/office/drawing/2014/main" id="{F84E55CA-3803-45E6-8415-8A94BDF3971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r="5" b="1"/>
          <a:stretch/>
        </p:blipFill>
        <p:spPr>
          <a:xfrm>
            <a:off x="3048" y="10"/>
            <a:ext cx="12188952" cy="6856614"/>
          </a:xfrm>
          <a:prstGeom prst="rect">
            <a:avLst/>
          </a:prstGeom>
        </p:spPr>
      </p:pic>
      <p:grpSp>
        <p:nvGrpSpPr>
          <p:cNvPr id="140" name="Group 60">
            <a:extLst>
              <a:ext uri="{FF2B5EF4-FFF2-40B4-BE49-F238E27FC236}">
                <a16:creationId xmlns:a16="http://schemas.microsoft.com/office/drawing/2014/main" id="{B9632603-447F-4389-863D-9820DB9915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6951981" y="0"/>
            <a:ext cx="5236971" cy="6858001"/>
            <a:chOff x="6951981" y="0"/>
            <a:chExt cx="5236971" cy="6858001"/>
          </a:xfrm>
        </p:grpSpPr>
        <p:pic>
          <p:nvPicPr>
            <p:cNvPr id="141" name="Picture 61">
              <a:extLst>
                <a:ext uri="{FF2B5EF4-FFF2-40B4-BE49-F238E27FC236}">
                  <a16:creationId xmlns:a16="http://schemas.microsoft.com/office/drawing/2014/main" id="{354F4BB5-9639-4525-A748-2B2D8FDB1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2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6951981" y="692703"/>
              <a:ext cx="5236971" cy="6165298"/>
            </a:xfrm>
            <a:prstGeom prst="rect">
              <a:avLst/>
            </a:prstGeom>
          </p:spPr>
        </p:pic>
        <p:pic>
          <p:nvPicPr>
            <p:cNvPr id="142" name="Picture 62">
              <a:extLst>
                <a:ext uri="{FF2B5EF4-FFF2-40B4-BE49-F238E27FC236}">
                  <a16:creationId xmlns:a16="http://schemas.microsoft.com/office/drawing/2014/main" id="{4D9AF55E-83EF-4A42-A236-590299A7B9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alphaModFix amt="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16200000" flipH="1">
              <a:off x="7618603" y="-373126"/>
              <a:ext cx="4197223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33663F0-D2F5-40C8-9A38-9B151DBF80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6275" y="744909"/>
            <a:ext cx="10190071" cy="3145855"/>
          </a:xfrm>
        </p:spPr>
        <p:txBody>
          <a:bodyPr anchor="b">
            <a:normAutofit/>
          </a:bodyPr>
          <a:lstStyle/>
          <a:p>
            <a:r>
              <a:rPr lang="en-GB" sz="48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Hotel Display Board in Spanish Language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DFB6F3-472A-4C4D-8E96-FA2EB0CB65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18708" y="4069780"/>
            <a:ext cx="9781327" cy="2056617"/>
          </a:xfrm>
        </p:spPr>
        <p:txBody>
          <a:bodyPr anchor="t">
            <a:normAutofit/>
          </a:bodyPr>
          <a:lstStyle/>
          <a:p>
            <a:r>
              <a:rPr lang="en-GB" sz="2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Presented by </a:t>
            </a:r>
          </a:p>
          <a:p>
            <a:r>
              <a:rPr lang="en-GB" sz="2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Mohammad Ekram Hossain</a:t>
            </a:r>
          </a:p>
          <a:p>
            <a:r>
              <a:rPr lang="en-GB" sz="2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2019611</a:t>
            </a:r>
          </a:p>
        </p:txBody>
      </p:sp>
    </p:spTree>
    <p:extLst>
      <p:ext uri="{BB962C8B-B14F-4D97-AF65-F5344CB8AC3E}">
        <p14:creationId xmlns:p14="http://schemas.microsoft.com/office/powerpoint/2010/main" val="7233493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DBDF42-1E24-40F9-B11D-83201454D6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3714" y="356430"/>
            <a:ext cx="10895106" cy="1061824"/>
          </a:xfrm>
        </p:spPr>
        <p:txBody>
          <a:bodyPr>
            <a:normAutofit/>
          </a:bodyPr>
          <a:lstStyle/>
          <a:p>
            <a:pPr algn="ctr"/>
            <a:r>
              <a:rPr lang="en-GB" sz="2000" b="1" dirty="0" err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Bienvenidos</a:t>
            </a:r>
            <a:br>
              <a:rPr lang="en-GB" sz="20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 err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</a:t>
            </a:r>
            <a:br>
              <a:rPr lang="en-GB" sz="20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 err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Sanotel</a:t>
            </a:r>
            <a:r>
              <a:rPr lang="en-GB" sz="20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Amaral</a:t>
            </a:r>
          </a:p>
        </p:txBody>
      </p:sp>
      <p:graphicFrame>
        <p:nvGraphicFramePr>
          <p:cNvPr id="8" name="Table 9">
            <a:extLst>
              <a:ext uri="{FF2B5EF4-FFF2-40B4-BE49-F238E27FC236}">
                <a16:creationId xmlns:a16="http://schemas.microsoft.com/office/drawing/2014/main" id="{E8950DD5-CACE-410D-98E7-45090965F2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6108236"/>
              </p:ext>
            </p:extLst>
          </p:nvPr>
        </p:nvGraphicFramePr>
        <p:xfrm>
          <a:off x="463863" y="1681992"/>
          <a:ext cx="11274423" cy="5552440"/>
        </p:xfrm>
        <a:graphic>
          <a:graphicData uri="http://schemas.openxmlformats.org/drawingml/2006/table">
            <a:tbl>
              <a:tblPr firstRow="1" bandRow="1">
                <a:effectLst>
                  <a:outerShdw blurRad="63500" sx="102000" sy="102000" algn="ctr" rotWithShape="0">
                    <a:prstClr val="black">
                      <a:alpha val="40000"/>
                    </a:prstClr>
                  </a:outerShdw>
                </a:effectLst>
                <a:tableStyleId>{5C22544A-7EE6-4342-B048-85BDC9FD1C3A}</a:tableStyleId>
              </a:tblPr>
              <a:tblGrid>
                <a:gridCol w="3758141">
                  <a:extLst>
                    <a:ext uri="{9D8B030D-6E8A-4147-A177-3AD203B41FA5}">
                      <a16:colId xmlns:a16="http://schemas.microsoft.com/office/drawing/2014/main" val="3071891926"/>
                    </a:ext>
                  </a:extLst>
                </a:gridCol>
                <a:gridCol w="3758141">
                  <a:extLst>
                    <a:ext uri="{9D8B030D-6E8A-4147-A177-3AD203B41FA5}">
                      <a16:colId xmlns:a16="http://schemas.microsoft.com/office/drawing/2014/main" val="3401394556"/>
                    </a:ext>
                  </a:extLst>
                </a:gridCol>
                <a:gridCol w="3758141">
                  <a:extLst>
                    <a:ext uri="{9D8B030D-6E8A-4147-A177-3AD203B41FA5}">
                      <a16:colId xmlns:a16="http://schemas.microsoft.com/office/drawing/2014/main" val="1890899155"/>
                    </a:ext>
                  </a:extLst>
                </a:gridCol>
              </a:tblGrid>
              <a:tr h="185420">
                <a:tc>
                  <a:txBody>
                    <a:bodyPr/>
                    <a:lstStyle/>
                    <a:p>
                      <a:pPr algn="ctr"/>
                      <a:r>
                        <a:rPr lang="en-GB" b="1" cap="none" spc="0" dirty="0" err="1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00B0F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Habitacion</a:t>
                      </a:r>
                      <a:endParaRPr lang="en-GB" b="1" cap="none" spc="0" dirty="0">
                        <a:ln w="10160">
                          <a:solidFill>
                            <a:schemeClr val="accent5"/>
                          </a:solidFill>
                          <a:prstDash val="solid"/>
                        </a:ln>
                        <a:solidFill>
                          <a:srgbClr val="00B0F0"/>
                        </a:solidFill>
                        <a:effectLst>
                          <a:outerShdw blurRad="38100" dist="22860" dir="5400000" algn="tl" rotWithShape="0">
                            <a:srgbClr val="000000">
                              <a:alpha val="30000"/>
                            </a:srgbClr>
                          </a:outerShdw>
                        </a:effectLst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rgbClr val="000000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GB" b="1" cap="none" spc="0" dirty="0" err="1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00B0F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Precio</a:t>
                      </a:r>
                      <a:r>
                        <a:rPr lang="en-GB" b="1" cap="none" spc="0" dirty="0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00B0F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(no </a:t>
                      </a:r>
                      <a:r>
                        <a:rPr lang="en-GB" b="1" cap="none" spc="0" dirty="0" err="1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00B0F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miembros</a:t>
                      </a:r>
                      <a:r>
                        <a:rPr lang="en-GB" b="1" cap="none" spc="0" dirty="0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00B0F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</a:t>
                      </a: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000000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GB" b="1" cap="none" spc="0" dirty="0" err="1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00B0F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Precio</a:t>
                      </a:r>
                      <a:r>
                        <a:rPr lang="en-GB" b="1" cap="none" spc="0" dirty="0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00B0F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</a:t>
                      </a:r>
                      <a:r>
                        <a:rPr lang="en-GB" b="1" cap="none" spc="0" dirty="0" err="1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00B0F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miembros</a:t>
                      </a:r>
                      <a:r>
                        <a:rPr lang="en-GB" b="1" cap="none" spc="0" dirty="0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00B0F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</a:t>
                      </a:r>
                    </a:p>
                    <a:p>
                      <a:pPr algn="ctr"/>
                      <a:endParaRPr lang="en-GB" b="1" cap="none" spc="0" dirty="0">
                        <a:ln w="10160">
                          <a:solidFill>
                            <a:schemeClr val="accent5"/>
                          </a:solidFill>
                          <a:prstDash val="solid"/>
                        </a:ln>
                        <a:solidFill>
                          <a:srgbClr val="00B0F0"/>
                        </a:solidFill>
                        <a:effectLst>
                          <a:outerShdw blurRad="38100" dist="22860" dir="5400000" algn="tl" rotWithShape="0">
                            <a:srgbClr val="000000">
                              <a:alpha val="30000"/>
                            </a:srgbClr>
                          </a:outerShdw>
                        </a:effectLst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94607302"/>
                  </a:ext>
                </a:extLst>
              </a:tr>
              <a:tr h="185420">
                <a:tc>
                  <a:txBody>
                    <a:bodyPr/>
                    <a:lstStyle/>
                    <a:p>
                      <a:endParaRPr lang="en-GB" b="1" cap="none" spc="0" dirty="0">
                        <a:ln w="10160">
                          <a:solidFill>
                            <a:schemeClr val="accent5"/>
                          </a:solidFill>
                          <a:prstDash val="solid"/>
                        </a:ln>
                        <a:solidFill>
                          <a:srgbClr val="00B0F0"/>
                        </a:solidFill>
                        <a:effectLst>
                          <a:outerShdw blurRad="38100" dist="22860" dir="5400000" algn="tl" rotWithShape="0">
                            <a:srgbClr val="000000">
                              <a:alpha val="30000"/>
                            </a:srgbClr>
                          </a:outerShdw>
                        </a:effectLst>
                      </a:endParaRPr>
                    </a:p>
                  </a:txBody>
                  <a:tcP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cell3D prstMaterial="dkEdge">
                      <a:bevel prst="artDeco"/>
                      <a:lightRig rig="flood" dir="t"/>
                    </a:cell3D>
                    <a:solidFill>
                      <a:srgbClr val="000000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900935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cap="none" spc="0" dirty="0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FFFF0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Habitación </a:t>
                      </a:r>
                      <a:r>
                        <a:rPr lang="en-GB" b="1" cap="none" spc="0" dirty="0" err="1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FFFF0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sencilla</a:t>
                      </a:r>
                      <a:r>
                        <a:rPr lang="en-GB" b="1" cap="none" spc="0" dirty="0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FFFF0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 Uno </a:t>
                      </a:r>
                      <a:r>
                        <a:rPr lang="en-GB" b="1" cap="none" spc="0" dirty="0" err="1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FFFF0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Cama</a:t>
                      </a:r>
                      <a:endParaRPr lang="en-GB" b="1" cap="none" spc="0" dirty="0">
                        <a:ln w="10160">
                          <a:solidFill>
                            <a:schemeClr val="accent5"/>
                          </a:solidFill>
                          <a:prstDash val="solid"/>
                        </a:ln>
                        <a:solidFill>
                          <a:srgbClr val="FFFF00"/>
                        </a:solidFill>
                        <a:effectLst>
                          <a:outerShdw blurRad="38100" dist="22860" dir="5400000" algn="tl" rotWithShape="0">
                            <a:srgbClr val="000000">
                              <a:alpha val="30000"/>
                            </a:srgbClr>
                          </a:outerShdw>
                        </a:effectLst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cap="none" spc="0" dirty="0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00B0F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45</a:t>
                      </a: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cap="none" spc="0" dirty="0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00B0F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30</a:t>
                      </a: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961066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cap="none" spc="0" dirty="0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FFFF0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Habitación doble Dos Camas</a:t>
                      </a: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cap="none" spc="0" dirty="0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00B0F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65</a:t>
                      </a: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cap="none" spc="0" dirty="0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00B0F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52</a:t>
                      </a: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85433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cap="none" spc="0" dirty="0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FFFF0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Habitación doble </a:t>
                      </a:r>
                      <a:r>
                        <a:rPr lang="en-GB" b="1" cap="none" spc="0" dirty="0" err="1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FFFF0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ordinaria</a:t>
                      </a:r>
                      <a:endParaRPr lang="en-GB" b="1" cap="none" spc="0" dirty="0">
                        <a:ln w="10160">
                          <a:solidFill>
                            <a:schemeClr val="accent5"/>
                          </a:solidFill>
                          <a:prstDash val="solid"/>
                        </a:ln>
                        <a:solidFill>
                          <a:srgbClr val="FFFF00"/>
                        </a:solidFill>
                        <a:effectLst>
                          <a:outerShdw blurRad="38100" dist="22860" dir="5400000" algn="tl" rotWithShape="0">
                            <a:srgbClr val="000000">
                              <a:alpha val="30000"/>
                            </a:srgbClr>
                          </a:outerShdw>
                        </a:effectLst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cap="none" spc="0" dirty="0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00B0F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75</a:t>
                      </a: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cap="none" spc="0" dirty="0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00B0F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65</a:t>
                      </a: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698975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cap="none" spc="0" dirty="0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FFFF0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Habitación doble </a:t>
                      </a:r>
                      <a:r>
                        <a:rPr lang="en-GB" b="1" cap="none" spc="0" dirty="0" err="1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FFFF0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grande</a:t>
                      </a:r>
                      <a:endParaRPr lang="en-GB" b="1" cap="none" spc="0" dirty="0">
                        <a:ln w="10160">
                          <a:solidFill>
                            <a:schemeClr val="accent5"/>
                          </a:solidFill>
                          <a:prstDash val="solid"/>
                        </a:ln>
                        <a:solidFill>
                          <a:srgbClr val="FFFF00"/>
                        </a:solidFill>
                        <a:effectLst>
                          <a:outerShdw blurRad="38100" dist="22860" dir="5400000" algn="tl" rotWithShape="0">
                            <a:srgbClr val="000000">
                              <a:alpha val="30000"/>
                            </a:srgbClr>
                          </a:outerShdw>
                        </a:effectLst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cap="none" spc="0" dirty="0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00B0F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90</a:t>
                      </a: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cap="none" spc="0" dirty="0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00B0F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80</a:t>
                      </a: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13549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cap="none" spc="0" dirty="0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FFFF0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Suite de </a:t>
                      </a:r>
                      <a:r>
                        <a:rPr lang="en-GB" b="1" cap="none" spc="0" dirty="0" err="1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FFFF0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clase</a:t>
                      </a:r>
                      <a:r>
                        <a:rPr lang="en-GB" b="1" cap="none" spc="0" dirty="0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FFFF0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 business</a:t>
                      </a: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cap="none" spc="0" dirty="0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00B0F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200</a:t>
                      </a: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cap="none" spc="0" dirty="0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00B0F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180</a:t>
                      </a: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31947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cap="none" spc="0" dirty="0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FFFF0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Suite king size</a:t>
                      </a: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cap="none" spc="0" dirty="0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00B0F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220</a:t>
                      </a: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cap="none" spc="0" dirty="0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00B0F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200</a:t>
                      </a: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41457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cap="none" spc="0" dirty="0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FFFF0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Suite </a:t>
                      </a:r>
                      <a:r>
                        <a:rPr lang="en-GB" b="1" cap="none" spc="0" dirty="0" err="1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FFFF0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ejecutiva</a:t>
                      </a:r>
                      <a:endParaRPr lang="en-GB" b="1" cap="none" spc="0" dirty="0">
                        <a:ln w="10160">
                          <a:solidFill>
                            <a:schemeClr val="accent5"/>
                          </a:solidFill>
                          <a:prstDash val="solid"/>
                        </a:ln>
                        <a:solidFill>
                          <a:srgbClr val="FFFF00"/>
                        </a:solidFill>
                        <a:effectLst>
                          <a:outerShdw blurRad="38100" dist="22860" dir="5400000" algn="tl" rotWithShape="0">
                            <a:srgbClr val="000000">
                              <a:alpha val="30000"/>
                            </a:srgbClr>
                          </a:outerShdw>
                        </a:effectLst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cap="none" spc="0" dirty="0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00B0F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250</a:t>
                      </a: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cap="none" spc="0" dirty="0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00B0F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220</a:t>
                      </a: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75901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cap="none" spc="0" dirty="0" err="1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FFFF0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Otros</a:t>
                      </a:r>
                      <a:r>
                        <a:rPr lang="en-GB" b="1" cap="none" spc="0" dirty="0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FFFF0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…</a:t>
                      </a: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cap="none" spc="0" dirty="0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00B0F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*****</a:t>
                      </a: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cap="none" spc="0" dirty="0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00B0F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*****</a:t>
                      </a: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853645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cap="none" spc="0" dirty="0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FFFF0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Salón de </a:t>
                      </a:r>
                      <a:r>
                        <a:rPr lang="en-GB" b="1" cap="none" spc="0" dirty="0" err="1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FFFF0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banquetes</a:t>
                      </a:r>
                      <a:endParaRPr lang="en-GB" b="1" cap="none" spc="0" dirty="0">
                        <a:ln w="10160">
                          <a:solidFill>
                            <a:schemeClr val="accent5"/>
                          </a:solidFill>
                          <a:prstDash val="solid"/>
                        </a:ln>
                        <a:solidFill>
                          <a:srgbClr val="FFFF00"/>
                        </a:solidFill>
                        <a:effectLst>
                          <a:outerShdw blurRad="38100" dist="22860" dir="5400000" algn="tl" rotWithShape="0">
                            <a:srgbClr val="000000">
                              <a:alpha val="30000"/>
                            </a:srgbClr>
                          </a:outerShdw>
                        </a:effectLst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cap="none" spc="0" dirty="0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00B0F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750</a:t>
                      </a: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cap="none" spc="0" dirty="0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00B0F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700</a:t>
                      </a: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696034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cap="none" spc="0" dirty="0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FFFF0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Sala de </a:t>
                      </a:r>
                      <a:r>
                        <a:rPr lang="en-GB" b="1" cap="none" spc="0" dirty="0" err="1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FFFF0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conferencias</a:t>
                      </a:r>
                      <a:endParaRPr lang="en-GB" b="1" cap="none" spc="0" dirty="0">
                        <a:ln w="10160">
                          <a:solidFill>
                            <a:schemeClr val="accent5"/>
                          </a:solidFill>
                          <a:prstDash val="solid"/>
                        </a:ln>
                        <a:solidFill>
                          <a:srgbClr val="FFFF00"/>
                        </a:solidFill>
                        <a:effectLst>
                          <a:outerShdw blurRad="38100" dist="22860" dir="5400000" algn="tl" rotWithShape="0">
                            <a:srgbClr val="000000">
                              <a:alpha val="30000"/>
                            </a:srgbClr>
                          </a:outerShdw>
                        </a:effectLst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cap="none" spc="0" dirty="0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00B0F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350</a:t>
                      </a: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cap="none" spc="0" dirty="0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00B0F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320</a:t>
                      </a: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62824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cap="none" spc="0" dirty="0" err="1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FFFF0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Aparcamiento</a:t>
                      </a:r>
                      <a:endParaRPr lang="en-GB" b="1" cap="none" spc="0" dirty="0">
                        <a:ln w="10160">
                          <a:solidFill>
                            <a:schemeClr val="accent5"/>
                          </a:solidFill>
                          <a:prstDash val="solid"/>
                        </a:ln>
                        <a:solidFill>
                          <a:srgbClr val="FFFF00"/>
                        </a:solidFill>
                        <a:effectLst>
                          <a:outerShdw blurRad="38100" dist="22860" dir="5400000" algn="tl" rotWithShape="0">
                            <a:srgbClr val="000000">
                              <a:alpha val="30000"/>
                            </a:srgbClr>
                          </a:outerShdw>
                        </a:effectLst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cap="none" spc="0" dirty="0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00B0F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20</a:t>
                      </a: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cap="none" spc="0" dirty="0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00B0F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10</a:t>
                      </a: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503736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cap="none" spc="0" dirty="0" err="1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FFFF0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Gimnasio</a:t>
                      </a:r>
                      <a:r>
                        <a:rPr lang="en-GB" b="1" cap="none" spc="0" dirty="0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FFFF0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 y sauna</a:t>
                      </a: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cap="none" spc="0" dirty="0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00B0F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15</a:t>
                      </a: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cap="none" spc="0" dirty="0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00B0F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5</a:t>
                      </a: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000994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cap="none" spc="0" dirty="0" err="1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FFFF0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Desayuno</a:t>
                      </a:r>
                      <a:endParaRPr lang="en-GB" b="1" cap="none" spc="0" dirty="0">
                        <a:ln w="10160">
                          <a:solidFill>
                            <a:schemeClr val="accent5"/>
                          </a:solidFill>
                          <a:prstDash val="solid"/>
                        </a:ln>
                        <a:solidFill>
                          <a:srgbClr val="FFFF00"/>
                        </a:solidFill>
                        <a:effectLst>
                          <a:outerShdw blurRad="38100" dist="22860" dir="5400000" algn="tl" rotWithShape="0">
                            <a:srgbClr val="000000">
                              <a:alpha val="30000"/>
                            </a:srgbClr>
                          </a:outerShdw>
                        </a:effectLst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cap="none" spc="0" dirty="0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00B0F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10</a:t>
                      </a: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cap="none" spc="0" dirty="0">
                          <a:ln w="10160">
                            <a:solidFill>
                              <a:schemeClr val="accent5"/>
                            </a:solidFill>
                            <a:prstDash val="solid"/>
                          </a:ln>
                          <a:solidFill>
                            <a:srgbClr val="00B0F0"/>
                          </a:solidFill>
                          <a:effectLst>
                            <a:outerShdw blurRad="38100" dist="22860" dir="5400000" algn="tl" rotWithShape="0">
                              <a:srgbClr val="000000">
                                <a:alpha val="30000"/>
                              </a:srgbClr>
                            </a:outerShdw>
                          </a:effectLst>
                        </a:rPr>
                        <a:t>Gratis</a:t>
                      </a: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655743"/>
                  </a:ext>
                </a:extLst>
              </a:tr>
            </a:tbl>
          </a:graphicData>
        </a:graphic>
      </p:graphicFrame>
      <p:pic>
        <p:nvPicPr>
          <p:cNvPr id="30" name="Graphic 29" descr="Euro with solid fill">
            <a:extLst>
              <a:ext uri="{FF2B5EF4-FFF2-40B4-BE49-F238E27FC236}">
                <a16:creationId xmlns:a16="http://schemas.microsoft.com/office/drawing/2014/main" id="{851105BB-7810-4695-8436-8296508B24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01268" y="2091227"/>
            <a:ext cx="294259" cy="322455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5420800D-F206-4FEC-B78E-630F71B11F4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1059" y="2043319"/>
            <a:ext cx="294816" cy="322455"/>
          </a:xfrm>
          <a:prstGeom prst="rect">
            <a:avLst/>
          </a:prstGeom>
        </p:spPr>
      </p:pic>
      <p:pic>
        <p:nvPicPr>
          <p:cNvPr id="4" name="Graphic 3" descr="Beach with lounge chair, umbrella and palm trees">
            <a:extLst>
              <a:ext uri="{FF2B5EF4-FFF2-40B4-BE49-F238E27FC236}">
                <a16:creationId xmlns:a16="http://schemas.microsoft.com/office/drawing/2014/main" id="{15A75573-750F-454F-B256-9EBC806044D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487631" y="142357"/>
            <a:ext cx="2033291" cy="1539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5868689"/>
      </p:ext>
    </p:extLst>
  </p:cSld>
  <p:clrMapOvr>
    <a:masterClrMapping/>
  </p:clrMapOvr>
</p:sld>
</file>

<file path=ppt/theme/theme1.xml><?xml version="1.0" encoding="utf-8"?>
<a:theme xmlns:a="http://schemas.openxmlformats.org/drawingml/2006/main" name="DappledVTI">
  <a:themeElements>
    <a:clrScheme name="Custom 81">
      <a:dk1>
        <a:sysClr val="windowText" lastClr="000000"/>
      </a:dk1>
      <a:lt1>
        <a:sysClr val="window" lastClr="FFFFFF"/>
      </a:lt1>
      <a:dk2>
        <a:srgbClr val="21363B"/>
      </a:dk2>
      <a:lt2>
        <a:srgbClr val="F4F2F0"/>
      </a:lt2>
      <a:accent1>
        <a:srgbClr val="758468"/>
      </a:accent1>
      <a:accent2>
        <a:srgbClr val="B5A7AC"/>
      </a:accent2>
      <a:accent3>
        <a:srgbClr val="CC9C6F"/>
      </a:accent3>
      <a:accent4>
        <a:srgbClr val="767640"/>
      </a:accent4>
      <a:accent5>
        <a:srgbClr val="A5B295"/>
      </a:accent5>
      <a:accent6>
        <a:srgbClr val="C19DA7"/>
      </a:accent6>
      <a:hlink>
        <a:srgbClr val="D13D6E"/>
      </a:hlink>
      <a:folHlink>
        <a:srgbClr val="6C9D92"/>
      </a:folHlink>
    </a:clrScheme>
    <a:fontScheme name="Custom 67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ppledVTI" id="{204FEFAB-F02B-4FE8-B509-C50A618B972D}" vid="{7EAEADA8-5A8E-45B2-B0E4-448EC7E7A94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90</Words>
  <Application>Microsoft Office PowerPoint</Application>
  <PresentationFormat>Widescreen</PresentationFormat>
  <Paragraphs>47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Avenir Next LT Pro</vt:lpstr>
      <vt:lpstr>AvenirNext LT Pro Medium</vt:lpstr>
      <vt:lpstr>Sabon Next LT</vt:lpstr>
      <vt:lpstr>DappledVTI</vt:lpstr>
      <vt:lpstr>Hotel Display Board in Spanish Language</vt:lpstr>
      <vt:lpstr>Bienvenidos En Sanotel Amaral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Mohammad Ekram Hossain</dc:creator>
  <cp:lastModifiedBy>Mohammad Ekram Hossain</cp:lastModifiedBy>
  <cp:revision>1</cp:revision>
  <dcterms:created xsi:type="dcterms:W3CDTF">2022-03-02T21:28:06Z</dcterms:created>
  <dcterms:modified xsi:type="dcterms:W3CDTF">2022-03-09T18:08:22Z</dcterms:modified>
</cp:coreProperties>
</file>