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1" r:id="rId2"/>
    <p:sldId id="2562" r:id="rId3"/>
    <p:sldId id="2563" r:id="rId4"/>
    <p:sldId id="2564" r:id="rId5"/>
    <p:sldId id="2565" r:id="rId6"/>
    <p:sldId id="2566" r:id="rId7"/>
    <p:sldId id="2567" r:id="rId8"/>
    <p:sldId id="2568" r:id="rId9"/>
    <p:sldId id="2569" r:id="rId10"/>
    <p:sldId id="2570" r:id="rId11"/>
    <p:sldId id="2571" r:id="rId12"/>
    <p:sldId id="2572" r:id="rId13"/>
    <p:sldId id="257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ustainable Supply Chain Evaluation" id="{0087D6F3-1A4C-47D9-933C-BFCADEC991DA}">
          <p14:sldIdLst>
            <p14:sldId id="2561"/>
          </p14:sldIdLst>
        </p14:section>
        <p14:section name="Foundations of Sustainable Supply Chains" id="{F3FDA44F-9872-4BDD-B0E9-24AC56500656}">
          <p14:sldIdLst>
            <p14:sldId id="2562"/>
            <p14:sldId id="2563"/>
          </p14:sldIdLst>
        </p14:section>
        <p14:section name="Conceptual Frameworks for Evaluation" id="{92F5719A-9DE1-44A1-9913-DE0F195EE8A6}">
          <p14:sldIdLst>
            <p14:sldId id="2564"/>
            <p14:sldId id="2565"/>
          </p14:sldIdLst>
        </p14:section>
        <p14:section name="Sustainability Metrics and Indicators" id="{A987AAC3-4070-4CC0-B989-6628BD3AB6D2}">
          <p14:sldIdLst>
            <p14:sldId id="2566"/>
            <p14:sldId id="2567"/>
          </p14:sldIdLst>
        </p14:section>
        <p14:section name="Assessment Methods and Tools" id="{A97E9B12-D0EC-4E5A-919A-16952F796B0F}">
          <p14:sldIdLst>
            <p14:sldId id="2568"/>
            <p14:sldId id="2569"/>
          </p14:sldIdLst>
        </p14:section>
        <p14:section name="Digital Technologies and Data Enablement" id="{F21F1D91-C092-4EC7-AC98-80225D71FBD2}">
          <p14:sldIdLst>
            <p14:sldId id="2570"/>
            <p14:sldId id="2571"/>
          </p14:sldIdLst>
        </p14:section>
        <p14:section name="Challenges, Best Practices, and Conclusions" id="{88EC8FAF-1920-4EDC-998F-029C18CBC4F1}">
          <p14:sldIdLst>
            <p14:sldId id="2572"/>
            <p14:sldId id="257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3" d="100"/>
          <a:sy n="53" d="100"/>
        </p:scale>
        <p:origin x="57" y="27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F8EEFD-2FF9-4FC6-8CCB-1A9DC7DA5E43}" type="datetimeFigureOut">
              <a:t>7/2/2026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9CC87F-9411-4728-8CEC-32CDF415A512}" type="slidenum">
              <a:t>‹#›</a:t>
            </a:fld>
            <a:endParaRPr lang="en-US"/>
          </a:p>
        </p:txBody>
      </p:sp>
    </p:spTree>
    <p:extLst>
      <p:ext uri="{BB962C8B-B14F-4D97-AF65-F5344CB8AC3E}">
        <p14:creationId xmlns:p14="http://schemas.microsoft.com/office/powerpoint/2010/main" val="25967265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1345AB1B-9AFA-4315-83F0-3F4518F1A57E}" type="slidenum">
              <a:t>1</a:t>
            </a:fld>
            <a:endParaRPr lang="en-US"/>
          </a:p>
        </p:txBody>
      </p:sp>
    </p:spTree>
    <p:extLst>
      <p:ext uri="{BB962C8B-B14F-4D97-AF65-F5344CB8AC3E}">
        <p14:creationId xmlns:p14="http://schemas.microsoft.com/office/powerpoint/2010/main" val="18614952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Definition, Scope, and Strategic Importance</a:t>
            </a:r>
          </a:p>
        </p:txBody>
      </p:sp>
      <p:sp>
        <p:nvSpPr>
          <p:cNvPr id="4" name="Slide Number Placeholder 3"/>
          <p:cNvSpPr>
            <a:spLocks noGrp="1"/>
          </p:cNvSpPr>
          <p:nvPr>
            <p:ph type="sldNum" sz="quarter" idx="5"/>
          </p:nvPr>
        </p:nvSpPr>
        <p:spPr/>
        <p:txBody>
          <a:bodyPr/>
          <a:lstStyle/>
          <a:p>
            <a:fld id="{1345AB1B-9AFA-4315-83F0-3F4518F1A57E}" type="slidenum">
              <a:t>2</a:t>
            </a:fld>
            <a:endParaRPr lang="en-US"/>
          </a:p>
        </p:txBody>
      </p:sp>
    </p:spTree>
    <p:extLst>
      <p:ext uri="{BB962C8B-B14F-4D97-AF65-F5344CB8AC3E}">
        <p14:creationId xmlns:p14="http://schemas.microsoft.com/office/powerpoint/2010/main" val="16284245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 sustainable supply chain integrates environmental stewardship, social responsibility, and economic viability across all stages of supply chain activities, from raw material sourcing and supplier selection to production, logistics, distribution, use, and end-of-life management. Unlike traditional supply chains that focus primarily on cost, quality, and delivery speed, sustainable supply chains explicitly consider long-term impacts on ecosystems, workers, communities, and business resilience. This broader scope reflects growing expectations from regulators, customers, investors, and society for organizations to operate responsibly and transparently. Evaluating sustainability within the supply chain is strategically important because supply networks often account for the majority of a company’s environmental footprint and social risk exposure, especially in global, multi-tier supplier environments. From a business perspective, systematic evaluation enables organizations to identify inefficiencies, reduce waste, mitigate operational and reputational risks, and uncover opportunities for innovation and value creation. It also supports compliance with increasingly stringent regulations related to emissions, human rights, and due diligence, while aligning supply chain practices with corporate sustainability strategies and the United Nations Sustainable Development Goals. By embedding sustainability evaluation into supply chain management, organizations can move from reactive compliance toward proactive performance improvement, building more resilient, adaptive, and competitive supply networks over the long term.</a:t>
            </a:r>
          </a:p>
        </p:txBody>
      </p:sp>
      <p:sp>
        <p:nvSpPr>
          <p:cNvPr id="4" name="Slide Number Placeholder 3"/>
          <p:cNvSpPr>
            <a:spLocks noGrp="1"/>
          </p:cNvSpPr>
          <p:nvPr>
            <p:ph type="sldNum" sz="quarter" idx="5"/>
          </p:nvPr>
        </p:nvSpPr>
        <p:spPr/>
        <p:txBody>
          <a:bodyPr/>
          <a:lstStyle/>
          <a:p>
            <a:fld id="{1345AB1B-9AFA-4315-83F0-3F4518F1A57E}" type="slidenum">
              <a:t>3</a:t>
            </a:fld>
            <a:endParaRPr lang="en-US"/>
          </a:p>
        </p:txBody>
      </p:sp>
    </p:spTree>
    <p:extLst>
      <p:ext uri="{BB962C8B-B14F-4D97-AF65-F5344CB8AC3E}">
        <p14:creationId xmlns:p14="http://schemas.microsoft.com/office/powerpoint/2010/main" val="16351802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Triple Bottom Line and Integrated Evaluation Frameworks</a:t>
            </a:r>
          </a:p>
        </p:txBody>
      </p:sp>
      <p:sp>
        <p:nvSpPr>
          <p:cNvPr id="4" name="Slide Number Placeholder 3"/>
          <p:cNvSpPr>
            <a:spLocks noGrp="1"/>
          </p:cNvSpPr>
          <p:nvPr>
            <p:ph type="sldNum" sz="quarter" idx="5"/>
          </p:nvPr>
        </p:nvSpPr>
        <p:spPr/>
        <p:txBody>
          <a:bodyPr/>
          <a:lstStyle/>
          <a:p>
            <a:fld id="{1345AB1B-9AFA-4315-83F0-3F4518F1A57E}" type="slidenum">
              <a:t>4</a:t>
            </a:fld>
            <a:endParaRPr lang="en-US"/>
          </a:p>
        </p:txBody>
      </p:sp>
    </p:spTree>
    <p:extLst>
      <p:ext uri="{BB962C8B-B14F-4D97-AF65-F5344CB8AC3E}">
        <p14:creationId xmlns:p14="http://schemas.microsoft.com/office/powerpoint/2010/main" val="31977105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most widely used conceptual foundation for sustainable supply chain evaluation is the Triple Bottom Line (TBL) framework, which balances environmental, social, and economic dimensions of performance. The environmental dimension focuses on impacts such as greenhouse gas emissions, energy and water consumption, waste generation, and biodiversity effects. The social dimension addresses labor practices, occupational health and safety, human rights, diversity, and community well-being across the supply chain. The economic dimension goes beyond short-term cost efficiency to include total cost of ownership, supply chain resilience, reliability, innovation capacity, and long-term value creation. Integrated evaluation frameworks build on the TBL concept by providing structured processes for implementation, typically involving six key steps: defining sustainability objectives aligned with corporate strategy, mapping the end-to-end supply chain including critical suppliers, selecting relevant and measurable indicators, collecting and validating data, analyzing performance and trade-offs, and benchmarking results to drive continuous improvement. These frameworks help organizations ensure consistency, comparability, and transparency in sustainability assessment while enabling informed decision-making. By using an integrated framework, companies can better understand interdependencies among environmental, social, and economic outcomes and manage inevitable trade-offs in a structured and strategic manner.</a:t>
            </a:r>
          </a:p>
        </p:txBody>
      </p:sp>
      <p:sp>
        <p:nvSpPr>
          <p:cNvPr id="4" name="Slide Number Placeholder 3"/>
          <p:cNvSpPr>
            <a:spLocks noGrp="1"/>
          </p:cNvSpPr>
          <p:nvPr>
            <p:ph type="sldNum" sz="quarter" idx="5"/>
          </p:nvPr>
        </p:nvSpPr>
        <p:spPr/>
        <p:txBody>
          <a:bodyPr/>
          <a:lstStyle/>
          <a:p>
            <a:fld id="{1345AB1B-9AFA-4315-83F0-3F4518F1A57E}" type="slidenum">
              <a:t>5</a:t>
            </a:fld>
            <a:endParaRPr lang="en-US"/>
          </a:p>
        </p:txBody>
      </p:sp>
    </p:spTree>
    <p:extLst>
      <p:ext uri="{BB962C8B-B14F-4D97-AF65-F5344CB8AC3E}">
        <p14:creationId xmlns:p14="http://schemas.microsoft.com/office/powerpoint/2010/main" val="31002426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Environmental, Social, and Economic Performance Metrics</a:t>
            </a:r>
          </a:p>
        </p:txBody>
      </p:sp>
      <p:sp>
        <p:nvSpPr>
          <p:cNvPr id="4" name="Slide Number Placeholder 3"/>
          <p:cNvSpPr>
            <a:spLocks noGrp="1"/>
          </p:cNvSpPr>
          <p:nvPr>
            <p:ph type="sldNum" sz="quarter" idx="5"/>
          </p:nvPr>
        </p:nvSpPr>
        <p:spPr/>
        <p:txBody>
          <a:bodyPr/>
          <a:lstStyle/>
          <a:p>
            <a:fld id="{1345AB1B-9AFA-4315-83F0-3F4518F1A57E}" type="slidenum">
              <a:t>6</a:t>
            </a:fld>
            <a:endParaRPr lang="en-US"/>
          </a:p>
        </p:txBody>
      </p:sp>
    </p:spTree>
    <p:extLst>
      <p:ext uri="{BB962C8B-B14F-4D97-AF65-F5344CB8AC3E}">
        <p14:creationId xmlns:p14="http://schemas.microsoft.com/office/powerpoint/2010/main" val="24833254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Effective sustainable supply chain evaluation relies on clearly defined metrics that translate broad sustainability goals into measurable performance indicators. Environmental metrics commonly include carbon footprint and greenhouse gas emissions across Scope 1, 2, and especially Scope 3 activities, energy intensity, water usage, waste generation, recycling rates, and impacts on land use and biodiversity. Social metrics focus on people-related outcomes, such as employee health and safety incident rates, compliance with labor standards, working hours, fair wages, supplier diversity, training and development, and broader community impacts in sourcing regions. Economic metrics complement these by assessing total cost of ownership, delivery reliability, lead-time variability, supply disruption risks, and the ability of the supply chain to support innovation and long-term growth. Selecting the right indicators is critical; metrics should be relevant to the organization’s industry and risk profile, aligned with strategic objectives, and feasible to measure with available data. A balanced set of indicators allows organizations to track progress, identify hotspots, and compare performance across suppliers, products, or regions. Importantly, metrics should not be viewed in isolation but analyzed collectively to understand trade-offs, such as cost versus emissions or efficiency versus social impact, enabling more holistic and sustainable decision-making.</a:t>
            </a:r>
          </a:p>
        </p:txBody>
      </p:sp>
      <p:sp>
        <p:nvSpPr>
          <p:cNvPr id="4" name="Slide Number Placeholder 3"/>
          <p:cNvSpPr>
            <a:spLocks noGrp="1"/>
          </p:cNvSpPr>
          <p:nvPr>
            <p:ph type="sldNum" sz="quarter" idx="5"/>
          </p:nvPr>
        </p:nvSpPr>
        <p:spPr/>
        <p:txBody>
          <a:bodyPr/>
          <a:lstStyle/>
          <a:p>
            <a:fld id="{1345AB1B-9AFA-4315-83F0-3F4518F1A57E}" type="slidenum">
              <a:t>7</a:t>
            </a:fld>
            <a:endParaRPr lang="en-US"/>
          </a:p>
        </p:txBody>
      </p:sp>
    </p:spTree>
    <p:extLst>
      <p:ext uri="{BB962C8B-B14F-4D97-AF65-F5344CB8AC3E}">
        <p14:creationId xmlns:p14="http://schemas.microsoft.com/office/powerpoint/2010/main" val="10317069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Quantitative and Qualitative Evaluation Approaches</a:t>
            </a:r>
          </a:p>
        </p:txBody>
      </p:sp>
      <p:sp>
        <p:nvSpPr>
          <p:cNvPr id="4" name="Slide Number Placeholder 3"/>
          <p:cNvSpPr>
            <a:spLocks noGrp="1"/>
          </p:cNvSpPr>
          <p:nvPr>
            <p:ph type="sldNum" sz="quarter" idx="5"/>
          </p:nvPr>
        </p:nvSpPr>
        <p:spPr/>
        <p:txBody>
          <a:bodyPr/>
          <a:lstStyle/>
          <a:p>
            <a:fld id="{1345AB1B-9AFA-4315-83F0-3F4518F1A57E}" type="slidenum">
              <a:t>8</a:t>
            </a:fld>
            <a:endParaRPr lang="en-US"/>
          </a:p>
        </p:txBody>
      </p:sp>
    </p:spTree>
    <p:extLst>
      <p:ext uri="{BB962C8B-B14F-4D97-AF65-F5344CB8AC3E}">
        <p14:creationId xmlns:p14="http://schemas.microsoft.com/office/powerpoint/2010/main" val="5193222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 range of assessment methods is used to evaluate sustainability performance in supply chains, each offering different levels of depth, accuracy, and complexity. Life Cycle Assessment (LCA) is a quantitative method that evaluates environmental impacts across the entire life cycle of a product or service, from raw material extraction to disposal, making it particularly valuable for identifying environmental hotspots. Multi-Criteria Decision Analysis (MCDA) supports decision-making by weighting and aggregating multiple sustainability criteria, helping managers compare suppliers or sourcing options when trade-offs exist. ESG scorecards and balanced scorecards provide structured, repeatable tools for monitoring performance against predefined indicators and targets. Supplier audits and assessments, including on-site inspections and self-assessment questionnaires, are commonly used to evaluate social and ethical compliance, although they can be resource-intensive and subject to data reliability challenges. Increasingly, organizations combine quantitative data with qualitative insights to gain a more comprehensive understanding of sustainability performance. The choice of methods should reflect the organization’s maturity, data availability, and strategic priorities, while ensuring consistency and credibility in evaluation results.</a:t>
            </a:r>
          </a:p>
        </p:txBody>
      </p:sp>
      <p:sp>
        <p:nvSpPr>
          <p:cNvPr id="4" name="Slide Number Placeholder 3"/>
          <p:cNvSpPr>
            <a:spLocks noGrp="1"/>
          </p:cNvSpPr>
          <p:nvPr>
            <p:ph type="sldNum" sz="quarter" idx="5"/>
          </p:nvPr>
        </p:nvSpPr>
        <p:spPr/>
        <p:txBody>
          <a:bodyPr/>
          <a:lstStyle/>
          <a:p>
            <a:fld id="{1345AB1B-9AFA-4315-83F0-3F4518F1A57E}" type="slidenum">
              <a:t>9</a:t>
            </a:fld>
            <a:endParaRPr lang="en-US"/>
          </a:p>
        </p:txBody>
      </p:sp>
    </p:spTree>
    <p:extLst>
      <p:ext uri="{BB962C8B-B14F-4D97-AF65-F5344CB8AC3E}">
        <p14:creationId xmlns:p14="http://schemas.microsoft.com/office/powerpoint/2010/main" val="19452432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Role of Digital Solutions in Sustainability Evaluation</a:t>
            </a:r>
          </a:p>
        </p:txBody>
      </p:sp>
      <p:sp>
        <p:nvSpPr>
          <p:cNvPr id="4" name="Slide Number Placeholder 3"/>
          <p:cNvSpPr>
            <a:spLocks noGrp="1"/>
          </p:cNvSpPr>
          <p:nvPr>
            <p:ph type="sldNum" sz="quarter" idx="5"/>
          </p:nvPr>
        </p:nvSpPr>
        <p:spPr/>
        <p:txBody>
          <a:bodyPr/>
          <a:lstStyle/>
          <a:p>
            <a:fld id="{1345AB1B-9AFA-4315-83F0-3F4518F1A57E}" type="slidenum">
              <a:t>10</a:t>
            </a:fld>
            <a:endParaRPr lang="en-US"/>
          </a:p>
        </p:txBody>
      </p:sp>
    </p:spTree>
    <p:extLst>
      <p:ext uri="{BB962C8B-B14F-4D97-AF65-F5344CB8AC3E}">
        <p14:creationId xmlns:p14="http://schemas.microsoft.com/office/powerpoint/2010/main" val="24862528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Digital technologies play an increasingly important role in enabling effective and scalable sustainable supply chain evaluation. Advanced data analytics and artificial intelligence can process large volumes of operational and supplier data to identify patterns, predict risks, and highlight sustainability improvement opportunities. Internet of Things (IoT) devices provide real-time data on energy use, emissions, and equipment performance, improving accuracy and timeliness of environmental metrics. Blockchain technology enhances transparency and traceability by creating immutable records of transactions and material flows, which is particularly valuable for verifying ethical sourcing and compliance across multi-tier supply chains. Digital twins allow organizations to simulate supply chain scenarios and assess the sustainability impacts of different design or sourcing decisions before implementation. While digitalization offers significant benefits, it also introduces challenges related to data quality, system integration, and supplier participation. Successful implementation requires clear data governance, collaboration with partners, and alignment between digital initiatives and sustainability objectives to ensure that technology investments translate into meaningful performance improvements.</a:t>
            </a:r>
          </a:p>
        </p:txBody>
      </p:sp>
      <p:sp>
        <p:nvSpPr>
          <p:cNvPr id="4" name="Slide Number Placeholder 3"/>
          <p:cNvSpPr>
            <a:spLocks noGrp="1"/>
          </p:cNvSpPr>
          <p:nvPr>
            <p:ph type="sldNum" sz="quarter" idx="5"/>
          </p:nvPr>
        </p:nvSpPr>
        <p:spPr/>
        <p:txBody>
          <a:bodyPr/>
          <a:lstStyle/>
          <a:p>
            <a:fld id="{1345AB1B-9AFA-4315-83F0-3F4518F1A57E}" type="slidenum">
              <a:t>11</a:t>
            </a:fld>
            <a:endParaRPr lang="en-US"/>
          </a:p>
        </p:txBody>
      </p:sp>
    </p:spTree>
    <p:extLst>
      <p:ext uri="{BB962C8B-B14F-4D97-AF65-F5344CB8AC3E}">
        <p14:creationId xmlns:p14="http://schemas.microsoft.com/office/powerpoint/2010/main" val="20903196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Implementation Challenges and Strategic Recommendations</a:t>
            </a:r>
          </a:p>
        </p:txBody>
      </p:sp>
      <p:sp>
        <p:nvSpPr>
          <p:cNvPr id="4" name="Slide Number Placeholder 3"/>
          <p:cNvSpPr>
            <a:spLocks noGrp="1"/>
          </p:cNvSpPr>
          <p:nvPr>
            <p:ph type="sldNum" sz="quarter" idx="5"/>
          </p:nvPr>
        </p:nvSpPr>
        <p:spPr/>
        <p:txBody>
          <a:bodyPr/>
          <a:lstStyle/>
          <a:p>
            <a:fld id="{1345AB1B-9AFA-4315-83F0-3F4518F1A57E}" type="slidenum">
              <a:t>12</a:t>
            </a:fld>
            <a:endParaRPr lang="en-US"/>
          </a:p>
        </p:txBody>
      </p:sp>
    </p:spTree>
    <p:extLst>
      <p:ext uri="{BB962C8B-B14F-4D97-AF65-F5344CB8AC3E}">
        <p14:creationId xmlns:p14="http://schemas.microsoft.com/office/powerpoint/2010/main" val="31997960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Despite growing awareness and commitment, organizations face several challenges when evaluating sustainable supply chains. Limited visibility beyond first-tier suppliers, inconsistent data standards, and varying levels of supplier capability can undermine the accuracy and comparability of sustainability assessments. Cost and resource constraints may also limit the scope or frequency of evaluations, while trade-offs between environmental, social, and economic objectives complicate decision-making. Best practices to address these challenges include establishing clear and measurable sustainability key performance indicators, embedding evaluation processes into core supply chain governance, and actively engaging suppliers through collaboration, training, and incentives. Aligning evaluation efforts with recognized ESG reporting standards improves credibility and supports external communication with stakeholders. Continuous improvement is essential; sustainability evaluation should not be a one-time exercise but an ongoing process that informs strategy, drives innovation, and enhances resilience. In conclusion, effective sustainable supply chain evaluation enables organizations to manage risks, comply with regulations, improve operational efficiency, and create long-term value for both the business and society, making it a critical capability in today’s complex and dynamic global environment.</a:t>
            </a:r>
          </a:p>
        </p:txBody>
      </p:sp>
      <p:sp>
        <p:nvSpPr>
          <p:cNvPr id="4" name="Slide Number Placeholder 3"/>
          <p:cNvSpPr>
            <a:spLocks noGrp="1"/>
          </p:cNvSpPr>
          <p:nvPr>
            <p:ph type="sldNum" sz="quarter" idx="5"/>
          </p:nvPr>
        </p:nvSpPr>
        <p:spPr/>
        <p:txBody>
          <a:bodyPr/>
          <a:lstStyle/>
          <a:p>
            <a:fld id="{1345AB1B-9AFA-4315-83F0-3F4518F1A57E}" type="slidenum">
              <a:t>13</a:t>
            </a:fld>
            <a:endParaRPr lang="en-US"/>
          </a:p>
        </p:txBody>
      </p:sp>
    </p:spTree>
    <p:extLst>
      <p:ext uri="{BB962C8B-B14F-4D97-AF65-F5344CB8AC3E}">
        <p14:creationId xmlns:p14="http://schemas.microsoft.com/office/powerpoint/2010/main" val="128156911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606196"/>
            <a:ext cx="4352927" cy="1142277"/>
          </a:xfrm>
        </p:spPr>
        <p:txBody>
          <a:bodyPr vert="horz" lIns="91440" tIns="45720" rIns="91440" bIns="45720" rtlCol="0" anchor="t">
            <a:normAutofit/>
          </a:bodyPr>
          <a:lstStyle>
            <a:lvl1pPr>
              <a:defRPr lang="en-US" sz="32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29472" y="606196"/>
            <a:ext cx="4352927" cy="1142277"/>
          </a:xfrm>
        </p:spPr>
        <p:txBody>
          <a:bodyPr vert="horz" lIns="91440" tIns="45720" rIns="91440" bIns="45720" rtlCol="0" anchor="t">
            <a:normAutofit/>
          </a:bodyPr>
          <a:lstStyle>
            <a:lvl1pPr marL="0" indent="0" algn="r">
              <a:lnSpc>
                <a:spcPct val="120000"/>
              </a:lnSpc>
              <a:spcBef>
                <a:spcPts val="0"/>
              </a:spcBef>
              <a:buNone/>
              <a:defRPr lang="en-US" sz="14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609600" y="322731"/>
            <a:ext cx="914400" cy="283464"/>
          </a:xfrm>
        </p:spPr>
        <p:txBody>
          <a:bodyPr anchor="ctr"/>
          <a:lstStyle/>
          <a:p>
            <a:fld id="{59722DCF-3C86-4CA9-A79C-7A01DC917267}" type="datetime1">
              <a:rPr lang="en-US" smtClean="0"/>
              <a:t>7/2/2026</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2514600" y="322731"/>
            <a:ext cx="7162800" cy="283464"/>
          </a:xfrm>
        </p:spPr>
        <p:txBody>
          <a:bodyPr anchor="ctr"/>
          <a:lstStyle/>
          <a:p>
            <a:r>
              <a:rPr lang="en-US"/>
              <a:t>Sample Footer Text</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10668000" y="322731"/>
            <a:ext cx="914399" cy="283464"/>
          </a:xfrm>
        </p:spPr>
        <p:txBody>
          <a:bodyPr anchor="ct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609600" y="2132520"/>
            <a:ext cx="10972800" cy="411588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93844628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nchor="t"/>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92815CB-5A42-4381-B4B5-1F0A0AD684E0}" type="datetime1">
              <a:rPr lang="en-US" smtClean="0"/>
              <a:t>7/2/2026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77810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7" y="4840225"/>
            <a:ext cx="10963658" cy="799655"/>
          </a:xfrm>
        </p:spPr>
        <p:txBody>
          <a:bodyPr vert="horz" lIns="91440" tIns="45720" rIns="91440" bIns="45720" rtlCol="0" anchor="b">
            <a:normAutofit/>
          </a:bodyPr>
          <a:lstStyle>
            <a:lvl1pPr>
              <a:defRPr lang="en-US" sz="32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7" y="5845175"/>
            <a:ext cx="10963658" cy="365125"/>
          </a:xfrm>
        </p:spPr>
        <p:txBody>
          <a:bodyPr vert="horz" lIns="91440" tIns="45720" rIns="91440" bIns="45720" rtlCol="0">
            <a:normAutofit/>
          </a:bodyPr>
          <a:lstStyle>
            <a:lvl1pPr marL="0" indent="0">
              <a:buNone/>
              <a:defRPr lang="en-US" sz="14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26D2EC77-EDF2-486F-BC40-B49DAB22DB64}" type="datetime1">
              <a:rPr lang="en-US" smtClean="0"/>
              <a:t>7/2/2026</a:t>
            </a:fld>
            <a:endParaRPr lang="en-US"/>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609601" y="647700"/>
            <a:ext cx="10972800" cy="3808477"/>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118851684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530569" y="606195"/>
            <a:ext cx="4045735" cy="3998595"/>
          </a:xfrm>
        </p:spPr>
        <p:txBody>
          <a:bodyPr vert="horz" lIns="91440" tIns="45720" rIns="91440" bIns="45720" rtlCol="0" anchor="t">
            <a:normAutofit/>
          </a:bodyPr>
          <a:lstStyle>
            <a:lvl1pPr>
              <a:defRPr lang="en-US" sz="32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530569" y="4870174"/>
            <a:ext cx="3755116" cy="1033669"/>
          </a:xfrm>
        </p:spPr>
        <p:txBody>
          <a:bodyPr vert="horz" lIns="91440" tIns="45720" rIns="91440" bIns="45720" rtlCol="0" anchor="b">
            <a:normAutofit/>
          </a:bodyPr>
          <a:lstStyle>
            <a:lvl1pPr marL="0" indent="0">
              <a:buNone/>
              <a:defRPr lang="en-US" sz="14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609601" y="322731"/>
            <a:ext cx="914400" cy="283464"/>
          </a:xfrm>
        </p:spPr>
        <p:txBody>
          <a:bodyPr anchor="ctr"/>
          <a:lstStyle>
            <a:lvl1pPr>
              <a:defRPr>
                <a:solidFill>
                  <a:schemeClr val="tx1"/>
                </a:solidFill>
                <a:effectLst/>
              </a:defRPr>
            </a:lvl1pPr>
          </a:lstStyle>
          <a:p>
            <a:fld id="{162E3648-85D4-4FD7-B855-79C521A61C61}" type="datetime1">
              <a:rPr lang="en-US" smtClean="0"/>
              <a:t>7/2/2026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2514600" y="322731"/>
            <a:ext cx="7162800" cy="283464"/>
          </a:xfrm>
        </p:spPr>
        <p:txBody>
          <a:bodyPr anchor="ctr"/>
          <a:lstStyle>
            <a:lvl1pPr algn="ctr">
              <a:defRPr/>
            </a:lvl1pPr>
          </a:lstStyle>
          <a:p>
            <a:pPr algn="ctr"/>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0668000" y="322731"/>
            <a:ext cx="914400" cy="283464"/>
          </a:xfrm>
        </p:spPr>
        <p:txBody>
          <a:bodyPr anchor="ctr"/>
          <a:lstStyle/>
          <a:p>
            <a:fld id="{AEAA3239-9EA4-4A65-A281-97F994456D9F}" type="slidenum">
              <a:rPr lang="en-US" smtClean="0"/>
              <a:t>‹#›</a:t>
            </a:fld>
            <a:endParaRPr lang="en-US"/>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609600" y="609600"/>
            <a:ext cx="6534582" cy="56388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solidFill>
                  <a:schemeClr val="bg1"/>
                </a:solidFill>
              </a:defRPr>
            </a:lvl1pPr>
          </a:lstStyle>
          <a:p>
            <a:r>
              <a:rPr lang="en-US"/>
              <a:t>   </a:t>
            </a:r>
          </a:p>
        </p:txBody>
      </p:sp>
    </p:spTree>
    <p:extLst>
      <p:ext uri="{BB962C8B-B14F-4D97-AF65-F5344CB8AC3E}">
        <p14:creationId xmlns:p14="http://schemas.microsoft.com/office/powerpoint/2010/main" val="428364945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229600" y="1411358"/>
            <a:ext cx="3352800" cy="2845567"/>
          </a:xfrm>
        </p:spPr>
        <p:txBody>
          <a:bodyPr vert="horz" lIns="91440" tIns="45720" rIns="91440" bIns="45720" rtlCol="0" anchor="t">
            <a:normAutofit/>
          </a:bodyPr>
          <a:lstStyle>
            <a:lvl1pPr>
              <a:defRPr lang="en-US" sz="32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228973" y="4403039"/>
            <a:ext cx="3347330" cy="1123122"/>
          </a:xfrm>
        </p:spPr>
        <p:txBody>
          <a:bodyPr vert="horz" lIns="91440" tIns="45720" rIns="91440" bIns="45720" rtlCol="0">
            <a:normAutofit/>
          </a:bodyPr>
          <a:lstStyle>
            <a:lvl1pPr marL="0" indent="0">
              <a:buNone/>
              <a:defRPr lang="en-US" sz="14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609599" y="322731"/>
            <a:ext cx="914401" cy="286868"/>
          </a:xfrm>
        </p:spPr>
        <p:txBody>
          <a:bodyPr anchor="ctr"/>
          <a:lstStyle>
            <a:lvl1pPr>
              <a:defRPr>
                <a:solidFill>
                  <a:schemeClr val="tx1"/>
                </a:solidFill>
                <a:effectLst/>
              </a:defRPr>
            </a:lvl1pPr>
          </a:lstStyle>
          <a:p>
            <a:fld id="{047E6C56-E35A-43C4-BAC8-C635905FE141}" type="datetime1">
              <a:rPr lang="en-US" smtClean="0"/>
              <a:t>7/2/2026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2514600" y="322731"/>
            <a:ext cx="7162800" cy="286869"/>
          </a:xfrm>
        </p:spPr>
        <p:txBody>
          <a:bodyPr anchor="ct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0668000" y="322731"/>
            <a:ext cx="914400" cy="286869"/>
          </a:xfrm>
        </p:spPr>
        <p:txBody>
          <a:bodyPr anchor="ctr"/>
          <a:lstStyle/>
          <a:p>
            <a:fld id="{AEAA3239-9EA4-4A65-A281-97F994456D9F}" type="slidenum">
              <a:rPr lang="en-US" smtClean="0"/>
              <a:t>‹#›</a:t>
            </a:fld>
            <a:endParaRPr lang="en-US"/>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609599" y="1371600"/>
            <a:ext cx="7239001" cy="48768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388777139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1371600"/>
            <a:ext cx="3892269" cy="3276599"/>
          </a:xfrm>
        </p:spPr>
        <p:txBody>
          <a:bodyPr vert="horz" lIns="91440" tIns="45720" rIns="91440" bIns="45720" rtlCol="0" anchor="t">
            <a:normAutofit/>
          </a:bodyPr>
          <a:lstStyle>
            <a:lvl1pPr>
              <a:defRPr lang="en-US" sz="32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032606"/>
            <a:ext cx="3177209" cy="871237"/>
          </a:xfrm>
        </p:spPr>
        <p:txBody>
          <a:bodyPr vert="horz" lIns="91440" tIns="45720" rIns="91440" bIns="45720" rtlCol="0" anchor="b">
            <a:normAutofit/>
          </a:bodyPr>
          <a:lstStyle>
            <a:lvl1pPr marL="0" indent="0">
              <a:buNone/>
              <a:defRPr lang="en-US" sz="14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609600" y="322731"/>
            <a:ext cx="914400" cy="283464"/>
          </a:xfrm>
        </p:spPr>
        <p:txBody>
          <a:bodyPr anchor="ctr"/>
          <a:lstStyle/>
          <a:p>
            <a:fld id="{111FFCFE-B194-4E5A-862C-339E8FEE7136}" type="datetime1">
              <a:rPr lang="en-US" smtClean="0"/>
              <a:t>7/2/2026</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2514600" y="322731"/>
            <a:ext cx="7162800" cy="283464"/>
          </a:xfrm>
        </p:spPr>
        <p:txBody>
          <a:bodyPr anchor="ctr"/>
          <a:lstStyle/>
          <a:p>
            <a:r>
              <a:rPr lang="en-US"/>
              <a:t>Sample Footer Text</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10668000" y="322731"/>
            <a:ext cx="914399" cy="283464"/>
          </a:xfrm>
        </p:spPr>
        <p:txBody>
          <a:bodyPr anchor="ct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5111574" y="1371600"/>
            <a:ext cx="6470826" cy="48768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161630568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1371600"/>
            <a:ext cx="10049256" cy="3505200"/>
          </a:xfrm>
        </p:spPr>
        <p:txBody>
          <a:bodyPr vert="horz" lIns="91440" tIns="45720" rIns="91440" bIns="45720" rtlCol="0" anchor="t">
            <a:normAutofit/>
          </a:bodyPr>
          <a:lstStyle>
            <a:lvl1pPr>
              <a:defRPr lang="en-US" sz="32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4876800"/>
            <a:ext cx="7769354" cy="1371600"/>
          </a:xfrm>
        </p:spPr>
        <p:txBody>
          <a:bodyPr vert="horz" lIns="91440" tIns="45720" rIns="91440" bIns="45720" rtlCol="0" anchor="b">
            <a:normAutofit/>
          </a:bodyPr>
          <a:lstStyle>
            <a:lvl1pPr marL="0" indent="0">
              <a:buNone/>
              <a:defRPr lang="en-US" sz="24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31CEBACA-C806-48AD-B735-075EFFDC0FB5}" type="datetime1">
              <a:rPr lang="en-US" smtClean="0"/>
              <a:t>7/2/2026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51530390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1401420"/>
            <a:ext cx="9140954" cy="2836729"/>
          </a:xfrm>
        </p:spPr>
        <p:txBody>
          <a:bodyPr vert="horz" lIns="91440" tIns="45720" rIns="91440" bIns="45720" rtlCol="0" anchor="b">
            <a:normAutofit/>
          </a:bodyPr>
          <a:lstStyle>
            <a:lvl1pPr>
              <a:defRPr lang="en-US" sz="32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7" y="4622197"/>
            <a:ext cx="7312153" cy="1014984"/>
          </a:xfrm>
        </p:spPr>
        <p:txBody>
          <a:bodyPr vert="horz" lIns="91440" tIns="45720" rIns="91440" bIns="45720" rtlCol="0">
            <a:normAutofit/>
          </a:bodyPr>
          <a:lstStyle>
            <a:lvl1pPr marL="0" indent="0">
              <a:buNone/>
              <a:defRPr lang="en-US" sz="24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609601" y="322731"/>
            <a:ext cx="914400" cy="286869"/>
          </a:xfrm>
        </p:spPr>
        <p:txBody>
          <a:bodyPr/>
          <a:lstStyle/>
          <a:p>
            <a:fld id="{28F25336-016D-4162-B545-E54B089028A6}" type="datetime1">
              <a:rPr lang="en-US" smtClean="0"/>
              <a:t>7/2/2026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2517649" y="322731"/>
            <a:ext cx="7150608" cy="286869"/>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0661904" y="322731"/>
            <a:ext cx="914400" cy="286869"/>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19920553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1371600"/>
            <a:ext cx="8229600" cy="2567855"/>
          </a:xfrm>
        </p:spPr>
        <p:txBody>
          <a:bodyPr anchor="b">
            <a:normAutofit/>
          </a:bodyPr>
          <a:lstStyle>
            <a:lvl1pPr algn="ctr">
              <a:defRPr sz="32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375642"/>
            <a:ext cx="7588155" cy="1029310"/>
          </a:xfrm>
        </p:spPr>
        <p:txBody>
          <a:bodyPr>
            <a:normAutofit/>
          </a:bodyPr>
          <a:lstStyle>
            <a:lvl1pPr marL="0" indent="0" algn="ctr">
              <a:buNone/>
              <a:defRPr sz="1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8CD4DBA1-4626-47FC-856E-159D7E28D490}" type="datetime1">
              <a:rPr lang="en-US" smtClean="0"/>
              <a:t>7/2/2026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2520696" y="322731"/>
            <a:ext cx="7150608" cy="286869"/>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18903327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12648" y="1417671"/>
            <a:ext cx="7909560" cy="4830729"/>
          </a:xfrm>
        </p:spPr>
        <p:txBody>
          <a:bodyPr vert="horz" lIns="91440" tIns="45720" rIns="91440" bIns="45720" rtlCol="0" anchor="b">
            <a:normAutofit/>
          </a:bodyPr>
          <a:lstStyle>
            <a:lvl1pPr>
              <a:defRPr lang="en-US" sz="3200" dirty="0">
                <a:solidFill>
                  <a:schemeClr val="tx1"/>
                </a:solidFill>
              </a:defRPr>
            </a:lvl1pPr>
          </a:lstStyle>
          <a:p>
            <a:pPr lvl="0"/>
            <a:r>
              <a:rPr lang="en-US"/>
              <a:t>Section Header</a:t>
            </a:r>
          </a:p>
        </p:txBody>
      </p:sp>
      <p:sp>
        <p:nvSpPr>
          <p:cNvPr id="3" name="Date Placeholder 2">
            <a:extLst>
              <a:ext uri="{FF2B5EF4-FFF2-40B4-BE49-F238E27FC236}">
                <a16:creationId xmlns:a16="http://schemas.microsoft.com/office/drawing/2014/main" id="{171F2818-3D93-3C9A-E504-3D8A33F2BA9D}"/>
              </a:ext>
            </a:extLst>
          </p:cNvPr>
          <p:cNvSpPr>
            <a:spLocks noGrp="1"/>
          </p:cNvSpPr>
          <p:nvPr>
            <p:ph type="dt" sz="half" idx="10"/>
          </p:nvPr>
        </p:nvSpPr>
        <p:spPr/>
        <p:txBody>
          <a:bodyPr/>
          <a:lstStyle/>
          <a:p>
            <a:fld id="{98E2C3C3-8EE0-4646-AF47-12E3116D59C3}" type="datetime1">
              <a:rPr lang="en-US" smtClean="0"/>
              <a:t>7/2/2026</a:t>
            </a:fld>
            <a:endParaRPr lang="en-US"/>
          </a:p>
        </p:txBody>
      </p:sp>
      <p:sp>
        <p:nvSpPr>
          <p:cNvPr id="7" name="Footer Placeholder 6">
            <a:extLst>
              <a:ext uri="{FF2B5EF4-FFF2-40B4-BE49-F238E27FC236}">
                <a16:creationId xmlns:a16="http://schemas.microsoft.com/office/drawing/2014/main" id="{40C970B7-D89D-4042-9AC8-32C22BDD29AD}"/>
              </a:ext>
            </a:extLst>
          </p:cNvPr>
          <p:cNvSpPr>
            <a:spLocks noGrp="1"/>
          </p:cNvSpPr>
          <p:nvPr>
            <p:ph type="ftr" sz="quarter" idx="11"/>
          </p:nvPr>
        </p:nvSpPr>
        <p:spPr/>
        <p:txBody>
          <a:bodyPr/>
          <a:lstStyle/>
          <a:p>
            <a:r>
              <a:rPr lang="en-US"/>
              <a:t>Sample Footer Text</a:t>
            </a:r>
          </a:p>
        </p:txBody>
      </p:sp>
      <p:sp>
        <p:nvSpPr>
          <p:cNvPr id="8" name="Slide Number Placeholder 7">
            <a:extLst>
              <a:ext uri="{FF2B5EF4-FFF2-40B4-BE49-F238E27FC236}">
                <a16:creationId xmlns:a16="http://schemas.microsoft.com/office/drawing/2014/main" id="{A7A35D86-D074-E057-C950-943CC0E1CBA4}"/>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45704894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8066" y="1371600"/>
            <a:ext cx="8470605" cy="1041436"/>
          </a:xfrm>
        </p:spPr>
        <p:txBody>
          <a:bodyPr anchor="t">
            <a:normAutofit/>
          </a:bodyPr>
          <a:lstStyle>
            <a:lvl1pPr>
              <a:defRPr sz="3200"/>
            </a:lvl1pPr>
          </a:lstStyle>
          <a:p>
            <a:r>
              <a:rPr lang="en-US"/>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ED252E1C-7EB3-405E-81B2-32E332CACA0F}" type="datetime1">
              <a:rPr lang="en-US" smtClean="0"/>
              <a:t>7/2/2026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09600" y="2797083"/>
            <a:ext cx="8470605" cy="3451317"/>
          </a:xfrm>
        </p:spPr>
        <p:txBody>
          <a:bodyPr>
            <a:normAutofit/>
          </a:bodyPr>
          <a:lstStyle>
            <a:lvl1pPr marL="457200" indent="-457200">
              <a:buFont typeface="+mj-lt"/>
              <a:buAutoNum type="arabicPeriod"/>
              <a:defRPr sz="1400"/>
            </a:lvl1pPr>
            <a:lvl2pPr marL="685800" indent="-4572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187326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659795" y="1371600"/>
            <a:ext cx="5916508" cy="1052105"/>
          </a:xfrm>
        </p:spPr>
        <p:txBody>
          <a:bodyPr anchor="t">
            <a:normAutofit/>
          </a:bodyPr>
          <a:lstStyle>
            <a:lvl1pPr>
              <a:defRPr sz="3200"/>
            </a:lvl1pPr>
          </a:lstStyle>
          <a:p>
            <a:r>
              <a:rPr lang="en-US"/>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09601" y="322731"/>
            <a:ext cx="914400" cy="283464"/>
          </a:xfrm>
        </p:spPr>
        <p:txBody>
          <a:bodyPr/>
          <a:lstStyle/>
          <a:p>
            <a:fld id="{1FE93670-5DDA-427C-9657-21A216413B90}" type="datetime1">
              <a:rPr lang="en-US" smtClean="0"/>
              <a:t>7/2/2026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2514600" y="322731"/>
            <a:ext cx="7162800" cy="283464"/>
          </a:xfrm>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0668000" y="322731"/>
            <a:ext cx="908304" cy="283464"/>
          </a:xfrm>
        </p:spPr>
        <p:txBody>
          <a:bodyPr/>
          <a:lstStyle/>
          <a:p>
            <a:fld id="{AEAA3239-9EA4-4A65-A281-97F994456D9F}" type="slidenum">
              <a:rPr lang="en-US" smtClean="0"/>
              <a:t>‹#›</a:t>
            </a:fld>
            <a:endParaRPr lang="en-US"/>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609600" y="1371599"/>
            <a:ext cx="4663806" cy="4876801"/>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659796" y="2807753"/>
            <a:ext cx="5916507" cy="3440647"/>
          </a:xfrm>
        </p:spPr>
        <p:txBody>
          <a:bodyPr>
            <a:normAutofit/>
          </a:bodyPr>
          <a:lstStyle>
            <a:lvl1pPr marL="457200" indent="-4572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132770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34031" y="1371600"/>
            <a:ext cx="2441448" cy="4876800"/>
          </a:xfrm>
        </p:spPr>
        <p:txBody>
          <a:bodyPr anchor="t">
            <a:normAutofit/>
          </a:bodyPr>
          <a:lstStyle>
            <a:lvl1pPr>
              <a:defRPr sz="2400"/>
            </a:lvl1pPr>
          </a:lstStyle>
          <a:p>
            <a:r>
              <a:rPr lang="en-US"/>
              <a:t>Click to edit Master title style</a:t>
            </a:r>
          </a:p>
        </p:txBody>
      </p:sp>
      <p:sp>
        <p:nvSpPr>
          <p:cNvPr id="8" name="Date Placeholder 2">
            <a:extLst>
              <a:ext uri="{FF2B5EF4-FFF2-40B4-BE49-F238E27FC236}">
                <a16:creationId xmlns:a16="http://schemas.microsoft.com/office/drawing/2014/main" id="{4C796253-2EF8-E90A-A94F-8CFC6E39EE48}"/>
              </a:ext>
            </a:extLst>
          </p:cNvPr>
          <p:cNvSpPr>
            <a:spLocks noGrp="1"/>
          </p:cNvSpPr>
          <p:nvPr>
            <p:ph type="dt" sz="half" idx="10"/>
          </p:nvPr>
        </p:nvSpPr>
        <p:spPr>
          <a:xfrm>
            <a:off x="609601" y="322731"/>
            <a:ext cx="914400" cy="286869"/>
          </a:xfrm>
        </p:spPr>
        <p:txBody>
          <a:bodyPr/>
          <a:lstStyle/>
          <a:p>
            <a:fld id="{88F73B11-D0F5-4A08-A19E-C560E2C4116F}" type="datetime1">
              <a:rPr lang="en-US" smtClean="0"/>
              <a:t>7/2/2026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2514600" y="322731"/>
            <a:ext cx="7162800" cy="286869"/>
          </a:xfrm>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0668000" y="322731"/>
            <a:ext cx="908304" cy="286869"/>
          </a:xfrm>
        </p:spPr>
        <p:txBody>
          <a:bodyPr/>
          <a:lstStyle/>
          <a:p>
            <a:fld id="{AEAA3239-9EA4-4A65-A281-97F994456D9F}" type="slidenum">
              <a:rPr lang="en-US" smtClean="0"/>
              <a:t>‹#›</a:t>
            </a:fld>
            <a:endParaRPr lang="en-US"/>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3460625" y="1371599"/>
            <a:ext cx="5272821" cy="4876801"/>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9134856" y="1371600"/>
            <a:ext cx="2441448" cy="4876800"/>
          </a:xfrm>
        </p:spPr>
        <p:txBody>
          <a:bodyPr>
            <a:normAutofit/>
          </a:bodyPr>
          <a:lstStyle>
            <a:lvl1pPr marL="457200" indent="-4572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82767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2790911" y="2133600"/>
            <a:ext cx="6623436" cy="1070776"/>
          </a:xfrm>
        </p:spPr>
        <p:txBody>
          <a:bodyPr anchor="b">
            <a:normAutofit/>
          </a:bodyPr>
          <a:lstStyle>
            <a:lvl1pPr algn="ctr">
              <a:defRPr sz="32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4761C04-CC91-4AAF-9006-A3A27BF33173}" type="datetime1">
              <a:rPr lang="en-US" smtClean="0"/>
              <a:t>7/2/2026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3768786" y="3588424"/>
            <a:ext cx="4659735" cy="1645198"/>
          </a:xfrm>
        </p:spPr>
        <p:txBody>
          <a:bodyPr/>
          <a:lstStyle>
            <a:lvl1pPr marL="0" indent="0" algn="ctr">
              <a:buNone/>
              <a:defRPr/>
            </a:lvl1pPr>
            <a:lvl2pPr marL="228600" indent="0" algn="ctr">
              <a:buNone/>
              <a:defRPr/>
            </a:lvl2pPr>
            <a:lvl3pPr marL="457200" indent="0" algn="ctr">
              <a:buNone/>
              <a:defRPr/>
            </a:lvl3pPr>
            <a:lvl4pPr marL="685800" indent="0" algn="ctr">
              <a:buNone/>
              <a:defRPr/>
            </a:lvl4pPr>
            <a:lvl5pPr marL="9144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82342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543291" y="1373986"/>
            <a:ext cx="3493858" cy="3456894"/>
          </a:xfrm>
        </p:spPr>
        <p:txBody>
          <a:bodyPr anchor="t">
            <a:normAutofit/>
          </a:bodyPr>
          <a:lstStyle>
            <a:lvl1pPr>
              <a:defRPr sz="24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05EDACB-E986-4E04-ADB1-8913384D68D3}" type="datetime1">
              <a:rPr lang="en-US" smtClean="0"/>
              <a:t>7/2/2026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1373986"/>
            <a:ext cx="4956175" cy="3461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103900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388700"/>
            <a:ext cx="3923455" cy="4083580"/>
          </a:xfrm>
        </p:spPr>
        <p:txBody>
          <a:bodyPr anchor="t">
            <a:normAutofit/>
          </a:bodyPr>
          <a:lstStyle>
            <a:lvl1pPr>
              <a:defRPr sz="24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C338E35-CB21-4D15-A87F-675D4C9EDCA4}" type="datetime1">
              <a:rPr lang="en-US" smtClean="0"/>
              <a:t>7/2/2026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4922181" y="1389134"/>
            <a:ext cx="6279220" cy="40835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12293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1371600"/>
            <a:ext cx="3496147" cy="4876800"/>
          </a:xfrm>
        </p:spPr>
        <p:txBody>
          <a:bodyPr anchor="t">
            <a:normAutofit/>
          </a:bodyPr>
          <a:lstStyle>
            <a:lvl1pPr>
              <a:defRPr sz="24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71CA9EE-AFE9-47E0-9F22-915E0A45E5AF}" type="datetime1">
              <a:rPr lang="en-US" smtClean="0"/>
              <a:t>7/2/2026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94872" y="1371600"/>
            <a:ext cx="7081431"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796598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09600" y="1371600"/>
            <a:ext cx="3349754" cy="2721451"/>
          </a:xfrm>
        </p:spPr>
        <p:txBody>
          <a:bodyPr anchor="t">
            <a:normAutofit/>
          </a:bodyPr>
          <a:lstStyle>
            <a:lvl1pPr>
              <a:defRPr sz="24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609600" y="322731"/>
            <a:ext cx="914400" cy="286869"/>
          </a:xfrm>
        </p:spPr>
        <p:txBody>
          <a:bodyPr/>
          <a:lstStyle/>
          <a:p>
            <a:fld id="{7C504BF7-6B14-4333-B52B-ADBC1BCF47B5}" type="datetime1">
              <a:rPr lang="en-US" smtClean="0"/>
              <a:t>7/2/2026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343402" y="1371600"/>
            <a:ext cx="7232901" cy="5181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28494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09600" y="1371600"/>
            <a:ext cx="4352926" cy="766774"/>
          </a:xfrm>
        </p:spPr>
        <p:txBody>
          <a:bodyPr anchor="t">
            <a:normAutofit/>
          </a:bodyPr>
          <a:lstStyle>
            <a:lvl1pPr>
              <a:defRPr sz="2400"/>
            </a:lvl1pPr>
          </a:lstStyle>
          <a:p>
            <a:r>
              <a:rPr lang="en-US"/>
              <a:t>Click to edit Master title style</a:t>
            </a:r>
          </a:p>
        </p:txBody>
      </p:sp>
      <p:sp>
        <p:nvSpPr>
          <p:cNvPr id="7" name="Subtitle 2">
            <a:extLst>
              <a:ext uri="{FF2B5EF4-FFF2-40B4-BE49-F238E27FC236}">
                <a16:creationId xmlns:a16="http://schemas.microsoft.com/office/drawing/2014/main" id="{684DE9B9-A2D7-1C5E-03A8-327B24C29FD9}"/>
              </a:ext>
            </a:extLst>
          </p:cNvPr>
          <p:cNvSpPr>
            <a:spLocks noGrp="1"/>
          </p:cNvSpPr>
          <p:nvPr>
            <p:ph type="subTitle" idx="1"/>
          </p:nvPr>
        </p:nvSpPr>
        <p:spPr>
          <a:xfrm>
            <a:off x="634029" y="2522423"/>
            <a:ext cx="4328497" cy="3700576"/>
          </a:xfrm>
        </p:spPr>
        <p:txBody>
          <a:bodyPr vert="horz" lIns="91440" tIns="45720" rIns="91440" bIns="45720" rtlCol="0" anchor="b">
            <a:normAutofit/>
          </a:bodyPr>
          <a:lstStyle>
            <a:lvl1pPr marL="0" indent="0">
              <a:buNone/>
              <a:defRPr lang="en-US" sz="14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609600" y="322731"/>
            <a:ext cx="914400" cy="286869"/>
          </a:xfrm>
        </p:spPr>
        <p:txBody>
          <a:bodyPr/>
          <a:lstStyle/>
          <a:p>
            <a:fld id="{C1C21BA4-3737-442B-A21A-11EEBBB51C57}" type="datetime1">
              <a:rPr lang="en-US" smtClean="0"/>
              <a:t>7/2/2026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114682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50289" y="1371601"/>
            <a:ext cx="6632111" cy="606888"/>
          </a:xfrm>
        </p:spPr>
        <p:txBody>
          <a:bodyPr anchor="t"/>
          <a:lstStyle/>
          <a:p>
            <a:r>
              <a:rPr lang="en-US"/>
              <a:t>Click to edit Master title style</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609600" y="322731"/>
            <a:ext cx="914400" cy="283464"/>
          </a:xfrm>
        </p:spPr>
        <p:txBody>
          <a:bodyPr/>
          <a:lstStyle/>
          <a:p>
            <a:fld id="{8EF3DE08-A0D1-4FD8-A862-5499266B124D}" type="datetime1">
              <a:rPr lang="en-US" smtClean="0"/>
              <a:t>7/2/2026</a:t>
            </a:fld>
            <a:endParaRPr lang="en-US"/>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2514600" y="322731"/>
            <a:ext cx="7162800" cy="283464"/>
          </a:xfrm>
        </p:spPr>
        <p:txBody>
          <a:bodyPr/>
          <a:lstStyle/>
          <a:p>
            <a:r>
              <a:rPr lang="en-US"/>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0661904" y="322731"/>
            <a:ext cx="914400" cy="283464"/>
          </a:xfrm>
        </p:spPr>
        <p:txBody>
          <a:bodyPr/>
          <a:lstStyle/>
          <a:p>
            <a:fld id="{AEAA3239-9EA4-4A65-A281-97F994456D9F}" type="slidenum">
              <a:rPr lang="en-US" smtClean="0"/>
              <a:t>‹#›</a:t>
            </a:fld>
            <a:endParaRPr lang="en-US"/>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609600" y="1371599"/>
            <a:ext cx="3950854" cy="48768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950290" y="2362534"/>
            <a:ext cx="6626014" cy="39015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92166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1371599"/>
            <a:ext cx="6632111" cy="606888"/>
          </a:xfrm>
        </p:spPr>
        <p:txBody>
          <a:bodyPr anchor="t"/>
          <a:lstStyle/>
          <a:p>
            <a:r>
              <a:rPr lang="en-US"/>
              <a:t>Click to edit Master title style</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609600" y="322731"/>
            <a:ext cx="914400" cy="283464"/>
          </a:xfrm>
        </p:spPr>
        <p:txBody>
          <a:bodyPr/>
          <a:lstStyle/>
          <a:p>
            <a:fld id="{6C5A15EF-D72C-40D5-8663-2C77F9B42EC1}" type="datetime1">
              <a:rPr lang="en-US" smtClean="0"/>
              <a:t>7/2/2026</a:t>
            </a:fld>
            <a:endParaRPr lang="en-US"/>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2514600" y="322731"/>
            <a:ext cx="7162799" cy="283464"/>
          </a:xfrm>
        </p:spPr>
        <p:txBody>
          <a:bodyPr/>
          <a:lstStyle/>
          <a:p>
            <a:r>
              <a:rPr lang="en-US"/>
              <a:t>Sample Footer Text</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0653334" y="322731"/>
            <a:ext cx="914400" cy="283464"/>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4" y="2362534"/>
            <a:ext cx="6631984" cy="38858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13">
            <a:extLst>
              <a:ext uri="{FF2B5EF4-FFF2-40B4-BE49-F238E27FC236}">
                <a16:creationId xmlns:a16="http://schemas.microsoft.com/office/drawing/2014/main" id="{D62B7BD4-B0D6-F90A-8AD2-9FA1574A17A8}"/>
              </a:ext>
            </a:extLst>
          </p:cNvPr>
          <p:cNvSpPr>
            <a:spLocks noGrp="1"/>
          </p:cNvSpPr>
          <p:nvPr>
            <p:ph type="pic" sz="quarter" idx="18" hasCustomPrompt="1"/>
          </p:nvPr>
        </p:nvSpPr>
        <p:spPr>
          <a:xfrm>
            <a:off x="7616880" y="1371599"/>
            <a:ext cx="3950854" cy="48768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235021126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10118" y="1371600"/>
            <a:ext cx="7172282" cy="606886"/>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609600" y="322731"/>
            <a:ext cx="914400" cy="283464"/>
          </a:xfrm>
        </p:spPr>
        <p:txBody>
          <a:bodyPr/>
          <a:lstStyle/>
          <a:p>
            <a:fld id="{D56F8A71-DDE0-43CA-81C3-EA9C4963E6AE}" type="datetime1">
              <a:rPr lang="en-US" smtClean="0"/>
              <a:t>7/2/2026</a:t>
            </a:fld>
            <a:endParaRPr lang="en-US"/>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2514600" y="322731"/>
            <a:ext cx="7162800" cy="283464"/>
          </a:xfrm>
        </p:spPr>
        <p:txBody>
          <a:bodyPr/>
          <a:lstStyle/>
          <a:p>
            <a:r>
              <a:rPr lang="en-US"/>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0668000" y="322731"/>
            <a:ext cx="914400" cy="283464"/>
          </a:xfr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600" y="1371600"/>
            <a:ext cx="3413760" cy="48768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410118" y="2362534"/>
            <a:ext cx="7172282" cy="38858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702415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1371600"/>
            <a:ext cx="7166187" cy="606886"/>
          </a:xfrm>
        </p:spPr>
        <p:txBody>
          <a:bodyPr anchor="t"/>
          <a:lstStyle/>
          <a:p>
            <a:r>
              <a:rPr lang="en-US"/>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609600" y="322731"/>
            <a:ext cx="914400" cy="283464"/>
          </a:xfrm>
        </p:spPr>
        <p:txBody>
          <a:bodyPr/>
          <a:lstStyle/>
          <a:p>
            <a:fld id="{E525A034-19B5-40C2-A08C-916D805B8A45}" type="datetime1">
              <a:rPr lang="en-US" smtClean="0"/>
              <a:t>7/2/2026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2514600" y="322731"/>
            <a:ext cx="7162800" cy="283464"/>
          </a:xfrm>
        </p:spPr>
        <p:txBody>
          <a:bodyPr/>
          <a:lstStyle/>
          <a:p>
            <a:r>
              <a:rPr lang="en-US"/>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664953" y="322731"/>
            <a:ext cx="914400" cy="283464"/>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2362534"/>
            <a:ext cx="7166188" cy="38858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10">
            <a:extLst>
              <a:ext uri="{FF2B5EF4-FFF2-40B4-BE49-F238E27FC236}">
                <a16:creationId xmlns:a16="http://schemas.microsoft.com/office/drawing/2014/main" id="{3B8151E2-ED8A-E9B1-A83A-CF01A37B5F98}"/>
              </a:ext>
            </a:extLst>
          </p:cNvPr>
          <p:cNvSpPr>
            <a:spLocks noGrp="1"/>
          </p:cNvSpPr>
          <p:nvPr>
            <p:ph type="pic" sz="quarter" idx="13" hasCustomPrompt="1"/>
          </p:nvPr>
        </p:nvSpPr>
        <p:spPr>
          <a:xfrm>
            <a:off x="8165593" y="1373529"/>
            <a:ext cx="3413760" cy="48768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377416083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904077" y="1371599"/>
            <a:ext cx="4667987" cy="606887"/>
          </a:xfrm>
        </p:spPr>
        <p:txBody>
          <a:bodyPr anchor="t">
            <a:normAutofit/>
          </a:bodyPr>
          <a:lstStyle>
            <a:lvl1pPr>
              <a:defRPr sz="2400"/>
            </a:lvl1pPr>
          </a:lstStyle>
          <a:p>
            <a:r>
              <a:rPr lang="en-US"/>
              <a:t>Click to edit Master title style</a:t>
            </a:r>
          </a:p>
        </p:txBody>
      </p:sp>
      <p:sp>
        <p:nvSpPr>
          <p:cNvPr id="9" name="Date Placeholder 4">
            <a:extLst>
              <a:ext uri="{FF2B5EF4-FFF2-40B4-BE49-F238E27FC236}">
                <a16:creationId xmlns:a16="http://schemas.microsoft.com/office/drawing/2014/main" id="{ADD95619-B63B-77E6-BE04-262FAAD12CB4}"/>
              </a:ext>
            </a:extLst>
          </p:cNvPr>
          <p:cNvSpPr>
            <a:spLocks noGrp="1"/>
          </p:cNvSpPr>
          <p:nvPr>
            <p:ph type="dt" sz="half" idx="10"/>
          </p:nvPr>
        </p:nvSpPr>
        <p:spPr>
          <a:xfrm>
            <a:off x="609600" y="322731"/>
            <a:ext cx="914400" cy="283464"/>
          </a:xfrm>
        </p:spPr>
        <p:txBody>
          <a:bodyPr/>
          <a:lstStyle>
            <a:lvl1pPr>
              <a:defRPr>
                <a:solidFill>
                  <a:schemeClr val="tx1"/>
                </a:solidFill>
                <a:effectLst/>
              </a:defRPr>
            </a:lvl1pPr>
          </a:lstStyle>
          <a:p>
            <a:fld id="{D2C5EE04-1B51-44BB-A7D3-16AEE79C4983}" type="datetime1">
              <a:rPr lang="en-US" smtClean="0"/>
              <a:t>7/2/2026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514600" y="322731"/>
            <a:ext cx="7162800" cy="283464"/>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668001" y="322731"/>
            <a:ext cx="914400" cy="283464"/>
          </a:xfr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599" y="1371600"/>
            <a:ext cx="5882642" cy="48768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906805" y="2362535"/>
            <a:ext cx="4675596" cy="38858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6836703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9" y="1371600"/>
            <a:ext cx="4700225" cy="606887"/>
          </a:xfrm>
        </p:spPr>
        <p:txBody>
          <a:bodyPr anchor="t">
            <a:normAutofit/>
          </a:bodyPr>
          <a:lstStyle>
            <a:lvl1pPr>
              <a:defRPr sz="2400"/>
            </a:lvl1pPr>
          </a:lstStyle>
          <a:p>
            <a:r>
              <a:rPr lang="en-US"/>
              <a:t>Click to edit Master title style</a:t>
            </a:r>
          </a:p>
        </p:txBody>
      </p:sp>
      <p:sp>
        <p:nvSpPr>
          <p:cNvPr id="10" name="Date Placeholder 4">
            <a:extLst>
              <a:ext uri="{FF2B5EF4-FFF2-40B4-BE49-F238E27FC236}">
                <a16:creationId xmlns:a16="http://schemas.microsoft.com/office/drawing/2014/main" id="{84676EBB-6E0A-AD72-143B-39A640FF3585}"/>
              </a:ext>
            </a:extLst>
          </p:cNvPr>
          <p:cNvSpPr>
            <a:spLocks noGrp="1"/>
          </p:cNvSpPr>
          <p:nvPr>
            <p:ph type="dt" sz="half" idx="10"/>
          </p:nvPr>
        </p:nvSpPr>
        <p:spPr>
          <a:xfrm>
            <a:off x="609600" y="322731"/>
            <a:ext cx="914400" cy="283464"/>
          </a:xfrm>
        </p:spPr>
        <p:txBody>
          <a:bodyPr/>
          <a:lstStyle>
            <a:lvl1pPr>
              <a:defRPr>
                <a:solidFill>
                  <a:schemeClr val="tx1"/>
                </a:solidFill>
              </a:defRPr>
            </a:lvl1pPr>
          </a:lstStyle>
          <a:p>
            <a:fld id="{E79D7598-9667-4FA1-B20E-133F7DF30C66}" type="datetime1">
              <a:rPr lang="en-US" smtClean="0"/>
              <a:t>7/2/2026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514600" y="322731"/>
            <a:ext cx="7162800" cy="283464"/>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668000" y="322731"/>
            <a:ext cx="914400" cy="283464"/>
          </a:xfrm>
        </p:spPr>
        <p:txBody>
          <a:bodyPr/>
          <a:lstStyle>
            <a:lvl1pPr>
              <a:defRPr>
                <a:solidFill>
                  <a:schemeClr val="tx1"/>
                </a:solidFill>
                <a:effectLst/>
              </a:defRPr>
            </a:lvl1pPr>
          </a:lstStyle>
          <a:p>
            <a:fld id="{AEAA3239-9EA4-4A65-A281-97F994456D9F}" type="slidenum">
              <a:rPr lang="en-US" smtClean="0"/>
              <a:pPr/>
              <a:t>‹#›</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362534"/>
            <a:ext cx="4700225" cy="38858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10">
            <a:extLst>
              <a:ext uri="{FF2B5EF4-FFF2-40B4-BE49-F238E27FC236}">
                <a16:creationId xmlns:a16="http://schemas.microsoft.com/office/drawing/2014/main" id="{87DB94FD-8F2A-F0DB-71EB-3565077D4A20}"/>
              </a:ext>
            </a:extLst>
          </p:cNvPr>
          <p:cNvSpPr>
            <a:spLocks noGrp="1"/>
          </p:cNvSpPr>
          <p:nvPr>
            <p:ph type="pic" sz="quarter" idx="15" hasCustomPrompt="1"/>
          </p:nvPr>
        </p:nvSpPr>
        <p:spPr>
          <a:xfrm>
            <a:off x="5699758" y="1371600"/>
            <a:ext cx="5882642" cy="48768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294176574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12663" y="1371599"/>
            <a:ext cx="3363514" cy="914401"/>
          </a:xfrm>
        </p:spPr>
        <p:txBody>
          <a:bodyPr anchor="t">
            <a:normAutofit/>
          </a:bodyPr>
          <a:lstStyle>
            <a:lvl1pPr>
              <a:defRPr sz="2400"/>
            </a:lvl1pPr>
          </a:lstStyle>
          <a:p>
            <a:r>
              <a:rPr lang="en-US"/>
              <a:t>Click to edit Master title style</a:t>
            </a:r>
          </a:p>
        </p:txBody>
      </p:sp>
      <p:sp>
        <p:nvSpPr>
          <p:cNvPr id="6" name="Date Placeholder 3">
            <a:extLst>
              <a:ext uri="{FF2B5EF4-FFF2-40B4-BE49-F238E27FC236}">
                <a16:creationId xmlns:a16="http://schemas.microsoft.com/office/drawing/2014/main" id="{CBA07C19-A01D-B0B9-930B-9E9E7D2E653C}"/>
              </a:ext>
            </a:extLst>
          </p:cNvPr>
          <p:cNvSpPr>
            <a:spLocks noGrp="1"/>
          </p:cNvSpPr>
          <p:nvPr>
            <p:ph type="dt" sz="half" idx="15"/>
          </p:nvPr>
        </p:nvSpPr>
        <p:spPr>
          <a:xfrm>
            <a:off x="609600" y="322731"/>
            <a:ext cx="914400" cy="283464"/>
          </a:xfrm>
        </p:spPr>
        <p:txBody>
          <a:bodyPr/>
          <a:lstStyle/>
          <a:p>
            <a:fld id="{E0F4D2D3-E754-452C-996E-A69280848F28}" type="datetime1">
              <a:rPr lang="en-US" smtClean="0"/>
              <a:t>7/2/2026</a:t>
            </a:fld>
            <a:endParaRPr lang="en-US"/>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2514600" y="322731"/>
            <a:ext cx="7162799" cy="283464"/>
          </a:xfrm>
        </p:spPr>
        <p:txBody>
          <a:bodyPr/>
          <a:lstStyle/>
          <a:p>
            <a:r>
              <a:rPr lang="en-US"/>
              <a:t>Sample Footer Text</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0661903" y="322731"/>
            <a:ext cx="914400" cy="283464"/>
          </a:xfr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600" y="1371600"/>
            <a:ext cx="7197978" cy="48768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8887" y="2670047"/>
            <a:ext cx="3363513" cy="35783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2412087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1371599"/>
            <a:ext cx="3363513" cy="914401"/>
          </a:xfrm>
        </p:spPr>
        <p:txBody>
          <a:bodyPr anchor="t">
            <a:normAutofit/>
          </a:bodyPr>
          <a:lstStyle>
            <a:lvl1pPr>
              <a:defRPr sz="2400"/>
            </a:lvl1pPr>
          </a:lstStyle>
          <a:p>
            <a:r>
              <a:rPr lang="en-US"/>
              <a:t>Click to edit Master title style</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609600" y="322731"/>
            <a:ext cx="914400" cy="283464"/>
          </a:xfrm>
        </p:spPr>
        <p:txBody>
          <a:bodyPr/>
          <a:lstStyle/>
          <a:p>
            <a:fld id="{17A20D89-EAE3-437D-A562-62F383E1F1E4}" type="datetime1">
              <a:rPr lang="en-US" smtClean="0"/>
              <a:t>7/2/2026</a:t>
            </a:fld>
            <a:endParaRPr lang="en-US"/>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2514600" y="322731"/>
            <a:ext cx="7162800" cy="283464"/>
          </a:xfrm>
        </p:spPr>
        <p:txBody>
          <a:bodyPr/>
          <a:lstStyle/>
          <a:p>
            <a:r>
              <a:rPr lang="en-US"/>
              <a:t>Sample Footer Text</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0661776" y="322731"/>
            <a:ext cx="914400" cy="283464"/>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825" y="2670047"/>
            <a:ext cx="3363386" cy="35783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10">
            <a:extLst>
              <a:ext uri="{FF2B5EF4-FFF2-40B4-BE49-F238E27FC236}">
                <a16:creationId xmlns:a16="http://schemas.microsoft.com/office/drawing/2014/main" id="{158FD965-81B2-7E47-FC2D-2FFFA61C3D06}"/>
              </a:ext>
            </a:extLst>
          </p:cNvPr>
          <p:cNvSpPr>
            <a:spLocks noGrp="1"/>
          </p:cNvSpPr>
          <p:nvPr>
            <p:ph type="pic" sz="quarter" idx="18" hasCustomPrompt="1"/>
          </p:nvPr>
        </p:nvSpPr>
        <p:spPr>
          <a:xfrm>
            <a:off x="4378198" y="1371600"/>
            <a:ext cx="7197978" cy="48768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28002781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88061" y="1371600"/>
            <a:ext cx="2699254" cy="1836503"/>
          </a:xfrm>
        </p:spPr>
        <p:txBody>
          <a:bodyPr anchor="t"/>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09600" y="322731"/>
            <a:ext cx="914400" cy="283464"/>
          </a:xfrm>
        </p:spPr>
        <p:txBody>
          <a:bodyPr/>
          <a:lstStyle>
            <a:lvl1pPr>
              <a:defRPr>
                <a:solidFill>
                  <a:schemeClr val="tx1"/>
                </a:solidFill>
                <a:effectLst/>
              </a:defRPr>
            </a:lvl1pPr>
          </a:lstStyle>
          <a:p>
            <a:fld id="{D481F196-B1D0-4451-BD57-0DCCBF9A6C9D}" type="datetime1">
              <a:rPr lang="en-US" smtClean="0"/>
              <a:t>7/2/2026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514601" y="322731"/>
            <a:ext cx="7162800" cy="283464"/>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668001" y="322731"/>
            <a:ext cx="914400" cy="283464"/>
          </a:xfrm>
        </p:spPr>
        <p:txBody>
          <a:bodyPr/>
          <a:lstStyle/>
          <a:p>
            <a:fld id="{AEAA3239-9EA4-4A65-A281-97F994456D9F}" type="slidenum">
              <a:rPr lang="en-US" smtClean="0"/>
              <a:t>‹#›</a:t>
            </a:fld>
            <a:endParaRPr lang="en-US"/>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615697" y="1371600"/>
            <a:ext cx="7885606" cy="48768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83147" y="3592150"/>
            <a:ext cx="2699254"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661407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1371600"/>
            <a:ext cx="2699254" cy="1858941"/>
          </a:xfrm>
        </p:spPr>
        <p:txBody>
          <a:bodyPr anchor="t"/>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09600" y="322731"/>
            <a:ext cx="914400" cy="283464"/>
          </a:xfrm>
        </p:spPr>
        <p:txBody>
          <a:bodyPr/>
          <a:lstStyle>
            <a:lvl1pPr>
              <a:defRPr>
                <a:solidFill>
                  <a:schemeClr val="tx1"/>
                </a:solidFill>
                <a:effectLst/>
              </a:defRPr>
            </a:lvl1pPr>
          </a:lstStyle>
          <a:p>
            <a:fld id="{E2505D57-3CC9-48CD-A7D7-2BE3E605D0A5}" type="datetime1">
              <a:rPr lang="en-US" smtClean="0"/>
              <a:t>7/2/2026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514600" y="322731"/>
            <a:ext cx="7162800" cy="283464"/>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668000" y="322731"/>
            <a:ext cx="914400" cy="283464"/>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6691" y="3592150"/>
            <a:ext cx="2693346"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9">
            <a:extLst>
              <a:ext uri="{FF2B5EF4-FFF2-40B4-BE49-F238E27FC236}">
                <a16:creationId xmlns:a16="http://schemas.microsoft.com/office/drawing/2014/main" id="{7A8F660F-60A6-785B-047B-B48856C7BBFC}"/>
              </a:ext>
            </a:extLst>
          </p:cNvPr>
          <p:cNvSpPr>
            <a:spLocks noGrp="1"/>
          </p:cNvSpPr>
          <p:nvPr>
            <p:ph type="pic" sz="quarter" idx="15" hasCustomPrompt="1"/>
          </p:nvPr>
        </p:nvSpPr>
        <p:spPr>
          <a:xfrm>
            <a:off x="3696794" y="1371600"/>
            <a:ext cx="7885606" cy="48768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362107483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5012267"/>
            <a:ext cx="4019522" cy="1236133"/>
          </a:xfrm>
        </p:spPr>
        <p:txBody>
          <a:bodyPr anchor="t">
            <a:normAutofit/>
          </a:bodyPr>
          <a:lstStyle>
            <a:lvl1pPr>
              <a:defRPr sz="2400"/>
            </a:lvl1pPr>
          </a:lstStyle>
          <a:p>
            <a:r>
              <a:rPr lang="en-US"/>
              <a:t>Click to edit Master title style</a:t>
            </a:r>
          </a:p>
        </p:txBody>
      </p:sp>
      <p:sp>
        <p:nvSpPr>
          <p:cNvPr id="12" name="Date Placeholder 4">
            <a:extLst>
              <a:ext uri="{FF2B5EF4-FFF2-40B4-BE49-F238E27FC236}">
                <a16:creationId xmlns:a16="http://schemas.microsoft.com/office/drawing/2014/main" id="{2D9E4C7C-63E4-6DA5-5108-15D4DA6D0607}"/>
              </a:ext>
            </a:extLst>
          </p:cNvPr>
          <p:cNvSpPr>
            <a:spLocks noGrp="1"/>
          </p:cNvSpPr>
          <p:nvPr>
            <p:ph type="dt" sz="half" idx="10"/>
          </p:nvPr>
        </p:nvSpPr>
        <p:spPr>
          <a:xfrm>
            <a:off x="609600" y="322731"/>
            <a:ext cx="914400" cy="286869"/>
          </a:xfrm>
        </p:spPr>
        <p:txBody>
          <a:bodyPr/>
          <a:lstStyle/>
          <a:p>
            <a:fld id="{3F2E167B-0B78-4B36-8A57-49085AADF134}" type="datetime1">
              <a:rPr lang="en-US" smtClean="0"/>
              <a:t>7/2/2026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599" y="1371600"/>
            <a:ext cx="10966705" cy="3256619"/>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018927" y="5012267"/>
            <a:ext cx="6563474" cy="1236133"/>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2019962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4205330"/>
            <a:ext cx="3044954" cy="2019586"/>
          </a:xfrm>
        </p:spPr>
        <p:txBody>
          <a:bodyPr anchor="t">
            <a:normAutofit/>
          </a:bodyPr>
          <a:lstStyle>
            <a:lvl1pPr>
              <a:defRPr sz="2400"/>
            </a:lvl1pPr>
          </a:lstStyle>
          <a:p>
            <a:r>
              <a:rPr lang="en-US"/>
              <a:t>Click to edit Master title style</a:t>
            </a:r>
          </a:p>
        </p:txBody>
      </p:sp>
      <p:sp>
        <p:nvSpPr>
          <p:cNvPr id="9" name="Date Placeholder 4">
            <a:extLst>
              <a:ext uri="{FF2B5EF4-FFF2-40B4-BE49-F238E27FC236}">
                <a16:creationId xmlns:a16="http://schemas.microsoft.com/office/drawing/2014/main" id="{E59D63EA-A363-194D-0D29-EB63BC89E3E3}"/>
              </a:ext>
            </a:extLst>
          </p:cNvPr>
          <p:cNvSpPr>
            <a:spLocks noGrp="1"/>
          </p:cNvSpPr>
          <p:nvPr>
            <p:ph type="dt" sz="half" idx="10"/>
          </p:nvPr>
        </p:nvSpPr>
        <p:spPr>
          <a:xfrm>
            <a:off x="609600" y="322731"/>
            <a:ext cx="914400" cy="286869"/>
          </a:xfrm>
        </p:spPr>
        <p:txBody>
          <a:bodyPr/>
          <a:lstStyle/>
          <a:p>
            <a:fld id="{B9462E82-6E33-4AEF-AE7B-DF7C6F462D56}" type="datetime1">
              <a:rPr lang="en-US" smtClean="0"/>
              <a:t>7/2/2026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599" y="1371600"/>
            <a:ext cx="10966705" cy="2449683"/>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44358" y="4205331"/>
            <a:ext cx="7538041" cy="201958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5302966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600" y="1390892"/>
            <a:ext cx="3021873" cy="1773540"/>
          </a:xfrm>
        </p:spPr>
        <p:txBody>
          <a:bodyPr anchor="t">
            <a:normAutofit/>
          </a:bodyPr>
          <a:lstStyle>
            <a:lvl1pPr>
              <a:defRPr sz="28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09600" y="322731"/>
            <a:ext cx="914400" cy="283464"/>
          </a:xfrm>
        </p:spPr>
        <p:txBody>
          <a:bodyPr/>
          <a:lstStyle/>
          <a:p>
            <a:fld id="{83BF6E84-C156-49F4-8E82-3F8A64544B22}" type="datetime1">
              <a:rPr lang="en-US" smtClean="0"/>
              <a:t>7/2/2026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514600" y="322731"/>
            <a:ext cx="7162800" cy="283464"/>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668000" y="322731"/>
            <a:ext cx="914400" cy="283464"/>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1390891"/>
            <a:ext cx="7460029" cy="233045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EDB92F6E-55FC-C88B-734D-26D3B9923E69}"/>
              </a:ext>
            </a:extLst>
          </p:cNvPr>
          <p:cNvSpPr>
            <a:spLocks noGrp="1"/>
          </p:cNvSpPr>
          <p:nvPr>
            <p:ph type="pic" sz="quarter" idx="13" hasCustomPrompt="1"/>
          </p:nvPr>
        </p:nvSpPr>
        <p:spPr>
          <a:xfrm>
            <a:off x="609599" y="4127577"/>
            <a:ext cx="10972801" cy="2120823"/>
          </a:xfrm>
          <a:custGeom>
            <a:avLst/>
            <a:gdLst>
              <a:gd name="connsiteX0" fmla="*/ 0 w 12192000"/>
              <a:gd name="connsiteY0" fmla="*/ 0 h 3221477"/>
              <a:gd name="connsiteX1" fmla="*/ 12192000 w 12192000"/>
              <a:gd name="connsiteY1" fmla="*/ 0 h 3221477"/>
              <a:gd name="connsiteX2" fmla="*/ 12192000 w 12192000"/>
              <a:gd name="connsiteY2" fmla="*/ 3221477 h 3221477"/>
              <a:gd name="connsiteX3" fmla="*/ 0 w 12192000"/>
              <a:gd name="connsiteY3" fmla="*/ 3221477 h 3221477"/>
            </a:gdLst>
            <a:ahLst/>
            <a:cxnLst>
              <a:cxn ang="0">
                <a:pos x="connsiteX0" y="connsiteY0"/>
              </a:cxn>
              <a:cxn ang="0">
                <a:pos x="connsiteX1" y="connsiteY1"/>
              </a:cxn>
              <a:cxn ang="0">
                <a:pos x="connsiteX2" y="connsiteY2"/>
              </a:cxn>
              <a:cxn ang="0">
                <a:pos x="connsiteX3" y="connsiteY3"/>
              </a:cxn>
            </a:cxnLst>
            <a:rect l="l" t="t" r="r" b="b"/>
            <a:pathLst>
              <a:path w="12192000" h="3221477">
                <a:moveTo>
                  <a:pt x="0" y="0"/>
                </a:moveTo>
                <a:lnTo>
                  <a:pt x="12192000" y="0"/>
                </a:lnTo>
                <a:lnTo>
                  <a:pt x="12192000" y="3221477"/>
                </a:lnTo>
                <a:lnTo>
                  <a:pt x="0" y="3221477"/>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383914874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1371600"/>
            <a:ext cx="10969753" cy="745559"/>
          </a:xfrm>
        </p:spPr>
        <p:txBody>
          <a:bodyPr anchor="t"/>
          <a:lstStyle/>
          <a:p>
            <a:r>
              <a:rPr lang="en-US"/>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609600" y="322731"/>
            <a:ext cx="914400" cy="283464"/>
          </a:xfrm>
        </p:spPr>
        <p:txBody>
          <a:bodyPr/>
          <a:lstStyle/>
          <a:p>
            <a:fld id="{001F9C0A-11C5-40F2-BD0E-27AA70E2625D}" type="datetime1">
              <a:rPr lang="en-US" smtClean="0"/>
              <a:t>7/2/2026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2514600" y="322731"/>
            <a:ext cx="7162800" cy="283464"/>
          </a:xfrm>
        </p:spPr>
        <p:txBody>
          <a:bodyPr/>
          <a:lstStyle/>
          <a:p>
            <a:r>
              <a:rPr lang="en-US"/>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664952" y="322731"/>
            <a:ext cx="914400" cy="283464"/>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2501206"/>
            <a:ext cx="4513079" cy="3747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5512485" y="2501206"/>
            <a:ext cx="6066867" cy="3747194"/>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defRPr lang="en-US" dirty="0"/>
            </a:lvl1pPr>
          </a:lstStyle>
          <a:p>
            <a:pPr marL="0" lvl="0" indent="0">
              <a:buNone/>
            </a:pPr>
            <a:r>
              <a:rPr lang="en-US"/>
              <a:t>   </a:t>
            </a:r>
          </a:p>
        </p:txBody>
      </p:sp>
    </p:spTree>
    <p:extLst>
      <p:ext uri="{BB962C8B-B14F-4D97-AF65-F5344CB8AC3E}">
        <p14:creationId xmlns:p14="http://schemas.microsoft.com/office/powerpoint/2010/main" val="300696475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1371600"/>
            <a:ext cx="10969753" cy="745560"/>
          </a:xfrm>
        </p:spPr>
        <p:txBody>
          <a:bodyPr anchor="t"/>
          <a:lstStyle/>
          <a:p>
            <a:r>
              <a:rPr lang="en-US"/>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609600" y="322731"/>
            <a:ext cx="914400" cy="283464"/>
          </a:xfrm>
        </p:spPr>
        <p:txBody>
          <a:bodyPr/>
          <a:lstStyle/>
          <a:p>
            <a:fld id="{9CDFB84F-677F-480D-99C2-22BB3A82E4AD}" type="datetime1">
              <a:rPr lang="en-US" smtClean="0"/>
              <a:t>7/2/2026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2514600" y="322731"/>
            <a:ext cx="7162800" cy="283464"/>
          </a:xfrm>
        </p:spPr>
        <p:txBody>
          <a:bodyPr/>
          <a:lstStyle/>
          <a:p>
            <a:r>
              <a:rPr lang="en-US"/>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667999" y="322731"/>
            <a:ext cx="914400" cy="283464"/>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2501206"/>
            <a:ext cx="4931835" cy="3747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Picture Placeholder 5">
            <a:extLst>
              <a:ext uri="{FF2B5EF4-FFF2-40B4-BE49-F238E27FC236}">
                <a16:creationId xmlns:a16="http://schemas.microsoft.com/office/drawing/2014/main" id="{71A5194B-746E-D0FD-A7D1-71D10560BCCE}"/>
              </a:ext>
            </a:extLst>
          </p:cNvPr>
          <p:cNvSpPr>
            <a:spLocks noGrp="1"/>
          </p:cNvSpPr>
          <p:nvPr>
            <p:ph type="pic" sz="quarter" idx="13" hasCustomPrompt="1"/>
          </p:nvPr>
        </p:nvSpPr>
        <p:spPr>
          <a:xfrm>
            <a:off x="5931240" y="2501206"/>
            <a:ext cx="5651159" cy="3747194"/>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defRPr lang="en-US" dirty="0"/>
            </a:lvl1pPr>
          </a:lstStyle>
          <a:p>
            <a:pPr marL="0" lvl="0" indent="0">
              <a:buNone/>
            </a:pPr>
            <a:r>
              <a:rPr lang="en-US"/>
              <a:t>   </a:t>
            </a:r>
          </a:p>
        </p:txBody>
      </p:sp>
    </p:spTree>
    <p:extLst>
      <p:ext uri="{BB962C8B-B14F-4D97-AF65-F5344CB8AC3E}">
        <p14:creationId xmlns:p14="http://schemas.microsoft.com/office/powerpoint/2010/main" val="250818714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1371600"/>
            <a:ext cx="10969753" cy="745558"/>
          </a:xfrm>
        </p:spPr>
        <p:txBody>
          <a:bodyPr anchor="t"/>
          <a:lstStyle/>
          <a:p>
            <a:r>
              <a:rPr lang="en-US"/>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609600" y="322731"/>
            <a:ext cx="914400" cy="283464"/>
          </a:xfrm>
        </p:spPr>
        <p:txBody>
          <a:bodyPr/>
          <a:lstStyle/>
          <a:p>
            <a:fld id="{1C640349-FC90-47D1-9F46-4D34EA792223}" type="datetime1">
              <a:rPr lang="en-US" smtClean="0"/>
              <a:t>7/2/2026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2514600" y="322731"/>
            <a:ext cx="7162800" cy="283464"/>
          </a:xfrm>
        </p:spPr>
        <p:txBody>
          <a:bodyPr/>
          <a:lstStyle/>
          <a:p>
            <a:r>
              <a:rPr lang="en-US"/>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668000" y="322731"/>
            <a:ext cx="914400" cy="283464"/>
          </a:xfrm>
        </p:spPr>
        <p:txBody>
          <a:bodyPr/>
          <a:lstStyle/>
          <a:p>
            <a:fld id="{AEAA3239-9EA4-4A65-A281-97F994456D9F}" type="slidenum">
              <a:rPr lang="en-US" smtClean="0"/>
              <a:t>‹#›</a:t>
            </a:fld>
            <a:endParaRPr lang="en-US"/>
          </a:p>
        </p:txBody>
      </p:sp>
      <p:sp>
        <p:nvSpPr>
          <p:cNvPr id="15" name="Picture Placeholder 11">
            <a:extLst>
              <a:ext uri="{FF2B5EF4-FFF2-40B4-BE49-F238E27FC236}">
                <a16:creationId xmlns:a16="http://schemas.microsoft.com/office/drawing/2014/main" id="{95AEE073-61C4-86E8-2CDD-336E22094FD4}"/>
              </a:ext>
            </a:extLst>
          </p:cNvPr>
          <p:cNvSpPr>
            <a:spLocks noGrp="1"/>
          </p:cNvSpPr>
          <p:nvPr>
            <p:ph type="pic" sz="quarter" idx="19" hasCustomPrompt="1"/>
          </p:nvPr>
        </p:nvSpPr>
        <p:spPr>
          <a:xfrm>
            <a:off x="612647" y="2501206"/>
            <a:ext cx="6066867" cy="3747194"/>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defRPr lang="en-US" dirty="0"/>
            </a:lvl1pPr>
          </a:lstStyle>
          <a:p>
            <a:pPr marL="0" lvl="0" indent="0">
              <a:buNone/>
            </a:pPr>
            <a:r>
              <a:rPr lang="en-US"/>
              <a:t>   </a:t>
            </a:r>
          </a:p>
        </p:txBody>
      </p:sp>
      <p:sp>
        <p:nvSpPr>
          <p:cNvPr id="14" name="Content Placeholder 7">
            <a:extLst>
              <a:ext uri="{FF2B5EF4-FFF2-40B4-BE49-F238E27FC236}">
                <a16:creationId xmlns:a16="http://schemas.microsoft.com/office/drawing/2014/main" id="{BB848C29-CF42-98B7-D019-4F384E06AD99}"/>
              </a:ext>
            </a:extLst>
          </p:cNvPr>
          <p:cNvSpPr>
            <a:spLocks noGrp="1"/>
          </p:cNvSpPr>
          <p:nvPr>
            <p:ph sz="quarter" idx="18"/>
          </p:nvPr>
        </p:nvSpPr>
        <p:spPr>
          <a:xfrm>
            <a:off x="7069321" y="2501206"/>
            <a:ext cx="4513079" cy="3747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3874153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1371600"/>
            <a:ext cx="4675633" cy="990600"/>
          </a:xfrm>
        </p:spPr>
        <p:txBody>
          <a:bodyPr anchor="t">
            <a:normAutofit/>
          </a:bodyPr>
          <a:lstStyle>
            <a:lvl1pPr>
              <a:defRPr sz="24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8587C5F-6A61-4864-9518-A5514F3191A0}" type="datetime1">
              <a:rPr lang="en-US" smtClean="0"/>
              <a:t>7/2/2026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600" y="2746246"/>
            <a:ext cx="4675632" cy="3502153"/>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712502" y="1371600"/>
            <a:ext cx="5869899"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9045266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1371600"/>
            <a:ext cx="3425954" cy="917450"/>
          </a:xfrm>
        </p:spPr>
        <p:txBody>
          <a:bodyPr anchor="t">
            <a:normAutofit/>
          </a:bodyPr>
          <a:lstStyle>
            <a:lvl1pPr>
              <a:defRPr sz="24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B95669B-9B51-4A21-90C8-BB2E110B3FD6}" type="datetime1">
              <a:rPr lang="en-US" smtClean="0"/>
              <a:t>7/2/2026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601" y="2673096"/>
            <a:ext cx="3429000" cy="3575303"/>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425359" y="1371600"/>
            <a:ext cx="7152279"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2543274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1371600"/>
            <a:ext cx="10969753" cy="399228"/>
          </a:xfrm>
        </p:spPr>
        <p:txBody>
          <a:bodyPr anchor="t"/>
          <a:lstStyle/>
          <a:p>
            <a:r>
              <a:rPr lang="en-US"/>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609600" y="322731"/>
            <a:ext cx="914400" cy="283464"/>
          </a:xfrm>
        </p:spPr>
        <p:txBody>
          <a:bodyPr/>
          <a:lstStyle/>
          <a:p>
            <a:fld id="{524A6D49-9F84-4D2B-BCDD-C2F0AED64BFE}" type="datetime1">
              <a:rPr lang="en-US" smtClean="0"/>
              <a:t>7/2/2026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2514600" y="322731"/>
            <a:ext cx="7162800" cy="283464"/>
          </a:xfrm>
        </p:spPr>
        <p:txBody>
          <a:bodyPr/>
          <a:lstStyle/>
          <a:p>
            <a:r>
              <a:rPr lang="en-US"/>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668000" y="322731"/>
            <a:ext cx="914400" cy="283464"/>
          </a:xfrm>
        </p:spPr>
        <p:txBody>
          <a:bodyPr/>
          <a:lstStyle/>
          <a:p>
            <a:fld id="{AEAA3239-9EA4-4A65-A281-97F994456D9F}" type="slidenum">
              <a:rPr lang="en-US" smtClean="0"/>
              <a:t>‹#›</a:t>
            </a:fld>
            <a:endParaRPr lang="en-US"/>
          </a:p>
        </p:txBody>
      </p:sp>
      <p:sp>
        <p:nvSpPr>
          <p:cNvPr id="15" name="Picture Placeholder 11">
            <a:extLst>
              <a:ext uri="{FF2B5EF4-FFF2-40B4-BE49-F238E27FC236}">
                <a16:creationId xmlns:a16="http://schemas.microsoft.com/office/drawing/2014/main" id="{95AEE073-61C4-86E8-2CDD-336E22094FD4}"/>
              </a:ext>
            </a:extLst>
          </p:cNvPr>
          <p:cNvSpPr>
            <a:spLocks noGrp="1"/>
          </p:cNvSpPr>
          <p:nvPr>
            <p:ph type="pic" sz="quarter" idx="19" hasCustomPrompt="1"/>
          </p:nvPr>
        </p:nvSpPr>
        <p:spPr>
          <a:xfrm>
            <a:off x="612647" y="2154876"/>
            <a:ext cx="8499719" cy="4093524"/>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defRPr lang="en-US" dirty="0"/>
            </a:lvl1pPr>
          </a:lstStyle>
          <a:p>
            <a:pPr marL="0" lvl="0" indent="0">
              <a:buNone/>
            </a:pPr>
            <a:r>
              <a:rPr lang="en-US"/>
              <a:t>   </a:t>
            </a:r>
          </a:p>
        </p:txBody>
      </p:sp>
      <p:sp>
        <p:nvSpPr>
          <p:cNvPr id="5" name="Content Placeholder 7">
            <a:extLst>
              <a:ext uri="{FF2B5EF4-FFF2-40B4-BE49-F238E27FC236}">
                <a16:creationId xmlns:a16="http://schemas.microsoft.com/office/drawing/2014/main" id="{15F7C753-E8D9-F006-4FC2-8BA2C55187F2}"/>
              </a:ext>
            </a:extLst>
          </p:cNvPr>
          <p:cNvSpPr>
            <a:spLocks noGrp="1"/>
          </p:cNvSpPr>
          <p:nvPr>
            <p:ph sz="quarter" idx="18"/>
          </p:nvPr>
        </p:nvSpPr>
        <p:spPr>
          <a:xfrm>
            <a:off x="9496414" y="2154876"/>
            <a:ext cx="2085986" cy="4093524"/>
          </a:xfrm>
        </p:spPr>
        <p:txBody>
          <a:bodyPr anchor="t"/>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5143931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1371600"/>
            <a:ext cx="10969753" cy="399228"/>
          </a:xfrm>
        </p:spPr>
        <p:txBody>
          <a:bodyPr anchor="t"/>
          <a:lstStyle/>
          <a:p>
            <a:r>
              <a:rPr lang="en-US"/>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609600" y="322731"/>
            <a:ext cx="914400" cy="283464"/>
          </a:xfrm>
        </p:spPr>
        <p:txBody>
          <a:bodyPr/>
          <a:lstStyle/>
          <a:p>
            <a:fld id="{275F2D28-3585-40CA-9EB9-F9971C1AA1E0}" type="datetime1">
              <a:rPr lang="en-US" smtClean="0"/>
              <a:t>7/2/2026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2514600" y="322731"/>
            <a:ext cx="7162800" cy="283464"/>
          </a:xfrm>
        </p:spPr>
        <p:txBody>
          <a:bodyPr/>
          <a:lstStyle/>
          <a:p>
            <a:r>
              <a:rPr lang="en-US"/>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668000" y="322731"/>
            <a:ext cx="914400" cy="283464"/>
          </a:xfrm>
        </p:spPr>
        <p:txBody>
          <a:bodyPr/>
          <a:lstStyle/>
          <a:p>
            <a:fld id="{AEAA3239-9EA4-4A65-A281-97F994456D9F}" type="slidenum">
              <a:rPr lang="en-US" smtClean="0"/>
              <a:t>‹#›</a:t>
            </a:fld>
            <a:endParaRPr lang="en-US"/>
          </a:p>
        </p:txBody>
      </p:sp>
      <p:sp>
        <p:nvSpPr>
          <p:cNvPr id="3" name="Picture Placeholder 10">
            <a:extLst>
              <a:ext uri="{FF2B5EF4-FFF2-40B4-BE49-F238E27FC236}">
                <a16:creationId xmlns:a16="http://schemas.microsoft.com/office/drawing/2014/main" id="{B8BA6868-FD5D-17A2-6CAE-853852E8704F}"/>
              </a:ext>
            </a:extLst>
          </p:cNvPr>
          <p:cNvSpPr>
            <a:spLocks noGrp="1"/>
          </p:cNvSpPr>
          <p:nvPr>
            <p:ph type="pic" sz="quarter" idx="13" hasCustomPrompt="1"/>
          </p:nvPr>
        </p:nvSpPr>
        <p:spPr>
          <a:xfrm>
            <a:off x="609599" y="2169506"/>
            <a:ext cx="10966705" cy="329251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5" name="Content Placeholder 7">
            <a:extLst>
              <a:ext uri="{FF2B5EF4-FFF2-40B4-BE49-F238E27FC236}">
                <a16:creationId xmlns:a16="http://schemas.microsoft.com/office/drawing/2014/main" id="{15F7C753-E8D9-F006-4FC2-8BA2C55187F2}"/>
              </a:ext>
            </a:extLst>
          </p:cNvPr>
          <p:cNvSpPr>
            <a:spLocks noGrp="1"/>
          </p:cNvSpPr>
          <p:nvPr>
            <p:ph sz="quarter" idx="18"/>
          </p:nvPr>
        </p:nvSpPr>
        <p:spPr>
          <a:xfrm>
            <a:off x="609600" y="5846064"/>
            <a:ext cx="10972800" cy="402336"/>
          </a:xfrm>
        </p:spPr>
        <p:txBody>
          <a:bodyPr anchor="b"/>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9681662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5325034"/>
            <a:ext cx="9762068" cy="916369"/>
          </a:xfrm>
        </p:spPr>
        <p:txBody>
          <a:bodyPr anchor="b">
            <a:normAutofit/>
          </a:bodyPr>
          <a:lstStyle>
            <a:lvl1pPr algn="ctr">
              <a:lnSpc>
                <a:spcPct val="110000"/>
              </a:lnSpc>
              <a:defRPr sz="2400" b="1" i="0">
                <a:solidFill>
                  <a:schemeClr val="tx1"/>
                </a:solidFill>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latin typeface="+mn-lt"/>
              </a:defRPr>
            </a:lvl1pPr>
          </a:lstStyle>
          <a:p>
            <a:fld id="{E73000B7-56E6-4A26-8487-963BD31161AF}" type="datetime1">
              <a:rPr lang="en-US" smtClean="0"/>
              <a:t>7/2/2026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latin typeface="+mn-lt"/>
              </a:defRPr>
            </a:lvl1p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latin typeface="+mn-lt"/>
              </a:defRPr>
            </a:lvl1pPr>
          </a:lstStyle>
          <a:p>
            <a:fld id="{AEAA3239-9EA4-4A65-A281-97F994456D9F}" type="slidenum">
              <a:rPr lang="en-US" smtClean="0"/>
              <a:pPr/>
              <a:t>‹#›</a:t>
            </a:fld>
            <a:endParaRPr lang="en-US"/>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09600" y="914400"/>
            <a:ext cx="10972800" cy="4105835"/>
          </a:xfrm>
        </p:spPr>
        <p:txBody>
          <a:bodyPr anchor="t">
            <a:normAutofit/>
          </a:bodyPr>
          <a:lstStyle>
            <a:lvl1pPr marL="0" indent="0" algn="ctr">
              <a:lnSpc>
                <a:spcPct val="90000"/>
              </a:lnSpc>
              <a:buNone/>
              <a:defRPr sz="27500" b="0">
                <a:solidFill>
                  <a:schemeClr val="tx1"/>
                </a:solidFill>
                <a:latin typeface="+mj-lt"/>
              </a:defRPr>
            </a:lvl1pPr>
          </a:lstStyle>
          <a:p>
            <a:pPr lvl="0"/>
            <a:r>
              <a:rPr lang="en-US"/>
              <a:t>##%</a:t>
            </a:r>
          </a:p>
        </p:txBody>
      </p:sp>
    </p:spTree>
    <p:extLst>
      <p:ext uri="{BB962C8B-B14F-4D97-AF65-F5344CB8AC3E}">
        <p14:creationId xmlns:p14="http://schemas.microsoft.com/office/powerpoint/2010/main" val="347554941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D37F0C99-9A58-96BA-B51F-4BEDCF1AA120}"/>
              </a:ext>
            </a:extLst>
          </p:cNvPr>
          <p:cNvSpPr>
            <a:spLocks noGrp="1"/>
          </p:cNvSpPr>
          <p:nvPr>
            <p:ph type="title"/>
          </p:nvPr>
        </p:nvSpPr>
        <p:spPr>
          <a:xfrm>
            <a:off x="609601" y="5257802"/>
            <a:ext cx="10052304" cy="990598"/>
          </a:xfrm>
        </p:spPr>
        <p:txBody>
          <a:bodyPr/>
          <a:lstStyle>
            <a:lvl1pPr>
              <a:lnSpc>
                <a:spcPct val="110000"/>
              </a:lnSpc>
              <a:defRPr/>
            </a:lvl1pPr>
          </a:lstStyle>
          <a:p>
            <a:r>
              <a:rPr lang="en-US"/>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latin typeface="+mn-lt"/>
              </a:defRPr>
            </a:lvl1pPr>
          </a:lstStyle>
          <a:p>
            <a:fld id="{6C671BD4-4E81-464B-A994-00077AEC80C3}" type="datetime1">
              <a:rPr lang="en-US" smtClean="0"/>
              <a:t>7/2/2026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latin typeface="+mn-lt"/>
              </a:defRPr>
            </a:lvl1p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latin typeface="+mn-lt"/>
              </a:defRPr>
            </a:lvl1pPr>
          </a:lstStyle>
          <a:p>
            <a:fld id="{AEAA3239-9EA4-4A65-A281-97F994456D9F}" type="slidenum">
              <a:rPr lang="en-US" smtClean="0"/>
              <a:pPr/>
              <a:t>‹#›</a:t>
            </a:fld>
            <a:endParaRPr lang="en-US"/>
          </a:p>
        </p:txBody>
      </p:sp>
      <p:sp>
        <p:nvSpPr>
          <p:cNvPr id="11" name="Content Placeholder 10">
            <a:extLst>
              <a:ext uri="{FF2B5EF4-FFF2-40B4-BE49-F238E27FC236}">
                <a16:creationId xmlns:a16="http://schemas.microsoft.com/office/drawing/2014/main" id="{F859DF22-2D22-B432-1B7E-1CCD6DA9C571}"/>
              </a:ext>
            </a:extLst>
          </p:cNvPr>
          <p:cNvSpPr>
            <a:spLocks noGrp="1"/>
          </p:cNvSpPr>
          <p:nvPr>
            <p:ph sz="quarter" idx="14" hasCustomPrompt="1"/>
          </p:nvPr>
        </p:nvSpPr>
        <p:spPr>
          <a:xfrm>
            <a:off x="609600" y="904875"/>
            <a:ext cx="10052050" cy="4038600"/>
          </a:xfrm>
        </p:spPr>
        <p:txBody>
          <a:bodyPr anchor="t"/>
          <a:lstStyle>
            <a:lvl1pPr>
              <a:lnSpc>
                <a:spcPct val="90000"/>
              </a:lnSpc>
              <a:buNone/>
              <a:defRPr sz="30000"/>
            </a:lvl1pPr>
          </a:lstStyle>
          <a:p>
            <a:pPr lvl="0"/>
            <a:r>
              <a:rPr lang="en-US"/>
              <a:t>##%</a:t>
            </a:r>
          </a:p>
        </p:txBody>
      </p:sp>
    </p:spTree>
    <p:extLst>
      <p:ext uri="{BB962C8B-B14F-4D97-AF65-F5344CB8AC3E}">
        <p14:creationId xmlns:p14="http://schemas.microsoft.com/office/powerpoint/2010/main" val="46905491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Number Large 3">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69E00404-475A-8BBB-C6CE-9106DE692A22}"/>
              </a:ext>
            </a:extLst>
          </p:cNvPr>
          <p:cNvSpPr>
            <a:spLocks noGrp="1"/>
          </p:cNvSpPr>
          <p:nvPr>
            <p:ph type="title"/>
          </p:nvPr>
        </p:nvSpPr>
        <p:spPr>
          <a:xfrm>
            <a:off x="9067800" y="3962400"/>
            <a:ext cx="2514599" cy="2285999"/>
          </a:xfrm>
        </p:spPr>
        <p:txBody>
          <a:bodyPr anchor="b"/>
          <a:lstStyle/>
          <a:p>
            <a:r>
              <a:rPr lang="en-US"/>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latin typeface="+mn-lt"/>
              </a:defRPr>
            </a:lvl1pPr>
          </a:lstStyle>
          <a:p>
            <a:fld id="{78216DC3-F1E3-4679-A7A7-118C827BFDD8}" type="datetime1">
              <a:rPr lang="en-US" smtClean="0"/>
              <a:t>7/2/2026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latin typeface="+mn-lt"/>
              </a:defRPr>
            </a:lvl1p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latin typeface="+mn-lt"/>
              </a:defRPr>
            </a:lvl1pPr>
          </a:lstStyle>
          <a:p>
            <a:fld id="{AEAA3239-9EA4-4A65-A281-97F994456D9F}" type="slidenum">
              <a:rPr lang="en-US" smtClean="0"/>
              <a:pPr/>
              <a:t>‹#›</a:t>
            </a:fld>
            <a:endParaRPr lang="en-US"/>
          </a:p>
        </p:txBody>
      </p:sp>
      <p:sp>
        <p:nvSpPr>
          <p:cNvPr id="8" name="Content Placeholder 10">
            <a:extLst>
              <a:ext uri="{FF2B5EF4-FFF2-40B4-BE49-F238E27FC236}">
                <a16:creationId xmlns:a16="http://schemas.microsoft.com/office/drawing/2014/main" id="{97D4B19F-6F49-D42F-E0D8-B04A37866557}"/>
              </a:ext>
            </a:extLst>
          </p:cNvPr>
          <p:cNvSpPr>
            <a:spLocks noGrp="1"/>
          </p:cNvSpPr>
          <p:nvPr>
            <p:ph sz="quarter" idx="14" hasCustomPrompt="1"/>
          </p:nvPr>
        </p:nvSpPr>
        <p:spPr>
          <a:xfrm>
            <a:off x="609600" y="904875"/>
            <a:ext cx="8077200" cy="5343524"/>
          </a:xfrm>
        </p:spPr>
        <p:txBody>
          <a:bodyPr anchor="t"/>
          <a:lstStyle>
            <a:lvl1pPr>
              <a:lnSpc>
                <a:spcPct val="90000"/>
              </a:lnSpc>
              <a:buNone/>
              <a:defRPr sz="27500"/>
            </a:lvl1pPr>
          </a:lstStyle>
          <a:p>
            <a:pPr lvl="0"/>
            <a:r>
              <a:rPr lang="en-US"/>
              <a:t>##%</a:t>
            </a:r>
          </a:p>
        </p:txBody>
      </p:sp>
    </p:spTree>
    <p:extLst>
      <p:ext uri="{BB962C8B-B14F-4D97-AF65-F5344CB8AC3E}">
        <p14:creationId xmlns:p14="http://schemas.microsoft.com/office/powerpoint/2010/main" val="374527987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latin typeface="+mn-lt"/>
              </a:defRPr>
            </a:lvl1pPr>
          </a:lstStyle>
          <a:p>
            <a:fld id="{2D412A9A-F88E-45C5-903F-2119D36A77A2}" type="datetime1">
              <a:rPr lang="en-US" smtClean="0"/>
              <a:t>7/2/2026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latin typeface="+mn-lt"/>
              </a:defRPr>
            </a:lvl1p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latin typeface="+mn-lt"/>
              </a:defRPr>
            </a:lvl1pPr>
          </a:lstStyle>
          <a:p>
            <a:fld id="{AEAA3239-9EA4-4A65-A281-97F994456D9F}"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09600" y="1371600"/>
            <a:ext cx="10972800" cy="4876800"/>
          </a:xfrm>
        </p:spPr>
        <p:txBody>
          <a:bodyPr anchor="t">
            <a:normAutofit/>
          </a:bodyPr>
          <a:lstStyle>
            <a:lvl1pPr marL="0" indent="0">
              <a:lnSpc>
                <a:spcPct val="90000"/>
              </a:lnSpc>
              <a:buNone/>
              <a:defRPr sz="3200" b="1" cap="all" baseline="0">
                <a:solidFill>
                  <a:schemeClr val="tx1"/>
                </a:solidFill>
                <a:latin typeface="+mj-lt"/>
              </a:defRPr>
            </a:lvl1pPr>
            <a:lvl2pPr marL="228600" indent="0">
              <a:lnSpc>
                <a:spcPct val="90000"/>
              </a:lnSpc>
              <a:buNone/>
              <a:defRPr sz="3200" b="1" cap="all" baseline="0">
                <a:solidFill>
                  <a:schemeClr val="tx1"/>
                </a:solidFill>
                <a:latin typeface="+mj-lt"/>
              </a:defRPr>
            </a:lvl2pPr>
            <a:lvl3pPr marL="457200" indent="0">
              <a:lnSpc>
                <a:spcPct val="90000"/>
              </a:lnSpc>
              <a:buNone/>
              <a:defRPr sz="3200" b="1" cap="all" baseline="0">
                <a:solidFill>
                  <a:schemeClr val="tx1"/>
                </a:solidFill>
                <a:latin typeface="+mj-lt"/>
              </a:defRPr>
            </a:lvl3pPr>
            <a:lvl4pPr marL="685800" indent="0">
              <a:lnSpc>
                <a:spcPct val="90000"/>
              </a:lnSpc>
              <a:buNone/>
              <a:defRPr sz="3200" b="1" cap="all" baseline="0">
                <a:solidFill>
                  <a:schemeClr val="tx1"/>
                </a:solidFill>
                <a:latin typeface="+mj-lt"/>
              </a:defRPr>
            </a:lvl4pPr>
            <a:lvl5pPr marL="914400" indent="0">
              <a:lnSpc>
                <a:spcPct val="90000"/>
              </a:lnSpc>
              <a:buNone/>
              <a:defRPr sz="3200" b="1" cap="all" baseline="0">
                <a:solidFill>
                  <a:schemeClr val="tx1"/>
                </a:solidFill>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3114863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CC9AC46E-311C-49B6-8A0E-D2095F2328AF}" type="datetime1">
              <a:rPr lang="en-US" smtClean="0"/>
              <a:t>7/2/2026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1371600"/>
            <a:ext cx="10969752" cy="4876800"/>
          </a:xfrm>
        </p:spPr>
        <p:txBody>
          <a:bodyPr anchor="t">
            <a:normAutofit/>
          </a:bodyPr>
          <a:lstStyle>
            <a:lvl1pPr marL="0" indent="0">
              <a:lnSpc>
                <a:spcPct val="90000"/>
              </a:lnSpc>
              <a:buNone/>
              <a:defRPr sz="2400" b="1" cap="all" baseline="0">
                <a:solidFill>
                  <a:schemeClr val="tx1"/>
                </a:solidFill>
                <a:latin typeface="+mj-lt"/>
              </a:defRPr>
            </a:lvl1pPr>
            <a:lvl2pPr marL="228600" indent="0">
              <a:lnSpc>
                <a:spcPct val="90000"/>
              </a:lnSpc>
              <a:buNone/>
              <a:defRPr sz="2400" b="1" cap="all" baseline="0">
                <a:solidFill>
                  <a:schemeClr val="tx1"/>
                </a:solidFill>
                <a:latin typeface="+mj-lt"/>
              </a:defRPr>
            </a:lvl2pPr>
            <a:lvl3pPr marL="457200" indent="0">
              <a:lnSpc>
                <a:spcPct val="90000"/>
              </a:lnSpc>
              <a:buNone/>
              <a:defRPr sz="2400" b="1" cap="all" baseline="0">
                <a:solidFill>
                  <a:schemeClr val="tx1"/>
                </a:solidFill>
                <a:latin typeface="+mj-lt"/>
              </a:defRPr>
            </a:lvl3pPr>
            <a:lvl4pPr marL="685800" indent="0">
              <a:lnSpc>
                <a:spcPct val="90000"/>
              </a:lnSpc>
              <a:buNone/>
              <a:defRPr sz="2400" b="1" cap="all" baseline="0">
                <a:solidFill>
                  <a:schemeClr val="tx1"/>
                </a:solidFill>
                <a:latin typeface="+mj-lt"/>
              </a:defRPr>
            </a:lvl4pPr>
            <a:lvl5pPr marL="914400" indent="0">
              <a:lnSpc>
                <a:spcPct val="90000"/>
              </a:lnSpc>
              <a:buNone/>
              <a:defRPr sz="2400" b="1" cap="all" baseline="0">
                <a:solidFill>
                  <a:schemeClr val="tx1"/>
                </a:solidFill>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6826785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0C4F10A1-07E0-4636-B3BE-AE66FBE8467A}" type="datetime1">
              <a:rPr lang="en-US" smtClean="0"/>
              <a:t>7/2/2026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1371600"/>
            <a:ext cx="10969752" cy="4876800"/>
          </a:xfrm>
        </p:spPr>
        <p:txBody>
          <a:bodyPr anchor="t">
            <a:normAutofit/>
          </a:bodyPr>
          <a:lstStyle>
            <a:lvl1pPr marL="0" indent="0" algn="ctr">
              <a:lnSpc>
                <a:spcPct val="90000"/>
              </a:lnSpc>
              <a:buNone/>
              <a:defRPr sz="3600" b="1" cap="all" baseline="0">
                <a:solidFill>
                  <a:schemeClr val="tx1"/>
                </a:solidFill>
                <a:latin typeface="+mj-lt"/>
              </a:defRPr>
            </a:lvl1pPr>
            <a:lvl2pPr marL="228600" indent="0" algn="ctr">
              <a:lnSpc>
                <a:spcPct val="90000"/>
              </a:lnSpc>
              <a:buNone/>
              <a:defRPr sz="3600" b="1" cap="all" baseline="0">
                <a:solidFill>
                  <a:schemeClr val="tx1"/>
                </a:solidFill>
                <a:latin typeface="+mj-lt"/>
              </a:defRPr>
            </a:lvl2pPr>
            <a:lvl3pPr marL="457200" indent="0" algn="ctr">
              <a:lnSpc>
                <a:spcPct val="90000"/>
              </a:lnSpc>
              <a:buNone/>
              <a:defRPr sz="3600" b="1" cap="all" baseline="0">
                <a:solidFill>
                  <a:schemeClr val="tx1"/>
                </a:solidFill>
                <a:latin typeface="+mj-lt"/>
              </a:defRPr>
            </a:lvl3pPr>
            <a:lvl4pPr marL="685800" indent="0" algn="ctr">
              <a:lnSpc>
                <a:spcPct val="90000"/>
              </a:lnSpc>
              <a:buNone/>
              <a:defRPr sz="3600" b="1" cap="all" baseline="0">
                <a:solidFill>
                  <a:schemeClr val="tx1"/>
                </a:solidFill>
                <a:latin typeface="+mj-lt"/>
              </a:defRPr>
            </a:lvl4pPr>
            <a:lvl5pPr marL="914400" indent="0" algn="ctr">
              <a:lnSpc>
                <a:spcPct val="90000"/>
              </a:lnSpc>
              <a:buNone/>
              <a:defRPr sz="3600" b="1" cap="all" baseline="0">
                <a:solidFill>
                  <a:schemeClr val="tx1"/>
                </a:solidFill>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747839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09600" y="5572631"/>
            <a:ext cx="10966704" cy="640080"/>
          </a:xfrm>
        </p:spPr>
        <p:txBody>
          <a:bodyPr anchor="b">
            <a:normAutofit/>
          </a:bodyPr>
          <a:lstStyle>
            <a:lvl1pPr>
              <a:lnSpc>
                <a:spcPct val="120000"/>
              </a:lnSpc>
              <a:defRPr sz="2400" spc="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latin typeface="+mn-lt"/>
              </a:defRPr>
            </a:lvl1pPr>
          </a:lstStyle>
          <a:p>
            <a:fld id="{567E4DBA-3642-44F7-A1E0-3D9BCA1A53C6}" type="datetime1">
              <a:rPr lang="en-US" smtClean="0"/>
              <a:t>7/2/2026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latin typeface="+mn-lt"/>
              </a:defRPr>
            </a:lvl1p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latin typeface="+mn-lt"/>
              </a:defRPr>
            </a:lvl1pPr>
          </a:lstStyle>
          <a:p>
            <a:fld id="{AEAA3239-9EA4-4A65-A281-97F994456D9F}" type="slidenum">
              <a:rPr lang="en-US" smtClean="0"/>
              <a:pPr/>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09600" y="1371600"/>
            <a:ext cx="10966704" cy="3806142"/>
          </a:xfrm>
        </p:spPr>
        <p:txBody>
          <a:bodyPr anchor="t">
            <a:normAutofit/>
          </a:bodyPr>
          <a:lstStyle>
            <a:lvl1pPr marL="164592" indent="-164592">
              <a:lnSpc>
                <a:spcPct val="100000"/>
              </a:lnSpc>
              <a:spcBef>
                <a:spcPts val="0"/>
              </a:spcBef>
              <a:buNone/>
              <a:defRPr sz="3200">
                <a:latin typeface="+mj-lt"/>
              </a:defRPr>
            </a:lvl1pPr>
          </a:lstStyle>
          <a:p>
            <a:pPr lvl="0"/>
            <a:r>
              <a:rPr lang="en-US"/>
              <a:t>Click to add Quote</a:t>
            </a:r>
          </a:p>
        </p:txBody>
      </p:sp>
    </p:spTree>
    <p:extLst>
      <p:ext uri="{BB962C8B-B14F-4D97-AF65-F5344CB8AC3E}">
        <p14:creationId xmlns:p14="http://schemas.microsoft.com/office/powerpoint/2010/main" val="357781022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524000" y="5561790"/>
            <a:ext cx="9137903" cy="686610"/>
          </a:xfrm>
        </p:spPr>
        <p:txBody>
          <a:bodyPr anchor="b">
            <a:normAutofit/>
          </a:bodyPr>
          <a:lstStyle>
            <a:lvl1pPr algn="r">
              <a:lnSpc>
                <a:spcPct val="120000"/>
              </a:lnSpc>
              <a:defRPr sz="2400" spc="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latin typeface="+mn-lt"/>
              </a:defRPr>
            </a:lvl1pPr>
          </a:lstStyle>
          <a:p>
            <a:fld id="{5F8CD485-684D-4C35-BDF2-D991DF8FFCA1}" type="datetime1">
              <a:rPr lang="en-US" smtClean="0"/>
              <a:t>7/2/2026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latin typeface="+mn-lt"/>
              </a:defRPr>
            </a:lvl1p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latin typeface="+mn-lt"/>
              </a:defRPr>
            </a:lvl1pPr>
          </a:lstStyle>
          <a:p>
            <a:fld id="{AEAA3239-9EA4-4A65-A281-97F994456D9F}" type="slidenum">
              <a:rPr lang="en-US" smtClean="0"/>
              <a:pPr/>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24000" y="1371600"/>
            <a:ext cx="9144000" cy="3806142"/>
          </a:xfrm>
        </p:spPr>
        <p:txBody>
          <a:bodyPr anchor="ctr">
            <a:normAutofit/>
          </a:bodyPr>
          <a:lstStyle>
            <a:lvl1pPr marL="164592" indent="-164592">
              <a:lnSpc>
                <a:spcPct val="100000"/>
              </a:lnSpc>
              <a:spcBef>
                <a:spcPts val="0"/>
              </a:spcBef>
              <a:buNone/>
              <a:defRPr sz="3200">
                <a:solidFill>
                  <a:schemeClr val="tx1"/>
                </a:solidFill>
                <a:latin typeface="+mj-lt"/>
              </a:defRPr>
            </a:lvl1pPr>
          </a:lstStyle>
          <a:p>
            <a:pPr lvl="0"/>
            <a:r>
              <a:rPr lang="en-US"/>
              <a:t>Click to add Quote</a:t>
            </a:r>
          </a:p>
        </p:txBody>
      </p:sp>
    </p:spTree>
    <p:extLst>
      <p:ext uri="{BB962C8B-B14F-4D97-AF65-F5344CB8AC3E}">
        <p14:creationId xmlns:p14="http://schemas.microsoft.com/office/powerpoint/2010/main" val="155863804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4707468" y="5561790"/>
            <a:ext cx="5954436" cy="686610"/>
          </a:xfrm>
        </p:spPr>
        <p:txBody>
          <a:bodyPr anchor="b">
            <a:normAutofit/>
          </a:bodyPr>
          <a:lstStyle>
            <a:lvl1pPr algn="r">
              <a:lnSpc>
                <a:spcPct val="120000"/>
              </a:lnSpc>
              <a:defRPr sz="2000" b="1" spc="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latin typeface="+mn-lt"/>
              </a:defRPr>
            </a:lvl1pPr>
          </a:lstStyle>
          <a:p>
            <a:fld id="{3CE2A531-A855-4FC2-83C9-7F8A2FC0A7A9}" type="datetime1">
              <a:rPr lang="en-US" smtClean="0"/>
              <a:t>7/2/2026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latin typeface="+mn-lt"/>
              </a:defRPr>
            </a:lvl1p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latin typeface="+mn-lt"/>
              </a:defRPr>
            </a:lvl1pPr>
          </a:lstStyle>
          <a:p>
            <a:fld id="{AEAA3239-9EA4-4A65-A281-97F994456D9F}" type="slidenum">
              <a:rPr lang="en-US" smtClean="0"/>
              <a:pPr/>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24000" y="1388534"/>
            <a:ext cx="9137904" cy="3789208"/>
          </a:xfrm>
        </p:spPr>
        <p:txBody>
          <a:bodyPr anchor="t">
            <a:normAutofit/>
          </a:bodyPr>
          <a:lstStyle>
            <a:lvl1pPr marL="164592" indent="-164592">
              <a:lnSpc>
                <a:spcPct val="110000"/>
              </a:lnSpc>
              <a:spcBef>
                <a:spcPts val="0"/>
              </a:spcBef>
              <a:buNone/>
              <a:defRPr sz="3200" b="1" i="0" cap="all" baseline="0">
                <a:latin typeface="+mj-lt"/>
              </a:defRPr>
            </a:lvl1pPr>
          </a:lstStyle>
          <a:p>
            <a:pPr lvl="0"/>
            <a:r>
              <a:rPr lang="en-US"/>
              <a:t>Click to add Quote</a:t>
            </a:r>
          </a:p>
        </p:txBody>
      </p:sp>
    </p:spTree>
    <p:extLst>
      <p:ext uri="{BB962C8B-B14F-4D97-AF65-F5344CB8AC3E}">
        <p14:creationId xmlns:p14="http://schemas.microsoft.com/office/powerpoint/2010/main" val="66786284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0168559-22AF-9500-1ED0-9B034424FC6E}"/>
              </a:ext>
            </a:extLst>
          </p:cNvPr>
          <p:cNvSpPr>
            <a:spLocks noGrp="1"/>
          </p:cNvSpPr>
          <p:nvPr>
            <p:ph type="title"/>
          </p:nvPr>
        </p:nvSpPr>
        <p:spPr>
          <a:xfrm>
            <a:off x="612648" y="1371600"/>
            <a:ext cx="10969752" cy="745558"/>
          </a:xfrm>
        </p:spPr>
        <p:txBody>
          <a:bodyPr anchor="t"/>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F101B9D-4D4C-40F1-8133-7CADC817E0C1}" type="datetime1">
              <a:rPr lang="en-US" smtClean="0"/>
              <a:t>7/2/2026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517648" y="322731"/>
            <a:ext cx="7150608" cy="286869"/>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09600" y="2501207"/>
            <a:ext cx="5289973" cy="37471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286331" y="2501206"/>
            <a:ext cx="5289973" cy="3747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3151220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380CBD81-BF35-3FFE-84F1-E86AACCAD69D}"/>
              </a:ext>
            </a:extLst>
          </p:cNvPr>
          <p:cNvSpPr>
            <a:spLocks noGrp="1"/>
          </p:cNvSpPr>
          <p:nvPr>
            <p:ph type="title"/>
          </p:nvPr>
        </p:nvSpPr>
        <p:spPr>
          <a:xfrm>
            <a:off x="609600" y="1371600"/>
            <a:ext cx="10745788" cy="745558"/>
          </a:xfrm>
        </p:spPr>
        <p:txBody>
          <a:bodyPr anchor="t"/>
          <a:lstStyle/>
          <a:p>
            <a:r>
              <a:rPr lang="en-US"/>
              <a:t>Click to edit Master title style</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5FF4366-C1D4-4687-A56C-18AD97870CFF}" type="datetime1">
              <a:rPr lang="en-US" smtClean="0"/>
              <a:t>7/2/2026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2255322"/>
            <a:ext cx="5289972" cy="554724"/>
          </a:xfr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948211"/>
            <a:ext cx="5289972" cy="330019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6330" y="2255322"/>
            <a:ext cx="5289974" cy="554724"/>
          </a:xfr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279832" y="2948211"/>
            <a:ext cx="5302568" cy="330019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0198734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12648" y="1371600"/>
            <a:ext cx="10963656" cy="745558"/>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F5260159-51DF-49CB-B647-76DC93F9005D}" type="datetime1">
              <a:rPr lang="en-US" smtClean="0"/>
              <a:t>7/2/2026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5516596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D90B478A-2183-4725-BFFE-F5022B99B7BE}" type="datetime1">
              <a:rPr lang="en-US" smtClean="0"/>
              <a:t>7/2/2026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70401834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7" y="1371600"/>
            <a:ext cx="3801195" cy="1219200"/>
          </a:xfrm>
        </p:spPr>
        <p:txBody>
          <a:bodyPr anchor="t">
            <a:normAutofit/>
          </a:bodyPr>
          <a:lstStyle>
            <a:lvl1pPr>
              <a:defRPr sz="2400"/>
            </a:lvl1pPr>
          </a:lstStyle>
          <a:p>
            <a:r>
              <a:rPr lang="en-US"/>
              <a:t>Click to edit Master title style</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D9407116-79D5-4961-A943-953BCFEA97DD}" type="datetime1">
              <a:rPr lang="en-US" smtClean="0"/>
              <a:t>7/2/2026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7" y="2974848"/>
            <a:ext cx="3801195" cy="3273552"/>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00600" y="1371600"/>
            <a:ext cx="6774366" cy="487680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8916684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8" y="1371600"/>
            <a:ext cx="3595634" cy="3124200"/>
          </a:xfrm>
        </p:spPr>
        <p:txBody>
          <a:bodyPr anchor="b">
            <a:normAutofit/>
          </a:bodyPr>
          <a:lstStyle>
            <a:lvl1pPr>
              <a:defRPr sz="2400"/>
            </a:lvl1pPr>
          </a:lstStyle>
          <a:p>
            <a:r>
              <a:rPr lang="en-US"/>
              <a:t>Click to edit Master title style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F55BE2D-D64B-4B05-B6D8-FA0500749FF9}" type="datetime1">
              <a:rPr lang="en-US" smtClean="0"/>
              <a:t>7/2/2026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4800600"/>
            <a:ext cx="3595634" cy="1460174"/>
          </a:xfrm>
        </p:spPr>
        <p:txBody>
          <a:bodyPr anchor="b"/>
          <a:lstStyle>
            <a:lvl1pPr marL="0" indent="0">
              <a:spcBef>
                <a:spcPts val="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4584991" y="1371600"/>
            <a:ext cx="6997410" cy="4876800"/>
          </a:xfrm>
          <a:blipFill dpi="0" rotWithShape="1">
            <a:blip r:embed="rId2">
              <a:alphaModFix amt="6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Tree>
    <p:extLst>
      <p:ext uri="{BB962C8B-B14F-4D97-AF65-F5344CB8AC3E}">
        <p14:creationId xmlns:p14="http://schemas.microsoft.com/office/powerpoint/2010/main" val="26806900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1371600"/>
            <a:ext cx="10972800" cy="1865376"/>
          </a:xfrm>
        </p:spPr>
        <p:txBody>
          <a:bodyPr anchor="b">
            <a:normAutofit/>
          </a:bodyPr>
          <a:lstStyle>
            <a:lvl1pPr>
              <a:defRPr sz="3200">
                <a:solidFill>
                  <a:schemeClr val="tx1"/>
                </a:solidFill>
              </a:defRPr>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7ABD5A60-72B7-4332-B4B3-40B2CC6142CE}" type="datetime1">
              <a:rPr lang="en-US" smtClean="0"/>
              <a:t>7/2/2026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a:solidFill>
                <a:schemeClr val="tx1"/>
              </a:solidFill>
            </a:endParaRP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621024"/>
            <a:ext cx="10972800" cy="2627376"/>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1879136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627318"/>
            <a:ext cx="8430767" cy="1842020"/>
          </a:xfrm>
        </p:spPr>
        <p:txBody>
          <a:bodyPr anchor="t">
            <a:noAutofit/>
          </a:bodyPr>
          <a:lstStyle>
            <a:lvl1pPr>
              <a:defRPr sz="3200">
                <a:solidFill>
                  <a:schemeClr val="tx1"/>
                </a:solidFill>
              </a:defRPr>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7DE2B004-0AA0-4203-BDB3-16A698CB99F9}" type="datetime1">
              <a:rPr lang="en-US" smtClean="0"/>
              <a:t>7/2/2026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a:solidFill>
                <a:schemeClr val="tx1"/>
              </a:solidFill>
            </a:endParaRP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5" y="3870748"/>
            <a:ext cx="8430639" cy="1608008"/>
          </a:xfrm>
        </p:spPr>
        <p:txBody>
          <a:bodyPr>
            <a:normAutofit/>
          </a:bodyPr>
          <a:lstStyle>
            <a:lvl1pPr marL="0" indent="0">
              <a:buNone/>
              <a:defRPr sz="1400">
                <a:solidFill>
                  <a:schemeClr val="tx1"/>
                </a:solidFill>
              </a:defRPr>
            </a:lvl1pPr>
            <a:lvl2pPr marL="228600" indent="0">
              <a:buNone/>
              <a:defRPr sz="1400">
                <a:solidFill>
                  <a:schemeClr val="tx1"/>
                </a:solidFill>
              </a:defRPr>
            </a:lvl2pPr>
            <a:lvl3pPr marL="457200" indent="0">
              <a:buNone/>
              <a:defRPr sz="1400">
                <a:solidFill>
                  <a:schemeClr val="tx1"/>
                </a:solidFill>
              </a:defRPr>
            </a:lvl3pPr>
            <a:lvl4pPr marL="685800" indent="0">
              <a:buNone/>
              <a:defRPr sz="1400">
                <a:solidFill>
                  <a:schemeClr val="tx1"/>
                </a:solidFill>
              </a:defRPr>
            </a:lvl4pPr>
            <a:lvl5pPr marL="914400" indent="0">
              <a:buNone/>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69601837"/>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theme" Target="../theme/theme1.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pattFill prst="narVert">
          <a:fgClr>
            <a:srgbClr val="00B0F0"/>
          </a:fgClr>
          <a:bgClr>
            <a:schemeClr val="bg1"/>
          </a:bgClr>
        </a:patt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09600" y="1381760"/>
            <a:ext cx="10972799" cy="7354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09600" y="2501206"/>
            <a:ext cx="10966703" cy="372240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609600" y="322731"/>
            <a:ext cx="914400" cy="286869"/>
          </a:xfrm>
          <a:prstGeom prst="rect">
            <a:avLst/>
          </a:prstGeom>
        </p:spPr>
        <p:txBody>
          <a:bodyPr vert="horz" lIns="91440" tIns="45720" rIns="91440" bIns="45720" rtlCol="0" anchor="ctr"/>
          <a:lstStyle>
            <a:lvl1pPr algn="l" rtl="0">
              <a:defRPr sz="1000" b="0" i="0" cap="all" baseline="0">
                <a:solidFill>
                  <a:schemeClr val="tx1"/>
                </a:solidFill>
                <a:latin typeface="+mn-lt"/>
              </a:defRPr>
            </a:lvl1pPr>
          </a:lstStyle>
          <a:p>
            <a:fld id="{135AEAE7-3C36-4273-AC18-E54349BDD515}" type="datetime1">
              <a:rPr lang="en-US" smtClean="0"/>
              <a:t>7/2/2026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2517648" y="322731"/>
            <a:ext cx="7150608" cy="286869"/>
          </a:xfrm>
          <a:prstGeom prst="rect">
            <a:avLst/>
          </a:prstGeom>
        </p:spPr>
        <p:txBody>
          <a:bodyPr vert="horz" lIns="91440" tIns="45720" rIns="91440" bIns="45720" rtlCol="0" anchor="ctr"/>
          <a:lstStyle>
            <a:lvl1pPr algn="ctr" rtl="0">
              <a:defRPr sz="1000" b="0" i="0" cap="all" baseline="0">
                <a:solidFill>
                  <a:schemeClr val="tx1"/>
                </a:solidFill>
                <a:latin typeface="+mn-lt"/>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0661904" y="322731"/>
            <a:ext cx="914400" cy="286869"/>
          </a:xfrm>
          <a:prstGeom prst="rect">
            <a:avLst/>
          </a:prstGeom>
        </p:spPr>
        <p:txBody>
          <a:bodyPr vert="horz" lIns="91440" tIns="45720" rIns="91440" bIns="45720" rtlCol="0" anchor="ctr"/>
          <a:lstStyle>
            <a:lvl1pPr algn="r" rtl="0">
              <a:defRPr sz="1000" b="0" i="0" cap="all" baseline="0">
                <a:solidFill>
                  <a:schemeClr val="tx1"/>
                </a:solidFill>
                <a:latin typeface="+mn-lt"/>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868200775"/>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Lst>
  <p:hf sldNum="0" hdr="0" ftr="0" dt="0"/>
  <p:txStyles>
    <p:titleStyle>
      <a:lvl1pPr algn="l" defTabSz="914400" rtl="0" eaLnBrk="1" latinLnBrk="0" hangingPunct="1">
        <a:lnSpc>
          <a:spcPct val="80000"/>
        </a:lnSpc>
        <a:spcBef>
          <a:spcPct val="0"/>
        </a:spcBef>
        <a:buNone/>
        <a:defRPr sz="2400" b="1" i="0" kern="1200" cap="all" spc="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b="0" i="0" kern="1200" cap="none" baseline="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b="0" i="0" kern="1200" cap="none" baseline="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b="0" i="0" kern="1200" cap="none" baseline="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b="0" i="0" kern="1200" cap="none" baseline="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b="0" i="0" kern="1200" cap="none"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3" orient="horz" pos="2160" userDrawn="1">
          <p15:clr>
            <a:srgbClr val="F26B43"/>
          </p15:clr>
        </p15:guide>
        <p15:guide id="24" pos="3840" userDrawn="1">
          <p15:clr>
            <a:srgbClr val="F26B43"/>
          </p15:clr>
        </p15:guide>
        <p15:guide id="25" pos="7296" userDrawn="1">
          <p15:clr>
            <a:srgbClr val="F26B43"/>
          </p15:clr>
        </p15:guide>
        <p15:guide id="26" pos="384" userDrawn="1">
          <p15:clr>
            <a:srgbClr val="F26B43"/>
          </p15:clr>
        </p15:guide>
        <p15:guide id="27" orient="horz" pos="192" userDrawn="1">
          <p15:clr>
            <a:srgbClr val="F26B43"/>
          </p15:clr>
        </p15:guide>
        <p15:guide id="28" orient="horz" pos="3936" userDrawn="1">
          <p15:clr>
            <a:srgbClr val="F26B43"/>
          </p15:clr>
        </p15:guide>
        <p15:guide id="29" orient="horz" pos="384" userDrawn="1">
          <p15:clr>
            <a:srgbClr val="F26B43"/>
          </p15:clr>
        </p15:guide>
        <p15:guide id="30" orient="horz" pos="4128" userDrawn="1">
          <p15:clr>
            <a:srgbClr val="F26B43"/>
          </p15:clr>
        </p15:guide>
        <p15:guide id="31" orient="horz" pos="864" userDrawn="1">
          <p15:clr>
            <a:srgbClr val="F26B43"/>
          </p15:clr>
        </p15:guide>
        <p15:guide id="32" pos="6720" userDrawn="1">
          <p15:clr>
            <a:srgbClr val="F26B43"/>
          </p15:clr>
        </p15:guide>
        <p15:guide id="33" pos="6096" userDrawn="1">
          <p15:clr>
            <a:srgbClr val="F26B43"/>
          </p15:clr>
        </p15:guide>
        <p15:guide id="34" pos="960" userDrawn="1">
          <p15:clr>
            <a:srgbClr val="F26B43"/>
          </p15:clr>
        </p15:guide>
        <p15:guide id="35" pos="1584"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3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3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3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3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04A5F-E310-B048-A453-EDBF62578CC2}"/>
              </a:ext>
            </a:extLst>
          </p:cNvPr>
          <p:cNvSpPr>
            <a:spLocks noGrp="1"/>
          </p:cNvSpPr>
          <p:nvPr>
            <p:ph type="ctrTitle"/>
          </p:nvPr>
        </p:nvSpPr>
        <p:spPr>
          <a:xfrm>
            <a:off x="612646" y="1401420"/>
            <a:ext cx="9140954" cy="2836729"/>
          </a:xfrm>
        </p:spPr>
        <p:txBody>
          <a:bodyPr anchor="b">
            <a:normAutofit/>
          </a:bodyPr>
          <a:lstStyle/>
          <a:p>
            <a:r>
              <a:rPr lang="en-US"/>
              <a:t>Sustainable Supply Chain Evaluation</a:t>
            </a:r>
          </a:p>
        </p:txBody>
      </p:sp>
      <p:sp>
        <p:nvSpPr>
          <p:cNvPr id="3" name="Subtitle 2">
            <a:extLst>
              <a:ext uri="{FF2B5EF4-FFF2-40B4-BE49-F238E27FC236}">
                <a16:creationId xmlns:a16="http://schemas.microsoft.com/office/drawing/2014/main" id="{9838BCE6-87C0-A345-8A2C-AC37CAA564E8}"/>
              </a:ext>
            </a:extLst>
          </p:cNvPr>
          <p:cNvSpPr>
            <a:spLocks noGrp="1"/>
          </p:cNvSpPr>
          <p:nvPr>
            <p:ph type="subTitle" idx="1"/>
          </p:nvPr>
        </p:nvSpPr>
        <p:spPr>
          <a:xfrm>
            <a:off x="612647" y="4622197"/>
            <a:ext cx="7312153" cy="1014984"/>
          </a:xfrm>
        </p:spPr>
        <p:txBody>
          <a:bodyPr>
            <a:normAutofit/>
          </a:bodyPr>
          <a:lstStyle/>
          <a:p>
            <a:r>
              <a:rPr lang="en-US"/>
              <a:t>Assessing environmental and social impacts holistically</a:t>
            </a:r>
          </a:p>
        </p:txBody>
      </p:sp>
    </p:spTree>
    <p:extLst>
      <p:ext uri="{BB962C8B-B14F-4D97-AF65-F5344CB8AC3E}">
        <p14:creationId xmlns:p14="http://schemas.microsoft.com/office/powerpoint/2010/main" val="2245446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39E5C-70F4-0532-7D7A-E96B3E30F854}"/>
              </a:ext>
            </a:extLst>
          </p:cNvPr>
          <p:cNvSpPr>
            <a:spLocks noGrp="1"/>
          </p:cNvSpPr>
          <p:nvPr>
            <p:ph type="ctrTitle"/>
          </p:nvPr>
        </p:nvSpPr>
        <p:spPr>
          <a:xfrm>
            <a:off x="612648" y="1417671"/>
            <a:ext cx="7909560" cy="4830729"/>
          </a:xfrm>
        </p:spPr>
        <p:txBody>
          <a:bodyPr anchor="b">
            <a:normAutofit/>
          </a:bodyPr>
          <a:lstStyle/>
          <a:p>
            <a:r>
              <a:rPr lang="en-US"/>
              <a:t>Foundations of Sustainable Supply Chains</a:t>
            </a:r>
          </a:p>
        </p:txBody>
      </p:sp>
    </p:spTree>
    <p:extLst>
      <p:ext uri="{BB962C8B-B14F-4D97-AF65-F5344CB8AC3E}">
        <p14:creationId xmlns:p14="http://schemas.microsoft.com/office/powerpoint/2010/main" val="188182458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A9CC0-0FF3-084B-BBA6-3BB7D8A79A34}"/>
              </a:ext>
            </a:extLst>
          </p:cNvPr>
          <p:cNvSpPr>
            <a:spLocks noGrp="1"/>
          </p:cNvSpPr>
          <p:nvPr>
            <p:ph type="title"/>
          </p:nvPr>
        </p:nvSpPr>
        <p:spPr>
          <a:xfrm>
            <a:off x="609599" y="1371600"/>
            <a:ext cx="4675633" cy="990600"/>
          </a:xfrm>
        </p:spPr>
        <p:txBody>
          <a:bodyPr anchor="t">
            <a:normAutofit/>
          </a:bodyPr>
          <a:lstStyle/>
          <a:p>
            <a:r>
              <a:rPr lang="en-US"/>
              <a:t>Definition, Scope, and Strategic Importance</a:t>
            </a:r>
          </a:p>
        </p:txBody>
      </p:sp>
      <p:pic>
        <p:nvPicPr>
          <p:cNvPr id="5" name="Content Placeholder 4" descr="Nature conservation strategy">
            <a:extLst>
              <a:ext uri="{FF2B5EF4-FFF2-40B4-BE49-F238E27FC236}">
                <a16:creationId xmlns:a16="http://schemas.microsoft.com/office/drawing/2014/main" id="{B75D5EE3-3A99-4029-9B98-447A50CCAC94}"/>
              </a:ext>
            </a:extLst>
          </p:cNvPr>
          <p:cNvPicPr>
            <a:picLocks noGrp="1" noChangeAspect="1"/>
          </p:cNvPicPr>
          <p:nvPr>
            <p:ph type="pic" sz="quarter" idx="13"/>
          </p:nvPr>
        </p:nvPicPr>
        <p:blipFill>
          <a:blip r:embed="rId3"/>
          <a:srcRect l="23567" r="-2" b="-2"/>
          <a:stretch>
            <a:fillRect/>
          </a:stretch>
        </p:blipFill>
        <p:spPr>
          <a:xfrm>
            <a:off x="609600" y="2746246"/>
            <a:ext cx="4675632" cy="3502153"/>
          </a:xfrm>
        </p:spPr>
      </p:pic>
      <p:sp>
        <p:nvSpPr>
          <p:cNvPr id="4" name="Content Placeholder 3">
            <a:extLst>
              <a:ext uri="{FF2B5EF4-FFF2-40B4-BE49-F238E27FC236}">
                <a16:creationId xmlns:a16="http://schemas.microsoft.com/office/drawing/2014/main" id="{85B1047A-A314-4B0C-4DA4-DC99A83AC6D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712502" y="1371600"/>
            <a:ext cx="5869899" cy="4876800"/>
          </a:xfrm>
        </p:spPr>
        <p:txBody>
          <a:bodyPr>
            <a:normAutofit/>
          </a:bodyPr>
          <a:lstStyle/>
          <a:p>
            <a:pPr marL="0" lvl="0" indent="0">
              <a:spcBef>
                <a:spcPts val="2500"/>
              </a:spcBef>
              <a:buFont typeface="Arial" panose="020B0604020202020204" pitchFamily="34" charset="0"/>
              <a:buNone/>
            </a:pPr>
            <a:r>
              <a:rPr lang="en-US" b="1"/>
              <a:t>Sustainable Supply Chain Defined</a:t>
            </a:r>
          </a:p>
          <a:p>
            <a:pPr marL="0" lvl="1" indent="0">
              <a:buFont typeface="Arial" panose="020B0604020202020204" pitchFamily="34" charset="0"/>
              <a:buNone/>
            </a:pPr>
            <a:r>
              <a:rPr lang="en-US"/>
              <a:t>Integrates environmental, social, and economic factors across all supply chain stages from sourcing to end-of-life management.</a:t>
            </a:r>
          </a:p>
          <a:p>
            <a:pPr marL="0" lvl="0" indent="0">
              <a:spcBef>
                <a:spcPts val="2500"/>
              </a:spcBef>
              <a:buFont typeface="Arial" panose="020B0604020202020204" pitchFamily="34" charset="0"/>
              <a:buNone/>
            </a:pPr>
            <a:r>
              <a:rPr lang="en-US" b="1"/>
              <a:t>Broader Scope Compared to Traditional</a:t>
            </a:r>
          </a:p>
          <a:p>
            <a:pPr marL="0" lvl="1" indent="0">
              <a:buFont typeface="Arial" panose="020B0604020202020204" pitchFamily="34" charset="0"/>
              <a:buNone/>
            </a:pPr>
            <a:r>
              <a:rPr lang="en-US"/>
              <a:t>Focuses on long-term ecosystem impacts, worker welfare, community wellbeing, and business resilience beyond cost and delivery.</a:t>
            </a:r>
          </a:p>
          <a:p>
            <a:pPr marL="0" lvl="0" indent="0">
              <a:spcBef>
                <a:spcPts val="2500"/>
              </a:spcBef>
              <a:buFont typeface="Arial" panose="020B0604020202020204" pitchFamily="34" charset="0"/>
              <a:buNone/>
            </a:pPr>
            <a:r>
              <a:rPr lang="en-US" b="1"/>
              <a:t>Strategic Importance</a:t>
            </a:r>
          </a:p>
          <a:p>
            <a:pPr marL="0" lvl="1" indent="0">
              <a:buFont typeface="Arial" panose="020B0604020202020204" pitchFamily="34" charset="0"/>
              <a:buNone/>
            </a:pPr>
            <a:r>
              <a:rPr lang="en-US"/>
              <a:t>Evaluating sustainability reduces risks, cuts waste, fosters innovation, and ensures compliance with regulations and sustainability goals.</a:t>
            </a:r>
          </a:p>
          <a:p>
            <a:pPr marL="0" lvl="0" indent="0">
              <a:spcBef>
                <a:spcPts val="2500"/>
              </a:spcBef>
              <a:buFont typeface="Arial" panose="020B0604020202020204" pitchFamily="34" charset="0"/>
              <a:buNone/>
            </a:pPr>
            <a:r>
              <a:rPr lang="en-US" b="1"/>
              <a:t>Long-Term Resilience</a:t>
            </a:r>
          </a:p>
          <a:p>
            <a:pPr marL="0" lvl="1" indent="0">
              <a:buFont typeface="Arial" panose="020B0604020202020204" pitchFamily="34" charset="0"/>
              <a:buNone/>
            </a:pPr>
            <a:r>
              <a:rPr lang="en-US"/>
              <a:t>Embedding sustainability enables proactive improvement, building adaptive and competitive supply networks for the future.</a:t>
            </a:r>
          </a:p>
        </p:txBody>
      </p:sp>
    </p:spTree>
    <p:extLst>
      <p:ext uri="{BB962C8B-B14F-4D97-AF65-F5344CB8AC3E}">
        <p14:creationId xmlns:p14="http://schemas.microsoft.com/office/powerpoint/2010/main" val="205224015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4AC58-F535-48FD-57EF-7B28DCD562DD}"/>
              </a:ext>
            </a:extLst>
          </p:cNvPr>
          <p:cNvSpPr>
            <a:spLocks noGrp="1"/>
          </p:cNvSpPr>
          <p:nvPr>
            <p:ph type="ctrTitle"/>
          </p:nvPr>
        </p:nvSpPr>
        <p:spPr>
          <a:xfrm>
            <a:off x="612648" y="1417671"/>
            <a:ext cx="7909560" cy="4830729"/>
          </a:xfrm>
        </p:spPr>
        <p:txBody>
          <a:bodyPr anchor="b">
            <a:normAutofit/>
          </a:bodyPr>
          <a:lstStyle/>
          <a:p>
            <a:r>
              <a:rPr lang="en-US"/>
              <a:t>Conceptual Frameworks for Evaluation</a:t>
            </a:r>
          </a:p>
        </p:txBody>
      </p:sp>
    </p:spTree>
    <p:extLst>
      <p:ext uri="{BB962C8B-B14F-4D97-AF65-F5344CB8AC3E}">
        <p14:creationId xmlns:p14="http://schemas.microsoft.com/office/powerpoint/2010/main" val="182641070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6E11E-A10D-7EAF-9BAB-78E7E36F5DFB}"/>
              </a:ext>
            </a:extLst>
          </p:cNvPr>
          <p:cNvSpPr>
            <a:spLocks noGrp="1"/>
          </p:cNvSpPr>
          <p:nvPr>
            <p:ph type="title"/>
          </p:nvPr>
        </p:nvSpPr>
        <p:spPr>
          <a:xfrm>
            <a:off x="609599" y="1371600"/>
            <a:ext cx="4675633" cy="990600"/>
          </a:xfrm>
        </p:spPr>
        <p:txBody>
          <a:bodyPr anchor="t">
            <a:normAutofit/>
          </a:bodyPr>
          <a:lstStyle/>
          <a:p>
            <a:r>
              <a:rPr lang="en-US"/>
              <a:t>Triple Bottom Line and Integrated Evaluation Frameworks</a:t>
            </a:r>
          </a:p>
        </p:txBody>
      </p:sp>
      <p:pic>
        <p:nvPicPr>
          <p:cNvPr id="5" name="Content Placeholder 4" descr="Growing money">
            <a:extLst>
              <a:ext uri="{FF2B5EF4-FFF2-40B4-BE49-F238E27FC236}">
                <a16:creationId xmlns:a16="http://schemas.microsoft.com/office/drawing/2014/main" id="{F899FBE5-47BC-4ED4-965F-230CA1C29F3E}"/>
              </a:ext>
            </a:extLst>
          </p:cNvPr>
          <p:cNvPicPr>
            <a:picLocks noGrp="1" noChangeAspect="1"/>
          </p:cNvPicPr>
          <p:nvPr>
            <p:ph type="pic" sz="quarter" idx="13"/>
          </p:nvPr>
        </p:nvPicPr>
        <p:blipFill>
          <a:blip r:embed="rId3"/>
          <a:srcRect l="390" r="10496" b="2"/>
          <a:stretch>
            <a:fillRect/>
          </a:stretch>
        </p:blipFill>
        <p:spPr>
          <a:xfrm>
            <a:off x="609600" y="2746246"/>
            <a:ext cx="4675632" cy="3502153"/>
          </a:xfrm>
        </p:spPr>
      </p:pic>
      <p:sp>
        <p:nvSpPr>
          <p:cNvPr id="4" name="Content Placeholder 3">
            <a:extLst>
              <a:ext uri="{FF2B5EF4-FFF2-40B4-BE49-F238E27FC236}">
                <a16:creationId xmlns:a16="http://schemas.microsoft.com/office/drawing/2014/main" id="{75659C45-6ABA-F3F0-F9E8-92F9BC03A63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712502" y="1371600"/>
            <a:ext cx="5869899" cy="4876800"/>
          </a:xfrm>
        </p:spPr>
        <p:txBody>
          <a:bodyPr>
            <a:normAutofit/>
          </a:bodyPr>
          <a:lstStyle/>
          <a:p>
            <a:pPr marL="0" lvl="0" indent="0">
              <a:spcBef>
                <a:spcPts val="2500"/>
              </a:spcBef>
              <a:buFont typeface="Arial" panose="020B0604020202020204" pitchFamily="34" charset="0"/>
              <a:buNone/>
            </a:pPr>
            <a:r>
              <a:rPr lang="en-US" b="1"/>
              <a:t>Triple Bottom Line Dimensions</a:t>
            </a:r>
          </a:p>
          <a:p>
            <a:pPr marL="0" lvl="1" indent="0">
              <a:buFont typeface="Arial" panose="020B0604020202020204" pitchFamily="34" charset="0"/>
              <a:buNone/>
            </a:pPr>
            <a:r>
              <a:rPr lang="en-US"/>
              <a:t>TBL balances environmental, social, and economic performance for sustainable supply chains.</a:t>
            </a:r>
          </a:p>
          <a:p>
            <a:pPr marL="0" lvl="0" indent="0">
              <a:spcBef>
                <a:spcPts val="2500"/>
              </a:spcBef>
              <a:buFont typeface="Arial" panose="020B0604020202020204" pitchFamily="34" charset="0"/>
              <a:buNone/>
            </a:pPr>
            <a:r>
              <a:rPr lang="en-US" b="1"/>
              <a:t>Environmental Focus Areas</a:t>
            </a:r>
          </a:p>
          <a:p>
            <a:pPr marL="0" lvl="1" indent="0">
              <a:buFont typeface="Arial" panose="020B0604020202020204" pitchFamily="34" charset="0"/>
              <a:buNone/>
            </a:pPr>
            <a:r>
              <a:rPr lang="en-US"/>
              <a:t>Environmental factors include emissions, energy use, waste, and biodiversity impacts.</a:t>
            </a:r>
          </a:p>
          <a:p>
            <a:pPr marL="0" lvl="0" indent="0">
              <a:spcBef>
                <a:spcPts val="2500"/>
              </a:spcBef>
              <a:buFont typeface="Arial" panose="020B0604020202020204" pitchFamily="34" charset="0"/>
              <a:buNone/>
            </a:pPr>
            <a:r>
              <a:rPr lang="en-US" b="1"/>
              <a:t>Social Dimension Elements</a:t>
            </a:r>
          </a:p>
          <a:p>
            <a:pPr marL="0" lvl="1" indent="0">
              <a:buFont typeface="Arial" panose="020B0604020202020204" pitchFamily="34" charset="0"/>
              <a:buNone/>
            </a:pPr>
            <a:r>
              <a:rPr lang="en-US"/>
              <a:t>Social aspects cover labor practices, health and safety, human rights, and community well-being.</a:t>
            </a:r>
          </a:p>
          <a:p>
            <a:pPr marL="0" lvl="0" indent="0">
              <a:spcBef>
                <a:spcPts val="2500"/>
              </a:spcBef>
              <a:buFont typeface="Arial" panose="020B0604020202020204" pitchFamily="34" charset="0"/>
              <a:buNone/>
            </a:pPr>
            <a:r>
              <a:rPr lang="en-US" b="1"/>
              <a:t>Integrated Evaluation Process</a:t>
            </a:r>
          </a:p>
          <a:p>
            <a:pPr marL="0" lvl="1" indent="0">
              <a:buFont typeface="Arial" panose="020B0604020202020204" pitchFamily="34" charset="0"/>
              <a:buNone/>
            </a:pPr>
            <a:r>
              <a:rPr lang="en-US"/>
              <a:t>Frameworks guide sustainable supply chain assessment through defined steps and benchmarking.</a:t>
            </a:r>
          </a:p>
        </p:txBody>
      </p:sp>
    </p:spTree>
    <p:extLst>
      <p:ext uri="{BB962C8B-B14F-4D97-AF65-F5344CB8AC3E}">
        <p14:creationId xmlns:p14="http://schemas.microsoft.com/office/powerpoint/2010/main" val="167588324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30CF7-F039-88E0-7919-E287BE6CE170}"/>
              </a:ext>
            </a:extLst>
          </p:cNvPr>
          <p:cNvSpPr>
            <a:spLocks noGrp="1"/>
          </p:cNvSpPr>
          <p:nvPr>
            <p:ph type="ctrTitle"/>
          </p:nvPr>
        </p:nvSpPr>
        <p:spPr>
          <a:xfrm>
            <a:off x="612648" y="1417671"/>
            <a:ext cx="7909560" cy="4830729"/>
          </a:xfrm>
        </p:spPr>
        <p:txBody>
          <a:bodyPr anchor="b">
            <a:normAutofit/>
          </a:bodyPr>
          <a:lstStyle/>
          <a:p>
            <a:r>
              <a:rPr lang="en-US"/>
              <a:t>Sustainability Metrics and Indicators</a:t>
            </a:r>
          </a:p>
        </p:txBody>
      </p:sp>
    </p:spTree>
    <p:extLst>
      <p:ext uri="{BB962C8B-B14F-4D97-AF65-F5344CB8AC3E}">
        <p14:creationId xmlns:p14="http://schemas.microsoft.com/office/powerpoint/2010/main" val="2505577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25774-ACCA-EED0-5257-0D839D9218EC}"/>
              </a:ext>
            </a:extLst>
          </p:cNvPr>
          <p:cNvSpPr>
            <a:spLocks noGrp="1"/>
          </p:cNvSpPr>
          <p:nvPr>
            <p:ph type="title"/>
          </p:nvPr>
        </p:nvSpPr>
        <p:spPr>
          <a:xfrm>
            <a:off x="609599" y="1371600"/>
            <a:ext cx="4675633" cy="990600"/>
          </a:xfrm>
        </p:spPr>
        <p:txBody>
          <a:bodyPr anchor="t">
            <a:normAutofit/>
          </a:bodyPr>
          <a:lstStyle/>
          <a:p>
            <a:r>
              <a:rPr lang="en-US"/>
              <a:t>Environmental, Social, and Economic Performance Metrics</a:t>
            </a:r>
          </a:p>
        </p:txBody>
      </p:sp>
      <p:pic>
        <p:nvPicPr>
          <p:cNvPr id="5" name="Content Placeholder 4" descr="Green leaf with a cutout factory symbol on a white background.">
            <a:extLst>
              <a:ext uri="{FF2B5EF4-FFF2-40B4-BE49-F238E27FC236}">
                <a16:creationId xmlns:a16="http://schemas.microsoft.com/office/drawing/2014/main" id="{F73562AE-4647-42F8-8BB8-46C840459606}"/>
              </a:ext>
            </a:extLst>
          </p:cNvPr>
          <p:cNvPicPr>
            <a:picLocks noGrp="1" noChangeAspect="1"/>
          </p:cNvPicPr>
          <p:nvPr>
            <p:ph type="pic" sz="quarter" idx="13"/>
          </p:nvPr>
        </p:nvPicPr>
        <p:blipFill>
          <a:blip r:embed="rId3"/>
          <a:srcRect t="26231" r="2" b="23772"/>
          <a:stretch>
            <a:fillRect/>
          </a:stretch>
        </p:blipFill>
        <p:spPr>
          <a:xfrm>
            <a:off x="609600" y="2746246"/>
            <a:ext cx="4675632" cy="3502153"/>
          </a:xfrm>
        </p:spPr>
      </p:pic>
      <p:sp>
        <p:nvSpPr>
          <p:cNvPr id="4" name="Content Placeholder 3">
            <a:extLst>
              <a:ext uri="{FF2B5EF4-FFF2-40B4-BE49-F238E27FC236}">
                <a16:creationId xmlns:a16="http://schemas.microsoft.com/office/drawing/2014/main" id="{2FABB608-5FA4-B26B-A787-2FB84EF7675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712502" y="1371600"/>
            <a:ext cx="5869899" cy="4876800"/>
          </a:xfrm>
        </p:spPr>
        <p:txBody>
          <a:bodyPr>
            <a:normAutofit/>
          </a:bodyPr>
          <a:lstStyle/>
          <a:p>
            <a:pPr marL="0" lvl="0" indent="0">
              <a:spcBef>
                <a:spcPts val="2500"/>
              </a:spcBef>
              <a:buFont typeface="Arial" panose="020B0604020202020204" pitchFamily="34" charset="0"/>
              <a:buNone/>
            </a:pPr>
            <a:r>
              <a:rPr lang="en-US" b="1"/>
              <a:t>Environmental Metrics</a:t>
            </a:r>
          </a:p>
          <a:p>
            <a:pPr marL="0" lvl="1" indent="0">
              <a:buFont typeface="Arial" panose="020B0604020202020204" pitchFamily="34" charset="0"/>
              <a:buNone/>
            </a:pPr>
            <a:r>
              <a:rPr lang="en-US"/>
              <a:t>Environmental metrics track carbon footprint, energy use, water consumption, waste, and biodiversity impact to measure sustainability performance.</a:t>
            </a:r>
          </a:p>
          <a:p>
            <a:pPr marL="0" lvl="0" indent="0">
              <a:spcBef>
                <a:spcPts val="2500"/>
              </a:spcBef>
              <a:buFont typeface="Arial" panose="020B0604020202020204" pitchFamily="34" charset="0"/>
              <a:buNone/>
            </a:pPr>
            <a:r>
              <a:rPr lang="en-US" b="1"/>
              <a:t>Social Metrics</a:t>
            </a:r>
          </a:p>
          <a:p>
            <a:pPr marL="0" lvl="1" indent="0">
              <a:buFont typeface="Arial" panose="020B0604020202020204" pitchFamily="34" charset="0"/>
              <a:buNone/>
            </a:pPr>
            <a:r>
              <a:rPr lang="en-US"/>
              <a:t>Social metrics focus on health, safety, labor standards, fair wages, supplier diversity, and community impacts within supply chains.</a:t>
            </a:r>
          </a:p>
          <a:p>
            <a:pPr marL="0" lvl="0" indent="0">
              <a:spcBef>
                <a:spcPts val="2500"/>
              </a:spcBef>
              <a:buFont typeface="Arial" panose="020B0604020202020204" pitchFamily="34" charset="0"/>
              <a:buNone/>
            </a:pPr>
            <a:r>
              <a:rPr lang="en-US" b="1"/>
              <a:t>Economic Metrics</a:t>
            </a:r>
          </a:p>
          <a:p>
            <a:pPr marL="0" lvl="1" indent="0">
              <a:buFont typeface="Arial" panose="020B0604020202020204" pitchFamily="34" charset="0"/>
              <a:buNone/>
            </a:pPr>
            <a:r>
              <a:rPr lang="en-US"/>
              <a:t>Economic metrics assess costs, delivery reliability, supply risks, and innovation ability to support sustainable growth.</a:t>
            </a:r>
          </a:p>
          <a:p>
            <a:pPr marL="0" lvl="0" indent="0">
              <a:spcBef>
                <a:spcPts val="2500"/>
              </a:spcBef>
              <a:buFont typeface="Arial" panose="020B0604020202020204" pitchFamily="34" charset="0"/>
              <a:buNone/>
            </a:pPr>
            <a:r>
              <a:rPr lang="en-US" b="1"/>
              <a:t>Holistic Metric Analysis</a:t>
            </a:r>
          </a:p>
          <a:p>
            <a:pPr marL="0" lvl="1" indent="0">
              <a:buFont typeface="Arial" panose="020B0604020202020204" pitchFamily="34" charset="0"/>
              <a:buNone/>
            </a:pPr>
            <a:r>
              <a:rPr lang="en-US"/>
              <a:t>Analyzing metrics collectively helps understand trade-offs and supports balanced, sustainable supply chain decision-making.</a:t>
            </a:r>
          </a:p>
        </p:txBody>
      </p:sp>
    </p:spTree>
    <p:extLst>
      <p:ext uri="{BB962C8B-B14F-4D97-AF65-F5344CB8AC3E}">
        <p14:creationId xmlns:p14="http://schemas.microsoft.com/office/powerpoint/2010/main" val="179064628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4AEAF-86D9-0B5E-0644-F12D13561BCF}"/>
              </a:ext>
            </a:extLst>
          </p:cNvPr>
          <p:cNvSpPr>
            <a:spLocks noGrp="1"/>
          </p:cNvSpPr>
          <p:nvPr>
            <p:ph type="ctrTitle"/>
          </p:nvPr>
        </p:nvSpPr>
        <p:spPr>
          <a:xfrm>
            <a:off x="612648" y="1417671"/>
            <a:ext cx="7909560" cy="4830729"/>
          </a:xfrm>
        </p:spPr>
        <p:txBody>
          <a:bodyPr anchor="b">
            <a:normAutofit/>
          </a:bodyPr>
          <a:lstStyle/>
          <a:p>
            <a:r>
              <a:rPr lang="en-US"/>
              <a:t>Assessment Methods and Tools</a:t>
            </a:r>
          </a:p>
        </p:txBody>
      </p:sp>
    </p:spTree>
    <p:extLst>
      <p:ext uri="{BB962C8B-B14F-4D97-AF65-F5344CB8AC3E}">
        <p14:creationId xmlns:p14="http://schemas.microsoft.com/office/powerpoint/2010/main" val="216497352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EF291-5C7F-CEC3-EC8C-7C784E5F910D}"/>
              </a:ext>
            </a:extLst>
          </p:cNvPr>
          <p:cNvSpPr>
            <a:spLocks noGrp="1"/>
          </p:cNvSpPr>
          <p:nvPr>
            <p:ph type="title"/>
          </p:nvPr>
        </p:nvSpPr>
        <p:spPr>
          <a:xfrm>
            <a:off x="612646" y="1371600"/>
            <a:ext cx="7166187" cy="606886"/>
          </a:xfrm>
        </p:spPr>
        <p:txBody>
          <a:bodyPr anchor="t">
            <a:normAutofit/>
          </a:bodyPr>
          <a:lstStyle/>
          <a:p>
            <a:r>
              <a:rPr lang="en-US" sz="2000"/>
              <a:t>Quantitative and Qualitative Evaluation Approaches</a:t>
            </a:r>
          </a:p>
        </p:txBody>
      </p:sp>
      <p:sp>
        <p:nvSpPr>
          <p:cNvPr id="4" name="Content Placeholder 3">
            <a:extLst>
              <a:ext uri="{FF2B5EF4-FFF2-40B4-BE49-F238E27FC236}">
                <a16:creationId xmlns:a16="http://schemas.microsoft.com/office/drawing/2014/main" id="{5D66D944-4BF1-E8A6-B8A8-997A563D5F2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2362534"/>
            <a:ext cx="7166188" cy="3885866"/>
          </a:xfrm>
        </p:spPr>
        <p:txBody>
          <a:bodyPr>
            <a:normAutofit/>
          </a:bodyPr>
          <a:lstStyle/>
          <a:p>
            <a:pPr marL="0" lvl="0" indent="0">
              <a:lnSpc>
                <a:spcPct val="110000"/>
              </a:lnSpc>
              <a:spcBef>
                <a:spcPts val="2500"/>
              </a:spcBef>
              <a:buFont typeface="Arial" panose="020B0604020202020204" pitchFamily="34" charset="0"/>
              <a:buNone/>
            </a:pPr>
            <a:r>
              <a:rPr lang="en-US" sz="1200" b="1"/>
              <a:t>Life Cycle Assessment (LCA)</a:t>
            </a:r>
          </a:p>
          <a:p>
            <a:pPr marL="0" lvl="1" indent="0">
              <a:lnSpc>
                <a:spcPct val="110000"/>
              </a:lnSpc>
              <a:buFont typeface="Arial" panose="020B0604020202020204" pitchFamily="34" charset="0"/>
              <a:buNone/>
            </a:pPr>
            <a:r>
              <a:rPr lang="en-US" sz="1200"/>
              <a:t>LCA quantifies environmental impacts from raw material extraction to product disposal, identifying critical environmental hotspots.</a:t>
            </a:r>
          </a:p>
          <a:p>
            <a:pPr marL="0" lvl="0" indent="0">
              <a:lnSpc>
                <a:spcPct val="110000"/>
              </a:lnSpc>
              <a:spcBef>
                <a:spcPts val="2500"/>
              </a:spcBef>
              <a:buFont typeface="Arial" panose="020B0604020202020204" pitchFamily="34" charset="0"/>
              <a:buNone/>
            </a:pPr>
            <a:r>
              <a:rPr lang="en-US" sz="1200" b="1"/>
              <a:t>Multi-Criteria Decision Analysis (MCDA)</a:t>
            </a:r>
          </a:p>
          <a:p>
            <a:pPr marL="0" lvl="1" indent="0">
              <a:lnSpc>
                <a:spcPct val="110000"/>
              </a:lnSpc>
              <a:buFont typeface="Arial" panose="020B0604020202020204" pitchFamily="34" charset="0"/>
              <a:buNone/>
            </a:pPr>
            <a:r>
              <a:rPr lang="en-US" sz="1200"/>
              <a:t>MCDA aids decision-making by weighting and aggregating multiple sustainability criteria to address trade-offs effectively.</a:t>
            </a:r>
          </a:p>
          <a:p>
            <a:pPr marL="0" lvl="0" indent="0">
              <a:lnSpc>
                <a:spcPct val="110000"/>
              </a:lnSpc>
              <a:spcBef>
                <a:spcPts val="2500"/>
              </a:spcBef>
              <a:buFont typeface="Arial" panose="020B0604020202020204" pitchFamily="34" charset="0"/>
              <a:buNone/>
            </a:pPr>
            <a:r>
              <a:rPr lang="en-US" sz="1200" b="1"/>
              <a:t>Scorecards for Monitoring</a:t>
            </a:r>
          </a:p>
          <a:p>
            <a:pPr marL="0" lvl="1" indent="0">
              <a:lnSpc>
                <a:spcPct val="110000"/>
              </a:lnSpc>
              <a:buFont typeface="Arial" panose="020B0604020202020204" pitchFamily="34" charset="0"/>
              <a:buNone/>
            </a:pPr>
            <a:r>
              <a:rPr lang="en-US" sz="1200"/>
              <a:t>ESG and balanced scorecards provide structured, repeatable evaluation tools to monitor sustainability performance against targets.</a:t>
            </a:r>
          </a:p>
          <a:p>
            <a:pPr marL="0" lvl="0" indent="0">
              <a:lnSpc>
                <a:spcPct val="110000"/>
              </a:lnSpc>
              <a:spcBef>
                <a:spcPts val="2500"/>
              </a:spcBef>
              <a:buFont typeface="Arial" panose="020B0604020202020204" pitchFamily="34" charset="0"/>
              <a:buNone/>
            </a:pPr>
            <a:r>
              <a:rPr lang="en-US" sz="1200" b="1"/>
              <a:t>Supplier Audits and Assessments</a:t>
            </a:r>
          </a:p>
          <a:p>
            <a:pPr marL="0" lvl="1" indent="0">
              <a:lnSpc>
                <a:spcPct val="110000"/>
              </a:lnSpc>
              <a:buFont typeface="Arial" panose="020B0604020202020204" pitchFamily="34" charset="0"/>
              <a:buNone/>
            </a:pPr>
            <a:r>
              <a:rPr lang="en-US" sz="1200"/>
              <a:t>Supplier audits evaluate social and ethical compliance but can be resource-intensive and face data reliability challenges.</a:t>
            </a:r>
          </a:p>
        </p:txBody>
      </p:sp>
      <p:pic>
        <p:nvPicPr>
          <p:cNvPr id="5" name="Content Placeholder 4" descr="Customer satisfaction survey feedback">
            <a:extLst>
              <a:ext uri="{FF2B5EF4-FFF2-40B4-BE49-F238E27FC236}">
                <a16:creationId xmlns:a16="http://schemas.microsoft.com/office/drawing/2014/main" id="{6DD65CEC-485E-432C-9947-6DC7A9467915}"/>
              </a:ext>
            </a:extLst>
          </p:cNvPr>
          <p:cNvPicPr>
            <a:picLocks noGrp="1" noChangeAspect="1"/>
          </p:cNvPicPr>
          <p:nvPr>
            <p:ph type="pic" sz="quarter" idx="13"/>
          </p:nvPr>
        </p:nvPicPr>
        <p:blipFill>
          <a:blip r:embed="rId3"/>
          <a:srcRect l="15888" r="37387" b="-1"/>
          <a:stretch>
            <a:fillRect/>
          </a:stretch>
        </p:blipFill>
        <p:spPr>
          <a:xfrm>
            <a:off x="8165593" y="1373529"/>
            <a:ext cx="3413760" cy="4876800"/>
          </a:xfrm>
        </p:spPr>
      </p:pic>
    </p:spTree>
    <p:extLst>
      <p:ext uri="{BB962C8B-B14F-4D97-AF65-F5344CB8AC3E}">
        <p14:creationId xmlns:p14="http://schemas.microsoft.com/office/powerpoint/2010/main" val="170412009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E111A-8612-76A3-871E-8038FDC05117}"/>
              </a:ext>
            </a:extLst>
          </p:cNvPr>
          <p:cNvSpPr>
            <a:spLocks noGrp="1"/>
          </p:cNvSpPr>
          <p:nvPr>
            <p:ph type="ctrTitle"/>
          </p:nvPr>
        </p:nvSpPr>
        <p:spPr>
          <a:xfrm>
            <a:off x="612648" y="1417671"/>
            <a:ext cx="7909560" cy="4830729"/>
          </a:xfrm>
        </p:spPr>
        <p:txBody>
          <a:bodyPr anchor="b">
            <a:normAutofit/>
          </a:bodyPr>
          <a:lstStyle/>
          <a:p>
            <a:r>
              <a:rPr lang="en-US"/>
              <a:t>Digital Technologies and Data Enablement</a:t>
            </a:r>
          </a:p>
        </p:txBody>
      </p:sp>
    </p:spTree>
    <p:extLst>
      <p:ext uri="{BB962C8B-B14F-4D97-AF65-F5344CB8AC3E}">
        <p14:creationId xmlns:p14="http://schemas.microsoft.com/office/powerpoint/2010/main" val="125340911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03B03-AD13-A62E-FF52-B06BA6540289}"/>
              </a:ext>
            </a:extLst>
          </p:cNvPr>
          <p:cNvSpPr>
            <a:spLocks noGrp="1"/>
          </p:cNvSpPr>
          <p:nvPr>
            <p:ph type="title"/>
          </p:nvPr>
        </p:nvSpPr>
        <p:spPr>
          <a:xfrm>
            <a:off x="609599" y="1371600"/>
            <a:ext cx="4675633" cy="990600"/>
          </a:xfrm>
        </p:spPr>
        <p:txBody>
          <a:bodyPr anchor="t">
            <a:normAutofit/>
          </a:bodyPr>
          <a:lstStyle/>
          <a:p>
            <a:r>
              <a:rPr lang="en-US" sz="2200"/>
              <a:t>Role of Digital Solutions in Sustainability Evaluation</a:t>
            </a:r>
          </a:p>
        </p:txBody>
      </p:sp>
      <p:pic>
        <p:nvPicPr>
          <p:cNvPr id="5" name="Content Placeholder 4" descr="Binary Code, Data, Digital Display, Symbol">
            <a:extLst>
              <a:ext uri="{FF2B5EF4-FFF2-40B4-BE49-F238E27FC236}">
                <a16:creationId xmlns:a16="http://schemas.microsoft.com/office/drawing/2014/main" id="{E2C65356-F8AB-43B4-B6F9-9205A6DA9461}"/>
              </a:ext>
            </a:extLst>
          </p:cNvPr>
          <p:cNvPicPr>
            <a:picLocks noGrp="1" noChangeAspect="1"/>
          </p:cNvPicPr>
          <p:nvPr>
            <p:ph type="pic" sz="quarter" idx="13"/>
          </p:nvPr>
        </p:nvPicPr>
        <p:blipFill>
          <a:blip r:embed="rId3"/>
          <a:srcRect r="24902" b="-1"/>
          <a:stretch>
            <a:fillRect/>
          </a:stretch>
        </p:blipFill>
        <p:spPr>
          <a:xfrm>
            <a:off x="609600" y="2746246"/>
            <a:ext cx="4675632" cy="3502153"/>
          </a:xfrm>
        </p:spPr>
      </p:pic>
      <p:sp>
        <p:nvSpPr>
          <p:cNvPr id="4" name="Content Placeholder 3">
            <a:extLst>
              <a:ext uri="{FF2B5EF4-FFF2-40B4-BE49-F238E27FC236}">
                <a16:creationId xmlns:a16="http://schemas.microsoft.com/office/drawing/2014/main" id="{19776A0C-C962-BBD1-34AE-32EF371D374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712502" y="1371600"/>
            <a:ext cx="5869899" cy="4876800"/>
          </a:xfrm>
        </p:spPr>
        <p:txBody>
          <a:bodyPr>
            <a:normAutofit/>
          </a:bodyPr>
          <a:lstStyle/>
          <a:p>
            <a:pPr marL="0" lvl="0" indent="0">
              <a:spcBef>
                <a:spcPts val="2500"/>
              </a:spcBef>
              <a:buFont typeface="Arial" panose="020B0604020202020204" pitchFamily="34" charset="0"/>
              <a:buNone/>
            </a:pPr>
            <a:r>
              <a:rPr lang="en-US" b="1"/>
              <a:t>Data Analytics and AI</a:t>
            </a:r>
          </a:p>
          <a:p>
            <a:pPr marL="0" lvl="1" indent="0">
              <a:buFont typeface="Arial" panose="020B0604020202020204" pitchFamily="34" charset="0"/>
              <a:buNone/>
            </a:pPr>
            <a:r>
              <a:rPr lang="en-US"/>
              <a:t>Advanced analytics and AI process extensive data to identify risks and sustainability opportunities efficiently.</a:t>
            </a:r>
          </a:p>
          <a:p>
            <a:pPr marL="0" lvl="0" indent="0">
              <a:spcBef>
                <a:spcPts val="2500"/>
              </a:spcBef>
              <a:buFont typeface="Arial" panose="020B0604020202020204" pitchFamily="34" charset="0"/>
              <a:buNone/>
            </a:pPr>
            <a:r>
              <a:rPr lang="en-US" b="1"/>
              <a:t>IoT for Real-Time Monitoring</a:t>
            </a:r>
          </a:p>
          <a:p>
            <a:pPr marL="0" lvl="1" indent="0">
              <a:buFont typeface="Arial" panose="020B0604020202020204" pitchFamily="34" charset="0"/>
              <a:buNone/>
            </a:pPr>
            <a:r>
              <a:rPr lang="en-US"/>
              <a:t>IoT devices provide real-time tracking of energy usage, emissions, and equipment performance for accurate metrics.</a:t>
            </a:r>
          </a:p>
          <a:p>
            <a:pPr marL="0" lvl="0" indent="0">
              <a:spcBef>
                <a:spcPts val="2500"/>
              </a:spcBef>
              <a:buFont typeface="Arial" panose="020B0604020202020204" pitchFamily="34" charset="0"/>
              <a:buNone/>
            </a:pPr>
            <a:r>
              <a:rPr lang="en-US" b="1"/>
              <a:t>Blockchain Transparency</a:t>
            </a:r>
          </a:p>
          <a:p>
            <a:pPr marL="0" lvl="1" indent="0">
              <a:buFont typeface="Arial" panose="020B0604020202020204" pitchFamily="34" charset="0"/>
              <a:buNone/>
            </a:pPr>
            <a:r>
              <a:rPr lang="en-US"/>
              <a:t>Blockchain ensures transparency and traceability with secure, immutable supply chain transaction records.</a:t>
            </a:r>
          </a:p>
          <a:p>
            <a:pPr marL="0" lvl="0" indent="0">
              <a:spcBef>
                <a:spcPts val="2500"/>
              </a:spcBef>
              <a:buFont typeface="Arial" panose="020B0604020202020204" pitchFamily="34" charset="0"/>
              <a:buNone/>
            </a:pPr>
            <a:r>
              <a:rPr lang="en-US" b="1"/>
              <a:t>Digital Twins Simulation</a:t>
            </a:r>
          </a:p>
          <a:p>
            <a:pPr marL="0" lvl="1" indent="0">
              <a:buFont typeface="Arial" panose="020B0604020202020204" pitchFamily="34" charset="0"/>
              <a:buNone/>
            </a:pPr>
            <a:r>
              <a:rPr lang="en-US"/>
              <a:t>Digital twins simulate supply chain scenarios to evaluate sustainability impacts before real-world implementation.</a:t>
            </a:r>
          </a:p>
        </p:txBody>
      </p:sp>
    </p:spTree>
    <p:extLst>
      <p:ext uri="{BB962C8B-B14F-4D97-AF65-F5344CB8AC3E}">
        <p14:creationId xmlns:p14="http://schemas.microsoft.com/office/powerpoint/2010/main" val="398593611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AA20F-6801-FE9C-C38E-5EF39F8C6116}"/>
              </a:ext>
            </a:extLst>
          </p:cNvPr>
          <p:cNvSpPr>
            <a:spLocks noGrp="1"/>
          </p:cNvSpPr>
          <p:nvPr>
            <p:ph type="ctrTitle"/>
          </p:nvPr>
        </p:nvSpPr>
        <p:spPr>
          <a:xfrm>
            <a:off x="612648" y="1417671"/>
            <a:ext cx="7909560" cy="4830729"/>
          </a:xfrm>
        </p:spPr>
        <p:txBody>
          <a:bodyPr anchor="b">
            <a:normAutofit/>
          </a:bodyPr>
          <a:lstStyle/>
          <a:p>
            <a:r>
              <a:rPr lang="en-US"/>
              <a:t>Challenges, Best Practices, and Conclusions</a:t>
            </a:r>
          </a:p>
        </p:txBody>
      </p:sp>
    </p:spTree>
    <p:extLst>
      <p:ext uri="{BB962C8B-B14F-4D97-AF65-F5344CB8AC3E}">
        <p14:creationId xmlns:p14="http://schemas.microsoft.com/office/powerpoint/2010/main" val="109089638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4708E-D744-4A9F-2BEE-FD98126BDA85}"/>
              </a:ext>
            </a:extLst>
          </p:cNvPr>
          <p:cNvSpPr>
            <a:spLocks noGrp="1"/>
          </p:cNvSpPr>
          <p:nvPr>
            <p:ph type="title"/>
          </p:nvPr>
        </p:nvSpPr>
        <p:spPr>
          <a:xfrm>
            <a:off x="612646" y="1371600"/>
            <a:ext cx="7166187" cy="606886"/>
          </a:xfrm>
        </p:spPr>
        <p:txBody>
          <a:bodyPr anchor="t">
            <a:normAutofit/>
          </a:bodyPr>
          <a:lstStyle/>
          <a:p>
            <a:r>
              <a:rPr lang="en-US" sz="2000"/>
              <a:t>Implementation Challenges and Strategic Recommendations</a:t>
            </a:r>
          </a:p>
        </p:txBody>
      </p:sp>
      <p:sp>
        <p:nvSpPr>
          <p:cNvPr id="4" name="Content Placeholder 3">
            <a:extLst>
              <a:ext uri="{FF2B5EF4-FFF2-40B4-BE49-F238E27FC236}">
                <a16:creationId xmlns:a16="http://schemas.microsoft.com/office/drawing/2014/main" id="{597A5AF1-B328-AB59-7A86-3AA60856770B}"/>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2362534"/>
            <a:ext cx="7166188" cy="3885866"/>
          </a:xfrm>
        </p:spPr>
        <p:txBody>
          <a:bodyPr>
            <a:normAutofit/>
          </a:bodyPr>
          <a:lstStyle/>
          <a:p>
            <a:pPr marL="0" lvl="0" indent="0">
              <a:lnSpc>
                <a:spcPct val="110000"/>
              </a:lnSpc>
              <a:spcBef>
                <a:spcPts val="2500"/>
              </a:spcBef>
              <a:buFont typeface="Arial" panose="020B0604020202020204" pitchFamily="34" charset="0"/>
              <a:buNone/>
            </a:pPr>
            <a:r>
              <a:rPr lang="en-US" sz="1200" b="1"/>
              <a:t>Challenges in Sustainability Evaluation</a:t>
            </a:r>
          </a:p>
          <a:p>
            <a:pPr marL="0" lvl="1" indent="0">
              <a:lnSpc>
                <a:spcPct val="110000"/>
              </a:lnSpc>
              <a:buFont typeface="Arial" panose="020B0604020202020204" pitchFamily="34" charset="0"/>
              <a:buNone/>
            </a:pPr>
            <a:r>
              <a:rPr lang="en-US" sz="1200"/>
              <a:t>Organizations face limited supplier visibility, inconsistent data, cost constraints, and complex trade-offs in sustainability assessments.</a:t>
            </a:r>
          </a:p>
          <a:p>
            <a:pPr marL="0" lvl="0" indent="0">
              <a:lnSpc>
                <a:spcPct val="110000"/>
              </a:lnSpc>
              <a:spcBef>
                <a:spcPts val="2500"/>
              </a:spcBef>
              <a:buFont typeface="Arial" panose="020B0604020202020204" pitchFamily="34" charset="0"/>
              <a:buNone/>
            </a:pPr>
            <a:r>
              <a:rPr lang="en-US" sz="1200" b="1"/>
              <a:t>Strategic Best Practices</a:t>
            </a:r>
          </a:p>
          <a:p>
            <a:pPr marL="0" lvl="1" indent="0">
              <a:lnSpc>
                <a:spcPct val="110000"/>
              </a:lnSpc>
              <a:buFont typeface="Arial" panose="020B0604020202020204" pitchFamily="34" charset="0"/>
              <a:buNone/>
            </a:pPr>
            <a:r>
              <a:rPr lang="en-US" sz="1200"/>
              <a:t>Clear KPIs, integrated governance, and supplier engagement through collaboration and incentives improve sustainability evaluations.</a:t>
            </a:r>
          </a:p>
          <a:p>
            <a:pPr marL="0" lvl="0" indent="0">
              <a:lnSpc>
                <a:spcPct val="110000"/>
              </a:lnSpc>
              <a:spcBef>
                <a:spcPts val="2500"/>
              </a:spcBef>
              <a:buFont typeface="Arial" panose="020B0604020202020204" pitchFamily="34" charset="0"/>
              <a:buNone/>
            </a:pPr>
            <a:r>
              <a:rPr lang="en-US" sz="1200" b="1"/>
              <a:t>Continuous Improvement &amp; Alignment</a:t>
            </a:r>
          </a:p>
          <a:p>
            <a:pPr marL="0" lvl="1" indent="0">
              <a:lnSpc>
                <a:spcPct val="110000"/>
              </a:lnSpc>
              <a:buFont typeface="Arial" panose="020B0604020202020204" pitchFamily="34" charset="0"/>
              <a:buNone/>
            </a:pPr>
            <a:r>
              <a:rPr lang="en-US" sz="1200"/>
              <a:t>Ongoing evaluation aligned with ESG standards drives innovation, resilience, and credible external reporting.</a:t>
            </a:r>
          </a:p>
          <a:p>
            <a:pPr marL="0" lvl="0" indent="0">
              <a:lnSpc>
                <a:spcPct val="110000"/>
              </a:lnSpc>
              <a:spcBef>
                <a:spcPts val="2500"/>
              </a:spcBef>
              <a:buFont typeface="Arial" panose="020B0604020202020204" pitchFamily="34" charset="0"/>
              <a:buNone/>
            </a:pPr>
            <a:r>
              <a:rPr lang="en-US" sz="1200" b="1"/>
              <a:t>Benefits of Effective Evaluation</a:t>
            </a:r>
          </a:p>
          <a:p>
            <a:pPr marL="0" lvl="1" indent="0">
              <a:lnSpc>
                <a:spcPct val="110000"/>
              </a:lnSpc>
              <a:buFont typeface="Arial" panose="020B0604020202020204" pitchFamily="34" charset="0"/>
              <a:buNone/>
            </a:pPr>
            <a:r>
              <a:rPr lang="en-US" sz="1200"/>
              <a:t>Sustainable supply chain evaluation helps manage risks, ensure compliance, enhance efficiency, and create long-term value.</a:t>
            </a:r>
          </a:p>
        </p:txBody>
      </p:sp>
      <p:pic>
        <p:nvPicPr>
          <p:cNvPr id="5" name="Content Placeholder 4" descr="Folders network">
            <a:extLst>
              <a:ext uri="{FF2B5EF4-FFF2-40B4-BE49-F238E27FC236}">
                <a16:creationId xmlns:a16="http://schemas.microsoft.com/office/drawing/2014/main" id="{96F7C6B6-5500-4784-9429-C25014C1CD00}"/>
              </a:ext>
            </a:extLst>
          </p:cNvPr>
          <p:cNvPicPr>
            <a:picLocks noGrp="1" noChangeAspect="1"/>
          </p:cNvPicPr>
          <p:nvPr>
            <p:ph type="pic" sz="quarter" idx="13"/>
          </p:nvPr>
        </p:nvPicPr>
        <p:blipFill>
          <a:blip r:embed="rId3"/>
          <a:srcRect l="22288" r="25212"/>
          <a:stretch>
            <a:fillRect/>
          </a:stretch>
        </p:blipFill>
        <p:spPr>
          <a:xfrm>
            <a:off x="8165593" y="1373529"/>
            <a:ext cx="3413760" cy="4876800"/>
          </a:xfrm>
        </p:spPr>
      </p:pic>
    </p:spTree>
    <p:extLst>
      <p:ext uri="{BB962C8B-B14F-4D97-AF65-F5344CB8AC3E}">
        <p14:creationId xmlns:p14="http://schemas.microsoft.com/office/powerpoint/2010/main" val="308310277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Monochrome black">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Custom 77">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rk Art Copilot_win32_v2" id="{C4441793-7F42-4E6F-AB6E-2BF31AF6ECEE}" vid="{417A8EDD-AC54-49AE-B230-98EE57C802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1897</Words>
  <Application>Microsoft Office PowerPoint</Application>
  <PresentationFormat>Widescreen</PresentationFormat>
  <Paragraphs>88</Paragraphs>
  <Slides>13</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Neue Haas Grotesk Text Pro</vt:lpstr>
      <vt:lpstr>Monochrome black</vt:lpstr>
      <vt:lpstr>Sustainable Supply Chain Evaluation</vt:lpstr>
      <vt:lpstr>Foundations of Sustainable Supply Chains</vt:lpstr>
      <vt:lpstr>Definition, Scope, and Strategic Importance</vt:lpstr>
      <vt:lpstr>Conceptual Frameworks for Evaluation</vt:lpstr>
      <vt:lpstr>Triple Bottom Line and Integrated Evaluation Frameworks</vt:lpstr>
      <vt:lpstr>Sustainability Metrics and Indicators</vt:lpstr>
      <vt:lpstr>Environmental, Social, and Economic Performance Metrics</vt:lpstr>
      <vt:lpstr>Assessment Methods and Tools</vt:lpstr>
      <vt:lpstr>Quantitative and Qualitative Evaluation Approaches</vt:lpstr>
      <vt:lpstr>Digital Technologies and Data Enablement</vt:lpstr>
      <vt:lpstr>Role of Digital Solutions in Sustainability Evaluation</vt:lpstr>
      <vt:lpstr>Challenges, Best Practices, and Conclusions</vt:lpstr>
      <vt:lpstr>Implementation Challenges and Strategic Recommendations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irina.neaga@uwtsd.ac.uk</dc:creator>
  <cp:lastModifiedBy>Irina Neaga</cp:lastModifiedBy>
  <cp:revision>4</cp:revision>
  <dcterms:modified xsi:type="dcterms:W3CDTF">2026-07-02T10:46:52Z</dcterms:modified>
</cp:coreProperties>
</file>