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notesMasterIdLst>
    <p:notesMasterId r:id="rId4"/>
  </p:notesMasterIdLst>
  <p:handoutMasterIdLst>
    <p:handoutMasterId r:id="rId5"/>
  </p:handoutMasterIdLst>
  <p:sldIdLst>
    <p:sldId id="649" r:id="rId2"/>
    <p:sldId id="102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03"/>
    <p:restoredTop sz="79080"/>
  </p:normalViewPr>
  <p:slideViewPr>
    <p:cSldViewPr snapToGrid="0" snapToObjects="1">
      <p:cViewPr varScale="1">
        <p:scale>
          <a:sx n="76" d="100"/>
          <a:sy n="76" d="100"/>
        </p:scale>
        <p:origin x="48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4/28/21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4/28/21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3974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3039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8506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8239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9844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1202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238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0090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0594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3478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005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4/28/21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545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tif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tiff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pedwerydd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o Fai,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4.5.2021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16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90310E-AB63-AC44-AA0B-1A97AC99C6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8969" y="123469"/>
            <a:ext cx="4084090" cy="303989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FCA571-6450-3446-9CAD-37F93F9F72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9886" y="2047049"/>
            <a:ext cx="4302328" cy="310765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39FC5E-B026-884A-9562-928240ED86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3" y="123469"/>
            <a:ext cx="3914588" cy="292997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63825D0-5BDB-1844-8363-B74536C06DE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" t="2146" r="268" b="939"/>
          <a:stretch/>
        </p:blipFill>
        <p:spPr>
          <a:xfrm>
            <a:off x="9535780" y="4368799"/>
            <a:ext cx="2387279" cy="23198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D5AEAA-BF4D-BE46-983C-F5208C292F2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3200" y="4511240"/>
            <a:ext cx="2184400" cy="21844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0A19EA-6DC7-8D4E-AC37-9B1ED6E4AD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096933" y="123469"/>
            <a:ext cx="1761066" cy="176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5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09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3160</TotalTime>
  <Words>31</Words>
  <Application>Microsoft Macintosh PowerPoint</Application>
  <PresentationFormat>Widescreen</PresentationFormat>
  <Paragraphs>8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American Typewriter</vt:lpstr>
      <vt:lpstr>Arial</vt:lpstr>
      <vt:lpstr>Ayuthaya</vt:lpstr>
      <vt:lpstr>Calibri</vt:lpstr>
      <vt:lpstr>Gill Sans MT</vt:lpstr>
      <vt:lpstr>Segoe Script</vt:lpstr>
      <vt:lpstr>Gallery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261</cp:revision>
  <cp:lastPrinted>2021-04-16T12:49:42Z</cp:lastPrinted>
  <dcterms:created xsi:type="dcterms:W3CDTF">2020-09-11T11:29:22Z</dcterms:created>
  <dcterms:modified xsi:type="dcterms:W3CDTF">2021-04-28T13:12:06Z</dcterms:modified>
</cp:coreProperties>
</file>