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36EA5-924F-41A0-9550-A9E8210A9B41}" v="35" dt="2025-10-09T09:09:13.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mad Munir (2412873)" userId="aed24721-09a3-4791-86a4-75ffce0b2c40" providerId="ADAL" clId="{4BCFD5E4-A328-4DDF-A2C4-082E81BF64B4}"/>
    <pc:docChg chg="undo custSel addSld modSld">
      <pc:chgData name="Sarmad Munir (2412873)" userId="aed24721-09a3-4791-86a4-75ffce0b2c40" providerId="ADAL" clId="{4BCFD5E4-A328-4DDF-A2C4-082E81BF64B4}" dt="2025-10-09T09:48:52.380" v="3827" actId="20577"/>
      <pc:docMkLst>
        <pc:docMk/>
      </pc:docMkLst>
      <pc:sldChg chg="addSp modSp mod setBg">
        <pc:chgData name="Sarmad Munir (2412873)" userId="aed24721-09a3-4791-86a4-75ffce0b2c40" providerId="ADAL" clId="{4BCFD5E4-A328-4DDF-A2C4-082E81BF64B4}" dt="2025-10-09T08:21:36.962" v="2041" actId="20577"/>
        <pc:sldMkLst>
          <pc:docMk/>
          <pc:sldMk cId="38215883" sldId="256"/>
        </pc:sldMkLst>
        <pc:spChg chg="mod">
          <ac:chgData name="Sarmad Munir (2412873)" userId="aed24721-09a3-4791-86a4-75ffce0b2c40" providerId="ADAL" clId="{4BCFD5E4-A328-4DDF-A2C4-082E81BF64B4}" dt="2025-10-07T14:50:54.642" v="307" actId="26606"/>
          <ac:spMkLst>
            <pc:docMk/>
            <pc:sldMk cId="38215883" sldId="256"/>
            <ac:spMk id="2" creationId="{52898ED8-87DE-1E4F-F284-04C652915B2A}"/>
          </ac:spMkLst>
        </pc:spChg>
        <pc:spChg chg="mod">
          <ac:chgData name="Sarmad Munir (2412873)" userId="aed24721-09a3-4791-86a4-75ffce0b2c40" providerId="ADAL" clId="{4BCFD5E4-A328-4DDF-A2C4-082E81BF64B4}" dt="2025-10-09T08:21:36.962" v="2041" actId="20577"/>
          <ac:spMkLst>
            <pc:docMk/>
            <pc:sldMk cId="38215883" sldId="256"/>
            <ac:spMk id="3" creationId="{AC1B82B6-08DB-5EB0-70EF-07B44F1B34F6}"/>
          </ac:spMkLst>
        </pc:spChg>
        <pc:spChg chg="add">
          <ac:chgData name="Sarmad Munir (2412873)" userId="aed24721-09a3-4791-86a4-75ffce0b2c40" providerId="ADAL" clId="{4BCFD5E4-A328-4DDF-A2C4-082E81BF64B4}" dt="2025-10-07T14:50:54.642" v="307" actId="26606"/>
          <ac:spMkLst>
            <pc:docMk/>
            <pc:sldMk cId="38215883" sldId="256"/>
            <ac:spMk id="8" creationId="{DEE2AD96-B495-4E06-9291-B71706F728CB}"/>
          </ac:spMkLst>
        </pc:spChg>
        <pc:spChg chg="add">
          <ac:chgData name="Sarmad Munir (2412873)" userId="aed24721-09a3-4791-86a4-75ffce0b2c40" providerId="ADAL" clId="{4BCFD5E4-A328-4DDF-A2C4-082E81BF64B4}" dt="2025-10-07T14:50:54.642" v="307" actId="26606"/>
          <ac:spMkLst>
            <pc:docMk/>
            <pc:sldMk cId="38215883" sldId="256"/>
            <ac:spMk id="10" creationId="{53CF6D67-C5A8-4ADD-9E8E-1E38CA1D3166}"/>
          </ac:spMkLst>
        </pc:spChg>
        <pc:spChg chg="add">
          <ac:chgData name="Sarmad Munir (2412873)" userId="aed24721-09a3-4791-86a4-75ffce0b2c40" providerId="ADAL" clId="{4BCFD5E4-A328-4DDF-A2C4-082E81BF64B4}" dt="2025-10-07T14:50:54.642" v="307" actId="26606"/>
          <ac:spMkLst>
            <pc:docMk/>
            <pc:sldMk cId="38215883" sldId="256"/>
            <ac:spMk id="12" creationId="{86909FA0-B515-4681-B7A8-FA281D133B94}"/>
          </ac:spMkLst>
        </pc:spChg>
        <pc:spChg chg="add">
          <ac:chgData name="Sarmad Munir (2412873)" userId="aed24721-09a3-4791-86a4-75ffce0b2c40" providerId="ADAL" clId="{4BCFD5E4-A328-4DDF-A2C4-082E81BF64B4}" dt="2025-10-07T14:50:54.642" v="307" actId="26606"/>
          <ac:spMkLst>
            <pc:docMk/>
            <pc:sldMk cId="38215883" sldId="256"/>
            <ac:spMk id="14" creationId="{21C9FE86-FCC3-4A31-AA1C-C882262B7FE7}"/>
          </ac:spMkLst>
        </pc:spChg>
        <pc:spChg chg="add">
          <ac:chgData name="Sarmad Munir (2412873)" userId="aed24721-09a3-4791-86a4-75ffce0b2c40" providerId="ADAL" clId="{4BCFD5E4-A328-4DDF-A2C4-082E81BF64B4}" dt="2025-10-07T14:50:54.642" v="307" actId="26606"/>
          <ac:spMkLst>
            <pc:docMk/>
            <pc:sldMk cId="38215883" sldId="256"/>
            <ac:spMk id="16" creationId="{7D96243B-ECED-4B71-8E06-AE9A285EAD20}"/>
          </ac:spMkLst>
        </pc:spChg>
        <pc:spChg chg="add">
          <ac:chgData name="Sarmad Munir (2412873)" userId="aed24721-09a3-4791-86a4-75ffce0b2c40" providerId="ADAL" clId="{4BCFD5E4-A328-4DDF-A2C4-082E81BF64B4}" dt="2025-10-07T14:50:54.642" v="307" actId="26606"/>
          <ac:spMkLst>
            <pc:docMk/>
            <pc:sldMk cId="38215883" sldId="256"/>
            <ac:spMk id="18" creationId="{A09989E4-EFDC-4A90-A633-E0525FB4139E}"/>
          </ac:spMkLst>
        </pc:spChg>
      </pc:sldChg>
      <pc:sldChg chg="addSp delSp modSp mod setBg">
        <pc:chgData name="Sarmad Munir (2412873)" userId="aed24721-09a3-4791-86a4-75ffce0b2c40" providerId="ADAL" clId="{4BCFD5E4-A328-4DDF-A2C4-082E81BF64B4}" dt="2025-10-09T08:33:30.067" v="2200" actId="20577"/>
        <pc:sldMkLst>
          <pc:docMk/>
          <pc:sldMk cId="3884744693" sldId="257"/>
        </pc:sldMkLst>
        <pc:spChg chg="mod">
          <ac:chgData name="Sarmad Munir (2412873)" userId="aed24721-09a3-4791-86a4-75ffce0b2c40" providerId="ADAL" clId="{4BCFD5E4-A328-4DDF-A2C4-082E81BF64B4}" dt="2025-10-07T15:06:14.410" v="346" actId="26606"/>
          <ac:spMkLst>
            <pc:docMk/>
            <pc:sldMk cId="3884744693" sldId="257"/>
            <ac:spMk id="2" creationId="{2FDAE0A3-0DAA-FBB6-F9A1-34F54FFC38A1}"/>
          </ac:spMkLst>
        </pc:spChg>
        <pc:spChg chg="add">
          <ac:chgData name="Sarmad Munir (2412873)" userId="aed24721-09a3-4791-86a4-75ffce0b2c40" providerId="ADAL" clId="{4BCFD5E4-A328-4DDF-A2C4-082E81BF64B4}" dt="2025-10-07T15:06:14.410" v="346" actId="26606"/>
          <ac:spMkLst>
            <pc:docMk/>
            <pc:sldMk cId="3884744693" sldId="257"/>
            <ac:spMk id="14" creationId="{21C9FE86-FCC3-4A31-AA1C-C882262B7FE7}"/>
          </ac:spMkLst>
        </pc:spChg>
        <pc:spChg chg="add">
          <ac:chgData name="Sarmad Munir (2412873)" userId="aed24721-09a3-4791-86a4-75ffce0b2c40" providerId="ADAL" clId="{4BCFD5E4-A328-4DDF-A2C4-082E81BF64B4}" dt="2025-10-07T15:06:14.410" v="346" actId="26606"/>
          <ac:spMkLst>
            <pc:docMk/>
            <pc:sldMk cId="3884744693" sldId="257"/>
            <ac:spMk id="16" creationId="{7D96243B-ECED-4B71-8E06-AE9A285EAD20}"/>
          </ac:spMkLst>
        </pc:spChg>
        <pc:spChg chg="add">
          <ac:chgData name="Sarmad Munir (2412873)" userId="aed24721-09a3-4791-86a4-75ffce0b2c40" providerId="ADAL" clId="{4BCFD5E4-A328-4DDF-A2C4-082E81BF64B4}" dt="2025-10-07T15:06:14.410" v="346" actId="26606"/>
          <ac:spMkLst>
            <pc:docMk/>
            <pc:sldMk cId="3884744693" sldId="257"/>
            <ac:spMk id="18" creationId="{A09989E4-EFDC-4A90-A633-E0525FB4139E}"/>
          </ac:spMkLst>
        </pc:spChg>
        <pc:spChg chg="add">
          <ac:chgData name="Sarmad Munir (2412873)" userId="aed24721-09a3-4791-86a4-75ffce0b2c40" providerId="ADAL" clId="{4BCFD5E4-A328-4DDF-A2C4-082E81BF64B4}" dt="2025-10-07T15:06:14.410" v="346" actId="26606"/>
          <ac:spMkLst>
            <pc:docMk/>
            <pc:sldMk cId="3884744693" sldId="257"/>
            <ac:spMk id="32" creationId="{DEE2AD96-B495-4E06-9291-B71706F728CB}"/>
          </ac:spMkLst>
        </pc:spChg>
        <pc:spChg chg="add">
          <ac:chgData name="Sarmad Munir (2412873)" userId="aed24721-09a3-4791-86a4-75ffce0b2c40" providerId="ADAL" clId="{4BCFD5E4-A328-4DDF-A2C4-082E81BF64B4}" dt="2025-10-07T15:06:14.410" v="346" actId="26606"/>
          <ac:spMkLst>
            <pc:docMk/>
            <pc:sldMk cId="3884744693" sldId="257"/>
            <ac:spMk id="33" creationId="{53CF6D67-C5A8-4ADD-9E8E-1E38CA1D3166}"/>
          </ac:spMkLst>
        </pc:spChg>
        <pc:spChg chg="add">
          <ac:chgData name="Sarmad Munir (2412873)" userId="aed24721-09a3-4791-86a4-75ffce0b2c40" providerId="ADAL" clId="{4BCFD5E4-A328-4DDF-A2C4-082E81BF64B4}" dt="2025-10-07T15:06:14.410" v="346" actId="26606"/>
          <ac:spMkLst>
            <pc:docMk/>
            <pc:sldMk cId="3884744693" sldId="257"/>
            <ac:spMk id="34" creationId="{86909FA0-B515-4681-B7A8-FA281D133B94}"/>
          </ac:spMkLst>
        </pc:spChg>
        <pc:spChg chg="add mod">
          <ac:chgData name="Sarmad Munir (2412873)" userId="aed24721-09a3-4791-86a4-75ffce0b2c40" providerId="ADAL" clId="{4BCFD5E4-A328-4DDF-A2C4-082E81BF64B4}" dt="2025-10-09T08:33:30.067" v="2200" actId="20577"/>
          <ac:spMkLst>
            <pc:docMk/>
            <pc:sldMk cId="3884744693" sldId="257"/>
            <ac:spMk id="35" creationId="{872C0853-3176-D807-1D6F-609FFEB09006}"/>
          </ac:spMkLst>
        </pc:spChg>
      </pc:sldChg>
      <pc:sldChg chg="addSp modSp new mod setBg">
        <pc:chgData name="Sarmad Munir (2412873)" userId="aed24721-09a3-4791-86a4-75ffce0b2c40" providerId="ADAL" clId="{4BCFD5E4-A328-4DDF-A2C4-082E81BF64B4}" dt="2025-10-09T09:47:50.093" v="3826" actId="27636"/>
        <pc:sldMkLst>
          <pc:docMk/>
          <pc:sldMk cId="3062072754" sldId="258"/>
        </pc:sldMkLst>
        <pc:spChg chg="mod">
          <ac:chgData name="Sarmad Munir (2412873)" userId="aed24721-09a3-4791-86a4-75ffce0b2c40" providerId="ADAL" clId="{4BCFD5E4-A328-4DDF-A2C4-082E81BF64B4}" dt="2025-10-07T15:59:47.684" v="1962" actId="26606"/>
          <ac:spMkLst>
            <pc:docMk/>
            <pc:sldMk cId="3062072754" sldId="258"/>
            <ac:spMk id="2" creationId="{1C0BAFB7-1B6B-2F7A-EB28-6448FDCF060E}"/>
          </ac:spMkLst>
        </pc:spChg>
        <pc:spChg chg="mod">
          <ac:chgData name="Sarmad Munir (2412873)" userId="aed24721-09a3-4791-86a4-75ffce0b2c40" providerId="ADAL" clId="{4BCFD5E4-A328-4DDF-A2C4-082E81BF64B4}" dt="2025-10-09T09:47:50.093" v="3826" actId="27636"/>
          <ac:spMkLst>
            <pc:docMk/>
            <pc:sldMk cId="3062072754" sldId="258"/>
            <ac:spMk id="3" creationId="{93DE606C-CBC1-B3E0-3C74-9884914066AC}"/>
          </ac:spMkLst>
        </pc:spChg>
        <pc:spChg chg="add">
          <ac:chgData name="Sarmad Munir (2412873)" userId="aed24721-09a3-4791-86a4-75ffce0b2c40" providerId="ADAL" clId="{4BCFD5E4-A328-4DDF-A2C4-082E81BF64B4}" dt="2025-10-07T15:59:47.684" v="1962" actId="26606"/>
          <ac:spMkLst>
            <pc:docMk/>
            <pc:sldMk cId="3062072754" sldId="258"/>
            <ac:spMk id="8" creationId="{DEE2AD96-B495-4E06-9291-B71706F728CB}"/>
          </ac:spMkLst>
        </pc:spChg>
        <pc:spChg chg="add">
          <ac:chgData name="Sarmad Munir (2412873)" userId="aed24721-09a3-4791-86a4-75ffce0b2c40" providerId="ADAL" clId="{4BCFD5E4-A328-4DDF-A2C4-082E81BF64B4}" dt="2025-10-07T15:59:47.684" v="1962" actId="26606"/>
          <ac:spMkLst>
            <pc:docMk/>
            <pc:sldMk cId="3062072754" sldId="258"/>
            <ac:spMk id="10" creationId="{53CF6D67-C5A8-4ADD-9E8E-1E38CA1D3166}"/>
          </ac:spMkLst>
        </pc:spChg>
        <pc:spChg chg="add">
          <ac:chgData name="Sarmad Munir (2412873)" userId="aed24721-09a3-4791-86a4-75ffce0b2c40" providerId="ADAL" clId="{4BCFD5E4-A328-4DDF-A2C4-082E81BF64B4}" dt="2025-10-07T15:59:47.684" v="1962" actId="26606"/>
          <ac:spMkLst>
            <pc:docMk/>
            <pc:sldMk cId="3062072754" sldId="258"/>
            <ac:spMk id="12" creationId="{86909FA0-B515-4681-B7A8-FA281D133B94}"/>
          </ac:spMkLst>
        </pc:spChg>
        <pc:spChg chg="add">
          <ac:chgData name="Sarmad Munir (2412873)" userId="aed24721-09a3-4791-86a4-75ffce0b2c40" providerId="ADAL" clId="{4BCFD5E4-A328-4DDF-A2C4-082E81BF64B4}" dt="2025-10-07T15:59:47.684" v="1962" actId="26606"/>
          <ac:spMkLst>
            <pc:docMk/>
            <pc:sldMk cId="3062072754" sldId="258"/>
            <ac:spMk id="14" creationId="{21C9FE86-FCC3-4A31-AA1C-C882262B7FE7}"/>
          </ac:spMkLst>
        </pc:spChg>
        <pc:spChg chg="add">
          <ac:chgData name="Sarmad Munir (2412873)" userId="aed24721-09a3-4791-86a4-75ffce0b2c40" providerId="ADAL" clId="{4BCFD5E4-A328-4DDF-A2C4-082E81BF64B4}" dt="2025-10-07T15:59:47.684" v="1962" actId="26606"/>
          <ac:spMkLst>
            <pc:docMk/>
            <pc:sldMk cId="3062072754" sldId="258"/>
            <ac:spMk id="16" creationId="{7D96243B-ECED-4B71-8E06-AE9A285EAD20}"/>
          </ac:spMkLst>
        </pc:spChg>
        <pc:spChg chg="add">
          <ac:chgData name="Sarmad Munir (2412873)" userId="aed24721-09a3-4791-86a4-75ffce0b2c40" providerId="ADAL" clId="{4BCFD5E4-A328-4DDF-A2C4-082E81BF64B4}" dt="2025-10-07T15:59:47.684" v="1962" actId="26606"/>
          <ac:spMkLst>
            <pc:docMk/>
            <pc:sldMk cId="3062072754" sldId="258"/>
            <ac:spMk id="18" creationId="{A09989E4-EFDC-4A90-A633-E0525FB4139E}"/>
          </ac:spMkLst>
        </pc:spChg>
      </pc:sldChg>
      <pc:sldChg chg="addSp delSp modSp new mod setBg">
        <pc:chgData name="Sarmad Munir (2412873)" userId="aed24721-09a3-4791-86a4-75ffce0b2c40" providerId="ADAL" clId="{4BCFD5E4-A328-4DDF-A2C4-082E81BF64B4}" dt="2025-10-09T09:48:52.380" v="3827" actId="20577"/>
        <pc:sldMkLst>
          <pc:docMk/>
          <pc:sldMk cId="1304101708" sldId="259"/>
        </pc:sldMkLst>
        <pc:spChg chg="mod">
          <ac:chgData name="Sarmad Munir (2412873)" userId="aed24721-09a3-4791-86a4-75ffce0b2c40" providerId="ADAL" clId="{4BCFD5E4-A328-4DDF-A2C4-082E81BF64B4}" dt="2025-10-07T15:59:43.444" v="1961" actId="26606"/>
          <ac:spMkLst>
            <pc:docMk/>
            <pc:sldMk cId="1304101708" sldId="259"/>
            <ac:spMk id="2" creationId="{06552291-5409-23B3-49E4-423FA4E429D2}"/>
          </ac:spMkLst>
        </pc:spChg>
        <pc:spChg chg="add">
          <ac:chgData name="Sarmad Munir (2412873)" userId="aed24721-09a3-4791-86a4-75ffce0b2c40" providerId="ADAL" clId="{4BCFD5E4-A328-4DDF-A2C4-082E81BF64B4}" dt="2025-10-07T15:59:43.444" v="1961" actId="26606"/>
          <ac:spMkLst>
            <pc:docMk/>
            <pc:sldMk cId="1304101708" sldId="259"/>
            <ac:spMk id="9" creationId="{DEE2AD96-B495-4E06-9291-B71706F728CB}"/>
          </ac:spMkLst>
        </pc:spChg>
        <pc:spChg chg="add">
          <ac:chgData name="Sarmad Munir (2412873)" userId="aed24721-09a3-4791-86a4-75ffce0b2c40" providerId="ADAL" clId="{4BCFD5E4-A328-4DDF-A2C4-082E81BF64B4}" dt="2025-10-07T15:59:43.444" v="1961" actId="26606"/>
          <ac:spMkLst>
            <pc:docMk/>
            <pc:sldMk cId="1304101708" sldId="259"/>
            <ac:spMk id="11" creationId="{53CF6D67-C5A8-4ADD-9E8E-1E38CA1D3166}"/>
          </ac:spMkLst>
        </pc:spChg>
        <pc:spChg chg="add">
          <ac:chgData name="Sarmad Munir (2412873)" userId="aed24721-09a3-4791-86a4-75ffce0b2c40" providerId="ADAL" clId="{4BCFD5E4-A328-4DDF-A2C4-082E81BF64B4}" dt="2025-10-07T15:59:43.444" v="1961" actId="26606"/>
          <ac:spMkLst>
            <pc:docMk/>
            <pc:sldMk cId="1304101708" sldId="259"/>
            <ac:spMk id="13" creationId="{86909FA0-B515-4681-B7A8-FA281D133B94}"/>
          </ac:spMkLst>
        </pc:spChg>
        <pc:spChg chg="add">
          <ac:chgData name="Sarmad Munir (2412873)" userId="aed24721-09a3-4791-86a4-75ffce0b2c40" providerId="ADAL" clId="{4BCFD5E4-A328-4DDF-A2C4-082E81BF64B4}" dt="2025-10-07T15:59:43.444" v="1961" actId="26606"/>
          <ac:spMkLst>
            <pc:docMk/>
            <pc:sldMk cId="1304101708" sldId="259"/>
            <ac:spMk id="15" creationId="{21C9FE86-FCC3-4A31-AA1C-C882262B7FE7}"/>
          </ac:spMkLst>
        </pc:spChg>
        <pc:spChg chg="add">
          <ac:chgData name="Sarmad Munir (2412873)" userId="aed24721-09a3-4791-86a4-75ffce0b2c40" providerId="ADAL" clId="{4BCFD5E4-A328-4DDF-A2C4-082E81BF64B4}" dt="2025-10-07T15:59:43.444" v="1961" actId="26606"/>
          <ac:spMkLst>
            <pc:docMk/>
            <pc:sldMk cId="1304101708" sldId="259"/>
            <ac:spMk id="17" creationId="{7D96243B-ECED-4B71-8E06-AE9A285EAD20}"/>
          </ac:spMkLst>
        </pc:spChg>
        <pc:spChg chg="add">
          <ac:chgData name="Sarmad Munir (2412873)" userId="aed24721-09a3-4791-86a4-75ffce0b2c40" providerId="ADAL" clId="{4BCFD5E4-A328-4DDF-A2C4-082E81BF64B4}" dt="2025-10-07T15:59:43.444" v="1961" actId="26606"/>
          <ac:spMkLst>
            <pc:docMk/>
            <pc:sldMk cId="1304101708" sldId="259"/>
            <ac:spMk id="19" creationId="{A09989E4-EFDC-4A90-A633-E0525FB4139E}"/>
          </ac:spMkLst>
        </pc:spChg>
        <pc:spChg chg="add mod">
          <ac:chgData name="Sarmad Munir (2412873)" userId="aed24721-09a3-4791-86a4-75ffce0b2c40" providerId="ADAL" clId="{4BCFD5E4-A328-4DDF-A2C4-082E81BF64B4}" dt="2025-10-09T09:48:52.380" v="3827" actId="20577"/>
          <ac:spMkLst>
            <pc:docMk/>
            <pc:sldMk cId="1304101708" sldId="259"/>
            <ac:spMk id="22" creationId="{D3490D63-D810-586D-063E-DCACB95A2D83}"/>
          </ac:spMkLst>
        </pc:spChg>
      </pc:sldChg>
      <pc:sldChg chg="addSp delSp modSp new mod setBg">
        <pc:chgData name="Sarmad Munir (2412873)" userId="aed24721-09a3-4791-86a4-75ffce0b2c40" providerId="ADAL" clId="{4BCFD5E4-A328-4DDF-A2C4-082E81BF64B4}" dt="2025-10-07T15:59:34.150" v="1958" actId="26606"/>
        <pc:sldMkLst>
          <pc:docMk/>
          <pc:sldMk cId="3356424453" sldId="260"/>
        </pc:sldMkLst>
        <pc:spChg chg="add mod">
          <ac:chgData name="Sarmad Munir (2412873)" userId="aed24721-09a3-4791-86a4-75ffce0b2c40" providerId="ADAL" clId="{4BCFD5E4-A328-4DDF-A2C4-082E81BF64B4}" dt="2025-10-07T15:59:34.150" v="1958" actId="26606"/>
          <ac:spMkLst>
            <pc:docMk/>
            <pc:sldMk cId="3356424453" sldId="260"/>
            <ac:spMk id="7" creationId="{9F768854-312D-7BCE-57F9-0D8AAC876713}"/>
          </ac:spMkLst>
        </pc:spChg>
        <pc:spChg chg="add mod">
          <ac:chgData name="Sarmad Munir (2412873)" userId="aed24721-09a3-4791-86a4-75ffce0b2c40" providerId="ADAL" clId="{4BCFD5E4-A328-4DDF-A2C4-082E81BF64B4}" dt="2025-10-07T15:59:34.150" v="1958" actId="26606"/>
          <ac:spMkLst>
            <pc:docMk/>
            <pc:sldMk cId="3356424453" sldId="260"/>
            <ac:spMk id="8" creationId="{BA36ED99-95D1-4BFB-679D-C10736BDB511}"/>
          </ac:spMkLst>
        </pc:spChg>
        <pc:spChg chg="add">
          <ac:chgData name="Sarmad Munir (2412873)" userId="aed24721-09a3-4791-86a4-75ffce0b2c40" providerId="ADAL" clId="{4BCFD5E4-A328-4DDF-A2C4-082E81BF64B4}" dt="2025-10-07T15:59:34.150" v="1958" actId="26606"/>
          <ac:spMkLst>
            <pc:docMk/>
            <pc:sldMk cId="3356424453" sldId="260"/>
            <ac:spMk id="13" creationId="{DEE2AD96-B495-4E06-9291-B71706F728CB}"/>
          </ac:spMkLst>
        </pc:spChg>
        <pc:spChg chg="add">
          <ac:chgData name="Sarmad Munir (2412873)" userId="aed24721-09a3-4791-86a4-75ffce0b2c40" providerId="ADAL" clId="{4BCFD5E4-A328-4DDF-A2C4-082E81BF64B4}" dt="2025-10-07T15:59:34.150" v="1958" actId="26606"/>
          <ac:spMkLst>
            <pc:docMk/>
            <pc:sldMk cId="3356424453" sldId="260"/>
            <ac:spMk id="15" creationId="{53CF6D67-C5A8-4ADD-9E8E-1E38CA1D3166}"/>
          </ac:spMkLst>
        </pc:spChg>
        <pc:spChg chg="add">
          <ac:chgData name="Sarmad Munir (2412873)" userId="aed24721-09a3-4791-86a4-75ffce0b2c40" providerId="ADAL" clId="{4BCFD5E4-A328-4DDF-A2C4-082E81BF64B4}" dt="2025-10-07T15:59:34.150" v="1958" actId="26606"/>
          <ac:spMkLst>
            <pc:docMk/>
            <pc:sldMk cId="3356424453" sldId="260"/>
            <ac:spMk id="17" creationId="{86909FA0-B515-4681-B7A8-FA281D133B94}"/>
          </ac:spMkLst>
        </pc:spChg>
        <pc:spChg chg="add">
          <ac:chgData name="Sarmad Munir (2412873)" userId="aed24721-09a3-4791-86a4-75ffce0b2c40" providerId="ADAL" clId="{4BCFD5E4-A328-4DDF-A2C4-082E81BF64B4}" dt="2025-10-07T15:59:34.150" v="1958" actId="26606"/>
          <ac:spMkLst>
            <pc:docMk/>
            <pc:sldMk cId="3356424453" sldId="260"/>
            <ac:spMk id="19" creationId="{21C9FE86-FCC3-4A31-AA1C-C882262B7FE7}"/>
          </ac:spMkLst>
        </pc:spChg>
        <pc:spChg chg="add">
          <ac:chgData name="Sarmad Munir (2412873)" userId="aed24721-09a3-4791-86a4-75ffce0b2c40" providerId="ADAL" clId="{4BCFD5E4-A328-4DDF-A2C4-082E81BF64B4}" dt="2025-10-07T15:59:34.150" v="1958" actId="26606"/>
          <ac:spMkLst>
            <pc:docMk/>
            <pc:sldMk cId="3356424453" sldId="260"/>
            <ac:spMk id="21" creationId="{7D96243B-ECED-4B71-8E06-AE9A285EAD20}"/>
          </ac:spMkLst>
        </pc:spChg>
        <pc:spChg chg="add">
          <ac:chgData name="Sarmad Munir (2412873)" userId="aed24721-09a3-4791-86a4-75ffce0b2c40" providerId="ADAL" clId="{4BCFD5E4-A328-4DDF-A2C4-082E81BF64B4}" dt="2025-10-07T15:59:34.150" v="1958" actId="26606"/>
          <ac:spMkLst>
            <pc:docMk/>
            <pc:sldMk cId="3356424453" sldId="260"/>
            <ac:spMk id="23" creationId="{A09989E4-EFDC-4A90-A633-E0525FB4139E}"/>
          </ac:spMkLst>
        </pc:spChg>
      </pc:sldChg>
      <pc:sldChg chg="addSp delSp modSp new mod setBg">
        <pc:chgData name="Sarmad Munir (2412873)" userId="aed24721-09a3-4791-86a4-75ffce0b2c40" providerId="ADAL" clId="{4BCFD5E4-A328-4DDF-A2C4-082E81BF64B4}" dt="2025-10-09T09:13:48.696" v="3428" actId="20577"/>
        <pc:sldMkLst>
          <pc:docMk/>
          <pc:sldMk cId="75248164" sldId="261"/>
        </pc:sldMkLst>
        <pc:spChg chg="mod">
          <ac:chgData name="Sarmad Munir (2412873)" userId="aed24721-09a3-4791-86a4-75ffce0b2c40" providerId="ADAL" clId="{4BCFD5E4-A328-4DDF-A2C4-082E81BF64B4}" dt="2025-10-07T15:59:23.245" v="1957" actId="26606"/>
          <ac:spMkLst>
            <pc:docMk/>
            <pc:sldMk cId="75248164" sldId="261"/>
            <ac:spMk id="2" creationId="{423C62D3-2A0D-76DA-8319-311A3A9548CA}"/>
          </ac:spMkLst>
        </pc:spChg>
        <pc:spChg chg="mod">
          <ac:chgData name="Sarmad Munir (2412873)" userId="aed24721-09a3-4791-86a4-75ffce0b2c40" providerId="ADAL" clId="{4BCFD5E4-A328-4DDF-A2C4-082E81BF64B4}" dt="2025-10-09T09:13:48.696" v="3428" actId="20577"/>
          <ac:spMkLst>
            <pc:docMk/>
            <pc:sldMk cId="75248164" sldId="261"/>
            <ac:spMk id="3" creationId="{AD45741A-BFB0-8C10-91DF-2084F1C4446F}"/>
          </ac:spMkLst>
        </pc:spChg>
        <pc:spChg chg="add">
          <ac:chgData name="Sarmad Munir (2412873)" userId="aed24721-09a3-4791-86a4-75ffce0b2c40" providerId="ADAL" clId="{4BCFD5E4-A328-4DDF-A2C4-082E81BF64B4}" dt="2025-10-07T15:59:23.245" v="1957" actId="26606"/>
          <ac:spMkLst>
            <pc:docMk/>
            <pc:sldMk cId="75248164" sldId="261"/>
            <ac:spMk id="14" creationId="{FA23A907-97FB-4A8F-880A-DD77401C4296}"/>
          </ac:spMkLst>
        </pc:spChg>
        <pc:spChg chg="add">
          <ac:chgData name="Sarmad Munir (2412873)" userId="aed24721-09a3-4791-86a4-75ffce0b2c40" providerId="ADAL" clId="{4BCFD5E4-A328-4DDF-A2C4-082E81BF64B4}" dt="2025-10-07T15:59:23.245" v="1957" actId="26606"/>
          <ac:spMkLst>
            <pc:docMk/>
            <pc:sldMk cId="75248164" sldId="261"/>
            <ac:spMk id="31" creationId="{C2554CA6-288E-4202-BC52-2E5A8F0C0AED}"/>
          </ac:spMkLst>
        </pc:spChg>
        <pc:spChg chg="add">
          <ac:chgData name="Sarmad Munir (2412873)" userId="aed24721-09a3-4791-86a4-75ffce0b2c40" providerId="ADAL" clId="{4BCFD5E4-A328-4DDF-A2C4-082E81BF64B4}" dt="2025-10-07T15:59:23.245" v="1957" actId="26606"/>
          <ac:spMkLst>
            <pc:docMk/>
            <pc:sldMk cId="75248164" sldId="261"/>
            <ac:spMk id="32" creationId="{B10BB131-AC8E-4A8E-A5D1-36260F720C3B}"/>
          </ac:spMkLst>
        </pc:spChg>
        <pc:spChg chg="add">
          <ac:chgData name="Sarmad Munir (2412873)" userId="aed24721-09a3-4791-86a4-75ffce0b2c40" providerId="ADAL" clId="{4BCFD5E4-A328-4DDF-A2C4-082E81BF64B4}" dt="2025-10-07T15:59:23.245" v="1957" actId="26606"/>
          <ac:spMkLst>
            <pc:docMk/>
            <pc:sldMk cId="75248164" sldId="261"/>
            <ac:spMk id="33" creationId="{5B7778FC-632E-4DCA-A7CB-0D7731CCF970}"/>
          </ac:spMkLst>
        </pc:spChg>
      </pc:sldChg>
      <pc:sldChg chg="addSp delSp modSp new mod setBg">
        <pc:chgData name="Sarmad Munir (2412873)" userId="aed24721-09a3-4791-86a4-75ffce0b2c40" providerId="ADAL" clId="{4BCFD5E4-A328-4DDF-A2C4-082E81BF64B4}" dt="2025-10-07T15:59:08.536" v="1952" actId="27107"/>
        <pc:sldMkLst>
          <pc:docMk/>
          <pc:sldMk cId="2610022326" sldId="262"/>
        </pc:sldMkLst>
        <pc:spChg chg="mod">
          <ac:chgData name="Sarmad Munir (2412873)" userId="aed24721-09a3-4791-86a4-75ffce0b2c40" providerId="ADAL" clId="{4BCFD5E4-A328-4DDF-A2C4-082E81BF64B4}" dt="2025-10-07T15:58:43.523" v="1946" actId="26606"/>
          <ac:spMkLst>
            <pc:docMk/>
            <pc:sldMk cId="2610022326" sldId="262"/>
            <ac:spMk id="2" creationId="{3A43F20D-5961-DF87-7617-8FB0D2290911}"/>
          </ac:spMkLst>
        </pc:spChg>
        <pc:spChg chg="add mod">
          <ac:chgData name="Sarmad Munir (2412873)" userId="aed24721-09a3-4791-86a4-75ffce0b2c40" providerId="ADAL" clId="{4BCFD5E4-A328-4DDF-A2C4-082E81BF64B4}" dt="2025-10-07T15:59:08.536" v="1952" actId="27107"/>
          <ac:spMkLst>
            <pc:docMk/>
            <pc:sldMk cId="2610022326" sldId="262"/>
            <ac:spMk id="4" creationId="{321BD741-8199-1C80-4C22-A35FD3E5FDA6}"/>
          </ac:spMkLst>
        </pc:spChg>
        <pc:spChg chg="add">
          <ac:chgData name="Sarmad Munir (2412873)" userId="aed24721-09a3-4791-86a4-75ffce0b2c40" providerId="ADAL" clId="{4BCFD5E4-A328-4DDF-A2C4-082E81BF64B4}" dt="2025-10-07T15:58:43.523" v="1946" actId="26606"/>
          <ac:spMkLst>
            <pc:docMk/>
            <pc:sldMk cId="2610022326" sldId="262"/>
            <ac:spMk id="9" creationId="{DEE2AD96-B495-4E06-9291-B71706F728CB}"/>
          </ac:spMkLst>
        </pc:spChg>
        <pc:spChg chg="add">
          <ac:chgData name="Sarmad Munir (2412873)" userId="aed24721-09a3-4791-86a4-75ffce0b2c40" providerId="ADAL" clId="{4BCFD5E4-A328-4DDF-A2C4-082E81BF64B4}" dt="2025-10-07T15:58:43.523" v="1946" actId="26606"/>
          <ac:spMkLst>
            <pc:docMk/>
            <pc:sldMk cId="2610022326" sldId="262"/>
            <ac:spMk id="11" creationId="{53CF6D67-C5A8-4ADD-9E8E-1E38CA1D3166}"/>
          </ac:spMkLst>
        </pc:spChg>
        <pc:spChg chg="add">
          <ac:chgData name="Sarmad Munir (2412873)" userId="aed24721-09a3-4791-86a4-75ffce0b2c40" providerId="ADAL" clId="{4BCFD5E4-A328-4DDF-A2C4-082E81BF64B4}" dt="2025-10-07T15:58:43.523" v="1946" actId="26606"/>
          <ac:spMkLst>
            <pc:docMk/>
            <pc:sldMk cId="2610022326" sldId="262"/>
            <ac:spMk id="13" creationId="{86909FA0-B515-4681-B7A8-FA281D133B94}"/>
          </ac:spMkLst>
        </pc:spChg>
        <pc:spChg chg="add">
          <ac:chgData name="Sarmad Munir (2412873)" userId="aed24721-09a3-4791-86a4-75ffce0b2c40" providerId="ADAL" clId="{4BCFD5E4-A328-4DDF-A2C4-082E81BF64B4}" dt="2025-10-07T15:58:43.523" v="1946" actId="26606"/>
          <ac:spMkLst>
            <pc:docMk/>
            <pc:sldMk cId="2610022326" sldId="262"/>
            <ac:spMk id="15" creationId="{21C9FE86-FCC3-4A31-AA1C-C882262B7FE7}"/>
          </ac:spMkLst>
        </pc:spChg>
        <pc:spChg chg="add">
          <ac:chgData name="Sarmad Munir (2412873)" userId="aed24721-09a3-4791-86a4-75ffce0b2c40" providerId="ADAL" clId="{4BCFD5E4-A328-4DDF-A2C4-082E81BF64B4}" dt="2025-10-07T15:58:43.523" v="1946" actId="26606"/>
          <ac:spMkLst>
            <pc:docMk/>
            <pc:sldMk cId="2610022326" sldId="262"/>
            <ac:spMk id="17" creationId="{7D96243B-ECED-4B71-8E06-AE9A285EAD20}"/>
          </ac:spMkLst>
        </pc:spChg>
        <pc:spChg chg="add">
          <ac:chgData name="Sarmad Munir (2412873)" userId="aed24721-09a3-4791-86a4-75ffce0b2c40" providerId="ADAL" clId="{4BCFD5E4-A328-4DDF-A2C4-082E81BF64B4}" dt="2025-10-07T15:58:43.523" v="1946" actId="26606"/>
          <ac:spMkLst>
            <pc:docMk/>
            <pc:sldMk cId="2610022326" sldId="262"/>
            <ac:spMk id="19" creationId="{A09989E4-EFDC-4A90-A633-E0525FB4139E}"/>
          </ac:spMkLst>
        </pc:spChg>
      </pc:sldChg>
      <pc:sldChg chg="addSp delSp modSp new mod setBg">
        <pc:chgData name="Sarmad Munir (2412873)" userId="aed24721-09a3-4791-86a4-75ffce0b2c40" providerId="ADAL" clId="{4BCFD5E4-A328-4DDF-A2C4-082E81BF64B4}" dt="2025-10-09T09:09:13.869" v="3281" actId="313"/>
        <pc:sldMkLst>
          <pc:docMk/>
          <pc:sldMk cId="2524335846" sldId="263"/>
        </pc:sldMkLst>
        <pc:spChg chg="mod">
          <ac:chgData name="Sarmad Munir (2412873)" userId="aed24721-09a3-4791-86a4-75ffce0b2c40" providerId="ADAL" clId="{4BCFD5E4-A328-4DDF-A2C4-082E81BF64B4}" dt="2025-10-07T15:58:27.330" v="1945" actId="26606"/>
          <ac:spMkLst>
            <pc:docMk/>
            <pc:sldMk cId="2524335846" sldId="263"/>
            <ac:spMk id="2" creationId="{F10F4A60-76B3-7D60-16B3-CEB1B61D3536}"/>
          </ac:spMkLst>
        </pc:spChg>
        <pc:spChg chg="add">
          <ac:chgData name="Sarmad Munir (2412873)" userId="aed24721-09a3-4791-86a4-75ffce0b2c40" providerId="ADAL" clId="{4BCFD5E4-A328-4DDF-A2C4-082E81BF64B4}" dt="2025-10-07T15:58:27.330" v="1945" actId="26606"/>
          <ac:spMkLst>
            <pc:docMk/>
            <pc:sldMk cId="2524335846" sldId="263"/>
            <ac:spMk id="10" creationId="{7517A47C-B2E5-4B79-8061-D74B1311AF6E}"/>
          </ac:spMkLst>
        </pc:spChg>
        <pc:spChg chg="add">
          <ac:chgData name="Sarmad Munir (2412873)" userId="aed24721-09a3-4791-86a4-75ffce0b2c40" providerId="ADAL" clId="{4BCFD5E4-A328-4DDF-A2C4-082E81BF64B4}" dt="2025-10-07T15:58:27.330" v="1945" actId="26606"/>
          <ac:spMkLst>
            <pc:docMk/>
            <pc:sldMk cId="2524335846" sldId="263"/>
            <ac:spMk id="12" creationId="{C505E780-2083-4CB5-A42A-5E0E2908ECC3}"/>
          </ac:spMkLst>
        </pc:spChg>
        <pc:spChg chg="add">
          <ac:chgData name="Sarmad Munir (2412873)" userId="aed24721-09a3-4791-86a4-75ffce0b2c40" providerId="ADAL" clId="{4BCFD5E4-A328-4DDF-A2C4-082E81BF64B4}" dt="2025-10-07T15:58:27.330" v="1945" actId="26606"/>
          <ac:spMkLst>
            <pc:docMk/>
            <pc:sldMk cId="2524335846" sldId="263"/>
            <ac:spMk id="14" creationId="{D2C0AE1C-0118-41AE-8A10-7CDCBF10E96F}"/>
          </ac:spMkLst>
        </pc:spChg>
        <pc:spChg chg="add">
          <ac:chgData name="Sarmad Munir (2412873)" userId="aed24721-09a3-4791-86a4-75ffce0b2c40" providerId="ADAL" clId="{4BCFD5E4-A328-4DDF-A2C4-082E81BF64B4}" dt="2025-10-07T15:58:27.330" v="1945" actId="26606"/>
          <ac:spMkLst>
            <pc:docMk/>
            <pc:sldMk cId="2524335846" sldId="263"/>
            <ac:spMk id="16" creationId="{463EEC44-1BA3-44ED-81FC-A644B04B2A44}"/>
          </ac:spMkLst>
        </pc:spChg>
        <pc:graphicFrameChg chg="add mod modGraphic">
          <ac:chgData name="Sarmad Munir (2412873)" userId="aed24721-09a3-4791-86a4-75ffce0b2c40" providerId="ADAL" clId="{4BCFD5E4-A328-4DDF-A2C4-082E81BF64B4}" dt="2025-10-09T09:09:13.869" v="3281" actId="313"/>
          <ac:graphicFrameMkLst>
            <pc:docMk/>
            <pc:sldMk cId="2524335846" sldId="263"/>
            <ac:graphicFrameMk id="6" creationId="{663EAA1B-10C6-1E01-05A1-1F71E2B2ADAE}"/>
          </ac:graphicFrameMkLst>
        </pc:graphicFrameChg>
      </pc:sldChg>
      <pc:sldChg chg="addSp modSp new mod setBg">
        <pc:chgData name="Sarmad Munir (2412873)" userId="aed24721-09a3-4791-86a4-75ffce0b2c40" providerId="ADAL" clId="{4BCFD5E4-A328-4DDF-A2C4-082E81BF64B4}" dt="2025-10-09T09:29:47.489" v="3798" actId="113"/>
        <pc:sldMkLst>
          <pc:docMk/>
          <pc:sldMk cId="206218253" sldId="264"/>
        </pc:sldMkLst>
        <pc:spChg chg="mod">
          <ac:chgData name="Sarmad Munir (2412873)" userId="aed24721-09a3-4791-86a4-75ffce0b2c40" providerId="ADAL" clId="{4BCFD5E4-A328-4DDF-A2C4-082E81BF64B4}" dt="2025-10-07T15:57:58.073" v="1944" actId="26606"/>
          <ac:spMkLst>
            <pc:docMk/>
            <pc:sldMk cId="206218253" sldId="264"/>
            <ac:spMk id="2" creationId="{AB83C981-E3CB-B537-BC86-A4EDB017CB95}"/>
          </ac:spMkLst>
        </pc:spChg>
        <pc:spChg chg="mod">
          <ac:chgData name="Sarmad Munir (2412873)" userId="aed24721-09a3-4791-86a4-75ffce0b2c40" providerId="ADAL" clId="{4BCFD5E4-A328-4DDF-A2C4-082E81BF64B4}" dt="2025-10-09T09:29:47.489" v="3798" actId="113"/>
          <ac:spMkLst>
            <pc:docMk/>
            <pc:sldMk cId="206218253" sldId="264"/>
            <ac:spMk id="3" creationId="{B36349C0-6EF6-78DD-50B9-8964FCED0188}"/>
          </ac:spMkLst>
        </pc:spChg>
        <pc:spChg chg="add">
          <ac:chgData name="Sarmad Munir (2412873)" userId="aed24721-09a3-4791-86a4-75ffce0b2c40" providerId="ADAL" clId="{4BCFD5E4-A328-4DDF-A2C4-082E81BF64B4}" dt="2025-10-07T15:57:58.073" v="1944" actId="26606"/>
          <ac:spMkLst>
            <pc:docMk/>
            <pc:sldMk cId="206218253" sldId="264"/>
            <ac:spMk id="8" creationId="{DEE2AD96-B495-4E06-9291-B71706F728CB}"/>
          </ac:spMkLst>
        </pc:spChg>
        <pc:spChg chg="add">
          <ac:chgData name="Sarmad Munir (2412873)" userId="aed24721-09a3-4791-86a4-75ffce0b2c40" providerId="ADAL" clId="{4BCFD5E4-A328-4DDF-A2C4-082E81BF64B4}" dt="2025-10-07T15:57:58.073" v="1944" actId="26606"/>
          <ac:spMkLst>
            <pc:docMk/>
            <pc:sldMk cId="206218253" sldId="264"/>
            <ac:spMk id="10" creationId="{53CF6D67-C5A8-4ADD-9E8E-1E38CA1D3166}"/>
          </ac:spMkLst>
        </pc:spChg>
        <pc:spChg chg="add">
          <ac:chgData name="Sarmad Munir (2412873)" userId="aed24721-09a3-4791-86a4-75ffce0b2c40" providerId="ADAL" clId="{4BCFD5E4-A328-4DDF-A2C4-082E81BF64B4}" dt="2025-10-07T15:57:58.073" v="1944" actId="26606"/>
          <ac:spMkLst>
            <pc:docMk/>
            <pc:sldMk cId="206218253" sldId="264"/>
            <ac:spMk id="12" creationId="{86909FA0-B515-4681-B7A8-FA281D133B94}"/>
          </ac:spMkLst>
        </pc:spChg>
        <pc:spChg chg="add">
          <ac:chgData name="Sarmad Munir (2412873)" userId="aed24721-09a3-4791-86a4-75ffce0b2c40" providerId="ADAL" clId="{4BCFD5E4-A328-4DDF-A2C4-082E81BF64B4}" dt="2025-10-07T15:57:58.073" v="1944" actId="26606"/>
          <ac:spMkLst>
            <pc:docMk/>
            <pc:sldMk cId="206218253" sldId="264"/>
            <ac:spMk id="14" creationId="{21C9FE86-FCC3-4A31-AA1C-C882262B7FE7}"/>
          </ac:spMkLst>
        </pc:spChg>
        <pc:spChg chg="add">
          <ac:chgData name="Sarmad Munir (2412873)" userId="aed24721-09a3-4791-86a4-75ffce0b2c40" providerId="ADAL" clId="{4BCFD5E4-A328-4DDF-A2C4-082E81BF64B4}" dt="2025-10-07T15:57:58.073" v="1944" actId="26606"/>
          <ac:spMkLst>
            <pc:docMk/>
            <pc:sldMk cId="206218253" sldId="264"/>
            <ac:spMk id="16" creationId="{7D96243B-ECED-4B71-8E06-AE9A285EAD20}"/>
          </ac:spMkLst>
        </pc:spChg>
        <pc:spChg chg="add">
          <ac:chgData name="Sarmad Munir (2412873)" userId="aed24721-09a3-4791-86a4-75ffce0b2c40" providerId="ADAL" clId="{4BCFD5E4-A328-4DDF-A2C4-082E81BF64B4}" dt="2025-10-07T15:57:58.073" v="1944" actId="26606"/>
          <ac:spMkLst>
            <pc:docMk/>
            <pc:sldMk cId="206218253" sldId="264"/>
            <ac:spMk id="18" creationId="{A09989E4-EFDC-4A90-A633-E0525FB4139E}"/>
          </ac:spMkLst>
        </pc:spChg>
      </pc:sldChg>
      <pc:sldChg chg="addSp delSp modSp new mod setBg">
        <pc:chgData name="Sarmad Munir (2412873)" userId="aed24721-09a3-4791-86a4-75ffce0b2c40" providerId="ADAL" clId="{4BCFD5E4-A328-4DDF-A2C4-082E81BF64B4}" dt="2025-10-07T15:57:51.939" v="1943" actId="26606"/>
        <pc:sldMkLst>
          <pc:docMk/>
          <pc:sldMk cId="3199637922" sldId="265"/>
        </pc:sldMkLst>
        <pc:spChg chg="mod">
          <ac:chgData name="Sarmad Munir (2412873)" userId="aed24721-09a3-4791-86a4-75ffce0b2c40" providerId="ADAL" clId="{4BCFD5E4-A328-4DDF-A2C4-082E81BF64B4}" dt="2025-10-07T15:57:51.939" v="1943" actId="26606"/>
          <ac:spMkLst>
            <pc:docMk/>
            <pc:sldMk cId="3199637922" sldId="265"/>
            <ac:spMk id="2" creationId="{9BCB203D-B315-0BEE-C2F8-5A30C860DAA5}"/>
          </ac:spMkLst>
        </pc:spChg>
        <pc:spChg chg="add">
          <ac:chgData name="Sarmad Munir (2412873)" userId="aed24721-09a3-4791-86a4-75ffce0b2c40" providerId="ADAL" clId="{4BCFD5E4-A328-4DDF-A2C4-082E81BF64B4}" dt="2025-10-07T15:57:51.939" v="1943" actId="26606"/>
          <ac:spMkLst>
            <pc:docMk/>
            <pc:sldMk cId="3199637922" sldId="265"/>
            <ac:spMk id="10" creationId="{B50AB553-2A96-4A92-96F2-93548E096954}"/>
          </ac:spMkLst>
        </pc:spChg>
        <pc:graphicFrameChg chg="add">
          <ac:chgData name="Sarmad Munir (2412873)" userId="aed24721-09a3-4791-86a4-75ffce0b2c40" providerId="ADAL" clId="{4BCFD5E4-A328-4DDF-A2C4-082E81BF64B4}" dt="2025-10-07T15:57:51.939" v="1943" actId="26606"/>
          <ac:graphicFrameMkLst>
            <pc:docMk/>
            <pc:sldMk cId="3199637922" sldId="265"/>
            <ac:graphicFrameMk id="5" creationId="{C538BB2B-EA2E-FEA7-A0BF-5FC6D98FEE8D}"/>
          </ac:graphicFrameMkLst>
        </pc:graphicFrameChg>
        <pc:picChg chg="add">
          <ac:chgData name="Sarmad Munir (2412873)" userId="aed24721-09a3-4791-86a4-75ffce0b2c40" providerId="ADAL" clId="{4BCFD5E4-A328-4DDF-A2C4-082E81BF64B4}" dt="2025-10-07T15:57:51.939" v="1943" actId="26606"/>
          <ac:picMkLst>
            <pc:docMk/>
            <pc:sldMk cId="3199637922" sldId="265"/>
            <ac:picMk id="6" creationId="{9E12C1E3-1971-7249-A16C-11A68CE8519B}"/>
          </ac:picMkLst>
        </pc:picChg>
      </pc:sldChg>
      <pc:sldChg chg="addSp delSp modSp new mod setBg">
        <pc:chgData name="Sarmad Munir (2412873)" userId="aed24721-09a3-4791-86a4-75ffce0b2c40" providerId="ADAL" clId="{4BCFD5E4-A328-4DDF-A2C4-082E81BF64B4}" dt="2025-10-07T15:57:40.962" v="1942" actId="26606"/>
        <pc:sldMkLst>
          <pc:docMk/>
          <pc:sldMk cId="2771624468" sldId="266"/>
        </pc:sldMkLst>
        <pc:spChg chg="mod">
          <ac:chgData name="Sarmad Munir (2412873)" userId="aed24721-09a3-4791-86a4-75ffce0b2c40" providerId="ADAL" clId="{4BCFD5E4-A328-4DDF-A2C4-082E81BF64B4}" dt="2025-10-07T15:57:40.962" v="1942" actId="26606"/>
          <ac:spMkLst>
            <pc:docMk/>
            <pc:sldMk cId="2771624468" sldId="266"/>
            <ac:spMk id="2" creationId="{750450B4-B97D-492D-9448-FE71251DEB55}"/>
          </ac:spMkLst>
        </pc:spChg>
        <pc:spChg chg="add">
          <ac:chgData name="Sarmad Munir (2412873)" userId="aed24721-09a3-4791-86a4-75ffce0b2c40" providerId="ADAL" clId="{4BCFD5E4-A328-4DDF-A2C4-082E81BF64B4}" dt="2025-10-07T15:57:40.962" v="1942" actId="26606"/>
          <ac:spMkLst>
            <pc:docMk/>
            <pc:sldMk cId="2771624468" sldId="266"/>
            <ac:spMk id="10" creationId="{B50AB553-2A96-4A92-96F2-93548E096954}"/>
          </ac:spMkLst>
        </pc:spChg>
        <pc:graphicFrameChg chg="add">
          <ac:chgData name="Sarmad Munir (2412873)" userId="aed24721-09a3-4791-86a4-75ffce0b2c40" providerId="ADAL" clId="{4BCFD5E4-A328-4DDF-A2C4-082E81BF64B4}" dt="2025-10-07T15:57:40.962" v="1942" actId="26606"/>
          <ac:graphicFrameMkLst>
            <pc:docMk/>
            <pc:sldMk cId="2771624468" sldId="266"/>
            <ac:graphicFrameMk id="5" creationId="{7FFC0A16-8193-646A-927F-A6BE3C1B61D2}"/>
          </ac:graphicFrameMkLst>
        </pc:graphicFrameChg>
        <pc:picChg chg="add">
          <ac:chgData name="Sarmad Munir (2412873)" userId="aed24721-09a3-4791-86a4-75ffce0b2c40" providerId="ADAL" clId="{4BCFD5E4-A328-4DDF-A2C4-082E81BF64B4}" dt="2025-10-07T15:57:40.962" v="1942" actId="26606"/>
          <ac:picMkLst>
            <pc:docMk/>
            <pc:sldMk cId="2771624468" sldId="266"/>
            <ac:picMk id="6" creationId="{14BE23B5-DF51-ED80-385A-C27E84039E30}"/>
          </ac:picMkLst>
        </pc:picChg>
      </pc:sldChg>
      <pc:sldChg chg="addSp delSp modSp new mod setBg">
        <pc:chgData name="Sarmad Munir (2412873)" userId="aed24721-09a3-4791-86a4-75ffce0b2c40" providerId="ADAL" clId="{4BCFD5E4-A328-4DDF-A2C4-082E81BF64B4}" dt="2025-10-07T15:57:25.200" v="1941" actId="26606"/>
        <pc:sldMkLst>
          <pc:docMk/>
          <pc:sldMk cId="1211979113" sldId="267"/>
        </pc:sldMkLst>
        <pc:spChg chg="mod ord">
          <ac:chgData name="Sarmad Munir (2412873)" userId="aed24721-09a3-4791-86a4-75ffce0b2c40" providerId="ADAL" clId="{4BCFD5E4-A328-4DDF-A2C4-082E81BF64B4}" dt="2025-10-07T15:57:25.193" v="1940" actId="26606"/>
          <ac:spMkLst>
            <pc:docMk/>
            <pc:sldMk cId="1211979113" sldId="267"/>
            <ac:spMk id="2" creationId="{93F5D527-3587-A093-9C6A-FECC01916D28}"/>
          </ac:spMkLst>
        </pc:spChg>
        <pc:spChg chg="add mod">
          <ac:chgData name="Sarmad Munir (2412873)" userId="aed24721-09a3-4791-86a4-75ffce0b2c40" providerId="ADAL" clId="{4BCFD5E4-A328-4DDF-A2C4-082E81BF64B4}" dt="2025-10-07T15:57:25.200" v="1941" actId="26606"/>
          <ac:spMkLst>
            <pc:docMk/>
            <pc:sldMk cId="1211979113" sldId="267"/>
            <ac:spMk id="112" creationId="{7A42F5E8-ED54-EDA4-374A-F556B9A3782E}"/>
          </ac:spMkLst>
        </pc:spChg>
        <pc:picChg chg="add mod">
          <ac:chgData name="Sarmad Munir (2412873)" userId="aed24721-09a3-4791-86a4-75ffce0b2c40" providerId="ADAL" clId="{4BCFD5E4-A328-4DDF-A2C4-082E81BF64B4}" dt="2025-10-07T15:57:25.200" v="1941" actId="26606"/>
          <ac:picMkLst>
            <pc:docMk/>
            <pc:sldMk cId="1211979113" sldId="267"/>
            <ac:picMk id="110" creationId="{166E8327-489A-8C6C-8426-A7A2F5262C76}"/>
          </ac:picMkLst>
        </pc:picChg>
        <pc:cxnChg chg="add">
          <ac:chgData name="Sarmad Munir (2412873)" userId="aed24721-09a3-4791-86a4-75ffce0b2c40" providerId="ADAL" clId="{4BCFD5E4-A328-4DDF-A2C4-082E81BF64B4}" dt="2025-10-07T15:57:25.200" v="1941" actId="26606"/>
          <ac:cxnSpMkLst>
            <pc:docMk/>
            <pc:sldMk cId="1211979113" sldId="267"/>
            <ac:cxnSpMk id="123" creationId="{1503BFE4-729B-D9D0-C17B-501E6AF1127A}"/>
          </ac:cxnSpMkLst>
        </pc:cxnChg>
      </pc:sldChg>
      <pc:sldChg chg="addSp delSp modSp new mod setBg">
        <pc:chgData name="Sarmad Munir (2412873)" userId="aed24721-09a3-4791-86a4-75ffce0b2c40" providerId="ADAL" clId="{4BCFD5E4-A328-4DDF-A2C4-082E81BF64B4}" dt="2025-10-07T15:50:03.600" v="1635" actId="26606"/>
        <pc:sldMkLst>
          <pc:docMk/>
          <pc:sldMk cId="2946989662" sldId="268"/>
        </pc:sldMkLst>
        <pc:spChg chg="mod">
          <ac:chgData name="Sarmad Munir (2412873)" userId="aed24721-09a3-4791-86a4-75ffce0b2c40" providerId="ADAL" clId="{4BCFD5E4-A328-4DDF-A2C4-082E81BF64B4}" dt="2025-10-07T15:50:03.600" v="1635" actId="26606"/>
          <ac:spMkLst>
            <pc:docMk/>
            <pc:sldMk cId="2946989662" sldId="268"/>
            <ac:spMk id="2" creationId="{99687C21-3E01-CDEC-F935-E503999F3F84}"/>
          </ac:spMkLst>
        </pc:spChg>
        <pc:spChg chg="add">
          <ac:chgData name="Sarmad Munir (2412873)" userId="aed24721-09a3-4791-86a4-75ffce0b2c40" providerId="ADAL" clId="{4BCFD5E4-A328-4DDF-A2C4-082E81BF64B4}" dt="2025-10-07T15:50:03.600" v="1635" actId="26606"/>
          <ac:spMkLst>
            <pc:docMk/>
            <pc:sldMk cId="2946989662" sldId="268"/>
            <ac:spMk id="9" creationId="{BACC6370-2D7E-4714-9D71-7542949D7D5D}"/>
          </ac:spMkLst>
        </pc:spChg>
        <pc:spChg chg="add">
          <ac:chgData name="Sarmad Munir (2412873)" userId="aed24721-09a3-4791-86a4-75ffce0b2c40" providerId="ADAL" clId="{4BCFD5E4-A328-4DDF-A2C4-082E81BF64B4}" dt="2025-10-07T15:50:03.600" v="1635" actId="26606"/>
          <ac:spMkLst>
            <pc:docMk/>
            <pc:sldMk cId="2946989662" sldId="268"/>
            <ac:spMk id="11" creationId="{256B2C21-A230-48C0-8DF1-C46611373C44}"/>
          </ac:spMkLst>
        </pc:spChg>
        <pc:spChg chg="add">
          <ac:chgData name="Sarmad Munir (2412873)" userId="aed24721-09a3-4791-86a4-75ffce0b2c40" providerId="ADAL" clId="{4BCFD5E4-A328-4DDF-A2C4-082E81BF64B4}" dt="2025-10-07T15:50:03.600" v="1635" actId="26606"/>
          <ac:spMkLst>
            <pc:docMk/>
            <pc:sldMk cId="2946989662" sldId="268"/>
            <ac:spMk id="13" creationId="{3847E18C-932D-4C95-AABA-FEC7C9499AD7}"/>
          </ac:spMkLst>
        </pc:spChg>
        <pc:spChg chg="add">
          <ac:chgData name="Sarmad Munir (2412873)" userId="aed24721-09a3-4791-86a4-75ffce0b2c40" providerId="ADAL" clId="{4BCFD5E4-A328-4DDF-A2C4-082E81BF64B4}" dt="2025-10-07T15:50:03.600" v="1635" actId="26606"/>
          <ac:spMkLst>
            <pc:docMk/>
            <pc:sldMk cId="2946989662" sldId="268"/>
            <ac:spMk id="15" creationId="{3150CB11-0C61-439E-910F-5787759E72A0}"/>
          </ac:spMkLst>
        </pc:spChg>
        <pc:spChg chg="add">
          <ac:chgData name="Sarmad Munir (2412873)" userId="aed24721-09a3-4791-86a4-75ffce0b2c40" providerId="ADAL" clId="{4BCFD5E4-A328-4DDF-A2C4-082E81BF64B4}" dt="2025-10-07T15:50:03.600" v="1635" actId="26606"/>
          <ac:spMkLst>
            <pc:docMk/>
            <pc:sldMk cId="2946989662" sldId="268"/>
            <ac:spMk id="17" creationId="{43F8A58B-5155-44CE-A5FF-7647B47D0A7A}"/>
          </ac:spMkLst>
        </pc:spChg>
        <pc:spChg chg="add">
          <ac:chgData name="Sarmad Munir (2412873)" userId="aed24721-09a3-4791-86a4-75ffce0b2c40" providerId="ADAL" clId="{4BCFD5E4-A328-4DDF-A2C4-082E81BF64B4}" dt="2025-10-07T15:50:03.600" v="1635" actId="26606"/>
          <ac:spMkLst>
            <pc:docMk/>
            <pc:sldMk cId="2946989662" sldId="268"/>
            <ac:spMk id="19" creationId="{443F2ACA-E6D6-4028-82DD-F03C262D5DE6}"/>
          </ac:spMkLst>
        </pc:spChg>
        <pc:graphicFrameChg chg="add">
          <ac:chgData name="Sarmad Munir (2412873)" userId="aed24721-09a3-4791-86a4-75ffce0b2c40" providerId="ADAL" clId="{4BCFD5E4-A328-4DDF-A2C4-082E81BF64B4}" dt="2025-10-07T15:50:03.600" v="1635" actId="26606"/>
          <ac:graphicFrameMkLst>
            <pc:docMk/>
            <pc:sldMk cId="2946989662" sldId="268"/>
            <ac:graphicFrameMk id="5" creationId="{49C3471D-0A55-A4F1-6773-A0FC58170DC6}"/>
          </ac:graphicFrameMkLst>
        </pc:graphicFrameChg>
      </pc:sldChg>
      <pc:sldChg chg="addSp modSp new mod setBg">
        <pc:chgData name="Sarmad Munir (2412873)" userId="aed24721-09a3-4791-86a4-75ffce0b2c40" providerId="ADAL" clId="{4BCFD5E4-A328-4DDF-A2C4-082E81BF64B4}" dt="2025-10-09T09:43:36.868" v="3822" actId="5793"/>
        <pc:sldMkLst>
          <pc:docMk/>
          <pc:sldMk cId="1947075084" sldId="269"/>
        </pc:sldMkLst>
        <pc:spChg chg="mod">
          <ac:chgData name="Sarmad Munir (2412873)" userId="aed24721-09a3-4791-86a4-75ffce0b2c40" providerId="ADAL" clId="{4BCFD5E4-A328-4DDF-A2C4-082E81BF64B4}" dt="2025-10-07T15:49:52.504" v="1634" actId="26606"/>
          <ac:spMkLst>
            <pc:docMk/>
            <pc:sldMk cId="1947075084" sldId="269"/>
            <ac:spMk id="2" creationId="{1191A876-A174-8F72-525B-60ABC55991AB}"/>
          </ac:spMkLst>
        </pc:spChg>
        <pc:spChg chg="mod">
          <ac:chgData name="Sarmad Munir (2412873)" userId="aed24721-09a3-4791-86a4-75ffce0b2c40" providerId="ADAL" clId="{4BCFD5E4-A328-4DDF-A2C4-082E81BF64B4}" dt="2025-10-09T09:43:36.868" v="3822" actId="5793"/>
          <ac:spMkLst>
            <pc:docMk/>
            <pc:sldMk cId="1947075084" sldId="269"/>
            <ac:spMk id="3" creationId="{2C1ACDA5-5A18-6082-223B-FDB5848873D8}"/>
          </ac:spMkLst>
        </pc:spChg>
        <pc:spChg chg="add">
          <ac:chgData name="Sarmad Munir (2412873)" userId="aed24721-09a3-4791-86a4-75ffce0b2c40" providerId="ADAL" clId="{4BCFD5E4-A328-4DDF-A2C4-082E81BF64B4}" dt="2025-10-07T15:49:52.504" v="1634" actId="26606"/>
          <ac:spMkLst>
            <pc:docMk/>
            <pc:sldMk cId="1947075084" sldId="269"/>
            <ac:spMk id="8" creationId="{DEE2AD96-B495-4E06-9291-B71706F728CB}"/>
          </ac:spMkLst>
        </pc:spChg>
        <pc:spChg chg="add">
          <ac:chgData name="Sarmad Munir (2412873)" userId="aed24721-09a3-4791-86a4-75ffce0b2c40" providerId="ADAL" clId="{4BCFD5E4-A328-4DDF-A2C4-082E81BF64B4}" dt="2025-10-07T15:49:52.504" v="1634" actId="26606"/>
          <ac:spMkLst>
            <pc:docMk/>
            <pc:sldMk cId="1947075084" sldId="269"/>
            <ac:spMk id="10" creationId="{53CF6D67-C5A8-4ADD-9E8E-1E38CA1D3166}"/>
          </ac:spMkLst>
        </pc:spChg>
        <pc:spChg chg="add">
          <ac:chgData name="Sarmad Munir (2412873)" userId="aed24721-09a3-4791-86a4-75ffce0b2c40" providerId="ADAL" clId="{4BCFD5E4-A328-4DDF-A2C4-082E81BF64B4}" dt="2025-10-07T15:49:52.504" v="1634" actId="26606"/>
          <ac:spMkLst>
            <pc:docMk/>
            <pc:sldMk cId="1947075084" sldId="269"/>
            <ac:spMk id="12" creationId="{86909FA0-B515-4681-B7A8-FA281D133B94}"/>
          </ac:spMkLst>
        </pc:spChg>
        <pc:spChg chg="add">
          <ac:chgData name="Sarmad Munir (2412873)" userId="aed24721-09a3-4791-86a4-75ffce0b2c40" providerId="ADAL" clId="{4BCFD5E4-A328-4DDF-A2C4-082E81BF64B4}" dt="2025-10-07T15:49:52.504" v="1634" actId="26606"/>
          <ac:spMkLst>
            <pc:docMk/>
            <pc:sldMk cId="1947075084" sldId="269"/>
            <ac:spMk id="14" creationId="{21C9FE86-FCC3-4A31-AA1C-C882262B7FE7}"/>
          </ac:spMkLst>
        </pc:spChg>
        <pc:spChg chg="add">
          <ac:chgData name="Sarmad Munir (2412873)" userId="aed24721-09a3-4791-86a4-75ffce0b2c40" providerId="ADAL" clId="{4BCFD5E4-A328-4DDF-A2C4-082E81BF64B4}" dt="2025-10-07T15:49:52.504" v="1634" actId="26606"/>
          <ac:spMkLst>
            <pc:docMk/>
            <pc:sldMk cId="1947075084" sldId="269"/>
            <ac:spMk id="16" creationId="{7D96243B-ECED-4B71-8E06-AE9A285EAD20}"/>
          </ac:spMkLst>
        </pc:spChg>
        <pc:spChg chg="add">
          <ac:chgData name="Sarmad Munir (2412873)" userId="aed24721-09a3-4791-86a4-75ffce0b2c40" providerId="ADAL" clId="{4BCFD5E4-A328-4DDF-A2C4-082E81BF64B4}" dt="2025-10-07T15:49:52.504" v="1634" actId="26606"/>
          <ac:spMkLst>
            <pc:docMk/>
            <pc:sldMk cId="1947075084" sldId="269"/>
            <ac:spMk id="18" creationId="{A09989E4-EFDC-4A90-A633-E0525FB4139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E72BC1-5842-4E91-9AC6-662355075A7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4AFEB93-76F2-4384-BDD6-097D1F3B678F}">
      <dgm:prSet/>
      <dgm:spPr/>
      <dgm:t>
        <a:bodyPr/>
        <a:lstStyle/>
        <a:p>
          <a:r>
            <a:rPr lang="en-US" b="0" i="0" baseline="0"/>
            <a:t>More than one person asking questions </a:t>
          </a:r>
          <a:endParaRPr lang="en-US"/>
        </a:p>
      </dgm:t>
    </dgm:pt>
    <dgm:pt modelId="{0E195588-770A-40A1-924D-8632A3FA95D3}" type="parTrans" cxnId="{77269BC9-4BFC-47F1-A4D1-B04953AB41BD}">
      <dgm:prSet/>
      <dgm:spPr/>
      <dgm:t>
        <a:bodyPr/>
        <a:lstStyle/>
        <a:p>
          <a:endParaRPr lang="en-US"/>
        </a:p>
      </dgm:t>
    </dgm:pt>
    <dgm:pt modelId="{1133887B-143B-44DC-8FD0-49FC8A4F7735}" type="sibTrans" cxnId="{77269BC9-4BFC-47F1-A4D1-B04953AB41BD}">
      <dgm:prSet/>
      <dgm:spPr/>
      <dgm:t>
        <a:bodyPr/>
        <a:lstStyle/>
        <a:p>
          <a:endParaRPr lang="en-US"/>
        </a:p>
      </dgm:t>
    </dgm:pt>
    <dgm:pt modelId="{70E468B4-1C3A-439A-BE89-F987647B7EA1}">
      <dgm:prSet/>
      <dgm:spPr/>
      <dgm:t>
        <a:bodyPr/>
        <a:lstStyle/>
        <a:p>
          <a:r>
            <a:rPr lang="en-US" b="0" i="0" baseline="0" dirty="0"/>
            <a:t>Fair and balanced (different panelists with different point of view ,no favoritism or single control more transparent)</a:t>
          </a:r>
          <a:endParaRPr lang="en-US" dirty="0"/>
        </a:p>
      </dgm:t>
    </dgm:pt>
    <dgm:pt modelId="{B9AACA62-7D26-4768-AC4E-73CA31396533}" type="parTrans" cxnId="{42624DEB-CA25-47E8-87D7-C059C42B8CDE}">
      <dgm:prSet/>
      <dgm:spPr/>
      <dgm:t>
        <a:bodyPr/>
        <a:lstStyle/>
        <a:p>
          <a:endParaRPr lang="en-US"/>
        </a:p>
      </dgm:t>
    </dgm:pt>
    <dgm:pt modelId="{C9BD12B3-E831-42B0-A845-861C8F499F49}" type="sibTrans" cxnId="{42624DEB-CA25-47E8-87D7-C059C42B8CDE}">
      <dgm:prSet/>
      <dgm:spPr/>
      <dgm:t>
        <a:bodyPr/>
        <a:lstStyle/>
        <a:p>
          <a:endParaRPr lang="en-US"/>
        </a:p>
      </dgm:t>
    </dgm:pt>
    <dgm:pt modelId="{4DC8EB33-C1C7-44DF-A2A6-D561F679A105}">
      <dgm:prSet/>
      <dgm:spPr/>
      <dgm:t>
        <a:bodyPr/>
        <a:lstStyle/>
        <a:p>
          <a:r>
            <a:rPr lang="en-US" b="0" i="0" baseline="0" dirty="0"/>
            <a:t>Good for Financial Analyst(because of multiple departments work)</a:t>
          </a:r>
          <a:br>
            <a:rPr lang="en-US" b="0" i="0" baseline="0" dirty="0"/>
          </a:br>
          <a:endParaRPr lang="en-US" dirty="0"/>
        </a:p>
      </dgm:t>
    </dgm:pt>
    <dgm:pt modelId="{3CE62636-D646-4EFB-BF6D-EB337D072A20}" type="parTrans" cxnId="{E68D11EF-2041-477C-8543-F36627F0616C}">
      <dgm:prSet/>
      <dgm:spPr/>
      <dgm:t>
        <a:bodyPr/>
        <a:lstStyle/>
        <a:p>
          <a:endParaRPr lang="en-US"/>
        </a:p>
      </dgm:t>
    </dgm:pt>
    <dgm:pt modelId="{6B298FD9-74C6-4645-8D27-4019779364E6}" type="sibTrans" cxnId="{E68D11EF-2041-477C-8543-F36627F0616C}">
      <dgm:prSet/>
      <dgm:spPr/>
      <dgm:t>
        <a:bodyPr/>
        <a:lstStyle/>
        <a:p>
          <a:endParaRPr lang="en-US"/>
        </a:p>
      </dgm:t>
    </dgm:pt>
    <dgm:pt modelId="{9C68925F-59F5-4BD9-BABF-77EB0F2B90F6}" type="pres">
      <dgm:prSet presAssocID="{83E72BC1-5842-4E91-9AC6-662355075A79}" presName="root" presStyleCnt="0">
        <dgm:presLayoutVars>
          <dgm:dir/>
          <dgm:resizeHandles val="exact"/>
        </dgm:presLayoutVars>
      </dgm:prSet>
      <dgm:spPr/>
    </dgm:pt>
    <dgm:pt modelId="{10CF2CFD-81D3-4073-AEE1-5252230E44C3}" type="pres">
      <dgm:prSet presAssocID="{64AFEB93-76F2-4384-BDD6-097D1F3B678F}" presName="compNode" presStyleCnt="0"/>
      <dgm:spPr/>
    </dgm:pt>
    <dgm:pt modelId="{6985DDFF-D34C-41E8-AAAE-9C0B4C4C745B}" type="pres">
      <dgm:prSet presAssocID="{64AFEB93-76F2-4384-BDD6-097D1F3B678F}" presName="bgRect" presStyleLbl="bgShp" presStyleIdx="0" presStyleCnt="3"/>
      <dgm:spPr/>
    </dgm:pt>
    <dgm:pt modelId="{01E1AD5C-24E4-47A8-9572-B18FCEFE3EAB}" type="pres">
      <dgm:prSet presAssocID="{64AFEB93-76F2-4384-BDD6-097D1F3B678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86618E67-45DB-4087-8204-9D84AC8AC24E}" type="pres">
      <dgm:prSet presAssocID="{64AFEB93-76F2-4384-BDD6-097D1F3B678F}" presName="spaceRect" presStyleCnt="0"/>
      <dgm:spPr/>
    </dgm:pt>
    <dgm:pt modelId="{79095E1F-42C8-4D3B-8A13-A31EDFB3B976}" type="pres">
      <dgm:prSet presAssocID="{64AFEB93-76F2-4384-BDD6-097D1F3B678F}" presName="parTx" presStyleLbl="revTx" presStyleIdx="0" presStyleCnt="3">
        <dgm:presLayoutVars>
          <dgm:chMax val="0"/>
          <dgm:chPref val="0"/>
        </dgm:presLayoutVars>
      </dgm:prSet>
      <dgm:spPr/>
    </dgm:pt>
    <dgm:pt modelId="{F8E3E6B3-CC03-4463-B66D-16C5DB8B5AB2}" type="pres">
      <dgm:prSet presAssocID="{1133887B-143B-44DC-8FD0-49FC8A4F7735}" presName="sibTrans" presStyleCnt="0"/>
      <dgm:spPr/>
    </dgm:pt>
    <dgm:pt modelId="{EFFBC4F7-4DFD-4050-86E8-B7B3988769A6}" type="pres">
      <dgm:prSet presAssocID="{70E468B4-1C3A-439A-BE89-F987647B7EA1}" presName="compNode" presStyleCnt="0"/>
      <dgm:spPr/>
    </dgm:pt>
    <dgm:pt modelId="{1F3DC54D-F909-4288-A6F0-93BF0CE12AE5}" type="pres">
      <dgm:prSet presAssocID="{70E468B4-1C3A-439A-BE89-F987647B7EA1}" presName="bgRect" presStyleLbl="bgShp" presStyleIdx="1" presStyleCnt="3"/>
      <dgm:spPr/>
    </dgm:pt>
    <dgm:pt modelId="{075BE248-FD85-499A-8BE8-47CED9CD1E61}" type="pres">
      <dgm:prSet presAssocID="{70E468B4-1C3A-439A-BE89-F987647B7E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13A17FB-78C4-4918-B307-CF0382555CB1}" type="pres">
      <dgm:prSet presAssocID="{70E468B4-1C3A-439A-BE89-F987647B7EA1}" presName="spaceRect" presStyleCnt="0"/>
      <dgm:spPr/>
    </dgm:pt>
    <dgm:pt modelId="{625698EB-68AD-4756-9D3B-DEB666C08578}" type="pres">
      <dgm:prSet presAssocID="{70E468B4-1C3A-439A-BE89-F987647B7EA1}" presName="parTx" presStyleLbl="revTx" presStyleIdx="1" presStyleCnt="3">
        <dgm:presLayoutVars>
          <dgm:chMax val="0"/>
          <dgm:chPref val="0"/>
        </dgm:presLayoutVars>
      </dgm:prSet>
      <dgm:spPr/>
    </dgm:pt>
    <dgm:pt modelId="{6EBC837E-641D-4CB1-B822-22BCF0BBA8AB}" type="pres">
      <dgm:prSet presAssocID="{C9BD12B3-E831-42B0-A845-861C8F499F49}" presName="sibTrans" presStyleCnt="0"/>
      <dgm:spPr/>
    </dgm:pt>
    <dgm:pt modelId="{644462BC-30DD-43D8-8CF4-F17C7A7819E3}" type="pres">
      <dgm:prSet presAssocID="{4DC8EB33-C1C7-44DF-A2A6-D561F679A105}" presName="compNode" presStyleCnt="0"/>
      <dgm:spPr/>
    </dgm:pt>
    <dgm:pt modelId="{71A9FCF6-1C16-4A4D-B215-604D1E78A677}" type="pres">
      <dgm:prSet presAssocID="{4DC8EB33-C1C7-44DF-A2A6-D561F679A105}" presName="bgRect" presStyleLbl="bgShp" presStyleIdx="2" presStyleCnt="3"/>
      <dgm:spPr/>
    </dgm:pt>
    <dgm:pt modelId="{D25063DD-816A-4331-B839-897AD7431E4B}" type="pres">
      <dgm:prSet presAssocID="{4DC8EB33-C1C7-44DF-A2A6-D561F679A1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68B4BD15-0382-49F2-B2A0-5231315C8456}" type="pres">
      <dgm:prSet presAssocID="{4DC8EB33-C1C7-44DF-A2A6-D561F679A105}" presName="spaceRect" presStyleCnt="0"/>
      <dgm:spPr/>
    </dgm:pt>
    <dgm:pt modelId="{222C5D75-1466-41E3-99EE-937A6E3C0B48}" type="pres">
      <dgm:prSet presAssocID="{4DC8EB33-C1C7-44DF-A2A6-D561F679A105}" presName="parTx" presStyleLbl="revTx" presStyleIdx="2" presStyleCnt="3">
        <dgm:presLayoutVars>
          <dgm:chMax val="0"/>
          <dgm:chPref val="0"/>
        </dgm:presLayoutVars>
      </dgm:prSet>
      <dgm:spPr/>
    </dgm:pt>
  </dgm:ptLst>
  <dgm:cxnLst>
    <dgm:cxn modelId="{7E301A61-1BE1-4A21-85C2-04E3CCFB5A20}" type="presOf" srcId="{4DC8EB33-C1C7-44DF-A2A6-D561F679A105}" destId="{222C5D75-1466-41E3-99EE-937A6E3C0B48}" srcOrd="0" destOrd="0" presId="urn:microsoft.com/office/officeart/2018/2/layout/IconVerticalSolidList"/>
    <dgm:cxn modelId="{97E05A63-072A-4584-9BEA-959B74AF7FCF}" type="presOf" srcId="{83E72BC1-5842-4E91-9AC6-662355075A79}" destId="{9C68925F-59F5-4BD9-BABF-77EB0F2B90F6}" srcOrd="0" destOrd="0" presId="urn:microsoft.com/office/officeart/2018/2/layout/IconVerticalSolidList"/>
    <dgm:cxn modelId="{3CA7E26D-3942-4FB2-98BB-A6EC25504559}" type="presOf" srcId="{70E468B4-1C3A-439A-BE89-F987647B7EA1}" destId="{625698EB-68AD-4756-9D3B-DEB666C08578}" srcOrd="0" destOrd="0" presId="urn:microsoft.com/office/officeart/2018/2/layout/IconVerticalSolidList"/>
    <dgm:cxn modelId="{3A8013B5-1201-44A1-B6D3-F4C99EE3A1DF}" type="presOf" srcId="{64AFEB93-76F2-4384-BDD6-097D1F3B678F}" destId="{79095E1F-42C8-4D3B-8A13-A31EDFB3B976}" srcOrd="0" destOrd="0" presId="urn:microsoft.com/office/officeart/2018/2/layout/IconVerticalSolidList"/>
    <dgm:cxn modelId="{77269BC9-4BFC-47F1-A4D1-B04953AB41BD}" srcId="{83E72BC1-5842-4E91-9AC6-662355075A79}" destId="{64AFEB93-76F2-4384-BDD6-097D1F3B678F}" srcOrd="0" destOrd="0" parTransId="{0E195588-770A-40A1-924D-8632A3FA95D3}" sibTransId="{1133887B-143B-44DC-8FD0-49FC8A4F7735}"/>
    <dgm:cxn modelId="{42624DEB-CA25-47E8-87D7-C059C42B8CDE}" srcId="{83E72BC1-5842-4E91-9AC6-662355075A79}" destId="{70E468B4-1C3A-439A-BE89-F987647B7EA1}" srcOrd="1" destOrd="0" parTransId="{B9AACA62-7D26-4768-AC4E-73CA31396533}" sibTransId="{C9BD12B3-E831-42B0-A845-861C8F499F49}"/>
    <dgm:cxn modelId="{E68D11EF-2041-477C-8543-F36627F0616C}" srcId="{83E72BC1-5842-4E91-9AC6-662355075A79}" destId="{4DC8EB33-C1C7-44DF-A2A6-D561F679A105}" srcOrd="2" destOrd="0" parTransId="{3CE62636-D646-4EFB-BF6D-EB337D072A20}" sibTransId="{6B298FD9-74C6-4645-8D27-4019779364E6}"/>
    <dgm:cxn modelId="{92AEA2F8-9A98-423F-8DB1-291E4EF5A56B}" type="presParOf" srcId="{9C68925F-59F5-4BD9-BABF-77EB0F2B90F6}" destId="{10CF2CFD-81D3-4073-AEE1-5252230E44C3}" srcOrd="0" destOrd="0" presId="urn:microsoft.com/office/officeart/2018/2/layout/IconVerticalSolidList"/>
    <dgm:cxn modelId="{B7014AAE-668C-441B-8FE5-7FE5B5C76414}" type="presParOf" srcId="{10CF2CFD-81D3-4073-AEE1-5252230E44C3}" destId="{6985DDFF-D34C-41E8-AAAE-9C0B4C4C745B}" srcOrd="0" destOrd="0" presId="urn:microsoft.com/office/officeart/2018/2/layout/IconVerticalSolidList"/>
    <dgm:cxn modelId="{59E3F479-9D1B-48F8-B3A3-67A26E053D3E}" type="presParOf" srcId="{10CF2CFD-81D3-4073-AEE1-5252230E44C3}" destId="{01E1AD5C-24E4-47A8-9572-B18FCEFE3EAB}" srcOrd="1" destOrd="0" presId="urn:microsoft.com/office/officeart/2018/2/layout/IconVerticalSolidList"/>
    <dgm:cxn modelId="{9063744C-75C6-486E-BBC5-2E6A311A7CB2}" type="presParOf" srcId="{10CF2CFD-81D3-4073-AEE1-5252230E44C3}" destId="{86618E67-45DB-4087-8204-9D84AC8AC24E}" srcOrd="2" destOrd="0" presId="urn:microsoft.com/office/officeart/2018/2/layout/IconVerticalSolidList"/>
    <dgm:cxn modelId="{592513FE-B5C3-44A7-89C4-D54EFCA0D68E}" type="presParOf" srcId="{10CF2CFD-81D3-4073-AEE1-5252230E44C3}" destId="{79095E1F-42C8-4D3B-8A13-A31EDFB3B976}" srcOrd="3" destOrd="0" presId="urn:microsoft.com/office/officeart/2018/2/layout/IconVerticalSolidList"/>
    <dgm:cxn modelId="{B9329A84-BDA9-46F7-9ABB-CD239FAA5853}" type="presParOf" srcId="{9C68925F-59F5-4BD9-BABF-77EB0F2B90F6}" destId="{F8E3E6B3-CC03-4463-B66D-16C5DB8B5AB2}" srcOrd="1" destOrd="0" presId="urn:microsoft.com/office/officeart/2018/2/layout/IconVerticalSolidList"/>
    <dgm:cxn modelId="{125B54CE-DB2C-4451-81FB-5084982865E6}" type="presParOf" srcId="{9C68925F-59F5-4BD9-BABF-77EB0F2B90F6}" destId="{EFFBC4F7-4DFD-4050-86E8-B7B3988769A6}" srcOrd="2" destOrd="0" presId="urn:microsoft.com/office/officeart/2018/2/layout/IconVerticalSolidList"/>
    <dgm:cxn modelId="{30A7A544-DB29-4831-B18B-37FCAC6B8FF1}" type="presParOf" srcId="{EFFBC4F7-4DFD-4050-86E8-B7B3988769A6}" destId="{1F3DC54D-F909-4288-A6F0-93BF0CE12AE5}" srcOrd="0" destOrd="0" presId="urn:microsoft.com/office/officeart/2018/2/layout/IconVerticalSolidList"/>
    <dgm:cxn modelId="{41BF3EF0-1A54-463D-8459-C0510D9E4006}" type="presParOf" srcId="{EFFBC4F7-4DFD-4050-86E8-B7B3988769A6}" destId="{075BE248-FD85-499A-8BE8-47CED9CD1E61}" srcOrd="1" destOrd="0" presId="urn:microsoft.com/office/officeart/2018/2/layout/IconVerticalSolidList"/>
    <dgm:cxn modelId="{9618682A-ABE2-4188-A401-BDCAAF73FD07}" type="presParOf" srcId="{EFFBC4F7-4DFD-4050-86E8-B7B3988769A6}" destId="{C13A17FB-78C4-4918-B307-CF0382555CB1}" srcOrd="2" destOrd="0" presId="urn:microsoft.com/office/officeart/2018/2/layout/IconVerticalSolidList"/>
    <dgm:cxn modelId="{C3AFE9AB-78DC-4CC6-8012-FD2692F82ECF}" type="presParOf" srcId="{EFFBC4F7-4DFD-4050-86E8-B7B3988769A6}" destId="{625698EB-68AD-4756-9D3B-DEB666C08578}" srcOrd="3" destOrd="0" presId="urn:microsoft.com/office/officeart/2018/2/layout/IconVerticalSolidList"/>
    <dgm:cxn modelId="{9A541DDB-1751-4D98-9042-D49183B18B1E}" type="presParOf" srcId="{9C68925F-59F5-4BD9-BABF-77EB0F2B90F6}" destId="{6EBC837E-641D-4CB1-B822-22BCF0BBA8AB}" srcOrd="3" destOrd="0" presId="urn:microsoft.com/office/officeart/2018/2/layout/IconVerticalSolidList"/>
    <dgm:cxn modelId="{4FB01DB7-6863-456E-9A70-7128355BCE7A}" type="presParOf" srcId="{9C68925F-59F5-4BD9-BABF-77EB0F2B90F6}" destId="{644462BC-30DD-43D8-8CF4-F17C7A7819E3}" srcOrd="4" destOrd="0" presId="urn:microsoft.com/office/officeart/2018/2/layout/IconVerticalSolidList"/>
    <dgm:cxn modelId="{6C3E5725-7E69-48AD-935C-EFFE35682E01}" type="presParOf" srcId="{644462BC-30DD-43D8-8CF4-F17C7A7819E3}" destId="{71A9FCF6-1C16-4A4D-B215-604D1E78A677}" srcOrd="0" destOrd="0" presId="urn:microsoft.com/office/officeart/2018/2/layout/IconVerticalSolidList"/>
    <dgm:cxn modelId="{EBCA57C8-6EA4-4873-A59D-602F12C30172}" type="presParOf" srcId="{644462BC-30DD-43D8-8CF4-F17C7A7819E3}" destId="{D25063DD-816A-4331-B839-897AD7431E4B}" srcOrd="1" destOrd="0" presId="urn:microsoft.com/office/officeart/2018/2/layout/IconVerticalSolidList"/>
    <dgm:cxn modelId="{91D7B5DD-D49F-492B-B872-898F3F9315BC}" type="presParOf" srcId="{644462BC-30DD-43D8-8CF4-F17C7A7819E3}" destId="{68B4BD15-0382-49F2-B2A0-5231315C8456}" srcOrd="2" destOrd="0" presId="urn:microsoft.com/office/officeart/2018/2/layout/IconVerticalSolidList"/>
    <dgm:cxn modelId="{B062186D-D783-4C47-9E4A-8A85E1E0E065}" type="presParOf" srcId="{644462BC-30DD-43D8-8CF4-F17C7A7819E3}" destId="{222C5D75-1466-41E3-99EE-937A6E3C0B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66700-6FE9-4515-B306-F066BF2ED4A2}"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78E43B34-7301-410B-8216-B21913681817}">
      <dgm:prSet/>
      <dgm:spPr/>
      <dgm:t>
        <a:bodyPr/>
        <a:lstStyle/>
        <a:p>
          <a:r>
            <a:rPr lang="en-US"/>
            <a:t>Pros:</a:t>
          </a:r>
        </a:p>
      </dgm:t>
    </dgm:pt>
    <dgm:pt modelId="{FD867CF8-DCAF-4F64-AEC2-A91150783CA9}" type="parTrans" cxnId="{ADB40504-7448-4D23-AAE3-D53E3E124C63}">
      <dgm:prSet/>
      <dgm:spPr/>
      <dgm:t>
        <a:bodyPr/>
        <a:lstStyle/>
        <a:p>
          <a:endParaRPr lang="en-US"/>
        </a:p>
      </dgm:t>
    </dgm:pt>
    <dgm:pt modelId="{23FBCBBF-DF54-4CA8-A21B-C130EF807D3B}" type="sibTrans" cxnId="{ADB40504-7448-4D23-AAE3-D53E3E124C63}">
      <dgm:prSet/>
      <dgm:spPr/>
      <dgm:t>
        <a:bodyPr/>
        <a:lstStyle/>
        <a:p>
          <a:endParaRPr lang="en-US"/>
        </a:p>
      </dgm:t>
    </dgm:pt>
    <dgm:pt modelId="{890F2FC2-91DD-491A-AE03-562B0F164FD9}">
      <dgm:prSet/>
      <dgm:spPr/>
      <dgm:t>
        <a:bodyPr/>
        <a:lstStyle/>
        <a:p>
          <a:r>
            <a:rPr lang="en-US"/>
            <a:t>Better connection</a:t>
          </a:r>
        </a:p>
      </dgm:t>
    </dgm:pt>
    <dgm:pt modelId="{B22D4E1E-8D65-48FC-B1CC-67DAF3947B7C}" type="parTrans" cxnId="{32CA4110-4500-4EA4-A497-629E2F4FDBCF}">
      <dgm:prSet/>
      <dgm:spPr/>
      <dgm:t>
        <a:bodyPr/>
        <a:lstStyle/>
        <a:p>
          <a:endParaRPr lang="en-US"/>
        </a:p>
      </dgm:t>
    </dgm:pt>
    <dgm:pt modelId="{0BC841D7-8BA2-4F64-A69E-C8CBD47403C0}" type="sibTrans" cxnId="{32CA4110-4500-4EA4-A497-629E2F4FDBCF}">
      <dgm:prSet/>
      <dgm:spPr/>
      <dgm:t>
        <a:bodyPr/>
        <a:lstStyle/>
        <a:p>
          <a:endParaRPr lang="en-US"/>
        </a:p>
      </dgm:t>
    </dgm:pt>
    <dgm:pt modelId="{1FDD047D-8D9D-4B24-B6F1-C789703984B8}">
      <dgm:prSet/>
      <dgm:spPr/>
      <dgm:t>
        <a:bodyPr/>
        <a:lstStyle/>
        <a:p>
          <a:r>
            <a:rPr lang="en-US"/>
            <a:t>See body language</a:t>
          </a:r>
        </a:p>
      </dgm:t>
    </dgm:pt>
    <dgm:pt modelId="{C81C09BB-1325-46C0-BB1A-7154A789E26D}" type="parTrans" cxnId="{C8993883-05C4-45AA-83E8-D3582B18AD05}">
      <dgm:prSet/>
      <dgm:spPr/>
      <dgm:t>
        <a:bodyPr/>
        <a:lstStyle/>
        <a:p>
          <a:endParaRPr lang="en-US"/>
        </a:p>
      </dgm:t>
    </dgm:pt>
    <dgm:pt modelId="{6FA97824-782E-45EF-ACF4-65D0A3F4F52F}" type="sibTrans" cxnId="{C8993883-05C4-45AA-83E8-D3582B18AD05}">
      <dgm:prSet/>
      <dgm:spPr/>
      <dgm:t>
        <a:bodyPr/>
        <a:lstStyle/>
        <a:p>
          <a:endParaRPr lang="en-US"/>
        </a:p>
      </dgm:t>
    </dgm:pt>
    <dgm:pt modelId="{C502C764-D735-4527-A874-3F47D65A3001}">
      <dgm:prSet/>
      <dgm:spPr/>
      <dgm:t>
        <a:bodyPr/>
        <a:lstStyle/>
        <a:p>
          <a:r>
            <a:rPr lang="en-US"/>
            <a:t>Cons:</a:t>
          </a:r>
        </a:p>
      </dgm:t>
    </dgm:pt>
    <dgm:pt modelId="{C3C81A9E-975A-4E83-B442-80C32E5ED2DD}" type="parTrans" cxnId="{7570CC9D-BCD3-4695-A4B1-0A78920D58D5}">
      <dgm:prSet/>
      <dgm:spPr/>
      <dgm:t>
        <a:bodyPr/>
        <a:lstStyle/>
        <a:p>
          <a:endParaRPr lang="en-US"/>
        </a:p>
      </dgm:t>
    </dgm:pt>
    <dgm:pt modelId="{B264D25B-EAF8-4603-AA23-53F80C7EC6ED}" type="sibTrans" cxnId="{7570CC9D-BCD3-4695-A4B1-0A78920D58D5}">
      <dgm:prSet/>
      <dgm:spPr/>
      <dgm:t>
        <a:bodyPr/>
        <a:lstStyle/>
        <a:p>
          <a:endParaRPr lang="en-US"/>
        </a:p>
      </dgm:t>
    </dgm:pt>
    <dgm:pt modelId="{B06C786D-B4E1-462B-B058-530201D3274B}">
      <dgm:prSet/>
      <dgm:spPr/>
      <dgm:t>
        <a:bodyPr/>
        <a:lstStyle/>
        <a:p>
          <a:r>
            <a:rPr lang="en-US"/>
            <a:t>Travel needed</a:t>
          </a:r>
        </a:p>
      </dgm:t>
    </dgm:pt>
    <dgm:pt modelId="{7C99AA47-465A-41C7-8BCB-18A4E8CB8A66}" type="parTrans" cxnId="{FEAD90C6-ADAD-4B74-8091-97D2CB59810C}">
      <dgm:prSet/>
      <dgm:spPr/>
      <dgm:t>
        <a:bodyPr/>
        <a:lstStyle/>
        <a:p>
          <a:endParaRPr lang="en-US"/>
        </a:p>
      </dgm:t>
    </dgm:pt>
    <dgm:pt modelId="{0F8365CA-E2C2-4207-9DEB-A6374AB35EF1}" type="sibTrans" cxnId="{FEAD90C6-ADAD-4B74-8091-97D2CB59810C}">
      <dgm:prSet/>
      <dgm:spPr/>
      <dgm:t>
        <a:bodyPr/>
        <a:lstStyle/>
        <a:p>
          <a:endParaRPr lang="en-US"/>
        </a:p>
      </dgm:t>
    </dgm:pt>
    <dgm:pt modelId="{D2C9DE17-2DAF-4489-9488-CD26388FD9F1}">
      <dgm:prSet/>
      <dgm:spPr/>
      <dgm:t>
        <a:bodyPr/>
        <a:lstStyle/>
        <a:p>
          <a:r>
            <a:rPr lang="en-US"/>
            <a:t>Takes more time</a:t>
          </a:r>
        </a:p>
      </dgm:t>
    </dgm:pt>
    <dgm:pt modelId="{C63BB4E7-D687-4184-A13F-806ECBB84CB4}" type="parTrans" cxnId="{C88E73A3-17C5-4555-8D0E-C0D7B878EC70}">
      <dgm:prSet/>
      <dgm:spPr/>
      <dgm:t>
        <a:bodyPr/>
        <a:lstStyle/>
        <a:p>
          <a:endParaRPr lang="en-US"/>
        </a:p>
      </dgm:t>
    </dgm:pt>
    <dgm:pt modelId="{6079401B-B8C7-42CE-AF8F-6397E407FD47}" type="sibTrans" cxnId="{C88E73A3-17C5-4555-8D0E-C0D7B878EC70}">
      <dgm:prSet/>
      <dgm:spPr/>
      <dgm:t>
        <a:bodyPr/>
        <a:lstStyle/>
        <a:p>
          <a:endParaRPr lang="en-US"/>
        </a:p>
      </dgm:t>
    </dgm:pt>
    <dgm:pt modelId="{B87AC834-2830-4285-AE5C-F95DFFB17987}" type="pres">
      <dgm:prSet presAssocID="{3F866700-6FE9-4515-B306-F066BF2ED4A2}" presName="diagram" presStyleCnt="0">
        <dgm:presLayoutVars>
          <dgm:dir/>
          <dgm:resizeHandles val="exact"/>
        </dgm:presLayoutVars>
      </dgm:prSet>
      <dgm:spPr/>
    </dgm:pt>
    <dgm:pt modelId="{25BEC709-C599-44EC-953D-FA50481C9037}" type="pres">
      <dgm:prSet presAssocID="{78E43B34-7301-410B-8216-B21913681817}" presName="node" presStyleLbl="node1" presStyleIdx="0" presStyleCnt="6">
        <dgm:presLayoutVars>
          <dgm:bulletEnabled val="1"/>
        </dgm:presLayoutVars>
      </dgm:prSet>
      <dgm:spPr/>
    </dgm:pt>
    <dgm:pt modelId="{E09CC500-B260-43FD-BADB-F32CDBA4BA77}" type="pres">
      <dgm:prSet presAssocID="{23FBCBBF-DF54-4CA8-A21B-C130EF807D3B}" presName="sibTrans" presStyleCnt="0"/>
      <dgm:spPr/>
    </dgm:pt>
    <dgm:pt modelId="{D94DC5BF-ED97-430F-8604-24A97051AACB}" type="pres">
      <dgm:prSet presAssocID="{890F2FC2-91DD-491A-AE03-562B0F164FD9}" presName="node" presStyleLbl="node1" presStyleIdx="1" presStyleCnt="6">
        <dgm:presLayoutVars>
          <dgm:bulletEnabled val="1"/>
        </dgm:presLayoutVars>
      </dgm:prSet>
      <dgm:spPr/>
    </dgm:pt>
    <dgm:pt modelId="{1BA39B6D-2744-4F2C-9715-392BE7AB21E9}" type="pres">
      <dgm:prSet presAssocID="{0BC841D7-8BA2-4F64-A69E-C8CBD47403C0}" presName="sibTrans" presStyleCnt="0"/>
      <dgm:spPr/>
    </dgm:pt>
    <dgm:pt modelId="{4B4F296A-3AEC-414D-A474-796CC9FDAA5B}" type="pres">
      <dgm:prSet presAssocID="{1FDD047D-8D9D-4B24-B6F1-C789703984B8}" presName="node" presStyleLbl="node1" presStyleIdx="2" presStyleCnt="6">
        <dgm:presLayoutVars>
          <dgm:bulletEnabled val="1"/>
        </dgm:presLayoutVars>
      </dgm:prSet>
      <dgm:spPr/>
    </dgm:pt>
    <dgm:pt modelId="{D0D8350D-C2E8-4E38-8B39-22F0DE7E999E}" type="pres">
      <dgm:prSet presAssocID="{6FA97824-782E-45EF-ACF4-65D0A3F4F52F}" presName="sibTrans" presStyleCnt="0"/>
      <dgm:spPr/>
    </dgm:pt>
    <dgm:pt modelId="{0C6DE89B-0059-4381-9EB6-58C09387CE7F}" type="pres">
      <dgm:prSet presAssocID="{C502C764-D735-4527-A874-3F47D65A3001}" presName="node" presStyleLbl="node1" presStyleIdx="3" presStyleCnt="6">
        <dgm:presLayoutVars>
          <dgm:bulletEnabled val="1"/>
        </dgm:presLayoutVars>
      </dgm:prSet>
      <dgm:spPr/>
    </dgm:pt>
    <dgm:pt modelId="{26273ACA-F0D1-4E48-AAA8-B8A23796C677}" type="pres">
      <dgm:prSet presAssocID="{B264D25B-EAF8-4603-AA23-53F80C7EC6ED}" presName="sibTrans" presStyleCnt="0"/>
      <dgm:spPr/>
    </dgm:pt>
    <dgm:pt modelId="{4DF447C4-7078-426F-9097-224957F52C18}" type="pres">
      <dgm:prSet presAssocID="{B06C786D-B4E1-462B-B058-530201D3274B}" presName="node" presStyleLbl="node1" presStyleIdx="4" presStyleCnt="6">
        <dgm:presLayoutVars>
          <dgm:bulletEnabled val="1"/>
        </dgm:presLayoutVars>
      </dgm:prSet>
      <dgm:spPr/>
    </dgm:pt>
    <dgm:pt modelId="{7430DB0D-9F83-41FD-8231-A6015FEA5937}" type="pres">
      <dgm:prSet presAssocID="{0F8365CA-E2C2-4207-9DEB-A6374AB35EF1}" presName="sibTrans" presStyleCnt="0"/>
      <dgm:spPr/>
    </dgm:pt>
    <dgm:pt modelId="{4E4CCC19-B7B0-49A6-86F0-606F07EE906A}" type="pres">
      <dgm:prSet presAssocID="{D2C9DE17-2DAF-4489-9488-CD26388FD9F1}" presName="node" presStyleLbl="node1" presStyleIdx="5" presStyleCnt="6">
        <dgm:presLayoutVars>
          <dgm:bulletEnabled val="1"/>
        </dgm:presLayoutVars>
      </dgm:prSet>
      <dgm:spPr/>
    </dgm:pt>
  </dgm:ptLst>
  <dgm:cxnLst>
    <dgm:cxn modelId="{ADB40504-7448-4D23-AAE3-D53E3E124C63}" srcId="{3F866700-6FE9-4515-B306-F066BF2ED4A2}" destId="{78E43B34-7301-410B-8216-B21913681817}" srcOrd="0" destOrd="0" parTransId="{FD867CF8-DCAF-4F64-AEC2-A91150783CA9}" sibTransId="{23FBCBBF-DF54-4CA8-A21B-C130EF807D3B}"/>
    <dgm:cxn modelId="{32CA4110-4500-4EA4-A497-629E2F4FDBCF}" srcId="{3F866700-6FE9-4515-B306-F066BF2ED4A2}" destId="{890F2FC2-91DD-491A-AE03-562B0F164FD9}" srcOrd="1" destOrd="0" parTransId="{B22D4E1E-8D65-48FC-B1CC-67DAF3947B7C}" sibTransId="{0BC841D7-8BA2-4F64-A69E-C8CBD47403C0}"/>
    <dgm:cxn modelId="{B4060E1B-DC0F-4EEC-B7D6-AD40A04B0AD8}" type="presOf" srcId="{1FDD047D-8D9D-4B24-B6F1-C789703984B8}" destId="{4B4F296A-3AEC-414D-A474-796CC9FDAA5B}" srcOrd="0" destOrd="0" presId="urn:microsoft.com/office/officeart/2005/8/layout/default"/>
    <dgm:cxn modelId="{1154571B-9F5E-4B94-B0CE-CA1A56FB4217}" type="presOf" srcId="{C502C764-D735-4527-A874-3F47D65A3001}" destId="{0C6DE89B-0059-4381-9EB6-58C09387CE7F}" srcOrd="0" destOrd="0" presId="urn:microsoft.com/office/officeart/2005/8/layout/default"/>
    <dgm:cxn modelId="{1AE1FE26-6466-4F31-A2FA-28932F6BFE57}" type="presOf" srcId="{D2C9DE17-2DAF-4489-9488-CD26388FD9F1}" destId="{4E4CCC19-B7B0-49A6-86F0-606F07EE906A}" srcOrd="0" destOrd="0" presId="urn:microsoft.com/office/officeart/2005/8/layout/default"/>
    <dgm:cxn modelId="{56832A65-D321-4A4F-8FAE-DE385F43BB7B}" type="presOf" srcId="{B06C786D-B4E1-462B-B058-530201D3274B}" destId="{4DF447C4-7078-426F-9097-224957F52C18}" srcOrd="0" destOrd="0" presId="urn:microsoft.com/office/officeart/2005/8/layout/default"/>
    <dgm:cxn modelId="{CD8FE859-5D7D-440F-A9B6-5D1F4EDE6841}" type="presOf" srcId="{890F2FC2-91DD-491A-AE03-562B0F164FD9}" destId="{D94DC5BF-ED97-430F-8604-24A97051AACB}" srcOrd="0" destOrd="0" presId="urn:microsoft.com/office/officeart/2005/8/layout/default"/>
    <dgm:cxn modelId="{C8993883-05C4-45AA-83E8-D3582B18AD05}" srcId="{3F866700-6FE9-4515-B306-F066BF2ED4A2}" destId="{1FDD047D-8D9D-4B24-B6F1-C789703984B8}" srcOrd="2" destOrd="0" parTransId="{C81C09BB-1325-46C0-BB1A-7154A789E26D}" sibTransId="{6FA97824-782E-45EF-ACF4-65D0A3F4F52F}"/>
    <dgm:cxn modelId="{7570CC9D-BCD3-4695-A4B1-0A78920D58D5}" srcId="{3F866700-6FE9-4515-B306-F066BF2ED4A2}" destId="{C502C764-D735-4527-A874-3F47D65A3001}" srcOrd="3" destOrd="0" parTransId="{C3C81A9E-975A-4E83-B442-80C32E5ED2DD}" sibTransId="{B264D25B-EAF8-4603-AA23-53F80C7EC6ED}"/>
    <dgm:cxn modelId="{C88E73A3-17C5-4555-8D0E-C0D7B878EC70}" srcId="{3F866700-6FE9-4515-B306-F066BF2ED4A2}" destId="{D2C9DE17-2DAF-4489-9488-CD26388FD9F1}" srcOrd="5" destOrd="0" parTransId="{C63BB4E7-D687-4184-A13F-806ECBB84CB4}" sibTransId="{6079401B-B8C7-42CE-AF8F-6397E407FD47}"/>
    <dgm:cxn modelId="{318A6AAF-5D8C-42B8-BF42-05AA6DBE4B52}" type="presOf" srcId="{78E43B34-7301-410B-8216-B21913681817}" destId="{25BEC709-C599-44EC-953D-FA50481C9037}" srcOrd="0" destOrd="0" presId="urn:microsoft.com/office/officeart/2005/8/layout/default"/>
    <dgm:cxn modelId="{FEAD90C6-ADAD-4B74-8091-97D2CB59810C}" srcId="{3F866700-6FE9-4515-B306-F066BF2ED4A2}" destId="{B06C786D-B4E1-462B-B058-530201D3274B}" srcOrd="4" destOrd="0" parTransId="{7C99AA47-465A-41C7-8BCB-18A4E8CB8A66}" sibTransId="{0F8365CA-E2C2-4207-9DEB-A6374AB35EF1}"/>
    <dgm:cxn modelId="{6B85B6CC-A79C-411B-A36C-EB44E248CC17}" type="presOf" srcId="{3F866700-6FE9-4515-B306-F066BF2ED4A2}" destId="{B87AC834-2830-4285-AE5C-F95DFFB17987}" srcOrd="0" destOrd="0" presId="urn:microsoft.com/office/officeart/2005/8/layout/default"/>
    <dgm:cxn modelId="{97054F62-75B8-484F-BB06-2622B3C50BC8}" type="presParOf" srcId="{B87AC834-2830-4285-AE5C-F95DFFB17987}" destId="{25BEC709-C599-44EC-953D-FA50481C9037}" srcOrd="0" destOrd="0" presId="urn:microsoft.com/office/officeart/2005/8/layout/default"/>
    <dgm:cxn modelId="{8523383C-ABF7-4136-A5CD-AC52F9A75669}" type="presParOf" srcId="{B87AC834-2830-4285-AE5C-F95DFFB17987}" destId="{E09CC500-B260-43FD-BADB-F32CDBA4BA77}" srcOrd="1" destOrd="0" presId="urn:microsoft.com/office/officeart/2005/8/layout/default"/>
    <dgm:cxn modelId="{8E149FEE-ADB6-4465-8042-5C799303313D}" type="presParOf" srcId="{B87AC834-2830-4285-AE5C-F95DFFB17987}" destId="{D94DC5BF-ED97-430F-8604-24A97051AACB}" srcOrd="2" destOrd="0" presId="urn:microsoft.com/office/officeart/2005/8/layout/default"/>
    <dgm:cxn modelId="{99174ECC-E960-4070-B742-2517432D0857}" type="presParOf" srcId="{B87AC834-2830-4285-AE5C-F95DFFB17987}" destId="{1BA39B6D-2744-4F2C-9715-392BE7AB21E9}" srcOrd="3" destOrd="0" presId="urn:microsoft.com/office/officeart/2005/8/layout/default"/>
    <dgm:cxn modelId="{49F2817C-3E1D-44CE-A992-6B48230832B3}" type="presParOf" srcId="{B87AC834-2830-4285-AE5C-F95DFFB17987}" destId="{4B4F296A-3AEC-414D-A474-796CC9FDAA5B}" srcOrd="4" destOrd="0" presId="urn:microsoft.com/office/officeart/2005/8/layout/default"/>
    <dgm:cxn modelId="{440357DA-EF3D-4947-986F-DD0EFC336949}" type="presParOf" srcId="{B87AC834-2830-4285-AE5C-F95DFFB17987}" destId="{D0D8350D-C2E8-4E38-8B39-22F0DE7E999E}" srcOrd="5" destOrd="0" presId="urn:microsoft.com/office/officeart/2005/8/layout/default"/>
    <dgm:cxn modelId="{BC646CCC-83AD-45F4-9F70-0537C86737EC}" type="presParOf" srcId="{B87AC834-2830-4285-AE5C-F95DFFB17987}" destId="{0C6DE89B-0059-4381-9EB6-58C09387CE7F}" srcOrd="6" destOrd="0" presId="urn:microsoft.com/office/officeart/2005/8/layout/default"/>
    <dgm:cxn modelId="{AD2C58D0-4D11-4A09-9C22-99F06B1096B4}" type="presParOf" srcId="{B87AC834-2830-4285-AE5C-F95DFFB17987}" destId="{26273ACA-F0D1-4E48-AAA8-B8A23796C677}" srcOrd="7" destOrd="0" presId="urn:microsoft.com/office/officeart/2005/8/layout/default"/>
    <dgm:cxn modelId="{037D95D2-0A62-4D28-8017-268D85DF798A}" type="presParOf" srcId="{B87AC834-2830-4285-AE5C-F95DFFB17987}" destId="{4DF447C4-7078-426F-9097-224957F52C18}" srcOrd="8" destOrd="0" presId="urn:microsoft.com/office/officeart/2005/8/layout/default"/>
    <dgm:cxn modelId="{94F22B73-81A7-407A-81EB-EB11B23370CF}" type="presParOf" srcId="{B87AC834-2830-4285-AE5C-F95DFFB17987}" destId="{7430DB0D-9F83-41FD-8231-A6015FEA5937}" srcOrd="9" destOrd="0" presId="urn:microsoft.com/office/officeart/2005/8/layout/default"/>
    <dgm:cxn modelId="{124031D6-DA69-4C50-9AB7-16C0E6CD4F26}" type="presParOf" srcId="{B87AC834-2830-4285-AE5C-F95DFFB17987}" destId="{4E4CCC19-B7B0-49A6-86F0-606F07EE906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25AD24-DC6A-4772-A122-E2680520242C}"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BBE634D0-47A8-4583-BE8C-5FAE8544EE01}">
      <dgm:prSet/>
      <dgm:spPr/>
      <dgm:t>
        <a:bodyPr/>
        <a:lstStyle/>
        <a:p>
          <a:r>
            <a:rPr lang="en-US"/>
            <a:t>Pros:</a:t>
          </a:r>
        </a:p>
      </dgm:t>
    </dgm:pt>
    <dgm:pt modelId="{52865EC5-7A94-44FD-B7FF-49C3B28C3498}" type="parTrans" cxnId="{2FD310A0-A1AB-4367-B611-FE353C2E6437}">
      <dgm:prSet/>
      <dgm:spPr/>
      <dgm:t>
        <a:bodyPr/>
        <a:lstStyle/>
        <a:p>
          <a:endParaRPr lang="en-US"/>
        </a:p>
      </dgm:t>
    </dgm:pt>
    <dgm:pt modelId="{EA2EB5FB-AC04-448B-89BE-277675570149}" type="sibTrans" cxnId="{2FD310A0-A1AB-4367-B611-FE353C2E6437}">
      <dgm:prSet/>
      <dgm:spPr/>
      <dgm:t>
        <a:bodyPr/>
        <a:lstStyle/>
        <a:p>
          <a:endParaRPr lang="en-US"/>
        </a:p>
      </dgm:t>
    </dgm:pt>
    <dgm:pt modelId="{19B279F4-3BAF-425F-9F32-43A15BC4542B}">
      <dgm:prSet/>
      <dgm:spPr/>
      <dgm:t>
        <a:bodyPr/>
        <a:lstStyle/>
        <a:p>
          <a:r>
            <a:rPr lang="en-US"/>
            <a:t>Saves time and money</a:t>
          </a:r>
        </a:p>
      </dgm:t>
    </dgm:pt>
    <dgm:pt modelId="{FAE6398D-E0BA-4692-B8DB-E402613625AE}" type="parTrans" cxnId="{C801ACC6-99AE-4474-BF9B-6B7DFDFD9CD5}">
      <dgm:prSet/>
      <dgm:spPr/>
      <dgm:t>
        <a:bodyPr/>
        <a:lstStyle/>
        <a:p>
          <a:endParaRPr lang="en-US"/>
        </a:p>
      </dgm:t>
    </dgm:pt>
    <dgm:pt modelId="{1202C343-53E5-4EB3-A2FD-4D09E3B3BF0E}" type="sibTrans" cxnId="{C801ACC6-99AE-4474-BF9B-6B7DFDFD9CD5}">
      <dgm:prSet/>
      <dgm:spPr/>
      <dgm:t>
        <a:bodyPr/>
        <a:lstStyle/>
        <a:p>
          <a:endParaRPr lang="en-US"/>
        </a:p>
      </dgm:t>
    </dgm:pt>
    <dgm:pt modelId="{23FAFC9C-58EA-426C-845D-E4C3086054A2}">
      <dgm:prSet/>
      <dgm:spPr/>
      <dgm:t>
        <a:bodyPr/>
        <a:lstStyle/>
        <a:p>
          <a:r>
            <a:rPr lang="en-US"/>
            <a:t>Can interview people from anywhere</a:t>
          </a:r>
        </a:p>
      </dgm:t>
    </dgm:pt>
    <dgm:pt modelId="{DC63E4C1-A21F-4956-8D41-FCCED71AFFB4}" type="parTrans" cxnId="{C4050A53-7058-4F8C-B9A2-E38935147CB2}">
      <dgm:prSet/>
      <dgm:spPr/>
      <dgm:t>
        <a:bodyPr/>
        <a:lstStyle/>
        <a:p>
          <a:endParaRPr lang="en-US"/>
        </a:p>
      </dgm:t>
    </dgm:pt>
    <dgm:pt modelId="{A93CAC2F-F111-4592-92B7-A662397523C5}" type="sibTrans" cxnId="{C4050A53-7058-4F8C-B9A2-E38935147CB2}">
      <dgm:prSet/>
      <dgm:spPr/>
      <dgm:t>
        <a:bodyPr/>
        <a:lstStyle/>
        <a:p>
          <a:endParaRPr lang="en-US"/>
        </a:p>
      </dgm:t>
    </dgm:pt>
    <dgm:pt modelId="{7C66E0FF-B40A-4B7B-B629-3F8DAAA0220F}">
      <dgm:prSet/>
      <dgm:spPr/>
      <dgm:t>
        <a:bodyPr/>
        <a:lstStyle/>
        <a:p>
          <a:r>
            <a:rPr lang="en-US"/>
            <a:t>Cons:</a:t>
          </a:r>
        </a:p>
      </dgm:t>
    </dgm:pt>
    <dgm:pt modelId="{6B590CD4-83E9-4156-85DD-09483FA69ECA}" type="parTrans" cxnId="{ECD67500-E69B-496C-BC51-4549194CC17B}">
      <dgm:prSet/>
      <dgm:spPr/>
      <dgm:t>
        <a:bodyPr/>
        <a:lstStyle/>
        <a:p>
          <a:endParaRPr lang="en-US"/>
        </a:p>
      </dgm:t>
    </dgm:pt>
    <dgm:pt modelId="{F57D0DFD-242A-4E4F-977C-55EFAAA91CF7}" type="sibTrans" cxnId="{ECD67500-E69B-496C-BC51-4549194CC17B}">
      <dgm:prSet/>
      <dgm:spPr/>
      <dgm:t>
        <a:bodyPr/>
        <a:lstStyle/>
        <a:p>
          <a:endParaRPr lang="en-US"/>
        </a:p>
      </dgm:t>
    </dgm:pt>
    <dgm:pt modelId="{74126D95-8153-4EE2-A8F9-777316B9D6D3}">
      <dgm:prSet/>
      <dgm:spPr/>
      <dgm:t>
        <a:bodyPr/>
        <a:lstStyle/>
        <a:p>
          <a:r>
            <a:rPr lang="en-US"/>
            <a:t>Tech issues</a:t>
          </a:r>
        </a:p>
      </dgm:t>
    </dgm:pt>
    <dgm:pt modelId="{F62A01F5-F2B0-4E1C-B6F9-9851BACDA545}" type="parTrans" cxnId="{97E77458-AEFD-4A18-90E4-CA7407A94B78}">
      <dgm:prSet/>
      <dgm:spPr/>
      <dgm:t>
        <a:bodyPr/>
        <a:lstStyle/>
        <a:p>
          <a:endParaRPr lang="en-US"/>
        </a:p>
      </dgm:t>
    </dgm:pt>
    <dgm:pt modelId="{521217E5-EE61-4C6A-960C-B10EEB9F228F}" type="sibTrans" cxnId="{97E77458-AEFD-4A18-90E4-CA7407A94B78}">
      <dgm:prSet/>
      <dgm:spPr/>
      <dgm:t>
        <a:bodyPr/>
        <a:lstStyle/>
        <a:p>
          <a:endParaRPr lang="en-US"/>
        </a:p>
      </dgm:t>
    </dgm:pt>
    <dgm:pt modelId="{4C9192B6-238C-4CE4-B2E7-7A6D6540A51D}">
      <dgm:prSet/>
      <dgm:spPr/>
      <dgm:t>
        <a:bodyPr/>
        <a:lstStyle/>
        <a:p>
          <a:r>
            <a:rPr lang="en-US"/>
            <a:t>Harder to read body language</a:t>
          </a:r>
        </a:p>
      </dgm:t>
    </dgm:pt>
    <dgm:pt modelId="{34FB421C-A820-4876-91D1-EB1044D89346}" type="parTrans" cxnId="{F6A62962-117C-4E87-A8FB-52D43DF0E2F1}">
      <dgm:prSet/>
      <dgm:spPr/>
      <dgm:t>
        <a:bodyPr/>
        <a:lstStyle/>
        <a:p>
          <a:endParaRPr lang="en-US"/>
        </a:p>
      </dgm:t>
    </dgm:pt>
    <dgm:pt modelId="{D9E44C59-BA61-4158-A728-744FC6344758}" type="sibTrans" cxnId="{F6A62962-117C-4E87-A8FB-52D43DF0E2F1}">
      <dgm:prSet/>
      <dgm:spPr/>
      <dgm:t>
        <a:bodyPr/>
        <a:lstStyle/>
        <a:p>
          <a:endParaRPr lang="en-US"/>
        </a:p>
      </dgm:t>
    </dgm:pt>
    <dgm:pt modelId="{D6775161-8D54-41F8-8D16-A9094A12C85C}" type="pres">
      <dgm:prSet presAssocID="{EF25AD24-DC6A-4772-A122-E2680520242C}" presName="diagram" presStyleCnt="0">
        <dgm:presLayoutVars>
          <dgm:dir/>
          <dgm:resizeHandles val="exact"/>
        </dgm:presLayoutVars>
      </dgm:prSet>
      <dgm:spPr/>
    </dgm:pt>
    <dgm:pt modelId="{ABA8450F-E23E-40A9-9F2B-68133A834782}" type="pres">
      <dgm:prSet presAssocID="{BBE634D0-47A8-4583-BE8C-5FAE8544EE01}" presName="node" presStyleLbl="node1" presStyleIdx="0" presStyleCnt="6">
        <dgm:presLayoutVars>
          <dgm:bulletEnabled val="1"/>
        </dgm:presLayoutVars>
      </dgm:prSet>
      <dgm:spPr/>
    </dgm:pt>
    <dgm:pt modelId="{7F61E513-37CA-4291-ADDA-070EB4ED2153}" type="pres">
      <dgm:prSet presAssocID="{EA2EB5FB-AC04-448B-89BE-277675570149}" presName="sibTrans" presStyleCnt="0"/>
      <dgm:spPr/>
    </dgm:pt>
    <dgm:pt modelId="{87FA3721-2206-4B29-852C-30B4A7A80F81}" type="pres">
      <dgm:prSet presAssocID="{19B279F4-3BAF-425F-9F32-43A15BC4542B}" presName="node" presStyleLbl="node1" presStyleIdx="1" presStyleCnt="6">
        <dgm:presLayoutVars>
          <dgm:bulletEnabled val="1"/>
        </dgm:presLayoutVars>
      </dgm:prSet>
      <dgm:spPr/>
    </dgm:pt>
    <dgm:pt modelId="{AB2BD427-7FA6-424A-8A90-088441011DA9}" type="pres">
      <dgm:prSet presAssocID="{1202C343-53E5-4EB3-A2FD-4D09E3B3BF0E}" presName="sibTrans" presStyleCnt="0"/>
      <dgm:spPr/>
    </dgm:pt>
    <dgm:pt modelId="{0D44EF20-D369-4BE4-9BA8-1D8FEA8683BD}" type="pres">
      <dgm:prSet presAssocID="{23FAFC9C-58EA-426C-845D-E4C3086054A2}" presName="node" presStyleLbl="node1" presStyleIdx="2" presStyleCnt="6">
        <dgm:presLayoutVars>
          <dgm:bulletEnabled val="1"/>
        </dgm:presLayoutVars>
      </dgm:prSet>
      <dgm:spPr/>
    </dgm:pt>
    <dgm:pt modelId="{E39ABDAD-0176-4BB5-B8A2-8CE93263652E}" type="pres">
      <dgm:prSet presAssocID="{A93CAC2F-F111-4592-92B7-A662397523C5}" presName="sibTrans" presStyleCnt="0"/>
      <dgm:spPr/>
    </dgm:pt>
    <dgm:pt modelId="{FAB67185-62EC-4AB3-9AA1-DE4A8130A056}" type="pres">
      <dgm:prSet presAssocID="{7C66E0FF-B40A-4B7B-B629-3F8DAAA0220F}" presName="node" presStyleLbl="node1" presStyleIdx="3" presStyleCnt="6">
        <dgm:presLayoutVars>
          <dgm:bulletEnabled val="1"/>
        </dgm:presLayoutVars>
      </dgm:prSet>
      <dgm:spPr/>
    </dgm:pt>
    <dgm:pt modelId="{6DEDCA5F-FFEF-4C93-A224-6397D77EDC12}" type="pres">
      <dgm:prSet presAssocID="{F57D0DFD-242A-4E4F-977C-55EFAAA91CF7}" presName="sibTrans" presStyleCnt="0"/>
      <dgm:spPr/>
    </dgm:pt>
    <dgm:pt modelId="{F05B7822-35EF-4C7A-B50C-4AF20C6F8B44}" type="pres">
      <dgm:prSet presAssocID="{74126D95-8153-4EE2-A8F9-777316B9D6D3}" presName="node" presStyleLbl="node1" presStyleIdx="4" presStyleCnt="6">
        <dgm:presLayoutVars>
          <dgm:bulletEnabled val="1"/>
        </dgm:presLayoutVars>
      </dgm:prSet>
      <dgm:spPr/>
    </dgm:pt>
    <dgm:pt modelId="{CCBA96A9-9EBE-4486-843C-726388800DE0}" type="pres">
      <dgm:prSet presAssocID="{521217E5-EE61-4C6A-960C-B10EEB9F228F}" presName="sibTrans" presStyleCnt="0"/>
      <dgm:spPr/>
    </dgm:pt>
    <dgm:pt modelId="{75C026C5-8BCB-4E91-A26D-EC137CB6BDC2}" type="pres">
      <dgm:prSet presAssocID="{4C9192B6-238C-4CE4-B2E7-7A6D6540A51D}" presName="node" presStyleLbl="node1" presStyleIdx="5" presStyleCnt="6">
        <dgm:presLayoutVars>
          <dgm:bulletEnabled val="1"/>
        </dgm:presLayoutVars>
      </dgm:prSet>
      <dgm:spPr/>
    </dgm:pt>
  </dgm:ptLst>
  <dgm:cxnLst>
    <dgm:cxn modelId="{ECD67500-E69B-496C-BC51-4549194CC17B}" srcId="{EF25AD24-DC6A-4772-A122-E2680520242C}" destId="{7C66E0FF-B40A-4B7B-B629-3F8DAAA0220F}" srcOrd="3" destOrd="0" parTransId="{6B590CD4-83E9-4156-85DD-09483FA69ECA}" sibTransId="{F57D0DFD-242A-4E4F-977C-55EFAAA91CF7}"/>
    <dgm:cxn modelId="{4AE11D07-49E4-4D37-A5F9-797BC6C5C541}" type="presOf" srcId="{4C9192B6-238C-4CE4-B2E7-7A6D6540A51D}" destId="{75C026C5-8BCB-4E91-A26D-EC137CB6BDC2}" srcOrd="0" destOrd="0" presId="urn:microsoft.com/office/officeart/2005/8/layout/default"/>
    <dgm:cxn modelId="{8FF7E132-9BE2-4989-8337-C1DB931182E8}" type="presOf" srcId="{74126D95-8153-4EE2-A8F9-777316B9D6D3}" destId="{F05B7822-35EF-4C7A-B50C-4AF20C6F8B44}" srcOrd="0" destOrd="0" presId="urn:microsoft.com/office/officeart/2005/8/layout/default"/>
    <dgm:cxn modelId="{F6A62962-117C-4E87-A8FB-52D43DF0E2F1}" srcId="{EF25AD24-DC6A-4772-A122-E2680520242C}" destId="{4C9192B6-238C-4CE4-B2E7-7A6D6540A51D}" srcOrd="5" destOrd="0" parTransId="{34FB421C-A820-4876-91D1-EB1044D89346}" sibTransId="{D9E44C59-BA61-4158-A728-744FC6344758}"/>
    <dgm:cxn modelId="{5F6CA26D-0B98-4316-872F-875A97F89689}" type="presOf" srcId="{EF25AD24-DC6A-4772-A122-E2680520242C}" destId="{D6775161-8D54-41F8-8D16-A9094A12C85C}" srcOrd="0" destOrd="0" presId="urn:microsoft.com/office/officeart/2005/8/layout/default"/>
    <dgm:cxn modelId="{C4050A53-7058-4F8C-B9A2-E38935147CB2}" srcId="{EF25AD24-DC6A-4772-A122-E2680520242C}" destId="{23FAFC9C-58EA-426C-845D-E4C3086054A2}" srcOrd="2" destOrd="0" parTransId="{DC63E4C1-A21F-4956-8D41-FCCED71AFFB4}" sibTransId="{A93CAC2F-F111-4592-92B7-A662397523C5}"/>
    <dgm:cxn modelId="{A2585376-F291-4898-9E05-13B5A57E67E6}" type="presOf" srcId="{7C66E0FF-B40A-4B7B-B629-3F8DAAA0220F}" destId="{FAB67185-62EC-4AB3-9AA1-DE4A8130A056}" srcOrd="0" destOrd="0" presId="urn:microsoft.com/office/officeart/2005/8/layout/default"/>
    <dgm:cxn modelId="{97E77458-AEFD-4A18-90E4-CA7407A94B78}" srcId="{EF25AD24-DC6A-4772-A122-E2680520242C}" destId="{74126D95-8153-4EE2-A8F9-777316B9D6D3}" srcOrd="4" destOrd="0" parTransId="{F62A01F5-F2B0-4E1C-B6F9-9851BACDA545}" sibTransId="{521217E5-EE61-4C6A-960C-B10EEB9F228F}"/>
    <dgm:cxn modelId="{2FD310A0-A1AB-4367-B611-FE353C2E6437}" srcId="{EF25AD24-DC6A-4772-A122-E2680520242C}" destId="{BBE634D0-47A8-4583-BE8C-5FAE8544EE01}" srcOrd="0" destOrd="0" parTransId="{52865EC5-7A94-44FD-B7FF-49C3B28C3498}" sibTransId="{EA2EB5FB-AC04-448B-89BE-277675570149}"/>
    <dgm:cxn modelId="{5D1B97C1-1A8B-43ED-BEFD-489D59B77200}" type="presOf" srcId="{BBE634D0-47A8-4583-BE8C-5FAE8544EE01}" destId="{ABA8450F-E23E-40A9-9F2B-68133A834782}" srcOrd="0" destOrd="0" presId="urn:microsoft.com/office/officeart/2005/8/layout/default"/>
    <dgm:cxn modelId="{C801ACC6-99AE-4474-BF9B-6B7DFDFD9CD5}" srcId="{EF25AD24-DC6A-4772-A122-E2680520242C}" destId="{19B279F4-3BAF-425F-9F32-43A15BC4542B}" srcOrd="1" destOrd="0" parTransId="{FAE6398D-E0BA-4692-B8DB-E402613625AE}" sibTransId="{1202C343-53E5-4EB3-A2FD-4D09E3B3BF0E}"/>
    <dgm:cxn modelId="{06D040DD-23C6-4331-9E55-9225F01EDA9E}" type="presOf" srcId="{19B279F4-3BAF-425F-9F32-43A15BC4542B}" destId="{87FA3721-2206-4B29-852C-30B4A7A80F81}" srcOrd="0" destOrd="0" presId="urn:microsoft.com/office/officeart/2005/8/layout/default"/>
    <dgm:cxn modelId="{14C6A8E0-C627-4F2C-9C40-1E03BD0CD9B6}" type="presOf" srcId="{23FAFC9C-58EA-426C-845D-E4C3086054A2}" destId="{0D44EF20-D369-4BE4-9BA8-1D8FEA8683BD}" srcOrd="0" destOrd="0" presId="urn:microsoft.com/office/officeart/2005/8/layout/default"/>
    <dgm:cxn modelId="{F0DEE3A0-A275-464D-AF63-911DDE0F73B4}" type="presParOf" srcId="{D6775161-8D54-41F8-8D16-A9094A12C85C}" destId="{ABA8450F-E23E-40A9-9F2B-68133A834782}" srcOrd="0" destOrd="0" presId="urn:microsoft.com/office/officeart/2005/8/layout/default"/>
    <dgm:cxn modelId="{2AFF8A8D-3BEA-4288-BFF6-47520A0CE548}" type="presParOf" srcId="{D6775161-8D54-41F8-8D16-A9094A12C85C}" destId="{7F61E513-37CA-4291-ADDA-070EB4ED2153}" srcOrd="1" destOrd="0" presId="urn:microsoft.com/office/officeart/2005/8/layout/default"/>
    <dgm:cxn modelId="{F566410D-38F3-4AC5-92C2-B3332BF6B433}" type="presParOf" srcId="{D6775161-8D54-41F8-8D16-A9094A12C85C}" destId="{87FA3721-2206-4B29-852C-30B4A7A80F81}" srcOrd="2" destOrd="0" presId="urn:microsoft.com/office/officeart/2005/8/layout/default"/>
    <dgm:cxn modelId="{7BE586F2-AA20-4520-9F9B-E85F2410BD35}" type="presParOf" srcId="{D6775161-8D54-41F8-8D16-A9094A12C85C}" destId="{AB2BD427-7FA6-424A-8A90-088441011DA9}" srcOrd="3" destOrd="0" presId="urn:microsoft.com/office/officeart/2005/8/layout/default"/>
    <dgm:cxn modelId="{7585AD50-3352-4465-8413-CD48B9DEA305}" type="presParOf" srcId="{D6775161-8D54-41F8-8D16-A9094A12C85C}" destId="{0D44EF20-D369-4BE4-9BA8-1D8FEA8683BD}" srcOrd="4" destOrd="0" presId="urn:microsoft.com/office/officeart/2005/8/layout/default"/>
    <dgm:cxn modelId="{7CEE2F25-3EBD-4E0D-86CF-AD4A7F4F1B19}" type="presParOf" srcId="{D6775161-8D54-41F8-8D16-A9094A12C85C}" destId="{E39ABDAD-0176-4BB5-B8A2-8CE93263652E}" srcOrd="5" destOrd="0" presId="urn:microsoft.com/office/officeart/2005/8/layout/default"/>
    <dgm:cxn modelId="{1A775BFC-2A32-4CF2-885A-BF469081AD30}" type="presParOf" srcId="{D6775161-8D54-41F8-8D16-A9094A12C85C}" destId="{FAB67185-62EC-4AB3-9AA1-DE4A8130A056}" srcOrd="6" destOrd="0" presId="urn:microsoft.com/office/officeart/2005/8/layout/default"/>
    <dgm:cxn modelId="{9337CB4A-A058-493A-8697-0C8734E96D19}" type="presParOf" srcId="{D6775161-8D54-41F8-8D16-A9094A12C85C}" destId="{6DEDCA5F-FFEF-4C93-A224-6397D77EDC12}" srcOrd="7" destOrd="0" presId="urn:microsoft.com/office/officeart/2005/8/layout/default"/>
    <dgm:cxn modelId="{72457BFD-AB35-4908-9CC9-D391029DDF84}" type="presParOf" srcId="{D6775161-8D54-41F8-8D16-A9094A12C85C}" destId="{F05B7822-35EF-4C7A-B50C-4AF20C6F8B44}" srcOrd="8" destOrd="0" presId="urn:microsoft.com/office/officeart/2005/8/layout/default"/>
    <dgm:cxn modelId="{A9815CCF-A8F5-43C9-B8E2-23235DD9596C}" type="presParOf" srcId="{D6775161-8D54-41F8-8D16-A9094A12C85C}" destId="{CCBA96A9-9EBE-4486-843C-726388800DE0}" srcOrd="9" destOrd="0" presId="urn:microsoft.com/office/officeart/2005/8/layout/default"/>
    <dgm:cxn modelId="{86DEBCFF-7ACE-4791-B13E-C327B7402C08}" type="presParOf" srcId="{D6775161-8D54-41F8-8D16-A9094A12C85C}" destId="{75C026C5-8BCB-4E91-A26D-EC137CB6BDC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7C95B5-F74E-43E5-9F61-8FA40EFFD22C}" type="doc">
      <dgm:prSet loTypeId="urn:microsoft.com/office/officeart/2005/8/layout/hierarchy3" loCatId="hierarchy" qsTypeId="urn:microsoft.com/office/officeart/2005/8/quickstyle/simple4" qsCatId="simple" csTypeId="urn:microsoft.com/office/officeart/2005/8/colors/colorful1" csCatId="colorful"/>
      <dgm:spPr/>
      <dgm:t>
        <a:bodyPr/>
        <a:lstStyle/>
        <a:p>
          <a:endParaRPr lang="en-US"/>
        </a:p>
      </dgm:t>
    </dgm:pt>
    <dgm:pt modelId="{0C082510-9232-45AB-B1E4-287E83A46FB4}">
      <dgm:prSet/>
      <dgm:spPr/>
      <dgm:t>
        <a:bodyPr/>
        <a:lstStyle/>
        <a:p>
          <a:r>
            <a:rPr lang="en-US"/>
            <a:t>Hiring the right people helps the company grow</a:t>
          </a:r>
        </a:p>
      </dgm:t>
    </dgm:pt>
    <dgm:pt modelId="{0DC375C1-B9E5-4DB7-981C-39DBA987ED17}" type="parTrans" cxnId="{CAF46C2D-B2A5-4328-BF6E-F781895F167A}">
      <dgm:prSet/>
      <dgm:spPr/>
      <dgm:t>
        <a:bodyPr/>
        <a:lstStyle/>
        <a:p>
          <a:endParaRPr lang="en-US"/>
        </a:p>
      </dgm:t>
    </dgm:pt>
    <dgm:pt modelId="{B7563380-C00B-4FBE-A387-1AA787628CFC}" type="sibTrans" cxnId="{CAF46C2D-B2A5-4328-BF6E-F781895F167A}">
      <dgm:prSet/>
      <dgm:spPr/>
      <dgm:t>
        <a:bodyPr/>
        <a:lstStyle/>
        <a:p>
          <a:endParaRPr lang="en-US"/>
        </a:p>
      </dgm:t>
    </dgm:pt>
    <dgm:pt modelId="{D01ACC95-1DAE-4925-9906-278CDB64F23A}">
      <dgm:prSet/>
      <dgm:spPr/>
      <dgm:t>
        <a:bodyPr/>
        <a:lstStyle/>
        <a:p>
          <a:r>
            <a:rPr lang="en-US"/>
            <a:t>Interviews and questions must match the job</a:t>
          </a:r>
        </a:p>
      </dgm:t>
    </dgm:pt>
    <dgm:pt modelId="{6C1C9F59-44D9-4E4F-A483-2ADE2F617C8E}" type="parTrans" cxnId="{3A917102-9898-4C2C-AB1D-9FB915BD081B}">
      <dgm:prSet/>
      <dgm:spPr/>
      <dgm:t>
        <a:bodyPr/>
        <a:lstStyle/>
        <a:p>
          <a:endParaRPr lang="en-US"/>
        </a:p>
      </dgm:t>
    </dgm:pt>
    <dgm:pt modelId="{532A0572-69AE-413B-B4E5-B9887CD12DF6}" type="sibTrans" cxnId="{3A917102-9898-4C2C-AB1D-9FB915BD081B}">
      <dgm:prSet/>
      <dgm:spPr/>
      <dgm:t>
        <a:bodyPr/>
        <a:lstStyle/>
        <a:p>
          <a:endParaRPr lang="en-US"/>
        </a:p>
      </dgm:t>
    </dgm:pt>
    <dgm:pt modelId="{67FB8830-EF0F-402D-BB6A-6DD508571B1B}">
      <dgm:prSet/>
      <dgm:spPr/>
      <dgm:t>
        <a:bodyPr/>
        <a:lstStyle/>
        <a:p>
          <a:r>
            <a:rPr lang="en-US"/>
            <a:t>Mix of online and face-to-face can work well</a:t>
          </a:r>
        </a:p>
      </dgm:t>
    </dgm:pt>
    <dgm:pt modelId="{A6AF6B65-140A-46AE-97FB-6008D23E2DE6}" type="parTrans" cxnId="{28E37CDF-C279-4496-A4D9-435B9EF8018A}">
      <dgm:prSet/>
      <dgm:spPr/>
      <dgm:t>
        <a:bodyPr/>
        <a:lstStyle/>
        <a:p>
          <a:endParaRPr lang="en-US"/>
        </a:p>
      </dgm:t>
    </dgm:pt>
    <dgm:pt modelId="{747DF902-21C7-409F-8DDF-59177DB9E6F0}" type="sibTrans" cxnId="{28E37CDF-C279-4496-A4D9-435B9EF8018A}">
      <dgm:prSet/>
      <dgm:spPr/>
      <dgm:t>
        <a:bodyPr/>
        <a:lstStyle/>
        <a:p>
          <a:endParaRPr lang="en-US"/>
        </a:p>
      </dgm:t>
    </dgm:pt>
    <dgm:pt modelId="{D544F559-03A4-477D-9117-ABA072C42F6C}" type="pres">
      <dgm:prSet presAssocID="{287C95B5-F74E-43E5-9F61-8FA40EFFD22C}" presName="diagram" presStyleCnt="0">
        <dgm:presLayoutVars>
          <dgm:chPref val="1"/>
          <dgm:dir/>
          <dgm:animOne val="branch"/>
          <dgm:animLvl val="lvl"/>
          <dgm:resizeHandles/>
        </dgm:presLayoutVars>
      </dgm:prSet>
      <dgm:spPr/>
    </dgm:pt>
    <dgm:pt modelId="{43CFFB8C-E53F-4E89-A459-F1EC24C14D1E}" type="pres">
      <dgm:prSet presAssocID="{0C082510-9232-45AB-B1E4-287E83A46FB4}" presName="root" presStyleCnt="0"/>
      <dgm:spPr/>
    </dgm:pt>
    <dgm:pt modelId="{1612E991-45F9-40AF-972E-1435440CD175}" type="pres">
      <dgm:prSet presAssocID="{0C082510-9232-45AB-B1E4-287E83A46FB4}" presName="rootComposite" presStyleCnt="0"/>
      <dgm:spPr/>
    </dgm:pt>
    <dgm:pt modelId="{BC3BB784-D953-4E24-ADD0-8204E92E92AD}" type="pres">
      <dgm:prSet presAssocID="{0C082510-9232-45AB-B1E4-287E83A46FB4}" presName="rootText" presStyleLbl="node1" presStyleIdx="0" presStyleCnt="3"/>
      <dgm:spPr/>
    </dgm:pt>
    <dgm:pt modelId="{2C7B73A2-EFA4-4139-9A53-A193EF063B27}" type="pres">
      <dgm:prSet presAssocID="{0C082510-9232-45AB-B1E4-287E83A46FB4}" presName="rootConnector" presStyleLbl="node1" presStyleIdx="0" presStyleCnt="3"/>
      <dgm:spPr/>
    </dgm:pt>
    <dgm:pt modelId="{2B4DC2AD-A3C3-4D01-8F93-9C48814A8CF5}" type="pres">
      <dgm:prSet presAssocID="{0C082510-9232-45AB-B1E4-287E83A46FB4}" presName="childShape" presStyleCnt="0"/>
      <dgm:spPr/>
    </dgm:pt>
    <dgm:pt modelId="{7845CE7F-BF45-4BBF-A64F-BC70C30CB9E3}" type="pres">
      <dgm:prSet presAssocID="{D01ACC95-1DAE-4925-9906-278CDB64F23A}" presName="root" presStyleCnt="0"/>
      <dgm:spPr/>
    </dgm:pt>
    <dgm:pt modelId="{6582BF4E-B4F3-4B6C-980B-96AB67E67C52}" type="pres">
      <dgm:prSet presAssocID="{D01ACC95-1DAE-4925-9906-278CDB64F23A}" presName="rootComposite" presStyleCnt="0"/>
      <dgm:spPr/>
    </dgm:pt>
    <dgm:pt modelId="{6BE052CF-BA8B-45FB-92BD-FB224844178E}" type="pres">
      <dgm:prSet presAssocID="{D01ACC95-1DAE-4925-9906-278CDB64F23A}" presName="rootText" presStyleLbl="node1" presStyleIdx="1" presStyleCnt="3"/>
      <dgm:spPr/>
    </dgm:pt>
    <dgm:pt modelId="{4049B94F-E6F4-4982-87F5-4064D4C9B2BC}" type="pres">
      <dgm:prSet presAssocID="{D01ACC95-1DAE-4925-9906-278CDB64F23A}" presName="rootConnector" presStyleLbl="node1" presStyleIdx="1" presStyleCnt="3"/>
      <dgm:spPr/>
    </dgm:pt>
    <dgm:pt modelId="{628872B5-DBB7-46D1-AC5C-42F6FDF42617}" type="pres">
      <dgm:prSet presAssocID="{D01ACC95-1DAE-4925-9906-278CDB64F23A}" presName="childShape" presStyleCnt="0"/>
      <dgm:spPr/>
    </dgm:pt>
    <dgm:pt modelId="{93EC0898-D38D-45F0-B09F-AF4655CE002B}" type="pres">
      <dgm:prSet presAssocID="{67FB8830-EF0F-402D-BB6A-6DD508571B1B}" presName="root" presStyleCnt="0"/>
      <dgm:spPr/>
    </dgm:pt>
    <dgm:pt modelId="{019567B8-11C9-4CE0-9D0A-66845EC292A7}" type="pres">
      <dgm:prSet presAssocID="{67FB8830-EF0F-402D-BB6A-6DD508571B1B}" presName="rootComposite" presStyleCnt="0"/>
      <dgm:spPr/>
    </dgm:pt>
    <dgm:pt modelId="{41ECB18A-B5A2-4BBB-AE4D-EF6D57C4444F}" type="pres">
      <dgm:prSet presAssocID="{67FB8830-EF0F-402D-BB6A-6DD508571B1B}" presName="rootText" presStyleLbl="node1" presStyleIdx="2" presStyleCnt="3"/>
      <dgm:spPr/>
    </dgm:pt>
    <dgm:pt modelId="{94039E45-C33D-4F1F-A79D-D0A7C713123A}" type="pres">
      <dgm:prSet presAssocID="{67FB8830-EF0F-402D-BB6A-6DD508571B1B}" presName="rootConnector" presStyleLbl="node1" presStyleIdx="2" presStyleCnt="3"/>
      <dgm:spPr/>
    </dgm:pt>
    <dgm:pt modelId="{3AA00442-D44C-47A7-8A13-7344318217F3}" type="pres">
      <dgm:prSet presAssocID="{67FB8830-EF0F-402D-BB6A-6DD508571B1B}" presName="childShape" presStyleCnt="0"/>
      <dgm:spPr/>
    </dgm:pt>
  </dgm:ptLst>
  <dgm:cxnLst>
    <dgm:cxn modelId="{3A917102-9898-4C2C-AB1D-9FB915BD081B}" srcId="{287C95B5-F74E-43E5-9F61-8FA40EFFD22C}" destId="{D01ACC95-1DAE-4925-9906-278CDB64F23A}" srcOrd="1" destOrd="0" parTransId="{6C1C9F59-44D9-4E4F-A483-2ADE2F617C8E}" sibTransId="{532A0572-69AE-413B-B4E5-B9887CD12DF6}"/>
    <dgm:cxn modelId="{4837F113-C8B6-4223-919F-D6483B4073FF}" type="presOf" srcId="{287C95B5-F74E-43E5-9F61-8FA40EFFD22C}" destId="{D544F559-03A4-477D-9117-ABA072C42F6C}" srcOrd="0" destOrd="0" presId="urn:microsoft.com/office/officeart/2005/8/layout/hierarchy3"/>
    <dgm:cxn modelId="{A3BAF126-E0D5-4AE7-BA94-DF0CCD46504E}" type="presOf" srcId="{D01ACC95-1DAE-4925-9906-278CDB64F23A}" destId="{6BE052CF-BA8B-45FB-92BD-FB224844178E}" srcOrd="0" destOrd="0" presId="urn:microsoft.com/office/officeart/2005/8/layout/hierarchy3"/>
    <dgm:cxn modelId="{CAF46C2D-B2A5-4328-BF6E-F781895F167A}" srcId="{287C95B5-F74E-43E5-9F61-8FA40EFFD22C}" destId="{0C082510-9232-45AB-B1E4-287E83A46FB4}" srcOrd="0" destOrd="0" parTransId="{0DC375C1-B9E5-4DB7-981C-39DBA987ED17}" sibTransId="{B7563380-C00B-4FBE-A387-1AA787628CFC}"/>
    <dgm:cxn modelId="{584D1998-70CC-461F-9AD6-CF8ED65AD3E7}" type="presOf" srcId="{67FB8830-EF0F-402D-BB6A-6DD508571B1B}" destId="{94039E45-C33D-4F1F-A79D-D0A7C713123A}" srcOrd="1" destOrd="0" presId="urn:microsoft.com/office/officeart/2005/8/layout/hierarchy3"/>
    <dgm:cxn modelId="{A77E2498-E07D-48E5-94F7-FCA1E1E8A03F}" type="presOf" srcId="{0C082510-9232-45AB-B1E4-287E83A46FB4}" destId="{2C7B73A2-EFA4-4139-9A53-A193EF063B27}" srcOrd="1" destOrd="0" presId="urn:microsoft.com/office/officeart/2005/8/layout/hierarchy3"/>
    <dgm:cxn modelId="{FE6D179C-EE0A-4385-A5FD-8069CC42855C}" type="presOf" srcId="{0C082510-9232-45AB-B1E4-287E83A46FB4}" destId="{BC3BB784-D953-4E24-ADD0-8204E92E92AD}" srcOrd="0" destOrd="0" presId="urn:microsoft.com/office/officeart/2005/8/layout/hierarchy3"/>
    <dgm:cxn modelId="{9F74D3AA-3339-4816-8702-E44182994BE5}" type="presOf" srcId="{67FB8830-EF0F-402D-BB6A-6DD508571B1B}" destId="{41ECB18A-B5A2-4BBB-AE4D-EF6D57C4444F}" srcOrd="0" destOrd="0" presId="urn:microsoft.com/office/officeart/2005/8/layout/hierarchy3"/>
    <dgm:cxn modelId="{3AEECEAE-74F9-48EA-B993-1471A6740ECE}" type="presOf" srcId="{D01ACC95-1DAE-4925-9906-278CDB64F23A}" destId="{4049B94F-E6F4-4982-87F5-4064D4C9B2BC}" srcOrd="1" destOrd="0" presId="urn:microsoft.com/office/officeart/2005/8/layout/hierarchy3"/>
    <dgm:cxn modelId="{28E37CDF-C279-4496-A4D9-435B9EF8018A}" srcId="{287C95B5-F74E-43E5-9F61-8FA40EFFD22C}" destId="{67FB8830-EF0F-402D-BB6A-6DD508571B1B}" srcOrd="2" destOrd="0" parTransId="{A6AF6B65-140A-46AE-97FB-6008D23E2DE6}" sibTransId="{747DF902-21C7-409F-8DDF-59177DB9E6F0}"/>
    <dgm:cxn modelId="{2FD53E66-1B1D-4CB0-B618-54E5D81695D4}" type="presParOf" srcId="{D544F559-03A4-477D-9117-ABA072C42F6C}" destId="{43CFFB8C-E53F-4E89-A459-F1EC24C14D1E}" srcOrd="0" destOrd="0" presId="urn:microsoft.com/office/officeart/2005/8/layout/hierarchy3"/>
    <dgm:cxn modelId="{24B146C9-97AC-4B5E-A34A-3ACD86C223E3}" type="presParOf" srcId="{43CFFB8C-E53F-4E89-A459-F1EC24C14D1E}" destId="{1612E991-45F9-40AF-972E-1435440CD175}" srcOrd="0" destOrd="0" presId="urn:microsoft.com/office/officeart/2005/8/layout/hierarchy3"/>
    <dgm:cxn modelId="{1D99B2E5-7D38-4B60-A2EA-3B66B847A063}" type="presParOf" srcId="{1612E991-45F9-40AF-972E-1435440CD175}" destId="{BC3BB784-D953-4E24-ADD0-8204E92E92AD}" srcOrd="0" destOrd="0" presId="urn:microsoft.com/office/officeart/2005/8/layout/hierarchy3"/>
    <dgm:cxn modelId="{6DAD7143-C8BA-433C-A97A-08B7E00FA668}" type="presParOf" srcId="{1612E991-45F9-40AF-972E-1435440CD175}" destId="{2C7B73A2-EFA4-4139-9A53-A193EF063B27}" srcOrd="1" destOrd="0" presId="urn:microsoft.com/office/officeart/2005/8/layout/hierarchy3"/>
    <dgm:cxn modelId="{EACE706A-48D1-42D1-94CA-4C1F9D16D876}" type="presParOf" srcId="{43CFFB8C-E53F-4E89-A459-F1EC24C14D1E}" destId="{2B4DC2AD-A3C3-4D01-8F93-9C48814A8CF5}" srcOrd="1" destOrd="0" presId="urn:microsoft.com/office/officeart/2005/8/layout/hierarchy3"/>
    <dgm:cxn modelId="{0B5D477C-3813-4A67-9474-EBB62A3E3CFA}" type="presParOf" srcId="{D544F559-03A4-477D-9117-ABA072C42F6C}" destId="{7845CE7F-BF45-4BBF-A64F-BC70C30CB9E3}" srcOrd="1" destOrd="0" presId="urn:microsoft.com/office/officeart/2005/8/layout/hierarchy3"/>
    <dgm:cxn modelId="{E3B57F17-F3F2-4FC3-B26F-346EC9298C6F}" type="presParOf" srcId="{7845CE7F-BF45-4BBF-A64F-BC70C30CB9E3}" destId="{6582BF4E-B4F3-4B6C-980B-96AB67E67C52}" srcOrd="0" destOrd="0" presId="urn:microsoft.com/office/officeart/2005/8/layout/hierarchy3"/>
    <dgm:cxn modelId="{C5DC6AC1-6F71-4E7F-903B-72F7F754B455}" type="presParOf" srcId="{6582BF4E-B4F3-4B6C-980B-96AB67E67C52}" destId="{6BE052CF-BA8B-45FB-92BD-FB224844178E}" srcOrd="0" destOrd="0" presId="urn:microsoft.com/office/officeart/2005/8/layout/hierarchy3"/>
    <dgm:cxn modelId="{A13EE886-9531-4597-A3CE-FE1787989677}" type="presParOf" srcId="{6582BF4E-B4F3-4B6C-980B-96AB67E67C52}" destId="{4049B94F-E6F4-4982-87F5-4064D4C9B2BC}" srcOrd="1" destOrd="0" presId="urn:microsoft.com/office/officeart/2005/8/layout/hierarchy3"/>
    <dgm:cxn modelId="{D21FB43A-7C7C-4B5B-9A05-60123043A035}" type="presParOf" srcId="{7845CE7F-BF45-4BBF-A64F-BC70C30CB9E3}" destId="{628872B5-DBB7-46D1-AC5C-42F6FDF42617}" srcOrd="1" destOrd="0" presId="urn:microsoft.com/office/officeart/2005/8/layout/hierarchy3"/>
    <dgm:cxn modelId="{26FFE8C4-A0C0-4EF5-9D0A-502185C8D017}" type="presParOf" srcId="{D544F559-03A4-477D-9117-ABA072C42F6C}" destId="{93EC0898-D38D-45F0-B09F-AF4655CE002B}" srcOrd="2" destOrd="0" presId="urn:microsoft.com/office/officeart/2005/8/layout/hierarchy3"/>
    <dgm:cxn modelId="{C1E14D77-B9B1-443C-B281-D325C3C658AD}" type="presParOf" srcId="{93EC0898-D38D-45F0-B09F-AF4655CE002B}" destId="{019567B8-11C9-4CE0-9D0A-66845EC292A7}" srcOrd="0" destOrd="0" presId="urn:microsoft.com/office/officeart/2005/8/layout/hierarchy3"/>
    <dgm:cxn modelId="{F79828EE-AA3C-4B0F-90CD-5AE61C5C1ABD}" type="presParOf" srcId="{019567B8-11C9-4CE0-9D0A-66845EC292A7}" destId="{41ECB18A-B5A2-4BBB-AE4D-EF6D57C4444F}" srcOrd="0" destOrd="0" presId="urn:microsoft.com/office/officeart/2005/8/layout/hierarchy3"/>
    <dgm:cxn modelId="{2A157A60-C59B-4EFA-9343-71DB740C4103}" type="presParOf" srcId="{019567B8-11C9-4CE0-9D0A-66845EC292A7}" destId="{94039E45-C33D-4F1F-A79D-D0A7C713123A}" srcOrd="1" destOrd="0" presId="urn:microsoft.com/office/officeart/2005/8/layout/hierarchy3"/>
    <dgm:cxn modelId="{94525699-071E-4169-A6BB-80D695E21AC4}" type="presParOf" srcId="{93EC0898-D38D-45F0-B09F-AF4655CE002B}" destId="{3AA00442-D44C-47A7-8A13-7344318217F3}"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5DDFF-D34C-41E8-AAAE-9C0B4C4C745B}">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1AD5C-24E4-47A8-9572-B18FCEFE3EAB}">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95E1F-42C8-4D3B-8A13-A31EDFB3B976}">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77900">
            <a:lnSpc>
              <a:spcPct val="90000"/>
            </a:lnSpc>
            <a:spcBef>
              <a:spcPct val="0"/>
            </a:spcBef>
            <a:spcAft>
              <a:spcPct val="35000"/>
            </a:spcAft>
            <a:buNone/>
          </a:pPr>
          <a:r>
            <a:rPr lang="en-US" sz="2200" b="0" i="0" kern="1200" baseline="0"/>
            <a:t>More than one person asking questions </a:t>
          </a:r>
          <a:endParaRPr lang="en-US" sz="2200" kern="1200"/>
        </a:p>
      </dsp:txBody>
      <dsp:txXfrm>
        <a:off x="1819120" y="673"/>
        <a:ext cx="4545103" cy="1574995"/>
      </dsp:txXfrm>
    </dsp:sp>
    <dsp:sp modelId="{1F3DC54D-F909-4288-A6F0-93BF0CE12AE5}">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5BE248-FD85-499A-8BE8-47CED9CD1E61}">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5698EB-68AD-4756-9D3B-DEB666C08578}">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Fair and balanced (different panelists with different point of view ,no favoritism or single control more transparent)</a:t>
          </a:r>
          <a:endParaRPr lang="en-US" sz="2200" kern="1200" dirty="0"/>
        </a:p>
      </dsp:txBody>
      <dsp:txXfrm>
        <a:off x="1819120" y="1969418"/>
        <a:ext cx="4545103" cy="1574995"/>
      </dsp:txXfrm>
    </dsp:sp>
    <dsp:sp modelId="{71A9FCF6-1C16-4A4D-B215-604D1E78A677}">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063DD-816A-4331-B839-897AD7431E4B}">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2C5D75-1466-41E3-99EE-937A6E3C0B48}">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Good for Financial Analyst(because of multiple departments work)</a:t>
          </a:r>
          <a:br>
            <a:rPr lang="en-US" sz="2200" b="0" i="0" kern="1200" baseline="0" dirty="0"/>
          </a:br>
          <a:endParaRPr lang="en-US" sz="2200" kern="1200" dirty="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EC709-C599-44EC-953D-FA50481C9037}">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Pros:</a:t>
          </a:r>
        </a:p>
      </dsp:txBody>
      <dsp:txXfrm>
        <a:off x="0" y="39687"/>
        <a:ext cx="3286125" cy="1971675"/>
      </dsp:txXfrm>
    </dsp:sp>
    <dsp:sp modelId="{D94DC5BF-ED97-430F-8604-24A97051AACB}">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Better connection</a:t>
          </a:r>
        </a:p>
      </dsp:txBody>
      <dsp:txXfrm>
        <a:off x="3614737" y="39687"/>
        <a:ext cx="3286125" cy="1971675"/>
      </dsp:txXfrm>
    </dsp:sp>
    <dsp:sp modelId="{4B4F296A-3AEC-414D-A474-796CC9FDAA5B}">
      <dsp:nvSpPr>
        <dsp:cNvPr id="0" name=""/>
        <dsp:cNvSpPr/>
      </dsp:nvSpPr>
      <dsp:spPr>
        <a:xfrm>
          <a:off x="7229475" y="39687"/>
          <a:ext cx="3286125" cy="197167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See body language</a:t>
          </a:r>
        </a:p>
      </dsp:txBody>
      <dsp:txXfrm>
        <a:off x="7229475" y="39687"/>
        <a:ext cx="3286125" cy="1971675"/>
      </dsp:txXfrm>
    </dsp:sp>
    <dsp:sp modelId="{0C6DE89B-0059-4381-9EB6-58C09387CE7F}">
      <dsp:nvSpPr>
        <dsp:cNvPr id="0" name=""/>
        <dsp:cNvSpPr/>
      </dsp:nvSpPr>
      <dsp:spPr>
        <a:xfrm>
          <a:off x="0" y="2339975"/>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Cons:</a:t>
          </a:r>
        </a:p>
      </dsp:txBody>
      <dsp:txXfrm>
        <a:off x="0" y="2339975"/>
        <a:ext cx="3286125" cy="1971675"/>
      </dsp:txXfrm>
    </dsp:sp>
    <dsp:sp modelId="{4DF447C4-7078-426F-9097-224957F52C18}">
      <dsp:nvSpPr>
        <dsp:cNvPr id="0" name=""/>
        <dsp:cNvSpPr/>
      </dsp:nvSpPr>
      <dsp:spPr>
        <a:xfrm>
          <a:off x="3614737" y="2339975"/>
          <a:ext cx="3286125" cy="197167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Travel needed</a:t>
          </a:r>
        </a:p>
      </dsp:txBody>
      <dsp:txXfrm>
        <a:off x="3614737" y="2339975"/>
        <a:ext cx="3286125" cy="1971675"/>
      </dsp:txXfrm>
    </dsp:sp>
    <dsp:sp modelId="{4E4CCC19-B7B0-49A6-86F0-606F07EE906A}">
      <dsp:nvSpPr>
        <dsp:cNvPr id="0" name=""/>
        <dsp:cNvSpPr/>
      </dsp:nvSpPr>
      <dsp:spPr>
        <a:xfrm>
          <a:off x="7229475" y="2339975"/>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Takes more time</a:t>
          </a:r>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8450F-E23E-40A9-9F2B-68133A834782}">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Pros:</a:t>
          </a:r>
        </a:p>
      </dsp:txBody>
      <dsp:txXfrm>
        <a:off x="0" y="39687"/>
        <a:ext cx="3286125" cy="1971675"/>
      </dsp:txXfrm>
    </dsp:sp>
    <dsp:sp modelId="{87FA3721-2206-4B29-852C-30B4A7A80F81}">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Saves time and money</a:t>
          </a:r>
        </a:p>
      </dsp:txBody>
      <dsp:txXfrm>
        <a:off x="3614737" y="39687"/>
        <a:ext cx="3286125" cy="1971675"/>
      </dsp:txXfrm>
    </dsp:sp>
    <dsp:sp modelId="{0D44EF20-D369-4BE4-9BA8-1D8FEA8683BD}">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Can interview people from anywhere</a:t>
          </a:r>
        </a:p>
      </dsp:txBody>
      <dsp:txXfrm>
        <a:off x="7229475" y="39687"/>
        <a:ext cx="3286125" cy="1971675"/>
      </dsp:txXfrm>
    </dsp:sp>
    <dsp:sp modelId="{FAB67185-62EC-4AB3-9AA1-DE4A8130A056}">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Cons:</a:t>
          </a:r>
        </a:p>
      </dsp:txBody>
      <dsp:txXfrm>
        <a:off x="0" y="2339975"/>
        <a:ext cx="3286125" cy="1971675"/>
      </dsp:txXfrm>
    </dsp:sp>
    <dsp:sp modelId="{F05B7822-35EF-4C7A-B50C-4AF20C6F8B44}">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Tech issues</a:t>
          </a:r>
        </a:p>
      </dsp:txBody>
      <dsp:txXfrm>
        <a:off x="3614737" y="2339975"/>
        <a:ext cx="3286125" cy="1971675"/>
      </dsp:txXfrm>
    </dsp:sp>
    <dsp:sp modelId="{75C026C5-8BCB-4E91-A26D-EC137CB6BDC2}">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Harder to read body language</a:t>
          </a:r>
        </a:p>
      </dsp:txBody>
      <dsp:txXfrm>
        <a:off x="7229475"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3BB784-D953-4E24-ADD0-8204E92E92AD}">
      <dsp:nvSpPr>
        <dsp:cNvPr id="0" name=""/>
        <dsp:cNvSpPr/>
      </dsp:nvSpPr>
      <dsp:spPr>
        <a:xfrm>
          <a:off x="813" y="2250873"/>
          <a:ext cx="1904344" cy="95217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t>Hiring the right people helps the company grow</a:t>
          </a:r>
        </a:p>
      </dsp:txBody>
      <dsp:txXfrm>
        <a:off x="28701" y="2278761"/>
        <a:ext cx="1848568" cy="896396"/>
      </dsp:txXfrm>
    </dsp:sp>
    <dsp:sp modelId="{6BE052CF-BA8B-45FB-92BD-FB224844178E}">
      <dsp:nvSpPr>
        <dsp:cNvPr id="0" name=""/>
        <dsp:cNvSpPr/>
      </dsp:nvSpPr>
      <dsp:spPr>
        <a:xfrm>
          <a:off x="2381244" y="2250873"/>
          <a:ext cx="1904344" cy="95217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t>Interviews and questions must match the job</a:t>
          </a:r>
        </a:p>
      </dsp:txBody>
      <dsp:txXfrm>
        <a:off x="2409132" y="2278761"/>
        <a:ext cx="1848568" cy="896396"/>
      </dsp:txXfrm>
    </dsp:sp>
    <dsp:sp modelId="{41ECB18A-B5A2-4BBB-AE4D-EF6D57C4444F}">
      <dsp:nvSpPr>
        <dsp:cNvPr id="0" name=""/>
        <dsp:cNvSpPr/>
      </dsp:nvSpPr>
      <dsp:spPr>
        <a:xfrm>
          <a:off x="4761674" y="2250873"/>
          <a:ext cx="1904344" cy="95217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t>Mix of online and face-to-face can work well</a:t>
          </a:r>
        </a:p>
      </dsp:txBody>
      <dsp:txXfrm>
        <a:off x="4789562" y="2278761"/>
        <a:ext cx="1848568" cy="8963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606FD-A0E6-FEC7-C848-19A587310E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61DF06-C827-E2C6-48F9-C879543B8F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8C27BC-D5CA-EE01-86A8-35B056AA9F82}"/>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5" name="Footer Placeholder 4">
            <a:extLst>
              <a:ext uri="{FF2B5EF4-FFF2-40B4-BE49-F238E27FC236}">
                <a16:creationId xmlns:a16="http://schemas.microsoft.com/office/drawing/2014/main" id="{C1DDDF29-D860-7488-95E8-10901AF70A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AC1BAD-2A85-7ECF-146F-2DF930A7D9C8}"/>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3211465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56D0C-328E-C3D9-7547-2E1B8DC5E6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6C1327-76B5-59E3-7835-B7023AD046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10D85D-BA52-1330-1888-F4A8BEF78D0C}"/>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5" name="Footer Placeholder 4">
            <a:extLst>
              <a:ext uri="{FF2B5EF4-FFF2-40B4-BE49-F238E27FC236}">
                <a16:creationId xmlns:a16="http://schemas.microsoft.com/office/drawing/2014/main" id="{F751139D-079A-BF16-344E-1A7836DC8E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F4A0AE-58C5-04FD-24E3-0EA55742E6CA}"/>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1363969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AC40-D723-9AB5-7545-E3A6B34F81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F5FA74-5FE8-211E-F4BA-619A4F9133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025ABB-536D-8251-FCC0-68456BD950BB}"/>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5" name="Footer Placeholder 4">
            <a:extLst>
              <a:ext uri="{FF2B5EF4-FFF2-40B4-BE49-F238E27FC236}">
                <a16:creationId xmlns:a16="http://schemas.microsoft.com/office/drawing/2014/main" id="{5A6A0BDA-EEF0-9FCF-6A4D-D5AD9194DA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566DC-0FE7-C605-B93B-C342CF3D33A7}"/>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540810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765EB-E027-5B4B-E28D-B45EF4A69F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F9A04F-4BA7-A7E5-A05F-05854D69F0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4E0511-64B4-9FA2-5511-CD37B783B3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7A89CB-CE79-16EB-CA12-1320F4A1EDC2}"/>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6" name="Footer Placeholder 5">
            <a:extLst>
              <a:ext uri="{FF2B5EF4-FFF2-40B4-BE49-F238E27FC236}">
                <a16:creationId xmlns:a16="http://schemas.microsoft.com/office/drawing/2014/main" id="{CE0CFD56-200C-CBEF-11FC-F81AE86ED2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D45800-E1D6-5C5E-F819-2D6A1C29F0BE}"/>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3564255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CF11-ACFD-6C80-300D-94BCE7A30F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F2F528-AF0D-A005-B0E3-666D46A879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E6A3FE-A4C0-0FF7-1C69-F43DBC52B6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46B28B-12D4-B53C-76B1-A5CC9F34C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6D3D76-C63A-9137-36BF-732F168383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42C234-551C-E464-9BE2-78C385C0662A}"/>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8" name="Footer Placeholder 7">
            <a:extLst>
              <a:ext uri="{FF2B5EF4-FFF2-40B4-BE49-F238E27FC236}">
                <a16:creationId xmlns:a16="http://schemas.microsoft.com/office/drawing/2014/main" id="{816BCC09-229A-2980-CE68-9235C73996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EA40A5-05F7-A201-6470-491EE322A001}"/>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415511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03AA1-1BF0-1594-A3A5-5748ED778F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891C72-0DFB-195C-2CC9-71CC186B2373}"/>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4" name="Footer Placeholder 3">
            <a:extLst>
              <a:ext uri="{FF2B5EF4-FFF2-40B4-BE49-F238E27FC236}">
                <a16:creationId xmlns:a16="http://schemas.microsoft.com/office/drawing/2014/main" id="{1C48C6C5-FEA0-DD95-C09D-A89A7F94FB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ECB606-55BE-FB79-968B-4D5D48BC47FA}"/>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246004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4D7CB-A5A7-1612-C660-57F1DD43599F}"/>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3" name="Footer Placeholder 2">
            <a:extLst>
              <a:ext uri="{FF2B5EF4-FFF2-40B4-BE49-F238E27FC236}">
                <a16:creationId xmlns:a16="http://schemas.microsoft.com/office/drawing/2014/main" id="{C240F414-26EC-A0C8-2B1C-7E0FA01795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EF29E8-AE64-FEE5-F874-411999A8F8D8}"/>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3755710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10335-02B7-01B2-0412-40095C5A61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9BB335-7C2F-1884-EFFC-40B743B499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A88D23-EEC4-DF71-7D3D-3C0B549751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5B85A3-EE92-1632-F224-23743FD31A80}"/>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6" name="Footer Placeholder 5">
            <a:extLst>
              <a:ext uri="{FF2B5EF4-FFF2-40B4-BE49-F238E27FC236}">
                <a16:creationId xmlns:a16="http://schemas.microsoft.com/office/drawing/2014/main" id="{4584348D-520E-69C6-1CB7-0B7CA87FA1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EB6185-2FBA-2EF8-19EA-FAD2C3AFE038}"/>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2059674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B8C58-6595-F675-B929-0A213CC166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319BB7-6F10-4810-2BC9-77535AE5BD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E5B070-3E43-0CD7-52B8-F138E54560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1EFF2E-9A48-0CF7-A5E1-6F911457CAC1}"/>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6" name="Footer Placeholder 5">
            <a:extLst>
              <a:ext uri="{FF2B5EF4-FFF2-40B4-BE49-F238E27FC236}">
                <a16:creationId xmlns:a16="http://schemas.microsoft.com/office/drawing/2014/main" id="{4A1EB521-6B47-BF32-3A43-FC255D01A0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EBD86-F17D-2EB9-4B58-975F982C2024}"/>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4146588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FB05E-0152-7607-13D4-EAF6E20C7B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830521-28A5-257A-5020-3F5320E47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CF38B3-EB53-AE77-31DA-26936C62EDAC}"/>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5" name="Footer Placeholder 4">
            <a:extLst>
              <a:ext uri="{FF2B5EF4-FFF2-40B4-BE49-F238E27FC236}">
                <a16:creationId xmlns:a16="http://schemas.microsoft.com/office/drawing/2014/main" id="{3282C218-0FBB-A652-94AA-CFE7FA63E3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A7A74A-A272-9D89-29C2-6BB745187546}"/>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315512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7AC58-BC76-7F9A-66AB-5C90B0584F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EDC285-E0FA-1E70-6FA0-5EBBF871C5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44F382-911D-9910-12F3-00892DD99071}"/>
              </a:ext>
            </a:extLst>
          </p:cNvPr>
          <p:cNvSpPr>
            <a:spLocks noGrp="1"/>
          </p:cNvSpPr>
          <p:nvPr>
            <p:ph type="dt" sz="half" idx="10"/>
          </p:nvPr>
        </p:nvSpPr>
        <p:spPr/>
        <p:txBody>
          <a:bodyPr/>
          <a:lstStyle/>
          <a:p>
            <a:fld id="{5A8D20DF-D960-4B2A-8D58-74AAC8AB7935}" type="datetimeFigureOut">
              <a:rPr lang="en-GB" smtClean="0"/>
              <a:t>09/10/2025</a:t>
            </a:fld>
            <a:endParaRPr lang="en-GB"/>
          </a:p>
        </p:txBody>
      </p:sp>
      <p:sp>
        <p:nvSpPr>
          <p:cNvPr id="5" name="Footer Placeholder 4">
            <a:extLst>
              <a:ext uri="{FF2B5EF4-FFF2-40B4-BE49-F238E27FC236}">
                <a16:creationId xmlns:a16="http://schemas.microsoft.com/office/drawing/2014/main" id="{C983D9AC-435B-FE65-5238-4B878FF65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E2A534-B228-38A3-10B4-F91AD6CF8490}"/>
              </a:ext>
            </a:extLst>
          </p:cNvPr>
          <p:cNvSpPr>
            <a:spLocks noGrp="1"/>
          </p:cNvSpPr>
          <p:nvPr>
            <p:ph type="sldNum" sz="quarter" idx="12"/>
          </p:nvPr>
        </p:nvSpPr>
        <p:spPr/>
        <p:txBody>
          <a:bodyPr/>
          <a:lstStyle/>
          <a:p>
            <a:fld id="{A4D0CB69-C571-4D85-97DD-CBD62AE91CF6}" type="slidenum">
              <a:rPr lang="en-GB" smtClean="0"/>
              <a:t>‹#›</a:t>
            </a:fld>
            <a:endParaRPr lang="en-GB"/>
          </a:p>
        </p:txBody>
      </p:sp>
    </p:spTree>
    <p:extLst>
      <p:ext uri="{BB962C8B-B14F-4D97-AF65-F5344CB8AC3E}">
        <p14:creationId xmlns:p14="http://schemas.microsoft.com/office/powerpoint/2010/main" val="3155103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CFF027-4458-7DCE-E9C8-9AB2AD6F2B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BDD190-D093-1390-98C7-7B82F88F7B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5C212-4566-8B89-11FE-3A546269AC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8D20DF-D960-4B2A-8D58-74AAC8AB7935}" type="datetimeFigureOut">
              <a:rPr lang="en-GB" smtClean="0"/>
              <a:t>09/10/2025</a:t>
            </a:fld>
            <a:endParaRPr lang="en-GB"/>
          </a:p>
        </p:txBody>
      </p:sp>
      <p:sp>
        <p:nvSpPr>
          <p:cNvPr id="5" name="Footer Placeholder 4">
            <a:extLst>
              <a:ext uri="{FF2B5EF4-FFF2-40B4-BE49-F238E27FC236}">
                <a16:creationId xmlns:a16="http://schemas.microsoft.com/office/drawing/2014/main" id="{57F4CAF7-6FD5-4A18-35C6-56A3897519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5EB3EE4-6CDD-CEF9-78AC-831CE86B2A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D0CB69-C571-4D85-97DD-CBD62AE91CF6}" type="slidenum">
              <a:rPr lang="en-GB" smtClean="0"/>
              <a:t>‹#›</a:t>
            </a:fld>
            <a:endParaRPr lang="en-GB"/>
          </a:p>
        </p:txBody>
      </p:sp>
    </p:spTree>
    <p:extLst>
      <p:ext uri="{BB962C8B-B14F-4D97-AF65-F5344CB8AC3E}">
        <p14:creationId xmlns:p14="http://schemas.microsoft.com/office/powerpoint/2010/main" val="2333232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hyperlink" Target="https://www.cadbury.co.uk/about/history/our-s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898ED8-87DE-1E4F-F284-04C652915B2A}"/>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Title page</a:t>
            </a:r>
          </a:p>
        </p:txBody>
      </p:sp>
      <p:sp>
        <p:nvSpPr>
          <p:cNvPr id="3" name="Subtitle 2">
            <a:extLst>
              <a:ext uri="{FF2B5EF4-FFF2-40B4-BE49-F238E27FC236}">
                <a16:creationId xmlns:a16="http://schemas.microsoft.com/office/drawing/2014/main" id="{AC1B82B6-08DB-5EB0-70EF-07B44F1B34F6}"/>
              </a:ext>
            </a:extLst>
          </p:cNvPr>
          <p:cNvSpPr>
            <a:spLocks noGrp="1"/>
          </p:cNvSpPr>
          <p:nvPr>
            <p:ph type="subTitle" idx="1"/>
          </p:nvPr>
        </p:nvSpPr>
        <p:spPr>
          <a:xfrm>
            <a:off x="6503158" y="649480"/>
            <a:ext cx="4862447" cy="5546047"/>
          </a:xfrm>
        </p:spPr>
        <p:txBody>
          <a:bodyPr vert="horz" lIns="91440" tIns="45720" rIns="91440" bIns="45720" rtlCol="0" anchor="ctr">
            <a:normAutofit/>
          </a:bodyPr>
          <a:lstStyle/>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Module name: LCLM 5002</a:t>
            </a:r>
          </a:p>
          <a:p>
            <a:pPr indent="-228600" algn="l">
              <a:buFont typeface="Arial" panose="020B0604020202020204" pitchFamily="34" charset="0"/>
              <a:buChar char="•"/>
            </a:pPr>
            <a:r>
              <a:rPr lang="en-US" sz="2000" dirty="0"/>
              <a:t>Lecture name : Dorren nyaa amundam</a:t>
            </a:r>
          </a:p>
          <a:p>
            <a:pPr indent="-228600" algn="l">
              <a:buFont typeface="Arial" panose="020B0604020202020204" pitchFamily="34" charset="0"/>
              <a:buChar char="•"/>
            </a:pPr>
            <a:r>
              <a:rPr lang="en-US" sz="2000" dirty="0"/>
              <a:t>Student name : sarmad munir</a:t>
            </a:r>
          </a:p>
          <a:p>
            <a:pPr indent="-228600" algn="l">
              <a:buFont typeface="Arial" panose="020B0604020202020204" pitchFamily="34" charset="0"/>
              <a:buChar char="•"/>
            </a:pPr>
            <a:r>
              <a:rPr lang="en-US" sz="2000" dirty="0"/>
              <a:t>Student number :2412873</a:t>
            </a:r>
          </a:p>
        </p:txBody>
      </p:sp>
    </p:spTree>
    <p:extLst>
      <p:ext uri="{BB962C8B-B14F-4D97-AF65-F5344CB8AC3E}">
        <p14:creationId xmlns:p14="http://schemas.microsoft.com/office/powerpoint/2010/main" val="38215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AE0A3-0DAA-FBB6-F9A1-34F54FFC38A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 </a:t>
            </a:r>
            <a:r>
              <a:rPr lang="en-GB" sz="4000">
                <a:solidFill>
                  <a:srgbClr val="FFFFFF"/>
                </a:solidFill>
                <a:latin typeface="Arial" panose="020B0604020202020204" pitchFamily="34" charset="0"/>
                <a:cs typeface="Arial" panose="020B0604020202020204" pitchFamily="34" charset="0"/>
              </a:rPr>
              <a:t>Table of Contents</a:t>
            </a:r>
            <a:br>
              <a:rPr lang="en-GB" sz="4000">
                <a:solidFill>
                  <a:srgbClr val="FFFFFF"/>
                </a:solidFill>
              </a:rPr>
            </a:br>
            <a:endParaRPr lang="en-GB" sz="4000">
              <a:solidFill>
                <a:srgbClr val="FFFFFF"/>
              </a:solidFill>
            </a:endParaRPr>
          </a:p>
        </p:txBody>
      </p:sp>
      <p:sp>
        <p:nvSpPr>
          <p:cNvPr id="35" name="Content Placeholder 2">
            <a:extLst>
              <a:ext uri="{FF2B5EF4-FFF2-40B4-BE49-F238E27FC236}">
                <a16:creationId xmlns:a16="http://schemas.microsoft.com/office/drawing/2014/main" id="{872C0853-3176-D807-1D6F-609FFEB09006}"/>
              </a:ext>
            </a:extLst>
          </p:cNvPr>
          <p:cNvSpPr>
            <a:spLocks noGrp="1"/>
          </p:cNvSpPr>
          <p:nvPr>
            <p:ph idx="1"/>
          </p:nvPr>
        </p:nvSpPr>
        <p:spPr>
          <a:xfrm>
            <a:off x="6503158" y="649480"/>
            <a:ext cx="4862447" cy="5546047"/>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1	About the Company</a:t>
            </a:r>
          </a:p>
          <a:p>
            <a:pPr marL="0" indent="0">
              <a:buNone/>
            </a:pPr>
            <a:r>
              <a:rPr lang="en-US" sz="2000" dirty="0">
                <a:latin typeface="Arial" panose="020B0604020202020204" pitchFamily="34" charset="0"/>
                <a:cs typeface="Arial" panose="020B0604020202020204" pitchFamily="34" charset="0"/>
              </a:rPr>
              <a:t>2	Steps in Recruitment</a:t>
            </a:r>
          </a:p>
          <a:p>
            <a:pPr marL="0" indent="0">
              <a:buNone/>
            </a:pPr>
            <a:r>
              <a:rPr lang="en-US" sz="2000" dirty="0">
                <a:latin typeface="Arial" panose="020B0604020202020204" pitchFamily="34" charset="0"/>
                <a:cs typeface="Arial" panose="020B0604020202020204" pitchFamily="34" charset="0"/>
              </a:rPr>
              <a:t>3 	Job Role and Person Details</a:t>
            </a:r>
          </a:p>
          <a:p>
            <a:pPr marL="0" indent="0">
              <a:buNone/>
            </a:pPr>
            <a:r>
              <a:rPr lang="en-US" sz="2000" dirty="0">
                <a:latin typeface="Arial" panose="020B0604020202020204" pitchFamily="34" charset="0"/>
                <a:cs typeface="Arial" panose="020B0604020202020204" pitchFamily="34" charset="0"/>
              </a:rPr>
              <a:t>4	Interview Types</a:t>
            </a:r>
          </a:p>
          <a:p>
            <a:pPr marL="0" indent="0">
              <a:buNone/>
            </a:pPr>
            <a:r>
              <a:rPr lang="en-US" sz="2000" dirty="0">
                <a:latin typeface="Arial" panose="020B0604020202020204" pitchFamily="34" charset="0"/>
                <a:cs typeface="Arial" panose="020B0604020202020204" pitchFamily="34" charset="0"/>
              </a:rPr>
              <a:t>5	Questioning Techniques</a:t>
            </a:r>
          </a:p>
          <a:p>
            <a:pPr marL="0" indent="0">
              <a:buNone/>
            </a:pPr>
            <a:r>
              <a:rPr lang="en-US" sz="2000" dirty="0">
                <a:latin typeface="Arial" panose="020B0604020202020204" pitchFamily="34" charset="0"/>
                <a:cs typeface="Arial" panose="020B0604020202020204" pitchFamily="34" charset="0"/>
              </a:rPr>
              <a:t>6 	Face-to-Face vs Online interview</a:t>
            </a:r>
          </a:p>
          <a:p>
            <a:pPr marL="0" indent="0">
              <a:buNone/>
            </a:pPr>
            <a:r>
              <a:rPr lang="en-US" sz="2000" dirty="0">
                <a:latin typeface="Arial" panose="020B0604020202020204" pitchFamily="34" charset="0"/>
                <a:cs typeface="Arial" panose="020B0604020202020204" pitchFamily="34" charset="0"/>
              </a:rPr>
              <a:t>7	Final Thoughts</a:t>
            </a:r>
          </a:p>
          <a:p>
            <a:pPr marL="0" indent="0">
              <a:buNone/>
            </a:pPr>
            <a:r>
              <a:rPr lang="en-US" sz="2000" dirty="0">
                <a:latin typeface="Arial" panose="020B0604020202020204" pitchFamily="34" charset="0"/>
                <a:cs typeface="Arial" panose="020B0604020202020204" pitchFamily="34" charset="0"/>
              </a:rPr>
              <a:t>8 	References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474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0BAFB7-1B6B-2F7A-EB28-6448FDCF060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Arial" panose="020B0604020202020204" pitchFamily="34" charset="0"/>
                <a:cs typeface="Arial" panose="020B0604020202020204" pitchFamily="34" charset="0"/>
              </a:rPr>
              <a:t>About the company</a:t>
            </a:r>
          </a:p>
        </p:txBody>
      </p:sp>
      <p:sp>
        <p:nvSpPr>
          <p:cNvPr id="3" name="Content Placeholder 2">
            <a:extLst>
              <a:ext uri="{FF2B5EF4-FFF2-40B4-BE49-F238E27FC236}">
                <a16:creationId xmlns:a16="http://schemas.microsoft.com/office/drawing/2014/main" id="{93DE606C-CBC1-B3E0-3C74-9884914066AC}"/>
              </a:ext>
            </a:extLst>
          </p:cNvPr>
          <p:cNvSpPr>
            <a:spLocks noGrp="1"/>
          </p:cNvSpPr>
          <p:nvPr>
            <p:ph idx="1"/>
          </p:nvPr>
        </p:nvSpPr>
        <p:spPr>
          <a:xfrm>
            <a:off x="6503158" y="649480"/>
            <a:ext cx="4862447" cy="5546047"/>
          </a:xfrm>
        </p:spPr>
        <p:txBody>
          <a:bodyPr anchor="ctr">
            <a:normAutofit fontScale="92500"/>
          </a:bodyPr>
          <a:lstStyle/>
          <a:p>
            <a:pPr marL="0" indent="0">
              <a:buNone/>
            </a:pPr>
            <a:r>
              <a:rPr lang="en-GB" sz="1700" dirty="0">
                <a:latin typeface="Arial" panose="020B0604020202020204" pitchFamily="34" charset="0"/>
                <a:cs typeface="Arial" panose="020B0604020202020204" pitchFamily="34" charset="0"/>
              </a:rPr>
              <a:t>Cadbury uk (Bournville Birmingham)</a:t>
            </a:r>
          </a:p>
          <a:p>
            <a:pPr marL="0" indent="0">
              <a:buNone/>
            </a:pPr>
            <a:r>
              <a:rPr lang="en-US" sz="1700" dirty="0">
                <a:latin typeface="Arial" panose="020B0604020202020204" pitchFamily="34" charset="0"/>
                <a:cs typeface="Arial" panose="020B0604020202020204" pitchFamily="34" charset="0"/>
              </a:rPr>
              <a:t>Famous chocolate company.</a:t>
            </a:r>
          </a:p>
          <a:p>
            <a:pPr marL="0" indent="0">
              <a:buNone/>
            </a:pPr>
            <a:r>
              <a:rPr lang="en-US" sz="1700" dirty="0">
                <a:latin typeface="Arial" panose="020B0604020202020204" pitchFamily="34" charset="0"/>
                <a:cs typeface="Arial" panose="020B0604020202020204" pitchFamily="34" charset="0"/>
              </a:rPr>
              <a:t>It all began in 1824, when John Cadbury opened a small shop on Bull Street Birmingham , selling tea, coffee, and cocoa . His sons, George and Richard, later grew the business into a chocolate empire.</a:t>
            </a:r>
          </a:p>
          <a:p>
            <a:pPr marL="0" indent="0">
              <a:buNone/>
            </a:pPr>
            <a:r>
              <a:rPr lang="en-US" sz="1700" dirty="0">
                <a:latin typeface="Arial" panose="020B0604020202020204" pitchFamily="34" charset="0"/>
                <a:cs typeface="Arial" panose="020B0604020202020204" pitchFamily="34" charset="0"/>
              </a:rPr>
              <a:t>But Cadbury wasn’t just about chocolate  its about care. In 1879, George built Bourneville, a village near Birmingham with homes, parks, and schools for workers. They call it Bourneville trust till today . He believed people deserved dignity, not just wages. Located in historic village of Bourneville Cadbury World now welcomes over 600,000 visitors each year. The attraction gives guests the chance to step into the amazing world of Cadbury, with a self-guided tour that explores a different types of chocolatey zones, showcasing the history, making and magic of Cadbury.</a:t>
            </a:r>
          </a:p>
          <a:p>
            <a:pPr marL="0" indent="0">
              <a:buNone/>
            </a:pPr>
            <a:r>
              <a:rPr lang="en-US" sz="1700" dirty="0">
                <a:latin typeface="Arial" panose="020B0604020202020204" pitchFamily="34" charset="0"/>
                <a:cs typeface="Arial" panose="020B0604020202020204" pitchFamily="34" charset="0"/>
              </a:rPr>
              <a:t>Cadbury became a symbol of kindness, fairness, and community  values that still live on today at Cadbury World, where the story continues to inspire.</a:t>
            </a:r>
          </a:p>
          <a:p>
            <a:pPr marL="0" indent="0">
              <a:buNone/>
            </a:pPr>
            <a:endParaRPr lang="en-GB" sz="1500" dirty="0">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3062072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552291-5409-23B3-49E4-423FA4E429D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Steps in Recruitment</a:t>
            </a:r>
            <a:br>
              <a:rPr lang="en-GB" sz="4000">
                <a:solidFill>
                  <a:srgbClr val="FFFFFF"/>
                </a:solidFill>
              </a:rPr>
            </a:br>
            <a:endParaRPr lang="en-GB" sz="4000">
              <a:solidFill>
                <a:srgbClr val="FFFFFF"/>
              </a:solidFill>
            </a:endParaRPr>
          </a:p>
        </p:txBody>
      </p:sp>
      <p:sp>
        <p:nvSpPr>
          <p:cNvPr id="22" name="Rectangle 1">
            <a:extLst>
              <a:ext uri="{FF2B5EF4-FFF2-40B4-BE49-F238E27FC236}">
                <a16:creationId xmlns:a16="http://schemas.microsoft.com/office/drawing/2014/main" id="{D3490D63-D810-586D-063E-DCACB95A2D83}"/>
              </a:ext>
            </a:extLst>
          </p:cNvPr>
          <p:cNvSpPr>
            <a:spLocks noGrp="1" noChangeArrowheads="1"/>
          </p:cNvSpPr>
          <p:nvPr>
            <p:ph idx="1"/>
          </p:nvPr>
        </p:nvSpPr>
        <p:spPr bwMode="auto">
          <a:xfrm>
            <a:off x="6503158" y="649480"/>
            <a:ext cx="48624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AutoNum type="arabicPeriod"/>
              <a:tabLst/>
            </a:pPr>
            <a:r>
              <a:rPr kumimoji="0" lang="en-US" altLang="en-US" sz="1800" b="0" i="0" u="none" strike="noStrike" cap="none" normalizeH="0" baseline="0" dirty="0">
                <a:ln>
                  <a:noFill/>
                </a:ln>
                <a:effectLst/>
                <a:latin typeface="Arial" panose="020B0604020202020204" pitchFamily="34" charset="0"/>
              </a:rPr>
              <a:t>Understand the job (means learn what the roles involves and why its needed)</a:t>
            </a:r>
          </a:p>
          <a:p>
            <a:pPr marL="0" marR="0" lvl="0" indent="0" defTabSz="914400" rtl="0" eaLnBrk="0" fontAlgn="base" latinLnBrk="0" hangingPunct="0">
              <a:spcBef>
                <a:spcPct val="0"/>
              </a:spcBef>
              <a:spcAft>
                <a:spcPts val="600"/>
              </a:spcAft>
              <a:buClrTx/>
              <a:buSzTx/>
              <a:buFontTx/>
              <a:buAutoNum type="arabicPeriod"/>
              <a:tabLst/>
            </a:pPr>
            <a:r>
              <a:rPr kumimoji="0" lang="en-US" altLang="en-US" sz="1800" b="0" i="0" u="none" strike="noStrike" cap="none" normalizeH="0" baseline="0" dirty="0">
                <a:ln>
                  <a:noFill/>
                </a:ln>
                <a:effectLst/>
                <a:latin typeface="Arial" panose="020B0604020202020204" pitchFamily="34" charset="0"/>
              </a:rPr>
              <a:t>Write job details( for example duties , hours, </a:t>
            </a:r>
            <a:r>
              <a:rPr kumimoji="0" lang="en-US" altLang="en-US" sz="1800" b="0" i="0" u="none" strike="noStrike" cap="none" normalizeH="0" baseline="0">
                <a:ln>
                  <a:noFill/>
                </a:ln>
                <a:effectLst/>
                <a:latin typeface="Arial" panose="020B0604020202020204" pitchFamily="34" charset="0"/>
              </a:rPr>
              <a:t>pay and </a:t>
            </a:r>
            <a:r>
              <a:rPr kumimoji="0" lang="en-US" altLang="en-US" sz="1800" b="0" i="0" u="none" strike="noStrike" cap="none" normalizeH="0" baseline="0" dirty="0">
                <a:ln>
                  <a:noFill/>
                </a:ln>
                <a:effectLst/>
                <a:latin typeface="Arial" panose="020B0604020202020204" pitchFamily="34" charset="0"/>
              </a:rPr>
              <a:t>location)</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0" i="0" u="none" strike="noStrike" cap="none" normalizeH="0" baseline="0" dirty="0">
                <a:ln>
                  <a:noFill/>
                </a:ln>
                <a:effectLst/>
                <a:latin typeface="Arial" panose="020B0604020202020204" pitchFamily="34" charset="0"/>
              </a:rPr>
              <a:t>Describe the ideal person ( make a list of skill, experience and qualities needed)</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800" b="0" i="0" u="none" strike="noStrike" cap="none" normalizeH="0" baseline="0" dirty="0">
                <a:ln>
                  <a:noFill/>
                </a:ln>
                <a:effectLst/>
                <a:latin typeface="Arial" panose="020B0604020202020204" pitchFamily="34" charset="0"/>
              </a:rPr>
              <a:t>Advertise the job ( online or in news papers)</a:t>
            </a:r>
          </a:p>
          <a:p>
            <a:pPr marL="0" marR="0" lvl="0" indent="0" defTabSz="914400" rtl="0" eaLnBrk="0" fontAlgn="base" latinLnBrk="0" hangingPunct="0">
              <a:spcBef>
                <a:spcPct val="0"/>
              </a:spcBef>
              <a:spcAft>
                <a:spcPts val="600"/>
              </a:spcAft>
              <a:buClrTx/>
              <a:buSzTx/>
              <a:buFontTx/>
              <a:buAutoNum type="arabicPeriod" startAt="4"/>
              <a:tabLst/>
            </a:pPr>
            <a:r>
              <a:rPr kumimoji="0" lang="en-US" altLang="en-US" sz="1800" b="0" i="0" u="none" strike="noStrike" cap="none" normalizeH="0" baseline="0" dirty="0">
                <a:ln>
                  <a:noFill/>
                </a:ln>
                <a:effectLst/>
                <a:latin typeface="Arial" panose="020B0604020202020204" pitchFamily="34" charset="0"/>
              </a:rPr>
              <a:t>Pick top candidates </a:t>
            </a:r>
          </a:p>
          <a:p>
            <a:pPr marL="0" marR="0" lvl="0" indent="0" defTabSz="914400" rtl="0" eaLnBrk="0" fontAlgn="base" latinLnBrk="0" hangingPunct="0">
              <a:spcBef>
                <a:spcPct val="0"/>
              </a:spcBef>
              <a:spcAft>
                <a:spcPts val="600"/>
              </a:spcAft>
              <a:buClrTx/>
              <a:buSzTx/>
              <a:buFontTx/>
              <a:buAutoNum type="arabicPeriod" startAt="5"/>
              <a:tabLst/>
            </a:pPr>
            <a:r>
              <a:rPr kumimoji="0" lang="en-US" altLang="en-US" sz="1800" b="0" i="0" u="none" strike="noStrike" cap="none" normalizeH="0" baseline="0" dirty="0">
                <a:ln>
                  <a:noFill/>
                </a:ln>
                <a:effectLst/>
                <a:latin typeface="Arial" panose="020B0604020202020204" pitchFamily="34" charset="0"/>
              </a:rPr>
              <a:t>Interview them </a:t>
            </a:r>
          </a:p>
          <a:p>
            <a:pPr marL="0" marR="0" lvl="0" indent="0" defTabSz="914400" rtl="0" eaLnBrk="0" fontAlgn="base" latinLnBrk="0" hangingPunct="0">
              <a:spcBef>
                <a:spcPct val="0"/>
              </a:spcBef>
              <a:spcAft>
                <a:spcPts val="600"/>
              </a:spcAft>
              <a:buClrTx/>
              <a:buSzTx/>
              <a:buFontTx/>
              <a:buAutoNum type="arabicPeriod" startAt="6"/>
              <a:tabLst/>
            </a:pPr>
            <a:r>
              <a:rPr kumimoji="0" lang="en-US" altLang="en-US" sz="1800" b="0" i="0" u="none" strike="noStrike" cap="none" normalizeH="0" baseline="0" dirty="0">
                <a:ln>
                  <a:noFill/>
                </a:ln>
                <a:effectLst/>
                <a:latin typeface="Arial" panose="020B0604020202020204" pitchFamily="34" charset="0"/>
              </a:rPr>
              <a:t>Choose the best one ( decide whoever fits the role and team best)</a:t>
            </a:r>
          </a:p>
          <a:p>
            <a:pPr marL="0" marR="0" lvl="0" indent="0" defTabSz="914400" rtl="0" eaLnBrk="0" fontAlgn="base" latinLnBrk="0" hangingPunct="0">
              <a:spcBef>
                <a:spcPct val="0"/>
              </a:spcBef>
              <a:spcAft>
                <a:spcPts val="600"/>
              </a:spcAft>
              <a:buClrTx/>
              <a:buSzTx/>
              <a:buFontTx/>
              <a:buAutoNum type="arabicPeriod" startAt="7"/>
              <a:tabLst/>
            </a:pPr>
            <a:r>
              <a:rPr kumimoji="0" lang="en-US" altLang="en-US" sz="1800" b="0" i="0" u="none" strike="noStrike" cap="none" normalizeH="0" baseline="0" dirty="0">
                <a:ln>
                  <a:noFill/>
                </a:ln>
                <a:effectLst/>
                <a:latin typeface="Arial" panose="020B0604020202020204" pitchFamily="34" charset="0"/>
              </a:rPr>
              <a:t>Offer the job</a:t>
            </a:r>
            <a:br>
              <a:rPr kumimoji="0" lang="en-US" altLang="en-US" sz="1800" b="0" i="0" u="none" strike="noStrike" cap="none" normalizeH="0" baseline="0" dirty="0">
                <a:ln>
                  <a:noFill/>
                </a:ln>
                <a:effectLst/>
                <a:latin typeface="Arial" panose="020B0604020202020204" pitchFamily="34" charset="0"/>
              </a:rPr>
            </a:b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304101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9F768854-312D-7BCE-57F9-0D8AAC87671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Job role and person details</a:t>
            </a:r>
          </a:p>
        </p:txBody>
      </p:sp>
      <p:sp>
        <p:nvSpPr>
          <p:cNvPr id="8" name="Rectangle 2">
            <a:extLst>
              <a:ext uri="{FF2B5EF4-FFF2-40B4-BE49-F238E27FC236}">
                <a16:creationId xmlns:a16="http://schemas.microsoft.com/office/drawing/2014/main" id="{BA36ED99-95D1-4BFB-679D-C10736BDB511}"/>
              </a:ext>
            </a:extLst>
          </p:cNvPr>
          <p:cNvSpPr>
            <a:spLocks noGrp="1" noChangeArrowheads="1"/>
          </p:cNvSpPr>
          <p:nvPr>
            <p:ph idx="1"/>
          </p:nvPr>
        </p:nvSpPr>
        <p:spPr bwMode="auto">
          <a:xfrm>
            <a:off x="6503158" y="649480"/>
            <a:ext cx="48624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Job Analysis: What the job includes </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Job Description: Tasks and responsibilities </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Person Specification: Skills, experience, and personality</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3356424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C62D3-2A0D-76DA-8319-311A3A9548CA}"/>
              </a:ext>
            </a:extLst>
          </p:cNvPr>
          <p:cNvSpPr>
            <a:spLocks noGrp="1"/>
          </p:cNvSpPr>
          <p:nvPr>
            <p:ph type="title"/>
          </p:nvPr>
        </p:nvSpPr>
        <p:spPr>
          <a:xfrm>
            <a:off x="1171074" y="1396686"/>
            <a:ext cx="3240506" cy="4064628"/>
          </a:xfrm>
        </p:spPr>
        <p:txBody>
          <a:bodyPr>
            <a:normAutofit/>
          </a:bodyPr>
          <a:lstStyle/>
          <a:p>
            <a:r>
              <a:rPr lang="en-GB">
                <a:solidFill>
                  <a:srgbClr val="FFFFFF"/>
                </a:solidFill>
              </a:rPr>
              <a:t>Structured interview</a:t>
            </a:r>
          </a:p>
        </p:txBody>
      </p:sp>
      <p:sp>
        <p:nvSpPr>
          <p:cNvPr id="33" name="Arc 3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D45741A-BFB0-8C10-91DF-2084F1C4446F}"/>
              </a:ext>
            </a:extLst>
          </p:cNvPr>
          <p:cNvSpPr>
            <a:spLocks noGrp="1"/>
          </p:cNvSpPr>
          <p:nvPr>
            <p:ph idx="1"/>
          </p:nvPr>
        </p:nvSpPr>
        <p:spPr>
          <a:xfrm>
            <a:off x="5370153" y="1526033"/>
            <a:ext cx="5536397" cy="3935281"/>
          </a:xfrm>
        </p:spPr>
        <p:txBody>
          <a:bodyPr>
            <a:normAutofit/>
          </a:bodyPr>
          <a:lstStyle/>
          <a:p>
            <a:pPr marL="0" indent="0">
              <a:buNone/>
            </a:pPr>
            <a:r>
              <a:rPr lang="en-US" dirty="0"/>
              <a:t>	Same questions for every candidate</a:t>
            </a:r>
          </a:p>
          <a:p>
            <a:pPr marL="0" indent="0">
              <a:buNone/>
            </a:pPr>
            <a:r>
              <a:rPr lang="en-US" dirty="0"/>
              <a:t>	Easy to compare answers</a:t>
            </a:r>
          </a:p>
          <a:p>
            <a:pPr marL="0" indent="0">
              <a:buNone/>
            </a:pPr>
            <a:r>
              <a:rPr lang="en-US" dirty="0"/>
              <a:t>	Good for roles like Project Manager</a:t>
            </a:r>
          </a:p>
          <a:p>
            <a:pPr marL="0" indent="0">
              <a:buNone/>
            </a:pPr>
            <a:r>
              <a:rPr lang="en-US" dirty="0"/>
              <a:t>             Example Question: What are your strengths? </a:t>
            </a:r>
          </a:p>
          <a:p>
            <a:endParaRPr lang="en-GB" dirty="0"/>
          </a:p>
        </p:txBody>
      </p:sp>
    </p:spTree>
    <p:extLst>
      <p:ext uri="{BB962C8B-B14F-4D97-AF65-F5344CB8AC3E}">
        <p14:creationId xmlns:p14="http://schemas.microsoft.com/office/powerpoint/2010/main" val="75248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43F20D-5961-DF87-7617-8FB0D2290911}"/>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Competency based Interview</a:t>
            </a:r>
            <a:br>
              <a:rPr lang="en-GB" sz="4000">
                <a:solidFill>
                  <a:srgbClr val="FFFFFF"/>
                </a:solidFill>
              </a:rPr>
            </a:br>
            <a:endParaRPr lang="en-GB" sz="4000">
              <a:solidFill>
                <a:srgbClr val="FFFFFF"/>
              </a:solidFill>
            </a:endParaRPr>
          </a:p>
        </p:txBody>
      </p:sp>
      <p:sp>
        <p:nvSpPr>
          <p:cNvPr id="4" name="Rectangle 1">
            <a:extLst>
              <a:ext uri="{FF2B5EF4-FFF2-40B4-BE49-F238E27FC236}">
                <a16:creationId xmlns:a16="http://schemas.microsoft.com/office/drawing/2014/main" id="{321BD741-8199-1C80-4C22-A35FD3E5FDA6}"/>
              </a:ext>
            </a:extLst>
          </p:cNvPr>
          <p:cNvSpPr>
            <a:spLocks noGrp="1" noChangeArrowheads="1"/>
          </p:cNvSpPr>
          <p:nvPr>
            <p:ph idx="1"/>
          </p:nvPr>
        </p:nvSpPr>
        <p:spPr bwMode="auto">
          <a:xfrm>
            <a:off x="6503158" y="649480"/>
            <a:ext cx="48624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Focuses on past actions </a:t>
            </a:r>
          </a:p>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Good for Change Manager</a:t>
            </a:r>
            <a:br>
              <a:rPr kumimoji="0" lang="en-US" altLang="en-US" sz="2000" b="0" i="0" u="none" strike="noStrike" cap="none" normalizeH="0" baseline="0" dirty="0">
                <a:ln>
                  <a:noFill/>
                </a:ln>
                <a:effectLst/>
                <a:latin typeface="Arial" panose="020B0604020202020204" pitchFamily="34" charset="0"/>
              </a:rPr>
            </a:br>
            <a:r>
              <a:rPr lang="en-US" altLang="en-US" sz="2000" b="0" dirty="0">
                <a:latin typeface="Arial" panose="020B0604020202020204" pitchFamily="34" charset="0"/>
              </a:rPr>
              <a:t>For example: tell</a:t>
            </a:r>
            <a:r>
              <a:rPr kumimoji="0" lang="en-US" altLang="en-US" sz="2000" b="0" i="0" u="none" strike="noStrike" cap="none" normalizeH="0" baseline="0" dirty="0">
                <a:ln>
                  <a:noFill/>
                </a:ln>
                <a:effectLst/>
                <a:latin typeface="Arial" panose="020B0604020202020204" pitchFamily="34" charset="0"/>
              </a:rPr>
              <a:t> me about a time you solved a problem. </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610022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0F4A60-76B3-7D60-16B3-CEB1B61D3536}"/>
              </a:ext>
            </a:extLst>
          </p:cNvPr>
          <p:cNvSpPr>
            <a:spLocks noGrp="1"/>
          </p:cNvSpPr>
          <p:nvPr>
            <p:ph type="title"/>
          </p:nvPr>
        </p:nvSpPr>
        <p:spPr>
          <a:xfrm>
            <a:off x="621792" y="1161288"/>
            <a:ext cx="3602736" cy="4526280"/>
          </a:xfrm>
        </p:spPr>
        <p:txBody>
          <a:bodyPr>
            <a:normAutofit/>
          </a:bodyPr>
          <a:lstStyle/>
          <a:p>
            <a:r>
              <a:rPr lang="en-GB" sz="4000"/>
              <a:t>Panel interview</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Rectangle 1">
            <a:extLst>
              <a:ext uri="{FF2B5EF4-FFF2-40B4-BE49-F238E27FC236}">
                <a16:creationId xmlns:a16="http://schemas.microsoft.com/office/drawing/2014/main" id="{663EAA1B-10C6-1E01-05A1-1F71E2B2ADAE}"/>
              </a:ext>
            </a:extLst>
          </p:cNvPr>
          <p:cNvGraphicFramePr>
            <a:graphicFrameLocks noGrp="1"/>
          </p:cNvGraphicFramePr>
          <p:nvPr>
            <p:ph idx="1"/>
            <p:extLst>
              <p:ext uri="{D42A27DB-BD31-4B8C-83A1-F6EECF244321}">
                <p14:modId xmlns:p14="http://schemas.microsoft.com/office/powerpoint/2010/main" val="76805292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4335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83C981-E3CB-B537-BC86-A4EDB017CB95}"/>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Questioning Techniques</a:t>
            </a:r>
          </a:p>
        </p:txBody>
      </p:sp>
      <p:sp>
        <p:nvSpPr>
          <p:cNvPr id="3" name="Content Placeholder 2">
            <a:extLst>
              <a:ext uri="{FF2B5EF4-FFF2-40B4-BE49-F238E27FC236}">
                <a16:creationId xmlns:a16="http://schemas.microsoft.com/office/drawing/2014/main" id="{B36349C0-6EF6-78DD-50B9-8964FCED0188}"/>
              </a:ext>
            </a:extLst>
          </p:cNvPr>
          <p:cNvSpPr>
            <a:spLocks noGrp="1"/>
          </p:cNvSpPr>
          <p:nvPr>
            <p:ph idx="1"/>
          </p:nvPr>
        </p:nvSpPr>
        <p:spPr>
          <a:xfrm>
            <a:off x="6503158" y="649480"/>
            <a:ext cx="4862447" cy="5546047"/>
          </a:xfrm>
        </p:spPr>
        <p:txBody>
          <a:bodyPr anchor="ctr">
            <a:normAutofit/>
          </a:bodyPr>
          <a:lstStyle/>
          <a:p>
            <a:pPr marL="0" indent="0">
              <a:buNone/>
            </a:pPr>
            <a:r>
              <a:rPr lang="en-US" sz="2000" dirty="0"/>
              <a:t> </a:t>
            </a:r>
            <a:r>
              <a:rPr lang="en-US" sz="2000" b="1" dirty="0"/>
              <a:t>Probing</a:t>
            </a:r>
            <a:r>
              <a:rPr lang="en-US" sz="2000" dirty="0"/>
              <a:t>: Can you explain more? Its to  get more details from candidates to understand them more.</a:t>
            </a:r>
          </a:p>
          <a:p>
            <a:pPr marL="0" indent="0">
              <a:buNone/>
            </a:pPr>
            <a:r>
              <a:rPr lang="en-US" sz="2000" b="1" dirty="0"/>
              <a:t>Leading</a:t>
            </a:r>
            <a:r>
              <a:rPr lang="en-US" sz="2000" dirty="0"/>
              <a:t>: Would you say you’re organized? it's good to get idea of person how they can work and if they understand the task.</a:t>
            </a:r>
          </a:p>
          <a:p>
            <a:pPr marL="0" indent="0">
              <a:buNone/>
            </a:pPr>
            <a:r>
              <a:rPr lang="en-US" sz="2000" b="1" dirty="0"/>
              <a:t>Socratic</a:t>
            </a:r>
            <a:r>
              <a:rPr lang="en-US" sz="2000" dirty="0"/>
              <a:t>: Why do you think that worked?</a:t>
            </a:r>
          </a:p>
          <a:p>
            <a:pPr marL="0" indent="0">
              <a:buNone/>
            </a:pPr>
            <a:r>
              <a:rPr lang="en-US" sz="2000" dirty="0"/>
              <a:t>This question to help other to think deeper</a:t>
            </a:r>
          </a:p>
          <a:p>
            <a:pPr marL="0" indent="0">
              <a:buNone/>
            </a:pPr>
            <a:r>
              <a:rPr lang="en-US" sz="2000" dirty="0"/>
              <a:t>Shows how they think and solve complex  problems.</a:t>
            </a:r>
          </a:p>
          <a:p>
            <a:endParaRPr lang="en-GB" sz="2000" dirty="0"/>
          </a:p>
        </p:txBody>
      </p:sp>
    </p:spTree>
    <p:extLst>
      <p:ext uri="{BB962C8B-B14F-4D97-AF65-F5344CB8AC3E}">
        <p14:creationId xmlns:p14="http://schemas.microsoft.com/office/powerpoint/2010/main" val="206218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12C1E3-1971-7249-A16C-11A68CE8519B}"/>
              </a:ext>
            </a:extLst>
          </p:cNvPr>
          <p:cNvPicPr>
            <a:picLocks noChangeAspect="1"/>
          </p:cNvPicPr>
          <p:nvPr/>
        </p:nvPicPr>
        <p:blipFill>
          <a:blip r:embed="rId2">
            <a:duotone>
              <a:schemeClr val="bg2">
                <a:shade val="45000"/>
                <a:satMod val="135000"/>
              </a:schemeClr>
              <a:prstClr val="white"/>
            </a:duotone>
          </a:blip>
          <a:srcRect t="5055" b="1067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B203D-B315-0BEE-C2F8-5A30C860DAA5}"/>
              </a:ext>
            </a:extLst>
          </p:cNvPr>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Face-to-Face Interview</a:t>
            </a:r>
            <a:br>
              <a:rPr lang="en-GB" dirty="0"/>
            </a:br>
            <a:endParaRPr lang="en-GB" dirty="0"/>
          </a:p>
        </p:txBody>
      </p:sp>
      <p:graphicFrame>
        <p:nvGraphicFramePr>
          <p:cNvPr id="5" name="Content Placeholder 2">
            <a:extLst>
              <a:ext uri="{FF2B5EF4-FFF2-40B4-BE49-F238E27FC236}">
                <a16:creationId xmlns:a16="http://schemas.microsoft.com/office/drawing/2014/main" id="{C538BB2B-EA2E-FEA7-A0BF-5FC6D98FEE8D}"/>
              </a:ext>
            </a:extLst>
          </p:cNvPr>
          <p:cNvGraphicFramePr>
            <a:graphicFrameLocks noGrp="1"/>
          </p:cNvGraphicFramePr>
          <p:nvPr>
            <p:ph idx="1"/>
            <p:extLst>
              <p:ext uri="{D42A27DB-BD31-4B8C-83A1-F6EECF244321}">
                <p14:modId xmlns:p14="http://schemas.microsoft.com/office/powerpoint/2010/main" val="24338180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9637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BE23B5-DF51-ED80-385A-C27E84039E30}"/>
              </a:ext>
            </a:extLst>
          </p:cNvPr>
          <p:cNvPicPr>
            <a:picLocks noChangeAspect="1"/>
          </p:cNvPicPr>
          <p:nvPr/>
        </p:nvPicPr>
        <p:blipFill>
          <a:blip r:embed="rId2">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450B4-B97D-492D-9448-FE71251DEB55}"/>
              </a:ext>
            </a:extLst>
          </p:cNvPr>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Online Interview</a:t>
            </a:r>
            <a:br>
              <a:rPr lang="en-GB" dirty="0"/>
            </a:br>
            <a:endParaRPr lang="en-GB" dirty="0"/>
          </a:p>
        </p:txBody>
      </p:sp>
      <p:graphicFrame>
        <p:nvGraphicFramePr>
          <p:cNvPr id="5" name="Content Placeholder 2">
            <a:extLst>
              <a:ext uri="{FF2B5EF4-FFF2-40B4-BE49-F238E27FC236}">
                <a16:creationId xmlns:a16="http://schemas.microsoft.com/office/drawing/2014/main" id="{7FFC0A16-8193-646A-927F-A6BE3C1B61D2}"/>
              </a:ext>
            </a:extLst>
          </p:cNvPr>
          <p:cNvGraphicFramePr>
            <a:graphicFrameLocks noGrp="1"/>
          </p:cNvGraphicFramePr>
          <p:nvPr>
            <p:ph idx="1"/>
            <p:extLst>
              <p:ext uri="{D42A27DB-BD31-4B8C-83A1-F6EECF244321}">
                <p14:modId xmlns:p14="http://schemas.microsoft.com/office/powerpoint/2010/main" val="33820838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1624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D527-3587-A093-9C6A-FECC01916D28}"/>
              </a:ext>
            </a:extLst>
          </p:cNvPr>
          <p:cNvSpPr>
            <a:spLocks noGrp="1"/>
          </p:cNvSpPr>
          <p:nvPr>
            <p:ph type="title"/>
          </p:nvPr>
        </p:nvSpPr>
        <p:spPr>
          <a:xfrm>
            <a:off x="5868557" y="1138036"/>
            <a:ext cx="5444382" cy="1402470"/>
          </a:xfrm>
        </p:spPr>
        <p:txBody>
          <a:bodyPr anchor="t">
            <a:normAutofit/>
          </a:bodyPr>
          <a:lstStyle/>
          <a:p>
            <a:r>
              <a:rPr lang="en-GB" sz="3200" b="1">
                <a:latin typeface="Arial" panose="020B0604020202020204" pitchFamily="34" charset="0"/>
                <a:cs typeface="Arial" panose="020B0604020202020204" pitchFamily="34" charset="0"/>
              </a:rPr>
              <a:t>Comparison Table</a:t>
            </a:r>
            <a:br>
              <a:rPr lang="en-GB" sz="3200"/>
            </a:br>
            <a:endParaRPr lang="en-GB" sz="3200"/>
          </a:p>
        </p:txBody>
      </p:sp>
      <p:pic>
        <p:nvPicPr>
          <p:cNvPr id="110" name="Picture 109">
            <a:extLst>
              <a:ext uri="{FF2B5EF4-FFF2-40B4-BE49-F238E27FC236}">
                <a16:creationId xmlns:a16="http://schemas.microsoft.com/office/drawing/2014/main" id="{166E8327-489A-8C6C-8426-A7A2F5262C76}"/>
              </a:ext>
            </a:extLst>
          </p:cNvPr>
          <p:cNvPicPr>
            <a:picLocks noChangeAspect="1"/>
          </p:cNvPicPr>
          <p:nvPr/>
        </p:nvPicPr>
        <p:blipFill>
          <a:blip r:embed="rId2"/>
          <a:srcRect l="17107" r="40643"/>
          <a:stretch>
            <a:fillRect/>
          </a:stretch>
        </p:blipFill>
        <p:spPr>
          <a:xfrm>
            <a:off x="-1" y="10"/>
            <a:ext cx="5151179" cy="6857990"/>
          </a:xfrm>
          <a:prstGeom prst="rect">
            <a:avLst/>
          </a:prstGeom>
        </p:spPr>
      </p:pic>
      <p:cxnSp>
        <p:nvCxnSpPr>
          <p:cNvPr id="123" name="Straight Connector 12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2" name="Content Placeholder 2">
            <a:extLst>
              <a:ext uri="{FF2B5EF4-FFF2-40B4-BE49-F238E27FC236}">
                <a16:creationId xmlns:a16="http://schemas.microsoft.com/office/drawing/2014/main" id="{7A42F5E8-ED54-EDA4-374A-F556B9A3782E}"/>
              </a:ext>
            </a:extLst>
          </p:cNvPr>
          <p:cNvSpPr>
            <a:spLocks noGrp="1"/>
          </p:cNvSpPr>
          <p:nvPr>
            <p:ph idx="1"/>
          </p:nvPr>
        </p:nvSpPr>
        <p:spPr>
          <a:xfrm>
            <a:off x="5868557" y="2551176"/>
            <a:ext cx="5444382" cy="3591207"/>
          </a:xfrm>
        </p:spPr>
        <p:txBody>
          <a:bodyPr>
            <a:normAutofit/>
          </a:bodyPr>
          <a:lstStyle/>
          <a:p>
            <a:pPr marL="0" indent="0">
              <a:buNone/>
            </a:pPr>
            <a:r>
              <a:rPr lang="en-GB" sz="2000"/>
              <a:t>Online interview                                       Face to face                                    Connection: moderate                               strong                                                               </a:t>
            </a:r>
          </a:p>
          <a:p>
            <a:r>
              <a:rPr lang="en-GB" sz="2000"/>
              <a:t>Cost :      lower                                            higher                                                     </a:t>
            </a:r>
          </a:p>
          <a:p>
            <a:r>
              <a:rPr lang="en-GB" sz="2000"/>
              <a:t>Flexibility :  more                                           less                                                        </a:t>
            </a:r>
          </a:p>
          <a:p>
            <a:r>
              <a:rPr lang="en-GB" sz="2000"/>
              <a:t>Tech needed: yes                                           no                                                                 </a:t>
            </a:r>
          </a:p>
          <a:p>
            <a:r>
              <a:rPr lang="en-GB" sz="2000"/>
              <a:t>Body language : hard to see                      clear                                                         </a:t>
            </a:r>
          </a:p>
          <a:p>
            <a:endParaRPr lang="en-GB" sz="2000"/>
          </a:p>
        </p:txBody>
      </p:sp>
    </p:spTree>
    <p:extLst>
      <p:ext uri="{BB962C8B-B14F-4D97-AF65-F5344CB8AC3E}">
        <p14:creationId xmlns:p14="http://schemas.microsoft.com/office/powerpoint/2010/main" val="1211979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87C21-3E01-CDEC-F935-E503999F3F8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Final thoughts</a:t>
            </a:r>
          </a:p>
        </p:txBody>
      </p:sp>
      <p:graphicFrame>
        <p:nvGraphicFramePr>
          <p:cNvPr id="5" name="Content Placeholder 2">
            <a:extLst>
              <a:ext uri="{FF2B5EF4-FFF2-40B4-BE49-F238E27FC236}">
                <a16:creationId xmlns:a16="http://schemas.microsoft.com/office/drawing/2014/main" id="{49C3471D-0A55-A4F1-6773-A0FC58170DC6}"/>
              </a:ext>
            </a:extLst>
          </p:cNvPr>
          <p:cNvGraphicFramePr>
            <a:graphicFrameLocks noGrp="1"/>
          </p:cNvGraphicFramePr>
          <p:nvPr>
            <p:ph idx="1"/>
            <p:extLst>
              <p:ext uri="{D42A27DB-BD31-4B8C-83A1-F6EECF244321}">
                <p14:modId xmlns:p14="http://schemas.microsoft.com/office/powerpoint/2010/main" val="36639304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989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91A876-A174-8F72-525B-60ABC55991A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2C1ACDA5-5A18-6082-223B-FDB5848873D8}"/>
              </a:ext>
            </a:extLst>
          </p:cNvPr>
          <p:cNvSpPr>
            <a:spLocks noGrp="1"/>
          </p:cNvSpPr>
          <p:nvPr>
            <p:ph idx="1"/>
          </p:nvPr>
        </p:nvSpPr>
        <p:spPr>
          <a:xfrm>
            <a:off x="6611797" y="586855"/>
            <a:ext cx="4862447" cy="5546047"/>
          </a:xfrm>
        </p:spPr>
        <p:txBody>
          <a:bodyPr anchor="ctr">
            <a:normAutofit/>
          </a:bodyPr>
          <a:lstStyle/>
          <a:p>
            <a:pPr marL="0" indent="0">
              <a:buNone/>
            </a:pPr>
            <a:r>
              <a:rPr lang="en-US" sz="2000" dirty="0"/>
              <a:t>CIPD(2024). Selection Methods</a:t>
            </a:r>
          </a:p>
          <a:p>
            <a:pPr marL="0" indent="0">
              <a:buNone/>
            </a:pPr>
            <a:r>
              <a:rPr lang="en-US" sz="2000" dirty="0"/>
              <a:t>People HR. (2023). Steps in Recruitment</a:t>
            </a:r>
          </a:p>
          <a:p>
            <a:pPr marL="0" indent="0">
              <a:buNone/>
            </a:pPr>
            <a:r>
              <a:rPr lang="en-US" sz="2000" dirty="0"/>
              <a:t>Talent Q. (2024)</a:t>
            </a:r>
          </a:p>
          <a:p>
            <a:pPr marL="0" indent="0">
              <a:buNone/>
            </a:pPr>
            <a:r>
              <a:rPr lang="en-GB" sz="2000" dirty="0">
                <a:hlinkClick r:id="rId2"/>
              </a:rPr>
              <a:t>Our Story | Cadbury UK</a:t>
            </a:r>
            <a:r>
              <a:rPr lang="en-GB" sz="2000" dirty="0"/>
              <a:t> www.Cadbury.co.uk</a:t>
            </a:r>
            <a:endParaRPr lang="en-US" sz="2000" dirty="0"/>
          </a:p>
          <a:p>
            <a:pPr marL="0" indent="0">
              <a:buNone/>
            </a:pPr>
            <a:endParaRPr lang="en-GB" sz="2000" dirty="0"/>
          </a:p>
        </p:txBody>
      </p:sp>
    </p:spTree>
    <p:extLst>
      <p:ext uri="{BB962C8B-B14F-4D97-AF65-F5344CB8AC3E}">
        <p14:creationId xmlns:p14="http://schemas.microsoft.com/office/powerpoint/2010/main" val="1947075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835a34b99f93e31ee7d6a859ddf4634c">
  <xsd:schema xmlns:xsd="http://www.w3.org/2001/XMLSchema" xmlns:xs="http://www.w3.org/2001/XMLSchema" xmlns:p="http://schemas.microsoft.com/office/2006/metadata/properties" xmlns:ns3="0085e1a2-9cbf-4b92-866b-21f3c89040b6" targetNamespace="http://schemas.microsoft.com/office/2006/metadata/properties" ma:root="true" ma:fieldsID="6d46e980fcc73582070dc08fc0a45b8b"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C2590593-82DD-47D2-B8C8-9C5433B82C83}">
  <ds:schemaRefs>
    <ds:schemaRef ds:uri="http://schemas.microsoft.com/sharepoint/v3/contenttype/forms"/>
  </ds:schemaRefs>
</ds:datastoreItem>
</file>

<file path=customXml/itemProps2.xml><?xml version="1.0" encoding="utf-8"?>
<ds:datastoreItem xmlns:ds="http://schemas.openxmlformats.org/officeDocument/2006/customXml" ds:itemID="{8277C039-1A3B-411D-BB5D-922A42DC04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4468DB-8E1C-4BED-8353-D3F4EF6B5A20}">
  <ds:schemaRefs>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http://purl.org/dc/terms/"/>
    <ds:schemaRef ds:uri="http://purl.org/dc/dcmitype/"/>
    <ds:schemaRef ds:uri="http://purl.org/dc/elements/1.1/"/>
    <ds:schemaRef ds:uri="0085e1a2-9cbf-4b92-866b-21f3c89040b6"/>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173</TotalTime>
  <Words>660</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Title page</vt:lpstr>
      <vt:lpstr> Table of Contents </vt:lpstr>
      <vt:lpstr>About the company</vt:lpstr>
      <vt:lpstr>Steps in Recruitment </vt:lpstr>
      <vt:lpstr>Job role and person details</vt:lpstr>
      <vt:lpstr>Structured interview</vt:lpstr>
      <vt:lpstr>Competency based Interview </vt:lpstr>
      <vt:lpstr>Panel interview</vt:lpstr>
      <vt:lpstr>Questioning Techniques</vt:lpstr>
      <vt:lpstr>Face-to-Face Interview </vt:lpstr>
      <vt:lpstr>Online Interview </vt:lpstr>
      <vt:lpstr>Comparison Table </vt:lpstr>
      <vt:lpstr>Final thoughts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Sarmad Munir (2412873)</dc:creator>
  <cp:lastModifiedBy>Sarmad Munir (2412873)</cp:lastModifiedBy>
  <cp:revision>1</cp:revision>
  <dcterms:created xsi:type="dcterms:W3CDTF">2025-10-07T13:30:19Z</dcterms:created>
  <dcterms:modified xsi:type="dcterms:W3CDTF">2025-10-09T09:49:01Z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