
<file path=[Content_Types].xml><?xml version="1.0" encoding="utf-8"?>
<Types xmlns="http://schemas.openxmlformats.org/package/2006/content-types">
  <Default Extension="jpeg" ContentType="image/jpeg"/>
  <Default Extension="m4a" ContentType="audio/mp4"/>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4"/>
  </p:sldMasterIdLst>
  <p:notesMasterIdLst>
    <p:notesMasterId r:id="rId15"/>
  </p:notesMasterIdLst>
  <p:handoutMasterIdLst>
    <p:handoutMasterId r:id="rId16"/>
  </p:handoutMasterIdLst>
  <p:sldIdLst>
    <p:sldId id="1519" r:id="rId5"/>
    <p:sldId id="1527" r:id="rId6"/>
    <p:sldId id="1520" r:id="rId7"/>
    <p:sldId id="1525" r:id="rId8"/>
    <p:sldId id="1532" r:id="rId9"/>
    <p:sldId id="1530" r:id="rId10"/>
    <p:sldId id="1529" r:id="rId11"/>
    <p:sldId id="1533" r:id="rId12"/>
    <p:sldId id="1531" r:id="rId13"/>
    <p:sldId id="152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DF4CBE-3D1C-F132-CF4A-35BCD4AFA384}" v="3" dt="2026-05-14T17:09:22.551"/>
    <p1510:client id="{772E869A-B0AB-B28C-4D53-143593D46DBB}" v="33" dt="2026-05-14T19:38:00.965"/>
    <p1510:client id="{81D0CAA7-F807-537A-488B-889626033BEF}" v="42" dt="2026-05-14T16:18:01.941"/>
    <p1510:client id="{D6EC3AAE-7285-F691-0A0E-6C698C40557D}" v="33" dt="2026-05-14T18:34:17.759"/>
    <p1510:client id="{F051D516-A816-4923-B7A1-835CA8185B20}" v="1214" dt="2026-05-13T16:23:30.771"/>
    <p1510:client id="{FA15FDB2-9961-4364-15A3-DEBA68D39DC9}" v="105" dt="2026-05-14T18:17:19.192"/>
  </p1510:revLst>
</p1510:revInfo>
</file>

<file path=ppt/tableStyles.xml><?xml version="1.0" encoding="utf-8"?>
<a:tblStyleLst xmlns:a="http://schemas.openxmlformats.org/drawingml/2006/main" def="{5940675A-B579-460E-94D1-54222C63F5D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ack Cleaver (2502510)" userId="S::2502510@student.uwtsd.ac.uk::37515469-fed7-4f0d-a814-ab1ff3738c15" providerId="AD" clId="Web-{912DCD41-EE68-A003-D773-94C83D312740}"/>
    <pc:docChg chg="modSld">
      <pc:chgData name="Zack Cleaver (2502510)" userId="S::2502510@student.uwtsd.ac.uk::37515469-fed7-4f0d-a814-ab1ff3738c15" providerId="AD" clId="Web-{912DCD41-EE68-A003-D773-94C83D312740}" dt="2026-05-12T13:41:26.732" v="13" actId="14100"/>
      <pc:docMkLst>
        <pc:docMk/>
      </pc:docMkLst>
      <pc:sldChg chg="modSp">
        <pc:chgData name="Zack Cleaver (2502510)" userId="S::2502510@student.uwtsd.ac.uk::37515469-fed7-4f0d-a814-ab1ff3738c15" providerId="AD" clId="Web-{912DCD41-EE68-A003-D773-94C83D312740}" dt="2026-05-12T13:41:26.732" v="13" actId="14100"/>
        <pc:sldMkLst>
          <pc:docMk/>
          <pc:sldMk cId="3664579516" sldId="1520"/>
        </pc:sldMkLst>
        <pc:spChg chg="mod">
          <ac:chgData name="Zack Cleaver (2502510)" userId="S::2502510@student.uwtsd.ac.uk::37515469-fed7-4f0d-a814-ab1ff3738c15" providerId="AD" clId="Web-{912DCD41-EE68-A003-D773-94C83D312740}" dt="2026-05-12T13:41:26.732" v="13" actId="14100"/>
          <ac:spMkLst>
            <pc:docMk/>
            <pc:sldMk cId="3664579516" sldId="1520"/>
            <ac:spMk id="3" creationId="{638ACC6B-C7FD-0935-2022-57CCC9D64B5D}"/>
          </ac:spMkLst>
        </pc:spChg>
      </pc:sldChg>
    </pc:docChg>
  </pc:docChgLst>
  <pc:docChgLst>
    <pc:chgData name="Zack Cleaver (2502510)" userId="S::2502510@student.uwtsd.ac.uk::37515469-fed7-4f0d-a814-ab1ff3738c15" providerId="AD" clId="Web-{772E869A-B0AB-B28C-4D53-143593D46DBB}"/>
    <pc:docChg chg="modSld">
      <pc:chgData name="Zack Cleaver (2502510)" userId="S::2502510@student.uwtsd.ac.uk::37515469-fed7-4f0d-a814-ab1ff3738c15" providerId="AD" clId="Web-{772E869A-B0AB-B28C-4D53-143593D46DBB}" dt="2026-05-14T19:38:00.965" v="48" actId="1076"/>
      <pc:docMkLst>
        <pc:docMk/>
      </pc:docMkLst>
      <pc:sldChg chg="addSp modSp modMedia addAnim">
        <pc:chgData name="Zack Cleaver (2502510)" userId="S::2502510@student.uwtsd.ac.uk::37515469-fed7-4f0d-a814-ab1ff3738c15" providerId="AD" clId="Web-{772E869A-B0AB-B28C-4D53-143593D46DBB}" dt="2026-05-14T19:28:54.897" v="16" actId="1076"/>
        <pc:sldMkLst>
          <pc:docMk/>
          <pc:sldMk cId="396911713" sldId="1519"/>
        </pc:sldMkLst>
        <pc:picChg chg="add mod">
          <ac:chgData name="Zack Cleaver (2502510)" userId="S::2502510@student.uwtsd.ac.uk::37515469-fed7-4f0d-a814-ab1ff3738c15" providerId="AD" clId="Web-{772E869A-B0AB-B28C-4D53-143593D46DBB}" dt="2026-05-14T19:28:54.897" v="16" actId="1076"/>
          <ac:picMkLst>
            <pc:docMk/>
            <pc:sldMk cId="396911713" sldId="1519"/>
            <ac:picMk id="2" creationId="{C448365E-42BC-F1A9-CC47-F5EEABDC1585}"/>
          </ac:picMkLst>
        </pc:picChg>
      </pc:sldChg>
      <pc:sldChg chg="modSp">
        <pc:chgData name="Zack Cleaver (2502510)" userId="S::2502510@student.uwtsd.ac.uk::37515469-fed7-4f0d-a814-ab1ff3738c15" providerId="AD" clId="Web-{772E869A-B0AB-B28C-4D53-143593D46DBB}" dt="2026-05-14T19:03:26.772" v="13" actId="20577"/>
        <pc:sldMkLst>
          <pc:docMk/>
          <pc:sldMk cId="3664579516" sldId="1520"/>
        </pc:sldMkLst>
        <pc:spChg chg="mod">
          <ac:chgData name="Zack Cleaver (2502510)" userId="S::2502510@student.uwtsd.ac.uk::37515469-fed7-4f0d-a814-ab1ff3738c15" providerId="AD" clId="Web-{772E869A-B0AB-B28C-4D53-143593D46DBB}" dt="2026-05-14T19:03:26.772" v="13" actId="20577"/>
          <ac:spMkLst>
            <pc:docMk/>
            <pc:sldMk cId="3664579516" sldId="1520"/>
            <ac:spMk id="3" creationId="{638ACC6B-C7FD-0935-2022-57CCC9D64B5D}"/>
          </ac:spMkLst>
        </pc:spChg>
      </pc:sldChg>
      <pc:sldChg chg="addSp modSp modMedia addAnim modNotes">
        <pc:chgData name="Zack Cleaver (2502510)" userId="S::2502510@student.uwtsd.ac.uk::37515469-fed7-4f0d-a814-ab1ff3738c15" providerId="AD" clId="Web-{772E869A-B0AB-B28C-4D53-143593D46DBB}" dt="2026-05-14T19:30:37.588" v="33" actId="14100"/>
        <pc:sldMkLst>
          <pc:docMk/>
          <pc:sldMk cId="878240377" sldId="1525"/>
        </pc:sldMkLst>
        <pc:picChg chg="add mod">
          <ac:chgData name="Zack Cleaver (2502510)" userId="S::2502510@student.uwtsd.ac.uk::37515469-fed7-4f0d-a814-ab1ff3738c15" providerId="AD" clId="Web-{772E869A-B0AB-B28C-4D53-143593D46DBB}" dt="2026-05-14T19:30:37.588" v="33" actId="14100"/>
          <ac:picMkLst>
            <pc:docMk/>
            <pc:sldMk cId="878240377" sldId="1525"/>
            <ac:picMk id="4" creationId="{0C0A4725-6247-E83C-7683-CC4573DA00E4}"/>
          </ac:picMkLst>
        </pc:picChg>
        <pc:picChg chg="mod">
          <ac:chgData name="Zack Cleaver (2502510)" userId="S::2502510@student.uwtsd.ac.uk::37515469-fed7-4f0d-a814-ab1ff3738c15" providerId="AD" clId="Web-{772E869A-B0AB-B28C-4D53-143593D46DBB}" dt="2026-05-14T19:30:24.572" v="30" actId="1076"/>
          <ac:picMkLst>
            <pc:docMk/>
            <pc:sldMk cId="878240377" sldId="1525"/>
            <ac:picMk id="5" creationId="{198B64E1-DAF2-3B90-1052-B8DF856A4FB8}"/>
          </ac:picMkLst>
        </pc:picChg>
        <pc:picChg chg="mod">
          <ac:chgData name="Zack Cleaver (2502510)" userId="S::2502510@student.uwtsd.ac.uk::37515469-fed7-4f0d-a814-ab1ff3738c15" providerId="AD" clId="Web-{772E869A-B0AB-B28C-4D53-143593D46DBB}" dt="2026-05-14T19:30:27.838" v="31" actId="1076"/>
          <ac:picMkLst>
            <pc:docMk/>
            <pc:sldMk cId="878240377" sldId="1525"/>
            <ac:picMk id="6" creationId="{C9F36E4D-947D-FDEC-D639-0F07C6B4C70C}"/>
          </ac:picMkLst>
        </pc:picChg>
      </pc:sldChg>
      <pc:sldChg chg="addSp modSp modMedia addAnim">
        <pc:chgData name="Zack Cleaver (2502510)" userId="S::2502510@student.uwtsd.ac.uk::37515469-fed7-4f0d-a814-ab1ff3738c15" providerId="AD" clId="Web-{772E869A-B0AB-B28C-4D53-143593D46DBB}" dt="2026-05-14T19:29:20.429" v="21" actId="1076"/>
        <pc:sldMkLst>
          <pc:docMk/>
          <pc:sldMk cId="4040942626" sldId="1527"/>
        </pc:sldMkLst>
        <pc:spChg chg="mod">
          <ac:chgData name="Zack Cleaver (2502510)" userId="S::2502510@student.uwtsd.ac.uk::37515469-fed7-4f0d-a814-ab1ff3738c15" providerId="AD" clId="Web-{772E869A-B0AB-B28C-4D53-143593D46DBB}" dt="2026-05-14T19:29:03.100" v="19" actId="20577"/>
          <ac:spMkLst>
            <pc:docMk/>
            <pc:sldMk cId="4040942626" sldId="1527"/>
            <ac:spMk id="2" creationId="{DB2E0BAB-082B-A0CB-1C98-488B42C5CD38}"/>
          </ac:spMkLst>
        </pc:spChg>
        <pc:picChg chg="add mod">
          <ac:chgData name="Zack Cleaver (2502510)" userId="S::2502510@student.uwtsd.ac.uk::37515469-fed7-4f0d-a814-ab1ff3738c15" providerId="AD" clId="Web-{772E869A-B0AB-B28C-4D53-143593D46DBB}" dt="2026-05-14T19:29:20.429" v="21" actId="1076"/>
          <ac:picMkLst>
            <pc:docMk/>
            <pc:sldMk cId="4040942626" sldId="1527"/>
            <ac:picMk id="4" creationId="{AC6B61CC-241C-F450-A92F-11F4EC3B5C33}"/>
          </ac:picMkLst>
        </pc:picChg>
      </pc:sldChg>
      <pc:sldChg chg="addSp modSp modMedia addAnim">
        <pc:chgData name="Zack Cleaver (2502510)" userId="S::2502510@student.uwtsd.ac.uk::37515469-fed7-4f0d-a814-ab1ff3738c15" providerId="AD" clId="Web-{772E869A-B0AB-B28C-4D53-143593D46DBB}" dt="2026-05-14T19:32:21.030" v="43" actId="1076"/>
        <pc:sldMkLst>
          <pc:docMk/>
          <pc:sldMk cId="4067226086" sldId="1529"/>
        </pc:sldMkLst>
        <pc:picChg chg="add mod">
          <ac:chgData name="Zack Cleaver (2502510)" userId="S::2502510@student.uwtsd.ac.uk::37515469-fed7-4f0d-a814-ab1ff3738c15" providerId="AD" clId="Web-{772E869A-B0AB-B28C-4D53-143593D46DBB}" dt="2026-05-14T19:32:21.030" v="43" actId="1076"/>
          <ac:picMkLst>
            <pc:docMk/>
            <pc:sldMk cId="4067226086" sldId="1529"/>
            <ac:picMk id="4" creationId="{EC50B1A0-1FC4-66AF-2BE1-011CCF230A52}"/>
          </ac:picMkLst>
        </pc:picChg>
      </pc:sldChg>
      <pc:sldChg chg="addSp modSp modMedia addAnim modNotes">
        <pc:chgData name="Zack Cleaver (2502510)" userId="S::2502510@student.uwtsd.ac.uk::37515469-fed7-4f0d-a814-ab1ff3738c15" providerId="AD" clId="Web-{772E869A-B0AB-B28C-4D53-143593D46DBB}" dt="2026-05-14T19:31:53.466" v="41" actId="1076"/>
        <pc:sldMkLst>
          <pc:docMk/>
          <pc:sldMk cId="3737123927" sldId="1530"/>
        </pc:sldMkLst>
        <pc:picChg chg="add mod">
          <ac:chgData name="Zack Cleaver (2502510)" userId="S::2502510@student.uwtsd.ac.uk::37515469-fed7-4f0d-a814-ab1ff3738c15" providerId="AD" clId="Web-{772E869A-B0AB-B28C-4D53-143593D46DBB}" dt="2026-05-14T19:31:53.466" v="41" actId="1076"/>
          <ac:picMkLst>
            <pc:docMk/>
            <pc:sldMk cId="3737123927" sldId="1530"/>
            <ac:picMk id="4" creationId="{EB4B1C0A-F3D4-9F5F-CD2A-3CFE300AD37F}"/>
          </ac:picMkLst>
        </pc:picChg>
      </pc:sldChg>
      <pc:sldChg chg="addSp modSp modMedia addAnim modNotes">
        <pc:chgData name="Zack Cleaver (2502510)" userId="S::2502510@student.uwtsd.ac.uk::37515469-fed7-4f0d-a814-ab1ff3738c15" providerId="AD" clId="Web-{772E869A-B0AB-B28C-4D53-143593D46DBB}" dt="2026-05-14T19:31:24.590" v="39"/>
        <pc:sldMkLst>
          <pc:docMk/>
          <pc:sldMk cId="512578542" sldId="1532"/>
        </pc:sldMkLst>
        <pc:picChg chg="mod">
          <ac:chgData name="Zack Cleaver (2502510)" userId="S::2502510@student.uwtsd.ac.uk::37515469-fed7-4f0d-a814-ab1ff3738c15" providerId="AD" clId="Web-{772E869A-B0AB-B28C-4D53-143593D46DBB}" dt="2026-05-14T19:31:08.839" v="37" actId="1076"/>
          <ac:picMkLst>
            <pc:docMk/>
            <pc:sldMk cId="512578542" sldId="1532"/>
            <ac:picMk id="3" creationId="{73917E2C-5618-454D-DCDF-FD0E7274A9A0}"/>
          </ac:picMkLst>
        </pc:picChg>
        <pc:picChg chg="mod">
          <ac:chgData name="Zack Cleaver (2502510)" userId="S::2502510@student.uwtsd.ac.uk::37515469-fed7-4f0d-a814-ab1ff3738c15" providerId="AD" clId="Web-{772E869A-B0AB-B28C-4D53-143593D46DBB}" dt="2026-05-14T19:31:11.418" v="38" actId="1076"/>
          <ac:picMkLst>
            <pc:docMk/>
            <pc:sldMk cId="512578542" sldId="1532"/>
            <ac:picMk id="4" creationId="{1989D258-14F7-3364-C26E-64F34A41314E}"/>
          </ac:picMkLst>
        </pc:picChg>
        <pc:picChg chg="add mod">
          <ac:chgData name="Zack Cleaver (2502510)" userId="S::2502510@student.uwtsd.ac.uk::37515469-fed7-4f0d-a814-ab1ff3738c15" providerId="AD" clId="Web-{772E869A-B0AB-B28C-4D53-143593D46DBB}" dt="2026-05-14T19:31:24.590" v="39"/>
          <ac:picMkLst>
            <pc:docMk/>
            <pc:sldMk cId="512578542" sldId="1532"/>
            <ac:picMk id="6" creationId="{D5919851-96C7-F869-7187-3775DDE8BFAE}"/>
          </ac:picMkLst>
        </pc:picChg>
      </pc:sldChg>
      <pc:sldChg chg="addSp modSp modMedia addAnim modNotes">
        <pc:chgData name="Zack Cleaver (2502510)" userId="S::2502510@student.uwtsd.ac.uk::37515469-fed7-4f0d-a814-ab1ff3738c15" providerId="AD" clId="Web-{772E869A-B0AB-B28C-4D53-143593D46DBB}" dt="2026-05-14T19:38:00.965" v="48" actId="1076"/>
        <pc:sldMkLst>
          <pc:docMk/>
          <pc:sldMk cId="2647426210" sldId="1533"/>
        </pc:sldMkLst>
        <pc:picChg chg="add mod">
          <ac:chgData name="Zack Cleaver (2502510)" userId="S::2502510@student.uwtsd.ac.uk::37515469-fed7-4f0d-a814-ab1ff3738c15" providerId="AD" clId="Web-{772E869A-B0AB-B28C-4D53-143593D46DBB}" dt="2026-05-14T19:38:00.965" v="48" actId="1076"/>
          <ac:picMkLst>
            <pc:docMk/>
            <pc:sldMk cId="2647426210" sldId="1533"/>
            <ac:picMk id="4" creationId="{6E7AAE14-3694-0FEC-4741-34837B38C866}"/>
          </ac:picMkLst>
        </pc:picChg>
      </pc:sldChg>
    </pc:docChg>
  </pc:docChgLst>
  <pc:docChgLst>
    <pc:chgData name="Zack Cleaver (2502510)" userId="S::2502510@student.uwtsd.ac.uk::37515469-fed7-4f0d-a814-ab1ff3738c15" providerId="AD" clId="Web-{47DF4CBE-3D1C-F132-CF4A-35BCD4AFA384}"/>
    <pc:docChg chg="modSld">
      <pc:chgData name="Zack Cleaver (2502510)" userId="S::2502510@student.uwtsd.ac.uk::37515469-fed7-4f0d-a814-ab1ff3738c15" providerId="AD" clId="Web-{47DF4CBE-3D1C-F132-CF4A-35BCD4AFA384}" dt="2026-05-14T17:09:22.551" v="1" actId="14100"/>
      <pc:docMkLst>
        <pc:docMk/>
      </pc:docMkLst>
      <pc:sldChg chg="modSp">
        <pc:chgData name="Zack Cleaver (2502510)" userId="S::2502510@student.uwtsd.ac.uk::37515469-fed7-4f0d-a814-ab1ff3738c15" providerId="AD" clId="Web-{47DF4CBE-3D1C-F132-CF4A-35BCD4AFA384}" dt="2026-05-14T17:07:07.110" v="0" actId="14100"/>
        <pc:sldMkLst>
          <pc:docMk/>
          <pc:sldMk cId="4040942626" sldId="1527"/>
        </pc:sldMkLst>
        <pc:spChg chg="mod">
          <ac:chgData name="Zack Cleaver (2502510)" userId="S::2502510@student.uwtsd.ac.uk::37515469-fed7-4f0d-a814-ab1ff3738c15" providerId="AD" clId="Web-{47DF4CBE-3D1C-F132-CF4A-35BCD4AFA384}" dt="2026-05-14T17:07:07.110" v="0" actId="14100"/>
          <ac:spMkLst>
            <pc:docMk/>
            <pc:sldMk cId="4040942626" sldId="1527"/>
            <ac:spMk id="3" creationId="{B86B23E2-21D2-D234-346E-2771B479CA7A}"/>
          </ac:spMkLst>
        </pc:spChg>
      </pc:sldChg>
      <pc:sldChg chg="modSp">
        <pc:chgData name="Zack Cleaver (2502510)" userId="S::2502510@student.uwtsd.ac.uk::37515469-fed7-4f0d-a814-ab1ff3738c15" providerId="AD" clId="Web-{47DF4CBE-3D1C-F132-CF4A-35BCD4AFA384}" dt="2026-05-14T17:09:22.551" v="1" actId="14100"/>
        <pc:sldMkLst>
          <pc:docMk/>
          <pc:sldMk cId="3737123927" sldId="1530"/>
        </pc:sldMkLst>
        <pc:spChg chg="mod">
          <ac:chgData name="Zack Cleaver (2502510)" userId="S::2502510@student.uwtsd.ac.uk::37515469-fed7-4f0d-a814-ab1ff3738c15" providerId="AD" clId="Web-{47DF4CBE-3D1C-F132-CF4A-35BCD4AFA384}" dt="2026-05-14T17:09:22.551" v="1" actId="14100"/>
          <ac:spMkLst>
            <pc:docMk/>
            <pc:sldMk cId="3737123927" sldId="1530"/>
            <ac:spMk id="3" creationId="{EDE23FDB-2191-B48D-97EF-877F23D5C28A}"/>
          </ac:spMkLst>
        </pc:spChg>
      </pc:sldChg>
    </pc:docChg>
  </pc:docChgLst>
  <pc:docChgLst>
    <pc:chgData name="Zack Cleaver (2502510)" userId="S::2502510@student.uwtsd.ac.uk::37515469-fed7-4f0d-a814-ab1ff3738c15" providerId="AD" clId="Web-{F051D516-A816-4923-B7A1-835CA8185B20}"/>
    <pc:docChg chg="addSld delSld modSld sldOrd">
      <pc:chgData name="Zack Cleaver (2502510)" userId="S::2502510@student.uwtsd.ac.uk::37515469-fed7-4f0d-a814-ab1ff3738c15" providerId="AD" clId="Web-{F051D516-A816-4923-B7A1-835CA8185B20}" dt="2026-05-13T16:23:30.771" v="905" actId="20577"/>
      <pc:docMkLst>
        <pc:docMk/>
      </pc:docMkLst>
      <pc:sldChg chg="delSp modSp del">
        <pc:chgData name="Zack Cleaver (2502510)" userId="S::2502510@student.uwtsd.ac.uk::37515469-fed7-4f0d-a814-ab1ff3738c15" providerId="AD" clId="Web-{F051D516-A816-4923-B7A1-835CA8185B20}" dt="2026-05-13T13:13:50.620" v="362"/>
        <pc:sldMkLst>
          <pc:docMk/>
          <pc:sldMk cId="1751885377" sldId="1499"/>
        </pc:sldMkLst>
        <pc:spChg chg="mod">
          <ac:chgData name="Zack Cleaver (2502510)" userId="S::2502510@student.uwtsd.ac.uk::37515469-fed7-4f0d-a814-ab1ff3738c15" providerId="AD" clId="Web-{F051D516-A816-4923-B7A1-835CA8185B20}" dt="2026-05-13T13:00:43.224" v="178" actId="20577"/>
          <ac:spMkLst>
            <pc:docMk/>
            <pc:sldMk cId="1751885377" sldId="1499"/>
            <ac:spMk id="2" creationId="{1ECC7084-C959-6935-0D99-455326A78F99}"/>
          </ac:spMkLst>
        </pc:spChg>
        <pc:spChg chg="mod">
          <ac:chgData name="Zack Cleaver (2502510)" userId="S::2502510@student.uwtsd.ac.uk::37515469-fed7-4f0d-a814-ab1ff3738c15" providerId="AD" clId="Web-{F051D516-A816-4923-B7A1-835CA8185B20}" dt="2026-05-13T13:00:49.599" v="180" actId="20577"/>
          <ac:spMkLst>
            <pc:docMk/>
            <pc:sldMk cId="1751885377" sldId="1499"/>
            <ac:spMk id="3" creationId="{D7C45172-0BBA-147C-A21A-940F4FA0B49E}"/>
          </ac:spMkLst>
        </pc:spChg>
        <pc:spChg chg="del mod">
          <ac:chgData name="Zack Cleaver (2502510)" userId="S::2502510@student.uwtsd.ac.uk::37515469-fed7-4f0d-a814-ab1ff3738c15" providerId="AD" clId="Web-{F051D516-A816-4923-B7A1-835CA8185B20}" dt="2026-05-13T13:00:32.958" v="174"/>
          <ac:spMkLst>
            <pc:docMk/>
            <pc:sldMk cId="1751885377" sldId="1499"/>
            <ac:spMk id="5" creationId="{9A340D06-AB75-4080-9D7B-677481A7C5E0}"/>
          </ac:spMkLst>
        </pc:spChg>
      </pc:sldChg>
      <pc:sldChg chg="del">
        <pc:chgData name="Zack Cleaver (2502510)" userId="S::2502510@student.uwtsd.ac.uk::37515469-fed7-4f0d-a814-ab1ff3738c15" providerId="AD" clId="Web-{F051D516-A816-4923-B7A1-835CA8185B20}" dt="2026-05-13T12:58:44.643" v="138"/>
        <pc:sldMkLst>
          <pc:docMk/>
          <pc:sldMk cId="1858387724" sldId="1502"/>
        </pc:sldMkLst>
      </pc:sldChg>
      <pc:sldChg chg="del">
        <pc:chgData name="Zack Cleaver (2502510)" userId="S::2502510@student.uwtsd.ac.uk::37515469-fed7-4f0d-a814-ab1ff3738c15" providerId="AD" clId="Web-{F051D516-A816-4923-B7A1-835CA8185B20}" dt="2026-05-13T12:58:25.455" v="132"/>
        <pc:sldMkLst>
          <pc:docMk/>
          <pc:sldMk cId="2236553916" sldId="1511"/>
        </pc:sldMkLst>
      </pc:sldChg>
      <pc:sldChg chg="del">
        <pc:chgData name="Zack Cleaver (2502510)" userId="S::2502510@student.uwtsd.ac.uk::37515469-fed7-4f0d-a814-ab1ff3738c15" providerId="AD" clId="Web-{F051D516-A816-4923-B7A1-835CA8185B20}" dt="2026-05-13T12:58:21.924" v="131"/>
        <pc:sldMkLst>
          <pc:docMk/>
          <pc:sldMk cId="3272732094" sldId="1512"/>
        </pc:sldMkLst>
      </pc:sldChg>
      <pc:sldChg chg="del">
        <pc:chgData name="Zack Cleaver (2502510)" userId="S::2502510@student.uwtsd.ac.uk::37515469-fed7-4f0d-a814-ab1ff3738c15" providerId="AD" clId="Web-{F051D516-A816-4923-B7A1-835CA8185B20}" dt="2026-05-13T12:58:39.237" v="136"/>
        <pc:sldMkLst>
          <pc:docMk/>
          <pc:sldMk cId="3408536552" sldId="1515"/>
        </pc:sldMkLst>
      </pc:sldChg>
      <pc:sldChg chg="del">
        <pc:chgData name="Zack Cleaver (2502510)" userId="S::2502510@student.uwtsd.ac.uk::37515469-fed7-4f0d-a814-ab1ff3738c15" providerId="AD" clId="Web-{F051D516-A816-4923-B7A1-835CA8185B20}" dt="2026-05-13T12:58:31.830" v="134"/>
        <pc:sldMkLst>
          <pc:docMk/>
          <pc:sldMk cId="2123826751" sldId="1517"/>
        </pc:sldMkLst>
      </pc:sldChg>
      <pc:sldChg chg="modSp modTransition">
        <pc:chgData name="Zack Cleaver (2502510)" userId="S::2502510@student.uwtsd.ac.uk::37515469-fed7-4f0d-a814-ab1ff3738c15" providerId="AD" clId="Web-{F051D516-A816-4923-B7A1-835CA8185B20}" dt="2026-05-13T16:23:30.771" v="905" actId="20577"/>
        <pc:sldMkLst>
          <pc:docMk/>
          <pc:sldMk cId="396911713" sldId="1519"/>
        </pc:sldMkLst>
        <pc:spChg chg="mod">
          <ac:chgData name="Zack Cleaver (2502510)" userId="S::2502510@student.uwtsd.ac.uk::37515469-fed7-4f0d-a814-ab1ff3738c15" providerId="AD" clId="Web-{F051D516-A816-4923-B7A1-835CA8185B20}" dt="2026-05-13T15:03:11.988" v="742" actId="1076"/>
          <ac:spMkLst>
            <pc:docMk/>
            <pc:sldMk cId="396911713" sldId="1519"/>
            <ac:spMk id="5" creationId="{B2608C23-AAC7-24F5-F2C0-159F3F981C2A}"/>
          </ac:spMkLst>
        </pc:spChg>
        <pc:spChg chg="mod">
          <ac:chgData name="Zack Cleaver (2502510)" userId="S::2502510@student.uwtsd.ac.uk::37515469-fed7-4f0d-a814-ab1ff3738c15" providerId="AD" clId="Web-{F051D516-A816-4923-B7A1-835CA8185B20}" dt="2026-05-13T16:23:30.771" v="905" actId="20577"/>
          <ac:spMkLst>
            <pc:docMk/>
            <pc:sldMk cId="396911713" sldId="1519"/>
            <ac:spMk id="6" creationId="{BDE37C8C-B9EB-77D8-9402-9E66A29BE49B}"/>
          </ac:spMkLst>
        </pc:spChg>
      </pc:sldChg>
      <pc:sldChg chg="modSp modTransition">
        <pc:chgData name="Zack Cleaver (2502510)" userId="S::2502510@student.uwtsd.ac.uk::37515469-fed7-4f0d-a814-ab1ff3738c15" providerId="AD" clId="Web-{F051D516-A816-4923-B7A1-835CA8185B20}" dt="2026-05-13T13:49:17.563" v="579" actId="20577"/>
        <pc:sldMkLst>
          <pc:docMk/>
          <pc:sldMk cId="3664579516" sldId="1520"/>
        </pc:sldMkLst>
        <pc:spChg chg="mod">
          <ac:chgData name="Zack Cleaver (2502510)" userId="S::2502510@student.uwtsd.ac.uk::37515469-fed7-4f0d-a814-ab1ff3738c15" providerId="AD" clId="Web-{F051D516-A816-4923-B7A1-835CA8185B20}" dt="2026-05-13T13:49:17.563" v="579" actId="20577"/>
          <ac:spMkLst>
            <pc:docMk/>
            <pc:sldMk cId="3664579516" sldId="1520"/>
            <ac:spMk id="2" creationId="{ABCB9519-237E-F154-0775-DC5A3CDF75BA}"/>
          </ac:spMkLst>
        </pc:spChg>
      </pc:sldChg>
      <pc:sldChg chg="del">
        <pc:chgData name="Zack Cleaver (2502510)" userId="S::2502510@student.uwtsd.ac.uk::37515469-fed7-4f0d-a814-ab1ff3738c15" providerId="AD" clId="Web-{F051D516-A816-4923-B7A1-835CA8185B20}" dt="2026-05-13T12:58:35.268" v="135"/>
        <pc:sldMkLst>
          <pc:docMk/>
          <pc:sldMk cId="848145152" sldId="1521"/>
        </pc:sldMkLst>
      </pc:sldChg>
      <pc:sldChg chg="del">
        <pc:chgData name="Zack Cleaver (2502510)" userId="S::2502510@student.uwtsd.ac.uk::37515469-fed7-4f0d-a814-ab1ff3738c15" providerId="AD" clId="Web-{F051D516-A816-4923-B7A1-835CA8185B20}" dt="2026-05-13T12:58:28.893" v="133"/>
        <pc:sldMkLst>
          <pc:docMk/>
          <pc:sldMk cId="834862053" sldId="1522"/>
        </pc:sldMkLst>
      </pc:sldChg>
      <pc:sldChg chg="del">
        <pc:chgData name="Zack Cleaver (2502510)" userId="S::2502510@student.uwtsd.ac.uk::37515469-fed7-4f0d-a814-ab1ff3738c15" providerId="AD" clId="Web-{F051D516-A816-4923-B7A1-835CA8185B20}" dt="2026-05-13T12:58:40.549" v="137"/>
        <pc:sldMkLst>
          <pc:docMk/>
          <pc:sldMk cId="1910891657" sldId="1524"/>
        </pc:sldMkLst>
      </pc:sldChg>
      <pc:sldChg chg="addSp delSp modSp new ord modTransition">
        <pc:chgData name="Zack Cleaver (2502510)" userId="S::2502510@student.uwtsd.ac.uk::37515469-fed7-4f0d-a814-ab1ff3738c15" providerId="AD" clId="Web-{F051D516-A816-4923-B7A1-835CA8185B20}" dt="2026-05-13T16:18:49.399" v="896" actId="20577"/>
        <pc:sldMkLst>
          <pc:docMk/>
          <pc:sldMk cId="878240377" sldId="1525"/>
        </pc:sldMkLst>
        <pc:spChg chg="mod">
          <ac:chgData name="Zack Cleaver (2502510)" userId="S::2502510@student.uwtsd.ac.uk::37515469-fed7-4f0d-a814-ab1ff3738c15" providerId="AD" clId="Web-{F051D516-A816-4923-B7A1-835CA8185B20}" dt="2026-05-13T13:49:21.923" v="582" actId="20577"/>
          <ac:spMkLst>
            <pc:docMk/>
            <pc:sldMk cId="878240377" sldId="1525"/>
            <ac:spMk id="2" creationId="{A8106390-2485-C958-9B0F-105F36816795}"/>
          </ac:spMkLst>
        </pc:spChg>
        <pc:spChg chg="add mod">
          <ac:chgData name="Zack Cleaver (2502510)" userId="S::2502510@student.uwtsd.ac.uk::37515469-fed7-4f0d-a814-ab1ff3738c15" providerId="AD" clId="Web-{F051D516-A816-4923-B7A1-835CA8185B20}" dt="2026-05-13T16:18:49.399" v="896" actId="20577"/>
          <ac:spMkLst>
            <pc:docMk/>
            <pc:sldMk cId="878240377" sldId="1525"/>
            <ac:spMk id="3" creationId="{AC31686A-B100-99C5-8CAB-2AB53E8DEBBD}"/>
          </ac:spMkLst>
        </pc:spChg>
        <pc:spChg chg="add del mod">
          <ac:chgData name="Zack Cleaver (2502510)" userId="S::2502510@student.uwtsd.ac.uk::37515469-fed7-4f0d-a814-ab1ff3738c15" providerId="AD" clId="Web-{F051D516-A816-4923-B7A1-835CA8185B20}" dt="2026-05-13T12:28:23.896" v="61"/>
          <ac:spMkLst>
            <pc:docMk/>
            <pc:sldMk cId="878240377" sldId="1525"/>
            <ac:spMk id="6" creationId="{0949ACF2-E07A-421E-E034-0250AFF4CDBD}"/>
          </ac:spMkLst>
        </pc:spChg>
        <pc:picChg chg="add del mod">
          <ac:chgData name="Zack Cleaver (2502510)" userId="S::2502510@student.uwtsd.ac.uk::37515469-fed7-4f0d-a814-ab1ff3738c15" providerId="AD" clId="Web-{F051D516-A816-4923-B7A1-835CA8185B20}" dt="2026-05-13T13:37:40.357" v="475"/>
          <ac:picMkLst>
            <pc:docMk/>
            <pc:sldMk cId="878240377" sldId="1525"/>
            <ac:picMk id="4" creationId="{119009EA-5CAF-4D7E-8F95-57737C9696D3}"/>
          </ac:picMkLst>
        </pc:picChg>
        <pc:picChg chg="add mod modCrop">
          <ac:chgData name="Zack Cleaver (2502510)" userId="S::2502510@student.uwtsd.ac.uk::37515469-fed7-4f0d-a814-ab1ff3738c15" providerId="AD" clId="Web-{F051D516-A816-4923-B7A1-835CA8185B20}" dt="2026-05-13T13:41:27.348" v="513" actId="1076"/>
          <ac:picMkLst>
            <pc:docMk/>
            <pc:sldMk cId="878240377" sldId="1525"/>
            <ac:picMk id="5" creationId="{198B64E1-DAF2-3B90-1052-B8DF856A4FB8}"/>
          </ac:picMkLst>
        </pc:picChg>
        <pc:picChg chg="add mod modCrop">
          <ac:chgData name="Zack Cleaver (2502510)" userId="S::2502510@student.uwtsd.ac.uk::37515469-fed7-4f0d-a814-ab1ff3738c15" providerId="AD" clId="Web-{F051D516-A816-4923-B7A1-835CA8185B20}" dt="2026-05-13T13:40:50.941" v="511" actId="1076"/>
          <ac:picMkLst>
            <pc:docMk/>
            <pc:sldMk cId="878240377" sldId="1525"/>
            <ac:picMk id="6" creationId="{C9F36E4D-947D-FDEC-D639-0F07C6B4C70C}"/>
          </ac:picMkLst>
        </pc:picChg>
      </pc:sldChg>
      <pc:sldChg chg="addSp modSp new modTransition">
        <pc:chgData name="Zack Cleaver (2502510)" userId="S::2502510@student.uwtsd.ac.uk::37515469-fed7-4f0d-a814-ab1ff3738c15" providerId="AD" clId="Web-{F051D516-A816-4923-B7A1-835CA8185B20}" dt="2026-05-13T13:49:44.316" v="592" actId="20577"/>
        <pc:sldMkLst>
          <pc:docMk/>
          <pc:sldMk cId="299963130" sldId="1526"/>
        </pc:sldMkLst>
        <pc:spChg chg="mod">
          <ac:chgData name="Zack Cleaver (2502510)" userId="S::2502510@student.uwtsd.ac.uk::37515469-fed7-4f0d-a814-ab1ff3738c15" providerId="AD" clId="Web-{F051D516-A816-4923-B7A1-835CA8185B20}" dt="2026-05-13T13:49:44.316" v="592" actId="20577"/>
          <ac:spMkLst>
            <pc:docMk/>
            <pc:sldMk cId="299963130" sldId="1526"/>
            <ac:spMk id="2" creationId="{636D43A1-9752-44E6-A8D2-252C8595B207}"/>
          </ac:spMkLst>
        </pc:spChg>
        <pc:spChg chg="add mod">
          <ac:chgData name="Zack Cleaver (2502510)" userId="S::2502510@student.uwtsd.ac.uk::37515469-fed7-4f0d-a814-ab1ff3738c15" providerId="AD" clId="Web-{F051D516-A816-4923-B7A1-835CA8185B20}" dt="2026-05-13T13:01:00.849" v="181" actId="1076"/>
          <ac:spMkLst>
            <pc:docMk/>
            <pc:sldMk cId="299963130" sldId="1526"/>
            <ac:spMk id="3" creationId="{1BA4BD96-A688-8282-15E9-8298FEAF319F}"/>
          </ac:spMkLst>
        </pc:spChg>
      </pc:sldChg>
      <pc:sldChg chg="new del">
        <pc:chgData name="Zack Cleaver (2502510)" userId="S::2502510@student.uwtsd.ac.uk::37515469-fed7-4f0d-a814-ab1ff3738c15" providerId="AD" clId="Web-{F051D516-A816-4923-B7A1-835CA8185B20}" dt="2026-05-13T13:01:38.912" v="183"/>
        <pc:sldMkLst>
          <pc:docMk/>
          <pc:sldMk cId="2062045727" sldId="1527"/>
        </pc:sldMkLst>
      </pc:sldChg>
      <pc:sldChg chg="addSp modSp new ord modTransition">
        <pc:chgData name="Zack Cleaver (2502510)" userId="S::2502510@student.uwtsd.ac.uk::37515469-fed7-4f0d-a814-ab1ff3738c15" providerId="AD" clId="Web-{F051D516-A816-4923-B7A1-835CA8185B20}" dt="2026-05-13T16:17:39.554" v="889" actId="20577"/>
        <pc:sldMkLst>
          <pc:docMk/>
          <pc:sldMk cId="4040942626" sldId="1527"/>
        </pc:sldMkLst>
        <pc:spChg chg="mod">
          <ac:chgData name="Zack Cleaver (2502510)" userId="S::2502510@student.uwtsd.ac.uk::37515469-fed7-4f0d-a814-ab1ff3738c15" providerId="AD" clId="Web-{F051D516-A816-4923-B7A1-835CA8185B20}" dt="2026-05-13T13:47:52.312" v="569" actId="20577"/>
          <ac:spMkLst>
            <pc:docMk/>
            <pc:sldMk cId="4040942626" sldId="1527"/>
            <ac:spMk id="2" creationId="{DB2E0BAB-082B-A0CB-1C98-488B42C5CD38}"/>
          </ac:spMkLst>
        </pc:spChg>
        <pc:spChg chg="add mod">
          <ac:chgData name="Zack Cleaver (2502510)" userId="S::2502510@student.uwtsd.ac.uk::37515469-fed7-4f0d-a814-ab1ff3738c15" providerId="AD" clId="Web-{F051D516-A816-4923-B7A1-835CA8185B20}" dt="2026-05-13T16:17:39.554" v="889" actId="20577"/>
          <ac:spMkLst>
            <pc:docMk/>
            <pc:sldMk cId="4040942626" sldId="1527"/>
            <ac:spMk id="3" creationId="{B86B23E2-21D2-D234-346E-2771B479CA7A}"/>
          </ac:spMkLst>
        </pc:spChg>
      </pc:sldChg>
      <pc:sldChg chg="modSp new del">
        <pc:chgData name="Zack Cleaver (2502510)" userId="S::2502510@student.uwtsd.ac.uk::37515469-fed7-4f0d-a814-ab1ff3738c15" providerId="AD" clId="Web-{F051D516-A816-4923-B7A1-835CA8185B20}" dt="2026-05-13T13:08:33.174" v="292"/>
        <pc:sldMkLst>
          <pc:docMk/>
          <pc:sldMk cId="3784812136" sldId="1528"/>
        </pc:sldMkLst>
        <pc:spChg chg="mod">
          <ac:chgData name="Zack Cleaver (2502510)" userId="S::2502510@student.uwtsd.ac.uk::37515469-fed7-4f0d-a814-ab1ff3738c15" providerId="AD" clId="Web-{F051D516-A816-4923-B7A1-835CA8185B20}" dt="2026-05-13T13:02:43.820" v="214" actId="1076"/>
          <ac:spMkLst>
            <pc:docMk/>
            <pc:sldMk cId="3784812136" sldId="1528"/>
            <ac:spMk id="2" creationId="{9D17E62C-43F9-B993-D601-5998176C9AC7}"/>
          </ac:spMkLst>
        </pc:spChg>
      </pc:sldChg>
      <pc:sldChg chg="modSp new ord modTransition">
        <pc:chgData name="Zack Cleaver (2502510)" userId="S::2502510@student.uwtsd.ac.uk::37515469-fed7-4f0d-a814-ab1ff3738c15" providerId="AD" clId="Web-{F051D516-A816-4923-B7A1-835CA8185B20}" dt="2026-05-13T15:15:01.195" v="785" actId="20577"/>
        <pc:sldMkLst>
          <pc:docMk/>
          <pc:sldMk cId="4067226086" sldId="1529"/>
        </pc:sldMkLst>
        <pc:spChg chg="mod">
          <ac:chgData name="Zack Cleaver (2502510)" userId="S::2502510@student.uwtsd.ac.uk::37515469-fed7-4f0d-a814-ab1ff3738c15" providerId="AD" clId="Web-{F051D516-A816-4923-B7A1-835CA8185B20}" dt="2026-05-13T15:15:01.195" v="785" actId="20577"/>
          <ac:spMkLst>
            <pc:docMk/>
            <pc:sldMk cId="4067226086" sldId="1529"/>
            <ac:spMk id="2" creationId="{0BD628D5-CBEC-8DF4-CB92-5EA30C4430F9}"/>
          </ac:spMkLst>
        </pc:spChg>
      </pc:sldChg>
      <pc:sldChg chg="new del">
        <pc:chgData name="Zack Cleaver (2502510)" userId="S::2502510@student.uwtsd.ac.uk::37515469-fed7-4f0d-a814-ab1ff3738c15" providerId="AD" clId="Web-{F051D516-A816-4923-B7A1-835CA8185B20}" dt="2026-05-13T13:06:15.216" v="271"/>
        <pc:sldMkLst>
          <pc:docMk/>
          <pc:sldMk cId="2133089861" sldId="1530"/>
        </pc:sldMkLst>
      </pc:sldChg>
      <pc:sldChg chg="delSp modSp new ord modTransition">
        <pc:chgData name="Zack Cleaver (2502510)" userId="S::2502510@student.uwtsd.ac.uk::37515469-fed7-4f0d-a814-ab1ff3738c15" providerId="AD" clId="Web-{F051D516-A816-4923-B7A1-835CA8185B20}" dt="2026-05-13T16:11:07.140" v="834" actId="14100"/>
        <pc:sldMkLst>
          <pc:docMk/>
          <pc:sldMk cId="3737123927" sldId="1530"/>
        </pc:sldMkLst>
        <pc:spChg chg="mod">
          <ac:chgData name="Zack Cleaver (2502510)" userId="S::2502510@student.uwtsd.ac.uk::37515469-fed7-4f0d-a814-ab1ff3738c15" providerId="AD" clId="Web-{F051D516-A816-4923-B7A1-835CA8185B20}" dt="2026-05-13T13:49:31.595" v="586" actId="20577"/>
          <ac:spMkLst>
            <pc:docMk/>
            <pc:sldMk cId="3737123927" sldId="1530"/>
            <ac:spMk id="2" creationId="{6B92D772-858E-6DE6-DCB1-F2D76DF69760}"/>
          </ac:spMkLst>
        </pc:spChg>
        <pc:spChg chg="mod">
          <ac:chgData name="Zack Cleaver (2502510)" userId="S::2502510@student.uwtsd.ac.uk::37515469-fed7-4f0d-a814-ab1ff3738c15" providerId="AD" clId="Web-{F051D516-A816-4923-B7A1-835CA8185B20}" dt="2026-05-13T16:11:07.140" v="834" actId="14100"/>
          <ac:spMkLst>
            <pc:docMk/>
            <pc:sldMk cId="3737123927" sldId="1530"/>
            <ac:spMk id="3" creationId="{EDE23FDB-2191-B48D-97EF-877F23D5C28A}"/>
          </ac:spMkLst>
        </pc:spChg>
        <pc:spChg chg="del">
          <ac:chgData name="Zack Cleaver (2502510)" userId="S::2502510@student.uwtsd.ac.uk::37515469-fed7-4f0d-a814-ab1ff3738c15" providerId="AD" clId="Web-{F051D516-A816-4923-B7A1-835CA8185B20}" dt="2026-05-13T13:07:42.516" v="280"/>
          <ac:spMkLst>
            <pc:docMk/>
            <pc:sldMk cId="3737123927" sldId="1530"/>
            <ac:spMk id="4" creationId="{1F4DEB17-24DA-07A4-CE99-9A93B1BFEDCD}"/>
          </ac:spMkLst>
        </pc:spChg>
      </pc:sldChg>
      <pc:sldChg chg="new del">
        <pc:chgData name="Zack Cleaver (2502510)" userId="S::2502510@student.uwtsd.ac.uk::37515469-fed7-4f0d-a814-ab1ff3738c15" providerId="AD" clId="Web-{F051D516-A816-4923-B7A1-835CA8185B20}" dt="2026-05-13T13:06:05.622" v="270"/>
        <pc:sldMkLst>
          <pc:docMk/>
          <pc:sldMk cId="2455003298" sldId="1531"/>
        </pc:sldMkLst>
      </pc:sldChg>
      <pc:sldChg chg="delSp modSp new ord modTransition">
        <pc:chgData name="Zack Cleaver (2502510)" userId="S::2502510@student.uwtsd.ac.uk::37515469-fed7-4f0d-a814-ab1ff3738c15" providerId="AD" clId="Web-{F051D516-A816-4923-B7A1-835CA8185B20}" dt="2026-05-13T13:49:39.876" v="590" actId="20577"/>
        <pc:sldMkLst>
          <pc:docMk/>
          <pc:sldMk cId="4282432440" sldId="1531"/>
        </pc:sldMkLst>
        <pc:spChg chg="mod">
          <ac:chgData name="Zack Cleaver (2502510)" userId="S::2502510@student.uwtsd.ac.uk::37515469-fed7-4f0d-a814-ab1ff3738c15" providerId="AD" clId="Web-{F051D516-A816-4923-B7A1-835CA8185B20}" dt="2026-05-13T13:49:39.876" v="590" actId="20577"/>
          <ac:spMkLst>
            <pc:docMk/>
            <pc:sldMk cId="4282432440" sldId="1531"/>
            <ac:spMk id="2" creationId="{973E2A03-5FEC-0F37-D77C-8C9105E8A78D}"/>
          </ac:spMkLst>
        </pc:spChg>
        <pc:spChg chg="mod">
          <ac:chgData name="Zack Cleaver (2502510)" userId="S::2502510@student.uwtsd.ac.uk::37515469-fed7-4f0d-a814-ab1ff3738c15" providerId="AD" clId="Web-{F051D516-A816-4923-B7A1-835CA8185B20}" dt="2026-05-13T13:13:35.369" v="360" actId="20577"/>
          <ac:spMkLst>
            <pc:docMk/>
            <pc:sldMk cId="4282432440" sldId="1531"/>
            <ac:spMk id="3" creationId="{2CDF3B3F-5BFF-B741-DF75-793AA8D2B637}"/>
          </ac:spMkLst>
        </pc:spChg>
        <pc:spChg chg="del">
          <ac:chgData name="Zack Cleaver (2502510)" userId="S::2502510@student.uwtsd.ac.uk::37515469-fed7-4f0d-a814-ab1ff3738c15" providerId="AD" clId="Web-{F051D516-A816-4923-B7A1-835CA8185B20}" dt="2026-05-13T13:08:43.143" v="294"/>
          <ac:spMkLst>
            <pc:docMk/>
            <pc:sldMk cId="4282432440" sldId="1531"/>
            <ac:spMk id="4" creationId="{28D7C8F4-43F5-BB24-D934-243C1229F0FD}"/>
          </ac:spMkLst>
        </pc:spChg>
      </pc:sldChg>
      <pc:sldChg chg="addSp modSp new">
        <pc:chgData name="Zack Cleaver (2502510)" userId="S::2502510@student.uwtsd.ac.uk::37515469-fed7-4f0d-a814-ab1ff3738c15" providerId="AD" clId="Web-{F051D516-A816-4923-B7A1-835CA8185B20}" dt="2026-05-13T16:19:42.590" v="902" actId="20577"/>
        <pc:sldMkLst>
          <pc:docMk/>
          <pc:sldMk cId="512578542" sldId="1532"/>
        </pc:sldMkLst>
        <pc:spChg chg="mod">
          <ac:chgData name="Zack Cleaver (2502510)" userId="S::2502510@student.uwtsd.ac.uk::37515469-fed7-4f0d-a814-ab1ff3738c15" providerId="AD" clId="Web-{F051D516-A816-4923-B7A1-835CA8185B20}" dt="2026-05-13T13:57:19.199" v="624" actId="20577"/>
          <ac:spMkLst>
            <pc:docMk/>
            <pc:sldMk cId="512578542" sldId="1532"/>
            <ac:spMk id="2" creationId="{415288BF-1A57-C7FE-9089-ADF2ECC59C92}"/>
          </ac:spMkLst>
        </pc:spChg>
        <pc:spChg chg="add mod">
          <ac:chgData name="Zack Cleaver (2502510)" userId="S::2502510@student.uwtsd.ac.uk::37515469-fed7-4f0d-a814-ab1ff3738c15" providerId="AD" clId="Web-{F051D516-A816-4923-B7A1-835CA8185B20}" dt="2026-05-13T16:19:42.590" v="902" actId="20577"/>
          <ac:spMkLst>
            <pc:docMk/>
            <pc:sldMk cId="512578542" sldId="1532"/>
            <ac:spMk id="5" creationId="{424C1DAE-41E5-D7D7-A746-0813E2F049B3}"/>
          </ac:spMkLst>
        </pc:spChg>
        <pc:picChg chg="add mod">
          <ac:chgData name="Zack Cleaver (2502510)" userId="S::2502510@student.uwtsd.ac.uk::37515469-fed7-4f0d-a814-ab1ff3738c15" providerId="AD" clId="Web-{F051D516-A816-4923-B7A1-835CA8185B20}" dt="2026-05-13T13:59:17.328" v="634" actId="14100"/>
          <ac:picMkLst>
            <pc:docMk/>
            <pc:sldMk cId="512578542" sldId="1532"/>
            <ac:picMk id="3" creationId="{73917E2C-5618-454D-DCDF-FD0E7274A9A0}"/>
          </ac:picMkLst>
        </pc:picChg>
        <pc:picChg chg="add mod modCrop">
          <ac:chgData name="Zack Cleaver (2502510)" userId="S::2502510@student.uwtsd.ac.uk::37515469-fed7-4f0d-a814-ab1ff3738c15" providerId="AD" clId="Web-{F051D516-A816-4923-B7A1-835CA8185B20}" dt="2026-05-13T13:59:02.281" v="632"/>
          <ac:picMkLst>
            <pc:docMk/>
            <pc:sldMk cId="512578542" sldId="1532"/>
            <ac:picMk id="4" creationId="{1989D258-14F7-3364-C26E-64F34A41314E}"/>
          </ac:picMkLst>
        </pc:picChg>
      </pc:sldChg>
      <pc:sldChg chg="delSp modSp new ord">
        <pc:chgData name="Zack Cleaver (2502510)" userId="S::2502510@student.uwtsd.ac.uk::37515469-fed7-4f0d-a814-ab1ff3738c15" providerId="AD" clId="Web-{F051D516-A816-4923-B7A1-835CA8185B20}" dt="2026-05-13T16:10:17.388" v="832" actId="20577"/>
        <pc:sldMkLst>
          <pc:docMk/>
          <pc:sldMk cId="2647426210" sldId="1533"/>
        </pc:sldMkLst>
        <pc:spChg chg="mod">
          <ac:chgData name="Zack Cleaver (2502510)" userId="S::2502510@student.uwtsd.ac.uk::37515469-fed7-4f0d-a814-ab1ff3738c15" providerId="AD" clId="Web-{F051D516-A816-4923-B7A1-835CA8185B20}" dt="2026-05-13T15:15:44.324" v="799" actId="1076"/>
          <ac:spMkLst>
            <pc:docMk/>
            <pc:sldMk cId="2647426210" sldId="1533"/>
            <ac:spMk id="2" creationId="{1A49CF81-FB59-A96B-A2EC-F972F84372FA}"/>
          </ac:spMkLst>
        </pc:spChg>
        <pc:spChg chg="mod">
          <ac:chgData name="Zack Cleaver (2502510)" userId="S::2502510@student.uwtsd.ac.uk::37515469-fed7-4f0d-a814-ab1ff3738c15" providerId="AD" clId="Web-{F051D516-A816-4923-B7A1-835CA8185B20}" dt="2026-05-13T16:10:17.388" v="832" actId="20577"/>
          <ac:spMkLst>
            <pc:docMk/>
            <pc:sldMk cId="2647426210" sldId="1533"/>
            <ac:spMk id="3" creationId="{73BE3571-C482-6A67-E09E-49B57670F14F}"/>
          </ac:spMkLst>
        </pc:spChg>
        <pc:spChg chg="del">
          <ac:chgData name="Zack Cleaver (2502510)" userId="S::2502510@student.uwtsd.ac.uk::37515469-fed7-4f0d-a814-ab1ff3738c15" providerId="AD" clId="Web-{F051D516-A816-4923-B7A1-835CA8185B20}" dt="2026-05-13T15:15:20.822" v="788"/>
          <ac:spMkLst>
            <pc:docMk/>
            <pc:sldMk cId="2647426210" sldId="1533"/>
            <ac:spMk id="4" creationId="{A73CB32E-F29A-4479-803F-D5A20F16F983}"/>
          </ac:spMkLst>
        </pc:spChg>
      </pc:sldChg>
    </pc:docChg>
  </pc:docChgLst>
  <pc:docChgLst>
    <pc:chgData name="Zack Cleaver (2502510)" userId="S::2502510@student.uwtsd.ac.uk::37515469-fed7-4f0d-a814-ab1ff3738c15" providerId="AD" clId="Web-{81D0CAA7-F807-537A-488B-889626033BEF}"/>
    <pc:docChg chg="modSld">
      <pc:chgData name="Zack Cleaver (2502510)" userId="S::2502510@student.uwtsd.ac.uk::37515469-fed7-4f0d-a814-ab1ff3738c15" providerId="AD" clId="Web-{81D0CAA7-F807-537A-488B-889626033BEF}" dt="2026-05-14T16:18:01.941" v="46" actId="20577"/>
      <pc:docMkLst>
        <pc:docMk/>
      </pc:docMkLst>
      <pc:sldChg chg="modSp">
        <pc:chgData name="Zack Cleaver (2502510)" userId="S::2502510@student.uwtsd.ac.uk::37515469-fed7-4f0d-a814-ab1ff3738c15" providerId="AD" clId="Web-{81D0CAA7-F807-537A-488B-889626033BEF}" dt="2026-05-14T16:18:01.941" v="46" actId="20577"/>
        <pc:sldMkLst>
          <pc:docMk/>
          <pc:sldMk cId="3737123927" sldId="1530"/>
        </pc:sldMkLst>
        <pc:spChg chg="mod">
          <ac:chgData name="Zack Cleaver (2502510)" userId="S::2502510@student.uwtsd.ac.uk::37515469-fed7-4f0d-a814-ab1ff3738c15" providerId="AD" clId="Web-{81D0CAA7-F807-537A-488B-889626033BEF}" dt="2026-05-14T16:18:01.941" v="46" actId="20577"/>
          <ac:spMkLst>
            <pc:docMk/>
            <pc:sldMk cId="3737123927" sldId="1530"/>
            <ac:spMk id="3" creationId="{EDE23FDB-2191-B48D-97EF-877F23D5C28A}"/>
          </ac:spMkLst>
        </pc:spChg>
      </pc:sldChg>
    </pc:docChg>
  </pc:docChgLst>
  <pc:docChgLst>
    <pc:chgData name="Zack Cleaver (2502510)" userId="S::2502510@student.uwtsd.ac.uk::37515469-fed7-4f0d-a814-ab1ff3738c15" providerId="AD" clId="Web-{D6EC3AAE-7285-F691-0A0E-6C698C40557D}"/>
    <pc:docChg chg="modSld">
      <pc:chgData name="Zack Cleaver (2502510)" userId="S::2502510@student.uwtsd.ac.uk::37515469-fed7-4f0d-a814-ab1ff3738c15" providerId="AD" clId="Web-{D6EC3AAE-7285-F691-0A0E-6C698C40557D}" dt="2026-05-14T18:37:35.797" v="22"/>
      <pc:docMkLst>
        <pc:docMk/>
      </pc:docMkLst>
      <pc:sldChg chg="modNotes">
        <pc:chgData name="Zack Cleaver (2502510)" userId="S::2502510@student.uwtsd.ac.uk::37515469-fed7-4f0d-a814-ab1ff3738c15" providerId="AD" clId="Web-{D6EC3AAE-7285-F691-0A0E-6C698C40557D}" dt="2026-05-14T18:33:31.695" v="11"/>
        <pc:sldMkLst>
          <pc:docMk/>
          <pc:sldMk cId="396911713" sldId="1519"/>
        </pc:sldMkLst>
      </pc:sldChg>
      <pc:sldChg chg="modNotes">
        <pc:chgData name="Zack Cleaver (2502510)" userId="S::2502510@student.uwtsd.ac.uk::37515469-fed7-4f0d-a814-ab1ff3738c15" providerId="AD" clId="Web-{D6EC3AAE-7285-F691-0A0E-6C698C40557D}" dt="2026-05-14T18:37:35.797" v="22"/>
        <pc:sldMkLst>
          <pc:docMk/>
          <pc:sldMk cId="878240377" sldId="1525"/>
        </pc:sldMkLst>
      </pc:sldChg>
      <pc:sldChg chg="modSp">
        <pc:chgData name="Zack Cleaver (2502510)" userId="S::2502510@student.uwtsd.ac.uk::37515469-fed7-4f0d-a814-ab1ff3738c15" providerId="AD" clId="Web-{D6EC3AAE-7285-F691-0A0E-6C698C40557D}" dt="2026-05-14T18:34:14.259" v="20" actId="20577"/>
        <pc:sldMkLst>
          <pc:docMk/>
          <pc:sldMk cId="4040942626" sldId="1527"/>
        </pc:sldMkLst>
        <pc:spChg chg="mod">
          <ac:chgData name="Zack Cleaver (2502510)" userId="S::2502510@student.uwtsd.ac.uk::37515469-fed7-4f0d-a814-ab1ff3738c15" providerId="AD" clId="Web-{D6EC3AAE-7285-F691-0A0E-6C698C40557D}" dt="2026-05-14T18:34:14.259" v="20" actId="20577"/>
          <ac:spMkLst>
            <pc:docMk/>
            <pc:sldMk cId="4040942626" sldId="1527"/>
            <ac:spMk id="3" creationId="{B86B23E2-21D2-D234-346E-2771B479CA7A}"/>
          </ac:spMkLst>
        </pc:spChg>
      </pc:sldChg>
      <pc:sldChg chg="modSp">
        <pc:chgData name="Zack Cleaver (2502510)" userId="S::2502510@student.uwtsd.ac.uk::37515469-fed7-4f0d-a814-ab1ff3738c15" providerId="AD" clId="Web-{D6EC3AAE-7285-F691-0A0E-6C698C40557D}" dt="2026-05-14T18:20:33.995" v="9" actId="14100"/>
        <pc:sldMkLst>
          <pc:docMk/>
          <pc:sldMk cId="3737123927" sldId="1530"/>
        </pc:sldMkLst>
        <pc:spChg chg="mod">
          <ac:chgData name="Zack Cleaver (2502510)" userId="S::2502510@student.uwtsd.ac.uk::37515469-fed7-4f0d-a814-ab1ff3738c15" providerId="AD" clId="Web-{D6EC3AAE-7285-F691-0A0E-6C698C40557D}" dt="2026-05-14T18:19:52.322" v="2" actId="20577"/>
          <ac:spMkLst>
            <pc:docMk/>
            <pc:sldMk cId="3737123927" sldId="1530"/>
            <ac:spMk id="3" creationId="{EDE23FDB-2191-B48D-97EF-877F23D5C28A}"/>
          </ac:spMkLst>
        </pc:spChg>
        <pc:spChg chg="mod">
          <ac:chgData name="Zack Cleaver (2502510)" userId="S::2502510@student.uwtsd.ac.uk::37515469-fed7-4f0d-a814-ab1ff3738c15" providerId="AD" clId="Web-{D6EC3AAE-7285-F691-0A0E-6C698C40557D}" dt="2026-05-14T18:20:33.995" v="9" actId="14100"/>
          <ac:spMkLst>
            <pc:docMk/>
            <pc:sldMk cId="3737123927" sldId="1530"/>
            <ac:spMk id="8" creationId="{81A93140-FB6C-895D-2D3A-5B4F02012072}"/>
          </ac:spMkLst>
        </pc:spChg>
      </pc:sldChg>
    </pc:docChg>
  </pc:docChgLst>
  <pc:docChgLst>
    <pc:chgData name="Zack Cleaver (2502510)" userId="S::2502510@student.uwtsd.ac.uk::37515469-fed7-4f0d-a814-ab1ff3738c15" providerId="AD" clId="Web-{FA15FDB2-9961-4364-15A3-DEBA68D39DC9}"/>
    <pc:docChg chg="modSld">
      <pc:chgData name="Zack Cleaver (2502510)" userId="S::2502510@student.uwtsd.ac.uk::37515469-fed7-4f0d-a814-ab1ff3738c15" providerId="AD" clId="Web-{FA15FDB2-9961-4364-15A3-DEBA68D39DC9}" dt="2026-05-14T18:06:11.078" v="76" actId="20577"/>
      <pc:docMkLst>
        <pc:docMk/>
      </pc:docMkLst>
      <pc:sldChg chg="modSp">
        <pc:chgData name="Zack Cleaver (2502510)" userId="S::2502510@student.uwtsd.ac.uk::37515469-fed7-4f0d-a814-ab1ff3738c15" providerId="AD" clId="Web-{FA15FDB2-9961-4364-15A3-DEBA68D39DC9}" dt="2026-05-14T18:06:11.078" v="76" actId="20577"/>
        <pc:sldMkLst>
          <pc:docMk/>
          <pc:sldMk cId="4040942626" sldId="1527"/>
        </pc:sldMkLst>
        <pc:spChg chg="mod">
          <ac:chgData name="Zack Cleaver (2502510)" userId="S::2502510@student.uwtsd.ac.uk::37515469-fed7-4f0d-a814-ab1ff3738c15" providerId="AD" clId="Web-{FA15FDB2-9961-4364-15A3-DEBA68D39DC9}" dt="2026-05-14T18:06:11.078" v="76" actId="20577"/>
          <ac:spMkLst>
            <pc:docMk/>
            <pc:sldMk cId="4040942626" sldId="1527"/>
            <ac:spMk id="3" creationId="{B86B23E2-21D2-D234-346E-2771B479CA7A}"/>
          </ac:spMkLst>
        </pc:spChg>
      </pc:sldChg>
      <pc:sldChg chg="addSp modSp modNotes">
        <pc:chgData name="Zack Cleaver (2502510)" userId="S::2502510@student.uwtsd.ac.uk::37515469-fed7-4f0d-a814-ab1ff3738c15" providerId="AD" clId="Web-{FA15FDB2-9961-4364-15A3-DEBA68D39DC9}" dt="2026-05-14T18:05:51.734" v="72"/>
        <pc:sldMkLst>
          <pc:docMk/>
          <pc:sldMk cId="4067226086" sldId="1529"/>
        </pc:sldMkLst>
        <pc:spChg chg="add mod">
          <ac:chgData name="Zack Cleaver (2502510)" userId="S::2502510@student.uwtsd.ac.uk::37515469-fed7-4f0d-a814-ab1ff3738c15" providerId="AD" clId="Web-{FA15FDB2-9961-4364-15A3-DEBA68D39DC9}" dt="2026-05-14T18:03:27.714" v="71" actId="20577"/>
          <ac:spMkLst>
            <pc:docMk/>
            <pc:sldMk cId="4067226086" sldId="1529"/>
            <ac:spMk id="3" creationId="{130737EF-9C95-7AD7-5173-7FC410DACE36}"/>
          </ac:spMkLst>
        </pc:spChg>
      </pc:sldChg>
      <pc:sldChg chg="addSp delSp modSp addAnim">
        <pc:chgData name="Zack Cleaver (2502510)" userId="S::2502510@student.uwtsd.ac.uk::37515469-fed7-4f0d-a814-ab1ff3738c15" providerId="AD" clId="Web-{FA15FDB2-9961-4364-15A3-DEBA68D39DC9}" dt="2026-05-14T17:57:44.594" v="59" actId="20577"/>
        <pc:sldMkLst>
          <pc:docMk/>
          <pc:sldMk cId="3737123927" sldId="1530"/>
        </pc:sldMkLst>
        <pc:spChg chg="mod">
          <ac:chgData name="Zack Cleaver (2502510)" userId="S::2502510@student.uwtsd.ac.uk::37515469-fed7-4f0d-a814-ab1ff3738c15" providerId="AD" clId="Web-{FA15FDB2-9961-4364-15A3-DEBA68D39DC9}" dt="2026-05-14T17:57:08.828" v="45" actId="20577"/>
          <ac:spMkLst>
            <pc:docMk/>
            <pc:sldMk cId="3737123927" sldId="1530"/>
            <ac:spMk id="3" creationId="{EDE23FDB-2191-B48D-97EF-877F23D5C28A}"/>
          </ac:spMkLst>
        </pc:spChg>
        <pc:spChg chg="add del mod">
          <ac:chgData name="Zack Cleaver (2502510)" userId="S::2502510@student.uwtsd.ac.uk::37515469-fed7-4f0d-a814-ab1ff3738c15" providerId="AD" clId="Web-{FA15FDB2-9961-4364-15A3-DEBA68D39DC9}" dt="2026-05-14T17:44:01.773" v="6"/>
          <ac:spMkLst>
            <pc:docMk/>
            <pc:sldMk cId="3737123927" sldId="1530"/>
            <ac:spMk id="4" creationId="{59864B26-8C6F-8C96-BE39-87929A0539B2}"/>
          </ac:spMkLst>
        </pc:spChg>
        <pc:spChg chg="add del">
          <ac:chgData name="Zack Cleaver (2502510)" userId="S::2502510@student.uwtsd.ac.uk::37515469-fed7-4f0d-a814-ab1ff3738c15" providerId="AD" clId="Web-{FA15FDB2-9961-4364-15A3-DEBA68D39DC9}" dt="2026-05-14T17:53:59.619" v="8"/>
          <ac:spMkLst>
            <pc:docMk/>
            <pc:sldMk cId="3737123927" sldId="1530"/>
            <ac:spMk id="6" creationId="{6496F0D1-4797-19D0-8D6C-3FFE4F1F140C}"/>
          </ac:spMkLst>
        </pc:spChg>
        <pc:spChg chg="add del mod">
          <ac:chgData name="Zack Cleaver (2502510)" userId="S::2502510@student.uwtsd.ac.uk::37515469-fed7-4f0d-a814-ab1ff3738c15" providerId="AD" clId="Web-{FA15FDB2-9961-4364-15A3-DEBA68D39DC9}" dt="2026-05-14T17:54:47.792" v="11"/>
          <ac:spMkLst>
            <pc:docMk/>
            <pc:sldMk cId="3737123927" sldId="1530"/>
            <ac:spMk id="7" creationId="{7F638F14-69E4-B699-6B1B-7B341672D995}"/>
          </ac:spMkLst>
        </pc:spChg>
        <pc:spChg chg="add mod">
          <ac:chgData name="Zack Cleaver (2502510)" userId="S::2502510@student.uwtsd.ac.uk::37515469-fed7-4f0d-a814-ab1ff3738c15" providerId="AD" clId="Web-{FA15FDB2-9961-4364-15A3-DEBA68D39DC9}" dt="2026-05-14T17:57:44.594" v="59" actId="20577"/>
          <ac:spMkLst>
            <pc:docMk/>
            <pc:sldMk cId="3737123927" sldId="1530"/>
            <ac:spMk id="8" creationId="{81A93140-FB6C-895D-2D3A-5B4F02012072}"/>
          </ac:spMkLst>
        </pc:spChg>
        <pc:picChg chg="add mod">
          <ac:chgData name="Zack Cleaver (2502510)" userId="S::2502510@student.uwtsd.ac.uk::37515469-fed7-4f0d-a814-ab1ff3738c15" providerId="AD" clId="Web-{FA15FDB2-9961-4364-15A3-DEBA68D39DC9}" dt="2026-05-14T17:44:01.054" v="5" actId="1076"/>
          <ac:picMkLst>
            <pc:docMk/>
            <pc:sldMk cId="3737123927" sldId="1530"/>
            <ac:picMk id="5" creationId="{7A9A0F82-BE34-AAA7-EAEE-F6C4777AF5F8}"/>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5/14/2026</a:t>
            </a:fld>
            <a:endParaRPr lang="en-US"/>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5/14/2026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my name is Zack Cleaver, and my student ID number is 2502510. My e-portfolio for the UWTSD Academic Skills module is this presentation. I will go over my written assignment, my academic interview recording, the changes I made in response to criticism, and the abilities I acquired over the course in this portfolio.</a:t>
            </a:r>
          </a:p>
        </p:txBody>
      </p:sp>
      <p:sp>
        <p:nvSpPr>
          <p:cNvPr id="4" name="Slide Number Placeholder 3"/>
          <p:cNvSpPr>
            <a:spLocks noGrp="1"/>
          </p:cNvSpPr>
          <p:nvPr>
            <p:ph type="sldNum" sz="quarter" idx="5"/>
          </p:nvPr>
        </p:nvSpPr>
        <p:spPr/>
        <p:txBody>
          <a:bodyPr/>
          <a:lstStyle/>
          <a:p>
            <a:fld id="{BFDD6F49-EBB7-4CCF-97A8-E526BB28BB69}" type="slidenum">
              <a:rPr lang="en-US" smtClean="0"/>
              <a:t>1</a:t>
            </a:fld>
            <a:endParaRPr lang="en-US"/>
          </a:p>
        </p:txBody>
      </p:sp>
    </p:spTree>
    <p:extLst>
      <p:ext uri="{BB962C8B-B14F-4D97-AF65-F5344CB8AC3E}">
        <p14:creationId xmlns:p14="http://schemas.microsoft.com/office/powerpoint/2010/main" val="1309627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FDD6F49-EBB7-4CCF-97A8-E526BB28BB69}" type="slidenum">
              <a:rPr lang="en-US" smtClean="0"/>
              <a:t>3</a:t>
            </a:fld>
            <a:endParaRPr lang="en-US"/>
          </a:p>
        </p:txBody>
      </p:sp>
    </p:spTree>
    <p:extLst>
      <p:ext uri="{BB962C8B-B14F-4D97-AF65-F5344CB8AC3E}">
        <p14:creationId xmlns:p14="http://schemas.microsoft.com/office/powerpoint/2010/main" val="2691490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Part 1, I drafted a 500-word essay about how resistance exercise encourages healthy ageing. I chose this subject because it highlights the value of physical activity in later life and has a strong connection to sport and exercise science. In addition to analysing difficulties like injury risk and facility access, my project examined how resistance training improves bone density, muscular strength, independence, and mental health. Overall, my research revealed that the benefits of resistance exercise exceed the negatives for older persons.</a:t>
            </a:r>
          </a:p>
        </p:txBody>
      </p:sp>
      <p:sp>
        <p:nvSpPr>
          <p:cNvPr id="4" name="Slide Number Placeholder 3"/>
          <p:cNvSpPr>
            <a:spLocks noGrp="1"/>
          </p:cNvSpPr>
          <p:nvPr>
            <p:ph type="sldNum" sz="quarter" idx="5"/>
          </p:nvPr>
        </p:nvSpPr>
        <p:spPr/>
        <p:txBody>
          <a:bodyPr/>
          <a:lstStyle/>
          <a:p>
            <a:fld id="{BFDD6F49-EBB7-4CCF-97A8-E526BB28BB69}" type="slidenum">
              <a:rPr lang="en-US" smtClean="0"/>
              <a:t>4</a:t>
            </a:fld>
            <a:endParaRPr lang="en-US"/>
          </a:p>
        </p:txBody>
      </p:sp>
    </p:spTree>
    <p:extLst>
      <p:ext uri="{BB962C8B-B14F-4D97-AF65-F5344CB8AC3E}">
        <p14:creationId xmlns:p14="http://schemas.microsoft.com/office/powerpoint/2010/main" val="2105454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Following comments on my </a:t>
            </a:r>
            <a:r>
              <a:rPr lang="en-US"/>
              <a:t>first</a:t>
            </a:r>
            <a:r>
              <a:rPr lang="en-US" dirty="0"/>
              <a:t> draft, I improved many aspects of my work, especially my academic writing, citation, and referencing skills. I updated my references, added missing citations, and improved the clarity and structure of my paragraphs. This feedback process helped me understand the value of academic accuracy and evidence-based writing. Overall, I gained confidence in using Harvard referencing and incorporating peer-reviewed sources into academic writing.</a:t>
            </a:r>
          </a:p>
        </p:txBody>
      </p:sp>
      <p:sp>
        <p:nvSpPr>
          <p:cNvPr id="4" name="Slide Number Placeholder 3"/>
          <p:cNvSpPr>
            <a:spLocks noGrp="1"/>
          </p:cNvSpPr>
          <p:nvPr>
            <p:ph type="sldNum" sz="quarter" idx="5"/>
          </p:nvPr>
        </p:nvSpPr>
        <p:spPr/>
        <p:txBody>
          <a:bodyPr/>
          <a:lstStyle/>
          <a:p>
            <a:fld id="{BFDD6F49-EBB7-4CCF-97A8-E526BB28BB69}" type="slidenum">
              <a:rPr lang="en-US" smtClean="0"/>
              <a:t>5</a:t>
            </a:fld>
            <a:endParaRPr lang="en-US"/>
          </a:p>
        </p:txBody>
      </p:sp>
    </p:spTree>
    <p:extLst>
      <p:ext uri="{BB962C8B-B14F-4D97-AF65-F5344CB8AC3E}">
        <p14:creationId xmlns:p14="http://schemas.microsoft.com/office/powerpoint/2010/main" val="39272976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For Part 2, I conducted a recorded academic interview in which I discussed the aim of CIMSPA and its significance for Sport and Exercise Science students and graduates. The recording focuses on professional standards, employability, ongoing professional development, and the interaction between higher education and the sports business. This work helped me improve my verbal communication and presentation abilities, especially when expressing evidence-based material clearly and professionally. Furthermore, it gave me more confidence when I discussed about academic literature.</a:t>
            </a:r>
          </a:p>
          <a:p>
            <a:endParaRPr lang="en-US" dirty="0"/>
          </a:p>
        </p:txBody>
      </p:sp>
      <p:sp>
        <p:nvSpPr>
          <p:cNvPr id="4" name="Slide Number Placeholder 3"/>
          <p:cNvSpPr>
            <a:spLocks noGrp="1"/>
          </p:cNvSpPr>
          <p:nvPr>
            <p:ph type="sldNum" sz="quarter" idx="5"/>
          </p:nvPr>
        </p:nvSpPr>
        <p:spPr/>
        <p:txBody>
          <a:bodyPr/>
          <a:lstStyle/>
          <a:p>
            <a:fld id="{BFDD6F49-EBB7-4CCF-97A8-E526BB28BB69}" type="slidenum">
              <a:rPr lang="en-US" smtClean="0"/>
              <a:t>6</a:t>
            </a:fld>
            <a:endParaRPr lang="en-US"/>
          </a:p>
        </p:txBody>
      </p:sp>
    </p:spTree>
    <p:extLst>
      <p:ext uri="{BB962C8B-B14F-4D97-AF65-F5344CB8AC3E}">
        <p14:creationId xmlns:p14="http://schemas.microsoft.com/office/powerpoint/2010/main" val="20588183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Overall, as a university student, the course helped me grow both academically and personally. I improved my confidence in presenting knowledge, both verbally and in writing, and further developed my academic writing, communication, and referencing skills. I gained a better understanding of university requirements and the importance of academic standards and independent study through the feedback process.</a:t>
            </a:r>
          </a:p>
        </p:txBody>
      </p:sp>
      <p:sp>
        <p:nvSpPr>
          <p:cNvPr id="4" name="Slide Number Placeholder 3"/>
          <p:cNvSpPr>
            <a:spLocks noGrp="1"/>
          </p:cNvSpPr>
          <p:nvPr>
            <p:ph type="sldNum" sz="quarter" idx="5"/>
          </p:nvPr>
        </p:nvSpPr>
        <p:spPr/>
        <p:txBody>
          <a:bodyPr/>
          <a:lstStyle/>
          <a:p>
            <a:fld id="{BFDD6F49-EBB7-4CCF-97A8-E526BB28BB69}" type="slidenum">
              <a:rPr lang="en-US" smtClean="0"/>
              <a:t>7</a:t>
            </a:fld>
            <a:endParaRPr lang="en-US"/>
          </a:p>
        </p:txBody>
      </p:sp>
    </p:spTree>
    <p:extLst>
      <p:ext uri="{BB962C8B-B14F-4D97-AF65-F5344CB8AC3E}">
        <p14:creationId xmlns:p14="http://schemas.microsoft.com/office/powerpoint/2010/main" val="2687620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Moving forward, I hope to improve my academic writing, communication, and research abilities throughout university. Moreover, I want to expand my knowledge of sport and exercise science and gain more experience in the football industry. My knowledge of broader sports-related topics, including ethical concerns such as equality and inclusion in women's grassroots football, has grown as a result of</a:t>
            </a:r>
            <a:r>
              <a:rPr lang="en-US"/>
              <a:t> attending the Student Conference. In general, I want to keep growing as a university student while exploring potential opportunities in football and sports.</a:t>
            </a:r>
          </a:p>
        </p:txBody>
      </p:sp>
      <p:sp>
        <p:nvSpPr>
          <p:cNvPr id="4" name="Slide Number Placeholder 3"/>
          <p:cNvSpPr>
            <a:spLocks noGrp="1"/>
          </p:cNvSpPr>
          <p:nvPr>
            <p:ph type="sldNum" sz="quarter" idx="5"/>
          </p:nvPr>
        </p:nvSpPr>
        <p:spPr/>
        <p:txBody>
          <a:bodyPr/>
          <a:lstStyle/>
          <a:p>
            <a:fld id="{BFDD6F49-EBB7-4CCF-97A8-E526BB28BB69}" type="slidenum">
              <a:rPr lang="en-US" smtClean="0"/>
              <a:t>8</a:t>
            </a:fld>
            <a:endParaRPr lang="en-US"/>
          </a:p>
        </p:txBody>
      </p:sp>
    </p:spTree>
    <p:extLst>
      <p:ext uri="{BB962C8B-B14F-4D97-AF65-F5344CB8AC3E}">
        <p14:creationId xmlns:p14="http://schemas.microsoft.com/office/powerpoint/2010/main" val="231402355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29" y="5109526"/>
            <a:ext cx="10923936" cy="641279"/>
          </a:xfrm>
        </p:spPr>
        <p:txBody>
          <a:bodyPr anchor="b">
            <a:noAutofit/>
          </a:bodyPr>
          <a:lstStyle>
            <a:lvl1pPr algn="l">
              <a:defRPr sz="5000" u="sng" cap="all" baseline="0">
                <a:solidFill>
                  <a:schemeClr val="bg1"/>
                </a:solidFill>
              </a:defRPr>
            </a:lvl1pPr>
          </a:lstStyle>
          <a:p>
            <a:r>
              <a:rPr lang="en-US"/>
              <a:t>Click to edit Master title style</a:t>
            </a:r>
          </a:p>
        </p:txBody>
      </p:sp>
      <p:sp>
        <p:nvSpPr>
          <p:cNvPr id="57" name="Subtitle 2">
            <a:extLst>
              <a:ext uri="{FF2B5EF4-FFF2-40B4-BE49-F238E27FC236}">
                <a16:creationId xmlns:a16="http://schemas.microsoft.com/office/drawing/2014/main" id="{CDE85611-F29A-5B31-8523-08B6A1185CA9}"/>
              </a:ext>
            </a:extLst>
          </p:cNvPr>
          <p:cNvSpPr>
            <a:spLocks noGrp="1"/>
          </p:cNvSpPr>
          <p:nvPr>
            <p:ph type="subTitle" idx="1"/>
          </p:nvPr>
        </p:nvSpPr>
        <p:spPr>
          <a:xfrm>
            <a:off x="634029" y="5811724"/>
            <a:ext cx="10923936" cy="409290"/>
          </a:xfrm>
        </p:spPr>
        <p:txBody>
          <a:bodyPr anchor="t">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12191999" cy="4986425"/>
          </a:xfrm>
          <a:blipFill dpi="0" rotWithShape="1">
            <a:blip r:embed="rId2">
              <a:alphaModFix amt="60000"/>
            </a:blip>
            <a:srcRect/>
            <a:stretch>
              <a:fillRect t="-40" b="-40"/>
            </a:stretch>
          </a:blipFill>
        </p:spPr>
        <p:txBody>
          <a:bodyPr/>
          <a:lstStyle/>
          <a:p>
            <a:r>
              <a:rPr lang="en-US"/>
              <a:t>Click icon to add picture</a:t>
            </a:r>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a:xfrm>
            <a:off x="634029" y="6211605"/>
            <a:ext cx="3657600" cy="630936"/>
          </a:xfrm>
        </p:spPr>
        <p:txBody>
          <a:bodyPr/>
          <a:lstStyle>
            <a:lvl1pPr>
              <a:defRPr>
                <a:solidFill>
                  <a:schemeClr val="bg1"/>
                </a:solidFill>
              </a:defRPr>
            </a:lvl1pPr>
          </a:lstStyle>
          <a:p>
            <a:r>
              <a:rPr lang="en-US"/>
              <a:t>SHAPING THE FUTURE OF OUR INDUSTRY</a:t>
            </a:r>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a:xfrm>
            <a:off x="9700589" y="6212217"/>
            <a:ext cx="914400" cy="630936"/>
          </a:xfrm>
        </p:spPr>
        <p:txBody>
          <a:bodyPr/>
          <a:lstStyle>
            <a:lvl1pPr>
              <a:defRPr>
                <a:solidFill>
                  <a:schemeClr val="bg1"/>
                </a:solidFill>
              </a:defRPr>
            </a:lvl1pPr>
          </a:lstStyle>
          <a:p>
            <a:fld id="{4C7524BB-F0A6-4140-A8AB-1C8A7E34AB03}" type="datetime1">
              <a:rPr lang="en-US" smtClean="0"/>
              <a:pPr/>
              <a:t>5/14/2026</a:t>
            </a:fld>
            <a:endParaRPr lang="en-US"/>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a:xfrm>
            <a:off x="11009325" y="6221013"/>
            <a:ext cx="548640" cy="630936"/>
          </a:xfrm>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69678023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noAutofit/>
          </a:bodyPr>
          <a:lstStyle>
            <a:lvl1pPr>
              <a:defRPr sz="6000" u="sng" cap="all" baseline="0">
                <a:solidFill>
                  <a:schemeClr val="bg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634029" y="0"/>
            <a:ext cx="4328498" cy="630936"/>
          </a:xfrm>
        </p:spPr>
        <p:txBody>
          <a:body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9672014" y="0"/>
            <a:ext cx="942975" cy="630936"/>
          </a:xfrm>
        </p:spPr>
        <p:txBody>
          <a:bodyPr/>
          <a:lstStyle/>
          <a:p>
            <a:fld id="{7E574385-C0BA-734A-92FC-17834D8EB701}" type="datetime1">
              <a:rPr lang="en-US" smtClean="0"/>
              <a:t>5/14/2026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001373" y="0"/>
            <a:ext cx="556592" cy="630936"/>
          </a:xfrm>
        </p:spPr>
        <p:txBody>
          <a:bodyPr/>
          <a:lstStyle/>
          <a:p>
            <a:fld id="{CC057153-B650-4DEB-B370-79DDCFDCE934}" type="slidenum">
              <a:rPr lang="en-US" smtClean="0"/>
              <a:t>‹#›</a:t>
            </a:fld>
            <a:endParaRPr lang="en-US"/>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87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224096" y="1016954"/>
            <a:ext cx="4306487" cy="3345811"/>
          </a:xfrm>
        </p:spPr>
        <p:txBody>
          <a:bodyPr anchor="b">
            <a:noAutofit/>
          </a:bodyPr>
          <a:lstStyle>
            <a:lvl1pPr algn="l">
              <a:defRPr sz="6000" u="sng" cap="all" baseline="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224095" y="4743765"/>
            <a:ext cx="4333869" cy="1479235"/>
          </a:xfrm>
        </p:spPr>
        <p:txBody>
          <a:bodyPr anchor="t">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6584950" cy="6858000"/>
          </a:xfrm>
          <a:blipFill dpi="0" rotWithShape="1">
            <a:blip r:embed="rId2">
              <a:alphaModFix amt="60000"/>
            </a:blip>
            <a:srcRect/>
            <a:stretch>
              <a:fillRect l="-32" r="-32"/>
            </a:stretch>
          </a:blipFill>
        </p:spPr>
        <p:txBody>
          <a:bodyPr/>
          <a:lstStyle/>
          <a:p>
            <a:r>
              <a:rPr lang="en-US"/>
              <a:t>Click icon to add picture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7224097" y="0"/>
            <a:ext cx="2447917" cy="630936"/>
          </a:xfrm>
        </p:spPr>
        <p:txBody>
          <a:bodyPr/>
          <a:lstStyle>
            <a:lvl1pPr>
              <a:defRPr>
                <a:solidFill>
                  <a:schemeClr val="bg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672014" y="0"/>
            <a:ext cx="958467" cy="630936"/>
          </a:xfrm>
        </p:spPr>
        <p:txBody>
          <a:bodyPr/>
          <a:lstStyle>
            <a:lvl1pPr>
              <a:defRPr>
                <a:solidFill>
                  <a:schemeClr val="bg1"/>
                </a:solidFill>
                <a:effectLst/>
              </a:defRPr>
            </a:lvl1pPr>
          </a:lstStyle>
          <a:p>
            <a:fld id="{6C3E8657-ED4F-2349-80D5-3F1287888601}" type="datetime1">
              <a:rPr lang="en-US" smtClean="0"/>
              <a:pPr/>
              <a:t>5/14/2026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001373" y="0"/>
            <a:ext cx="556592" cy="630936"/>
          </a:xfrm>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17825387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30" y="1001715"/>
            <a:ext cx="4714880" cy="3360095"/>
          </a:xfrm>
        </p:spPr>
        <p:txBody>
          <a:bodyPr anchor="t">
            <a:noAutofit/>
          </a:bodyPr>
          <a:lstStyle>
            <a:lvl1pPr algn="l">
              <a:defRPr sz="6000" u="sng" cap="all" baseline="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30" y="4728526"/>
            <a:ext cx="4714880" cy="1494474"/>
          </a:xfrm>
        </p:spPr>
        <p:txBody>
          <a:bodyPr anchor="b">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634030" y="3586"/>
            <a:ext cx="3154768" cy="630936"/>
          </a:xfrm>
        </p:spPr>
        <p:txBody>
          <a:bodyPr/>
          <a:lstStyle>
            <a:lvl1pPr>
              <a:defRPr>
                <a:solidFill>
                  <a:schemeClr val="bg1"/>
                </a:solidFill>
              </a:defRPr>
            </a:lvl1pPr>
          </a:lstStyle>
          <a:p>
            <a:r>
              <a:rPr lang="en-US"/>
              <a:t>SHAPING THE FUTURE OF OUR INDUSTRY</a:t>
            </a:r>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3845379" y="3586"/>
            <a:ext cx="898310" cy="630936"/>
          </a:xfrm>
        </p:spPr>
        <p:txBody>
          <a:bodyPr/>
          <a:lstStyle>
            <a:lvl1pPr>
              <a:defRPr>
                <a:solidFill>
                  <a:schemeClr val="bg1"/>
                </a:solidFill>
              </a:defRPr>
            </a:lvl1pPr>
          </a:lstStyle>
          <a:p>
            <a:fld id="{CDAA7185-3F7E-9249-BB9E-706C38E229BC}" type="datetime1">
              <a:rPr lang="en-US" smtClean="0"/>
              <a:pPr/>
              <a:t>5/14/2026</a:t>
            </a:fld>
            <a:endParaRPr lang="en-US"/>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4800270" y="3586"/>
            <a:ext cx="548640" cy="630936"/>
          </a:xfrm>
        </p:spPr>
        <p:txBody>
          <a:bodyPr/>
          <a:lstStyle>
            <a:lvl1pPr>
              <a:defRPr>
                <a:solidFill>
                  <a:schemeClr val="bg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5905502" y="0"/>
            <a:ext cx="6286498" cy="685800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128457695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28" y="1011936"/>
            <a:ext cx="7538425" cy="3172503"/>
          </a:xfrm>
        </p:spPr>
        <p:txBody>
          <a:bodyPr anchor="t">
            <a:normAutofit/>
          </a:bodyPr>
          <a:lstStyle>
            <a:lvl1pPr algn="l">
              <a:lnSpc>
                <a:spcPct val="90000"/>
              </a:lnSpc>
              <a:defRPr sz="6000" u="sng" cap="all" baseline="0">
                <a:latin typeface="+mj-lt"/>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27" y="4728525"/>
            <a:ext cx="7538425" cy="1494475"/>
          </a:xfrm>
        </p:spPr>
        <p:txBody>
          <a:bodyPr anchor="b">
            <a:normAutofit/>
          </a:bodyPr>
          <a:lstStyle>
            <a:lvl1pPr marL="0" indent="0" algn="l">
              <a:lnSpc>
                <a:spcPct val="75000"/>
              </a:lnSpc>
              <a:spcBef>
                <a:spcPts val="0"/>
              </a:spcBef>
              <a:spcAft>
                <a:spcPts val="600"/>
              </a:spcAft>
              <a:buNone/>
              <a:defRPr sz="20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lnSpc>
                <a:spcPct val="90000"/>
              </a:lnSpc>
              <a:defRPr>
                <a:latin typeface="+mj-lt"/>
              </a:defRPr>
            </a:lvl1pPr>
          </a:lstStyle>
          <a:p>
            <a:r>
              <a:rPr lang="en-US"/>
              <a:t>SHAPING THE FUTURE OF OUR INDUSTRY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lnSpc>
                <a:spcPct val="90000"/>
              </a:lnSpc>
              <a:defRPr>
                <a:latin typeface="+mj-lt"/>
              </a:defRPr>
            </a:lvl1pPr>
          </a:lstStyle>
          <a:p>
            <a:fld id="{99A48728-1D9C-2F4B-9F0A-BC2AEDF455B4}" type="datetime1">
              <a:rPr lang="en-US" smtClean="0"/>
              <a:pPr/>
              <a:t>5/14/2026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lnSpc>
                <a:spcPct val="90000"/>
              </a:lnSpc>
              <a:defRPr>
                <a:latin typeface="+mj-l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63807941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29" y="1011936"/>
            <a:ext cx="8095016" cy="3335590"/>
          </a:xfrm>
        </p:spPr>
        <p:txBody>
          <a:bodyPr anchor="b">
            <a:normAutofit/>
          </a:bodyPr>
          <a:lstStyle>
            <a:lvl1pPr algn="l">
              <a:defRPr sz="6000" cap="all" baseline="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29" y="4728526"/>
            <a:ext cx="8095015" cy="1117538"/>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SHAPING THE FUTURE OF OUR INDUSTRY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07A5FDA9-B56F-3D40-BA5C-830FD973E5D1}" type="datetime1">
              <a:rPr lang="en-US" smtClean="0"/>
              <a:t>5/14/2026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7895856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133602" y="1011936"/>
            <a:ext cx="7924802" cy="3350830"/>
          </a:xfrm>
        </p:spPr>
        <p:txBody>
          <a:bodyPr anchor="b">
            <a:normAutofit/>
          </a:bodyPr>
          <a:lstStyle>
            <a:lvl1pPr algn="ctr">
              <a:defRPr sz="6000" cap="all" baseline="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133602" y="4728526"/>
            <a:ext cx="7924801" cy="1117538"/>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bg1"/>
                </a:solidFill>
              </a:defRPr>
            </a:lvl1pPr>
          </a:lstStyle>
          <a:p>
            <a:fld id="{5B04B425-AD26-2748-9379-4D52F1178C82}" type="datetime1">
              <a:rPr lang="en-US" smtClean="0"/>
              <a:pPr/>
              <a:t>5/14/2026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690856284"/>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4">
    <p:bg>
      <p:bgPr>
        <a:solidFill>
          <a:schemeClr val="accent1"/>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2AC2E79-609C-0D1A-9B21-608288E7C67D}"/>
              </a:ext>
            </a:extLst>
          </p:cNvPr>
          <p:cNvSpPr>
            <a:spLocks noGrp="1"/>
          </p:cNvSpPr>
          <p:nvPr>
            <p:ph type="ctrTitle"/>
          </p:nvPr>
        </p:nvSpPr>
        <p:spPr>
          <a:xfrm>
            <a:off x="634029" y="634999"/>
            <a:ext cx="7152035" cy="5588001"/>
          </a:xfrm>
        </p:spPr>
        <p:txBody>
          <a:bodyPr anchor="b">
            <a:normAutofit/>
          </a:bodyPr>
          <a:lstStyle>
            <a:lvl1pPr algn="l">
              <a:defRPr sz="7500" cap="all" baseline="0">
                <a:solidFill>
                  <a:schemeClr val="bg1"/>
                </a:solidFill>
              </a:defRPr>
            </a:lvl1pPr>
          </a:lstStyle>
          <a:p>
            <a:r>
              <a:rPr lang="en-US"/>
              <a:t>Click to edit Master title style</a:t>
            </a:r>
          </a:p>
        </p:txBody>
      </p:sp>
      <p:sp>
        <p:nvSpPr>
          <p:cNvPr id="6" name="Subtitle 2">
            <a:extLst>
              <a:ext uri="{FF2B5EF4-FFF2-40B4-BE49-F238E27FC236}">
                <a16:creationId xmlns:a16="http://schemas.microsoft.com/office/drawing/2014/main" id="{903C4BE1-6BC7-07DF-D465-C3B7FD2F9950}"/>
              </a:ext>
            </a:extLst>
          </p:cNvPr>
          <p:cNvSpPr>
            <a:spLocks noGrp="1"/>
          </p:cNvSpPr>
          <p:nvPr>
            <p:ph type="subTitle" idx="1"/>
          </p:nvPr>
        </p:nvSpPr>
        <p:spPr>
          <a:xfrm>
            <a:off x="8172448" y="634999"/>
            <a:ext cx="3385516" cy="1494477"/>
          </a:xfrm>
        </p:spPr>
        <p:txBody>
          <a:bodyPr anchor="t">
            <a:normAutofit/>
          </a:bodyPr>
          <a:lstStyle>
            <a:lvl1pPr marL="0" indent="0" algn="r">
              <a:buNone/>
              <a:defRPr sz="2000" b="1" i="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720502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5">
    <p:bg>
      <p:bgPr>
        <a:solidFill>
          <a:schemeClr val="accent2"/>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2AC2E79-609C-0D1A-9B21-608288E7C67D}"/>
              </a:ext>
            </a:extLst>
          </p:cNvPr>
          <p:cNvSpPr>
            <a:spLocks noGrp="1"/>
          </p:cNvSpPr>
          <p:nvPr>
            <p:ph type="ctrTitle"/>
          </p:nvPr>
        </p:nvSpPr>
        <p:spPr>
          <a:xfrm>
            <a:off x="634029" y="634999"/>
            <a:ext cx="7152035" cy="5588001"/>
          </a:xfrm>
        </p:spPr>
        <p:txBody>
          <a:bodyPr anchor="b">
            <a:normAutofit/>
          </a:bodyPr>
          <a:lstStyle>
            <a:lvl1pPr algn="l">
              <a:defRPr sz="7500" cap="all" baseline="0">
                <a:solidFill>
                  <a:schemeClr val="accent1"/>
                </a:solidFill>
              </a:defRPr>
            </a:lvl1pPr>
          </a:lstStyle>
          <a:p>
            <a:r>
              <a:rPr lang="en-US"/>
              <a:t>Click to edit Master title style</a:t>
            </a:r>
          </a:p>
        </p:txBody>
      </p:sp>
      <p:sp>
        <p:nvSpPr>
          <p:cNvPr id="6" name="Subtitle 2">
            <a:extLst>
              <a:ext uri="{FF2B5EF4-FFF2-40B4-BE49-F238E27FC236}">
                <a16:creationId xmlns:a16="http://schemas.microsoft.com/office/drawing/2014/main" id="{903C4BE1-6BC7-07DF-D465-C3B7FD2F9950}"/>
              </a:ext>
            </a:extLst>
          </p:cNvPr>
          <p:cNvSpPr>
            <a:spLocks noGrp="1"/>
          </p:cNvSpPr>
          <p:nvPr>
            <p:ph type="subTitle" idx="1"/>
          </p:nvPr>
        </p:nvSpPr>
        <p:spPr>
          <a:xfrm>
            <a:off x="8172448" y="634999"/>
            <a:ext cx="3385516" cy="1494477"/>
          </a:xfrm>
        </p:spPr>
        <p:txBody>
          <a:bodyPr anchor="t">
            <a:normAutofit/>
          </a:bodyPr>
          <a:lstStyle>
            <a:lvl1pPr marL="0" indent="0" algn="r">
              <a:buNone/>
              <a:defRPr sz="2000" b="1" i="0">
                <a:solidFill>
                  <a:schemeClr val="accent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631677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28" y="1748474"/>
            <a:ext cx="7538425" cy="4474526"/>
          </a:xfrm>
        </p:spPr>
        <p:txBody>
          <a:bodyPr anchor="b">
            <a:normAutofit/>
          </a:bodyPr>
          <a:lstStyle>
            <a:lvl1pPr algn="l">
              <a:defRPr sz="6000" cap="all" baseline="0">
                <a:solidFill>
                  <a:schemeClr val="tx1"/>
                </a:solidFill>
              </a:defRPr>
            </a:lvl1pPr>
          </a:lstStyle>
          <a:p>
            <a:r>
              <a:rPr lang="en-US"/>
              <a:t>Click to edit Master title style</a:t>
            </a:r>
          </a:p>
        </p:txBody>
      </p:sp>
    </p:spTree>
    <p:extLst>
      <p:ext uri="{BB962C8B-B14F-4D97-AF65-F5344CB8AC3E}">
        <p14:creationId xmlns:p14="http://schemas.microsoft.com/office/powerpoint/2010/main" val="65050514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ection Hea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28" y="1748474"/>
            <a:ext cx="7538425" cy="4474526"/>
          </a:xfrm>
        </p:spPr>
        <p:txBody>
          <a:bodyPr anchor="b">
            <a:normAutofit/>
          </a:bodyPr>
          <a:lstStyle>
            <a:lvl1pPr algn="l">
              <a:defRPr sz="6000" cap="all" baseline="0">
                <a:solidFill>
                  <a:schemeClr val="accent1"/>
                </a:solidFill>
              </a:defRPr>
            </a:lvl1pPr>
          </a:lstStyle>
          <a:p>
            <a:r>
              <a:rPr lang="en-US"/>
              <a:t>Click to edit Master title style</a:t>
            </a:r>
          </a:p>
        </p:txBody>
      </p:sp>
    </p:spTree>
    <p:extLst>
      <p:ext uri="{BB962C8B-B14F-4D97-AF65-F5344CB8AC3E}">
        <p14:creationId xmlns:p14="http://schemas.microsoft.com/office/powerpoint/2010/main" val="43275870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Welcom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001714"/>
            <a:ext cx="5652464" cy="2613336"/>
          </a:xfrm>
        </p:spPr>
        <p:txBody>
          <a:bodyPr anchor="b">
            <a:noAutofit/>
          </a:bodyPr>
          <a:lstStyle>
            <a:lvl1pPr>
              <a:defRPr sz="6000" u="sng"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634029" y="0"/>
            <a:ext cx="4328498" cy="630936"/>
          </a:xfrm>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9672014" y="0"/>
            <a:ext cx="942975" cy="630936"/>
          </a:xfrm>
        </p:spPr>
        <p:txBody>
          <a:bodyPr/>
          <a:lstStyle>
            <a:lvl1pPr>
              <a:defRPr>
                <a:solidFill>
                  <a:schemeClr val="tx1"/>
                </a:solidFill>
              </a:defRPr>
            </a:lvl1pPr>
          </a:lstStyle>
          <a:p>
            <a:fld id="{05F2758A-C3D6-E84B-B3E9-757EFEF52D55}" type="datetime1">
              <a:rPr lang="en-US" smtClean="0"/>
              <a:pPr/>
              <a:t>5/14/2026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001373" y="0"/>
            <a:ext cx="556592" cy="630936"/>
          </a:xfrm>
        </p:spPr>
        <p:txBody>
          <a:bodyPr/>
          <a:lstStyle>
            <a:lvl1pPr>
              <a:defRPr>
                <a:solidFill>
                  <a:schemeClr val="tx1"/>
                </a:solidFill>
              </a:defRPr>
            </a:lvl1pPr>
          </a:lstStyle>
          <a:p>
            <a:fld id="{CC057153-B650-4DEB-B370-79DDCFDCE934}" type="slidenum">
              <a:rPr lang="en-US" smtClean="0"/>
              <a:pPr/>
              <a:t>‹#›</a:t>
            </a:fld>
            <a:endParaRPr lang="en-US"/>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34029" y="3996050"/>
            <a:ext cx="5652464" cy="2226950"/>
          </a:xfrm>
        </p:spPr>
        <p:txBody>
          <a:bodyPr>
            <a:normAutofit/>
          </a:bodyPr>
          <a:lstStyle>
            <a:lvl1pPr>
              <a:lnSpc>
                <a:spcPct val="120000"/>
              </a:lnSpc>
              <a:spcAft>
                <a:spcPts val="0"/>
              </a:spcAft>
              <a:defRPr sz="1600">
                <a:solidFill>
                  <a:schemeClr val="tx1"/>
                </a:solidFill>
              </a:defRPr>
            </a:lvl1pPr>
            <a:lvl2pPr>
              <a:lnSpc>
                <a:spcPct val="120000"/>
              </a:lnSpc>
              <a:spcAft>
                <a:spcPts val="0"/>
              </a:spcAft>
              <a:defRPr sz="1600">
                <a:solidFill>
                  <a:schemeClr val="tx1"/>
                </a:solidFill>
              </a:defRPr>
            </a:lvl2pPr>
            <a:lvl3pPr>
              <a:lnSpc>
                <a:spcPct val="120000"/>
              </a:lnSpc>
              <a:spcAft>
                <a:spcPts val="0"/>
              </a:spcAft>
              <a:defRPr sz="1600">
                <a:solidFill>
                  <a:schemeClr val="tx1"/>
                </a:solidFill>
              </a:defRPr>
            </a:lvl3pPr>
            <a:lvl4pPr>
              <a:lnSpc>
                <a:spcPct val="120000"/>
              </a:lnSpc>
              <a:spcAft>
                <a:spcPts val="0"/>
              </a:spcAft>
              <a:defRPr sz="1600">
                <a:solidFill>
                  <a:schemeClr val="tx1"/>
                </a:solidFill>
              </a:defRPr>
            </a:lvl4pPr>
            <a:lvl5pPr>
              <a:lnSpc>
                <a:spcPct val="120000"/>
              </a:lnSpc>
              <a:spcAft>
                <a:spcPts val="0"/>
              </a:spcAft>
              <a:defRPr sz="16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Picture Placeholder 7">
            <a:extLst>
              <a:ext uri="{FF2B5EF4-FFF2-40B4-BE49-F238E27FC236}">
                <a16:creationId xmlns:a16="http://schemas.microsoft.com/office/drawing/2014/main" id="{DEE8CE2C-7AFC-E265-19EB-F76884D5992B}"/>
              </a:ext>
            </a:extLst>
          </p:cNvPr>
          <p:cNvSpPr>
            <a:spLocks noGrp="1"/>
          </p:cNvSpPr>
          <p:nvPr>
            <p:ph type="pic" sz="quarter" idx="14"/>
          </p:nvPr>
        </p:nvSpPr>
        <p:spPr>
          <a:xfrm>
            <a:off x="6843095" y="630936"/>
            <a:ext cx="4714870" cy="5592064"/>
          </a:xfrm>
          <a:blipFill dpi="0" rotWithShape="1">
            <a:blip r:embed="rId2">
              <a:alphaModFix amt="60000"/>
            </a:blip>
            <a:srcRect/>
            <a:stretch>
              <a:fillRect l="-40" r="-40"/>
            </a:stretch>
          </a:blipFill>
        </p:spPr>
        <p:txBody>
          <a:bodyPr/>
          <a:lstStyle>
            <a:lvl1pPr>
              <a:defRPr>
                <a:solidFill>
                  <a:schemeClr val="tx1"/>
                </a:solidFill>
              </a:defRPr>
            </a:lvl1pPr>
          </a:lstStyle>
          <a:p>
            <a:r>
              <a:rPr lang="en-US"/>
              <a:t>Click icon to add picture</a:t>
            </a:r>
          </a:p>
        </p:txBody>
      </p:sp>
    </p:spTree>
    <p:extLst>
      <p:ext uri="{BB962C8B-B14F-4D97-AF65-F5344CB8AC3E}">
        <p14:creationId xmlns:p14="http://schemas.microsoft.com/office/powerpoint/2010/main" val="2177910705"/>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with Pictur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858000" y="1001715"/>
            <a:ext cx="4663440" cy="2241233"/>
          </a:xfrm>
        </p:spPr>
        <p:txBody>
          <a:bodyPr anchor="t">
            <a:noAutofit/>
          </a:bodyPr>
          <a:lstStyle>
            <a:lvl1pPr>
              <a:defRPr sz="6000" cap="all" baseline="0">
                <a:solidFill>
                  <a:schemeClr val="tx1"/>
                </a:solidFill>
              </a:defRPr>
            </a:lvl1pPr>
          </a:lstStyle>
          <a:p>
            <a:r>
              <a:rPr lang="en-US"/>
              <a:t>Click to edit Master title style</a:t>
            </a:r>
          </a:p>
        </p:txBody>
      </p:sp>
      <p:sp>
        <p:nvSpPr>
          <p:cNvPr id="8" name="Picture Placeholder 7">
            <a:extLst>
              <a:ext uri="{FF2B5EF4-FFF2-40B4-BE49-F238E27FC236}">
                <a16:creationId xmlns:a16="http://schemas.microsoft.com/office/drawing/2014/main" id="{9AC20259-235D-F9C3-3788-C1457976F5AC}"/>
              </a:ext>
            </a:extLst>
          </p:cNvPr>
          <p:cNvSpPr>
            <a:spLocks noGrp="1"/>
          </p:cNvSpPr>
          <p:nvPr>
            <p:ph type="pic" sz="quarter" idx="14"/>
          </p:nvPr>
        </p:nvSpPr>
        <p:spPr>
          <a:xfrm>
            <a:off x="0" y="0"/>
            <a:ext cx="6096000" cy="6858000"/>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6843095" y="0"/>
            <a:ext cx="2828918" cy="630936"/>
          </a:xfrm>
        </p:spPr>
        <p:txBody>
          <a:bodyPr/>
          <a:lstStyle>
            <a:lvl1pPr>
              <a:defRPr>
                <a:solidFill>
                  <a:schemeClr val="tx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9707112" y="0"/>
            <a:ext cx="914400" cy="630936"/>
          </a:xfrm>
        </p:spPr>
        <p:txBody>
          <a:bodyPr/>
          <a:lstStyle>
            <a:lvl1pPr>
              <a:defRPr>
                <a:solidFill>
                  <a:schemeClr val="tx1"/>
                </a:solidFill>
              </a:defRPr>
            </a:lvl1pPr>
          </a:lstStyle>
          <a:p>
            <a:fld id="{1EEECD8D-53A7-3A4F-8909-5ECB0FEF37FB}" type="datetime1">
              <a:rPr lang="en-US" smtClean="0"/>
              <a:pPr/>
              <a:t>5/14/2026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009324" y="0"/>
            <a:ext cx="548640" cy="630936"/>
          </a:xfrm>
        </p:spPr>
        <p:txBody>
          <a:bodyPr/>
          <a:lstStyle>
            <a:lvl1pPr>
              <a:defRPr>
                <a:solidFill>
                  <a:schemeClr val="tx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858000" y="3623950"/>
            <a:ext cx="4663440" cy="2539106"/>
          </a:xfrm>
        </p:spPr>
        <p:txBody>
          <a:bodyPr>
            <a:normAutofit/>
          </a:bodyPr>
          <a:lstStyle>
            <a:lvl1pPr marL="457200" indent="-457200">
              <a:buFont typeface="+mj-lt"/>
              <a:buAutoNum type="arabicPeriod"/>
              <a:defRPr sz="2000">
                <a:solidFill>
                  <a:schemeClr val="tx1"/>
                </a:solidFill>
              </a:defRPr>
            </a:lvl1pPr>
            <a:lvl2pPr marL="571500" indent="-342900">
              <a:buFont typeface="+mj-lt"/>
              <a:buAutoNum type="arabicPeriod"/>
              <a:defRPr sz="1800">
                <a:solidFill>
                  <a:schemeClr val="tx1"/>
                </a:solidFill>
              </a:defRPr>
            </a:lvl2pPr>
            <a:lvl3pPr marL="800100" indent="-342900">
              <a:buFont typeface="+mj-lt"/>
              <a:buAutoNum type="arabicPeriod"/>
              <a:defRPr sz="1600">
                <a:solidFill>
                  <a:schemeClr val="tx1"/>
                </a:solidFill>
              </a:defRPr>
            </a:lvl3pPr>
            <a:lvl4pPr marL="1028700" indent="-342900">
              <a:buFont typeface="+mj-lt"/>
              <a:buAutoNum type="arabicPeriod"/>
              <a:defRPr sz="1400">
                <a:solidFill>
                  <a:schemeClr val="tx1"/>
                </a:solidFill>
              </a:defRPr>
            </a:lvl4pPr>
            <a:lvl5pPr>
              <a:buFont typeface="+mj-lt"/>
              <a:buAutoNum type="arabicPeriod"/>
              <a:defRPr sz="12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77243813"/>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2129475"/>
            <a:ext cx="4719430" cy="2599051"/>
          </a:xfrm>
        </p:spPr>
        <p:txBody>
          <a:bodyPr>
            <a:noAutofit/>
          </a:bodyPr>
          <a:lstStyle>
            <a:lvl1pPr>
              <a:defRPr sz="6000"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307E3B5C-D099-9543-A57D-129299D311F4}" type="datetime1">
              <a:rPr lang="en-US" smtClean="0"/>
              <a:pPr/>
              <a:t>5/14/2026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843095" y="2129475"/>
            <a:ext cx="4158283" cy="2599051"/>
          </a:xfrm>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9489392"/>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748474"/>
            <a:ext cx="4328498" cy="3726812"/>
          </a:xfrm>
        </p:spPr>
        <p:txBody>
          <a:bodyPr>
            <a:normAutofit/>
          </a:bodyPr>
          <a:lstStyle>
            <a:lvl1pPr>
              <a:defRPr sz="6000"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1FDDB5BF-28B0-5C4D-A64A-E611B8C77204}" type="datetime1">
              <a:rPr lang="en-US" smtClean="0"/>
              <a:pPr/>
              <a:t>5/14/2026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348911" y="1748473"/>
            <a:ext cx="6209053" cy="372681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5917226"/>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7" y="1381759"/>
            <a:ext cx="4347849" cy="4841241"/>
          </a:xfrm>
        </p:spPr>
        <p:txBody>
          <a:bodyPr>
            <a:normAutofit/>
          </a:bodyPr>
          <a:lstStyle>
            <a:lvl1pPr>
              <a:defRPr sz="6000"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9482B860-5E2A-1340-A6D3-E276E55F2222}" type="datetime1">
              <a:rPr lang="en-US" smtClean="0"/>
              <a:pPr/>
              <a:t>5/14/2026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348911" y="1381759"/>
            <a:ext cx="6209054" cy="484124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11288327"/>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5">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7" y="1001715"/>
            <a:ext cx="4347850" cy="4855526"/>
          </a:xfrm>
        </p:spPr>
        <p:txBody>
          <a:bodyPr>
            <a:normAutofit/>
          </a:bodyPr>
          <a:lstStyle>
            <a:lvl1pPr>
              <a:defRPr sz="6000"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E8676C7A-4B29-7743-AB3A-5EEF28262A7C}" type="datetime1">
              <a:rPr lang="en-US" smtClean="0"/>
              <a:pPr/>
              <a:t>5/14/2026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348911" y="1001715"/>
            <a:ext cx="6209053" cy="485552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61574937"/>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6">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2" y="1001715"/>
            <a:ext cx="3385529" cy="5221285"/>
          </a:xfrm>
        </p:spPr>
        <p:txBody>
          <a:bodyPr>
            <a:normAutofit/>
          </a:bodyPr>
          <a:lstStyle>
            <a:lvl1pPr>
              <a:defRPr sz="6000"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17826AE1-158D-A74A-A5C8-25E57C484C69}" type="datetime1">
              <a:rPr lang="en-US" smtClean="0"/>
              <a:pPr/>
              <a:t>5/14/2026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405935" y="1001715"/>
            <a:ext cx="7152029" cy="522128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66173699"/>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Content 7">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001714"/>
            <a:ext cx="10923935" cy="1127760"/>
          </a:xfrm>
        </p:spPr>
        <p:txBody>
          <a:bodyPr>
            <a:noAutofit/>
          </a:bodyPr>
          <a:lstStyle>
            <a:lvl1pPr>
              <a:defRPr sz="6000" u="sng"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634029" y="0"/>
            <a:ext cx="4328498" cy="630936"/>
          </a:xfrm>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9672014" y="0"/>
            <a:ext cx="942975" cy="630936"/>
          </a:xfrm>
        </p:spPr>
        <p:txBody>
          <a:bodyPr/>
          <a:lstStyle>
            <a:lvl1pPr>
              <a:defRPr>
                <a:solidFill>
                  <a:schemeClr val="tx1"/>
                </a:solidFill>
              </a:defRPr>
            </a:lvl1pPr>
          </a:lstStyle>
          <a:p>
            <a:fld id="{FA1EC562-4E50-D34B-8F39-5DD0D018EB66}" type="datetime1">
              <a:rPr lang="en-US" smtClean="0"/>
              <a:pPr/>
              <a:t>5/14/2026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001373" y="0"/>
            <a:ext cx="556592" cy="630936"/>
          </a:xfrm>
        </p:spPr>
        <p:txBody>
          <a:bodyPr/>
          <a:lstStyle>
            <a:lvl1pPr>
              <a:defRPr>
                <a:solidFill>
                  <a:schemeClr val="tx1"/>
                </a:solidFill>
              </a:defRPr>
            </a:lvl1pPr>
          </a:lstStyle>
          <a:p>
            <a:fld id="{CC057153-B650-4DEB-B370-79DDCFDCE934}" type="slidenum">
              <a:rPr lang="en-US" smtClean="0"/>
              <a:pPr/>
              <a:t>‹#›</a:t>
            </a:fld>
            <a:endParaRPr lang="en-US"/>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34029" y="2495234"/>
            <a:ext cx="10923935" cy="372776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83785884"/>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34029" y="1011936"/>
            <a:ext cx="8481400" cy="1484254"/>
          </a:xfrm>
        </p:spPr>
        <p:txBody>
          <a:bodyPr anchor="t">
            <a:noAutofit/>
          </a:bodyPr>
          <a:lstStyle>
            <a:lvl1pPr>
              <a:defRPr sz="6000" cap="all" baseline="0">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lvl1pPr>
              <a:defRPr>
                <a:solidFill>
                  <a:schemeClr val="tx1"/>
                </a:solidFill>
              </a:defRPr>
            </a:lvl1pPr>
          </a:lstStyle>
          <a:p>
            <a:fld id="{3EDD5DD5-92AA-6440-87DE-277C532BE8AC}" type="datetime1">
              <a:rPr lang="en-US" smtClean="0"/>
              <a:pPr/>
              <a:t>5/14/2026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34029" y="2877190"/>
            <a:ext cx="8481400" cy="3345810"/>
          </a:xfrm>
        </p:spPr>
        <p:txBody>
          <a:bodyPr>
            <a:normAutofit/>
          </a:bodyPr>
          <a:lstStyle>
            <a:lvl1pPr marL="457200" indent="-457200">
              <a:buFont typeface="+mj-lt"/>
              <a:buAutoNum type="arabicPeriod"/>
              <a:defRPr sz="2400">
                <a:solidFill>
                  <a:schemeClr val="tx1"/>
                </a:solidFill>
              </a:defRPr>
            </a:lvl1pPr>
            <a:lvl2pPr marL="685800" indent="-457200">
              <a:buFont typeface="+mj-lt"/>
              <a:buAutoNum type="arabicPeriod"/>
              <a:defRPr sz="2000">
                <a:solidFill>
                  <a:schemeClr val="tx1"/>
                </a:solidFill>
              </a:defRPr>
            </a:lvl2pPr>
            <a:lvl3pPr marL="800100" indent="-342900">
              <a:buFont typeface="+mj-lt"/>
              <a:buAutoNum type="arabicPeriod"/>
              <a:defRPr sz="1800">
                <a:solidFill>
                  <a:schemeClr val="tx1"/>
                </a:solidFill>
              </a:defRPr>
            </a:lvl3pPr>
            <a:lvl4pPr marL="1028700" indent="-342900">
              <a:buFont typeface="+mj-lt"/>
              <a:buAutoNum type="arabicPeriod"/>
              <a:defRPr sz="1600">
                <a:solidFill>
                  <a:schemeClr val="tx1"/>
                </a:solidFill>
              </a:defRPr>
            </a:lvl4pPr>
            <a:lvl5pPr marL="1257300" indent="-342900">
              <a:buFont typeface="+mj-lt"/>
              <a:buAutoNum type="arabicPeriod"/>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90827042"/>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48911" y="1001714"/>
            <a:ext cx="6209053" cy="1122374"/>
          </a:xfrm>
        </p:spPr>
        <p:txBody>
          <a:bodyPr anchor="t"/>
          <a:lstStyle>
            <a:lvl1pPr>
              <a:defRPr cap="all" baseline="0">
                <a:solidFill>
                  <a:schemeClr val="tx1"/>
                </a:solidFill>
              </a:defRPr>
            </a:lvl1pPr>
          </a:lstStyle>
          <a:p>
            <a:r>
              <a:rPr lang="en-US"/>
              <a:t>Click to edit Master title style</a:t>
            </a:r>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6843096" y="0"/>
            <a:ext cx="2828918" cy="630936"/>
          </a:xfrm>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9700589" y="0"/>
            <a:ext cx="914400" cy="630936"/>
          </a:xfrm>
        </p:spPr>
        <p:txBody>
          <a:bodyPr/>
          <a:lstStyle>
            <a:lvl1pPr>
              <a:defRPr>
                <a:solidFill>
                  <a:schemeClr val="tx1"/>
                </a:solidFill>
              </a:defRPr>
            </a:lvl1pPr>
          </a:lstStyle>
          <a:p>
            <a:fld id="{33C78A78-9BD4-2540-9BAB-27AD9352B454}" type="datetime1">
              <a:rPr lang="en-US" smtClean="0"/>
              <a:pPr/>
              <a:t>5/14/2026</a:t>
            </a:fld>
            <a:endParaRPr lang="en-US"/>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009324" y="0"/>
            <a:ext cx="548640" cy="630936"/>
          </a:xfrm>
        </p:spPr>
        <p:txBody>
          <a:bodyPr/>
          <a:lstStyle>
            <a:lvl1pPr>
              <a:defRPr>
                <a:solidFill>
                  <a:schemeClr val="tx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904907" cy="6858000"/>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348911" y="2496189"/>
            <a:ext cx="6209053" cy="37268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15385792"/>
      </p:ext>
    </p:extLst>
  </p:cSld>
  <p:clrMapOvr>
    <a:overrideClrMapping bg1="dk1" tx1="lt1" bg2="dk2" tx2="lt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8" y="1001714"/>
            <a:ext cx="6209066" cy="1121419"/>
          </a:xfrm>
        </p:spPr>
        <p:txBody>
          <a:bodyPr anchor="t"/>
          <a:lstStyle>
            <a:lvl1pPr>
              <a:defRPr cap="all" baseline="0">
                <a:solidFill>
                  <a:schemeClr val="bg1"/>
                </a:solidFill>
              </a:defRPr>
            </a:lvl1pPr>
          </a:lstStyle>
          <a:p>
            <a:r>
              <a:rPr lang="en-US"/>
              <a:t>Click to edit Master title style</a:t>
            </a:r>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634028" y="0"/>
            <a:ext cx="3181348" cy="630936"/>
          </a:xfrm>
        </p:spPr>
        <p:txBody>
          <a:bodyPr/>
          <a:lstStyle>
            <a:lvl1pPr>
              <a:defRPr>
                <a:solidFill>
                  <a:schemeClr val="bg1"/>
                </a:solidFill>
              </a:defRPr>
            </a:lvl1pPr>
          </a:lstStyle>
          <a:p>
            <a:r>
              <a:rPr lang="en-US"/>
              <a:t>SHAPING THE FUTURE OF OUR INDUSTRY</a:t>
            </a:r>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a:off x="3859766" y="0"/>
            <a:ext cx="896113" cy="630936"/>
          </a:xfrm>
        </p:spPr>
        <p:txBody>
          <a:bodyPr/>
          <a:lstStyle>
            <a:lvl1pPr>
              <a:defRPr>
                <a:solidFill>
                  <a:schemeClr val="bg1"/>
                </a:solidFill>
              </a:defRPr>
            </a:lvl1pPr>
          </a:lstStyle>
          <a:p>
            <a:fld id="{6B5BCBD1-B884-5B4C-ACE8-81AA2A39E888}" type="datetime1">
              <a:rPr lang="en-US" smtClean="0"/>
              <a:pPr/>
              <a:t>5/14/2026</a:t>
            </a:fld>
            <a:endParaRPr lang="en-US"/>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4800270" y="0"/>
            <a:ext cx="548640" cy="630936"/>
          </a:xfrm>
        </p:spPr>
        <p:txBody>
          <a:bodyPr/>
          <a:lstStyle>
            <a:lvl1pPr>
              <a:defRPr>
                <a:solidFill>
                  <a:schemeClr val="bg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34028" y="2495234"/>
            <a:ext cx="6209066" cy="372776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262823" y="0"/>
            <a:ext cx="4929177" cy="685800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2487717625"/>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405936" y="1001714"/>
            <a:ext cx="7152028" cy="1122374"/>
          </a:xfrm>
        </p:spPr>
        <p:txBody>
          <a:bodyPr anchor="t"/>
          <a:lstStyle>
            <a:lvl1pPr>
              <a:defRPr cap="all" baseline="0">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019547" cy="6858000"/>
          </a:xfrm>
          <a:blipFill dpi="0" rotWithShape="1">
            <a:blip r:embed="rId2">
              <a:alphaModFix amt="60000"/>
            </a:blip>
            <a:srcRect/>
            <a:stretch>
              <a:fillRect/>
            </a:stretch>
          </a:blipFill>
        </p:spPr>
        <p:txBody>
          <a:bodyPr/>
          <a:lstStyle/>
          <a:p>
            <a:r>
              <a:rPr lang="en-US"/>
              <a:t>Click icon to add picture</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6871664" y="0"/>
            <a:ext cx="2800349" cy="630936"/>
          </a:xfrm>
        </p:spPr>
        <p:txBody>
          <a:bodyPr/>
          <a:lstStyle>
            <a:lvl1pPr>
              <a:defRPr>
                <a:solidFill>
                  <a:schemeClr val="bg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9700589" y="0"/>
            <a:ext cx="914400" cy="630936"/>
          </a:xfrm>
        </p:spPr>
        <p:txBody>
          <a:bodyPr/>
          <a:lstStyle>
            <a:lvl1pPr>
              <a:defRPr>
                <a:solidFill>
                  <a:schemeClr val="bg1"/>
                </a:solidFill>
              </a:defRPr>
            </a:lvl1pPr>
          </a:lstStyle>
          <a:p>
            <a:fld id="{B561CBF7-6530-194B-9FC2-12E7E7738880}" type="datetime1">
              <a:rPr lang="en-US" smtClean="0"/>
              <a:pPr/>
              <a:t>5/14/2026</a:t>
            </a:fld>
            <a:endParaRPr lang="en-US"/>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009324" y="0"/>
            <a:ext cx="548640" cy="630936"/>
          </a:xfrm>
        </p:spPr>
        <p:txBody>
          <a:bodyPr/>
          <a:lstStyle>
            <a:lvl1pPr>
              <a:defRPr>
                <a:solidFill>
                  <a:schemeClr val="bg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405936" y="2496189"/>
            <a:ext cx="7152028" cy="3726811"/>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99263639"/>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8" y="1001714"/>
            <a:ext cx="6587506" cy="1112519"/>
          </a:xfrm>
        </p:spPr>
        <p:txBody>
          <a:bodyPr anchor="t"/>
          <a:lstStyle>
            <a:lvl1pPr>
              <a:defRPr cap="all" baseline="0">
                <a:solidFill>
                  <a:schemeClr val="bg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34028" y="2495234"/>
            <a:ext cx="6595451" cy="372776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34028" y="0"/>
            <a:ext cx="3177059" cy="630936"/>
          </a:xfrm>
        </p:spPr>
        <p:txBody>
          <a:bodyPr/>
          <a:lstStyle>
            <a:lvl1pPr>
              <a:defRPr>
                <a:solidFill>
                  <a:schemeClr val="bg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3848478" y="0"/>
            <a:ext cx="914400" cy="630936"/>
          </a:xfrm>
        </p:spPr>
        <p:txBody>
          <a:bodyPr/>
          <a:lstStyle>
            <a:lvl1pPr>
              <a:defRPr>
                <a:solidFill>
                  <a:schemeClr val="bg1"/>
                </a:solidFill>
              </a:defRPr>
            </a:lvl1pPr>
          </a:lstStyle>
          <a:p>
            <a:fld id="{3FA5E271-D672-F147-B371-ABF5E56F00EC}" type="datetime1">
              <a:rPr lang="en-US" smtClean="0"/>
              <a:pPr/>
              <a:t>5/14/2026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4800269" y="0"/>
            <a:ext cx="548641" cy="630936"/>
          </a:xfrm>
        </p:spPr>
        <p:txBody>
          <a:bodyPr/>
          <a:lstStyle>
            <a:lvl1pPr>
              <a:defRPr>
                <a:solidFill>
                  <a:schemeClr val="bg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8172454" y="0"/>
            <a:ext cx="4019545" cy="685800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1138457317"/>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5">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843095" y="1019803"/>
            <a:ext cx="4714869" cy="1109672"/>
          </a:xfrm>
        </p:spPr>
        <p:txBody>
          <a:bodyPr anchor="t"/>
          <a:lstStyle>
            <a:lvl1pPr>
              <a:defRPr sz="3200" cap="all" baseline="0">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6286498" cy="6858000"/>
          </a:xfrm>
          <a:blipFill dpi="0" rotWithShape="1">
            <a:blip r:embed="rId2">
              <a:alphaModFix amt="60000"/>
            </a:blip>
            <a:srcRect/>
            <a:stretch>
              <a:fillRect/>
            </a:stretch>
          </a:blipFill>
        </p:spPr>
        <p:txBody>
          <a:bodyPr/>
          <a:lstStyle/>
          <a:p>
            <a:r>
              <a:rPr lang="en-US"/>
              <a:t>Click icon to add picture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843095" y="0"/>
            <a:ext cx="2828918" cy="630936"/>
          </a:xfrm>
        </p:spPr>
        <p:txBody>
          <a:bodyPr/>
          <a:lstStyle>
            <a:lvl1pPr>
              <a:defRPr>
                <a:solidFill>
                  <a:schemeClr val="bg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700581" y="0"/>
            <a:ext cx="914407" cy="630936"/>
          </a:xfrm>
        </p:spPr>
        <p:txBody>
          <a:bodyPr/>
          <a:lstStyle>
            <a:lvl1pPr>
              <a:defRPr>
                <a:solidFill>
                  <a:schemeClr val="bg1"/>
                </a:solidFill>
                <a:effectLst/>
              </a:defRPr>
            </a:lvl1pPr>
          </a:lstStyle>
          <a:p>
            <a:fld id="{CC79DE5A-E0D1-2647-9D82-FBDAE5DFB807}" type="datetime1">
              <a:rPr lang="en-US" smtClean="0"/>
              <a:pPr/>
              <a:t>5/14/2026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843095" y="2514279"/>
            <a:ext cx="4714869" cy="370872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3004395"/>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6">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8" y="1001715"/>
            <a:ext cx="4714881" cy="1108746"/>
          </a:xfrm>
        </p:spPr>
        <p:txBody>
          <a:bodyPr anchor="t"/>
          <a:lstStyle>
            <a:lvl1pPr>
              <a:defRPr sz="3200" cap="all" baseline="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4029" y="2515204"/>
            <a:ext cx="4714881" cy="370779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8" y="0"/>
            <a:ext cx="2805405" cy="630936"/>
          </a:xfrm>
        </p:spPr>
        <p:txBody>
          <a:bodyPr/>
          <a:lstStyle>
            <a:lvl1pPr>
              <a:defRPr>
                <a:solidFill>
                  <a:schemeClr val="tx1"/>
                </a:solidFill>
                <a:effectLst/>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830190" y="0"/>
            <a:ext cx="914400" cy="630936"/>
          </a:xfrm>
        </p:spPr>
        <p:txBody>
          <a:bodyPr/>
          <a:lstStyle>
            <a:lvl1pPr>
              <a:defRPr>
                <a:solidFill>
                  <a:schemeClr val="tx1"/>
                </a:solidFill>
              </a:defRPr>
            </a:lvl1pPr>
          </a:lstStyle>
          <a:p>
            <a:fld id="{7E69D102-A2FD-8743-85DB-14F8D0C32AC3}" type="datetime1">
              <a:rPr lang="en-US" smtClean="0"/>
              <a:pPr/>
              <a:t>5/14/2026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800270" y="0"/>
            <a:ext cx="548640" cy="630936"/>
          </a:xfrm>
        </p:spPr>
        <p:txBody>
          <a:bodyPr/>
          <a:lstStyle>
            <a:lvl1pPr>
              <a:defRPr>
                <a:solidFill>
                  <a:schemeClr val="tx1"/>
                </a:solidFill>
                <a:effectLst/>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05502" y="0"/>
            <a:ext cx="6286498" cy="6858000"/>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Tree>
    <p:extLst>
      <p:ext uri="{BB962C8B-B14F-4D97-AF65-F5344CB8AC3E}">
        <p14:creationId xmlns:p14="http://schemas.microsoft.com/office/powerpoint/2010/main" val="3433333372"/>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7">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843095" y="1011935"/>
            <a:ext cx="4714869" cy="1112153"/>
          </a:xfrm>
        </p:spPr>
        <p:txBody>
          <a:bodyPr anchor="b"/>
          <a:lstStyle>
            <a:lvl1pPr>
              <a:defRPr sz="6000" cap="all" baseline="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53237" y="0"/>
            <a:ext cx="2836870" cy="630936"/>
          </a:xfrm>
        </p:spPr>
        <p:txBody>
          <a:bodyPr/>
          <a:lstStyle>
            <a:lvl1pPr>
              <a:defRPr>
                <a:solidFill>
                  <a:schemeClr val="tx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687910" y="0"/>
            <a:ext cx="927080" cy="630936"/>
          </a:xfrm>
        </p:spPr>
        <p:txBody>
          <a:bodyPr/>
          <a:lstStyle>
            <a:lvl1pPr>
              <a:defRPr>
                <a:solidFill>
                  <a:schemeClr val="tx1"/>
                </a:solidFill>
                <a:effectLst/>
              </a:defRPr>
            </a:lvl1pPr>
          </a:lstStyle>
          <a:p>
            <a:fld id="{FA9F1854-4AF0-ED49-AE83-182A816927B5}" type="datetime1">
              <a:rPr lang="en-US" smtClean="0"/>
              <a:pPr/>
              <a:t>5/14/2026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29" y="630936"/>
            <a:ext cx="5652469" cy="5592063"/>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861021" y="2496190"/>
            <a:ext cx="4696943" cy="3726809"/>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639047"/>
      </p:ext>
    </p:extLst>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8">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1001714"/>
            <a:ext cx="4714880" cy="1121417"/>
          </a:xfrm>
        </p:spPr>
        <p:txBody>
          <a:bodyPr anchor="t"/>
          <a:lstStyle>
            <a:lvl1pPr>
              <a:defRPr sz="3200" cap="all" baseline="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8" y="0"/>
            <a:ext cx="2805405" cy="630936"/>
          </a:xfrm>
        </p:spPr>
        <p:txBody>
          <a:bodyPr/>
          <a:lstStyle>
            <a:lvl1pPr>
              <a:defRPr>
                <a:solidFill>
                  <a:schemeClr val="tx1"/>
                </a:solidFill>
                <a:effectLst/>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848478" y="0"/>
            <a:ext cx="914400" cy="630936"/>
          </a:xfrm>
        </p:spPr>
        <p:txBody>
          <a:bodyPr/>
          <a:lstStyle>
            <a:lvl1pPr>
              <a:defRPr>
                <a:solidFill>
                  <a:schemeClr val="tx1"/>
                </a:solidFill>
              </a:defRPr>
            </a:lvl1pPr>
          </a:lstStyle>
          <a:p>
            <a:fld id="{6E8F57D1-DD5E-4E44-98C5-7D5639D55A57}" type="datetime1">
              <a:rPr lang="en-US" smtClean="0"/>
              <a:pPr/>
              <a:t>5/14/2026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800269" y="0"/>
            <a:ext cx="548640" cy="630936"/>
          </a:xfrm>
        </p:spPr>
        <p:txBody>
          <a:bodyPr/>
          <a:lstStyle>
            <a:lvl1pPr>
              <a:defRPr>
                <a:solidFill>
                  <a:schemeClr val="tx1"/>
                </a:solidFill>
                <a:effectLst/>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4" y="2495233"/>
            <a:ext cx="4736136" cy="372776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05502" y="0"/>
            <a:ext cx="6286497" cy="6858000"/>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Tree>
    <p:extLst>
      <p:ext uri="{BB962C8B-B14F-4D97-AF65-F5344CB8AC3E}">
        <p14:creationId xmlns:p14="http://schemas.microsoft.com/office/powerpoint/2010/main" val="2338564950"/>
      </p:ext>
    </p:extLst>
  </p:cSld>
  <p:clrMapOvr>
    <a:overrideClrMapping bg1="dk1" tx1="lt1" bg2="dk2" tx2="lt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9">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72454" y="992921"/>
            <a:ext cx="3385510" cy="1117539"/>
          </a:xfrm>
        </p:spPr>
        <p:txBody>
          <a:bodyPr anchor="t">
            <a:noAutofit/>
          </a:bodyPr>
          <a:lstStyle>
            <a:lvl1pPr>
              <a:defRPr sz="3200" cap="all" baseline="0">
                <a:solidFill>
                  <a:schemeClr val="tx1"/>
                </a:solidFill>
              </a:defRPr>
            </a:lvl1pPr>
          </a:lstStyle>
          <a:p>
            <a:r>
              <a:rPr lang="en-US"/>
              <a:t>Click to edit Master title style</a:t>
            </a:r>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8172454" y="0"/>
            <a:ext cx="1735843" cy="630936"/>
          </a:xfrm>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9911643" y="0"/>
            <a:ext cx="700007" cy="630936"/>
          </a:xfrm>
        </p:spPr>
        <p:txBody>
          <a:bodyPr/>
          <a:lstStyle>
            <a:lvl1pPr>
              <a:defRPr>
                <a:solidFill>
                  <a:schemeClr val="tx1"/>
                </a:solidFill>
              </a:defRPr>
            </a:lvl1pPr>
          </a:lstStyle>
          <a:p>
            <a:fld id="{BDB83C81-A524-F840-ABC9-B6BB50E4A13C}" type="datetime1">
              <a:rPr lang="en-US" smtClean="0"/>
              <a:pPr/>
              <a:t>5/14/2026</a:t>
            </a:fld>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1009323" y="0"/>
            <a:ext cx="548640" cy="630936"/>
          </a:xfrm>
        </p:spPr>
        <p:txBody>
          <a:bodyPr/>
          <a:lstStyle>
            <a:lvl1pPr>
              <a:defRPr>
                <a:solidFill>
                  <a:schemeClr val="tx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584144" cy="6858000"/>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172454" y="2515204"/>
            <a:ext cx="3385510" cy="370779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07650266"/>
      </p:ext>
    </p:extLst>
  </p:cSld>
  <p:clrMapOvr>
    <a:overrideClrMapping bg1="dk1" tx1="lt1" bg2="dk2" tx2="lt2" accent1="accent1" accent2="accent2" accent3="accent3" accent4="accent4" accent5="accent5" accent6="accent6" hlink="hlink" folHlink="folHlink"/>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0">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8" y="1001715"/>
            <a:ext cx="3380187" cy="1108746"/>
          </a:xfrm>
        </p:spPr>
        <p:txBody>
          <a:bodyPr anchor="b">
            <a:noAutofit/>
          </a:bodyPr>
          <a:lstStyle>
            <a:lvl1pPr>
              <a:defRPr sz="3200" cap="all" baseline="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8" y="0"/>
            <a:ext cx="2083775" cy="630936"/>
          </a:xfrm>
        </p:spPr>
        <p:txBody>
          <a:bodyPr/>
          <a:lstStyle>
            <a:lvl1pPr>
              <a:defRPr>
                <a:solidFill>
                  <a:schemeClr val="tx1"/>
                </a:solidFill>
                <a:effectLst/>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2723140" y="0"/>
            <a:ext cx="716293" cy="630936"/>
          </a:xfrm>
        </p:spPr>
        <p:txBody>
          <a:bodyPr/>
          <a:lstStyle>
            <a:lvl1pPr>
              <a:defRPr>
                <a:solidFill>
                  <a:schemeClr val="tx1"/>
                </a:solidFill>
              </a:defRPr>
            </a:lvl1pPr>
          </a:lstStyle>
          <a:p>
            <a:fld id="{1BA8DA53-5E6D-4942-B673-3E50E3C9DB93}" type="datetime1">
              <a:rPr lang="en-US" smtClean="0"/>
              <a:pPr/>
              <a:t>5/14/2026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3465575" y="0"/>
            <a:ext cx="548640" cy="630936"/>
          </a:xfrm>
        </p:spPr>
        <p:txBody>
          <a:bodyPr/>
          <a:lstStyle>
            <a:lvl1pPr>
              <a:defRPr>
                <a:solidFill>
                  <a:schemeClr val="tx1"/>
                </a:solidFill>
                <a:effectLst/>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4029" y="2491461"/>
            <a:ext cx="3380313" cy="3731539"/>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4761780" y="0"/>
            <a:ext cx="7430219" cy="6858000"/>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Tree>
    <p:extLst>
      <p:ext uri="{BB962C8B-B14F-4D97-AF65-F5344CB8AC3E}">
        <p14:creationId xmlns:p14="http://schemas.microsoft.com/office/powerpoint/2010/main" val="2109990363"/>
      </p:ext>
    </p:extLst>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72454" y="994222"/>
            <a:ext cx="3385510" cy="1882967"/>
          </a:xfrm>
        </p:spPr>
        <p:txBody>
          <a:bodyPr anchor="b"/>
          <a:lstStyle>
            <a:lvl1pPr>
              <a:defRPr sz="3200" cap="all" baseline="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781365" cy="6858000"/>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172455" y="0"/>
            <a:ext cx="1735844" cy="630936"/>
          </a:xfrm>
        </p:spPr>
        <p:txBody>
          <a:bodyPr/>
          <a:lstStyle>
            <a:lvl1pPr>
              <a:defRPr>
                <a:solidFill>
                  <a:schemeClr val="tx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916244" y="0"/>
            <a:ext cx="695406" cy="630936"/>
          </a:xfrm>
        </p:spPr>
        <p:txBody>
          <a:bodyPr/>
          <a:lstStyle>
            <a:lvl1pPr>
              <a:defRPr>
                <a:solidFill>
                  <a:schemeClr val="tx1"/>
                </a:solidFill>
                <a:effectLst/>
              </a:defRPr>
            </a:lvl1pPr>
          </a:lstStyle>
          <a:p>
            <a:fld id="{0BA35C60-A52E-0F44-95C1-79561B62B391}" type="datetime1">
              <a:rPr lang="en-US" smtClean="0"/>
              <a:pPr/>
              <a:t>5/14/2026</a:t>
            </a:fld>
            <a:endParaRPr lang="en-US"/>
          </a:p>
        </p:txBody>
      </p:sp>
      <p:sp>
        <p:nvSpPr>
          <p:cNvPr id="34" name="Slide Number Placeholder 9">
            <a:extLst>
              <a:ext uri="{FF2B5EF4-FFF2-40B4-BE49-F238E27FC236}">
                <a16:creationId xmlns:a16="http://schemas.microsoft.com/office/drawing/2014/main" id="{64F22B5B-7B07-4638-1ED2-E13EDE05C19E}"/>
              </a:ext>
            </a:extLst>
          </p:cNvPr>
          <p:cNvSpPr>
            <a:spLocks noGrp="1"/>
          </p:cNvSpPr>
          <p:nvPr>
            <p:ph type="sldNum" sz="quarter" idx="17"/>
          </p:nvPr>
        </p:nvSpPr>
        <p:spPr>
          <a:xfrm>
            <a:off x="11009324" y="0"/>
            <a:ext cx="548640" cy="630936"/>
          </a:xfrm>
        </p:spPr>
        <p:txBody>
          <a:bodyPr/>
          <a:lstStyle>
            <a:lvl1pPr>
              <a:defRPr>
                <a:solidFill>
                  <a:schemeClr val="tx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172454" y="3251766"/>
            <a:ext cx="3385510" cy="2971234"/>
          </a:xfrm>
        </p:spPr>
        <p:txBody>
          <a:bodyPr>
            <a:normAutofit/>
          </a:bodyPr>
          <a:lstStyle>
            <a:lvl1pPr marL="0" indent="0">
              <a:buNone/>
              <a:defRPr sz="1600">
                <a:solidFill>
                  <a:schemeClr val="tx1"/>
                </a:solidFill>
              </a:defRPr>
            </a:lvl1pPr>
            <a:lvl2pPr marL="228600" indent="0">
              <a:buNone/>
              <a:defRPr sz="1400">
                <a:solidFill>
                  <a:schemeClr val="tx1"/>
                </a:solidFill>
              </a:defRPr>
            </a:lvl2pPr>
            <a:lvl3pPr marL="457200" indent="0">
              <a:buNone/>
              <a:defRPr sz="1200">
                <a:solidFill>
                  <a:schemeClr val="tx1"/>
                </a:solidFill>
              </a:defRPr>
            </a:lvl3pPr>
            <a:lvl4pPr marL="685800" indent="0">
              <a:buNone/>
              <a:defRPr sz="1100">
                <a:solidFill>
                  <a:schemeClr val="tx1"/>
                </a:solidFill>
              </a:defRPr>
            </a:lvl4pPr>
            <a:lvl5pPr marL="914400" indent="0">
              <a:buNone/>
              <a:defRPr sz="105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00674057"/>
      </p:ext>
    </p:extLst>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5100628"/>
            <a:ext cx="4328498" cy="1122373"/>
          </a:xfrm>
        </p:spPr>
        <p:txBody>
          <a:bodyPr anchor="t">
            <a:noAutofit/>
          </a:bodyPr>
          <a:lstStyle>
            <a:lvl1pPr>
              <a:defRPr sz="3200" cap="all" baseline="0">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4728526"/>
          </a:xfrm>
          <a:blipFill dpi="0" rotWithShape="1">
            <a:blip r:embed="rId2">
              <a:alphaModFix amt="60000"/>
            </a:blip>
            <a:srcRect/>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5100627"/>
            <a:ext cx="6208724" cy="1122373"/>
          </a:xfrm>
        </p:spPr>
        <p:txBody>
          <a:bodyPr>
            <a:noAutofit/>
          </a:bodyPr>
          <a:lstStyle>
            <a:lvl1pPr marL="0" indent="0">
              <a:buFont typeface="Arial" panose="020B0604020202020204" pitchFamily="34" charset="0"/>
              <a:buNone/>
              <a:defRPr sz="1600">
                <a:solidFill>
                  <a:schemeClr val="bg1"/>
                </a:solidFill>
              </a:defRPr>
            </a:lvl1pPr>
            <a:lvl2pPr marL="228600" indent="0">
              <a:buFont typeface="Arial" panose="020B0604020202020204" pitchFamily="34" charset="0"/>
              <a:buNone/>
              <a:defRPr sz="1400">
                <a:solidFill>
                  <a:schemeClr val="bg1"/>
                </a:solidFill>
              </a:defRPr>
            </a:lvl2pPr>
            <a:lvl3pPr marL="457200" indent="0">
              <a:buFont typeface="Arial" panose="020B0604020202020204" pitchFamily="34" charset="0"/>
              <a:buNone/>
              <a:defRPr sz="1200">
                <a:solidFill>
                  <a:schemeClr val="bg1"/>
                </a:solidFill>
              </a:defRPr>
            </a:lvl3pPr>
            <a:lvl4pPr marL="685800" indent="0">
              <a:buFont typeface="Arial" panose="020B0604020202020204" pitchFamily="34" charset="0"/>
              <a:buNone/>
              <a:defRPr sz="1100">
                <a:solidFill>
                  <a:schemeClr val="bg1"/>
                </a:solidFill>
              </a:defRPr>
            </a:lvl4pPr>
            <a:lvl5pPr marL="914400" indent="0">
              <a:buFont typeface="Arial" panose="020B0604020202020204" pitchFamily="34" charset="0"/>
              <a:buNone/>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9" y="6211605"/>
            <a:ext cx="3657600" cy="630936"/>
          </a:xfrm>
        </p:spPr>
        <p:txBody>
          <a:bodyPr/>
          <a:lstStyle>
            <a:lvl1pPr>
              <a:defRPr>
                <a:solidFill>
                  <a:schemeClr val="bg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708540" y="6211605"/>
            <a:ext cx="914400" cy="630936"/>
          </a:xfrm>
        </p:spPr>
        <p:txBody>
          <a:bodyPr/>
          <a:lstStyle>
            <a:lvl1pPr>
              <a:defRPr>
                <a:solidFill>
                  <a:schemeClr val="bg1"/>
                </a:solidFill>
              </a:defRPr>
            </a:lvl1pPr>
          </a:lstStyle>
          <a:p>
            <a:fld id="{625E8027-836D-F64B-BBF7-A246E67FE0A3}" type="datetime1">
              <a:rPr lang="en-US" smtClean="0"/>
              <a:pPr/>
              <a:t>5/14/2026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009324" y="6211605"/>
            <a:ext cx="548640" cy="630936"/>
          </a:xfrm>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55549818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4353866"/>
            <a:ext cx="2828932" cy="1869134"/>
          </a:xfrm>
        </p:spPr>
        <p:txBody>
          <a:bodyPr anchor="t">
            <a:normAutofit/>
          </a:bodyPr>
          <a:lstStyle>
            <a:lvl1pPr>
              <a:defRPr sz="3200" cap="all" baseline="0">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778270"/>
          </a:xfrm>
          <a:blipFill dpi="0" rotWithShape="1">
            <a:blip r:embed="rId2">
              <a:alphaModFix amt="60000"/>
            </a:blip>
            <a:srcRect/>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019552" y="4353866"/>
            <a:ext cx="7538412" cy="1869134"/>
          </a:xfrm>
        </p:spPr>
        <p:txBody>
          <a:bodyPr>
            <a:noAutofit/>
          </a:bodyPr>
          <a:lstStyle>
            <a:lvl1pPr marL="285750" indent="-285750">
              <a:buFont typeface="Arial" panose="020B0604020202020204" pitchFamily="34" charset="0"/>
              <a:buChar char="•"/>
              <a:defRPr sz="1800">
                <a:solidFill>
                  <a:schemeClr val="bg1"/>
                </a:solidFill>
              </a:defRPr>
            </a:lvl1pPr>
            <a:lvl2pPr marL="514350" indent="-285750">
              <a:buFont typeface="Arial" panose="020B0604020202020204" pitchFamily="34" charset="0"/>
              <a:buChar char="•"/>
              <a:defRPr sz="1600">
                <a:solidFill>
                  <a:schemeClr val="bg1"/>
                </a:solidFill>
              </a:defRPr>
            </a:lvl2pPr>
            <a:lvl3pPr marL="742950" indent="-285750">
              <a:buFont typeface="Arial" panose="020B0604020202020204" pitchFamily="34" charset="0"/>
              <a:buChar char="•"/>
              <a:defRPr sz="1400">
                <a:solidFill>
                  <a:schemeClr val="bg1"/>
                </a:solidFill>
              </a:defRPr>
            </a:lvl3pPr>
            <a:lvl4pPr marL="857250" indent="-171450">
              <a:buFont typeface="Arial" panose="020B0604020202020204" pitchFamily="34" charset="0"/>
              <a:buChar char="•"/>
              <a:defRPr sz="1200">
                <a:solidFill>
                  <a:schemeClr val="bg1"/>
                </a:solidFill>
              </a:defRPr>
            </a:lvl4pPr>
            <a:lvl5pPr marL="1085850" indent="-171450">
              <a:buFont typeface="Arial" panose="020B0604020202020204" pitchFamily="34" charset="0"/>
              <a:buChar char="•"/>
              <a:defRPr sz="11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9" y="6211605"/>
            <a:ext cx="3657600" cy="630936"/>
          </a:xfrm>
        </p:spPr>
        <p:txBody>
          <a:bodyPr/>
          <a:lstStyle>
            <a:lvl1pPr>
              <a:defRPr>
                <a:solidFill>
                  <a:schemeClr val="bg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708540" y="6211605"/>
            <a:ext cx="914400" cy="630936"/>
          </a:xfrm>
        </p:spPr>
        <p:txBody>
          <a:bodyPr/>
          <a:lstStyle>
            <a:lvl1pPr>
              <a:defRPr>
                <a:solidFill>
                  <a:schemeClr val="bg1"/>
                </a:solidFill>
              </a:defRPr>
            </a:lvl1pPr>
          </a:lstStyle>
          <a:p>
            <a:fld id="{04D38C6B-BFF0-FA48-8F70-77BDD72A014D}" type="datetime1">
              <a:rPr lang="en-US" smtClean="0"/>
              <a:pPr/>
              <a:t>5/14/2026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009324" y="6211605"/>
            <a:ext cx="548640" cy="630936"/>
          </a:xfrm>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1907202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627443"/>
            <a:ext cx="2828926" cy="1826790"/>
          </a:xfrm>
        </p:spPr>
        <p:txBody>
          <a:bodyPr anchor="t">
            <a:normAutofit/>
          </a:bodyPr>
          <a:lstStyle>
            <a:lvl1pPr>
              <a:defRPr sz="3200" cap="all" baseline="0">
                <a:solidFill>
                  <a:schemeClr val="bg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019552" y="634999"/>
            <a:ext cx="7538412" cy="1861191"/>
          </a:xfrm>
        </p:spPr>
        <p:txBody>
          <a:bodyPr>
            <a:noAutofit/>
          </a:bodyPr>
          <a:lstStyle>
            <a:lvl1pPr marL="285750" indent="-285750">
              <a:buFont typeface="Arial" panose="020B0604020202020204" pitchFamily="34" charset="0"/>
              <a:buChar char="•"/>
              <a:defRPr sz="1800">
                <a:solidFill>
                  <a:schemeClr val="bg1"/>
                </a:solidFill>
              </a:defRPr>
            </a:lvl1pPr>
            <a:lvl2pPr marL="514350" indent="-285750">
              <a:buFont typeface="Arial" panose="020B0604020202020204" pitchFamily="34" charset="0"/>
              <a:buChar char="•"/>
              <a:defRPr sz="1600">
                <a:solidFill>
                  <a:schemeClr val="bg1"/>
                </a:solidFill>
              </a:defRPr>
            </a:lvl2pPr>
            <a:lvl3pPr marL="742950" indent="-285750">
              <a:buFont typeface="Arial" panose="020B0604020202020204" pitchFamily="34" charset="0"/>
              <a:buChar char="•"/>
              <a:defRPr sz="1400">
                <a:solidFill>
                  <a:schemeClr val="bg1"/>
                </a:solidFill>
              </a:defRPr>
            </a:lvl3pPr>
            <a:lvl4pPr marL="857250" indent="-171450">
              <a:buFont typeface="Arial" panose="020B0604020202020204" pitchFamily="34" charset="0"/>
              <a:buChar char="•"/>
              <a:defRPr sz="1200">
                <a:solidFill>
                  <a:schemeClr val="bg1"/>
                </a:solidFill>
              </a:defRPr>
            </a:lvl4pPr>
            <a:lvl5pPr marL="1085850" indent="-171450">
              <a:buFont typeface="Arial" panose="020B0604020202020204" pitchFamily="34" charset="0"/>
              <a:buChar char="•"/>
              <a:defRPr sz="11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3079730"/>
            <a:ext cx="12192000" cy="3778270"/>
          </a:xfrm>
          <a:blipFill dpi="0" rotWithShape="1">
            <a:blip r:embed="rId2">
              <a:alphaModFix amt="60000"/>
            </a:blip>
            <a:srcRect/>
            <a:stretch>
              <a:fillRect/>
            </a:stretch>
          </a:blipFill>
        </p:spPr>
        <p:txBody>
          <a:bodyPr/>
          <a:lstStyle/>
          <a:p>
            <a:r>
              <a:rPr lang="en-US"/>
              <a:t>Click icon to add picture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9" y="0"/>
            <a:ext cx="2805405" cy="630936"/>
          </a:xfrm>
        </p:spPr>
        <p:txBody>
          <a:bodyPr/>
          <a:lstStyle>
            <a:lvl1pPr>
              <a:defRPr>
                <a:solidFill>
                  <a:schemeClr val="bg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708540" y="0"/>
            <a:ext cx="914400" cy="630936"/>
          </a:xfrm>
        </p:spPr>
        <p:txBody>
          <a:bodyPr/>
          <a:lstStyle>
            <a:lvl1pPr>
              <a:defRPr>
                <a:solidFill>
                  <a:schemeClr val="bg1"/>
                </a:solidFill>
              </a:defRPr>
            </a:lvl1pPr>
          </a:lstStyle>
          <a:p>
            <a:fld id="{E40AF01B-D893-9C4D-8AB8-7E6079CED5E9}" type="datetime1">
              <a:rPr lang="en-US" smtClean="0"/>
              <a:pPr/>
              <a:t>5/14/2026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009324" y="0"/>
            <a:ext cx="548640" cy="630936"/>
          </a:xfrm>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4668258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5">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1011936"/>
            <a:ext cx="10945318" cy="745437"/>
          </a:xfrm>
        </p:spPr>
        <p:txBody>
          <a:bodyPr anchor="t"/>
          <a:lstStyle>
            <a:lvl1pPr>
              <a:defRPr cap="all" baseline="0">
                <a:solidFill>
                  <a:schemeClr val="bg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bg1"/>
                </a:solidFill>
              </a:defRPr>
            </a:lvl1pPr>
          </a:lstStyle>
          <a:p>
            <a:fld id="{574623E1-10D5-C048-8991-E2228A964ED1}" type="datetime1">
              <a:rPr lang="en-US" smtClean="0"/>
              <a:pPr/>
              <a:t>5/14/2026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12645" y="2129474"/>
            <a:ext cx="6230450" cy="4093525"/>
          </a:xfrm>
          <a:blipFill dpi="0" rotWithShape="1">
            <a:blip r:embed="rId2">
              <a:alphaModFix amt="60000"/>
            </a:blip>
            <a:srcRect/>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224097" y="2129474"/>
            <a:ext cx="4333867" cy="412819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999039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6">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1001715"/>
            <a:ext cx="4714881" cy="1121418"/>
          </a:xfrm>
        </p:spPr>
        <p:txBody>
          <a:bodyPr>
            <a:normAutofit/>
          </a:bodyPr>
          <a:lstStyle>
            <a:lvl1pPr>
              <a:defRPr sz="3600" cap="all" baseline="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05DB6E09-373C-2841-960E-B24A18A7C55D}" type="datetime1">
              <a:rPr lang="en-US" smtClean="0"/>
              <a:pPr/>
              <a:t>5/14/2026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28" y="2495234"/>
            <a:ext cx="4706938" cy="3727766"/>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286499" y="1001715"/>
            <a:ext cx="5292853" cy="522128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59153830"/>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with Picture 17">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8" y="996695"/>
            <a:ext cx="3771907" cy="1126438"/>
          </a:xfrm>
        </p:spPr>
        <p:txBody>
          <a:bodyPr anchor="t">
            <a:normAutofit/>
          </a:bodyPr>
          <a:lstStyle>
            <a:lvl1pPr>
              <a:defRPr sz="3200" cap="all" baseline="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4FCB72DF-080D-4042-863C-D2B08AB5E1E8}" type="datetime1">
              <a:rPr lang="en-US" smtClean="0"/>
              <a:pPr/>
              <a:t>5/14/2026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29" y="2495234"/>
            <a:ext cx="3717934" cy="3727766"/>
          </a:xfrm>
          <a:blipFill dpi="0" rotWithShape="1">
            <a:blip r:embed="rId2">
              <a:alphaModFix amt="60000"/>
            </a:blip>
            <a:srcRect/>
            <a:stretch>
              <a:fillRect/>
            </a:stretch>
          </a:blipFill>
        </p:spPr>
        <p:txBody>
          <a:bodyPr/>
          <a:lstStyle>
            <a:lvl1pPr marL="0" indent="0">
              <a:buNone/>
              <a:defRPr>
                <a:solidFill>
                  <a:schemeClr val="tx1"/>
                </a:solidFill>
              </a:defRPr>
            </a:lvl1pPr>
          </a:lstStyle>
          <a:p>
            <a:r>
              <a:rPr lang="en-US"/>
              <a:t>Click icon to add picture</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962522" y="1005779"/>
            <a:ext cx="6615116" cy="530294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76185975"/>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with Picture 18">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6" y="4531056"/>
            <a:ext cx="6209067" cy="1691943"/>
          </a:xfrm>
        </p:spPr>
        <p:txBody>
          <a:bodyPr anchor="b">
            <a:noAutofit/>
          </a:bodyPr>
          <a:lstStyle>
            <a:lvl1pPr>
              <a:defRPr sz="6000" cap="all" baseline="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5C5D9B6A-47DB-D845-97C7-9775E46E650D}" type="datetime1">
              <a:rPr lang="en-US" smtClean="0"/>
              <a:pPr/>
              <a:t>5/14/2026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27" y="630937"/>
            <a:ext cx="6209067" cy="3504335"/>
          </a:xfrm>
          <a:blipFill dpi="0" rotWithShape="1">
            <a:blip r:embed="rId2">
              <a:alphaModFix amt="60000"/>
            </a:blip>
            <a:srcRect/>
            <a:stretch>
              <a:fillRect/>
            </a:stretch>
          </a:blipFill>
        </p:spPr>
        <p:txBody>
          <a:bodyPr/>
          <a:lstStyle>
            <a:lvl1pPr marL="0" indent="0">
              <a:buNone/>
              <a:defRPr>
                <a:solidFill>
                  <a:schemeClr val="tx1"/>
                </a:solidFill>
              </a:defRPr>
            </a:lvl1pPr>
          </a:lstStyle>
          <a:p>
            <a:r>
              <a:rPr lang="en-US"/>
              <a:t>Click icon to add picture</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7229479" y="630937"/>
            <a:ext cx="4328485" cy="5592064"/>
          </a:xfrm>
        </p:spPr>
        <p:txBody>
          <a:bodyPr anchor="b">
            <a:normAutofit/>
          </a:bodyPr>
          <a:lstStyle>
            <a:lvl1pPr>
              <a:lnSpc>
                <a:spcPct val="120000"/>
              </a:lnSpc>
              <a:spcAft>
                <a:spcPts val="0"/>
              </a:spcAft>
              <a:defRPr sz="1600" b="0" i="0">
                <a:solidFill>
                  <a:schemeClr val="tx1"/>
                </a:solidFill>
                <a:latin typeface="+mn-lt"/>
              </a:defRPr>
            </a:lvl1pPr>
            <a:lvl2pPr>
              <a:lnSpc>
                <a:spcPct val="120000"/>
              </a:lnSpc>
              <a:spcAft>
                <a:spcPts val="0"/>
              </a:spcAft>
              <a:defRPr sz="1600" b="0" i="0">
                <a:solidFill>
                  <a:schemeClr val="tx1"/>
                </a:solidFill>
                <a:latin typeface="+mn-lt"/>
              </a:defRPr>
            </a:lvl2pPr>
            <a:lvl3pPr>
              <a:lnSpc>
                <a:spcPct val="120000"/>
              </a:lnSpc>
              <a:spcAft>
                <a:spcPts val="0"/>
              </a:spcAft>
              <a:defRPr sz="1600" b="0" i="0">
                <a:solidFill>
                  <a:schemeClr val="tx1"/>
                </a:solidFill>
                <a:latin typeface="+mn-lt"/>
              </a:defRPr>
            </a:lvl3pPr>
            <a:lvl4pPr>
              <a:lnSpc>
                <a:spcPct val="120000"/>
              </a:lnSpc>
              <a:spcAft>
                <a:spcPts val="0"/>
              </a:spcAft>
              <a:defRPr sz="1600" b="0" i="0">
                <a:solidFill>
                  <a:schemeClr val="tx1"/>
                </a:solidFill>
                <a:latin typeface="+mn-lt"/>
              </a:defRPr>
            </a:lvl4pPr>
            <a:lvl5pPr>
              <a:lnSpc>
                <a:spcPct val="120000"/>
              </a:lnSpc>
              <a:spcAft>
                <a:spcPts val="0"/>
              </a:spcAft>
              <a:defRPr sz="1600" b="0" i="0">
                <a:solidFill>
                  <a:schemeClr val="tx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05082133"/>
      </p:ext>
    </p:extLst>
  </p:cSld>
  <p:clrMapOvr>
    <a:overrideClrMapping bg1="dk1" tx1="lt1" bg2="dk2" tx2="lt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umber Larg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634015" y="5109526"/>
            <a:ext cx="6209079" cy="1113474"/>
          </a:xfrm>
        </p:spPr>
        <p:txBody>
          <a:bodyPr>
            <a:normAutofit/>
          </a:bodyPr>
          <a:lstStyle>
            <a:lvl1pPr>
              <a:lnSpc>
                <a:spcPct val="120000"/>
              </a:lnSpc>
              <a:defRPr sz="2800" b="0">
                <a:solidFill>
                  <a:schemeClr val="tx1"/>
                </a:solidFill>
                <a:latin typeface="+mj-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22" y="1011935"/>
            <a:ext cx="10923942" cy="3716591"/>
          </a:xfrm>
        </p:spPr>
        <p:txBody>
          <a:bodyPr anchor="b">
            <a:noAutofit/>
          </a:bodyPr>
          <a:lstStyle>
            <a:lvl1pPr marL="0" indent="0">
              <a:lnSpc>
                <a:spcPct val="90000"/>
              </a:lnSpc>
              <a:spcBef>
                <a:spcPts val="0"/>
              </a:spcBef>
              <a:buNone/>
              <a:defRPr sz="28000" b="0" i="0">
                <a:solidFill>
                  <a:schemeClr val="tx1"/>
                </a:solidFill>
                <a:latin typeface="+mn-lt"/>
              </a:defRPr>
            </a:lvl1pPr>
          </a:lstStyle>
          <a:p>
            <a:pPr lvl="0"/>
            <a:r>
              <a:rPr lang="en-US"/>
              <a:t>##%</a:t>
            </a:r>
          </a:p>
        </p:txBody>
      </p:sp>
    </p:spTree>
    <p:extLst>
      <p:ext uri="{BB962C8B-B14F-4D97-AF65-F5344CB8AC3E}">
        <p14:creationId xmlns:p14="http://schemas.microsoft.com/office/powerpoint/2010/main" val="567802460"/>
      </p:ext>
    </p:extLst>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umber Large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133603" y="5109526"/>
            <a:ext cx="7916856" cy="1113474"/>
          </a:xfrm>
        </p:spPr>
        <p:txBody>
          <a:bodyPr>
            <a:normAutofit/>
          </a:bodyPr>
          <a:lstStyle>
            <a:lvl1pPr algn="ctr">
              <a:lnSpc>
                <a:spcPct val="110000"/>
              </a:lnSpc>
              <a:defRPr sz="2800" b="0">
                <a:solidFill>
                  <a:schemeClr val="bg1"/>
                </a:solidFill>
                <a:latin typeface="+mj-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29" y="1011935"/>
            <a:ext cx="10923935" cy="3716591"/>
          </a:xfrm>
        </p:spPr>
        <p:txBody>
          <a:bodyPr anchor="b">
            <a:noAutofit/>
          </a:bodyPr>
          <a:lstStyle>
            <a:lvl1pPr marL="0" indent="0" algn="ctr">
              <a:lnSpc>
                <a:spcPct val="90000"/>
              </a:lnSpc>
              <a:buNone/>
              <a:defRPr sz="28000" b="0" i="0">
                <a:solidFill>
                  <a:schemeClr val="bg1"/>
                </a:solidFill>
                <a:latin typeface="+mn-lt"/>
              </a:defRPr>
            </a:lvl1pPr>
          </a:lstStyle>
          <a:p>
            <a:pPr lvl="0"/>
            <a:r>
              <a:rPr lang="en-US"/>
              <a:t>##%</a:t>
            </a:r>
          </a:p>
        </p:txBody>
      </p:sp>
    </p:spTree>
    <p:extLst>
      <p:ext uri="{BB962C8B-B14F-4D97-AF65-F5344CB8AC3E}">
        <p14:creationId xmlns:p14="http://schemas.microsoft.com/office/powerpoint/2010/main" val="237487662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Number Large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133603" y="5109526"/>
            <a:ext cx="7916856" cy="1245554"/>
          </a:xfrm>
        </p:spPr>
        <p:txBody>
          <a:bodyPr>
            <a:normAutofit/>
          </a:bodyPr>
          <a:lstStyle>
            <a:lvl1pPr algn="ctr">
              <a:lnSpc>
                <a:spcPct val="110000"/>
              </a:lnSpc>
              <a:defRPr sz="2800" b="0" u="none">
                <a:solidFill>
                  <a:schemeClr val="tx1"/>
                </a:solidFill>
                <a:latin typeface="+mj-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29" y="1011936"/>
            <a:ext cx="10923935" cy="3665730"/>
          </a:xfrm>
        </p:spPr>
        <p:txBody>
          <a:bodyPr anchor="t">
            <a:noAutofit/>
          </a:bodyPr>
          <a:lstStyle>
            <a:lvl1pPr marL="0" indent="0" algn="ctr">
              <a:lnSpc>
                <a:spcPct val="90000"/>
              </a:lnSpc>
              <a:buNone/>
              <a:defRPr sz="28000" b="0" i="0" u="sng">
                <a:solidFill>
                  <a:schemeClr val="tx1"/>
                </a:solidFill>
                <a:latin typeface="+mn-lt"/>
              </a:defRPr>
            </a:lvl1pPr>
          </a:lstStyle>
          <a:p>
            <a:pPr lvl="0"/>
            <a:r>
              <a:rPr lang="en-US"/>
              <a:t>##%</a:t>
            </a:r>
          </a:p>
        </p:txBody>
      </p:sp>
    </p:spTree>
    <p:extLst>
      <p:ext uri="{BB962C8B-B14F-4D97-AF65-F5344CB8AC3E}">
        <p14:creationId xmlns:p14="http://schemas.microsoft.com/office/powerpoint/2010/main" val="3335409294"/>
      </p:ext>
    </p:extLst>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Number Large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8164508" y="1001715"/>
            <a:ext cx="3393455" cy="5221285"/>
          </a:xfrm>
        </p:spPr>
        <p:txBody>
          <a:bodyPr anchor="b">
            <a:normAutofit/>
          </a:bodyPr>
          <a:lstStyle>
            <a:lvl1pPr algn="l">
              <a:lnSpc>
                <a:spcPct val="110000"/>
              </a:lnSpc>
              <a:defRPr sz="2000" b="1" i="0" u="none">
                <a:solidFill>
                  <a:schemeClr val="tx1"/>
                </a:solidFill>
                <a:latin typeface="+mj-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29" y="1040964"/>
            <a:ext cx="7144095" cy="5846064"/>
          </a:xfrm>
        </p:spPr>
        <p:txBody>
          <a:bodyPr anchor="b">
            <a:noAutofit/>
          </a:bodyPr>
          <a:lstStyle>
            <a:lvl1pPr marL="0" indent="0" algn="l">
              <a:lnSpc>
                <a:spcPct val="90000"/>
              </a:lnSpc>
              <a:buNone/>
              <a:defRPr sz="28000" b="0" i="0" u="sng">
                <a:solidFill>
                  <a:schemeClr val="tx1"/>
                </a:solidFill>
                <a:latin typeface="+mn-lt"/>
              </a:defRPr>
            </a:lvl1pPr>
          </a:lstStyle>
          <a:p>
            <a:pPr lvl="0"/>
            <a:r>
              <a:rPr lang="en-US"/>
              <a:t>##%</a:t>
            </a:r>
          </a:p>
        </p:txBody>
      </p:sp>
    </p:spTree>
    <p:extLst>
      <p:ext uri="{BB962C8B-B14F-4D97-AF65-F5344CB8AC3E}">
        <p14:creationId xmlns:p14="http://schemas.microsoft.com/office/powerpoint/2010/main" val="2147816560"/>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Number Large 5">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8164508" y="1001715"/>
            <a:ext cx="3393455" cy="5221285"/>
          </a:xfrm>
        </p:spPr>
        <p:txBody>
          <a:bodyPr anchor="b">
            <a:normAutofit/>
          </a:bodyPr>
          <a:lstStyle>
            <a:lvl1pPr algn="l">
              <a:lnSpc>
                <a:spcPct val="110000"/>
              </a:lnSpc>
              <a:defRPr sz="2000" b="1" i="0" u="none">
                <a:solidFill>
                  <a:schemeClr val="accent1"/>
                </a:solidFill>
                <a:latin typeface="+mj-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29" y="1040964"/>
            <a:ext cx="7144095" cy="5846064"/>
          </a:xfrm>
        </p:spPr>
        <p:txBody>
          <a:bodyPr anchor="b">
            <a:noAutofit/>
          </a:bodyPr>
          <a:lstStyle>
            <a:lvl1pPr marL="0" indent="0" algn="l">
              <a:lnSpc>
                <a:spcPct val="90000"/>
              </a:lnSpc>
              <a:buNone/>
              <a:defRPr sz="28000" b="0" i="0" u="sng">
                <a:solidFill>
                  <a:schemeClr val="accent1"/>
                </a:solidFill>
                <a:latin typeface="+mn-lt"/>
              </a:defRPr>
            </a:lvl1pPr>
          </a:lstStyle>
          <a:p>
            <a:pPr lvl="0"/>
            <a:r>
              <a:rPr lang="en-US"/>
              <a:t>##%</a:t>
            </a:r>
          </a:p>
        </p:txBody>
      </p:sp>
    </p:spTree>
    <p:extLst>
      <p:ext uri="{BB962C8B-B14F-4D97-AF65-F5344CB8AC3E}">
        <p14:creationId xmlns:p14="http://schemas.microsoft.com/office/powerpoint/2010/main" val="2672661957"/>
      </p:ext>
    </p:extLst>
  </p:cSld>
  <p:clrMapOvr>
    <a:overrideClrMapping bg1="dk1" tx1="lt1" bg2="dk2" tx2="lt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Statem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795663"/>
            <a:ext cx="11579352" cy="1133856"/>
          </a:xfrm>
        </p:spPr>
        <p:txBody>
          <a:bodyPr/>
          <a:lstStyle>
            <a:lvl1pPr>
              <a:defRPr cap="all" baseline="0">
                <a:solidFill>
                  <a:schemeClr val="bg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bg1"/>
                </a:solidFill>
              </a:defRPr>
            </a:lvl1pPr>
          </a:lstStyle>
          <a:p>
            <a:fld id="{DA2AD571-8A42-FC4D-8DD1-0DD76ABF057B}" type="datetime1">
              <a:rPr lang="en-US" smtClean="0"/>
              <a:pPr/>
              <a:t>5/14/2026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7" y="1001715"/>
            <a:ext cx="8502777" cy="5221286"/>
          </a:xfrm>
        </p:spPr>
        <p:txBody>
          <a:bodyPr anchor="ctr">
            <a:noAutofit/>
          </a:bodyPr>
          <a:lstStyle>
            <a:lvl1pPr marL="0" indent="0">
              <a:lnSpc>
                <a:spcPct val="100000"/>
              </a:lnSpc>
              <a:buNone/>
              <a:defRPr sz="5400" b="1" u="sng">
                <a:solidFill>
                  <a:schemeClr val="bg1"/>
                </a:solidFill>
              </a:defRPr>
            </a:lvl1pPr>
            <a:lvl2pPr marL="228600" indent="0">
              <a:lnSpc>
                <a:spcPct val="100000"/>
              </a:lnSpc>
              <a:buNone/>
              <a:defRPr sz="4800" b="1" u="sng">
                <a:solidFill>
                  <a:schemeClr val="bg1"/>
                </a:solidFill>
              </a:defRPr>
            </a:lvl2pPr>
            <a:lvl3pPr marL="457200" indent="0">
              <a:lnSpc>
                <a:spcPct val="100000"/>
              </a:lnSpc>
              <a:buNone/>
              <a:defRPr sz="4400" b="1" u="sng">
                <a:solidFill>
                  <a:schemeClr val="bg1"/>
                </a:solidFill>
              </a:defRPr>
            </a:lvl3pPr>
            <a:lvl4pPr marL="685800" indent="0">
              <a:lnSpc>
                <a:spcPct val="100000"/>
              </a:lnSpc>
              <a:buNone/>
              <a:defRPr sz="4000" b="1" u="sng">
                <a:solidFill>
                  <a:schemeClr val="bg1"/>
                </a:solidFill>
              </a:defRPr>
            </a:lvl4pPr>
            <a:lvl5pPr marL="914400" indent="0">
              <a:lnSpc>
                <a:spcPct val="100000"/>
              </a:lnSpc>
              <a:buNone/>
              <a:defRPr sz="3600" b="1" u="sng">
                <a:solidFill>
                  <a:schemeClr val="bg1"/>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489875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Statement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700784"/>
            <a:ext cx="11579352" cy="1133856"/>
          </a:xfrm>
        </p:spPr>
        <p:txBody>
          <a:bodyPr/>
          <a:lstStyle>
            <a:lvl1pPr>
              <a:defRPr cap="all" baseline="0">
                <a:solidFill>
                  <a:schemeClr val="bg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bg1"/>
                </a:solidFill>
              </a:defRPr>
            </a:lvl1pPr>
          </a:lstStyle>
          <a:p>
            <a:fld id="{43F588B4-CB59-614E-93AB-9F331D0D8D83}" type="datetime1">
              <a:rPr lang="en-US" smtClean="0"/>
              <a:pPr/>
              <a:t>5/14/2026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34029" y="1764792"/>
            <a:ext cx="8481400" cy="4458208"/>
          </a:xfrm>
        </p:spPr>
        <p:txBody>
          <a:bodyPr anchor="b">
            <a:noAutofit/>
          </a:bodyPr>
          <a:lstStyle>
            <a:lvl1pPr marL="0" indent="0">
              <a:lnSpc>
                <a:spcPct val="100000"/>
              </a:lnSpc>
              <a:buNone/>
              <a:defRPr sz="5000" b="1">
                <a:solidFill>
                  <a:schemeClr val="bg1"/>
                </a:solidFill>
              </a:defRPr>
            </a:lvl1pPr>
            <a:lvl2pPr marL="228600" indent="0">
              <a:lnSpc>
                <a:spcPct val="100000"/>
              </a:lnSpc>
              <a:buNone/>
              <a:defRPr sz="4400" b="1">
                <a:solidFill>
                  <a:schemeClr val="bg1"/>
                </a:solidFill>
              </a:defRPr>
            </a:lvl2pPr>
            <a:lvl3pPr marL="457200" indent="0">
              <a:lnSpc>
                <a:spcPct val="100000"/>
              </a:lnSpc>
              <a:buNone/>
              <a:defRPr sz="4000" b="1">
                <a:solidFill>
                  <a:schemeClr val="bg1"/>
                </a:solidFill>
              </a:defRPr>
            </a:lvl3pPr>
            <a:lvl4pPr marL="685800" indent="0">
              <a:lnSpc>
                <a:spcPct val="100000"/>
              </a:lnSpc>
              <a:buNone/>
              <a:defRPr sz="3600" b="1">
                <a:solidFill>
                  <a:schemeClr val="bg1"/>
                </a:solidFill>
              </a:defRPr>
            </a:lvl4pPr>
            <a:lvl5pPr marL="914400" indent="0">
              <a:lnSpc>
                <a:spcPct val="100000"/>
              </a:lnSpc>
              <a:buNone/>
              <a:defRPr sz="3200" b="1">
                <a:solidFill>
                  <a:schemeClr val="bg1"/>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954089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Statement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891284"/>
            <a:ext cx="11579352" cy="1133856"/>
          </a:xfrm>
        </p:spPr>
        <p:txBody>
          <a:bodyPr/>
          <a:lstStyle>
            <a:lvl1pPr>
              <a:defRPr cap="all" baseline="0">
                <a:solidFill>
                  <a:schemeClr val="bg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bg1"/>
                </a:solidFill>
              </a:defRPr>
            </a:lvl1pPr>
          </a:lstStyle>
          <a:p>
            <a:fld id="{EA8851A9-1959-C54C-A050-24BB5C598FE4}" type="datetime1">
              <a:rPr lang="en-US" smtClean="0"/>
              <a:pPr/>
              <a:t>5/14/2026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34029" y="1011936"/>
            <a:ext cx="8481400" cy="5211064"/>
          </a:xfrm>
        </p:spPr>
        <p:txBody>
          <a:bodyPr anchor="t">
            <a:noAutofit/>
          </a:bodyPr>
          <a:lstStyle>
            <a:lvl1pPr marL="0" indent="0">
              <a:lnSpc>
                <a:spcPct val="100000"/>
              </a:lnSpc>
              <a:buNone/>
              <a:defRPr sz="5000" b="1">
                <a:solidFill>
                  <a:schemeClr val="bg1"/>
                </a:solidFill>
              </a:defRPr>
            </a:lvl1pPr>
            <a:lvl2pPr marL="228600" indent="0">
              <a:lnSpc>
                <a:spcPct val="100000"/>
              </a:lnSpc>
              <a:buNone/>
              <a:defRPr sz="4400" b="1">
                <a:solidFill>
                  <a:schemeClr val="bg1"/>
                </a:solidFill>
              </a:defRPr>
            </a:lvl2pPr>
            <a:lvl3pPr marL="457200" indent="0">
              <a:lnSpc>
                <a:spcPct val="100000"/>
              </a:lnSpc>
              <a:buNone/>
              <a:defRPr sz="4000" b="1">
                <a:solidFill>
                  <a:schemeClr val="bg1"/>
                </a:solidFill>
              </a:defRPr>
            </a:lvl3pPr>
            <a:lvl4pPr marL="685800" indent="0">
              <a:lnSpc>
                <a:spcPct val="100000"/>
              </a:lnSpc>
              <a:buNone/>
              <a:defRPr sz="3600" b="1">
                <a:solidFill>
                  <a:schemeClr val="bg1"/>
                </a:solidFill>
              </a:defRPr>
            </a:lvl4pPr>
            <a:lvl5pPr marL="914400" indent="0">
              <a:lnSpc>
                <a:spcPct val="100000"/>
              </a:lnSpc>
              <a:buNone/>
              <a:defRPr sz="3200" b="1">
                <a:solidFill>
                  <a:schemeClr val="bg1"/>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685041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Statement 4">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891284"/>
            <a:ext cx="11579352" cy="1133856"/>
          </a:xfrm>
        </p:spPr>
        <p:txBody>
          <a:bodyPr/>
          <a:lstStyle>
            <a:lvl1pPr>
              <a:defRPr cap="all" baseline="0">
                <a:solidFill>
                  <a:schemeClr val="accent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accent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accent1"/>
                </a:solidFill>
              </a:defRPr>
            </a:lvl1pPr>
          </a:lstStyle>
          <a:p>
            <a:fld id="{432BBD40-9FB7-E148-AC1B-3919D230BEB1}" type="datetime1">
              <a:rPr lang="en-US" smtClean="0"/>
              <a:pPr/>
              <a:t>5/14/2026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accent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34028" y="1011936"/>
            <a:ext cx="9074511" cy="5211064"/>
          </a:xfrm>
        </p:spPr>
        <p:txBody>
          <a:bodyPr anchor="b">
            <a:noAutofit/>
          </a:bodyPr>
          <a:lstStyle>
            <a:lvl1pPr marL="0" indent="0">
              <a:lnSpc>
                <a:spcPct val="100000"/>
              </a:lnSpc>
              <a:buNone/>
              <a:defRPr sz="6000" b="1" i="0" u="sng">
                <a:solidFill>
                  <a:schemeClr val="accent1"/>
                </a:solidFill>
                <a:latin typeface="+mj-lt"/>
              </a:defRPr>
            </a:lvl1pPr>
            <a:lvl2pPr marL="228600" indent="0">
              <a:lnSpc>
                <a:spcPct val="100000"/>
              </a:lnSpc>
              <a:buNone/>
              <a:defRPr sz="4400" b="1" i="0">
                <a:solidFill>
                  <a:schemeClr val="accent1"/>
                </a:solidFill>
                <a:latin typeface="+mj-lt"/>
              </a:defRPr>
            </a:lvl2pPr>
            <a:lvl3pPr marL="457200" indent="0">
              <a:lnSpc>
                <a:spcPct val="100000"/>
              </a:lnSpc>
              <a:buNone/>
              <a:defRPr sz="4000" b="1" i="0">
                <a:solidFill>
                  <a:schemeClr val="accent1"/>
                </a:solidFill>
                <a:latin typeface="+mj-lt"/>
              </a:defRPr>
            </a:lvl3pPr>
            <a:lvl4pPr marL="685800" indent="0">
              <a:lnSpc>
                <a:spcPct val="100000"/>
              </a:lnSpc>
              <a:buNone/>
              <a:defRPr sz="3600" b="1" i="0">
                <a:solidFill>
                  <a:schemeClr val="accent1"/>
                </a:solidFill>
                <a:latin typeface="+mj-lt"/>
              </a:defRPr>
            </a:lvl4pPr>
            <a:lvl5pPr marL="914400" indent="0">
              <a:lnSpc>
                <a:spcPct val="100000"/>
              </a:lnSpc>
              <a:buNone/>
              <a:defRPr sz="3200" b="1" i="0">
                <a:solidFill>
                  <a:schemeClr val="accent1"/>
                </a:solidFill>
                <a:latin typeface="+mj-lt"/>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804305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Quot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577005" y="5475284"/>
            <a:ext cx="9037984" cy="747715"/>
          </a:xfrm>
        </p:spPr>
        <p:txBody>
          <a:bodyPr anchor="ctr">
            <a:normAutofit/>
          </a:bodyPr>
          <a:lstStyle>
            <a:lvl1pPr>
              <a:lnSpc>
                <a:spcPct val="120000"/>
              </a:lnSpc>
              <a:defRPr sz="2000" u="none">
                <a:solidFill>
                  <a:schemeClr val="bg1"/>
                </a:solidFill>
                <a:latin typeface="+mj-lt"/>
              </a:defRPr>
            </a:lvl1pPr>
          </a:lstStyle>
          <a:p>
            <a:r>
              <a:rPr lang="en-US"/>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bg1"/>
                </a:solidFill>
              </a:defRPr>
            </a:lvl1pPr>
          </a:lstStyle>
          <a:p>
            <a:fld id="{6B7B831F-0525-DF47-A6D2-509FE238C6D0}" type="datetime1">
              <a:rPr lang="en-US" smtClean="0"/>
              <a:pPr/>
              <a:t>5/14/2026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577004" y="1005779"/>
            <a:ext cx="9037985" cy="4103745"/>
          </a:xfrm>
        </p:spPr>
        <p:txBody>
          <a:bodyPr anchor="ctr">
            <a:normAutofit/>
          </a:bodyPr>
          <a:lstStyle>
            <a:lvl1pPr marL="164592" indent="-164592">
              <a:lnSpc>
                <a:spcPct val="100000"/>
              </a:lnSpc>
              <a:spcBef>
                <a:spcPts val="0"/>
              </a:spcBef>
              <a:buNone/>
              <a:defRPr sz="6000">
                <a:solidFill>
                  <a:schemeClr val="bg1"/>
                </a:solidFill>
                <a:latin typeface="+mj-lt"/>
              </a:defRPr>
            </a:lvl1pPr>
          </a:lstStyle>
          <a:p>
            <a:pPr lvl="0"/>
            <a:r>
              <a:rPr lang="en-US"/>
              <a:t>Click to add Quote</a:t>
            </a:r>
          </a:p>
        </p:txBody>
      </p:sp>
    </p:spTree>
    <p:extLst>
      <p:ext uri="{BB962C8B-B14F-4D97-AF65-F5344CB8AC3E}">
        <p14:creationId xmlns:p14="http://schemas.microsoft.com/office/powerpoint/2010/main" val="306903786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Quote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569066" y="5475285"/>
            <a:ext cx="9045923" cy="747715"/>
          </a:xfrm>
        </p:spPr>
        <p:txBody>
          <a:bodyPr anchor="ctr">
            <a:normAutofit/>
          </a:bodyPr>
          <a:lstStyle>
            <a:lvl1pPr>
              <a:lnSpc>
                <a:spcPct val="120000"/>
              </a:lnSpc>
              <a:defRPr sz="2000" u="none">
                <a:solidFill>
                  <a:schemeClr val="tx1"/>
                </a:solidFill>
                <a:latin typeface="+mj-lt"/>
              </a:defRPr>
            </a:lvl1pPr>
          </a:lstStyle>
          <a:p>
            <a:r>
              <a:rPr lang="en-US"/>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tx1"/>
                </a:solidFill>
              </a:defRPr>
            </a:lvl1pPr>
          </a:lstStyle>
          <a:p>
            <a:fld id="{543EBDBC-CFAC-9946-A2F3-D6402690E4D2}" type="datetime1">
              <a:rPr lang="en-US" smtClean="0"/>
              <a:pPr/>
              <a:t>5/14/2026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569066" y="1001715"/>
            <a:ext cx="9053874" cy="4107810"/>
          </a:xfrm>
        </p:spPr>
        <p:txBody>
          <a:bodyPr anchor="b">
            <a:normAutofit/>
          </a:bodyPr>
          <a:lstStyle>
            <a:lvl1pPr marL="164592" indent="-164592">
              <a:lnSpc>
                <a:spcPct val="100000"/>
              </a:lnSpc>
              <a:spcBef>
                <a:spcPts val="0"/>
              </a:spcBef>
              <a:buNone/>
              <a:defRPr sz="6000">
                <a:solidFill>
                  <a:schemeClr val="tx1"/>
                </a:solidFill>
                <a:latin typeface="+mj-lt"/>
              </a:defRPr>
            </a:lvl1pPr>
          </a:lstStyle>
          <a:p>
            <a:pPr lvl="0"/>
            <a:r>
              <a:rPr lang="en-US"/>
              <a:t>Click to add Quote</a:t>
            </a:r>
          </a:p>
        </p:txBody>
      </p:sp>
    </p:spTree>
    <p:extLst>
      <p:ext uri="{BB962C8B-B14F-4D97-AF65-F5344CB8AC3E}">
        <p14:creationId xmlns:p14="http://schemas.microsoft.com/office/powerpoint/2010/main" val="633403001"/>
      </p:ext>
    </p:extLst>
  </p:cSld>
  <p:clrMapOvr>
    <a:overrideClrMapping bg1="dk1" tx1="lt1" bg2="dk2" tx2="lt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Quote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4028" y="5475285"/>
            <a:ext cx="9074512" cy="747715"/>
          </a:xfrm>
        </p:spPr>
        <p:txBody>
          <a:bodyPr anchor="ctr">
            <a:normAutofit/>
          </a:bodyPr>
          <a:lstStyle>
            <a:lvl1pPr>
              <a:lnSpc>
                <a:spcPct val="120000"/>
              </a:lnSpc>
              <a:defRPr sz="2000" u="none">
                <a:solidFill>
                  <a:schemeClr val="bg1"/>
                </a:solidFill>
                <a:latin typeface="+mj-lt"/>
              </a:defRPr>
            </a:lvl1pPr>
          </a:lstStyle>
          <a:p>
            <a:r>
              <a:rPr lang="en-US"/>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bg1"/>
                </a:solidFill>
              </a:defRPr>
            </a:lvl1pPr>
          </a:lstStyle>
          <a:p>
            <a:fld id="{F542C378-8FD2-C449-B7AA-6F7022066293}" type="datetime1">
              <a:rPr lang="en-US" smtClean="0"/>
              <a:pPr/>
              <a:t>5/14/2026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28" y="1011936"/>
            <a:ext cx="9037985" cy="3716590"/>
          </a:xfrm>
        </p:spPr>
        <p:txBody>
          <a:bodyPr anchor="ctr">
            <a:normAutofit/>
          </a:bodyPr>
          <a:lstStyle>
            <a:lvl1pPr marL="164592" indent="-164592">
              <a:lnSpc>
                <a:spcPct val="100000"/>
              </a:lnSpc>
              <a:spcBef>
                <a:spcPts val="0"/>
              </a:spcBef>
              <a:buNone/>
              <a:defRPr sz="6000">
                <a:solidFill>
                  <a:schemeClr val="bg1"/>
                </a:solidFill>
                <a:latin typeface="+mj-lt"/>
              </a:defRPr>
            </a:lvl1pPr>
          </a:lstStyle>
          <a:p>
            <a:pPr lvl="0"/>
            <a:r>
              <a:rPr lang="en-US"/>
              <a:t>Click to add Quote</a:t>
            </a:r>
          </a:p>
        </p:txBody>
      </p:sp>
    </p:spTree>
    <p:extLst>
      <p:ext uri="{BB962C8B-B14F-4D97-AF65-F5344CB8AC3E}">
        <p14:creationId xmlns:p14="http://schemas.microsoft.com/office/powerpoint/2010/main" val="181588254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Quote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4030" y="640203"/>
            <a:ext cx="10923934" cy="1099006"/>
          </a:xfrm>
        </p:spPr>
        <p:txBody>
          <a:bodyPr anchor="t">
            <a:normAutofit/>
          </a:bodyPr>
          <a:lstStyle>
            <a:lvl1pPr>
              <a:lnSpc>
                <a:spcPct val="120000"/>
              </a:lnSpc>
              <a:defRPr sz="2000" u="none">
                <a:solidFill>
                  <a:schemeClr val="tx1"/>
                </a:solidFill>
                <a:latin typeface="+mj-lt"/>
              </a:defRPr>
            </a:lvl1pPr>
          </a:lstStyle>
          <a:p>
            <a:r>
              <a:rPr lang="en-US"/>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tx1"/>
                </a:solidFill>
              </a:defRPr>
            </a:lvl1pPr>
          </a:lstStyle>
          <a:p>
            <a:fld id="{55AA9746-49E3-1D49-A044-597FC2272B5D}" type="datetime1">
              <a:rPr lang="en-US" smtClean="0"/>
              <a:pPr/>
              <a:t>5/14/2026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29" y="2120209"/>
            <a:ext cx="10923935" cy="4102791"/>
          </a:xfrm>
        </p:spPr>
        <p:txBody>
          <a:bodyPr anchor="b">
            <a:normAutofit/>
          </a:bodyPr>
          <a:lstStyle>
            <a:lvl1pPr marL="164592" indent="-164592">
              <a:lnSpc>
                <a:spcPct val="100000"/>
              </a:lnSpc>
              <a:spcBef>
                <a:spcPts val="0"/>
              </a:spcBef>
              <a:buNone/>
              <a:defRPr sz="6000" b="0" i="0">
                <a:solidFill>
                  <a:schemeClr val="tx1"/>
                </a:solidFill>
                <a:latin typeface="+mn-lt"/>
              </a:defRPr>
            </a:lvl1pPr>
          </a:lstStyle>
          <a:p>
            <a:pPr lvl="0"/>
            <a:r>
              <a:rPr lang="en-US"/>
              <a:t>Click to add Quote</a:t>
            </a:r>
          </a:p>
        </p:txBody>
      </p:sp>
    </p:spTree>
    <p:extLst>
      <p:ext uri="{BB962C8B-B14F-4D97-AF65-F5344CB8AC3E}">
        <p14:creationId xmlns:p14="http://schemas.microsoft.com/office/powerpoint/2010/main" val="3647606217"/>
      </p:ext>
    </p:extLst>
  </p:cSld>
  <p:clrMapOvr>
    <a:overrideClrMapping bg1="dk1" tx1="lt1" bg2="dk2" tx2="lt2" accent1="accent1" accent2="accent2" accent3="accent3" accent4="accent4" accent5="accent5" accent6="accent6" hlink="hlink" folHlink="folHlink"/>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Quote 5">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4030" y="1001715"/>
            <a:ext cx="10923934" cy="747715"/>
          </a:xfrm>
        </p:spPr>
        <p:txBody>
          <a:bodyPr anchor="t">
            <a:normAutofit/>
          </a:bodyPr>
          <a:lstStyle>
            <a:lvl1pPr>
              <a:lnSpc>
                <a:spcPct val="120000"/>
              </a:lnSpc>
              <a:defRPr sz="2000" u="none">
                <a:solidFill>
                  <a:schemeClr val="accent1"/>
                </a:solidFill>
                <a:latin typeface="+mj-lt"/>
              </a:defRPr>
            </a:lvl1pPr>
          </a:lstStyle>
          <a:p>
            <a:r>
              <a:rPr lang="en-US"/>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accent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accent1"/>
                </a:solidFill>
              </a:defRPr>
            </a:lvl1pPr>
          </a:lstStyle>
          <a:p>
            <a:fld id="{55AA9746-49E3-1D49-A044-597FC2272B5D}" type="datetime1">
              <a:rPr lang="en-US" smtClean="0"/>
              <a:pPr/>
              <a:t>5/14/2026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accent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29" y="2120209"/>
            <a:ext cx="10923935" cy="4102791"/>
          </a:xfrm>
        </p:spPr>
        <p:txBody>
          <a:bodyPr anchor="b">
            <a:normAutofit/>
          </a:bodyPr>
          <a:lstStyle>
            <a:lvl1pPr marL="164592" indent="-164592">
              <a:lnSpc>
                <a:spcPct val="100000"/>
              </a:lnSpc>
              <a:spcBef>
                <a:spcPts val="0"/>
              </a:spcBef>
              <a:buNone/>
              <a:defRPr sz="6000" b="0" i="0">
                <a:solidFill>
                  <a:schemeClr val="accent1"/>
                </a:solidFill>
                <a:latin typeface="+mn-lt"/>
              </a:defRPr>
            </a:lvl1pPr>
          </a:lstStyle>
          <a:p>
            <a:pPr lvl="0"/>
            <a:r>
              <a:rPr lang="en-US"/>
              <a:t>Click to add Quote</a:t>
            </a:r>
          </a:p>
        </p:txBody>
      </p:sp>
    </p:spTree>
    <p:extLst>
      <p:ext uri="{BB962C8B-B14F-4D97-AF65-F5344CB8AC3E}">
        <p14:creationId xmlns:p14="http://schemas.microsoft.com/office/powerpoint/2010/main" val="2587229458"/>
      </p:ext>
    </p:extLst>
  </p:cSld>
  <p:clrMapOvr>
    <a:overrideClrMapping bg1="dk1" tx1="lt1" bg2="dk2" tx2="lt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wo Cont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774" y="1010613"/>
            <a:ext cx="10945189" cy="746759"/>
          </a:xfrm>
        </p:spPr>
        <p:txBody>
          <a:bodyPr/>
          <a:lstStyle>
            <a:lvl1pPr>
              <a:defRPr cap="all" baseline="0">
                <a:solidFill>
                  <a:schemeClr val="bg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bg1"/>
                </a:solidFill>
              </a:defRPr>
            </a:lvl1pPr>
          </a:lstStyle>
          <a:p>
            <a:fld id="{CB7BE2A0-CBC1-A842-B334-0B3B571BCC28}" type="datetime1">
              <a:rPr lang="en-US" smtClean="0"/>
              <a:pPr/>
              <a:t>5/14/2026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634028" y="2129474"/>
            <a:ext cx="5271473" cy="409352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6283941" y="2129475"/>
            <a:ext cx="5274021" cy="409352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937427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Comparison">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34028" y="1010614"/>
            <a:ext cx="10923934" cy="746760"/>
          </a:xfrm>
        </p:spPr>
        <p:txBody>
          <a:bodyPr/>
          <a:lstStyle>
            <a:lvl1pPr>
              <a:defRPr cap="all" baseline="0">
                <a:solidFill>
                  <a:schemeClr val="bg1"/>
                </a:solidFill>
              </a:defRPr>
            </a:lvl1pPr>
          </a:lstStyle>
          <a:p>
            <a:r>
              <a:rPr lang="en-US"/>
              <a:t>Click to edit Master title style</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lvl1pPr>
              <a:defRPr>
                <a:solidFill>
                  <a:schemeClr val="bg1"/>
                </a:solidFill>
              </a:defRPr>
            </a:lvl1pPr>
          </a:lstStyle>
          <a:p>
            <a:fld id="{354D687F-3261-A345-B9E7-76DD0579BB9D}" type="datetime1">
              <a:rPr lang="en-US" smtClean="0"/>
              <a:pPr/>
              <a:t>5/14/2026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34028" y="2120575"/>
            <a:ext cx="5271474" cy="375613"/>
          </a:xfrm>
        </p:spPr>
        <p:txBody>
          <a:bodyPr anchor="b">
            <a:normAutofit/>
          </a:bodyPr>
          <a:lstStyle>
            <a:lvl1pPr marL="0" indent="0">
              <a:lnSpc>
                <a:spcPct val="90000"/>
              </a:lnSpc>
              <a:buNone/>
              <a:defRPr sz="2000" b="1" cap="all" baseline="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283940" y="2120575"/>
            <a:ext cx="5274023" cy="375614"/>
          </a:xfrm>
        </p:spPr>
        <p:txBody>
          <a:bodyPr anchor="b">
            <a:normAutofit/>
          </a:bodyPr>
          <a:lstStyle>
            <a:lvl1pPr marL="0" indent="0">
              <a:lnSpc>
                <a:spcPct val="90000"/>
              </a:lnSpc>
              <a:buNone/>
              <a:defRPr sz="2000" b="1" cap="all" baseline="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F86E5640-DE07-46FE-2EFB-FCD8C5238DC9}"/>
              </a:ext>
            </a:extLst>
          </p:cNvPr>
          <p:cNvSpPr>
            <a:spLocks noGrp="1"/>
          </p:cNvSpPr>
          <p:nvPr>
            <p:ph type="body" sz="quarter" idx="13"/>
          </p:nvPr>
        </p:nvSpPr>
        <p:spPr>
          <a:xfrm>
            <a:off x="634028" y="2877190"/>
            <a:ext cx="5266092" cy="334581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2">
            <a:extLst>
              <a:ext uri="{FF2B5EF4-FFF2-40B4-BE49-F238E27FC236}">
                <a16:creationId xmlns:a16="http://schemas.microsoft.com/office/drawing/2014/main" id="{20D5795C-6228-AA6F-1CF7-AD7010686BC6}"/>
              </a:ext>
            </a:extLst>
          </p:cNvPr>
          <p:cNvSpPr>
            <a:spLocks noGrp="1"/>
          </p:cNvSpPr>
          <p:nvPr>
            <p:ph type="body" sz="quarter" idx="14"/>
          </p:nvPr>
        </p:nvSpPr>
        <p:spPr>
          <a:xfrm>
            <a:off x="6286500" y="2877190"/>
            <a:ext cx="5271464" cy="334581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462334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634029" y="1011936"/>
            <a:ext cx="10923935" cy="1865254"/>
          </a:xfrm>
        </p:spPr>
        <p:txBody>
          <a:bodyPr/>
          <a:lstStyle>
            <a:lvl1pPr>
              <a:defRPr cap="all" baseline="0">
                <a:solidFill>
                  <a:schemeClr val="bg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lvl1pPr>
              <a:defRPr>
                <a:solidFill>
                  <a:schemeClr val="bg1"/>
                </a:solidFill>
              </a:defRPr>
            </a:lvl1pPr>
          </a:lstStyle>
          <a:p>
            <a:fld id="{25C9DF99-DDC2-894B-B2EC-BE93B405C6CB}" type="datetime1">
              <a:rPr lang="en-US" smtClean="0"/>
              <a:pPr/>
              <a:t>5/14/2026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92758173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1"/>
        </a:solid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lvl1pPr>
              <a:defRPr>
                <a:solidFill>
                  <a:schemeClr val="bg1"/>
                </a:solidFill>
              </a:defRPr>
            </a:lvl1pPr>
          </a:lstStyle>
          <a:p>
            <a:fld id="{C7E1AAE6-D11F-2F46-A437-EC693200CDD7}" type="datetime1">
              <a:rPr lang="en-US" smtClean="0"/>
              <a:pPr/>
              <a:t>5/14/2026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55033077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634029" y="996695"/>
            <a:ext cx="3763961" cy="1314426"/>
          </a:xfrm>
        </p:spPr>
        <p:txBody>
          <a:bodyPr anchor="t">
            <a:normAutofit/>
          </a:bodyPr>
          <a:lstStyle>
            <a:lvl1pPr>
              <a:defRPr sz="2800" cap="all" baseline="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lvl1pPr>
              <a:defRPr>
                <a:solidFill>
                  <a:schemeClr val="tx1"/>
                </a:solidFill>
              </a:defRPr>
            </a:lvl1pPr>
          </a:lstStyle>
          <a:p>
            <a:fld id="{3D95903C-EDC1-ED4F-958F-696903391605}" type="datetime1">
              <a:rPr lang="en-US" smtClean="0"/>
              <a:pPr/>
              <a:t>5/14/2026</a:t>
            </a:fld>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634028" y="2495234"/>
            <a:ext cx="3763961" cy="3727766"/>
          </a:xfrm>
        </p:spPr>
        <p:txBody>
          <a:bodyPr anchor="t">
            <a:normAutofit/>
          </a:bodyPr>
          <a:lstStyle>
            <a:lvl1pPr marL="0" indent="0">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4970474" y="1005779"/>
            <a:ext cx="6604492" cy="5217221"/>
          </a:xfrm>
        </p:spPr>
        <p:txBody>
          <a:bodyPr>
            <a:normAutofit/>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85055492"/>
      </p:ext>
    </p:extLst>
  </p:cSld>
  <p:clrMapOvr>
    <a:overrideClrMapping bg1="dk1" tx1="lt1" bg2="dk2" tx2="lt2"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12647" y="630936"/>
            <a:ext cx="3793283" cy="2246253"/>
          </a:xfrm>
        </p:spPr>
        <p:txBody>
          <a:bodyPr anchor="t">
            <a:normAutofit/>
          </a:bodyPr>
          <a:lstStyle>
            <a:lvl1pPr>
              <a:defRPr sz="2800" cap="all" baseline="0">
                <a:solidFill>
                  <a:schemeClr val="bg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lvl1pPr>
              <a:defRPr>
                <a:solidFill>
                  <a:schemeClr val="bg1"/>
                </a:solidFill>
              </a:defRPr>
            </a:lvl1pPr>
          </a:lstStyle>
          <a:p>
            <a:fld id="{B0DC713B-25C9-B74A-9BBC-A695A5E98312}" type="datetime1">
              <a:rPr lang="en-US" smtClean="0"/>
              <a:pPr/>
              <a:t>5/14/2026</a:t>
            </a:fld>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34021" y="3242949"/>
            <a:ext cx="3763969" cy="3017826"/>
          </a:xfrm>
        </p:spPr>
        <p:txBody>
          <a:bodyPr anchor="b"/>
          <a:lstStyle>
            <a:lvl1pPr marL="0" inden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4962523" y="630937"/>
            <a:ext cx="6616830" cy="5592064"/>
          </a:xfrm>
          <a:blipFill dpi="0" rotWithShape="1">
            <a:blip r:embed="rId2">
              <a:alphaModFix amt="60000"/>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132649805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onclusion">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8" y="982085"/>
            <a:ext cx="7538425" cy="1895105"/>
          </a:xfrm>
        </p:spPr>
        <p:txBody>
          <a:bodyPr anchor="b">
            <a:noAutofit/>
          </a:bodyPr>
          <a:lstStyle>
            <a:lvl1pPr>
              <a:defRPr sz="6000"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91D5279E-0E3B-B54D-9B59-E121D9B3AFDB}" type="datetime1">
              <a:rPr lang="en-US" smtClean="0"/>
              <a:pPr/>
              <a:t>5/14/2026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34028" y="3242949"/>
            <a:ext cx="10923935" cy="2980051"/>
          </a:xfrm>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22394673"/>
      </p:ext>
    </p:extLst>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Conclusion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381760"/>
            <a:ext cx="8481400" cy="1852292"/>
          </a:xfrm>
        </p:spPr>
        <p:txBody>
          <a:bodyPr anchor="b">
            <a:noAutofit/>
          </a:bodyPr>
          <a:lstStyle>
            <a:lvl1pPr>
              <a:defRPr sz="6000"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4C9E747C-1B1C-1345-96BA-B9E64C23A7BC}" type="datetime1">
              <a:rPr lang="en-US" smtClean="0"/>
              <a:pPr/>
              <a:t>5/14/2026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34029" y="3614097"/>
            <a:ext cx="8481400" cy="1861187"/>
          </a:xfrm>
        </p:spPr>
        <p:txBody>
          <a:bodyPr>
            <a:noAutofit/>
          </a:bodyPr>
          <a:lstStyle>
            <a:lvl1pPr marL="0" indent="0">
              <a:buNone/>
              <a:defRPr sz="2400">
                <a:solidFill>
                  <a:schemeClr val="tx1"/>
                </a:solidFill>
              </a:defRPr>
            </a:lvl1pPr>
            <a:lvl2pPr marL="228600" indent="0">
              <a:buNone/>
              <a:defRPr sz="2000">
                <a:solidFill>
                  <a:schemeClr val="tx1"/>
                </a:solidFill>
              </a:defRPr>
            </a:lvl2pPr>
            <a:lvl3pPr marL="457200" indent="0">
              <a:buNone/>
              <a:defRPr sz="1800">
                <a:solidFill>
                  <a:schemeClr val="tx1"/>
                </a:solidFill>
              </a:defRPr>
            </a:lvl3pPr>
            <a:lvl4pPr marL="685800" indent="0">
              <a:buNone/>
              <a:defRPr sz="1600">
                <a:solidFill>
                  <a:schemeClr val="tx1"/>
                </a:solidFill>
              </a:defRPr>
            </a:lvl4pPr>
            <a:lvl5pPr marL="914400" indent="0">
              <a:buNone/>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32122885"/>
      </p:ext>
    </p:extLst>
  </p:cSld>
  <p:clrMapOvr>
    <a:overrideClrMapping bg1="dk1" tx1="lt1" bg2="dk2" tx2="lt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Conclusion 3">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381760"/>
            <a:ext cx="7731038" cy="3346766"/>
          </a:xfrm>
        </p:spPr>
        <p:txBody>
          <a:bodyPr anchor="b">
            <a:noAutofit/>
          </a:bodyPr>
          <a:lstStyle>
            <a:lvl1pPr>
              <a:defRPr sz="6000" cap="all" baseline="0">
                <a:solidFill>
                  <a:schemeClr val="accent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accent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accent1"/>
                </a:solidFill>
              </a:defRPr>
            </a:lvl1pPr>
          </a:lstStyle>
          <a:p>
            <a:fld id="{09DA23C4-A9FB-DB4A-B7DD-A0A5161EF3E0}" type="datetime1">
              <a:rPr lang="en-US" smtClean="0"/>
              <a:pPr/>
              <a:t>5/14/2026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accent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34029" y="5109526"/>
            <a:ext cx="6595450" cy="1113474"/>
          </a:xfrm>
        </p:spPr>
        <p:txBody>
          <a:bodyPr>
            <a:noAutofit/>
          </a:bodyPr>
          <a:lstStyle>
            <a:lvl1pPr marL="0" indent="0">
              <a:buNone/>
              <a:defRPr sz="2000" b="1" i="0">
                <a:solidFill>
                  <a:schemeClr val="accent1"/>
                </a:solidFill>
                <a:latin typeface="+mj-lt"/>
              </a:defRPr>
            </a:lvl1pPr>
            <a:lvl2pPr marL="228600" indent="0">
              <a:buNone/>
              <a:defRPr sz="2000" b="1" i="0">
                <a:solidFill>
                  <a:schemeClr val="accent1"/>
                </a:solidFill>
                <a:latin typeface="+mj-lt"/>
              </a:defRPr>
            </a:lvl2pPr>
            <a:lvl3pPr marL="457200" indent="0">
              <a:buNone/>
              <a:defRPr sz="2000" b="1" i="0">
                <a:solidFill>
                  <a:schemeClr val="accent1"/>
                </a:solidFill>
                <a:latin typeface="+mj-lt"/>
              </a:defRPr>
            </a:lvl3pPr>
            <a:lvl4pPr marL="685800" indent="0">
              <a:buNone/>
              <a:defRPr sz="2000" b="1" i="0">
                <a:solidFill>
                  <a:schemeClr val="accent1"/>
                </a:solidFill>
                <a:latin typeface="+mj-lt"/>
              </a:defRPr>
            </a:lvl4pPr>
            <a:lvl5pPr marL="914400" indent="0">
              <a:buNone/>
              <a:defRPr sz="2000" b="1" i="0">
                <a:solidFill>
                  <a:schemeClr val="accent1"/>
                </a:solidFill>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46027884"/>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34029" y="1001714"/>
            <a:ext cx="10923935" cy="1494476"/>
          </a:xfrm>
          <a:prstGeom prst="rect">
            <a:avLst/>
          </a:prstGeom>
        </p:spPr>
        <p:txBody>
          <a:bodyPr vert="horz" lIns="91440" tIns="45720" rIns="91440" bIns="45720" rtlCol="0" anchor="t">
            <a:noAutofit/>
          </a:bodyPr>
          <a:lstStyle/>
          <a:p>
            <a:r>
              <a:rPr lang="en-US"/>
              <a:t>Click to edit Master title style</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9708540" y="0"/>
            <a:ext cx="914400" cy="630936"/>
          </a:xfrm>
          <a:prstGeom prst="rect">
            <a:avLst/>
          </a:prstGeom>
        </p:spPr>
        <p:txBody>
          <a:bodyPr vert="horz" lIns="91440" tIns="45720" rIns="91440" bIns="45720" rtlCol="0" anchor="ctr"/>
          <a:lstStyle>
            <a:lvl1pPr algn="r">
              <a:defRPr sz="900">
                <a:solidFill>
                  <a:schemeClr val="bg1"/>
                </a:solidFill>
                <a:latin typeface="+mj-lt"/>
              </a:defRPr>
            </a:lvl1pPr>
          </a:lstStyle>
          <a:p>
            <a:fld id="{D90E5A07-4FDA-D34C-BE60-17876FEEBAA5}" type="datetime1">
              <a:rPr lang="en-US" smtClean="0"/>
              <a:pPr/>
              <a:t>5/14/2026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634029" y="0"/>
            <a:ext cx="3657600" cy="630936"/>
          </a:xfrm>
          <a:prstGeom prst="rect">
            <a:avLst/>
          </a:prstGeom>
        </p:spPr>
        <p:txBody>
          <a:bodyPr vert="horz" lIns="91440" tIns="45720" rIns="91440" bIns="45720" rtlCol="0" anchor="ctr"/>
          <a:lstStyle>
            <a:lvl1pPr algn="l">
              <a:defRPr sz="900">
                <a:solidFill>
                  <a:schemeClr val="bg1"/>
                </a:solidFill>
                <a:latin typeface="+mj-lt"/>
              </a:defRPr>
            </a:lvl1pPr>
          </a:lstStyle>
          <a:p>
            <a:r>
              <a:rPr lang="en-US"/>
              <a:t>SHAPING THE FUTURE OF OUR INDUSTRY</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009324" y="0"/>
            <a:ext cx="548640" cy="630936"/>
          </a:xfrm>
          <a:prstGeom prst="rect">
            <a:avLst/>
          </a:prstGeom>
        </p:spPr>
        <p:txBody>
          <a:bodyPr vert="horz" lIns="91440" tIns="45720" rIns="91440" bIns="45720" rtlCol="0" anchor="ctr"/>
          <a:lstStyle>
            <a:lvl1pPr algn="r">
              <a:defRPr sz="900" b="1" i="0">
                <a:solidFill>
                  <a:schemeClr val="bg1"/>
                </a:solidFill>
                <a:latin typeface="+mj-lt"/>
              </a:defRPr>
            </a:lvl1pPr>
          </a:lstStyle>
          <a:p>
            <a:fld id="{CC057153-B650-4DEB-B370-79DDCFDCE934}" type="slidenum">
              <a:rPr lang="en-US" smtClean="0"/>
              <a:pPr/>
              <a:t>‹#›</a:t>
            </a:fld>
            <a:endParaRPr lang="en-US"/>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34029" y="2877190"/>
            <a:ext cx="10923935" cy="334581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09973695"/>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9" r:id="rId5"/>
    <p:sldLayoutId id="2147483780" r:id="rId6"/>
    <p:sldLayoutId id="2147483781" r:id="rId7"/>
    <p:sldLayoutId id="2147483782" r:id="rId8"/>
    <p:sldLayoutId id="2147483832" r:id="rId9"/>
    <p:sldLayoutId id="2147483783" r:id="rId10"/>
    <p:sldLayoutId id="2147483833" r:id="rId11"/>
    <p:sldLayoutId id="2147483784" r:id="rId12"/>
    <p:sldLayoutId id="2147483785" r:id="rId13"/>
    <p:sldLayoutId id="2147483786" r:id="rId14"/>
    <p:sldLayoutId id="2147483787" r:id="rId15"/>
    <p:sldLayoutId id="2147483788" r:id="rId16"/>
    <p:sldLayoutId id="2147483789" r:id="rId17"/>
    <p:sldLayoutId id="2147483790" r:id="rId18"/>
    <p:sldLayoutId id="2147483791" r:id="rId19"/>
    <p:sldLayoutId id="2147483792" r:id="rId20"/>
    <p:sldLayoutId id="2147483793" r:id="rId21"/>
    <p:sldLayoutId id="2147483794" r:id="rId22"/>
    <p:sldLayoutId id="2147483795" r:id="rId23"/>
    <p:sldLayoutId id="2147483796" r:id="rId24"/>
    <p:sldLayoutId id="2147483797" r:id="rId25"/>
    <p:sldLayoutId id="2147483798" r:id="rId26"/>
    <p:sldLayoutId id="2147483799" r:id="rId27"/>
    <p:sldLayoutId id="2147483800" r:id="rId28"/>
    <p:sldLayoutId id="2147483801" r:id="rId29"/>
    <p:sldLayoutId id="2147483802" r:id="rId30"/>
    <p:sldLayoutId id="2147483803" r:id="rId31"/>
    <p:sldLayoutId id="2147483804" r:id="rId32"/>
    <p:sldLayoutId id="2147483805" r:id="rId33"/>
    <p:sldLayoutId id="2147483806" r:id="rId34"/>
    <p:sldLayoutId id="2147483807" r:id="rId35"/>
    <p:sldLayoutId id="2147483808" r:id="rId36"/>
    <p:sldLayoutId id="2147483809" r:id="rId37"/>
    <p:sldLayoutId id="2147483810" r:id="rId38"/>
    <p:sldLayoutId id="2147483811" r:id="rId39"/>
    <p:sldLayoutId id="2147483812" r:id="rId40"/>
    <p:sldLayoutId id="2147483813" r:id="rId41"/>
    <p:sldLayoutId id="2147483814" r:id="rId42"/>
    <p:sldLayoutId id="2147483834" r:id="rId43"/>
    <p:sldLayoutId id="2147483815" r:id="rId44"/>
    <p:sldLayoutId id="2147483816" r:id="rId45"/>
    <p:sldLayoutId id="2147483817" r:id="rId46"/>
    <p:sldLayoutId id="2147483818" r:id="rId47"/>
    <p:sldLayoutId id="2147483819" r:id="rId48"/>
    <p:sldLayoutId id="2147483820" r:id="rId49"/>
    <p:sldLayoutId id="2147483821" r:id="rId50"/>
    <p:sldLayoutId id="2147483822" r:id="rId51"/>
    <p:sldLayoutId id="2147483835" r:id="rId52"/>
    <p:sldLayoutId id="2147483823" r:id="rId53"/>
    <p:sldLayoutId id="2147483824" r:id="rId54"/>
    <p:sldLayoutId id="2147483825" r:id="rId55"/>
    <p:sldLayoutId id="2147483826" r:id="rId56"/>
    <p:sldLayoutId id="2147483827" r:id="rId57"/>
    <p:sldLayoutId id="2147483828" r:id="rId58"/>
    <p:sldLayoutId id="2147483829" r:id="rId59"/>
    <p:sldLayoutId id="2147483830" r:id="rId60"/>
    <p:sldLayoutId id="2147483831" r:id="rId61"/>
  </p:sldLayoutIdLst>
  <p:hf sldNum="0" hdr="0" ftr="0" dt="0"/>
  <p:txStyles>
    <p:titleStyle>
      <a:lvl1pPr algn="l" defTabSz="914400" rtl="0" eaLnBrk="1" latinLnBrk="0" hangingPunct="1">
        <a:lnSpc>
          <a:spcPct val="90000"/>
        </a:lnSpc>
        <a:spcBef>
          <a:spcPct val="0"/>
        </a:spcBef>
        <a:buNone/>
        <a:defRPr sz="6000" b="1" u="sng"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bg1"/>
          </a:solidFill>
          <a:latin typeface="+mn-lt"/>
          <a:ea typeface="+mn-ea"/>
          <a:cs typeface="+mn-cs"/>
        </a:defRPr>
      </a:lvl1pPr>
      <a:lvl2pPr marL="457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2pPr>
      <a:lvl3pPr marL="6858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3pPr>
      <a:lvl4pPr marL="914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bg1"/>
          </a:solidFill>
          <a:latin typeface="+mn-lt"/>
          <a:ea typeface="+mn-ea"/>
          <a:cs typeface="+mn-cs"/>
        </a:defRPr>
      </a:lvl4pPr>
      <a:lvl5pPr marL="1143000" indent="-228600" algn="l" defTabSz="914400" rtl="0" eaLnBrk="1" latinLnBrk="0" hangingPunct="1">
        <a:lnSpc>
          <a:spcPct val="90000"/>
        </a:lnSpc>
        <a:spcBef>
          <a:spcPts val="500"/>
        </a:spcBef>
        <a:buFont typeface="Arial" panose="020B0604020202020204" pitchFamily="34" charset="0"/>
        <a:buChar char="•"/>
        <a:defRPr sz="12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image" Target="../media/image1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image" Target="../media/image14.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microsoft.com/office/2007/relationships/media" Target="../media/media6.m4a"/><Relationship Id="rId7" Type="http://schemas.openxmlformats.org/officeDocument/2006/relationships/image" Target="../media/image19.png"/><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notesSlide" Target="../notesSlides/notesSlide5.xml"/><Relationship Id="rId5" Type="http://schemas.openxmlformats.org/officeDocument/2006/relationships/slideLayout" Target="../slideLayouts/slideLayout12.xml"/><Relationship Id="rId4" Type="http://schemas.openxmlformats.org/officeDocument/2006/relationships/audio" Target="../media/media6.m4a"/></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4.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4.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hyperlink" Target="https://www.pacificneuroscienceinstitute.org/blog/brain-wellness-lifestyle/the-benefits-of-resistance-training-for-older-adults-supporting-brain-and-body-health/" TargetMode="External"/><Relationship Id="rId2" Type="http://schemas.openxmlformats.org/officeDocument/2006/relationships/hyperlink" Target="https://iris.who.int/server/api/core/bitstreams/faa83413-d89e-4be9-bb01-b24671aef7ca/content" TargetMode="External"/><Relationship Id="rId1" Type="http://schemas.openxmlformats.org/officeDocument/2006/relationships/slideLayout" Target="../slideLayouts/slideLayout12.xml"/><Relationship Id="rId6" Type="http://schemas.openxmlformats.org/officeDocument/2006/relationships/hyperlink" Target="https://doi.org/10.15171/hpp.2019.01" TargetMode="External"/><Relationship Id="rId5" Type="http://schemas.openxmlformats.org/officeDocument/2006/relationships/hyperlink" Target="https://doi.org/10.1249/mss.0b013e3181a0c95c" TargetMode="External"/><Relationship Id="rId4" Type="http://schemas.openxmlformats.org/officeDocument/2006/relationships/hyperlink" Target="https://doi.org/10.1519/jsc.0000000000003230"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assets.publishing.service.gov.uk/media/5a74a48240f0b61df47774bf/Sporting_Fut%20ure_ACCESSIB" TargetMode="External"/><Relationship Id="rId2" Type="http://schemas.openxmlformats.org/officeDocument/2006/relationships/hyperlink" Target="https://cimspa.co.uk/" TargetMode="External"/><Relationship Id="rId1" Type="http://schemas.openxmlformats.org/officeDocument/2006/relationships/slideLayout" Target="../slideLayouts/slideLayout11.xml"/><Relationship Id="rId5" Type="http://schemas.openxmlformats.org/officeDocument/2006/relationships/hyperlink" Target="https://sportengland-production-files.s3.eu-west-2.amazonaws.com/s3fs-public/2025-05/Return%20on%20Investment%20doc-08.pdf?VersionId=NScpGXmiDlAwqVWJVhfS6lfdWyfO4ltW" TargetMode="External"/><Relationship Id="rId4" Type="http://schemas.openxmlformats.org/officeDocument/2006/relationships/hyperlink" Target="https://doi.org/10.1080/13606719.2011.55909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2608C23-AAC7-24F5-F2C0-159F3F981C2A}"/>
              </a:ext>
            </a:extLst>
          </p:cNvPr>
          <p:cNvSpPr>
            <a:spLocks noGrp="1"/>
          </p:cNvSpPr>
          <p:nvPr>
            <p:ph type="ctrTitle"/>
          </p:nvPr>
        </p:nvSpPr>
        <p:spPr>
          <a:xfrm>
            <a:off x="2040731" y="3234217"/>
            <a:ext cx="7152035" cy="390907"/>
          </a:xfrm>
        </p:spPr>
        <p:txBody>
          <a:bodyPr/>
          <a:lstStyle/>
          <a:p>
            <a:pPr algn="ctr"/>
            <a:r>
              <a:rPr lang="en-US" sz="2000" dirty="0"/>
              <a:t>Zack Cleaver </a:t>
            </a:r>
          </a:p>
        </p:txBody>
      </p:sp>
      <p:sp>
        <p:nvSpPr>
          <p:cNvPr id="6" name="Subtitle 5">
            <a:extLst>
              <a:ext uri="{FF2B5EF4-FFF2-40B4-BE49-F238E27FC236}">
                <a16:creationId xmlns:a16="http://schemas.microsoft.com/office/drawing/2014/main" id="{BDE37C8C-B9EB-77D8-9402-9E66A29BE49B}"/>
              </a:ext>
            </a:extLst>
          </p:cNvPr>
          <p:cNvSpPr>
            <a:spLocks noGrp="1"/>
          </p:cNvSpPr>
          <p:nvPr>
            <p:ph type="subTitle" idx="1"/>
          </p:nvPr>
        </p:nvSpPr>
        <p:spPr>
          <a:xfrm>
            <a:off x="2190180" y="2033895"/>
            <a:ext cx="6848635" cy="1494477"/>
          </a:xfrm>
        </p:spPr>
        <p:txBody>
          <a:bodyPr>
            <a:noAutofit/>
          </a:bodyPr>
          <a:lstStyle/>
          <a:p>
            <a:pPr algn="ctr"/>
            <a:r>
              <a:rPr lang="en-US" sz="5400" i="1"/>
              <a:t>E-Portfolio</a:t>
            </a:r>
          </a:p>
        </p:txBody>
      </p:sp>
      <p:pic>
        <p:nvPicPr>
          <p:cNvPr id="2" name="Cover">
            <a:hlinkClick r:id="" action="ppaction://media"/>
            <a:extLst>
              <a:ext uri="{FF2B5EF4-FFF2-40B4-BE49-F238E27FC236}">
                <a16:creationId xmlns:a16="http://schemas.microsoft.com/office/drawing/2014/main" id="{C448365E-42BC-F1A9-CC47-F5EEABDC158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21252" y="5206101"/>
            <a:ext cx="730250" cy="730250"/>
          </a:xfrm>
          <a:prstGeom prst="rect">
            <a:avLst/>
          </a:prstGeom>
        </p:spPr>
      </p:pic>
    </p:spTree>
    <p:extLst>
      <p:ext uri="{BB962C8B-B14F-4D97-AF65-F5344CB8AC3E}">
        <p14:creationId xmlns:p14="http://schemas.microsoft.com/office/powerpoint/2010/main" val="3969117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nextCondLst>
                <p:cond evt="onClick" delay="0">
                  <p:tgtEl>
                    <p:spTgt spid="2"/>
                  </p:tgtEl>
                </p:cond>
              </p:nextCondLst>
            </p:seq>
            <p:audio>
              <p:cMediaNode>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E0BAB-082B-A0CB-1C98-488B42C5CD38}"/>
              </a:ext>
            </a:extLst>
          </p:cNvPr>
          <p:cNvSpPr>
            <a:spLocks noGrp="1"/>
          </p:cNvSpPr>
          <p:nvPr>
            <p:ph type="ctrTitle"/>
          </p:nvPr>
        </p:nvSpPr>
        <p:spPr>
          <a:xfrm>
            <a:off x="423625" y="406445"/>
            <a:ext cx="11348424" cy="1011406"/>
          </a:xfrm>
        </p:spPr>
        <p:txBody>
          <a:bodyPr>
            <a:normAutofit/>
          </a:bodyPr>
          <a:lstStyle/>
          <a:p>
            <a:r>
              <a:rPr lang="en-GB" sz="4000"/>
              <a:t>Introduction</a:t>
            </a:r>
            <a:endParaRPr lang="en-US" sz="4000"/>
          </a:p>
        </p:txBody>
      </p:sp>
      <p:sp>
        <p:nvSpPr>
          <p:cNvPr id="3" name="TextBox 2">
            <a:extLst>
              <a:ext uri="{FF2B5EF4-FFF2-40B4-BE49-F238E27FC236}">
                <a16:creationId xmlns:a16="http://schemas.microsoft.com/office/drawing/2014/main" id="{B86B23E2-21D2-D234-346E-2771B479CA7A}"/>
              </a:ext>
            </a:extLst>
          </p:cNvPr>
          <p:cNvSpPr txBox="1"/>
          <p:nvPr/>
        </p:nvSpPr>
        <p:spPr>
          <a:xfrm>
            <a:off x="256683" y="1934308"/>
            <a:ext cx="11926391"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000000"/>
                </a:solidFill>
                <a:ea typeface="+mn-lt"/>
                <a:cs typeface="+mn-lt"/>
              </a:rPr>
              <a:t> I am currently now studying the Level 4 Diploma in Sport and Exercise Science at the University of Wales Trinity Saint David, having previously completed the Level 3 Extended Diploma in Sport and Exercise Science at Coleg Sir </a:t>
            </a:r>
            <a:r>
              <a:rPr lang="en-GB" sz="2000" dirty="0" err="1">
                <a:solidFill>
                  <a:srgbClr val="000000"/>
                </a:solidFill>
                <a:ea typeface="+mn-lt"/>
                <a:cs typeface="+mn-lt"/>
              </a:rPr>
              <a:t>Gâr</a:t>
            </a:r>
            <a:r>
              <a:rPr lang="en-GB" sz="2000" dirty="0">
                <a:solidFill>
                  <a:srgbClr val="000000"/>
                </a:solidFill>
                <a:ea typeface="+mn-lt"/>
                <a:cs typeface="+mn-lt"/>
              </a:rPr>
              <a:t>. By improving my knowledge and understanding of sport, exercise, health, and performance, I decided to pursue this topic further in university. I am extremely passionate about football, and I aspire to work in the sport or the football sector someday. This e-portfolio highlights my growth as a university student throughout the Academic Skills module, including developments in my writing, referencing, communication, and critical thinking skills.</a:t>
            </a:r>
            <a:endParaRPr lang="en-US" dirty="0"/>
          </a:p>
        </p:txBody>
      </p:sp>
      <p:pic>
        <p:nvPicPr>
          <p:cNvPr id="4" name="Introduction">
            <a:hlinkClick r:id="" action="ppaction://media"/>
            <a:extLst>
              <a:ext uri="{FF2B5EF4-FFF2-40B4-BE49-F238E27FC236}">
                <a16:creationId xmlns:a16="http://schemas.microsoft.com/office/drawing/2014/main" id="{AC6B61CC-241C-F450-A92F-11F4EC3B5C3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28196" y="5019196"/>
            <a:ext cx="730250" cy="730250"/>
          </a:xfrm>
          <a:prstGeom prst="rect">
            <a:avLst/>
          </a:prstGeom>
        </p:spPr>
      </p:pic>
    </p:spTree>
    <p:extLst>
      <p:ext uri="{BB962C8B-B14F-4D97-AF65-F5344CB8AC3E}">
        <p14:creationId xmlns:p14="http://schemas.microsoft.com/office/powerpoint/2010/main" val="40409426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B9519-237E-F154-0775-DC5A3CDF75BA}"/>
              </a:ext>
            </a:extLst>
          </p:cNvPr>
          <p:cNvSpPr>
            <a:spLocks noGrp="1"/>
          </p:cNvSpPr>
          <p:nvPr>
            <p:ph type="title"/>
          </p:nvPr>
        </p:nvSpPr>
        <p:spPr>
          <a:xfrm>
            <a:off x="261183" y="709946"/>
            <a:ext cx="7148545" cy="1009888"/>
          </a:xfrm>
        </p:spPr>
        <p:txBody>
          <a:bodyPr/>
          <a:lstStyle/>
          <a:p>
            <a:r>
              <a:rPr lang="en-US" sz="4000"/>
              <a:t>AI Acknowledgement </a:t>
            </a:r>
          </a:p>
        </p:txBody>
      </p:sp>
      <p:sp>
        <p:nvSpPr>
          <p:cNvPr id="3" name="Content Placeholder 2">
            <a:extLst>
              <a:ext uri="{FF2B5EF4-FFF2-40B4-BE49-F238E27FC236}">
                <a16:creationId xmlns:a16="http://schemas.microsoft.com/office/drawing/2014/main" id="{638ACC6B-C7FD-0935-2022-57CCC9D64B5D}"/>
              </a:ext>
            </a:extLst>
          </p:cNvPr>
          <p:cNvSpPr>
            <a:spLocks noGrp="1"/>
          </p:cNvSpPr>
          <p:nvPr>
            <p:ph idx="1"/>
          </p:nvPr>
        </p:nvSpPr>
        <p:spPr>
          <a:xfrm>
            <a:off x="110525" y="2226660"/>
            <a:ext cx="11908106" cy="3260170"/>
          </a:xfrm>
        </p:spPr>
        <p:txBody>
          <a:bodyPr vert="horz" lIns="91440" tIns="45720" rIns="91440" bIns="45720" rtlCol="0" anchor="t">
            <a:noAutofit/>
          </a:bodyPr>
          <a:lstStyle/>
          <a:p>
            <a:pPr marL="0" indent="0">
              <a:buNone/>
            </a:pPr>
            <a:r>
              <a:rPr lang="en-US" sz="2000" dirty="0">
                <a:latin typeface="Aptos Light"/>
              </a:rPr>
              <a:t>I</a:t>
            </a:r>
            <a:r>
              <a:rPr lang="en-US" sz="2000" dirty="0">
                <a:ea typeface="+mn-lt"/>
                <a:cs typeface="+mn-lt"/>
              </a:rPr>
              <a:t> admit that while completing this project, I used artificial intelligence technologies, including ChatGPT, for research and support reasons only. Using the program, I was able to better understand topics, investigate background material, and write more clearly. I certify that I have not copied any text using artificial intelligence. All of my thoughts, analysis, research results, and finished writing are original to me. AI was not used to replace independent study, logic, or academic integrity. Rather, it was used as an added research tool. I accept full responsibility for the work that I have turned in.</a:t>
            </a:r>
            <a:endParaRPr lang="en-US" sz="2000" dirty="0"/>
          </a:p>
        </p:txBody>
      </p:sp>
    </p:spTree>
    <p:extLst>
      <p:ext uri="{BB962C8B-B14F-4D97-AF65-F5344CB8AC3E}">
        <p14:creationId xmlns:p14="http://schemas.microsoft.com/office/powerpoint/2010/main" val="36645795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06390-2485-C958-9B0F-105F36816795}"/>
              </a:ext>
            </a:extLst>
          </p:cNvPr>
          <p:cNvSpPr>
            <a:spLocks noGrp="1"/>
          </p:cNvSpPr>
          <p:nvPr>
            <p:ph type="ctrTitle"/>
          </p:nvPr>
        </p:nvSpPr>
        <p:spPr>
          <a:xfrm>
            <a:off x="270088" y="336920"/>
            <a:ext cx="7415338" cy="717817"/>
          </a:xfrm>
        </p:spPr>
        <p:txBody>
          <a:bodyPr vert="horz" lIns="91440" tIns="45720" rIns="91440" bIns="45720" rtlCol="0" anchor="b">
            <a:noAutofit/>
          </a:bodyPr>
          <a:lstStyle/>
          <a:p>
            <a:r>
              <a:rPr lang="en-GB" sz="4000"/>
              <a:t>Part 1 - 500 word</a:t>
            </a:r>
            <a:r>
              <a:rPr lang="en-GB" sz="4000" dirty="0"/>
              <a:t> wri</a:t>
            </a:r>
            <a:r>
              <a:rPr lang="en-GB" sz="4000">
                <a:solidFill>
                  <a:srgbClr val="003A41"/>
                </a:solidFill>
                <a:latin typeface="Aptos"/>
              </a:rPr>
              <a:t>tten</a:t>
            </a:r>
            <a:r>
              <a:rPr lang="en-GB" sz="4000"/>
              <a:t>:</a:t>
            </a:r>
            <a:r>
              <a:rPr lang="en-GB" sz="4000" dirty="0"/>
              <a:t> </a:t>
            </a:r>
          </a:p>
        </p:txBody>
      </p:sp>
      <p:sp>
        <p:nvSpPr>
          <p:cNvPr id="3" name="TextBox 2">
            <a:extLst>
              <a:ext uri="{FF2B5EF4-FFF2-40B4-BE49-F238E27FC236}">
                <a16:creationId xmlns:a16="http://schemas.microsoft.com/office/drawing/2014/main" id="{AC31686A-B100-99C5-8CAB-2AB53E8DEBBD}"/>
              </a:ext>
            </a:extLst>
          </p:cNvPr>
          <p:cNvSpPr txBox="1"/>
          <p:nvPr/>
        </p:nvSpPr>
        <p:spPr>
          <a:xfrm>
            <a:off x="107677" y="1166664"/>
            <a:ext cx="5879360" cy="61555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solidFill>
                  <a:schemeClr val="bg1"/>
                </a:solidFill>
              </a:rPr>
              <a:t>Title</a:t>
            </a:r>
            <a:r>
              <a:rPr lang="en-GB" sz="2000" dirty="0">
                <a:solidFill>
                  <a:schemeClr val="bg1"/>
                </a:solidFill>
              </a:rPr>
              <a:t> - "Describe how resistance training contributes to </a:t>
            </a:r>
            <a:r>
              <a:rPr lang="en-GB" sz="2000">
                <a:solidFill>
                  <a:schemeClr val="bg1"/>
                </a:solidFill>
              </a:rPr>
              <a:t>healthy ageing?"</a:t>
            </a:r>
            <a:endParaRPr lang="en-US" sz="2000">
              <a:solidFill>
                <a:schemeClr val="bg1"/>
              </a:solidFill>
            </a:endParaRPr>
          </a:p>
          <a:p>
            <a:endParaRPr lang="en-GB" sz="2000" b="1" dirty="0">
              <a:solidFill>
                <a:schemeClr val="bg1"/>
              </a:solidFill>
            </a:endParaRPr>
          </a:p>
          <a:p>
            <a:r>
              <a:rPr lang="en-GB" sz="2000" b="1" dirty="0">
                <a:solidFill>
                  <a:schemeClr val="bg1"/>
                </a:solidFill>
              </a:rPr>
              <a:t>Brief Summary</a:t>
            </a:r>
            <a:r>
              <a:rPr lang="en-GB" sz="2000" dirty="0">
                <a:solidFill>
                  <a:schemeClr val="bg1"/>
                </a:solidFill>
              </a:rPr>
              <a:t>:</a:t>
            </a:r>
            <a:br>
              <a:rPr lang="en-GB" sz="2000" dirty="0"/>
            </a:br>
            <a:r>
              <a:rPr lang="en-GB" sz="2000" dirty="0">
                <a:solidFill>
                  <a:srgbClr val="000000"/>
                </a:solidFill>
                <a:ea typeface="+mn-lt"/>
                <a:cs typeface="+mn-lt"/>
              </a:rPr>
              <a:t>The study investigated how resistance training helps older persons age healthily by improving their independence, bone density, physical strength, and mental health. The essay found that the benefits outweigh the disadvantages, </a:t>
            </a:r>
            <a:r>
              <a:rPr lang="en-GB" sz="2000">
                <a:solidFill>
                  <a:srgbClr val="000000"/>
                </a:solidFill>
                <a:ea typeface="+mn-lt"/>
                <a:cs typeface="+mn-lt"/>
              </a:rPr>
              <a:t>considering</a:t>
            </a:r>
            <a:r>
              <a:rPr lang="en-GB" sz="2000" dirty="0">
                <a:solidFill>
                  <a:srgbClr val="000000"/>
                </a:solidFill>
                <a:ea typeface="+mn-lt"/>
                <a:cs typeface="+mn-lt"/>
              </a:rPr>
              <a:t> issues such as injury risk and access to facilities.</a:t>
            </a:r>
            <a:endParaRPr lang="en-GB" sz="2000" dirty="0"/>
          </a:p>
          <a:p>
            <a:endParaRPr lang="en-GB" sz="2000" dirty="0"/>
          </a:p>
          <a:p>
            <a:r>
              <a:rPr lang="en-GB" sz="2000" b="1">
                <a:solidFill>
                  <a:schemeClr val="bg1"/>
                </a:solidFill>
              </a:rPr>
              <a:t>Key Points:</a:t>
            </a:r>
            <a:endParaRPr lang="en-GB" sz="2000" b="1">
              <a:solidFill>
                <a:schemeClr val="bg1"/>
              </a:solidFill>
              <a:ea typeface="+mn-lt"/>
              <a:cs typeface="+mn-lt"/>
            </a:endParaRPr>
          </a:p>
          <a:p>
            <a:pPr marL="285750" indent="-285750">
              <a:buFont typeface="Arial"/>
              <a:buChar char="•"/>
            </a:pPr>
            <a:r>
              <a:rPr lang="en-GB" sz="2000">
                <a:solidFill>
                  <a:schemeClr val="bg1"/>
                </a:solidFill>
                <a:ea typeface="+mn-lt"/>
                <a:cs typeface="+mn-lt"/>
              </a:rPr>
              <a:t>Increases the strength of muscles</a:t>
            </a:r>
            <a:endParaRPr lang="en-GB" sz="2000" dirty="0">
              <a:solidFill>
                <a:schemeClr val="bg1"/>
              </a:solidFill>
            </a:endParaRPr>
          </a:p>
          <a:p>
            <a:pPr marL="285750" indent="-285750">
              <a:buFont typeface="Arial"/>
              <a:buChar char="•"/>
            </a:pPr>
            <a:r>
              <a:rPr lang="en-GB" sz="2000">
                <a:solidFill>
                  <a:schemeClr val="bg1"/>
                </a:solidFill>
                <a:ea typeface="+mn-lt"/>
                <a:cs typeface="+mn-lt"/>
              </a:rPr>
              <a:t>Maintains bone density</a:t>
            </a:r>
            <a:endParaRPr lang="en-GB" sz="2000" dirty="0">
              <a:solidFill>
                <a:schemeClr val="bg1"/>
              </a:solidFill>
            </a:endParaRPr>
          </a:p>
          <a:p>
            <a:pPr marL="285750" indent="-285750">
              <a:buFont typeface="Arial"/>
              <a:buChar char="•"/>
            </a:pPr>
            <a:r>
              <a:rPr lang="en-GB" sz="2000">
                <a:solidFill>
                  <a:schemeClr val="bg1"/>
                </a:solidFill>
                <a:ea typeface="+mn-lt"/>
                <a:cs typeface="+mn-lt"/>
              </a:rPr>
              <a:t>Lowers the risk of osteoporosis</a:t>
            </a:r>
            <a:endParaRPr lang="en-GB" sz="2000" dirty="0">
              <a:solidFill>
                <a:schemeClr val="bg1"/>
              </a:solidFill>
            </a:endParaRPr>
          </a:p>
          <a:p>
            <a:pPr marL="285750" indent="-285750">
              <a:buFont typeface="Arial"/>
              <a:buChar char="•"/>
            </a:pPr>
            <a:r>
              <a:rPr lang="en-GB" sz="2000">
                <a:solidFill>
                  <a:schemeClr val="bg1"/>
                </a:solidFill>
                <a:ea typeface="+mn-lt"/>
                <a:cs typeface="+mn-lt"/>
              </a:rPr>
              <a:t>Improves mental health</a:t>
            </a:r>
          </a:p>
          <a:p>
            <a:pPr marL="285750" indent="-285750">
              <a:buFont typeface="Arial"/>
              <a:buChar char="•"/>
            </a:pPr>
            <a:r>
              <a:rPr lang="en-GB" sz="2000">
                <a:solidFill>
                  <a:schemeClr val="bg1"/>
                </a:solidFill>
                <a:ea typeface="+mn-lt"/>
                <a:cs typeface="+mn-lt"/>
              </a:rPr>
              <a:t>Encourages independence  </a:t>
            </a:r>
            <a:endParaRPr lang="en-GB" sz="2000" dirty="0">
              <a:solidFill>
                <a:schemeClr val="bg1"/>
              </a:solidFill>
            </a:endParaRPr>
          </a:p>
          <a:p>
            <a:pPr marL="285750" indent="-285750">
              <a:buFont typeface="Arial"/>
              <a:buChar char="•"/>
            </a:pPr>
            <a:r>
              <a:rPr lang="en-GB" sz="2000">
                <a:solidFill>
                  <a:schemeClr val="bg1"/>
                </a:solidFill>
                <a:ea typeface="+mn-lt"/>
                <a:cs typeface="+mn-lt"/>
              </a:rPr>
              <a:t>Encourages a healthy ageing process</a:t>
            </a:r>
            <a:endParaRPr lang="en-GB" sz="2000">
              <a:solidFill>
                <a:schemeClr val="bg1"/>
              </a:solidFill>
            </a:endParaRPr>
          </a:p>
          <a:p>
            <a:br>
              <a:rPr lang="en-GB" dirty="0">
                <a:solidFill>
                  <a:schemeClr val="bg1"/>
                </a:solidFill>
              </a:rPr>
            </a:br>
            <a:endParaRPr lang="en-GB" sz="1600">
              <a:solidFill>
                <a:schemeClr val="bg1"/>
              </a:solidFill>
            </a:endParaRPr>
          </a:p>
        </p:txBody>
      </p:sp>
      <p:pic>
        <p:nvPicPr>
          <p:cNvPr id="5" name="Picture 4" descr="A white text on a white background&#10;&#10;AI-generated content may be incorrect.">
            <a:extLst>
              <a:ext uri="{FF2B5EF4-FFF2-40B4-BE49-F238E27FC236}">
                <a16:creationId xmlns:a16="http://schemas.microsoft.com/office/drawing/2014/main" id="{198B64E1-DAF2-3B90-1052-B8DF856A4FB8}"/>
              </a:ext>
            </a:extLst>
          </p:cNvPr>
          <p:cNvPicPr>
            <a:picLocks noChangeAspect="1"/>
          </p:cNvPicPr>
          <p:nvPr/>
        </p:nvPicPr>
        <p:blipFill>
          <a:blip r:embed="rId5"/>
          <a:srcRect l="2851" t="2881" r="8711" b="500"/>
          <a:stretch>
            <a:fillRect/>
          </a:stretch>
        </p:blipFill>
        <p:spPr>
          <a:xfrm>
            <a:off x="6872245" y="1057743"/>
            <a:ext cx="5319079" cy="3184722"/>
          </a:xfrm>
          <a:prstGeom prst="rect">
            <a:avLst/>
          </a:prstGeom>
        </p:spPr>
      </p:pic>
      <p:pic>
        <p:nvPicPr>
          <p:cNvPr id="6" name="Picture 5" descr="A white text on a white background&#10;&#10;AI-generated content may be incorrect.">
            <a:extLst>
              <a:ext uri="{FF2B5EF4-FFF2-40B4-BE49-F238E27FC236}">
                <a16:creationId xmlns:a16="http://schemas.microsoft.com/office/drawing/2014/main" id="{C9F36E4D-947D-FDEC-D639-0F07C6B4C70C}"/>
              </a:ext>
            </a:extLst>
          </p:cNvPr>
          <p:cNvPicPr>
            <a:picLocks noChangeAspect="1"/>
          </p:cNvPicPr>
          <p:nvPr/>
        </p:nvPicPr>
        <p:blipFill>
          <a:blip r:embed="rId6"/>
          <a:srcRect r="241" b="8647"/>
          <a:stretch>
            <a:fillRect/>
          </a:stretch>
        </p:blipFill>
        <p:spPr>
          <a:xfrm>
            <a:off x="6870827" y="4240160"/>
            <a:ext cx="5331674" cy="2526196"/>
          </a:xfrm>
          <a:prstGeom prst="rect">
            <a:avLst/>
          </a:prstGeom>
        </p:spPr>
      </p:pic>
      <p:pic>
        <p:nvPicPr>
          <p:cNvPr id="4" name="Part 1">
            <a:hlinkClick r:id="" action="ppaction://media"/>
            <a:extLst>
              <a:ext uri="{FF2B5EF4-FFF2-40B4-BE49-F238E27FC236}">
                <a16:creationId xmlns:a16="http://schemas.microsoft.com/office/drawing/2014/main" id="{0C0A4725-6247-E83C-7683-CC4573DA00E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976837" y="4990439"/>
            <a:ext cx="471458" cy="385194"/>
          </a:xfrm>
          <a:prstGeom prst="rect">
            <a:avLst/>
          </a:prstGeom>
        </p:spPr>
      </p:pic>
    </p:spTree>
    <p:extLst>
      <p:ext uri="{BB962C8B-B14F-4D97-AF65-F5344CB8AC3E}">
        <p14:creationId xmlns:p14="http://schemas.microsoft.com/office/powerpoint/2010/main" val="8782403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288BF-1A57-C7FE-9089-ADF2ECC59C92}"/>
              </a:ext>
            </a:extLst>
          </p:cNvPr>
          <p:cNvSpPr>
            <a:spLocks noGrp="1"/>
          </p:cNvSpPr>
          <p:nvPr>
            <p:ph type="ctrTitle"/>
          </p:nvPr>
        </p:nvSpPr>
        <p:spPr>
          <a:xfrm>
            <a:off x="93253" y="187601"/>
            <a:ext cx="12005957" cy="1303624"/>
          </a:xfrm>
        </p:spPr>
        <p:txBody>
          <a:bodyPr>
            <a:normAutofit/>
          </a:bodyPr>
          <a:lstStyle/>
          <a:p>
            <a:r>
              <a:rPr lang="en-GB" sz="4000"/>
              <a:t>Part 1 Continued – Improvements</a:t>
            </a:r>
            <a:r>
              <a:rPr lang="en-GB" sz="4000" dirty="0"/>
              <a:t> and reflection:</a:t>
            </a:r>
          </a:p>
        </p:txBody>
      </p:sp>
      <p:pic>
        <p:nvPicPr>
          <p:cNvPr id="3" name="Picture 2" descr="A screenshot of a text&#10;&#10;AI-generated content may be incorrect.">
            <a:extLst>
              <a:ext uri="{FF2B5EF4-FFF2-40B4-BE49-F238E27FC236}">
                <a16:creationId xmlns:a16="http://schemas.microsoft.com/office/drawing/2014/main" id="{73917E2C-5618-454D-DCDF-FD0E7274A9A0}"/>
              </a:ext>
            </a:extLst>
          </p:cNvPr>
          <p:cNvPicPr>
            <a:picLocks noChangeAspect="1"/>
          </p:cNvPicPr>
          <p:nvPr/>
        </p:nvPicPr>
        <p:blipFill>
          <a:blip r:embed="rId5"/>
          <a:stretch>
            <a:fillRect/>
          </a:stretch>
        </p:blipFill>
        <p:spPr>
          <a:xfrm>
            <a:off x="6758114" y="841410"/>
            <a:ext cx="5439564" cy="3084871"/>
          </a:xfrm>
          <a:prstGeom prst="rect">
            <a:avLst/>
          </a:prstGeom>
        </p:spPr>
      </p:pic>
      <p:pic>
        <p:nvPicPr>
          <p:cNvPr id="4" name="Picture 3" descr="A screenshot of a white text&#10;&#10;AI-generated content may be incorrect.">
            <a:extLst>
              <a:ext uri="{FF2B5EF4-FFF2-40B4-BE49-F238E27FC236}">
                <a16:creationId xmlns:a16="http://schemas.microsoft.com/office/drawing/2014/main" id="{1989D258-14F7-3364-C26E-64F34A41314E}"/>
              </a:ext>
            </a:extLst>
          </p:cNvPr>
          <p:cNvPicPr>
            <a:picLocks noChangeAspect="1"/>
          </p:cNvPicPr>
          <p:nvPr/>
        </p:nvPicPr>
        <p:blipFill>
          <a:blip r:embed="rId6"/>
          <a:srcRect l="1931" b="310"/>
          <a:stretch>
            <a:fillRect/>
          </a:stretch>
        </p:blipFill>
        <p:spPr>
          <a:xfrm>
            <a:off x="6747918" y="3895578"/>
            <a:ext cx="5447961" cy="2783475"/>
          </a:xfrm>
          <a:prstGeom prst="rect">
            <a:avLst/>
          </a:prstGeom>
        </p:spPr>
      </p:pic>
      <p:sp>
        <p:nvSpPr>
          <p:cNvPr id="5" name="TextBox 4">
            <a:extLst>
              <a:ext uri="{FF2B5EF4-FFF2-40B4-BE49-F238E27FC236}">
                <a16:creationId xmlns:a16="http://schemas.microsoft.com/office/drawing/2014/main" id="{424C1DAE-41E5-D7D7-A746-0813E2F049B3}"/>
              </a:ext>
            </a:extLst>
          </p:cNvPr>
          <p:cNvSpPr txBox="1"/>
          <p:nvPr/>
        </p:nvSpPr>
        <p:spPr>
          <a:xfrm>
            <a:off x="187569" y="1652953"/>
            <a:ext cx="5591907"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chemeClr val="bg1"/>
                </a:solidFill>
                <a:ea typeface="+mn-lt"/>
                <a:cs typeface="+mn-lt"/>
              </a:rPr>
              <a:t>My academic writing, citation, and </a:t>
            </a:r>
            <a:r>
              <a:rPr lang="en-GB" sz="2000">
                <a:solidFill>
                  <a:schemeClr val="bg1"/>
                </a:solidFill>
                <a:ea typeface="+mn-lt"/>
                <a:cs typeface="+mn-lt"/>
              </a:rPr>
              <a:t>referencing abilities have improved since finishing </a:t>
            </a:r>
            <a:r>
              <a:rPr lang="en-GB" sz="2000" dirty="0">
                <a:solidFill>
                  <a:schemeClr val="bg1"/>
                </a:solidFill>
                <a:ea typeface="+mn-lt"/>
                <a:cs typeface="+mn-lt"/>
              </a:rPr>
              <a:t>Part 1. During the feedback process, I recognised areas for development, especially in referencing accuracy, adding missing citations, and improving the academic tone of my work. I corrected incomplete references, added stronger academic evidence such as Fragala et al. (2019), and improved the structure and clarity of my paragraphs. The technique helped me gain confidence in using Harvard referencing and successfully integrating scholarly articles. Overall, The criticism helped me improve my university-level written skills and gain a better understanding of the importance of academic accuracy and evidence-based writing.</a:t>
            </a:r>
            <a:endParaRPr lang="en-US" sz="2000">
              <a:solidFill>
                <a:schemeClr val="bg1"/>
              </a:solidFill>
            </a:endParaRPr>
          </a:p>
        </p:txBody>
      </p:sp>
      <p:pic>
        <p:nvPicPr>
          <p:cNvPr id="6" name="Part 1 - Continued">
            <a:hlinkClick r:id="" action="ppaction://media"/>
            <a:extLst>
              <a:ext uri="{FF2B5EF4-FFF2-40B4-BE49-F238E27FC236}">
                <a16:creationId xmlns:a16="http://schemas.microsoft.com/office/drawing/2014/main" id="{D5919851-96C7-F869-7187-3775DDE8BFA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30875" y="3063875"/>
            <a:ext cx="730250" cy="730250"/>
          </a:xfrm>
          <a:prstGeom prst="rect">
            <a:avLst/>
          </a:prstGeom>
        </p:spPr>
      </p:pic>
    </p:spTree>
    <p:extLst>
      <p:ext uri="{BB962C8B-B14F-4D97-AF65-F5344CB8AC3E}">
        <p14:creationId xmlns:p14="http://schemas.microsoft.com/office/powerpoint/2010/main" val="5125785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nextCondLst>
                <p:cond evt="onClick" delay="0">
                  <p:tgtEl>
                    <p:spTgt spid="6"/>
                  </p:tgtEl>
                </p:cond>
              </p:nextCondLst>
            </p:seq>
            <p:audio>
              <p:cMediaNode>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2D772-858E-6DE6-DCB1-F2D76DF69760}"/>
              </a:ext>
            </a:extLst>
          </p:cNvPr>
          <p:cNvSpPr>
            <a:spLocks noGrp="1"/>
          </p:cNvSpPr>
          <p:nvPr>
            <p:ph type="title"/>
          </p:nvPr>
        </p:nvSpPr>
        <p:spPr>
          <a:xfrm>
            <a:off x="417939" y="387564"/>
            <a:ext cx="11356090" cy="1089337"/>
          </a:xfrm>
        </p:spPr>
        <p:txBody>
          <a:bodyPr/>
          <a:lstStyle/>
          <a:p>
            <a:r>
              <a:rPr lang="en-GB" sz="4000"/>
              <a:t>Part 2 – Recording:</a:t>
            </a:r>
          </a:p>
        </p:txBody>
      </p:sp>
      <p:sp>
        <p:nvSpPr>
          <p:cNvPr id="3" name="Content Placeholder 2">
            <a:extLst>
              <a:ext uri="{FF2B5EF4-FFF2-40B4-BE49-F238E27FC236}">
                <a16:creationId xmlns:a16="http://schemas.microsoft.com/office/drawing/2014/main" id="{EDE23FDB-2191-B48D-97EF-877F23D5C28A}"/>
              </a:ext>
            </a:extLst>
          </p:cNvPr>
          <p:cNvSpPr>
            <a:spLocks noGrp="1"/>
          </p:cNvSpPr>
          <p:nvPr>
            <p:ph idx="1"/>
          </p:nvPr>
        </p:nvSpPr>
        <p:spPr>
          <a:xfrm>
            <a:off x="186718" y="1716195"/>
            <a:ext cx="5648151" cy="5127556"/>
          </a:xfrm>
        </p:spPr>
        <p:txBody>
          <a:bodyPr vert="horz" lIns="91440" tIns="45720" rIns="91440" bIns="45720" rtlCol="0" anchor="t">
            <a:normAutofit fontScale="92500" lnSpcReduction="20000"/>
          </a:bodyPr>
          <a:lstStyle/>
          <a:p>
            <a:pPr marL="0" indent="0">
              <a:buNone/>
            </a:pPr>
            <a:r>
              <a:rPr lang="en-GB" sz="1900" b="1">
                <a:ea typeface="+mn-lt"/>
                <a:cs typeface="+mn-lt"/>
              </a:rPr>
              <a:t>Brief Summary:</a:t>
            </a:r>
            <a:endParaRPr lang="en-US" sz="1900">
              <a:ea typeface="+mn-lt"/>
              <a:cs typeface="+mn-lt"/>
            </a:endParaRPr>
          </a:p>
          <a:p>
            <a:pPr marL="0" indent="0">
              <a:buNone/>
            </a:pPr>
            <a:r>
              <a:rPr lang="en-GB" sz="2100">
                <a:ea typeface="+mn-lt"/>
                <a:cs typeface="+mn-lt"/>
              </a:rPr>
              <a:t>The goal of CIMSPA and its significance for Sport </a:t>
            </a:r>
            <a:r>
              <a:rPr lang="en-GB" sz="2100" dirty="0">
                <a:ea typeface="+mn-lt"/>
                <a:cs typeface="+mn-lt"/>
              </a:rPr>
              <a:t>and Exercise Science students and graduates were examined in this recording. Professional standards, employability, ongoing professional development, and the connection between higher education and The sports industry was discussed, along with alternative professional pathways, such as BASES, and how career direction can affect professional recognition. Professional standards, employability, </a:t>
            </a:r>
            <a:r>
              <a:rPr lang="en-GB" sz="2100">
                <a:ea typeface="+mn-lt"/>
                <a:cs typeface="+mn-lt"/>
              </a:rPr>
              <a:t>ongoing professional development, and The connection between higher education and sports </a:t>
            </a:r>
            <a:r>
              <a:rPr lang="en-GB" sz="2100" dirty="0">
                <a:ea typeface="+mn-lt"/>
                <a:cs typeface="+mn-lt"/>
              </a:rPr>
              <a:t>were the main topics of debate. The recording also addressed how a career path might affect job recognition and alternative career routes, such as BASES.</a:t>
            </a:r>
            <a:endParaRPr lang="en-US" sz="2100"/>
          </a:p>
        </p:txBody>
      </p:sp>
      <p:pic>
        <p:nvPicPr>
          <p:cNvPr id="5" name="Meeting with Zack Cleaver (2502510)-20260219_212227-Meeting Recording">
            <a:hlinkClick r:id="" action="ppaction://media"/>
            <a:extLst>
              <a:ext uri="{FF2B5EF4-FFF2-40B4-BE49-F238E27FC236}">
                <a16:creationId xmlns:a16="http://schemas.microsoft.com/office/drawing/2014/main" id="{7A9A0F82-BE34-AAA7-EAEE-F6C4777AF5F8}"/>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7005817" y="158702"/>
            <a:ext cx="3726352" cy="2094641"/>
          </a:xfrm>
          <a:prstGeom prst="rect">
            <a:avLst/>
          </a:prstGeom>
        </p:spPr>
      </p:pic>
      <p:sp>
        <p:nvSpPr>
          <p:cNvPr id="8" name="TextBox 7">
            <a:extLst>
              <a:ext uri="{FF2B5EF4-FFF2-40B4-BE49-F238E27FC236}">
                <a16:creationId xmlns:a16="http://schemas.microsoft.com/office/drawing/2014/main" id="{81A93140-FB6C-895D-2D3A-5B4F02012072}"/>
              </a:ext>
            </a:extLst>
          </p:cNvPr>
          <p:cNvSpPr txBox="1"/>
          <p:nvPr/>
        </p:nvSpPr>
        <p:spPr>
          <a:xfrm>
            <a:off x="6210586" y="2497984"/>
            <a:ext cx="5843909" cy="33085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900" b="1"/>
              <a:t>Reflection:</a:t>
            </a:r>
            <a:endParaRPr lang="en-GB" sz="1900">
              <a:ea typeface="+mn-lt"/>
              <a:cs typeface="+mn-lt"/>
            </a:endParaRPr>
          </a:p>
          <a:p>
            <a:r>
              <a:rPr lang="en-GB" sz="1900">
                <a:ea typeface="+mn-lt"/>
                <a:cs typeface="+mn-lt"/>
              </a:rPr>
              <a:t>My</a:t>
            </a:r>
            <a:r>
              <a:rPr lang="en-GB" sz="1900" dirty="0">
                <a:ea typeface="+mn-lt"/>
                <a:cs typeface="+mn-lt"/>
              </a:rPr>
              <a:t> verbal communication and presenting abilities improved after completing Part 2. I became more comfortable speaking academically and providing clear, professional explanations of evidence-based content after making the recording. Additionally, I became better at organising ideas and debating other viewpoints, especially when comparing the CIMSPA and BASES courses. In general, this assignment improved my confidence in presenting academic content verbally and my communication skills.</a:t>
            </a:r>
            <a:endParaRPr lang="en-GB" sz="1900"/>
          </a:p>
        </p:txBody>
      </p:sp>
      <p:pic>
        <p:nvPicPr>
          <p:cNvPr id="4" name="Part 2 - Recording">
            <a:hlinkClick r:id="" action="ppaction://media"/>
            <a:extLst>
              <a:ext uri="{FF2B5EF4-FFF2-40B4-BE49-F238E27FC236}">
                <a16:creationId xmlns:a16="http://schemas.microsoft.com/office/drawing/2014/main" id="{EB4B1C0A-F3D4-9F5F-CD2A-3CFE300AD37F}"/>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5643432" y="5537252"/>
            <a:ext cx="730250" cy="730250"/>
          </a:xfrm>
          <a:prstGeom prst="rect">
            <a:avLst/>
          </a:prstGeom>
        </p:spPr>
      </p:pic>
    </p:spTree>
    <p:extLst>
      <p:ext uri="{BB962C8B-B14F-4D97-AF65-F5344CB8AC3E}">
        <p14:creationId xmlns:p14="http://schemas.microsoft.com/office/powerpoint/2010/main" val="3737123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seq concurrent="1" nextAc="seek">
              <p:cTn id="13" restart="whenNotActive" fill="hold" evtFilter="cancelBubble" nodeType="interactiveSeq">
                <p:stCondLst>
                  <p:cond evt="onClick" delay="0">
                    <p:tgtEl>
                      <p:spTgt spid="4"/>
                    </p:tgtEl>
                  </p:cond>
                </p:stCondLst>
                <p:endSync evt="end" delay="0">
                  <p:rtn val="all"/>
                </p:endSync>
                <p:childTnLst>
                  <p:par>
                    <p:cTn id="14" fill="hold">
                      <p:stCondLst>
                        <p:cond delay="0"/>
                      </p:stCondLst>
                      <p:childTnLst>
                        <p:par>
                          <p:cTn id="15" fill="hold">
                            <p:stCondLst>
                              <p:cond delay="0"/>
                            </p:stCondLst>
                            <p:childTnLst>
                              <p:par>
                                <p:cTn id="16" presetID="1" presetClass="mediacall" presetSubtype="0" fill="hold" nodeType="clickEffect">
                                  <p:stCondLst>
                                    <p:cond delay="0"/>
                                  </p:stCondLst>
                                  <p:childTnLst>
                                    <p:cmd type="call" cmd="playFrom(0.0)">
                                      <p:cBhvr>
                                        <p:cTn id="17" dur="1" fill="hold"/>
                                        <p:tgtEl>
                                          <p:spTgt spid="4"/>
                                        </p:tgtEl>
                                      </p:cBhvr>
                                    </p:cmd>
                                  </p:childTnLst>
                                </p:cTn>
                              </p:par>
                            </p:childTnLst>
                          </p:cTn>
                        </p:par>
                      </p:childTnLst>
                    </p:cTn>
                  </p:par>
                </p:childTnLst>
              </p:cTn>
              <p:nextCondLst>
                <p:cond evt="onClick" delay="0">
                  <p:tgtEl>
                    <p:spTgt spid="4"/>
                  </p:tgtEl>
                </p:cond>
              </p:nextCondLst>
            </p:seq>
            <p:audio>
              <p:cMediaNode>
                <p:cTn id="18"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628D5-CBEC-8DF4-CB92-5EA30C4430F9}"/>
              </a:ext>
            </a:extLst>
          </p:cNvPr>
          <p:cNvSpPr>
            <a:spLocks noGrp="1"/>
          </p:cNvSpPr>
          <p:nvPr>
            <p:ph type="ctrTitle"/>
          </p:nvPr>
        </p:nvSpPr>
        <p:spPr>
          <a:xfrm>
            <a:off x="486177" y="281339"/>
            <a:ext cx="7538425" cy="948855"/>
          </a:xfrm>
        </p:spPr>
        <p:txBody>
          <a:bodyPr>
            <a:normAutofit/>
          </a:bodyPr>
          <a:lstStyle/>
          <a:p>
            <a:r>
              <a:rPr lang="en-GB" sz="4000"/>
              <a:t>Overall Reflection</a:t>
            </a:r>
            <a:r>
              <a:rPr lang="en-GB" sz="4000" dirty="0"/>
              <a:t>:</a:t>
            </a:r>
          </a:p>
        </p:txBody>
      </p:sp>
      <p:sp>
        <p:nvSpPr>
          <p:cNvPr id="3" name="TextBox 2">
            <a:extLst>
              <a:ext uri="{FF2B5EF4-FFF2-40B4-BE49-F238E27FC236}">
                <a16:creationId xmlns:a16="http://schemas.microsoft.com/office/drawing/2014/main" id="{130737EF-9C95-7AD7-5173-7FC410DACE36}"/>
              </a:ext>
            </a:extLst>
          </p:cNvPr>
          <p:cNvSpPr txBox="1"/>
          <p:nvPr/>
        </p:nvSpPr>
        <p:spPr>
          <a:xfrm>
            <a:off x="676059" y="1695879"/>
            <a:ext cx="10725293"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000000"/>
                </a:solidFill>
                <a:ea typeface="+mn-lt"/>
                <a:cs typeface="+mn-lt"/>
              </a:rPr>
              <a:t>Overall, as a university student, this program of study has supported me in developing critical academic and personal skills. My academic writing, referencing, communication, and research abilities all improved as I finished Parts 1 and 2. Using evidence-based sources and using feedback to raise the standard of my work gave me more confidence.  In addition to helping me adjust to university expectations, the module improved my time management, organisation, and independent learning skills. My confidence in delivering academic content in various formats improved after completing both verbal and written assessments. </a:t>
            </a:r>
            <a:r>
              <a:rPr lang="en-GB" sz="2000">
                <a:solidFill>
                  <a:srgbClr val="000000"/>
                </a:solidFill>
                <a:ea typeface="+mn-lt"/>
                <a:cs typeface="+mn-lt"/>
              </a:rPr>
              <a:t>Given the circumstances</a:t>
            </a:r>
            <a:r>
              <a:rPr lang="en-GB" sz="2000" dirty="0">
                <a:solidFill>
                  <a:srgbClr val="000000"/>
                </a:solidFill>
                <a:ea typeface="+mn-lt"/>
                <a:cs typeface="+mn-lt"/>
              </a:rPr>
              <a:t>, this experience has improved my understanding of academic standards and prepared me for future Sport and Exercise Science coursework.</a:t>
            </a:r>
            <a:endParaRPr lang="en-US" sz="2000">
              <a:ea typeface="+mn-lt"/>
              <a:cs typeface="+mn-lt"/>
            </a:endParaRPr>
          </a:p>
        </p:txBody>
      </p:sp>
      <p:pic>
        <p:nvPicPr>
          <p:cNvPr id="4" name="Reflection">
            <a:hlinkClick r:id="" action="ppaction://media"/>
            <a:extLst>
              <a:ext uri="{FF2B5EF4-FFF2-40B4-BE49-F238E27FC236}">
                <a16:creationId xmlns:a16="http://schemas.microsoft.com/office/drawing/2014/main" id="{EC50B1A0-1FC4-66AF-2BE1-011CCF230A5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33108" y="4809817"/>
            <a:ext cx="730250" cy="730250"/>
          </a:xfrm>
          <a:prstGeom prst="rect">
            <a:avLst/>
          </a:prstGeom>
        </p:spPr>
      </p:pic>
    </p:spTree>
    <p:extLst>
      <p:ext uri="{BB962C8B-B14F-4D97-AF65-F5344CB8AC3E}">
        <p14:creationId xmlns:p14="http://schemas.microsoft.com/office/powerpoint/2010/main" val="40672260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9CF81-FB59-A96B-A2EC-F972F84372FA}"/>
              </a:ext>
            </a:extLst>
          </p:cNvPr>
          <p:cNvSpPr>
            <a:spLocks noGrp="1"/>
          </p:cNvSpPr>
          <p:nvPr>
            <p:ph type="title"/>
          </p:nvPr>
        </p:nvSpPr>
        <p:spPr>
          <a:xfrm>
            <a:off x="634029" y="450116"/>
            <a:ext cx="11253732" cy="1021098"/>
          </a:xfrm>
        </p:spPr>
        <p:txBody>
          <a:bodyPr/>
          <a:lstStyle/>
          <a:p>
            <a:r>
              <a:rPr lang="en-GB"/>
              <a:t>Next Steps:</a:t>
            </a:r>
          </a:p>
        </p:txBody>
      </p:sp>
      <p:sp>
        <p:nvSpPr>
          <p:cNvPr id="3" name="Content Placeholder 2">
            <a:extLst>
              <a:ext uri="{FF2B5EF4-FFF2-40B4-BE49-F238E27FC236}">
                <a16:creationId xmlns:a16="http://schemas.microsoft.com/office/drawing/2014/main" id="{73BE3571-C482-6A67-E09E-49B57670F14F}"/>
              </a:ext>
            </a:extLst>
          </p:cNvPr>
          <p:cNvSpPr>
            <a:spLocks noGrp="1"/>
          </p:cNvSpPr>
          <p:nvPr>
            <p:ph idx="1"/>
          </p:nvPr>
        </p:nvSpPr>
        <p:spPr>
          <a:xfrm>
            <a:off x="634029" y="1988692"/>
            <a:ext cx="10668016" cy="4234308"/>
          </a:xfrm>
        </p:spPr>
        <p:txBody>
          <a:bodyPr vert="horz" lIns="91440" tIns="45720" rIns="91440" bIns="45720" rtlCol="0" anchor="t">
            <a:normAutofit/>
          </a:bodyPr>
          <a:lstStyle/>
          <a:p>
            <a:pPr marL="0" indent="0">
              <a:buNone/>
            </a:pPr>
            <a:r>
              <a:rPr lang="en-GB" sz="2000" dirty="0">
                <a:ea typeface="+mn-lt"/>
                <a:cs typeface="+mn-lt"/>
              </a:rPr>
              <a:t>I want to keep developing my research, communication, and academic writing abilities throughout </a:t>
            </a:r>
            <a:r>
              <a:rPr lang="en-GB" sz="2000">
                <a:ea typeface="+mn-lt"/>
                <a:cs typeface="+mn-lt"/>
              </a:rPr>
              <a:t>my time in university. In addition, I want to expand my knowledge of sport and exercise science </a:t>
            </a:r>
            <a:r>
              <a:rPr lang="en-GB" sz="2000" dirty="0">
                <a:ea typeface="+mn-lt"/>
                <a:cs typeface="+mn-lt"/>
              </a:rPr>
              <a:t>and gain more experience in the football industry. My understanding of the difficulties facing the sports sector was widened by attending the Student Conference, which exposed me to a wider range of sport-related themes, including ethical issues such as inclusion and equality in women's grassroots football. In general, I want to continue developing as a university student and explore potential future opportunities in football and sports.</a:t>
            </a:r>
            <a:endParaRPr lang="en-US" sz="2000" dirty="0"/>
          </a:p>
        </p:txBody>
      </p:sp>
      <p:pic>
        <p:nvPicPr>
          <p:cNvPr id="4" name="Next Steps">
            <a:hlinkClick r:id="" action="ppaction://media"/>
            <a:extLst>
              <a:ext uri="{FF2B5EF4-FFF2-40B4-BE49-F238E27FC236}">
                <a16:creationId xmlns:a16="http://schemas.microsoft.com/office/drawing/2014/main" id="{6E7AAE14-3694-0FEC-4741-34837B38C86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846894" y="4972574"/>
            <a:ext cx="730250" cy="730250"/>
          </a:xfrm>
          <a:prstGeom prst="rect">
            <a:avLst/>
          </a:prstGeom>
        </p:spPr>
      </p:pic>
    </p:spTree>
    <p:extLst>
      <p:ext uri="{BB962C8B-B14F-4D97-AF65-F5344CB8AC3E}">
        <p14:creationId xmlns:p14="http://schemas.microsoft.com/office/powerpoint/2010/main" val="2647426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E2A03-5FEC-0F37-D77C-8C9105E8A78D}"/>
              </a:ext>
            </a:extLst>
          </p:cNvPr>
          <p:cNvSpPr>
            <a:spLocks noGrp="1"/>
          </p:cNvSpPr>
          <p:nvPr>
            <p:ph type="title"/>
          </p:nvPr>
        </p:nvSpPr>
        <p:spPr>
          <a:xfrm>
            <a:off x="452059" y="632087"/>
            <a:ext cx="11293538" cy="992665"/>
          </a:xfrm>
        </p:spPr>
        <p:txBody>
          <a:bodyPr/>
          <a:lstStyle/>
          <a:p>
            <a:r>
              <a:rPr lang="en-GB" sz="4000"/>
              <a:t>Reference List – Part 1:</a:t>
            </a:r>
          </a:p>
        </p:txBody>
      </p:sp>
      <p:sp>
        <p:nvSpPr>
          <p:cNvPr id="3" name="Content Placeholder 2">
            <a:extLst>
              <a:ext uri="{FF2B5EF4-FFF2-40B4-BE49-F238E27FC236}">
                <a16:creationId xmlns:a16="http://schemas.microsoft.com/office/drawing/2014/main" id="{2CDF3B3F-5BFF-B741-DF75-793AA8D2B637}"/>
              </a:ext>
            </a:extLst>
          </p:cNvPr>
          <p:cNvSpPr>
            <a:spLocks noGrp="1"/>
          </p:cNvSpPr>
          <p:nvPr>
            <p:ph idx="1"/>
          </p:nvPr>
        </p:nvSpPr>
        <p:spPr>
          <a:xfrm>
            <a:off x="287149" y="1727110"/>
            <a:ext cx="11555120" cy="4495890"/>
          </a:xfrm>
        </p:spPr>
        <p:txBody>
          <a:bodyPr vert="horz" lIns="91440" tIns="45720" rIns="91440" bIns="45720" rtlCol="0" anchor="t">
            <a:normAutofit/>
          </a:bodyPr>
          <a:lstStyle/>
          <a:p>
            <a:pPr>
              <a:lnSpc>
                <a:spcPct val="100000"/>
              </a:lnSpc>
              <a:spcBef>
                <a:spcPts val="0"/>
              </a:spcBef>
              <a:buAutoNum type="arabicPeriod"/>
            </a:pPr>
            <a:r>
              <a:rPr lang="en-US" sz="1800"/>
              <a:t>WHO GUIDELINES ON PHYSICAL ACTIVITY AND SEDENTARY BEHAVIOUR. (n.d.). Available at:</a:t>
            </a:r>
            <a:r>
              <a:rPr lang="en-US" sz="1800" dirty="0">
                <a:solidFill>
                  <a:schemeClr val="bg1"/>
                </a:solidFill>
              </a:rPr>
              <a:t> </a:t>
            </a:r>
            <a:r>
              <a:rPr lang="en-US" sz="1800" dirty="0">
                <a:solidFill>
                  <a:schemeClr val="accent4"/>
                </a:solidFill>
                <a:hlinkClick r:id="rId2">
                  <a:extLst>
                    <a:ext uri="{A12FA001-AC4F-418D-AE19-62706E023703}">
                      <ahyp:hlinkClr xmlns:ahyp="http://schemas.microsoft.com/office/drawing/2018/hyperlinkcolor" val="tx"/>
                    </a:ext>
                  </a:extLst>
                </a:hlinkClick>
              </a:rPr>
              <a:t>https://iris.who.int/server/api/core/bitstreams/faa83413-d89e-4be9-bb01-b24671aef7ca/content</a:t>
            </a:r>
            <a:r>
              <a:rPr lang="en-US" sz="1800" dirty="0">
                <a:solidFill>
                  <a:schemeClr val="accent4"/>
                </a:solidFill>
              </a:rPr>
              <a:t> </a:t>
            </a:r>
            <a:r>
              <a:rPr lang="en-US" sz="1800"/>
              <a:t> [Accessed 27 Sep. 2025].</a:t>
            </a:r>
          </a:p>
          <a:p>
            <a:pPr>
              <a:lnSpc>
                <a:spcPct val="100000"/>
              </a:lnSpc>
              <a:spcBef>
                <a:spcPts val="0"/>
              </a:spcBef>
              <a:buAutoNum type="arabicPeriod"/>
            </a:pPr>
            <a:r>
              <a:rPr lang="en-US" sz="1800"/>
              <a:t>Glatt, R. (2025). The Benefits of Resistance Training for Older Adults | Brain &amp; Body Health. [online] Pacific Neuroscience Institute. Available at: </a:t>
            </a:r>
            <a:r>
              <a:rPr lang="en-US" sz="1800" dirty="0">
                <a:solidFill>
                  <a:schemeClr val="accent4"/>
                </a:solidFill>
                <a:hlinkClick r:id="rId3">
                  <a:extLst>
                    <a:ext uri="{A12FA001-AC4F-418D-AE19-62706E023703}">
                      <ahyp:hlinkClr xmlns:ahyp="http://schemas.microsoft.com/office/drawing/2018/hyperlinkcolor" val="tx"/>
                    </a:ext>
                  </a:extLst>
                </a:hlinkClick>
              </a:rPr>
              <a:t>https://www.pacificneuroscienceinstitute.org/blog/brain-wellness-lifestyle/the-benefits-of-resistance-training-for-older-adults-supporting-brain-and-body-health/</a:t>
            </a:r>
            <a:r>
              <a:rPr lang="en-US" sz="1800" dirty="0">
                <a:solidFill>
                  <a:schemeClr val="accent4"/>
                </a:solidFill>
              </a:rPr>
              <a:t>.</a:t>
            </a:r>
            <a:r>
              <a:rPr lang="en-US" sz="1800" dirty="0">
                <a:solidFill>
                  <a:schemeClr val="bg1"/>
                </a:solidFill>
              </a:rPr>
              <a:t> </a:t>
            </a:r>
          </a:p>
          <a:p>
            <a:pPr>
              <a:lnSpc>
                <a:spcPct val="100000"/>
              </a:lnSpc>
              <a:spcBef>
                <a:spcPts val="0"/>
              </a:spcBef>
              <a:buAutoNum type="arabicPeriod"/>
            </a:pPr>
            <a:r>
              <a:rPr lang="en-US" sz="1800" dirty="0"/>
              <a:t>Fragala, M.S., Cadore, E.L., </a:t>
            </a:r>
            <a:r>
              <a:rPr lang="en-US" sz="1800" dirty="0" err="1"/>
              <a:t>Dorgo</a:t>
            </a:r>
            <a:r>
              <a:rPr lang="en-US" sz="1800" dirty="0"/>
              <a:t>, S., Izquierdo, M., Kraemer, W.J., Peterson, M.D. and Ryan, E.D. (2019b). Resistance Training for Older Adults: Position Statement From the National Strength and Conditioning Association. </a:t>
            </a:r>
            <a:r>
              <a:rPr lang="en-US" sz="1800" i="1" dirty="0"/>
              <a:t>Journal of Strength and Conditioning Research</a:t>
            </a:r>
            <a:r>
              <a:rPr lang="en-US" sz="1800" dirty="0"/>
              <a:t>, 33(8), pp.2019–2052. </a:t>
            </a:r>
            <a:r>
              <a:rPr lang="en-US" sz="1800" dirty="0" err="1"/>
              <a:t>doi</a:t>
            </a:r>
            <a:r>
              <a:rPr lang="en-US" sz="1800" dirty="0"/>
              <a:t>: </a:t>
            </a:r>
            <a:r>
              <a:rPr lang="en-US" sz="1800" dirty="0">
                <a:solidFill>
                  <a:schemeClr val="accent4"/>
                </a:solidFill>
                <a:hlinkClick r:id="rId4">
                  <a:extLst>
                    <a:ext uri="{A12FA001-AC4F-418D-AE19-62706E023703}">
                      <ahyp:hlinkClr xmlns:ahyp="http://schemas.microsoft.com/office/drawing/2018/hyperlinkcolor" val="tx"/>
                    </a:ext>
                  </a:extLst>
                </a:hlinkClick>
              </a:rPr>
              <a:t>https://doi.org/10.1519/jsc.0000000000003230</a:t>
            </a:r>
            <a:r>
              <a:rPr lang="en-US" sz="1800" dirty="0">
                <a:solidFill>
                  <a:schemeClr val="accent4"/>
                </a:solidFill>
              </a:rPr>
              <a:t> </a:t>
            </a:r>
          </a:p>
          <a:p>
            <a:pPr>
              <a:lnSpc>
                <a:spcPct val="100000"/>
              </a:lnSpc>
              <a:spcBef>
                <a:spcPts val="0"/>
              </a:spcBef>
              <a:buAutoNum type="arabicPeriod"/>
            </a:pPr>
            <a:r>
              <a:rPr lang="en-US" sz="1800" dirty="0"/>
              <a:t>Chodzko-Zajko, W.J., Proctor, D.N., Fiatarone Singh, M.A., Minson, C.T., Nigg, C.R., Salem, G.J. and Skinner, J.S. (2009). Exercise and Physical Activity for Older Adults. Medicine &amp; Science in Sports &amp; Exercise, [online] 41(7), pp.1510–1530. </a:t>
            </a:r>
            <a:r>
              <a:rPr lang="en-US" sz="1800" dirty="0" err="1"/>
              <a:t>doi</a:t>
            </a:r>
            <a:r>
              <a:rPr lang="en-US" sz="1800" dirty="0"/>
              <a:t>:</a:t>
            </a:r>
            <a:r>
              <a:rPr lang="en-US" sz="1800" dirty="0">
                <a:solidFill>
                  <a:srgbClr val="FFFFFF"/>
                </a:solidFill>
              </a:rPr>
              <a:t> </a:t>
            </a:r>
            <a:r>
              <a:rPr lang="en-US" sz="1800" dirty="0">
                <a:solidFill>
                  <a:schemeClr val="accent4"/>
                </a:solidFill>
                <a:hlinkClick r:id="rId5">
                  <a:extLst>
                    <a:ext uri="{A12FA001-AC4F-418D-AE19-62706E023703}">
                      <ahyp:hlinkClr xmlns:ahyp="http://schemas.microsoft.com/office/drawing/2018/hyperlinkcolor" val="tx"/>
                    </a:ext>
                  </a:extLst>
                </a:hlinkClick>
              </a:rPr>
              <a:t>https://doi.org/10.1249/mss.0b013e3181a0c95c</a:t>
            </a:r>
            <a:r>
              <a:rPr lang="en-US" sz="1800" dirty="0">
                <a:solidFill>
                  <a:schemeClr val="accent4"/>
                </a:solidFill>
              </a:rPr>
              <a:t>.</a:t>
            </a:r>
            <a:r>
              <a:rPr lang="en-US" sz="1800" dirty="0">
                <a:solidFill>
                  <a:schemeClr val="bg1"/>
                </a:solidFill>
              </a:rPr>
              <a:t> </a:t>
            </a:r>
          </a:p>
          <a:p>
            <a:pPr>
              <a:lnSpc>
                <a:spcPct val="100000"/>
              </a:lnSpc>
              <a:spcBef>
                <a:spcPts val="0"/>
              </a:spcBef>
              <a:buAutoNum type="arabicPeriod"/>
            </a:pPr>
            <a:r>
              <a:rPr lang="en-US" sz="1800" dirty="0"/>
              <a:t>Hart, P.D. and Buck, D.J. (2019a). The effect of resistance training on health-related quality of life in older adults: Systematic review and meta-analysis. Health Promotion Perspectives, 9(1), pp.1–12. </a:t>
            </a:r>
            <a:r>
              <a:rPr lang="en-US" sz="1800" dirty="0" err="1"/>
              <a:t>doi</a:t>
            </a:r>
            <a:r>
              <a:rPr lang="en-US" sz="1800" dirty="0"/>
              <a:t>:</a:t>
            </a:r>
            <a:r>
              <a:rPr lang="en-US" sz="1800" dirty="0">
                <a:solidFill>
                  <a:schemeClr val="bg1"/>
                </a:solidFill>
              </a:rPr>
              <a:t> </a:t>
            </a:r>
            <a:r>
              <a:rPr lang="en-US" sz="1800" dirty="0" err="1">
                <a:solidFill>
                  <a:schemeClr val="accent4"/>
                </a:solidFill>
                <a:hlinkClick r:id="rId6">
                  <a:extLst>
                    <a:ext uri="{A12FA001-AC4F-418D-AE19-62706E023703}">
                      <ahyp:hlinkClr xmlns:ahyp="http://schemas.microsoft.com/office/drawing/2018/hyperlinkcolor" val="tx"/>
                    </a:ext>
                  </a:extLst>
                </a:hlinkClick>
              </a:rPr>
              <a:t>https</a:t>
            </a:r>
            <a:r>
              <a:rPr lang="en-US" sz="1800" dirty="0">
                <a:solidFill>
                  <a:schemeClr val="accent4"/>
                </a:solidFill>
                <a:hlinkClick r:id="rId6">
                  <a:extLst>
                    <a:ext uri="{A12FA001-AC4F-418D-AE19-62706E023703}">
                      <ahyp:hlinkClr xmlns:ahyp="http://schemas.microsoft.com/office/drawing/2018/hyperlinkcolor" val="tx"/>
                    </a:ext>
                  </a:extLst>
                </a:hlinkClick>
              </a:rPr>
              <a:t>://doi.org/10.15171/hpp.2019.01</a:t>
            </a:r>
            <a:r>
              <a:rPr lang="en-US" sz="1800" dirty="0">
                <a:solidFill>
                  <a:schemeClr val="accent4"/>
                </a:solidFill>
              </a:rPr>
              <a:t>. </a:t>
            </a:r>
            <a:endParaRPr lang="en-US">
              <a:solidFill>
                <a:schemeClr val="accent4"/>
              </a:solidFill>
            </a:endParaRPr>
          </a:p>
          <a:p>
            <a:pPr marL="0" indent="0">
              <a:lnSpc>
                <a:spcPct val="100000"/>
              </a:lnSpc>
              <a:spcBef>
                <a:spcPts val="0"/>
              </a:spcBef>
              <a:buNone/>
            </a:pPr>
            <a:endParaRPr lang="en-US" sz="1800" dirty="0">
              <a:solidFill>
                <a:schemeClr val="bg1"/>
              </a:solidFill>
            </a:endParaRPr>
          </a:p>
        </p:txBody>
      </p:sp>
    </p:spTree>
    <p:extLst>
      <p:ext uri="{BB962C8B-B14F-4D97-AF65-F5344CB8AC3E}">
        <p14:creationId xmlns:p14="http://schemas.microsoft.com/office/powerpoint/2010/main" val="42824324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D43A1-9752-44E6-A8D2-252C8595B207}"/>
              </a:ext>
            </a:extLst>
          </p:cNvPr>
          <p:cNvSpPr>
            <a:spLocks noGrp="1"/>
          </p:cNvSpPr>
          <p:nvPr>
            <p:ph type="ctrTitle"/>
          </p:nvPr>
        </p:nvSpPr>
        <p:spPr>
          <a:xfrm>
            <a:off x="275774" y="434877"/>
            <a:ext cx="11911395" cy="1375347"/>
          </a:xfrm>
        </p:spPr>
        <p:txBody>
          <a:bodyPr>
            <a:normAutofit/>
          </a:bodyPr>
          <a:lstStyle/>
          <a:p>
            <a:r>
              <a:rPr lang="en-GB" sz="4000"/>
              <a:t>Reference List part 2:</a:t>
            </a:r>
          </a:p>
        </p:txBody>
      </p:sp>
      <p:sp>
        <p:nvSpPr>
          <p:cNvPr id="3" name="TextBox 2">
            <a:extLst>
              <a:ext uri="{FF2B5EF4-FFF2-40B4-BE49-F238E27FC236}">
                <a16:creationId xmlns:a16="http://schemas.microsoft.com/office/drawing/2014/main" id="{1BA4BD96-A688-8282-15E9-8298FEAF319F}"/>
              </a:ext>
            </a:extLst>
          </p:cNvPr>
          <p:cNvSpPr txBox="1"/>
          <p:nvPr/>
        </p:nvSpPr>
        <p:spPr>
          <a:xfrm>
            <a:off x="272955" y="2177955"/>
            <a:ext cx="11122925"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lvl="0" indent="-228600" rtl="0">
              <a:buFont typeface=""/>
              <a:buAutoNum type="arabicPeriod"/>
            </a:pPr>
            <a:r>
              <a:rPr lang="en-US" i="1" baseline="0">
                <a:solidFill>
                  <a:srgbClr val="000000"/>
                </a:solidFill>
                <a:latin typeface="Aptos Light"/>
                <a:ea typeface="Arial"/>
                <a:cs typeface="Arial"/>
              </a:rPr>
              <a:t>CIMSPA. (2023). CIMSPA. [online] Available at: </a:t>
            </a:r>
            <a:r>
              <a:rPr lang="en-US" i="1" u="sng" strike="noStrike" baseline="0" dirty="0">
                <a:solidFill>
                  <a:srgbClr val="169C9A"/>
                </a:solidFill>
                <a:latin typeface="Aptos Light"/>
                <a:ea typeface="Arial"/>
                <a:cs typeface="Arial"/>
                <a:hlinkClick r:id="rId2"/>
              </a:rPr>
              <a:t>https://cimspa.co.uk</a:t>
            </a:r>
            <a:r>
              <a:rPr lang="en-US" i="1" baseline="0">
                <a:solidFill>
                  <a:srgbClr val="000000"/>
                </a:solidFill>
                <a:latin typeface="Aptos Light"/>
                <a:ea typeface="Arial"/>
                <a:cs typeface="Arial"/>
              </a:rPr>
              <a:t>.  [Accessed 19 Feb. 2026].</a:t>
            </a:r>
            <a:r>
              <a:rPr lang="en-US">
                <a:solidFill>
                  <a:srgbClr val="FFFFFF"/>
                </a:solidFill>
                <a:latin typeface="Aptos Light"/>
                <a:ea typeface="Arial"/>
                <a:cs typeface="Arial"/>
              </a:rPr>
              <a:t>​</a:t>
            </a:r>
          </a:p>
          <a:p>
            <a:pPr marL="228600" lvl="0" indent="-228600" rtl="0">
              <a:buFont typeface=""/>
              <a:buAutoNum type="arabicPeriod"/>
            </a:pPr>
            <a:r>
              <a:rPr lang="en-US" i="1" baseline="0" dirty="0">
                <a:solidFill>
                  <a:srgbClr val="000000"/>
                </a:solidFill>
                <a:latin typeface="Aptos Light"/>
                <a:ea typeface="Arial"/>
                <a:cs typeface="Arial"/>
              </a:rPr>
              <a:t>HM Government (2015). Sporting Future: A New Strategy for an Active Nation </a:t>
            </a:r>
            <a:r>
              <a:rPr lang="en-US" i="1" baseline="0" dirty="0" err="1">
                <a:solidFill>
                  <a:srgbClr val="000000"/>
                </a:solidFill>
                <a:latin typeface="Aptos Light"/>
                <a:ea typeface="Arial"/>
                <a:cs typeface="Arial"/>
              </a:rPr>
              <a:t>SportingFuture</a:t>
            </a:r>
            <a:r>
              <a:rPr lang="en-US" i="1" baseline="0" dirty="0">
                <a:solidFill>
                  <a:srgbClr val="000000"/>
                </a:solidFill>
                <a:latin typeface="Aptos Light"/>
                <a:ea typeface="Arial"/>
                <a:cs typeface="Arial"/>
              </a:rPr>
              <a:t>. [online] Available at: </a:t>
            </a:r>
            <a:r>
              <a:rPr lang="en-US" i="1" u="sng" strike="noStrike" baseline="0" dirty="0">
                <a:solidFill>
                  <a:srgbClr val="169C9A"/>
                </a:solidFill>
                <a:latin typeface="Aptos Light"/>
                <a:ea typeface="Arial"/>
                <a:cs typeface="Arial"/>
                <a:hlinkClick r:id="rId3">
                  <a:extLst>
                    <a:ext uri="{A12FA001-AC4F-418D-AE19-62706E023703}">
                      <ahyp:hlinkClr xmlns:ahyp="http://schemas.microsoft.com/office/drawing/2018/hyperlinkcolor" val="tx"/>
                    </a:ext>
                  </a:extLst>
                </a:hlinkClick>
              </a:rPr>
              <a:t>LE.pdf</a:t>
            </a:r>
            <a:r>
              <a:rPr lang="en-US" i="1" u="sng" strike="noStrike" baseline="0" dirty="0">
                <a:solidFill>
                  <a:srgbClr val="1155CC"/>
                </a:solidFill>
                <a:latin typeface="Aptos Light"/>
                <a:ea typeface="Arial"/>
                <a:cs typeface="Arial"/>
                <a:hlinkClick r:id="rId3">
                  <a:extLst>
                    <a:ext uri="{A12FA001-AC4F-418D-AE19-62706E023703}">
                      <ahyp:hlinkClr xmlns:ahyp="http://schemas.microsoft.com/office/drawing/2018/hyperlinkcolor" val="tx"/>
                    </a:ext>
                  </a:extLst>
                </a:hlinkClick>
              </a:rPr>
              <a:t>.</a:t>
            </a:r>
            <a:r>
              <a:rPr lang="en-US" dirty="0">
                <a:solidFill>
                  <a:srgbClr val="FFFFFF"/>
                </a:solidFill>
                <a:latin typeface="Aptos Light"/>
                <a:ea typeface="Arial"/>
                <a:cs typeface="Arial"/>
              </a:rPr>
              <a:t>​</a:t>
            </a:r>
          </a:p>
          <a:p>
            <a:pPr marL="228600" lvl="0" indent="-228600" rtl="0">
              <a:buFont typeface=""/>
              <a:buAutoNum type="arabicPeriod"/>
            </a:pPr>
            <a:r>
              <a:rPr lang="en-US" i="1" baseline="0" dirty="0" err="1">
                <a:solidFill>
                  <a:srgbClr val="000000"/>
                </a:solidFill>
                <a:latin typeface="Aptos Light"/>
                <a:ea typeface="Arial"/>
                <a:cs typeface="Arial"/>
              </a:rPr>
              <a:t>Shilbury</a:t>
            </a:r>
            <a:r>
              <a:rPr lang="en-US" i="1" baseline="0" dirty="0">
                <a:solidFill>
                  <a:srgbClr val="000000"/>
                </a:solidFill>
                <a:latin typeface="Aptos Light"/>
                <a:ea typeface="Arial"/>
                <a:cs typeface="Arial"/>
              </a:rPr>
              <a:t>, D. and </a:t>
            </a:r>
            <a:r>
              <a:rPr lang="en-US" i="1" baseline="0" dirty="0" err="1">
                <a:solidFill>
                  <a:srgbClr val="000000"/>
                </a:solidFill>
                <a:latin typeface="Aptos Light"/>
                <a:ea typeface="Arial"/>
                <a:cs typeface="Arial"/>
              </a:rPr>
              <a:t>Ferkins</a:t>
            </a:r>
            <a:r>
              <a:rPr lang="en-US" i="1" baseline="0" dirty="0">
                <a:solidFill>
                  <a:srgbClr val="000000"/>
                </a:solidFill>
                <a:latin typeface="Aptos Light"/>
                <a:ea typeface="Arial"/>
                <a:cs typeface="Arial"/>
              </a:rPr>
              <a:t>, L. (2011). </a:t>
            </a:r>
            <a:r>
              <a:rPr lang="en-US" i="1" baseline="0" dirty="0" err="1">
                <a:solidFill>
                  <a:srgbClr val="000000"/>
                </a:solidFill>
                <a:latin typeface="Aptos Light"/>
                <a:ea typeface="Arial"/>
                <a:cs typeface="Arial"/>
              </a:rPr>
              <a:t>Professionalisation</a:t>
            </a:r>
            <a:r>
              <a:rPr lang="en-US" i="1" baseline="0" dirty="0">
                <a:solidFill>
                  <a:srgbClr val="000000"/>
                </a:solidFill>
                <a:latin typeface="Aptos Light"/>
                <a:ea typeface="Arial"/>
                <a:cs typeface="Arial"/>
              </a:rPr>
              <a:t>, sport governance and strategic capability. Managing Leisure, 16(2), pp.108–127. </a:t>
            </a:r>
            <a:r>
              <a:rPr lang="en-US" dirty="0">
                <a:solidFill>
                  <a:srgbClr val="FFFFFF"/>
                </a:solidFill>
                <a:latin typeface="Aptos Light"/>
                <a:ea typeface="Arial"/>
                <a:cs typeface="Arial"/>
              </a:rPr>
              <a:t>​</a:t>
            </a:r>
            <a:br>
              <a:rPr lang="en-US" dirty="0">
                <a:latin typeface="Aptos Light"/>
                <a:ea typeface="Arial"/>
                <a:cs typeface="Arial"/>
              </a:rPr>
            </a:br>
            <a:r>
              <a:rPr lang="en-US" i="1" baseline="0" dirty="0">
                <a:solidFill>
                  <a:srgbClr val="000000"/>
                </a:solidFill>
                <a:latin typeface="Aptos Light"/>
                <a:ea typeface="Arial"/>
                <a:cs typeface="Arial"/>
              </a:rPr>
              <a:t>Doi: </a:t>
            </a:r>
            <a:r>
              <a:rPr lang="en-US" i="1" u="sng" strike="noStrike" baseline="0" dirty="0">
                <a:solidFill>
                  <a:srgbClr val="169C9A"/>
                </a:solidFill>
                <a:latin typeface="Arial"/>
                <a:ea typeface="Arial"/>
                <a:cs typeface="Arial"/>
                <a:hlinkClick r:id="rId4"/>
              </a:rPr>
              <a:t>https://doi.org/10.1080/13606719.2011.559090</a:t>
            </a:r>
            <a:r>
              <a:rPr lang="en-US" i="1" baseline="0" dirty="0">
                <a:solidFill>
                  <a:srgbClr val="000000"/>
                </a:solidFill>
                <a:latin typeface="Arial"/>
                <a:ea typeface="Arial"/>
                <a:cs typeface="Arial"/>
              </a:rPr>
              <a:t>.</a:t>
            </a:r>
            <a:r>
              <a:rPr lang="en-US" dirty="0">
                <a:solidFill>
                  <a:srgbClr val="FFFFFF"/>
                </a:solidFill>
                <a:latin typeface="Arial"/>
                <a:ea typeface="Arial"/>
                <a:cs typeface="Arial"/>
              </a:rPr>
              <a:t>​</a:t>
            </a:r>
          </a:p>
          <a:p>
            <a:pPr marL="228600" lvl="0" indent="-228600" rtl="0">
              <a:buFont typeface=""/>
              <a:buAutoNum type="arabicPeriod"/>
            </a:pPr>
            <a:r>
              <a:rPr lang="en-US" baseline="0">
                <a:solidFill>
                  <a:srgbClr val="000000"/>
                </a:solidFill>
                <a:latin typeface="Aptos Light"/>
                <a:ea typeface="Arial"/>
                <a:cs typeface="Arial"/>
              </a:rPr>
              <a:t>The return on investment of sport and physical activity in. (2022). Available at: </a:t>
            </a:r>
            <a:r>
              <a:rPr lang="en-US" u="sng" strike="noStrike" baseline="0" dirty="0">
                <a:solidFill>
                  <a:srgbClr val="169C9A"/>
                </a:solidFill>
                <a:latin typeface="Aptos Light"/>
                <a:ea typeface="Arial"/>
                <a:cs typeface="Arial"/>
                <a:hlinkClick r:id="rId5"/>
              </a:rPr>
              <a:t>https://sportengland-production-files.s3.eu-west-2.amazonaws.com/s3fs-public/2025-05/Return%20on%20Investment%20doc-08.pdf?VersionId=NScpGXmiDlAwqVWJVhfS6lfdWyfO4ltW</a:t>
            </a:r>
            <a:r>
              <a:rPr lang="en-US" baseline="0" dirty="0">
                <a:solidFill>
                  <a:srgbClr val="000000"/>
                </a:solidFill>
                <a:latin typeface="Aptos Light"/>
                <a:ea typeface="Arial"/>
                <a:cs typeface="Arial"/>
              </a:rPr>
              <a:t> </a:t>
            </a:r>
            <a:r>
              <a:rPr lang="en-US" baseline="0">
                <a:solidFill>
                  <a:srgbClr val="000000"/>
                </a:solidFill>
                <a:latin typeface="Aptos Light"/>
                <a:ea typeface="Arial"/>
                <a:cs typeface="Arial"/>
              </a:rPr>
              <a:t>[Accessed 19 Feb. 2026].</a:t>
            </a:r>
            <a:r>
              <a:rPr lang="en-US">
                <a:solidFill>
                  <a:srgbClr val="FFFFFF"/>
                </a:solidFill>
                <a:latin typeface="Aptos Light"/>
                <a:ea typeface="Arial"/>
                <a:cs typeface="Arial"/>
              </a:rPr>
              <a:t>​</a:t>
            </a:r>
          </a:p>
          <a:p>
            <a:pPr algn="ctr" rtl="0"/>
            <a:r>
              <a:rPr lang="en-GB">
                <a:solidFill>
                  <a:srgbClr val="FFFFFF"/>
                </a:solidFill>
                <a:latin typeface="Aptos Light"/>
                <a:ea typeface="Segoe UI"/>
                <a:cs typeface="Segoe UI"/>
              </a:rPr>
              <a:t>​</a:t>
            </a:r>
          </a:p>
          <a:p>
            <a:pPr algn="ctr"/>
            <a:endParaRPr lang="en-GB"/>
          </a:p>
        </p:txBody>
      </p:sp>
    </p:spTree>
    <p:extLst>
      <p:ext uri="{BB962C8B-B14F-4D97-AF65-F5344CB8AC3E}">
        <p14:creationId xmlns:p14="http://schemas.microsoft.com/office/powerpoint/2010/main" val="299963130"/>
      </p:ext>
    </p:extLst>
  </p:cSld>
  <p:clrMapOvr>
    <a:masterClrMapping/>
  </p:clrMapOvr>
</p:sld>
</file>

<file path=ppt/theme/theme1.xml><?xml version="1.0" encoding="utf-8"?>
<a:theme xmlns:a="http://schemas.openxmlformats.org/drawingml/2006/main" name="BoldUnderlinesKeynote">
  <a:themeElements>
    <a:clrScheme name="NB - Keynote">
      <a:dk1>
        <a:srgbClr val="000000"/>
      </a:dk1>
      <a:lt1>
        <a:srgbClr val="FFFFFF"/>
      </a:lt1>
      <a:dk2>
        <a:srgbClr val="2C3932"/>
      </a:dk2>
      <a:lt2>
        <a:srgbClr val="FDF6EA"/>
      </a:lt2>
      <a:accent1>
        <a:srgbClr val="003A41"/>
      </a:accent1>
      <a:accent2>
        <a:srgbClr val="ECEBE3"/>
      </a:accent2>
      <a:accent3>
        <a:srgbClr val="400023"/>
      </a:accent3>
      <a:accent4>
        <a:srgbClr val="68989E"/>
      </a:accent4>
      <a:accent5>
        <a:srgbClr val="BFB360"/>
      </a:accent5>
      <a:accent6>
        <a:srgbClr val="BF6093"/>
      </a:accent6>
      <a:hlink>
        <a:srgbClr val="169C9A"/>
      </a:hlink>
      <a:folHlink>
        <a:srgbClr val="E15C3D"/>
      </a:folHlink>
    </a:clrScheme>
    <a:fontScheme name="Custom 9">
      <a:majorFont>
        <a:latin typeface="Aptos"/>
        <a:ea typeface=""/>
        <a:cs typeface=""/>
      </a:majorFont>
      <a:minorFont>
        <a:latin typeface="Apto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old underlines keynote presentation _win32_DN_v2" id="{E18D5B16-117C-46FD-8B97-39D77F728B32}" vid="{93298573-99F9-4CB3-90C8-DB41313B575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3A9C388-2C06-4AF2-857C-74055069A297}">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F782DA7-86C0-4A84-A860-11A1E6E3FB6B}">
  <ds:schemaRefs>
    <ds:schemaRef ds:uri="16c05727-aa75-4e4a-9b5f-8a80a1165891"/>
    <ds:schemaRef ds:uri="230e9df3-be65-4c73-a93b-d1236ebd677e"/>
    <ds:schemaRef ds:uri="71af3243-3dd4-4a8d-8c0d-dd76da1f02a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76F8FCD-0A1F-4F6A-8F55-15E9E87E2E4C}">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10</Slides>
  <Notes>7</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BoldUnderlinesKeynote</vt:lpstr>
      <vt:lpstr>Zack Cleaver </vt:lpstr>
      <vt:lpstr>Introduction</vt:lpstr>
      <vt:lpstr>AI Acknowledgement </vt:lpstr>
      <vt:lpstr>Part 1 - 500 word written: </vt:lpstr>
      <vt:lpstr>Part 1 Continued – Improvements and reflection:</vt:lpstr>
      <vt:lpstr>Part 2 – Recording:</vt:lpstr>
      <vt:lpstr>Overall Reflection:</vt:lpstr>
      <vt:lpstr>Next Steps:</vt:lpstr>
      <vt:lpstr>Reference List – Part 1:</vt:lpstr>
      <vt:lpstr>Reference List part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479</cp:revision>
  <dcterms:created xsi:type="dcterms:W3CDTF">2026-02-23T09:30:37Z</dcterms:created>
  <dcterms:modified xsi:type="dcterms:W3CDTF">2026-05-14T19:38:08Z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