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5"/>
  </p:notesMasterIdLst>
  <p:sldIdLst>
    <p:sldId id="256" r:id="rId2"/>
    <p:sldId id="257" r:id="rId3"/>
    <p:sldId id="258" r:id="rId4"/>
    <p:sldId id="259" r:id="rId5"/>
    <p:sldId id="264" r:id="rId6"/>
    <p:sldId id="260" r:id="rId7"/>
    <p:sldId id="263" r:id="rId8"/>
    <p:sldId id="261" r:id="rId9"/>
    <p:sldId id="262"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516" autoAdjust="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E6F11D-BEF0-41E4-A50C-1520E4BE9AD5}" type="doc">
      <dgm:prSet loTypeId="urn:microsoft.com/office/officeart/2005/8/layout/list1" loCatId="list" qsTypeId="urn:microsoft.com/office/officeart/2005/8/quickstyle/simple2" qsCatId="simple" csTypeId="urn:microsoft.com/office/officeart/2005/8/colors/colorful5" csCatId="colorful" phldr="1"/>
      <dgm:spPr/>
      <dgm:t>
        <a:bodyPr/>
        <a:lstStyle/>
        <a:p>
          <a:endParaRPr lang="en-US"/>
        </a:p>
      </dgm:t>
    </dgm:pt>
    <dgm:pt modelId="{9F4CC071-A48E-4F2A-9767-FB3348E04D1F}">
      <dgm:prSet phldrT="[Text]" custT="1"/>
      <dgm:spPr/>
      <dgm:t>
        <a:bodyPr/>
        <a:lstStyle/>
        <a:p>
          <a:r>
            <a:rPr lang="en-GB" sz="1200" dirty="0"/>
            <a:t>To enhance the satisfaction of guests</a:t>
          </a:r>
          <a:endParaRPr lang="en-US" sz="1200" dirty="0"/>
        </a:p>
      </dgm:t>
    </dgm:pt>
    <dgm:pt modelId="{AE58B1FB-A15F-42B1-A46B-568EA05A90E4}" type="parTrans" cxnId="{7FB7EF0D-4837-4B11-A85B-00AE52DEC1FF}">
      <dgm:prSet/>
      <dgm:spPr/>
      <dgm:t>
        <a:bodyPr/>
        <a:lstStyle/>
        <a:p>
          <a:endParaRPr lang="en-US" sz="1200"/>
        </a:p>
      </dgm:t>
    </dgm:pt>
    <dgm:pt modelId="{5B2C5CB4-6584-487B-AB22-CA0BFD9255FE}" type="sibTrans" cxnId="{7FB7EF0D-4837-4B11-A85B-00AE52DEC1FF}">
      <dgm:prSet/>
      <dgm:spPr/>
      <dgm:t>
        <a:bodyPr/>
        <a:lstStyle/>
        <a:p>
          <a:endParaRPr lang="en-US" sz="1200"/>
        </a:p>
      </dgm:t>
    </dgm:pt>
    <dgm:pt modelId="{E3C6360B-FBA1-44E0-831D-FE3E80C1D412}">
      <dgm:prSet phldrT="[Text]" custT="1"/>
      <dgm:spPr/>
      <dgm:t>
        <a:bodyPr/>
        <a:lstStyle/>
        <a:p>
          <a:r>
            <a:rPr lang="en-GB" sz="1200" dirty="0"/>
            <a:t>To ensure health and safety of clients</a:t>
          </a:r>
          <a:endParaRPr lang="en-US" sz="1200" dirty="0"/>
        </a:p>
      </dgm:t>
    </dgm:pt>
    <dgm:pt modelId="{A28DEC9C-12B2-453A-9D4F-2864AA5E27F6}" type="parTrans" cxnId="{6D09D5EF-FD77-41E3-9A8C-FF22F4651463}">
      <dgm:prSet/>
      <dgm:spPr/>
      <dgm:t>
        <a:bodyPr/>
        <a:lstStyle/>
        <a:p>
          <a:endParaRPr lang="en-US" sz="1200"/>
        </a:p>
      </dgm:t>
    </dgm:pt>
    <dgm:pt modelId="{94A9890A-36F8-465B-8640-89AE529C45B5}" type="sibTrans" cxnId="{6D09D5EF-FD77-41E3-9A8C-FF22F4651463}">
      <dgm:prSet/>
      <dgm:spPr/>
      <dgm:t>
        <a:bodyPr/>
        <a:lstStyle/>
        <a:p>
          <a:endParaRPr lang="en-US" sz="1200"/>
        </a:p>
      </dgm:t>
    </dgm:pt>
    <dgm:pt modelId="{24BE6840-0D31-4927-91E0-EC4C68A2C7D5}">
      <dgm:prSet phldrT="[Text]" custT="1"/>
      <dgm:spPr/>
      <dgm:t>
        <a:bodyPr/>
        <a:lstStyle/>
        <a:p>
          <a:r>
            <a:rPr lang="en-GB" sz="1200" dirty="0"/>
            <a:t>To promotes positive behaviour</a:t>
          </a:r>
          <a:endParaRPr lang="en-US" sz="1200" dirty="0"/>
        </a:p>
      </dgm:t>
    </dgm:pt>
    <dgm:pt modelId="{7C8EEE09-0045-4D69-9AAA-22935990CFB2}" type="parTrans" cxnId="{CD295F8E-3A8F-412C-BFE8-C397EC88F2F1}">
      <dgm:prSet/>
      <dgm:spPr/>
      <dgm:t>
        <a:bodyPr/>
        <a:lstStyle/>
        <a:p>
          <a:endParaRPr lang="en-US" sz="1200"/>
        </a:p>
      </dgm:t>
    </dgm:pt>
    <dgm:pt modelId="{0461119A-65C6-42CE-A6C6-402ABF059BC4}" type="sibTrans" cxnId="{CD295F8E-3A8F-412C-BFE8-C397EC88F2F1}">
      <dgm:prSet/>
      <dgm:spPr/>
      <dgm:t>
        <a:bodyPr/>
        <a:lstStyle/>
        <a:p>
          <a:endParaRPr lang="en-US" sz="1200"/>
        </a:p>
      </dgm:t>
    </dgm:pt>
    <dgm:pt modelId="{05AF723A-A398-4A05-B09F-09ADB5F825A4}">
      <dgm:prSet custT="1"/>
      <dgm:spPr/>
      <dgm:t>
        <a:bodyPr/>
        <a:lstStyle/>
        <a:p>
          <a:r>
            <a:rPr lang="en-GB" sz="1200" dirty="0"/>
            <a:t>To generate an appealing atmosphere for guests</a:t>
          </a:r>
          <a:endParaRPr lang="en-US" sz="1200" dirty="0"/>
        </a:p>
      </dgm:t>
    </dgm:pt>
    <dgm:pt modelId="{7F4741AE-9F5B-44EE-BD4E-ED910E395D46}" type="parTrans" cxnId="{EBF45165-3BE7-45ED-A92A-6E6830401FB3}">
      <dgm:prSet/>
      <dgm:spPr/>
      <dgm:t>
        <a:bodyPr/>
        <a:lstStyle/>
        <a:p>
          <a:endParaRPr lang="en-US" sz="1200"/>
        </a:p>
      </dgm:t>
    </dgm:pt>
    <dgm:pt modelId="{34649663-DB57-4494-BE36-B7517A5DCCB7}" type="sibTrans" cxnId="{EBF45165-3BE7-45ED-A92A-6E6830401FB3}">
      <dgm:prSet/>
      <dgm:spPr/>
      <dgm:t>
        <a:bodyPr/>
        <a:lstStyle/>
        <a:p>
          <a:endParaRPr lang="en-US" sz="1200"/>
        </a:p>
      </dgm:t>
    </dgm:pt>
    <dgm:pt modelId="{F898F585-E35C-44C9-97B1-D368D9807F26}">
      <dgm:prSet custT="1"/>
      <dgm:spPr/>
      <dgm:t>
        <a:bodyPr/>
        <a:lstStyle/>
        <a:p>
          <a:r>
            <a:rPr lang="en-GB" sz="1200" dirty="0"/>
            <a:t>To maintain the brand standards</a:t>
          </a:r>
          <a:endParaRPr lang="en-US" sz="1200" dirty="0"/>
        </a:p>
      </dgm:t>
    </dgm:pt>
    <dgm:pt modelId="{9E81D79B-81D4-4889-AD19-B7531CF697DC}" type="parTrans" cxnId="{E9274411-33CF-47D4-8E1A-0C1C1D026176}">
      <dgm:prSet/>
      <dgm:spPr/>
      <dgm:t>
        <a:bodyPr/>
        <a:lstStyle/>
        <a:p>
          <a:endParaRPr lang="en-US" sz="1200"/>
        </a:p>
      </dgm:t>
    </dgm:pt>
    <dgm:pt modelId="{BF1DC93E-DE70-40C9-9840-97743652D067}" type="sibTrans" cxnId="{E9274411-33CF-47D4-8E1A-0C1C1D026176}">
      <dgm:prSet/>
      <dgm:spPr/>
      <dgm:t>
        <a:bodyPr/>
        <a:lstStyle/>
        <a:p>
          <a:endParaRPr lang="en-US" sz="1200"/>
        </a:p>
      </dgm:t>
    </dgm:pt>
    <dgm:pt modelId="{16D5BE91-6456-4BE2-BCA0-4FD0ABC6FFD3}" type="pres">
      <dgm:prSet presAssocID="{8CE6F11D-BEF0-41E4-A50C-1520E4BE9AD5}" presName="linear" presStyleCnt="0">
        <dgm:presLayoutVars>
          <dgm:dir/>
          <dgm:animLvl val="lvl"/>
          <dgm:resizeHandles val="exact"/>
        </dgm:presLayoutVars>
      </dgm:prSet>
      <dgm:spPr/>
    </dgm:pt>
    <dgm:pt modelId="{3828A074-7763-4DB5-9A08-E234A3C0397A}" type="pres">
      <dgm:prSet presAssocID="{9F4CC071-A48E-4F2A-9767-FB3348E04D1F}" presName="parentLin" presStyleCnt="0"/>
      <dgm:spPr/>
    </dgm:pt>
    <dgm:pt modelId="{500E2F22-0CD0-48B2-A235-02D9BE1D638A}" type="pres">
      <dgm:prSet presAssocID="{9F4CC071-A48E-4F2A-9767-FB3348E04D1F}" presName="parentLeftMargin" presStyleLbl="node1" presStyleIdx="0" presStyleCnt="5"/>
      <dgm:spPr/>
    </dgm:pt>
    <dgm:pt modelId="{B08513C8-D55D-4C1D-B8C6-54F6AB9CFBA6}" type="pres">
      <dgm:prSet presAssocID="{9F4CC071-A48E-4F2A-9767-FB3348E04D1F}" presName="parentText" presStyleLbl="node1" presStyleIdx="0" presStyleCnt="5">
        <dgm:presLayoutVars>
          <dgm:chMax val="0"/>
          <dgm:bulletEnabled val="1"/>
        </dgm:presLayoutVars>
      </dgm:prSet>
      <dgm:spPr/>
    </dgm:pt>
    <dgm:pt modelId="{D4D1ACB7-AED6-4EE7-9867-1020BD1E2473}" type="pres">
      <dgm:prSet presAssocID="{9F4CC071-A48E-4F2A-9767-FB3348E04D1F}" presName="negativeSpace" presStyleCnt="0"/>
      <dgm:spPr/>
    </dgm:pt>
    <dgm:pt modelId="{D1A503EB-943F-40C1-8340-E4D5A7F3E5F6}" type="pres">
      <dgm:prSet presAssocID="{9F4CC071-A48E-4F2A-9767-FB3348E04D1F}" presName="childText" presStyleLbl="conFgAcc1" presStyleIdx="0" presStyleCnt="5">
        <dgm:presLayoutVars>
          <dgm:bulletEnabled val="1"/>
        </dgm:presLayoutVars>
      </dgm:prSet>
      <dgm:spPr/>
    </dgm:pt>
    <dgm:pt modelId="{89F1BC8D-FECE-4C24-91F0-CF9177555B1B}" type="pres">
      <dgm:prSet presAssocID="{5B2C5CB4-6584-487B-AB22-CA0BFD9255FE}" presName="spaceBetweenRectangles" presStyleCnt="0"/>
      <dgm:spPr/>
    </dgm:pt>
    <dgm:pt modelId="{EB0C8F51-3799-46C0-90E4-098CAB5D1F36}" type="pres">
      <dgm:prSet presAssocID="{05AF723A-A398-4A05-B09F-09ADB5F825A4}" presName="parentLin" presStyleCnt="0"/>
      <dgm:spPr/>
    </dgm:pt>
    <dgm:pt modelId="{FFC97576-9327-49D8-A895-40B8C9A8D561}" type="pres">
      <dgm:prSet presAssocID="{05AF723A-A398-4A05-B09F-09ADB5F825A4}" presName="parentLeftMargin" presStyleLbl="node1" presStyleIdx="0" presStyleCnt="5"/>
      <dgm:spPr/>
    </dgm:pt>
    <dgm:pt modelId="{D43389B5-F950-4112-9687-FA73062FE9A6}" type="pres">
      <dgm:prSet presAssocID="{05AF723A-A398-4A05-B09F-09ADB5F825A4}" presName="parentText" presStyleLbl="node1" presStyleIdx="1" presStyleCnt="5">
        <dgm:presLayoutVars>
          <dgm:chMax val="0"/>
          <dgm:bulletEnabled val="1"/>
        </dgm:presLayoutVars>
      </dgm:prSet>
      <dgm:spPr/>
    </dgm:pt>
    <dgm:pt modelId="{7F7E7C55-9BF5-4EF4-B715-B8D5C039498E}" type="pres">
      <dgm:prSet presAssocID="{05AF723A-A398-4A05-B09F-09ADB5F825A4}" presName="negativeSpace" presStyleCnt="0"/>
      <dgm:spPr/>
    </dgm:pt>
    <dgm:pt modelId="{0FB1FF02-5277-4E28-BE34-352B5CFD23DB}" type="pres">
      <dgm:prSet presAssocID="{05AF723A-A398-4A05-B09F-09ADB5F825A4}" presName="childText" presStyleLbl="conFgAcc1" presStyleIdx="1" presStyleCnt="5">
        <dgm:presLayoutVars>
          <dgm:bulletEnabled val="1"/>
        </dgm:presLayoutVars>
      </dgm:prSet>
      <dgm:spPr/>
    </dgm:pt>
    <dgm:pt modelId="{36C4B92A-24BA-4F51-8FA5-74A0B21B022E}" type="pres">
      <dgm:prSet presAssocID="{34649663-DB57-4494-BE36-B7517A5DCCB7}" presName="spaceBetweenRectangles" presStyleCnt="0"/>
      <dgm:spPr/>
    </dgm:pt>
    <dgm:pt modelId="{C37E57C5-C807-4594-8596-18982AC7EADA}" type="pres">
      <dgm:prSet presAssocID="{F898F585-E35C-44C9-97B1-D368D9807F26}" presName="parentLin" presStyleCnt="0"/>
      <dgm:spPr/>
    </dgm:pt>
    <dgm:pt modelId="{B0411282-252B-4D26-9F01-0162B7563C3F}" type="pres">
      <dgm:prSet presAssocID="{F898F585-E35C-44C9-97B1-D368D9807F26}" presName="parentLeftMargin" presStyleLbl="node1" presStyleIdx="1" presStyleCnt="5"/>
      <dgm:spPr/>
    </dgm:pt>
    <dgm:pt modelId="{C5C18730-ABC7-4554-BFC2-D65516BD4B67}" type="pres">
      <dgm:prSet presAssocID="{F898F585-E35C-44C9-97B1-D368D9807F26}" presName="parentText" presStyleLbl="node1" presStyleIdx="2" presStyleCnt="5">
        <dgm:presLayoutVars>
          <dgm:chMax val="0"/>
          <dgm:bulletEnabled val="1"/>
        </dgm:presLayoutVars>
      </dgm:prSet>
      <dgm:spPr/>
    </dgm:pt>
    <dgm:pt modelId="{DE18C913-335D-478E-9492-0F6582771823}" type="pres">
      <dgm:prSet presAssocID="{F898F585-E35C-44C9-97B1-D368D9807F26}" presName="negativeSpace" presStyleCnt="0"/>
      <dgm:spPr/>
    </dgm:pt>
    <dgm:pt modelId="{DFDAEF0C-904D-4A08-8FE3-5DB0C019CD77}" type="pres">
      <dgm:prSet presAssocID="{F898F585-E35C-44C9-97B1-D368D9807F26}" presName="childText" presStyleLbl="conFgAcc1" presStyleIdx="2" presStyleCnt="5">
        <dgm:presLayoutVars>
          <dgm:bulletEnabled val="1"/>
        </dgm:presLayoutVars>
      </dgm:prSet>
      <dgm:spPr/>
    </dgm:pt>
    <dgm:pt modelId="{F4E551DB-7F7F-4E5B-86F1-27AF3FA0C38D}" type="pres">
      <dgm:prSet presAssocID="{BF1DC93E-DE70-40C9-9840-97743652D067}" presName="spaceBetweenRectangles" presStyleCnt="0"/>
      <dgm:spPr/>
    </dgm:pt>
    <dgm:pt modelId="{E64C587D-99E3-49DD-807B-D3ED6C49BF3F}" type="pres">
      <dgm:prSet presAssocID="{E3C6360B-FBA1-44E0-831D-FE3E80C1D412}" presName="parentLin" presStyleCnt="0"/>
      <dgm:spPr/>
    </dgm:pt>
    <dgm:pt modelId="{85345E7C-4258-4A9F-84E8-C299F58389DA}" type="pres">
      <dgm:prSet presAssocID="{E3C6360B-FBA1-44E0-831D-FE3E80C1D412}" presName="parentLeftMargin" presStyleLbl="node1" presStyleIdx="2" presStyleCnt="5"/>
      <dgm:spPr/>
    </dgm:pt>
    <dgm:pt modelId="{4BAAE5BC-7287-46A1-ABEB-BA678703AD6E}" type="pres">
      <dgm:prSet presAssocID="{E3C6360B-FBA1-44E0-831D-FE3E80C1D412}" presName="parentText" presStyleLbl="node1" presStyleIdx="3" presStyleCnt="5">
        <dgm:presLayoutVars>
          <dgm:chMax val="0"/>
          <dgm:bulletEnabled val="1"/>
        </dgm:presLayoutVars>
      </dgm:prSet>
      <dgm:spPr/>
    </dgm:pt>
    <dgm:pt modelId="{7824B7A1-4EEA-4195-AE2E-BC09A0976D96}" type="pres">
      <dgm:prSet presAssocID="{E3C6360B-FBA1-44E0-831D-FE3E80C1D412}" presName="negativeSpace" presStyleCnt="0"/>
      <dgm:spPr/>
    </dgm:pt>
    <dgm:pt modelId="{CC4344C9-7E2C-4BFB-B10A-0D239B44EC9A}" type="pres">
      <dgm:prSet presAssocID="{E3C6360B-FBA1-44E0-831D-FE3E80C1D412}" presName="childText" presStyleLbl="conFgAcc1" presStyleIdx="3" presStyleCnt="5">
        <dgm:presLayoutVars>
          <dgm:bulletEnabled val="1"/>
        </dgm:presLayoutVars>
      </dgm:prSet>
      <dgm:spPr/>
    </dgm:pt>
    <dgm:pt modelId="{22C2D5A3-C8E1-44B3-ADD2-CF47C3D702F0}" type="pres">
      <dgm:prSet presAssocID="{94A9890A-36F8-465B-8640-89AE529C45B5}" presName="spaceBetweenRectangles" presStyleCnt="0"/>
      <dgm:spPr/>
    </dgm:pt>
    <dgm:pt modelId="{A1A62706-8D14-436D-9D6D-16733DB607D0}" type="pres">
      <dgm:prSet presAssocID="{24BE6840-0D31-4927-91E0-EC4C68A2C7D5}" presName="parentLin" presStyleCnt="0"/>
      <dgm:spPr/>
    </dgm:pt>
    <dgm:pt modelId="{2AE0AA48-4606-4D67-8311-9478A071BB80}" type="pres">
      <dgm:prSet presAssocID="{24BE6840-0D31-4927-91E0-EC4C68A2C7D5}" presName="parentLeftMargin" presStyleLbl="node1" presStyleIdx="3" presStyleCnt="5"/>
      <dgm:spPr/>
    </dgm:pt>
    <dgm:pt modelId="{008E02B2-DD9D-4FC3-BE6B-72300BC869CC}" type="pres">
      <dgm:prSet presAssocID="{24BE6840-0D31-4927-91E0-EC4C68A2C7D5}" presName="parentText" presStyleLbl="node1" presStyleIdx="4" presStyleCnt="5">
        <dgm:presLayoutVars>
          <dgm:chMax val="0"/>
          <dgm:bulletEnabled val="1"/>
        </dgm:presLayoutVars>
      </dgm:prSet>
      <dgm:spPr/>
    </dgm:pt>
    <dgm:pt modelId="{287C5BB6-5EF4-4108-9A5F-F0FDC01575AA}" type="pres">
      <dgm:prSet presAssocID="{24BE6840-0D31-4927-91E0-EC4C68A2C7D5}" presName="negativeSpace" presStyleCnt="0"/>
      <dgm:spPr/>
    </dgm:pt>
    <dgm:pt modelId="{B9023E77-407E-4C6A-A340-471171530A1C}" type="pres">
      <dgm:prSet presAssocID="{24BE6840-0D31-4927-91E0-EC4C68A2C7D5}" presName="childText" presStyleLbl="conFgAcc1" presStyleIdx="4" presStyleCnt="5">
        <dgm:presLayoutVars>
          <dgm:bulletEnabled val="1"/>
        </dgm:presLayoutVars>
      </dgm:prSet>
      <dgm:spPr/>
    </dgm:pt>
  </dgm:ptLst>
  <dgm:cxnLst>
    <dgm:cxn modelId="{7FB7EF0D-4837-4B11-A85B-00AE52DEC1FF}" srcId="{8CE6F11D-BEF0-41E4-A50C-1520E4BE9AD5}" destId="{9F4CC071-A48E-4F2A-9767-FB3348E04D1F}" srcOrd="0" destOrd="0" parTransId="{AE58B1FB-A15F-42B1-A46B-568EA05A90E4}" sibTransId="{5B2C5CB4-6584-487B-AB22-CA0BFD9255FE}"/>
    <dgm:cxn modelId="{E9274411-33CF-47D4-8E1A-0C1C1D026176}" srcId="{8CE6F11D-BEF0-41E4-A50C-1520E4BE9AD5}" destId="{F898F585-E35C-44C9-97B1-D368D9807F26}" srcOrd="2" destOrd="0" parTransId="{9E81D79B-81D4-4889-AD19-B7531CF697DC}" sibTransId="{BF1DC93E-DE70-40C9-9840-97743652D067}"/>
    <dgm:cxn modelId="{9274C135-1315-42D7-AD0A-84183CEE2821}" type="presOf" srcId="{05AF723A-A398-4A05-B09F-09ADB5F825A4}" destId="{FFC97576-9327-49D8-A895-40B8C9A8D561}" srcOrd="0" destOrd="0" presId="urn:microsoft.com/office/officeart/2005/8/layout/list1"/>
    <dgm:cxn modelId="{A6B98B37-117D-4093-BEB4-A94F743D14B1}" type="presOf" srcId="{E3C6360B-FBA1-44E0-831D-FE3E80C1D412}" destId="{4BAAE5BC-7287-46A1-ABEB-BA678703AD6E}" srcOrd="1" destOrd="0" presId="urn:microsoft.com/office/officeart/2005/8/layout/list1"/>
    <dgm:cxn modelId="{47BCB65C-6DD2-4A37-9FE4-69C4A0EF5B6A}" type="presOf" srcId="{24BE6840-0D31-4927-91E0-EC4C68A2C7D5}" destId="{2AE0AA48-4606-4D67-8311-9478A071BB80}" srcOrd="0" destOrd="0" presId="urn:microsoft.com/office/officeart/2005/8/layout/list1"/>
    <dgm:cxn modelId="{8AFAB041-9E44-4E1D-8815-3B163BC2F619}" type="presOf" srcId="{F898F585-E35C-44C9-97B1-D368D9807F26}" destId="{B0411282-252B-4D26-9F01-0162B7563C3F}" srcOrd="0" destOrd="0" presId="urn:microsoft.com/office/officeart/2005/8/layout/list1"/>
    <dgm:cxn modelId="{EBF45165-3BE7-45ED-A92A-6E6830401FB3}" srcId="{8CE6F11D-BEF0-41E4-A50C-1520E4BE9AD5}" destId="{05AF723A-A398-4A05-B09F-09ADB5F825A4}" srcOrd="1" destOrd="0" parTransId="{7F4741AE-9F5B-44EE-BD4E-ED910E395D46}" sibTransId="{34649663-DB57-4494-BE36-B7517A5DCCB7}"/>
    <dgm:cxn modelId="{B14EBE4C-4FC1-4A6F-BDA8-AF2863BEC48D}" type="presOf" srcId="{F898F585-E35C-44C9-97B1-D368D9807F26}" destId="{C5C18730-ABC7-4554-BFC2-D65516BD4B67}" srcOrd="1" destOrd="0" presId="urn:microsoft.com/office/officeart/2005/8/layout/list1"/>
    <dgm:cxn modelId="{38CDB64F-D13F-427A-8DAE-EE8B456EADDC}" type="presOf" srcId="{8CE6F11D-BEF0-41E4-A50C-1520E4BE9AD5}" destId="{16D5BE91-6456-4BE2-BCA0-4FD0ABC6FFD3}" srcOrd="0" destOrd="0" presId="urn:microsoft.com/office/officeart/2005/8/layout/list1"/>
    <dgm:cxn modelId="{07ED7A76-DAB2-4146-93D4-E9F7256E97E8}" type="presOf" srcId="{24BE6840-0D31-4927-91E0-EC4C68A2C7D5}" destId="{008E02B2-DD9D-4FC3-BE6B-72300BC869CC}" srcOrd="1" destOrd="0" presId="urn:microsoft.com/office/officeart/2005/8/layout/list1"/>
    <dgm:cxn modelId="{CD295F8E-3A8F-412C-BFE8-C397EC88F2F1}" srcId="{8CE6F11D-BEF0-41E4-A50C-1520E4BE9AD5}" destId="{24BE6840-0D31-4927-91E0-EC4C68A2C7D5}" srcOrd="4" destOrd="0" parTransId="{7C8EEE09-0045-4D69-9AAA-22935990CFB2}" sibTransId="{0461119A-65C6-42CE-A6C6-402ABF059BC4}"/>
    <dgm:cxn modelId="{D42622A5-E5EF-4E04-9F54-A4BBBB6326B5}" type="presOf" srcId="{9F4CC071-A48E-4F2A-9767-FB3348E04D1F}" destId="{500E2F22-0CD0-48B2-A235-02D9BE1D638A}" srcOrd="0" destOrd="0" presId="urn:microsoft.com/office/officeart/2005/8/layout/list1"/>
    <dgm:cxn modelId="{2318EAC4-CCD2-4B32-A6E2-D3343CA221A7}" type="presOf" srcId="{E3C6360B-FBA1-44E0-831D-FE3E80C1D412}" destId="{85345E7C-4258-4A9F-84E8-C299F58389DA}" srcOrd="0" destOrd="0" presId="urn:microsoft.com/office/officeart/2005/8/layout/list1"/>
    <dgm:cxn modelId="{9DFD6DD2-0CF9-4C4D-A25D-9A04B3FBED52}" type="presOf" srcId="{05AF723A-A398-4A05-B09F-09ADB5F825A4}" destId="{D43389B5-F950-4112-9687-FA73062FE9A6}" srcOrd="1" destOrd="0" presId="urn:microsoft.com/office/officeart/2005/8/layout/list1"/>
    <dgm:cxn modelId="{481E28E8-EF1B-41B6-9B76-3961B6901F3E}" type="presOf" srcId="{9F4CC071-A48E-4F2A-9767-FB3348E04D1F}" destId="{B08513C8-D55D-4C1D-B8C6-54F6AB9CFBA6}" srcOrd="1" destOrd="0" presId="urn:microsoft.com/office/officeart/2005/8/layout/list1"/>
    <dgm:cxn modelId="{6D09D5EF-FD77-41E3-9A8C-FF22F4651463}" srcId="{8CE6F11D-BEF0-41E4-A50C-1520E4BE9AD5}" destId="{E3C6360B-FBA1-44E0-831D-FE3E80C1D412}" srcOrd="3" destOrd="0" parTransId="{A28DEC9C-12B2-453A-9D4F-2864AA5E27F6}" sibTransId="{94A9890A-36F8-465B-8640-89AE529C45B5}"/>
    <dgm:cxn modelId="{69F3968E-F6C8-4664-9F36-8709A4291978}" type="presParOf" srcId="{16D5BE91-6456-4BE2-BCA0-4FD0ABC6FFD3}" destId="{3828A074-7763-4DB5-9A08-E234A3C0397A}" srcOrd="0" destOrd="0" presId="urn:microsoft.com/office/officeart/2005/8/layout/list1"/>
    <dgm:cxn modelId="{2E72A024-A1EB-4FAF-B0AE-AC857206E2A7}" type="presParOf" srcId="{3828A074-7763-4DB5-9A08-E234A3C0397A}" destId="{500E2F22-0CD0-48B2-A235-02D9BE1D638A}" srcOrd="0" destOrd="0" presId="urn:microsoft.com/office/officeart/2005/8/layout/list1"/>
    <dgm:cxn modelId="{00F01661-03F4-4CE8-B152-7AAEA7F3A2B7}" type="presParOf" srcId="{3828A074-7763-4DB5-9A08-E234A3C0397A}" destId="{B08513C8-D55D-4C1D-B8C6-54F6AB9CFBA6}" srcOrd="1" destOrd="0" presId="urn:microsoft.com/office/officeart/2005/8/layout/list1"/>
    <dgm:cxn modelId="{323FA229-CC2D-4ADF-B451-D6900D09D97B}" type="presParOf" srcId="{16D5BE91-6456-4BE2-BCA0-4FD0ABC6FFD3}" destId="{D4D1ACB7-AED6-4EE7-9867-1020BD1E2473}" srcOrd="1" destOrd="0" presId="urn:microsoft.com/office/officeart/2005/8/layout/list1"/>
    <dgm:cxn modelId="{0F8EFBF9-84A6-48FB-B911-69C60218B0DA}" type="presParOf" srcId="{16D5BE91-6456-4BE2-BCA0-4FD0ABC6FFD3}" destId="{D1A503EB-943F-40C1-8340-E4D5A7F3E5F6}" srcOrd="2" destOrd="0" presId="urn:microsoft.com/office/officeart/2005/8/layout/list1"/>
    <dgm:cxn modelId="{F8948827-8BE1-411F-936D-EC0B982D128E}" type="presParOf" srcId="{16D5BE91-6456-4BE2-BCA0-4FD0ABC6FFD3}" destId="{89F1BC8D-FECE-4C24-91F0-CF9177555B1B}" srcOrd="3" destOrd="0" presId="urn:microsoft.com/office/officeart/2005/8/layout/list1"/>
    <dgm:cxn modelId="{45D58844-AC88-4554-A139-4D327A932C63}" type="presParOf" srcId="{16D5BE91-6456-4BE2-BCA0-4FD0ABC6FFD3}" destId="{EB0C8F51-3799-46C0-90E4-098CAB5D1F36}" srcOrd="4" destOrd="0" presId="urn:microsoft.com/office/officeart/2005/8/layout/list1"/>
    <dgm:cxn modelId="{5CE3CE8C-BC22-486F-A13D-DF6A31E0944B}" type="presParOf" srcId="{EB0C8F51-3799-46C0-90E4-098CAB5D1F36}" destId="{FFC97576-9327-49D8-A895-40B8C9A8D561}" srcOrd="0" destOrd="0" presId="urn:microsoft.com/office/officeart/2005/8/layout/list1"/>
    <dgm:cxn modelId="{ED94BFFF-172B-4186-89F1-EDEF928B0A2D}" type="presParOf" srcId="{EB0C8F51-3799-46C0-90E4-098CAB5D1F36}" destId="{D43389B5-F950-4112-9687-FA73062FE9A6}" srcOrd="1" destOrd="0" presId="urn:microsoft.com/office/officeart/2005/8/layout/list1"/>
    <dgm:cxn modelId="{88E10FB5-FB98-44C7-B846-5BA2C42DE8AD}" type="presParOf" srcId="{16D5BE91-6456-4BE2-BCA0-4FD0ABC6FFD3}" destId="{7F7E7C55-9BF5-4EF4-B715-B8D5C039498E}" srcOrd="5" destOrd="0" presId="urn:microsoft.com/office/officeart/2005/8/layout/list1"/>
    <dgm:cxn modelId="{131BDFF7-3D5B-4F15-92F6-F9CBA8924721}" type="presParOf" srcId="{16D5BE91-6456-4BE2-BCA0-4FD0ABC6FFD3}" destId="{0FB1FF02-5277-4E28-BE34-352B5CFD23DB}" srcOrd="6" destOrd="0" presId="urn:microsoft.com/office/officeart/2005/8/layout/list1"/>
    <dgm:cxn modelId="{4DD98584-7C67-4EDD-9603-18CD5F8041F0}" type="presParOf" srcId="{16D5BE91-6456-4BE2-BCA0-4FD0ABC6FFD3}" destId="{36C4B92A-24BA-4F51-8FA5-74A0B21B022E}" srcOrd="7" destOrd="0" presId="urn:microsoft.com/office/officeart/2005/8/layout/list1"/>
    <dgm:cxn modelId="{1F9DD109-EB24-4F86-9187-4E5E45B1C61B}" type="presParOf" srcId="{16D5BE91-6456-4BE2-BCA0-4FD0ABC6FFD3}" destId="{C37E57C5-C807-4594-8596-18982AC7EADA}" srcOrd="8" destOrd="0" presId="urn:microsoft.com/office/officeart/2005/8/layout/list1"/>
    <dgm:cxn modelId="{68B765EA-0F9F-45B7-8ED9-DA2D13ADDF58}" type="presParOf" srcId="{C37E57C5-C807-4594-8596-18982AC7EADA}" destId="{B0411282-252B-4D26-9F01-0162B7563C3F}" srcOrd="0" destOrd="0" presId="urn:microsoft.com/office/officeart/2005/8/layout/list1"/>
    <dgm:cxn modelId="{57A905D9-EAFC-4702-80B7-A396AD168AE7}" type="presParOf" srcId="{C37E57C5-C807-4594-8596-18982AC7EADA}" destId="{C5C18730-ABC7-4554-BFC2-D65516BD4B67}" srcOrd="1" destOrd="0" presId="urn:microsoft.com/office/officeart/2005/8/layout/list1"/>
    <dgm:cxn modelId="{61765D95-D64D-427E-9986-687F5AC4BF3D}" type="presParOf" srcId="{16D5BE91-6456-4BE2-BCA0-4FD0ABC6FFD3}" destId="{DE18C913-335D-478E-9492-0F6582771823}" srcOrd="9" destOrd="0" presId="urn:microsoft.com/office/officeart/2005/8/layout/list1"/>
    <dgm:cxn modelId="{F6872BBC-2964-4996-8A18-CEF65808C16C}" type="presParOf" srcId="{16D5BE91-6456-4BE2-BCA0-4FD0ABC6FFD3}" destId="{DFDAEF0C-904D-4A08-8FE3-5DB0C019CD77}" srcOrd="10" destOrd="0" presId="urn:microsoft.com/office/officeart/2005/8/layout/list1"/>
    <dgm:cxn modelId="{A3F1C80A-ABD1-4605-A2AE-9CE30F97CC5B}" type="presParOf" srcId="{16D5BE91-6456-4BE2-BCA0-4FD0ABC6FFD3}" destId="{F4E551DB-7F7F-4E5B-86F1-27AF3FA0C38D}" srcOrd="11" destOrd="0" presId="urn:microsoft.com/office/officeart/2005/8/layout/list1"/>
    <dgm:cxn modelId="{32CD8DBB-6EA6-460C-81B2-223B448394D0}" type="presParOf" srcId="{16D5BE91-6456-4BE2-BCA0-4FD0ABC6FFD3}" destId="{E64C587D-99E3-49DD-807B-D3ED6C49BF3F}" srcOrd="12" destOrd="0" presId="urn:microsoft.com/office/officeart/2005/8/layout/list1"/>
    <dgm:cxn modelId="{F53BD635-66B1-4DFE-A19F-FE86FF61FDF4}" type="presParOf" srcId="{E64C587D-99E3-49DD-807B-D3ED6C49BF3F}" destId="{85345E7C-4258-4A9F-84E8-C299F58389DA}" srcOrd="0" destOrd="0" presId="urn:microsoft.com/office/officeart/2005/8/layout/list1"/>
    <dgm:cxn modelId="{FFC89422-3BD5-4863-AD15-C5DE7C26A17A}" type="presParOf" srcId="{E64C587D-99E3-49DD-807B-D3ED6C49BF3F}" destId="{4BAAE5BC-7287-46A1-ABEB-BA678703AD6E}" srcOrd="1" destOrd="0" presId="urn:microsoft.com/office/officeart/2005/8/layout/list1"/>
    <dgm:cxn modelId="{1401BCC0-004D-48F6-B5BB-668F896DEA91}" type="presParOf" srcId="{16D5BE91-6456-4BE2-BCA0-4FD0ABC6FFD3}" destId="{7824B7A1-4EEA-4195-AE2E-BC09A0976D96}" srcOrd="13" destOrd="0" presId="urn:microsoft.com/office/officeart/2005/8/layout/list1"/>
    <dgm:cxn modelId="{431E6C59-0B5D-4FDC-866D-DB254FA6BB95}" type="presParOf" srcId="{16D5BE91-6456-4BE2-BCA0-4FD0ABC6FFD3}" destId="{CC4344C9-7E2C-4BFB-B10A-0D239B44EC9A}" srcOrd="14" destOrd="0" presId="urn:microsoft.com/office/officeart/2005/8/layout/list1"/>
    <dgm:cxn modelId="{D64F758A-06AA-4F8B-898F-71FFFD15DBE3}" type="presParOf" srcId="{16D5BE91-6456-4BE2-BCA0-4FD0ABC6FFD3}" destId="{22C2D5A3-C8E1-44B3-ADD2-CF47C3D702F0}" srcOrd="15" destOrd="0" presId="urn:microsoft.com/office/officeart/2005/8/layout/list1"/>
    <dgm:cxn modelId="{A4C767CE-95E1-4599-B4BF-A0F1A5100AE8}" type="presParOf" srcId="{16D5BE91-6456-4BE2-BCA0-4FD0ABC6FFD3}" destId="{A1A62706-8D14-436D-9D6D-16733DB607D0}" srcOrd="16" destOrd="0" presId="urn:microsoft.com/office/officeart/2005/8/layout/list1"/>
    <dgm:cxn modelId="{384545F0-4B7E-4BA7-9FB2-299ABB0C9347}" type="presParOf" srcId="{A1A62706-8D14-436D-9D6D-16733DB607D0}" destId="{2AE0AA48-4606-4D67-8311-9478A071BB80}" srcOrd="0" destOrd="0" presId="urn:microsoft.com/office/officeart/2005/8/layout/list1"/>
    <dgm:cxn modelId="{BE75DAB9-B019-4E19-85B9-F0D13226833E}" type="presParOf" srcId="{A1A62706-8D14-436D-9D6D-16733DB607D0}" destId="{008E02B2-DD9D-4FC3-BE6B-72300BC869CC}" srcOrd="1" destOrd="0" presId="urn:microsoft.com/office/officeart/2005/8/layout/list1"/>
    <dgm:cxn modelId="{FFDFE7B0-0B60-44BE-A579-431549F01A00}" type="presParOf" srcId="{16D5BE91-6456-4BE2-BCA0-4FD0ABC6FFD3}" destId="{287C5BB6-5EF4-4108-9A5F-F0FDC01575AA}" srcOrd="17" destOrd="0" presId="urn:microsoft.com/office/officeart/2005/8/layout/list1"/>
    <dgm:cxn modelId="{1BC6DCD3-53A5-4EFE-9B06-EE751B4A5F91}" type="presParOf" srcId="{16D5BE91-6456-4BE2-BCA0-4FD0ABC6FFD3}" destId="{B9023E77-407E-4C6A-A340-471171530A1C}"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0625BF-DC0C-4AC1-89F3-38EDE6601638}" type="doc">
      <dgm:prSet loTypeId="urn:microsoft.com/office/officeart/2008/layout/PictureStrips" loCatId="list" qsTypeId="urn:microsoft.com/office/officeart/2005/8/quickstyle/simple3" qsCatId="simple" csTypeId="urn:microsoft.com/office/officeart/2005/8/colors/accent0_1" csCatId="mainScheme" phldr="1"/>
      <dgm:spPr/>
      <dgm:t>
        <a:bodyPr/>
        <a:lstStyle/>
        <a:p>
          <a:endParaRPr lang="en-US"/>
        </a:p>
      </dgm:t>
    </dgm:pt>
    <dgm:pt modelId="{A59F69E6-98B7-4CC4-9DFF-8BA49CC27476}">
      <dgm:prSet phldrT="[Text]"/>
      <dgm:spPr/>
      <dgm:t>
        <a:bodyPr/>
        <a:lstStyle/>
        <a:p>
          <a:pPr algn="just"/>
          <a:r>
            <a:rPr lang="en-GB" dirty="0"/>
            <a:t>Highly maintained cleanliness and hygiene of all areas.</a:t>
          </a:r>
          <a:endParaRPr lang="en-US" dirty="0"/>
        </a:p>
      </dgm:t>
    </dgm:pt>
    <dgm:pt modelId="{22A13F74-C659-410A-BC6F-5E7A535F88C8}" type="parTrans" cxnId="{743E5827-6CC3-4986-AAC5-B40FC3165A38}">
      <dgm:prSet/>
      <dgm:spPr/>
      <dgm:t>
        <a:bodyPr/>
        <a:lstStyle/>
        <a:p>
          <a:pPr algn="just"/>
          <a:endParaRPr lang="en-US"/>
        </a:p>
      </dgm:t>
    </dgm:pt>
    <dgm:pt modelId="{D7E0C06F-FAB5-4E8E-93B4-6E7F37A32D8A}" type="sibTrans" cxnId="{743E5827-6CC3-4986-AAC5-B40FC3165A38}">
      <dgm:prSet/>
      <dgm:spPr/>
      <dgm:t>
        <a:bodyPr/>
        <a:lstStyle/>
        <a:p>
          <a:pPr algn="just"/>
          <a:endParaRPr lang="en-US"/>
        </a:p>
      </dgm:t>
    </dgm:pt>
    <dgm:pt modelId="{E521515B-E035-4222-9291-9527E7B7DD26}">
      <dgm:prSet phldrT="[Text]"/>
      <dgm:spPr/>
      <dgm:t>
        <a:bodyPr/>
        <a:lstStyle/>
        <a:p>
          <a:pPr algn="just"/>
          <a:r>
            <a:rPr lang="en-GB" dirty="0"/>
            <a:t>Guests must be properly communicated and welcomed</a:t>
          </a:r>
          <a:endParaRPr lang="en-US" dirty="0"/>
        </a:p>
      </dgm:t>
    </dgm:pt>
    <dgm:pt modelId="{FC688384-CC93-4892-A96D-27334A1267CB}" type="parTrans" cxnId="{79A9FCDE-3A52-4C0D-A43C-A7F1BA9A7F05}">
      <dgm:prSet/>
      <dgm:spPr/>
      <dgm:t>
        <a:bodyPr/>
        <a:lstStyle/>
        <a:p>
          <a:pPr algn="just"/>
          <a:endParaRPr lang="en-US"/>
        </a:p>
      </dgm:t>
    </dgm:pt>
    <dgm:pt modelId="{FCD3B08A-9880-4318-A1BD-AFDAB9ED8B6D}" type="sibTrans" cxnId="{79A9FCDE-3A52-4C0D-A43C-A7F1BA9A7F05}">
      <dgm:prSet/>
      <dgm:spPr/>
      <dgm:t>
        <a:bodyPr/>
        <a:lstStyle/>
        <a:p>
          <a:pPr algn="just"/>
          <a:endParaRPr lang="en-US"/>
        </a:p>
      </dgm:t>
    </dgm:pt>
    <dgm:pt modelId="{F0E48732-DA44-4147-8BE3-1305779CE4E9}">
      <dgm:prSet phldrT="[Text]"/>
      <dgm:spPr/>
      <dgm:t>
        <a:bodyPr/>
        <a:lstStyle/>
        <a:p>
          <a:pPr algn="just"/>
          <a:r>
            <a:rPr lang="en-GB" dirty="0"/>
            <a:t>The best quality service should be provided to guests.</a:t>
          </a:r>
          <a:endParaRPr lang="en-US" dirty="0"/>
        </a:p>
      </dgm:t>
    </dgm:pt>
    <dgm:pt modelId="{CFC57A0C-F67B-44F6-8F70-03E00AF42104}" type="parTrans" cxnId="{7F83D734-BC34-4953-8A98-383EE177134D}">
      <dgm:prSet/>
      <dgm:spPr/>
      <dgm:t>
        <a:bodyPr/>
        <a:lstStyle/>
        <a:p>
          <a:pPr algn="just"/>
          <a:endParaRPr lang="en-US"/>
        </a:p>
      </dgm:t>
    </dgm:pt>
    <dgm:pt modelId="{23DB72ED-86A5-4033-AF0D-A8A7481479AB}" type="sibTrans" cxnId="{7F83D734-BC34-4953-8A98-383EE177134D}">
      <dgm:prSet/>
      <dgm:spPr/>
      <dgm:t>
        <a:bodyPr/>
        <a:lstStyle/>
        <a:p>
          <a:pPr algn="just"/>
          <a:endParaRPr lang="en-US"/>
        </a:p>
      </dgm:t>
    </dgm:pt>
    <dgm:pt modelId="{A7C97E2A-4AF0-416A-AF82-A52FB6AA0D62}">
      <dgm:prSet/>
      <dgm:spPr/>
      <dgm:t>
        <a:bodyPr/>
        <a:lstStyle/>
        <a:p>
          <a:pPr algn="just"/>
          <a:r>
            <a:rPr lang="en-GB" dirty="0"/>
            <a:t>Properly organised furniture and other materials.</a:t>
          </a:r>
          <a:endParaRPr lang="en-US" dirty="0"/>
        </a:p>
      </dgm:t>
    </dgm:pt>
    <dgm:pt modelId="{2E5E6B35-0AE3-4534-8CE1-BCF618D5FFF7}" type="parTrans" cxnId="{360F3142-244E-4AA6-A718-357C02B2F5B6}">
      <dgm:prSet/>
      <dgm:spPr/>
      <dgm:t>
        <a:bodyPr/>
        <a:lstStyle/>
        <a:p>
          <a:pPr algn="just"/>
          <a:endParaRPr lang="en-US"/>
        </a:p>
      </dgm:t>
    </dgm:pt>
    <dgm:pt modelId="{AFBD53C2-6D74-4711-85BC-250CB650087F}" type="sibTrans" cxnId="{360F3142-244E-4AA6-A718-357C02B2F5B6}">
      <dgm:prSet/>
      <dgm:spPr/>
      <dgm:t>
        <a:bodyPr/>
        <a:lstStyle/>
        <a:p>
          <a:pPr algn="just"/>
          <a:endParaRPr lang="en-US"/>
        </a:p>
      </dgm:t>
    </dgm:pt>
    <dgm:pt modelId="{F80C3742-2EBC-4A91-8A2A-AED2271DFAB9}">
      <dgm:prSet/>
      <dgm:spPr/>
      <dgm:t>
        <a:bodyPr/>
        <a:lstStyle/>
        <a:p>
          <a:pPr algn="just"/>
          <a:r>
            <a:rPr lang="en-GB" dirty="0"/>
            <a:t>Staff must be dressed  properly</a:t>
          </a:r>
          <a:endParaRPr lang="en-US" dirty="0"/>
        </a:p>
      </dgm:t>
    </dgm:pt>
    <dgm:pt modelId="{815D848F-D17C-48AF-87EA-418D305AB4E9}" type="parTrans" cxnId="{492839CC-225A-46C7-9C04-143EFD928DB2}">
      <dgm:prSet/>
      <dgm:spPr/>
      <dgm:t>
        <a:bodyPr/>
        <a:lstStyle/>
        <a:p>
          <a:pPr algn="just"/>
          <a:endParaRPr lang="en-US"/>
        </a:p>
      </dgm:t>
    </dgm:pt>
    <dgm:pt modelId="{ADD16D4F-B15F-4FB1-8AE6-7CF46118961D}" type="sibTrans" cxnId="{492839CC-225A-46C7-9C04-143EFD928DB2}">
      <dgm:prSet/>
      <dgm:spPr/>
      <dgm:t>
        <a:bodyPr/>
        <a:lstStyle/>
        <a:p>
          <a:pPr algn="just"/>
          <a:endParaRPr lang="en-US"/>
        </a:p>
      </dgm:t>
    </dgm:pt>
    <dgm:pt modelId="{5C0D9428-471F-44AD-8A60-CC7368537DE3}" type="pres">
      <dgm:prSet presAssocID="{D50625BF-DC0C-4AC1-89F3-38EDE6601638}" presName="Name0" presStyleCnt="0">
        <dgm:presLayoutVars>
          <dgm:dir/>
          <dgm:resizeHandles val="exact"/>
        </dgm:presLayoutVars>
      </dgm:prSet>
      <dgm:spPr/>
    </dgm:pt>
    <dgm:pt modelId="{D8033483-BB81-4DBC-9B98-84F6A901DB57}" type="pres">
      <dgm:prSet presAssocID="{A59F69E6-98B7-4CC4-9DFF-8BA49CC27476}" presName="composite" presStyleCnt="0"/>
      <dgm:spPr/>
    </dgm:pt>
    <dgm:pt modelId="{CB83A361-69B3-4B73-8402-D89699CBAE91}" type="pres">
      <dgm:prSet presAssocID="{A59F69E6-98B7-4CC4-9DFF-8BA49CC27476}" presName="rect1" presStyleLbl="trAlignAcc1" presStyleIdx="0" presStyleCnt="5">
        <dgm:presLayoutVars>
          <dgm:bulletEnabled val="1"/>
        </dgm:presLayoutVars>
      </dgm:prSet>
      <dgm:spPr/>
    </dgm:pt>
    <dgm:pt modelId="{D9C54AC0-A7E5-48DA-AC6B-FFB6192AF256}" type="pres">
      <dgm:prSet presAssocID="{A59F69E6-98B7-4CC4-9DFF-8BA49CC27476}" presName="rect2" presStyleLbl="fgImgPlace1" presStyleIdx="0" presStyleCnt="5"/>
      <dgm:spPr/>
    </dgm:pt>
    <dgm:pt modelId="{0CE79732-7C82-439F-BC17-35AAEEF51D90}" type="pres">
      <dgm:prSet presAssocID="{D7E0C06F-FAB5-4E8E-93B4-6E7F37A32D8A}" presName="sibTrans" presStyleCnt="0"/>
      <dgm:spPr/>
    </dgm:pt>
    <dgm:pt modelId="{F336B2E9-956D-4824-9DDB-FE1A8F4B7F01}" type="pres">
      <dgm:prSet presAssocID="{A7C97E2A-4AF0-416A-AF82-A52FB6AA0D62}" presName="composite" presStyleCnt="0"/>
      <dgm:spPr/>
    </dgm:pt>
    <dgm:pt modelId="{D9E5F2E6-C6CE-4FC6-86E9-46AAD68F98A9}" type="pres">
      <dgm:prSet presAssocID="{A7C97E2A-4AF0-416A-AF82-A52FB6AA0D62}" presName="rect1" presStyleLbl="trAlignAcc1" presStyleIdx="1" presStyleCnt="5">
        <dgm:presLayoutVars>
          <dgm:bulletEnabled val="1"/>
        </dgm:presLayoutVars>
      </dgm:prSet>
      <dgm:spPr/>
    </dgm:pt>
    <dgm:pt modelId="{FA94A18D-4818-42D7-8099-F3BED0675985}" type="pres">
      <dgm:prSet presAssocID="{A7C97E2A-4AF0-416A-AF82-A52FB6AA0D62}" presName="rect2" presStyleLbl="fgImgPlace1" presStyleIdx="1" presStyleCnt="5"/>
      <dgm:spPr/>
    </dgm:pt>
    <dgm:pt modelId="{C8A714EB-7C89-4927-A671-5DA3B2677F0B}" type="pres">
      <dgm:prSet presAssocID="{AFBD53C2-6D74-4711-85BC-250CB650087F}" presName="sibTrans" presStyleCnt="0"/>
      <dgm:spPr/>
    </dgm:pt>
    <dgm:pt modelId="{8AF2D726-32A2-4C3F-8268-B7E8F7B0EE27}" type="pres">
      <dgm:prSet presAssocID="{F80C3742-2EBC-4A91-8A2A-AED2271DFAB9}" presName="composite" presStyleCnt="0"/>
      <dgm:spPr/>
    </dgm:pt>
    <dgm:pt modelId="{3C7A7752-6704-4A33-AFCB-569525FAE5CE}" type="pres">
      <dgm:prSet presAssocID="{F80C3742-2EBC-4A91-8A2A-AED2271DFAB9}" presName="rect1" presStyleLbl="trAlignAcc1" presStyleIdx="2" presStyleCnt="5">
        <dgm:presLayoutVars>
          <dgm:bulletEnabled val="1"/>
        </dgm:presLayoutVars>
      </dgm:prSet>
      <dgm:spPr/>
    </dgm:pt>
    <dgm:pt modelId="{47DFA1A9-C1E9-4070-8906-46D7F7E3E9E8}" type="pres">
      <dgm:prSet presAssocID="{F80C3742-2EBC-4A91-8A2A-AED2271DFAB9}" presName="rect2" presStyleLbl="fgImgPlace1" presStyleIdx="2" presStyleCnt="5"/>
      <dgm:spPr/>
    </dgm:pt>
    <dgm:pt modelId="{FCA0904E-0A74-4D04-B91C-CDD158C0F635}" type="pres">
      <dgm:prSet presAssocID="{ADD16D4F-B15F-4FB1-8AE6-7CF46118961D}" presName="sibTrans" presStyleCnt="0"/>
      <dgm:spPr/>
    </dgm:pt>
    <dgm:pt modelId="{4D64A496-0102-4399-8E60-BD5F3691A7AC}" type="pres">
      <dgm:prSet presAssocID="{E521515B-E035-4222-9291-9527E7B7DD26}" presName="composite" presStyleCnt="0"/>
      <dgm:spPr/>
    </dgm:pt>
    <dgm:pt modelId="{A2C21B21-35B1-467B-B9E1-9556F10B167C}" type="pres">
      <dgm:prSet presAssocID="{E521515B-E035-4222-9291-9527E7B7DD26}" presName="rect1" presStyleLbl="trAlignAcc1" presStyleIdx="3" presStyleCnt="5">
        <dgm:presLayoutVars>
          <dgm:bulletEnabled val="1"/>
        </dgm:presLayoutVars>
      </dgm:prSet>
      <dgm:spPr/>
    </dgm:pt>
    <dgm:pt modelId="{5ECBE37C-3284-48A1-A49E-6F2B0DC218F8}" type="pres">
      <dgm:prSet presAssocID="{E521515B-E035-4222-9291-9527E7B7DD26}" presName="rect2" presStyleLbl="fgImgPlace1" presStyleIdx="3" presStyleCnt="5"/>
      <dgm:spPr/>
    </dgm:pt>
    <dgm:pt modelId="{75A6BA0C-DF2D-4FC4-AD6F-A0F57CAC1200}" type="pres">
      <dgm:prSet presAssocID="{FCD3B08A-9880-4318-A1BD-AFDAB9ED8B6D}" presName="sibTrans" presStyleCnt="0"/>
      <dgm:spPr/>
    </dgm:pt>
    <dgm:pt modelId="{FAF41777-5E97-433E-B109-6535A30E1D52}" type="pres">
      <dgm:prSet presAssocID="{F0E48732-DA44-4147-8BE3-1305779CE4E9}" presName="composite" presStyleCnt="0"/>
      <dgm:spPr/>
    </dgm:pt>
    <dgm:pt modelId="{E746E897-72E6-4B23-91FC-C794437EA985}" type="pres">
      <dgm:prSet presAssocID="{F0E48732-DA44-4147-8BE3-1305779CE4E9}" presName="rect1" presStyleLbl="trAlignAcc1" presStyleIdx="4" presStyleCnt="5">
        <dgm:presLayoutVars>
          <dgm:bulletEnabled val="1"/>
        </dgm:presLayoutVars>
      </dgm:prSet>
      <dgm:spPr/>
    </dgm:pt>
    <dgm:pt modelId="{DD1F62F5-5269-435E-8D26-A264B7AB5264}" type="pres">
      <dgm:prSet presAssocID="{F0E48732-DA44-4147-8BE3-1305779CE4E9}" presName="rect2" presStyleLbl="fgImgPlace1" presStyleIdx="4" presStyleCnt="5"/>
      <dgm:spPr/>
    </dgm:pt>
  </dgm:ptLst>
  <dgm:cxnLst>
    <dgm:cxn modelId="{743E5827-6CC3-4986-AAC5-B40FC3165A38}" srcId="{D50625BF-DC0C-4AC1-89F3-38EDE6601638}" destId="{A59F69E6-98B7-4CC4-9DFF-8BA49CC27476}" srcOrd="0" destOrd="0" parTransId="{22A13F74-C659-410A-BC6F-5E7A535F88C8}" sibTransId="{D7E0C06F-FAB5-4E8E-93B4-6E7F37A32D8A}"/>
    <dgm:cxn modelId="{F64B7533-AC33-474A-A8E9-0FEDB8609279}" type="presOf" srcId="{F0E48732-DA44-4147-8BE3-1305779CE4E9}" destId="{E746E897-72E6-4B23-91FC-C794437EA985}" srcOrd="0" destOrd="0" presId="urn:microsoft.com/office/officeart/2008/layout/PictureStrips"/>
    <dgm:cxn modelId="{7F83D734-BC34-4953-8A98-383EE177134D}" srcId="{D50625BF-DC0C-4AC1-89F3-38EDE6601638}" destId="{F0E48732-DA44-4147-8BE3-1305779CE4E9}" srcOrd="4" destOrd="0" parTransId="{CFC57A0C-F67B-44F6-8F70-03E00AF42104}" sibTransId="{23DB72ED-86A5-4033-AF0D-A8A7481479AB}"/>
    <dgm:cxn modelId="{360F3142-244E-4AA6-A718-357C02B2F5B6}" srcId="{D50625BF-DC0C-4AC1-89F3-38EDE6601638}" destId="{A7C97E2A-4AF0-416A-AF82-A52FB6AA0D62}" srcOrd="1" destOrd="0" parTransId="{2E5E6B35-0AE3-4534-8CE1-BCF618D5FFF7}" sibTransId="{AFBD53C2-6D74-4711-85BC-250CB650087F}"/>
    <dgm:cxn modelId="{8A6ECE83-3779-40F8-8BF6-122518D94707}" type="presOf" srcId="{F80C3742-2EBC-4A91-8A2A-AED2271DFAB9}" destId="{3C7A7752-6704-4A33-AFCB-569525FAE5CE}" srcOrd="0" destOrd="0" presId="urn:microsoft.com/office/officeart/2008/layout/PictureStrips"/>
    <dgm:cxn modelId="{BF60A1C3-F5C9-4696-86E9-53EE525104C1}" type="presOf" srcId="{D50625BF-DC0C-4AC1-89F3-38EDE6601638}" destId="{5C0D9428-471F-44AD-8A60-CC7368537DE3}" srcOrd="0" destOrd="0" presId="urn:microsoft.com/office/officeart/2008/layout/PictureStrips"/>
    <dgm:cxn modelId="{3FF61EC7-43AD-4264-811C-DC46D987DDCE}" type="presOf" srcId="{A59F69E6-98B7-4CC4-9DFF-8BA49CC27476}" destId="{CB83A361-69B3-4B73-8402-D89699CBAE91}" srcOrd="0" destOrd="0" presId="urn:microsoft.com/office/officeart/2008/layout/PictureStrips"/>
    <dgm:cxn modelId="{492839CC-225A-46C7-9C04-143EFD928DB2}" srcId="{D50625BF-DC0C-4AC1-89F3-38EDE6601638}" destId="{F80C3742-2EBC-4A91-8A2A-AED2271DFAB9}" srcOrd="2" destOrd="0" parTransId="{815D848F-D17C-48AF-87EA-418D305AB4E9}" sibTransId="{ADD16D4F-B15F-4FB1-8AE6-7CF46118961D}"/>
    <dgm:cxn modelId="{15BED6D2-4515-40A2-A07A-E53931A327D8}" type="presOf" srcId="{E521515B-E035-4222-9291-9527E7B7DD26}" destId="{A2C21B21-35B1-467B-B9E1-9556F10B167C}" srcOrd="0" destOrd="0" presId="urn:microsoft.com/office/officeart/2008/layout/PictureStrips"/>
    <dgm:cxn modelId="{79A9FCDE-3A52-4C0D-A43C-A7F1BA9A7F05}" srcId="{D50625BF-DC0C-4AC1-89F3-38EDE6601638}" destId="{E521515B-E035-4222-9291-9527E7B7DD26}" srcOrd="3" destOrd="0" parTransId="{FC688384-CC93-4892-A96D-27334A1267CB}" sibTransId="{FCD3B08A-9880-4318-A1BD-AFDAB9ED8B6D}"/>
    <dgm:cxn modelId="{7DA1C4EF-1DF9-42C2-BE53-797853F2D058}" type="presOf" srcId="{A7C97E2A-4AF0-416A-AF82-A52FB6AA0D62}" destId="{D9E5F2E6-C6CE-4FC6-86E9-46AAD68F98A9}" srcOrd="0" destOrd="0" presId="urn:microsoft.com/office/officeart/2008/layout/PictureStrips"/>
    <dgm:cxn modelId="{8B67A2D7-B7B5-4D45-B0A8-0B5644B52E48}" type="presParOf" srcId="{5C0D9428-471F-44AD-8A60-CC7368537DE3}" destId="{D8033483-BB81-4DBC-9B98-84F6A901DB57}" srcOrd="0" destOrd="0" presId="urn:microsoft.com/office/officeart/2008/layout/PictureStrips"/>
    <dgm:cxn modelId="{91937E82-5808-423A-8263-7FED975254DC}" type="presParOf" srcId="{D8033483-BB81-4DBC-9B98-84F6A901DB57}" destId="{CB83A361-69B3-4B73-8402-D89699CBAE91}" srcOrd="0" destOrd="0" presId="urn:microsoft.com/office/officeart/2008/layout/PictureStrips"/>
    <dgm:cxn modelId="{A472BCDE-C157-4163-AECF-68D043FB3D4A}" type="presParOf" srcId="{D8033483-BB81-4DBC-9B98-84F6A901DB57}" destId="{D9C54AC0-A7E5-48DA-AC6B-FFB6192AF256}" srcOrd="1" destOrd="0" presId="urn:microsoft.com/office/officeart/2008/layout/PictureStrips"/>
    <dgm:cxn modelId="{E31F6AB8-5FCA-48BA-BBDB-19341213EA73}" type="presParOf" srcId="{5C0D9428-471F-44AD-8A60-CC7368537DE3}" destId="{0CE79732-7C82-439F-BC17-35AAEEF51D90}" srcOrd="1" destOrd="0" presId="urn:microsoft.com/office/officeart/2008/layout/PictureStrips"/>
    <dgm:cxn modelId="{1159F30B-9463-4E82-8339-986C3A07473B}" type="presParOf" srcId="{5C0D9428-471F-44AD-8A60-CC7368537DE3}" destId="{F336B2E9-956D-4824-9DDB-FE1A8F4B7F01}" srcOrd="2" destOrd="0" presId="urn:microsoft.com/office/officeart/2008/layout/PictureStrips"/>
    <dgm:cxn modelId="{746842AD-A5B4-4C27-963F-CD1A884916A6}" type="presParOf" srcId="{F336B2E9-956D-4824-9DDB-FE1A8F4B7F01}" destId="{D9E5F2E6-C6CE-4FC6-86E9-46AAD68F98A9}" srcOrd="0" destOrd="0" presId="urn:microsoft.com/office/officeart/2008/layout/PictureStrips"/>
    <dgm:cxn modelId="{73995245-F769-48D9-B064-45B6160CB832}" type="presParOf" srcId="{F336B2E9-956D-4824-9DDB-FE1A8F4B7F01}" destId="{FA94A18D-4818-42D7-8099-F3BED0675985}" srcOrd="1" destOrd="0" presId="urn:microsoft.com/office/officeart/2008/layout/PictureStrips"/>
    <dgm:cxn modelId="{8826A21F-DE74-4550-BA23-6E1C0F062997}" type="presParOf" srcId="{5C0D9428-471F-44AD-8A60-CC7368537DE3}" destId="{C8A714EB-7C89-4927-A671-5DA3B2677F0B}" srcOrd="3" destOrd="0" presId="urn:microsoft.com/office/officeart/2008/layout/PictureStrips"/>
    <dgm:cxn modelId="{B0F0F28D-4E60-4CFE-BF03-10CC5B524FF9}" type="presParOf" srcId="{5C0D9428-471F-44AD-8A60-CC7368537DE3}" destId="{8AF2D726-32A2-4C3F-8268-B7E8F7B0EE27}" srcOrd="4" destOrd="0" presId="urn:microsoft.com/office/officeart/2008/layout/PictureStrips"/>
    <dgm:cxn modelId="{0E6AC3A6-37ED-432B-93FD-549722CC807B}" type="presParOf" srcId="{8AF2D726-32A2-4C3F-8268-B7E8F7B0EE27}" destId="{3C7A7752-6704-4A33-AFCB-569525FAE5CE}" srcOrd="0" destOrd="0" presId="urn:microsoft.com/office/officeart/2008/layout/PictureStrips"/>
    <dgm:cxn modelId="{AFBA3DAB-197C-4DED-99D3-712D94531E21}" type="presParOf" srcId="{8AF2D726-32A2-4C3F-8268-B7E8F7B0EE27}" destId="{47DFA1A9-C1E9-4070-8906-46D7F7E3E9E8}" srcOrd="1" destOrd="0" presId="urn:microsoft.com/office/officeart/2008/layout/PictureStrips"/>
    <dgm:cxn modelId="{B24C1633-E281-4A74-B5F7-4E774EA0D83F}" type="presParOf" srcId="{5C0D9428-471F-44AD-8A60-CC7368537DE3}" destId="{FCA0904E-0A74-4D04-B91C-CDD158C0F635}" srcOrd="5" destOrd="0" presId="urn:microsoft.com/office/officeart/2008/layout/PictureStrips"/>
    <dgm:cxn modelId="{8E53DBEF-B390-42C5-8234-D95F58DC93E8}" type="presParOf" srcId="{5C0D9428-471F-44AD-8A60-CC7368537DE3}" destId="{4D64A496-0102-4399-8E60-BD5F3691A7AC}" srcOrd="6" destOrd="0" presId="urn:microsoft.com/office/officeart/2008/layout/PictureStrips"/>
    <dgm:cxn modelId="{7EA52D8F-AB46-4EB4-84EB-E5887FFC01F3}" type="presParOf" srcId="{4D64A496-0102-4399-8E60-BD5F3691A7AC}" destId="{A2C21B21-35B1-467B-B9E1-9556F10B167C}" srcOrd="0" destOrd="0" presId="urn:microsoft.com/office/officeart/2008/layout/PictureStrips"/>
    <dgm:cxn modelId="{A4ECB59F-1B41-4CA3-9088-EFBBCF92DFFB}" type="presParOf" srcId="{4D64A496-0102-4399-8E60-BD5F3691A7AC}" destId="{5ECBE37C-3284-48A1-A49E-6F2B0DC218F8}" srcOrd="1" destOrd="0" presId="urn:microsoft.com/office/officeart/2008/layout/PictureStrips"/>
    <dgm:cxn modelId="{47950D16-A9B3-4F9A-9AC0-0D906FF92D8C}" type="presParOf" srcId="{5C0D9428-471F-44AD-8A60-CC7368537DE3}" destId="{75A6BA0C-DF2D-4FC4-AD6F-A0F57CAC1200}" srcOrd="7" destOrd="0" presId="urn:microsoft.com/office/officeart/2008/layout/PictureStrips"/>
    <dgm:cxn modelId="{1E07540C-3C6F-4A12-96C5-BD80F82F0280}" type="presParOf" srcId="{5C0D9428-471F-44AD-8A60-CC7368537DE3}" destId="{FAF41777-5E97-433E-B109-6535A30E1D52}" srcOrd="8" destOrd="0" presId="urn:microsoft.com/office/officeart/2008/layout/PictureStrips"/>
    <dgm:cxn modelId="{18DE82C3-B1CB-4C0E-AF77-4B5D686F15E5}" type="presParOf" srcId="{FAF41777-5E97-433E-B109-6535A30E1D52}" destId="{E746E897-72E6-4B23-91FC-C794437EA985}" srcOrd="0" destOrd="0" presId="urn:microsoft.com/office/officeart/2008/layout/PictureStrips"/>
    <dgm:cxn modelId="{5C6AACFD-41B5-4B4C-9F36-189235C5A3DC}" type="presParOf" srcId="{FAF41777-5E97-433E-B109-6535A30E1D52}" destId="{DD1F62F5-5269-435E-8D26-A264B7AB5264}"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86D0B3-F3A4-4231-8AB5-6C40EE5275F9}" type="doc">
      <dgm:prSet loTypeId="urn:microsoft.com/office/officeart/2005/8/layout/default" loCatId="list" qsTypeId="urn:microsoft.com/office/officeart/2005/8/quickstyle/simple2" qsCatId="simple" csTypeId="urn:microsoft.com/office/officeart/2005/8/colors/accent0_2" csCatId="mainScheme" phldr="1"/>
      <dgm:spPr/>
      <dgm:t>
        <a:bodyPr/>
        <a:lstStyle/>
        <a:p>
          <a:endParaRPr lang="en-US"/>
        </a:p>
      </dgm:t>
    </dgm:pt>
    <dgm:pt modelId="{D81AD25B-23AD-459B-A5EA-CB28109A0843}">
      <dgm:prSet phldrT="[Text]" custT="1"/>
      <dgm:spPr/>
      <dgm:t>
        <a:bodyPr/>
        <a:lstStyle/>
        <a:p>
          <a:pPr algn="just"/>
          <a:r>
            <a:rPr lang="en-GB" sz="1400" dirty="0"/>
            <a:t>While cleaning, individuals must wear proper PPE and use equipment.</a:t>
          </a:r>
          <a:endParaRPr lang="en-US" sz="1400" dirty="0"/>
        </a:p>
      </dgm:t>
    </dgm:pt>
    <dgm:pt modelId="{5689E0AE-71BE-4E92-894B-98A958490CE5}" type="parTrans" cxnId="{1CBBAAAC-4FA0-4146-B144-B3C51B0E4A12}">
      <dgm:prSet/>
      <dgm:spPr/>
      <dgm:t>
        <a:bodyPr/>
        <a:lstStyle/>
        <a:p>
          <a:pPr algn="just"/>
          <a:endParaRPr lang="en-US" sz="1400"/>
        </a:p>
      </dgm:t>
    </dgm:pt>
    <dgm:pt modelId="{95C03CB9-DF6F-43B4-853F-1052C8404130}" type="sibTrans" cxnId="{1CBBAAAC-4FA0-4146-B144-B3C51B0E4A12}">
      <dgm:prSet/>
      <dgm:spPr/>
      <dgm:t>
        <a:bodyPr/>
        <a:lstStyle/>
        <a:p>
          <a:pPr algn="just"/>
          <a:endParaRPr lang="en-US" sz="1400"/>
        </a:p>
      </dgm:t>
    </dgm:pt>
    <dgm:pt modelId="{33C6B553-F104-45E6-AA1A-210D8DACA56E}">
      <dgm:prSet phldrT="[Text]" custT="1"/>
      <dgm:spPr/>
      <dgm:t>
        <a:bodyPr/>
        <a:lstStyle/>
        <a:p>
          <a:pPr algn="just"/>
          <a:r>
            <a:rPr lang="en-GB" sz="1400" dirty="0"/>
            <a:t>Using appropriate portion of chemicals while cleaning mirrors, washrooms, windows and so on.</a:t>
          </a:r>
          <a:endParaRPr lang="en-US" sz="1400" dirty="0"/>
        </a:p>
      </dgm:t>
    </dgm:pt>
    <dgm:pt modelId="{5A9158E6-A6C5-4974-8A61-CEE80F1794FE}" type="parTrans" cxnId="{C788209B-C24F-42DE-B3BE-59B2D52DC2D1}">
      <dgm:prSet/>
      <dgm:spPr/>
      <dgm:t>
        <a:bodyPr/>
        <a:lstStyle/>
        <a:p>
          <a:pPr algn="just"/>
          <a:endParaRPr lang="en-US" sz="1400"/>
        </a:p>
      </dgm:t>
    </dgm:pt>
    <dgm:pt modelId="{C324CC68-9D02-41D2-8194-2BB46B6C187D}" type="sibTrans" cxnId="{C788209B-C24F-42DE-B3BE-59B2D52DC2D1}">
      <dgm:prSet/>
      <dgm:spPr/>
      <dgm:t>
        <a:bodyPr/>
        <a:lstStyle/>
        <a:p>
          <a:pPr algn="just"/>
          <a:endParaRPr lang="en-US" sz="1400"/>
        </a:p>
      </dgm:t>
    </dgm:pt>
    <dgm:pt modelId="{CEF24B9D-DB65-4061-8AF7-7E058B2CC776}">
      <dgm:prSet phldrT="[Text]" custT="1"/>
      <dgm:spPr/>
      <dgm:t>
        <a:bodyPr/>
        <a:lstStyle/>
        <a:p>
          <a:pPr algn="just"/>
          <a:r>
            <a:rPr lang="en-GB" sz="1400" dirty="0"/>
            <a:t>Making sure that cleaning areas have proper ventilation </a:t>
          </a:r>
          <a:endParaRPr lang="en-US" sz="1400" dirty="0"/>
        </a:p>
      </dgm:t>
    </dgm:pt>
    <dgm:pt modelId="{F30FEDCD-C2AA-48FB-A582-3FBAB7C41732}" type="parTrans" cxnId="{1EEEFD46-65D5-4E62-9EF7-F108C10BB721}">
      <dgm:prSet/>
      <dgm:spPr/>
      <dgm:t>
        <a:bodyPr/>
        <a:lstStyle/>
        <a:p>
          <a:pPr algn="just"/>
          <a:endParaRPr lang="en-US" sz="1400"/>
        </a:p>
      </dgm:t>
    </dgm:pt>
    <dgm:pt modelId="{C5FBEDAB-0A5F-4082-8150-3872AC2A1EF1}" type="sibTrans" cxnId="{1EEEFD46-65D5-4E62-9EF7-F108C10BB721}">
      <dgm:prSet/>
      <dgm:spPr/>
      <dgm:t>
        <a:bodyPr/>
        <a:lstStyle/>
        <a:p>
          <a:pPr algn="just"/>
          <a:endParaRPr lang="en-US" sz="1400"/>
        </a:p>
      </dgm:t>
    </dgm:pt>
    <dgm:pt modelId="{F575DC06-3053-4B5A-832C-6CD4F65EC97C}">
      <dgm:prSet phldrT="[Text]" custT="1"/>
      <dgm:spPr/>
      <dgm:t>
        <a:bodyPr/>
        <a:lstStyle/>
        <a:p>
          <a:pPr algn="just"/>
          <a:r>
            <a:rPr lang="en-GB" sz="1400" dirty="0"/>
            <a:t>Checking electric equipment very cautiously</a:t>
          </a:r>
          <a:endParaRPr lang="en-US" sz="1400" dirty="0"/>
        </a:p>
      </dgm:t>
    </dgm:pt>
    <dgm:pt modelId="{6413C5A1-4FC3-43DB-B733-BE1DE8917447}" type="parTrans" cxnId="{86BB3FAD-EA48-47D2-A074-570672486C61}">
      <dgm:prSet/>
      <dgm:spPr/>
      <dgm:t>
        <a:bodyPr/>
        <a:lstStyle/>
        <a:p>
          <a:pPr algn="just"/>
          <a:endParaRPr lang="en-US" sz="1400"/>
        </a:p>
      </dgm:t>
    </dgm:pt>
    <dgm:pt modelId="{20F7E6DA-D9AA-4F7C-B8C2-F4CD9215E59E}" type="sibTrans" cxnId="{86BB3FAD-EA48-47D2-A074-570672486C61}">
      <dgm:prSet/>
      <dgm:spPr/>
      <dgm:t>
        <a:bodyPr/>
        <a:lstStyle/>
        <a:p>
          <a:pPr algn="just"/>
          <a:endParaRPr lang="en-US" sz="1400"/>
        </a:p>
      </dgm:t>
    </dgm:pt>
    <dgm:pt modelId="{F64748CC-4274-4990-B022-37D6E3ACEE17}">
      <dgm:prSet phldrT="[Text]" custT="1"/>
      <dgm:spPr/>
      <dgm:t>
        <a:bodyPr/>
        <a:lstStyle/>
        <a:p>
          <a:pPr algn="just"/>
          <a:r>
            <a:rPr lang="en-GB" sz="1400" dirty="0"/>
            <a:t>Maintaining fire safety and health safety procedures very strictly</a:t>
          </a:r>
          <a:endParaRPr lang="en-US" sz="1400" dirty="0"/>
        </a:p>
      </dgm:t>
    </dgm:pt>
    <dgm:pt modelId="{E2863C16-6E19-4E64-BC33-0152E29486C1}" type="parTrans" cxnId="{21BC39AD-A948-455D-97D9-C05200EEE577}">
      <dgm:prSet/>
      <dgm:spPr/>
      <dgm:t>
        <a:bodyPr/>
        <a:lstStyle/>
        <a:p>
          <a:pPr algn="just"/>
          <a:endParaRPr lang="en-US" sz="1400"/>
        </a:p>
      </dgm:t>
    </dgm:pt>
    <dgm:pt modelId="{7442CFF6-15CB-4542-9D85-FCA33D7A5152}" type="sibTrans" cxnId="{21BC39AD-A948-455D-97D9-C05200EEE577}">
      <dgm:prSet/>
      <dgm:spPr/>
      <dgm:t>
        <a:bodyPr/>
        <a:lstStyle/>
        <a:p>
          <a:pPr algn="just"/>
          <a:endParaRPr lang="en-US" sz="1400"/>
        </a:p>
      </dgm:t>
    </dgm:pt>
    <dgm:pt modelId="{B3448496-2795-4680-B91B-3EF714404FD5}" type="pres">
      <dgm:prSet presAssocID="{3586D0B3-F3A4-4231-8AB5-6C40EE5275F9}" presName="diagram" presStyleCnt="0">
        <dgm:presLayoutVars>
          <dgm:dir/>
          <dgm:resizeHandles val="exact"/>
        </dgm:presLayoutVars>
      </dgm:prSet>
      <dgm:spPr/>
    </dgm:pt>
    <dgm:pt modelId="{09933FD7-E8B3-4841-B401-A3A95EA26D74}" type="pres">
      <dgm:prSet presAssocID="{D81AD25B-23AD-459B-A5EA-CB28109A0843}" presName="node" presStyleLbl="node1" presStyleIdx="0" presStyleCnt="5">
        <dgm:presLayoutVars>
          <dgm:bulletEnabled val="1"/>
        </dgm:presLayoutVars>
      </dgm:prSet>
      <dgm:spPr/>
    </dgm:pt>
    <dgm:pt modelId="{A35FD9B9-4923-4F6C-9298-7822755008D8}" type="pres">
      <dgm:prSet presAssocID="{95C03CB9-DF6F-43B4-853F-1052C8404130}" presName="sibTrans" presStyleCnt="0"/>
      <dgm:spPr/>
    </dgm:pt>
    <dgm:pt modelId="{3EAD8178-8FFC-4B81-B4D6-ABECC08F5176}" type="pres">
      <dgm:prSet presAssocID="{33C6B553-F104-45E6-AA1A-210D8DACA56E}" presName="node" presStyleLbl="node1" presStyleIdx="1" presStyleCnt="5">
        <dgm:presLayoutVars>
          <dgm:bulletEnabled val="1"/>
        </dgm:presLayoutVars>
      </dgm:prSet>
      <dgm:spPr/>
    </dgm:pt>
    <dgm:pt modelId="{85C5AE8C-AC41-49E7-AA1E-7467F3348CB5}" type="pres">
      <dgm:prSet presAssocID="{C324CC68-9D02-41D2-8194-2BB46B6C187D}" presName="sibTrans" presStyleCnt="0"/>
      <dgm:spPr/>
    </dgm:pt>
    <dgm:pt modelId="{C186BE99-5ED4-4BE3-ABB3-015D4127384E}" type="pres">
      <dgm:prSet presAssocID="{CEF24B9D-DB65-4061-8AF7-7E058B2CC776}" presName="node" presStyleLbl="node1" presStyleIdx="2" presStyleCnt="5">
        <dgm:presLayoutVars>
          <dgm:bulletEnabled val="1"/>
        </dgm:presLayoutVars>
      </dgm:prSet>
      <dgm:spPr/>
    </dgm:pt>
    <dgm:pt modelId="{47C0161D-2BC5-45AE-97D7-8E9E40D5AD96}" type="pres">
      <dgm:prSet presAssocID="{C5FBEDAB-0A5F-4082-8150-3872AC2A1EF1}" presName="sibTrans" presStyleCnt="0"/>
      <dgm:spPr/>
    </dgm:pt>
    <dgm:pt modelId="{736075BF-6B9D-4B21-A11B-3CC7CB86642C}" type="pres">
      <dgm:prSet presAssocID="{F575DC06-3053-4B5A-832C-6CD4F65EC97C}" presName="node" presStyleLbl="node1" presStyleIdx="3" presStyleCnt="5">
        <dgm:presLayoutVars>
          <dgm:bulletEnabled val="1"/>
        </dgm:presLayoutVars>
      </dgm:prSet>
      <dgm:spPr/>
    </dgm:pt>
    <dgm:pt modelId="{91D51DDC-148A-4AF1-92FD-8B7BFDF9B51E}" type="pres">
      <dgm:prSet presAssocID="{20F7E6DA-D9AA-4F7C-B8C2-F4CD9215E59E}" presName="sibTrans" presStyleCnt="0"/>
      <dgm:spPr/>
    </dgm:pt>
    <dgm:pt modelId="{0C5782CC-0BDD-4089-825A-36CC2694B0A3}" type="pres">
      <dgm:prSet presAssocID="{F64748CC-4274-4990-B022-37D6E3ACEE17}" presName="node" presStyleLbl="node1" presStyleIdx="4" presStyleCnt="5">
        <dgm:presLayoutVars>
          <dgm:bulletEnabled val="1"/>
        </dgm:presLayoutVars>
      </dgm:prSet>
      <dgm:spPr/>
    </dgm:pt>
  </dgm:ptLst>
  <dgm:cxnLst>
    <dgm:cxn modelId="{EC2C1438-9F1F-4F4F-8159-29BDF926C6D1}" type="presOf" srcId="{33C6B553-F104-45E6-AA1A-210D8DACA56E}" destId="{3EAD8178-8FFC-4B81-B4D6-ABECC08F5176}" srcOrd="0" destOrd="0" presId="urn:microsoft.com/office/officeart/2005/8/layout/default"/>
    <dgm:cxn modelId="{68012739-96A7-4B21-BDC3-A30F3CDC33C5}" type="presOf" srcId="{F64748CC-4274-4990-B022-37D6E3ACEE17}" destId="{0C5782CC-0BDD-4089-825A-36CC2694B0A3}" srcOrd="0" destOrd="0" presId="urn:microsoft.com/office/officeart/2005/8/layout/default"/>
    <dgm:cxn modelId="{1EEEFD46-65D5-4E62-9EF7-F108C10BB721}" srcId="{3586D0B3-F3A4-4231-8AB5-6C40EE5275F9}" destId="{CEF24B9D-DB65-4061-8AF7-7E058B2CC776}" srcOrd="2" destOrd="0" parTransId="{F30FEDCD-C2AA-48FB-A582-3FBAB7C41732}" sibTransId="{C5FBEDAB-0A5F-4082-8150-3872AC2A1EF1}"/>
    <dgm:cxn modelId="{C3872555-CDE0-43F3-9720-0C14623784C8}" type="presOf" srcId="{F575DC06-3053-4B5A-832C-6CD4F65EC97C}" destId="{736075BF-6B9D-4B21-A11B-3CC7CB86642C}" srcOrd="0" destOrd="0" presId="urn:microsoft.com/office/officeart/2005/8/layout/default"/>
    <dgm:cxn modelId="{AFF98397-465C-4E68-9538-65AA072BB3EA}" type="presOf" srcId="{3586D0B3-F3A4-4231-8AB5-6C40EE5275F9}" destId="{B3448496-2795-4680-B91B-3EF714404FD5}" srcOrd="0" destOrd="0" presId="urn:microsoft.com/office/officeart/2005/8/layout/default"/>
    <dgm:cxn modelId="{C788209B-C24F-42DE-B3BE-59B2D52DC2D1}" srcId="{3586D0B3-F3A4-4231-8AB5-6C40EE5275F9}" destId="{33C6B553-F104-45E6-AA1A-210D8DACA56E}" srcOrd="1" destOrd="0" parTransId="{5A9158E6-A6C5-4974-8A61-CEE80F1794FE}" sibTransId="{C324CC68-9D02-41D2-8194-2BB46B6C187D}"/>
    <dgm:cxn modelId="{863EC3A7-980F-4E07-8558-B861CBE0DEF0}" type="presOf" srcId="{D81AD25B-23AD-459B-A5EA-CB28109A0843}" destId="{09933FD7-E8B3-4841-B401-A3A95EA26D74}" srcOrd="0" destOrd="0" presId="urn:microsoft.com/office/officeart/2005/8/layout/default"/>
    <dgm:cxn modelId="{1CBBAAAC-4FA0-4146-B144-B3C51B0E4A12}" srcId="{3586D0B3-F3A4-4231-8AB5-6C40EE5275F9}" destId="{D81AD25B-23AD-459B-A5EA-CB28109A0843}" srcOrd="0" destOrd="0" parTransId="{5689E0AE-71BE-4E92-894B-98A958490CE5}" sibTransId="{95C03CB9-DF6F-43B4-853F-1052C8404130}"/>
    <dgm:cxn modelId="{21BC39AD-A948-455D-97D9-C05200EEE577}" srcId="{3586D0B3-F3A4-4231-8AB5-6C40EE5275F9}" destId="{F64748CC-4274-4990-B022-37D6E3ACEE17}" srcOrd="4" destOrd="0" parTransId="{E2863C16-6E19-4E64-BC33-0152E29486C1}" sibTransId="{7442CFF6-15CB-4542-9D85-FCA33D7A5152}"/>
    <dgm:cxn modelId="{86BB3FAD-EA48-47D2-A074-570672486C61}" srcId="{3586D0B3-F3A4-4231-8AB5-6C40EE5275F9}" destId="{F575DC06-3053-4B5A-832C-6CD4F65EC97C}" srcOrd="3" destOrd="0" parTransId="{6413C5A1-4FC3-43DB-B733-BE1DE8917447}" sibTransId="{20F7E6DA-D9AA-4F7C-B8C2-F4CD9215E59E}"/>
    <dgm:cxn modelId="{7A0CDEDF-CA4D-4B8E-B34A-DD860003929F}" type="presOf" srcId="{CEF24B9D-DB65-4061-8AF7-7E058B2CC776}" destId="{C186BE99-5ED4-4BE3-ABB3-015D4127384E}" srcOrd="0" destOrd="0" presId="urn:microsoft.com/office/officeart/2005/8/layout/default"/>
    <dgm:cxn modelId="{D5BEC739-B05C-427B-9663-9D8D32F3A581}" type="presParOf" srcId="{B3448496-2795-4680-B91B-3EF714404FD5}" destId="{09933FD7-E8B3-4841-B401-A3A95EA26D74}" srcOrd="0" destOrd="0" presId="urn:microsoft.com/office/officeart/2005/8/layout/default"/>
    <dgm:cxn modelId="{B371827A-F368-4842-95A1-A1ABFD2262C8}" type="presParOf" srcId="{B3448496-2795-4680-B91B-3EF714404FD5}" destId="{A35FD9B9-4923-4F6C-9298-7822755008D8}" srcOrd="1" destOrd="0" presId="urn:microsoft.com/office/officeart/2005/8/layout/default"/>
    <dgm:cxn modelId="{1E5C6447-E7A5-4347-9856-B57DAB9AAD7D}" type="presParOf" srcId="{B3448496-2795-4680-B91B-3EF714404FD5}" destId="{3EAD8178-8FFC-4B81-B4D6-ABECC08F5176}" srcOrd="2" destOrd="0" presId="urn:microsoft.com/office/officeart/2005/8/layout/default"/>
    <dgm:cxn modelId="{2CB651BA-C427-4E49-BECD-EE01FD035B66}" type="presParOf" srcId="{B3448496-2795-4680-B91B-3EF714404FD5}" destId="{85C5AE8C-AC41-49E7-AA1E-7467F3348CB5}" srcOrd="3" destOrd="0" presId="urn:microsoft.com/office/officeart/2005/8/layout/default"/>
    <dgm:cxn modelId="{8497889E-93FE-4979-A4C5-C4B98BD88A0A}" type="presParOf" srcId="{B3448496-2795-4680-B91B-3EF714404FD5}" destId="{C186BE99-5ED4-4BE3-ABB3-015D4127384E}" srcOrd="4" destOrd="0" presId="urn:microsoft.com/office/officeart/2005/8/layout/default"/>
    <dgm:cxn modelId="{D20D8646-363C-4980-A522-378F9F228BD5}" type="presParOf" srcId="{B3448496-2795-4680-B91B-3EF714404FD5}" destId="{47C0161D-2BC5-45AE-97D7-8E9E40D5AD96}" srcOrd="5" destOrd="0" presId="urn:microsoft.com/office/officeart/2005/8/layout/default"/>
    <dgm:cxn modelId="{ADD38D0D-F5AF-4671-9AEB-037BAE4B8B7C}" type="presParOf" srcId="{B3448496-2795-4680-B91B-3EF714404FD5}" destId="{736075BF-6B9D-4B21-A11B-3CC7CB86642C}" srcOrd="6" destOrd="0" presId="urn:microsoft.com/office/officeart/2005/8/layout/default"/>
    <dgm:cxn modelId="{20D6F91C-706B-452C-93CC-2A08DA05CFEF}" type="presParOf" srcId="{B3448496-2795-4680-B91B-3EF714404FD5}" destId="{91D51DDC-148A-4AF1-92FD-8B7BFDF9B51E}" srcOrd="7" destOrd="0" presId="urn:microsoft.com/office/officeart/2005/8/layout/default"/>
    <dgm:cxn modelId="{4E1583BC-301F-4CAA-9A03-8164CEA1C33D}" type="presParOf" srcId="{B3448496-2795-4680-B91B-3EF714404FD5}" destId="{0C5782CC-0BDD-4089-825A-36CC2694B0A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CC6D5F-C6A7-4AC9-9C4F-02CF273DE62F}" type="doc">
      <dgm:prSet loTypeId="urn:microsoft.com/office/officeart/2008/layout/VerticalCurvedList" loCatId="list" qsTypeId="urn:microsoft.com/office/officeart/2005/8/quickstyle/3d3" qsCatId="3D" csTypeId="urn:microsoft.com/office/officeart/2005/8/colors/accent0_2" csCatId="mainScheme" phldr="1"/>
      <dgm:spPr/>
      <dgm:t>
        <a:bodyPr/>
        <a:lstStyle/>
        <a:p>
          <a:endParaRPr lang="en-US"/>
        </a:p>
      </dgm:t>
    </dgm:pt>
    <dgm:pt modelId="{F85AACEA-864D-459B-B088-4DB08FD01699}">
      <dgm:prSet phldrT="[Text]" custT="1"/>
      <dgm:spPr/>
      <dgm:t>
        <a:bodyPr/>
        <a:lstStyle/>
        <a:p>
          <a:r>
            <a:rPr lang="en-GB" sz="1400" dirty="0"/>
            <a:t>Identifying and fulfilling the basic needs of employees</a:t>
          </a:r>
          <a:endParaRPr lang="en-US" sz="1400" dirty="0"/>
        </a:p>
      </dgm:t>
    </dgm:pt>
    <dgm:pt modelId="{29C00C82-533F-4716-A5B9-23A7BC1F6A7B}" type="parTrans" cxnId="{939A4CE2-DC42-4E4B-A565-04138733B5A3}">
      <dgm:prSet/>
      <dgm:spPr/>
      <dgm:t>
        <a:bodyPr/>
        <a:lstStyle/>
        <a:p>
          <a:endParaRPr lang="en-US" sz="1400"/>
        </a:p>
      </dgm:t>
    </dgm:pt>
    <dgm:pt modelId="{FC44A476-F67C-4664-BC2C-C1174AD3ED02}" type="sibTrans" cxnId="{939A4CE2-DC42-4E4B-A565-04138733B5A3}">
      <dgm:prSet/>
      <dgm:spPr/>
      <dgm:t>
        <a:bodyPr/>
        <a:lstStyle/>
        <a:p>
          <a:endParaRPr lang="en-US" sz="1400"/>
        </a:p>
      </dgm:t>
    </dgm:pt>
    <dgm:pt modelId="{7F083A86-6C6E-4BA5-8CA4-C2ACE46E1BCB}">
      <dgm:prSet phldrT="[Text]" custT="1"/>
      <dgm:spPr/>
      <dgm:t>
        <a:bodyPr/>
        <a:lstStyle/>
        <a:p>
          <a:r>
            <a:rPr lang="en-GB" sz="1400" dirty="0"/>
            <a:t>Providing various challenging tasks to them</a:t>
          </a:r>
          <a:endParaRPr lang="en-US" sz="1400" dirty="0"/>
        </a:p>
      </dgm:t>
    </dgm:pt>
    <dgm:pt modelId="{61B02233-EAB1-482D-8774-6BAF950A93CD}" type="parTrans" cxnId="{AA042265-7F33-4C26-8368-C1B55171D97E}">
      <dgm:prSet/>
      <dgm:spPr/>
      <dgm:t>
        <a:bodyPr/>
        <a:lstStyle/>
        <a:p>
          <a:endParaRPr lang="en-US" sz="1400"/>
        </a:p>
      </dgm:t>
    </dgm:pt>
    <dgm:pt modelId="{592E2384-4DD1-4FA1-BDB1-1079865D8117}" type="sibTrans" cxnId="{AA042265-7F33-4C26-8368-C1B55171D97E}">
      <dgm:prSet/>
      <dgm:spPr/>
      <dgm:t>
        <a:bodyPr/>
        <a:lstStyle/>
        <a:p>
          <a:endParaRPr lang="en-US" sz="1400"/>
        </a:p>
      </dgm:t>
    </dgm:pt>
    <dgm:pt modelId="{DAD59D3A-3893-44FC-897E-5D7C7448D140}">
      <dgm:prSet phldrT="[Text]" custT="1"/>
      <dgm:spPr/>
      <dgm:t>
        <a:bodyPr/>
        <a:lstStyle/>
        <a:p>
          <a:r>
            <a:rPr lang="en-GB" sz="1400" dirty="0"/>
            <a:t>Providing feedback and appreciating their contributions.</a:t>
          </a:r>
          <a:endParaRPr lang="en-US" sz="1400" dirty="0"/>
        </a:p>
      </dgm:t>
    </dgm:pt>
    <dgm:pt modelId="{8E77D39C-D631-4FD2-B578-DC42E6EB3EC8}" type="parTrans" cxnId="{2C6C1D4D-9FF3-407D-B3B2-07305F80960B}">
      <dgm:prSet/>
      <dgm:spPr/>
      <dgm:t>
        <a:bodyPr/>
        <a:lstStyle/>
        <a:p>
          <a:endParaRPr lang="en-US" sz="1400"/>
        </a:p>
      </dgm:t>
    </dgm:pt>
    <dgm:pt modelId="{20811F34-E67E-4450-BE45-B9043234829B}" type="sibTrans" cxnId="{2C6C1D4D-9FF3-407D-B3B2-07305F80960B}">
      <dgm:prSet/>
      <dgm:spPr/>
      <dgm:t>
        <a:bodyPr/>
        <a:lstStyle/>
        <a:p>
          <a:endParaRPr lang="en-US" sz="1400"/>
        </a:p>
      </dgm:t>
    </dgm:pt>
    <dgm:pt modelId="{A607BDAB-E453-4899-B4E6-FEC8CF186BBB}">
      <dgm:prSet custT="1"/>
      <dgm:spPr/>
      <dgm:t>
        <a:bodyPr/>
        <a:lstStyle/>
        <a:p>
          <a:r>
            <a:rPr lang="en-GB" sz="1400" dirty="0"/>
            <a:t>Aiding employees in growing and understanding their value.</a:t>
          </a:r>
          <a:endParaRPr lang="en-US" sz="1400" dirty="0"/>
        </a:p>
      </dgm:t>
    </dgm:pt>
    <dgm:pt modelId="{D7009169-97A0-4ED2-87BC-37F2E38BD74C}" type="parTrans" cxnId="{1B4086E5-5637-422F-B4E1-13B4A5564DB9}">
      <dgm:prSet/>
      <dgm:spPr/>
      <dgm:t>
        <a:bodyPr/>
        <a:lstStyle/>
        <a:p>
          <a:endParaRPr lang="en-US" sz="1400"/>
        </a:p>
      </dgm:t>
    </dgm:pt>
    <dgm:pt modelId="{29812755-84FB-4A8A-9EBD-DBD8B420F18E}" type="sibTrans" cxnId="{1B4086E5-5637-422F-B4E1-13B4A5564DB9}">
      <dgm:prSet/>
      <dgm:spPr/>
      <dgm:t>
        <a:bodyPr/>
        <a:lstStyle/>
        <a:p>
          <a:endParaRPr lang="en-US" sz="1400"/>
        </a:p>
      </dgm:t>
    </dgm:pt>
    <dgm:pt modelId="{46A0389D-E4DB-4144-A5D9-36677E4C6EE0}">
      <dgm:prSet custT="1"/>
      <dgm:spPr/>
      <dgm:t>
        <a:bodyPr/>
        <a:lstStyle/>
        <a:p>
          <a:r>
            <a:rPr lang="en-GB" sz="1400" dirty="0"/>
            <a:t>Aiding them in developing trust, feeling proud of themselves and understanding their importance.</a:t>
          </a:r>
          <a:endParaRPr lang="en-US" sz="1400" dirty="0"/>
        </a:p>
      </dgm:t>
    </dgm:pt>
    <dgm:pt modelId="{296A0371-87BD-4256-B9E7-3F8459F83BF8}" type="parTrans" cxnId="{B71E37CF-AEAF-477C-9E6A-18FA9171867E}">
      <dgm:prSet/>
      <dgm:spPr/>
      <dgm:t>
        <a:bodyPr/>
        <a:lstStyle/>
        <a:p>
          <a:endParaRPr lang="en-US" sz="1800"/>
        </a:p>
      </dgm:t>
    </dgm:pt>
    <dgm:pt modelId="{614A1196-1A5A-4C17-B4B8-375F5F8108F5}" type="sibTrans" cxnId="{B71E37CF-AEAF-477C-9E6A-18FA9171867E}">
      <dgm:prSet/>
      <dgm:spPr/>
      <dgm:t>
        <a:bodyPr/>
        <a:lstStyle/>
        <a:p>
          <a:endParaRPr lang="en-US" sz="1800"/>
        </a:p>
      </dgm:t>
    </dgm:pt>
    <dgm:pt modelId="{C74BD522-1A94-48BC-837B-23464EE0547A}" type="pres">
      <dgm:prSet presAssocID="{48CC6D5F-C6A7-4AC9-9C4F-02CF273DE62F}" presName="Name0" presStyleCnt="0">
        <dgm:presLayoutVars>
          <dgm:chMax val="7"/>
          <dgm:chPref val="7"/>
          <dgm:dir/>
        </dgm:presLayoutVars>
      </dgm:prSet>
      <dgm:spPr/>
    </dgm:pt>
    <dgm:pt modelId="{CAA842D9-D4F0-47F4-9B9D-CBD18DAE7A4F}" type="pres">
      <dgm:prSet presAssocID="{48CC6D5F-C6A7-4AC9-9C4F-02CF273DE62F}" presName="Name1" presStyleCnt="0"/>
      <dgm:spPr/>
    </dgm:pt>
    <dgm:pt modelId="{E5C23957-2A11-412E-A3F7-A93BB2AEBF71}" type="pres">
      <dgm:prSet presAssocID="{48CC6D5F-C6A7-4AC9-9C4F-02CF273DE62F}" presName="cycle" presStyleCnt="0"/>
      <dgm:spPr/>
    </dgm:pt>
    <dgm:pt modelId="{AD990FE6-24AE-4FD1-8106-E47AD6CEC3C5}" type="pres">
      <dgm:prSet presAssocID="{48CC6D5F-C6A7-4AC9-9C4F-02CF273DE62F}" presName="srcNode" presStyleLbl="node1" presStyleIdx="0" presStyleCnt="5"/>
      <dgm:spPr/>
    </dgm:pt>
    <dgm:pt modelId="{1C777948-6E0C-4454-AB0C-1EEB4D295909}" type="pres">
      <dgm:prSet presAssocID="{48CC6D5F-C6A7-4AC9-9C4F-02CF273DE62F}" presName="conn" presStyleLbl="parChTrans1D2" presStyleIdx="0" presStyleCnt="1"/>
      <dgm:spPr/>
    </dgm:pt>
    <dgm:pt modelId="{8C1318A7-EC90-4726-8379-9AED2130DE69}" type="pres">
      <dgm:prSet presAssocID="{48CC6D5F-C6A7-4AC9-9C4F-02CF273DE62F}" presName="extraNode" presStyleLbl="node1" presStyleIdx="0" presStyleCnt="5"/>
      <dgm:spPr/>
    </dgm:pt>
    <dgm:pt modelId="{B9C2B500-3040-4070-81E6-AE074B29045A}" type="pres">
      <dgm:prSet presAssocID="{48CC6D5F-C6A7-4AC9-9C4F-02CF273DE62F}" presName="dstNode" presStyleLbl="node1" presStyleIdx="0" presStyleCnt="5"/>
      <dgm:spPr/>
    </dgm:pt>
    <dgm:pt modelId="{75BC2C81-0FC0-4155-8954-858E93889276}" type="pres">
      <dgm:prSet presAssocID="{F85AACEA-864D-459B-B088-4DB08FD01699}" presName="text_1" presStyleLbl="node1" presStyleIdx="0" presStyleCnt="5">
        <dgm:presLayoutVars>
          <dgm:bulletEnabled val="1"/>
        </dgm:presLayoutVars>
      </dgm:prSet>
      <dgm:spPr/>
    </dgm:pt>
    <dgm:pt modelId="{2A110F28-4D40-40DC-ACCD-7FA665366A1F}" type="pres">
      <dgm:prSet presAssocID="{F85AACEA-864D-459B-B088-4DB08FD01699}" presName="accent_1" presStyleCnt="0"/>
      <dgm:spPr/>
    </dgm:pt>
    <dgm:pt modelId="{FEFF5A21-5DBC-42CE-9F73-95EBFBAAD380}" type="pres">
      <dgm:prSet presAssocID="{F85AACEA-864D-459B-B088-4DB08FD01699}" presName="accentRepeatNode" presStyleLbl="solidFgAcc1" presStyleIdx="0" presStyleCnt="5"/>
      <dgm:spPr/>
    </dgm:pt>
    <dgm:pt modelId="{A838C8DA-34DA-4AC9-8234-518DAF0A8CE5}" type="pres">
      <dgm:prSet presAssocID="{A607BDAB-E453-4899-B4E6-FEC8CF186BBB}" presName="text_2" presStyleLbl="node1" presStyleIdx="1" presStyleCnt="5">
        <dgm:presLayoutVars>
          <dgm:bulletEnabled val="1"/>
        </dgm:presLayoutVars>
      </dgm:prSet>
      <dgm:spPr/>
    </dgm:pt>
    <dgm:pt modelId="{2A36A22F-EE88-42D1-A50F-394ECDA0A7A6}" type="pres">
      <dgm:prSet presAssocID="{A607BDAB-E453-4899-B4E6-FEC8CF186BBB}" presName="accent_2" presStyleCnt="0"/>
      <dgm:spPr/>
    </dgm:pt>
    <dgm:pt modelId="{3F054594-604A-445B-B4A8-50BF3ECE295D}" type="pres">
      <dgm:prSet presAssocID="{A607BDAB-E453-4899-B4E6-FEC8CF186BBB}" presName="accentRepeatNode" presStyleLbl="solidFgAcc1" presStyleIdx="1" presStyleCnt="5"/>
      <dgm:spPr/>
    </dgm:pt>
    <dgm:pt modelId="{1F8FAB0C-EF2B-462F-87F4-FE7D25C583D6}" type="pres">
      <dgm:prSet presAssocID="{46A0389D-E4DB-4144-A5D9-36677E4C6EE0}" presName="text_3" presStyleLbl="node1" presStyleIdx="2" presStyleCnt="5">
        <dgm:presLayoutVars>
          <dgm:bulletEnabled val="1"/>
        </dgm:presLayoutVars>
      </dgm:prSet>
      <dgm:spPr/>
    </dgm:pt>
    <dgm:pt modelId="{DBC1C2D2-6B6A-4F27-873C-804D0E5D8CE6}" type="pres">
      <dgm:prSet presAssocID="{46A0389D-E4DB-4144-A5D9-36677E4C6EE0}" presName="accent_3" presStyleCnt="0"/>
      <dgm:spPr/>
    </dgm:pt>
    <dgm:pt modelId="{1FE97249-73A5-484D-B8B3-07B85D59671F}" type="pres">
      <dgm:prSet presAssocID="{46A0389D-E4DB-4144-A5D9-36677E4C6EE0}" presName="accentRepeatNode" presStyleLbl="solidFgAcc1" presStyleIdx="2" presStyleCnt="5"/>
      <dgm:spPr/>
    </dgm:pt>
    <dgm:pt modelId="{1A1C2CC8-98BA-41B5-A699-938EE308D262}" type="pres">
      <dgm:prSet presAssocID="{7F083A86-6C6E-4BA5-8CA4-C2ACE46E1BCB}" presName="text_4" presStyleLbl="node1" presStyleIdx="3" presStyleCnt="5">
        <dgm:presLayoutVars>
          <dgm:bulletEnabled val="1"/>
        </dgm:presLayoutVars>
      </dgm:prSet>
      <dgm:spPr/>
    </dgm:pt>
    <dgm:pt modelId="{C32243F3-10ED-4847-BA08-0F68CE333D36}" type="pres">
      <dgm:prSet presAssocID="{7F083A86-6C6E-4BA5-8CA4-C2ACE46E1BCB}" presName="accent_4" presStyleCnt="0"/>
      <dgm:spPr/>
    </dgm:pt>
    <dgm:pt modelId="{836D9595-65F8-4437-AA0A-70011BD19F3F}" type="pres">
      <dgm:prSet presAssocID="{7F083A86-6C6E-4BA5-8CA4-C2ACE46E1BCB}" presName="accentRepeatNode" presStyleLbl="solidFgAcc1" presStyleIdx="3" presStyleCnt="5"/>
      <dgm:spPr/>
    </dgm:pt>
    <dgm:pt modelId="{1D059450-40A5-4E42-8661-C1EF06F93D76}" type="pres">
      <dgm:prSet presAssocID="{DAD59D3A-3893-44FC-897E-5D7C7448D140}" presName="text_5" presStyleLbl="node1" presStyleIdx="4" presStyleCnt="5">
        <dgm:presLayoutVars>
          <dgm:bulletEnabled val="1"/>
        </dgm:presLayoutVars>
      </dgm:prSet>
      <dgm:spPr/>
    </dgm:pt>
    <dgm:pt modelId="{071FC8CB-385E-49BF-A110-0A7A5EA4B74D}" type="pres">
      <dgm:prSet presAssocID="{DAD59D3A-3893-44FC-897E-5D7C7448D140}" presName="accent_5" presStyleCnt="0"/>
      <dgm:spPr/>
    </dgm:pt>
    <dgm:pt modelId="{7F7178A5-CC69-437C-8251-6A9A2B23266A}" type="pres">
      <dgm:prSet presAssocID="{DAD59D3A-3893-44FC-897E-5D7C7448D140}" presName="accentRepeatNode" presStyleLbl="solidFgAcc1" presStyleIdx="4" presStyleCnt="5"/>
      <dgm:spPr/>
    </dgm:pt>
  </dgm:ptLst>
  <dgm:cxnLst>
    <dgm:cxn modelId="{565B825E-772B-4518-AB2C-E92AA4654D5C}" type="presOf" srcId="{48CC6D5F-C6A7-4AC9-9C4F-02CF273DE62F}" destId="{C74BD522-1A94-48BC-837B-23464EE0547A}" srcOrd="0" destOrd="0" presId="urn:microsoft.com/office/officeart/2008/layout/VerticalCurvedList"/>
    <dgm:cxn modelId="{AA042265-7F33-4C26-8368-C1B55171D97E}" srcId="{48CC6D5F-C6A7-4AC9-9C4F-02CF273DE62F}" destId="{7F083A86-6C6E-4BA5-8CA4-C2ACE46E1BCB}" srcOrd="3" destOrd="0" parTransId="{61B02233-EAB1-482D-8774-6BAF950A93CD}" sibTransId="{592E2384-4DD1-4FA1-BDB1-1079865D8117}"/>
    <dgm:cxn modelId="{2C6C1D4D-9FF3-407D-B3B2-07305F80960B}" srcId="{48CC6D5F-C6A7-4AC9-9C4F-02CF273DE62F}" destId="{DAD59D3A-3893-44FC-897E-5D7C7448D140}" srcOrd="4" destOrd="0" parTransId="{8E77D39C-D631-4FD2-B578-DC42E6EB3EC8}" sibTransId="{20811F34-E67E-4450-BE45-B9043234829B}"/>
    <dgm:cxn modelId="{141A2B80-5072-46C8-855D-31252A1F9348}" type="presOf" srcId="{F85AACEA-864D-459B-B088-4DB08FD01699}" destId="{75BC2C81-0FC0-4155-8954-858E93889276}" srcOrd="0" destOrd="0" presId="urn:microsoft.com/office/officeart/2008/layout/VerticalCurvedList"/>
    <dgm:cxn modelId="{F49F3B90-CFDD-4CE2-9E5A-CC66E6D2F654}" type="presOf" srcId="{A607BDAB-E453-4899-B4E6-FEC8CF186BBB}" destId="{A838C8DA-34DA-4AC9-8234-518DAF0A8CE5}" srcOrd="0" destOrd="0" presId="urn:microsoft.com/office/officeart/2008/layout/VerticalCurvedList"/>
    <dgm:cxn modelId="{2F2B7A9C-9101-4A98-AD27-E37E13ECBFF2}" type="presOf" srcId="{FC44A476-F67C-4664-BC2C-C1174AD3ED02}" destId="{1C777948-6E0C-4454-AB0C-1EEB4D295909}" srcOrd="0" destOrd="0" presId="urn:microsoft.com/office/officeart/2008/layout/VerticalCurvedList"/>
    <dgm:cxn modelId="{B71E37CF-AEAF-477C-9E6A-18FA9171867E}" srcId="{48CC6D5F-C6A7-4AC9-9C4F-02CF273DE62F}" destId="{46A0389D-E4DB-4144-A5D9-36677E4C6EE0}" srcOrd="2" destOrd="0" parTransId="{296A0371-87BD-4256-B9E7-3F8459F83BF8}" sibTransId="{614A1196-1A5A-4C17-B4B8-375F5F8108F5}"/>
    <dgm:cxn modelId="{61F313DB-CAF0-4737-B07E-3D8DE92A5547}" type="presOf" srcId="{46A0389D-E4DB-4144-A5D9-36677E4C6EE0}" destId="{1F8FAB0C-EF2B-462F-87F4-FE7D25C583D6}" srcOrd="0" destOrd="0" presId="urn:microsoft.com/office/officeart/2008/layout/VerticalCurvedList"/>
    <dgm:cxn modelId="{939A4CE2-DC42-4E4B-A565-04138733B5A3}" srcId="{48CC6D5F-C6A7-4AC9-9C4F-02CF273DE62F}" destId="{F85AACEA-864D-459B-B088-4DB08FD01699}" srcOrd="0" destOrd="0" parTransId="{29C00C82-533F-4716-A5B9-23A7BC1F6A7B}" sibTransId="{FC44A476-F67C-4664-BC2C-C1174AD3ED02}"/>
    <dgm:cxn modelId="{1B4086E5-5637-422F-B4E1-13B4A5564DB9}" srcId="{48CC6D5F-C6A7-4AC9-9C4F-02CF273DE62F}" destId="{A607BDAB-E453-4899-B4E6-FEC8CF186BBB}" srcOrd="1" destOrd="0" parTransId="{D7009169-97A0-4ED2-87BC-37F2E38BD74C}" sibTransId="{29812755-84FB-4A8A-9EBD-DBD8B420F18E}"/>
    <dgm:cxn modelId="{F58F53F7-C592-4418-946D-E9508451ECED}" type="presOf" srcId="{7F083A86-6C6E-4BA5-8CA4-C2ACE46E1BCB}" destId="{1A1C2CC8-98BA-41B5-A699-938EE308D262}" srcOrd="0" destOrd="0" presId="urn:microsoft.com/office/officeart/2008/layout/VerticalCurvedList"/>
    <dgm:cxn modelId="{885C06FD-E6C4-47B1-9588-1C15A406B03D}" type="presOf" srcId="{DAD59D3A-3893-44FC-897E-5D7C7448D140}" destId="{1D059450-40A5-4E42-8661-C1EF06F93D76}" srcOrd="0" destOrd="0" presId="urn:microsoft.com/office/officeart/2008/layout/VerticalCurvedList"/>
    <dgm:cxn modelId="{9FCDF0B3-818C-4EAC-9CC4-7C054600021F}" type="presParOf" srcId="{C74BD522-1A94-48BC-837B-23464EE0547A}" destId="{CAA842D9-D4F0-47F4-9B9D-CBD18DAE7A4F}" srcOrd="0" destOrd="0" presId="urn:microsoft.com/office/officeart/2008/layout/VerticalCurvedList"/>
    <dgm:cxn modelId="{0636C865-29ED-422F-9495-DB032FC146DA}" type="presParOf" srcId="{CAA842D9-D4F0-47F4-9B9D-CBD18DAE7A4F}" destId="{E5C23957-2A11-412E-A3F7-A93BB2AEBF71}" srcOrd="0" destOrd="0" presId="urn:microsoft.com/office/officeart/2008/layout/VerticalCurvedList"/>
    <dgm:cxn modelId="{B213E46F-7F04-4CCC-AEF8-F9FA3A74CF06}" type="presParOf" srcId="{E5C23957-2A11-412E-A3F7-A93BB2AEBF71}" destId="{AD990FE6-24AE-4FD1-8106-E47AD6CEC3C5}" srcOrd="0" destOrd="0" presId="urn:microsoft.com/office/officeart/2008/layout/VerticalCurvedList"/>
    <dgm:cxn modelId="{3635C1A5-CED1-4891-91C6-D84428F69A0A}" type="presParOf" srcId="{E5C23957-2A11-412E-A3F7-A93BB2AEBF71}" destId="{1C777948-6E0C-4454-AB0C-1EEB4D295909}" srcOrd="1" destOrd="0" presId="urn:microsoft.com/office/officeart/2008/layout/VerticalCurvedList"/>
    <dgm:cxn modelId="{F7561E70-5C74-4CC7-A181-3BCC18006D9E}" type="presParOf" srcId="{E5C23957-2A11-412E-A3F7-A93BB2AEBF71}" destId="{8C1318A7-EC90-4726-8379-9AED2130DE69}" srcOrd="2" destOrd="0" presId="urn:microsoft.com/office/officeart/2008/layout/VerticalCurvedList"/>
    <dgm:cxn modelId="{8A998EEC-2108-4631-B104-9B72D3733C11}" type="presParOf" srcId="{E5C23957-2A11-412E-A3F7-A93BB2AEBF71}" destId="{B9C2B500-3040-4070-81E6-AE074B29045A}" srcOrd="3" destOrd="0" presId="urn:microsoft.com/office/officeart/2008/layout/VerticalCurvedList"/>
    <dgm:cxn modelId="{DB1A4746-6EF0-433E-9AD2-74E613506EE8}" type="presParOf" srcId="{CAA842D9-D4F0-47F4-9B9D-CBD18DAE7A4F}" destId="{75BC2C81-0FC0-4155-8954-858E93889276}" srcOrd="1" destOrd="0" presId="urn:microsoft.com/office/officeart/2008/layout/VerticalCurvedList"/>
    <dgm:cxn modelId="{7F3C5032-23F2-4BE0-8D53-3C7F40CA3F06}" type="presParOf" srcId="{CAA842D9-D4F0-47F4-9B9D-CBD18DAE7A4F}" destId="{2A110F28-4D40-40DC-ACCD-7FA665366A1F}" srcOrd="2" destOrd="0" presId="urn:microsoft.com/office/officeart/2008/layout/VerticalCurvedList"/>
    <dgm:cxn modelId="{439A9493-672E-4064-BFF5-C7017DF0765C}" type="presParOf" srcId="{2A110F28-4D40-40DC-ACCD-7FA665366A1F}" destId="{FEFF5A21-5DBC-42CE-9F73-95EBFBAAD380}" srcOrd="0" destOrd="0" presId="urn:microsoft.com/office/officeart/2008/layout/VerticalCurvedList"/>
    <dgm:cxn modelId="{F7810F15-7CAA-4513-85C2-E8DE22FB73B6}" type="presParOf" srcId="{CAA842D9-D4F0-47F4-9B9D-CBD18DAE7A4F}" destId="{A838C8DA-34DA-4AC9-8234-518DAF0A8CE5}" srcOrd="3" destOrd="0" presId="urn:microsoft.com/office/officeart/2008/layout/VerticalCurvedList"/>
    <dgm:cxn modelId="{413F6183-59EC-4103-B3B9-99B940669BC0}" type="presParOf" srcId="{CAA842D9-D4F0-47F4-9B9D-CBD18DAE7A4F}" destId="{2A36A22F-EE88-42D1-A50F-394ECDA0A7A6}" srcOrd="4" destOrd="0" presId="urn:microsoft.com/office/officeart/2008/layout/VerticalCurvedList"/>
    <dgm:cxn modelId="{BBE3B5CC-F4B5-4250-83B8-E718F85E5589}" type="presParOf" srcId="{2A36A22F-EE88-42D1-A50F-394ECDA0A7A6}" destId="{3F054594-604A-445B-B4A8-50BF3ECE295D}" srcOrd="0" destOrd="0" presId="urn:microsoft.com/office/officeart/2008/layout/VerticalCurvedList"/>
    <dgm:cxn modelId="{0B8F65A0-A8AA-4702-9F9F-4B85B2ABE94B}" type="presParOf" srcId="{CAA842D9-D4F0-47F4-9B9D-CBD18DAE7A4F}" destId="{1F8FAB0C-EF2B-462F-87F4-FE7D25C583D6}" srcOrd="5" destOrd="0" presId="urn:microsoft.com/office/officeart/2008/layout/VerticalCurvedList"/>
    <dgm:cxn modelId="{1E7B4122-C7A3-4684-BB7C-62BBFA4C2517}" type="presParOf" srcId="{CAA842D9-D4F0-47F4-9B9D-CBD18DAE7A4F}" destId="{DBC1C2D2-6B6A-4F27-873C-804D0E5D8CE6}" srcOrd="6" destOrd="0" presId="urn:microsoft.com/office/officeart/2008/layout/VerticalCurvedList"/>
    <dgm:cxn modelId="{71D3A307-9222-4EDF-A60A-C78904B8A8B6}" type="presParOf" srcId="{DBC1C2D2-6B6A-4F27-873C-804D0E5D8CE6}" destId="{1FE97249-73A5-484D-B8B3-07B85D59671F}" srcOrd="0" destOrd="0" presId="urn:microsoft.com/office/officeart/2008/layout/VerticalCurvedList"/>
    <dgm:cxn modelId="{AB8566B0-7134-4C57-8E4B-E74839CC8CD8}" type="presParOf" srcId="{CAA842D9-D4F0-47F4-9B9D-CBD18DAE7A4F}" destId="{1A1C2CC8-98BA-41B5-A699-938EE308D262}" srcOrd="7" destOrd="0" presId="urn:microsoft.com/office/officeart/2008/layout/VerticalCurvedList"/>
    <dgm:cxn modelId="{4796D99A-E689-4CD0-B0C7-C4A4BB343005}" type="presParOf" srcId="{CAA842D9-D4F0-47F4-9B9D-CBD18DAE7A4F}" destId="{C32243F3-10ED-4847-BA08-0F68CE333D36}" srcOrd="8" destOrd="0" presId="urn:microsoft.com/office/officeart/2008/layout/VerticalCurvedList"/>
    <dgm:cxn modelId="{DFE0D40E-A7AC-46B5-BF9E-A8CC1BC018E2}" type="presParOf" srcId="{C32243F3-10ED-4847-BA08-0F68CE333D36}" destId="{836D9595-65F8-4437-AA0A-70011BD19F3F}" srcOrd="0" destOrd="0" presId="urn:microsoft.com/office/officeart/2008/layout/VerticalCurvedList"/>
    <dgm:cxn modelId="{F7568586-19A5-4C4B-A8C1-457C6C14F1D7}" type="presParOf" srcId="{CAA842D9-D4F0-47F4-9B9D-CBD18DAE7A4F}" destId="{1D059450-40A5-4E42-8661-C1EF06F93D76}" srcOrd="9" destOrd="0" presId="urn:microsoft.com/office/officeart/2008/layout/VerticalCurvedList"/>
    <dgm:cxn modelId="{EA0C8ED6-BEF8-44BA-95BF-95016EA0CD13}" type="presParOf" srcId="{CAA842D9-D4F0-47F4-9B9D-CBD18DAE7A4F}" destId="{071FC8CB-385E-49BF-A110-0A7A5EA4B74D}" srcOrd="10" destOrd="0" presId="urn:microsoft.com/office/officeart/2008/layout/VerticalCurvedList"/>
    <dgm:cxn modelId="{1C6BB185-BFE2-49D3-B371-B57BCD08F472}" type="presParOf" srcId="{071FC8CB-385E-49BF-A110-0A7A5EA4B74D}" destId="{7F7178A5-CC69-437C-8251-6A9A2B23266A}"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9E31C1-B48E-405A-8B84-B0E1A3AD51AC}" type="doc">
      <dgm:prSet loTypeId="urn:microsoft.com/office/officeart/2005/8/layout/default" loCatId="list" qsTypeId="urn:microsoft.com/office/officeart/2005/8/quickstyle/simple3" qsCatId="simple" csTypeId="urn:microsoft.com/office/officeart/2005/8/colors/accent0_1" csCatId="mainScheme" phldr="1"/>
      <dgm:spPr/>
      <dgm:t>
        <a:bodyPr/>
        <a:lstStyle/>
        <a:p>
          <a:endParaRPr lang="en-US"/>
        </a:p>
      </dgm:t>
    </dgm:pt>
    <dgm:pt modelId="{42F8C7F4-1AB0-41FA-A3ED-1233794E7ED4}">
      <dgm:prSet phldrT="[Text]" custT="1"/>
      <dgm:spPr/>
      <dgm:t>
        <a:bodyPr/>
        <a:lstStyle/>
        <a:p>
          <a:r>
            <a:rPr lang="en-GB" sz="1600" dirty="0"/>
            <a:t>Streamlining processes.</a:t>
          </a:r>
          <a:endParaRPr lang="en-US" sz="1600" dirty="0"/>
        </a:p>
      </dgm:t>
    </dgm:pt>
    <dgm:pt modelId="{13A91884-CAB3-4BEC-883F-A7BF24AD0E54}" type="parTrans" cxnId="{8B9E3B87-2ED6-4964-A124-61CB578EF356}">
      <dgm:prSet/>
      <dgm:spPr/>
      <dgm:t>
        <a:bodyPr/>
        <a:lstStyle/>
        <a:p>
          <a:endParaRPr lang="en-US" sz="1600"/>
        </a:p>
      </dgm:t>
    </dgm:pt>
    <dgm:pt modelId="{BBD37893-398B-4FFE-91F3-39B91C2927E4}" type="sibTrans" cxnId="{8B9E3B87-2ED6-4964-A124-61CB578EF356}">
      <dgm:prSet/>
      <dgm:spPr/>
      <dgm:t>
        <a:bodyPr/>
        <a:lstStyle/>
        <a:p>
          <a:endParaRPr lang="en-US" sz="1600"/>
        </a:p>
      </dgm:t>
    </dgm:pt>
    <dgm:pt modelId="{DE70A1D9-F440-41A0-800F-CDC655F3CDB6}">
      <dgm:prSet phldrT="[Text]" custT="1"/>
      <dgm:spPr/>
      <dgm:t>
        <a:bodyPr/>
        <a:lstStyle/>
        <a:p>
          <a:r>
            <a:rPr lang="en-GB" sz="1600" dirty="0"/>
            <a:t>Bringing timely change</a:t>
          </a:r>
          <a:endParaRPr lang="en-US" sz="1600" dirty="0"/>
        </a:p>
      </dgm:t>
    </dgm:pt>
    <dgm:pt modelId="{10F9A87A-1DCE-4CBC-BE7D-AB444FCFF019}" type="parTrans" cxnId="{F8BE5683-D8D2-477C-9B36-2F0E5FC9D3B6}">
      <dgm:prSet/>
      <dgm:spPr/>
      <dgm:t>
        <a:bodyPr/>
        <a:lstStyle/>
        <a:p>
          <a:endParaRPr lang="en-US" sz="1600"/>
        </a:p>
      </dgm:t>
    </dgm:pt>
    <dgm:pt modelId="{933105EB-1A27-4844-8B0B-088FDB6C6ED7}" type="sibTrans" cxnId="{F8BE5683-D8D2-477C-9B36-2F0E5FC9D3B6}">
      <dgm:prSet/>
      <dgm:spPr/>
      <dgm:t>
        <a:bodyPr/>
        <a:lstStyle/>
        <a:p>
          <a:endParaRPr lang="en-US" sz="1600"/>
        </a:p>
      </dgm:t>
    </dgm:pt>
    <dgm:pt modelId="{2BFFBC3D-F4F9-4217-A535-28ED987B9CA8}">
      <dgm:prSet phldrT="[Text]" custT="1"/>
      <dgm:spPr/>
      <dgm:t>
        <a:bodyPr/>
        <a:lstStyle/>
        <a:p>
          <a:r>
            <a:rPr lang="en-GB" sz="1600" dirty="0"/>
            <a:t>Standardising cleanliness and hygiene protocols</a:t>
          </a:r>
          <a:endParaRPr lang="en-US" sz="1600" dirty="0"/>
        </a:p>
      </dgm:t>
    </dgm:pt>
    <dgm:pt modelId="{160A8756-DA72-443A-983A-A6E43F299928}" type="parTrans" cxnId="{E1616FAE-C70E-4C9E-9D09-418024ACCBF8}">
      <dgm:prSet/>
      <dgm:spPr/>
      <dgm:t>
        <a:bodyPr/>
        <a:lstStyle/>
        <a:p>
          <a:endParaRPr lang="en-US" sz="1600"/>
        </a:p>
      </dgm:t>
    </dgm:pt>
    <dgm:pt modelId="{35808BD6-DE18-4EA8-B418-60479A849A04}" type="sibTrans" cxnId="{E1616FAE-C70E-4C9E-9D09-418024ACCBF8}">
      <dgm:prSet/>
      <dgm:spPr/>
      <dgm:t>
        <a:bodyPr/>
        <a:lstStyle/>
        <a:p>
          <a:endParaRPr lang="en-US" sz="1600"/>
        </a:p>
      </dgm:t>
    </dgm:pt>
    <dgm:pt modelId="{8EB3FE8E-338B-43F5-B3E0-99903F0F40BE}">
      <dgm:prSet phldrT="[Text]" custT="1"/>
      <dgm:spPr/>
      <dgm:t>
        <a:bodyPr/>
        <a:lstStyle/>
        <a:p>
          <a:r>
            <a:rPr lang="en-GB" sz="1600" dirty="0"/>
            <a:t>Investing in technology</a:t>
          </a:r>
          <a:endParaRPr lang="en-US" sz="1600" dirty="0"/>
        </a:p>
      </dgm:t>
    </dgm:pt>
    <dgm:pt modelId="{5B03553D-2021-4201-91AC-563E2B345E7E}" type="parTrans" cxnId="{3247D48C-E1D9-477E-A7CE-E9EA0F955359}">
      <dgm:prSet/>
      <dgm:spPr/>
      <dgm:t>
        <a:bodyPr/>
        <a:lstStyle/>
        <a:p>
          <a:endParaRPr lang="en-US" sz="1600"/>
        </a:p>
      </dgm:t>
    </dgm:pt>
    <dgm:pt modelId="{6ACDEECB-93F1-486D-8B81-E0AC64C9557F}" type="sibTrans" cxnId="{3247D48C-E1D9-477E-A7CE-E9EA0F955359}">
      <dgm:prSet/>
      <dgm:spPr/>
      <dgm:t>
        <a:bodyPr/>
        <a:lstStyle/>
        <a:p>
          <a:endParaRPr lang="en-US" sz="1600"/>
        </a:p>
      </dgm:t>
    </dgm:pt>
    <dgm:pt modelId="{09121113-27FE-4D0C-A1C0-686EB75B1ECB}">
      <dgm:prSet phldrT="[Text]" custT="1"/>
      <dgm:spPr/>
      <dgm:t>
        <a:bodyPr/>
        <a:lstStyle/>
        <a:p>
          <a:r>
            <a:rPr lang="en-GB" sz="1600" dirty="0"/>
            <a:t>Recruiting, training and rewarding employees.</a:t>
          </a:r>
          <a:endParaRPr lang="en-US" sz="1600" dirty="0"/>
        </a:p>
      </dgm:t>
    </dgm:pt>
    <dgm:pt modelId="{01DA757E-DBFA-4B47-B3DD-119CAD9F1C31}" type="parTrans" cxnId="{232CCB46-6DBA-4261-A7BA-36F1EF249B1D}">
      <dgm:prSet/>
      <dgm:spPr/>
      <dgm:t>
        <a:bodyPr/>
        <a:lstStyle/>
        <a:p>
          <a:endParaRPr lang="en-US" sz="1600"/>
        </a:p>
      </dgm:t>
    </dgm:pt>
    <dgm:pt modelId="{F998C90F-A68B-47E9-BEF5-0F43A4C307F1}" type="sibTrans" cxnId="{232CCB46-6DBA-4261-A7BA-36F1EF249B1D}">
      <dgm:prSet/>
      <dgm:spPr/>
      <dgm:t>
        <a:bodyPr/>
        <a:lstStyle/>
        <a:p>
          <a:endParaRPr lang="en-US" sz="1600"/>
        </a:p>
      </dgm:t>
    </dgm:pt>
    <dgm:pt modelId="{80613F55-C4D0-4834-9B69-5CE56750712B}" type="pres">
      <dgm:prSet presAssocID="{7B9E31C1-B48E-405A-8B84-B0E1A3AD51AC}" presName="diagram" presStyleCnt="0">
        <dgm:presLayoutVars>
          <dgm:dir/>
          <dgm:resizeHandles val="exact"/>
        </dgm:presLayoutVars>
      </dgm:prSet>
      <dgm:spPr/>
    </dgm:pt>
    <dgm:pt modelId="{BC9D1DEB-38B2-48F7-8E9D-4A645EA625E4}" type="pres">
      <dgm:prSet presAssocID="{42F8C7F4-1AB0-41FA-A3ED-1233794E7ED4}" presName="node" presStyleLbl="node1" presStyleIdx="0" presStyleCnt="5">
        <dgm:presLayoutVars>
          <dgm:bulletEnabled val="1"/>
        </dgm:presLayoutVars>
      </dgm:prSet>
      <dgm:spPr/>
    </dgm:pt>
    <dgm:pt modelId="{178DFA01-15E1-470E-A35C-F18AEE3E1D43}" type="pres">
      <dgm:prSet presAssocID="{BBD37893-398B-4FFE-91F3-39B91C2927E4}" presName="sibTrans" presStyleCnt="0"/>
      <dgm:spPr/>
    </dgm:pt>
    <dgm:pt modelId="{89ABC85D-DEDB-4D82-8405-0BE1C9FF2D65}" type="pres">
      <dgm:prSet presAssocID="{DE70A1D9-F440-41A0-800F-CDC655F3CDB6}" presName="node" presStyleLbl="node1" presStyleIdx="1" presStyleCnt="5">
        <dgm:presLayoutVars>
          <dgm:bulletEnabled val="1"/>
        </dgm:presLayoutVars>
      </dgm:prSet>
      <dgm:spPr/>
    </dgm:pt>
    <dgm:pt modelId="{1A93801C-6CBB-4B5F-86BD-9C3728DA241D}" type="pres">
      <dgm:prSet presAssocID="{933105EB-1A27-4844-8B0B-088FDB6C6ED7}" presName="sibTrans" presStyleCnt="0"/>
      <dgm:spPr/>
    </dgm:pt>
    <dgm:pt modelId="{895A9946-FE49-444B-A55F-D5D338B20B10}" type="pres">
      <dgm:prSet presAssocID="{2BFFBC3D-F4F9-4217-A535-28ED987B9CA8}" presName="node" presStyleLbl="node1" presStyleIdx="2" presStyleCnt="5">
        <dgm:presLayoutVars>
          <dgm:bulletEnabled val="1"/>
        </dgm:presLayoutVars>
      </dgm:prSet>
      <dgm:spPr/>
    </dgm:pt>
    <dgm:pt modelId="{EAFB8C66-8C97-4EE5-B290-582691A79AB9}" type="pres">
      <dgm:prSet presAssocID="{35808BD6-DE18-4EA8-B418-60479A849A04}" presName="sibTrans" presStyleCnt="0"/>
      <dgm:spPr/>
    </dgm:pt>
    <dgm:pt modelId="{0B2862B3-FFDF-44E6-9433-B30F5CC2EE5D}" type="pres">
      <dgm:prSet presAssocID="{8EB3FE8E-338B-43F5-B3E0-99903F0F40BE}" presName="node" presStyleLbl="node1" presStyleIdx="3" presStyleCnt="5">
        <dgm:presLayoutVars>
          <dgm:bulletEnabled val="1"/>
        </dgm:presLayoutVars>
      </dgm:prSet>
      <dgm:spPr/>
    </dgm:pt>
    <dgm:pt modelId="{9B982270-390D-4457-9013-4FB71006D103}" type="pres">
      <dgm:prSet presAssocID="{6ACDEECB-93F1-486D-8B81-E0AC64C9557F}" presName="sibTrans" presStyleCnt="0"/>
      <dgm:spPr/>
    </dgm:pt>
    <dgm:pt modelId="{30EA72CE-8F49-442C-9E38-3E904EF75909}" type="pres">
      <dgm:prSet presAssocID="{09121113-27FE-4D0C-A1C0-686EB75B1ECB}" presName="node" presStyleLbl="node1" presStyleIdx="4" presStyleCnt="5">
        <dgm:presLayoutVars>
          <dgm:bulletEnabled val="1"/>
        </dgm:presLayoutVars>
      </dgm:prSet>
      <dgm:spPr/>
    </dgm:pt>
  </dgm:ptLst>
  <dgm:cxnLst>
    <dgm:cxn modelId="{3E23522D-CC34-4EEF-80CA-79F87C4B35CA}" type="presOf" srcId="{7B9E31C1-B48E-405A-8B84-B0E1A3AD51AC}" destId="{80613F55-C4D0-4834-9B69-5CE56750712B}" srcOrd="0" destOrd="0" presId="urn:microsoft.com/office/officeart/2005/8/layout/default"/>
    <dgm:cxn modelId="{6F6D3D33-1D17-400C-926A-7081676074C9}" type="presOf" srcId="{2BFFBC3D-F4F9-4217-A535-28ED987B9CA8}" destId="{895A9946-FE49-444B-A55F-D5D338B20B10}" srcOrd="0" destOrd="0" presId="urn:microsoft.com/office/officeart/2005/8/layout/default"/>
    <dgm:cxn modelId="{232CCB46-6DBA-4261-A7BA-36F1EF249B1D}" srcId="{7B9E31C1-B48E-405A-8B84-B0E1A3AD51AC}" destId="{09121113-27FE-4D0C-A1C0-686EB75B1ECB}" srcOrd="4" destOrd="0" parTransId="{01DA757E-DBFA-4B47-B3DD-119CAD9F1C31}" sibTransId="{F998C90F-A68B-47E9-BEF5-0F43A4C307F1}"/>
    <dgm:cxn modelId="{A7628E77-90A8-4CD8-8517-9B3DD0FDB9A5}" type="presOf" srcId="{42F8C7F4-1AB0-41FA-A3ED-1233794E7ED4}" destId="{BC9D1DEB-38B2-48F7-8E9D-4A645EA625E4}" srcOrd="0" destOrd="0" presId="urn:microsoft.com/office/officeart/2005/8/layout/default"/>
    <dgm:cxn modelId="{F8BE5683-D8D2-477C-9B36-2F0E5FC9D3B6}" srcId="{7B9E31C1-B48E-405A-8B84-B0E1A3AD51AC}" destId="{DE70A1D9-F440-41A0-800F-CDC655F3CDB6}" srcOrd="1" destOrd="0" parTransId="{10F9A87A-1DCE-4CBC-BE7D-AB444FCFF019}" sibTransId="{933105EB-1A27-4844-8B0B-088FDB6C6ED7}"/>
    <dgm:cxn modelId="{8B9E3B87-2ED6-4964-A124-61CB578EF356}" srcId="{7B9E31C1-B48E-405A-8B84-B0E1A3AD51AC}" destId="{42F8C7F4-1AB0-41FA-A3ED-1233794E7ED4}" srcOrd="0" destOrd="0" parTransId="{13A91884-CAB3-4BEC-883F-A7BF24AD0E54}" sibTransId="{BBD37893-398B-4FFE-91F3-39B91C2927E4}"/>
    <dgm:cxn modelId="{65DC4F8C-14F4-4A8E-B4D4-44A02BFFCEF0}" type="presOf" srcId="{09121113-27FE-4D0C-A1C0-686EB75B1ECB}" destId="{30EA72CE-8F49-442C-9E38-3E904EF75909}" srcOrd="0" destOrd="0" presId="urn:microsoft.com/office/officeart/2005/8/layout/default"/>
    <dgm:cxn modelId="{3247D48C-E1D9-477E-A7CE-E9EA0F955359}" srcId="{7B9E31C1-B48E-405A-8B84-B0E1A3AD51AC}" destId="{8EB3FE8E-338B-43F5-B3E0-99903F0F40BE}" srcOrd="3" destOrd="0" parTransId="{5B03553D-2021-4201-91AC-563E2B345E7E}" sibTransId="{6ACDEECB-93F1-486D-8B81-E0AC64C9557F}"/>
    <dgm:cxn modelId="{E1616FAE-C70E-4C9E-9D09-418024ACCBF8}" srcId="{7B9E31C1-B48E-405A-8B84-B0E1A3AD51AC}" destId="{2BFFBC3D-F4F9-4217-A535-28ED987B9CA8}" srcOrd="2" destOrd="0" parTransId="{160A8756-DA72-443A-983A-A6E43F299928}" sibTransId="{35808BD6-DE18-4EA8-B418-60479A849A04}"/>
    <dgm:cxn modelId="{9151BFAF-2523-41CC-AF86-6FADBC06B435}" type="presOf" srcId="{DE70A1D9-F440-41A0-800F-CDC655F3CDB6}" destId="{89ABC85D-DEDB-4D82-8405-0BE1C9FF2D65}" srcOrd="0" destOrd="0" presId="urn:microsoft.com/office/officeart/2005/8/layout/default"/>
    <dgm:cxn modelId="{3CE8D2C3-9443-4928-A242-AB75BDB6AA67}" type="presOf" srcId="{8EB3FE8E-338B-43F5-B3E0-99903F0F40BE}" destId="{0B2862B3-FFDF-44E6-9433-B30F5CC2EE5D}" srcOrd="0" destOrd="0" presId="urn:microsoft.com/office/officeart/2005/8/layout/default"/>
    <dgm:cxn modelId="{E849B263-B968-428E-8D52-F3241A8E109E}" type="presParOf" srcId="{80613F55-C4D0-4834-9B69-5CE56750712B}" destId="{BC9D1DEB-38B2-48F7-8E9D-4A645EA625E4}" srcOrd="0" destOrd="0" presId="urn:microsoft.com/office/officeart/2005/8/layout/default"/>
    <dgm:cxn modelId="{B69FD3FB-F500-42E8-84D8-5BC9C3D8A795}" type="presParOf" srcId="{80613F55-C4D0-4834-9B69-5CE56750712B}" destId="{178DFA01-15E1-470E-A35C-F18AEE3E1D43}" srcOrd="1" destOrd="0" presId="urn:microsoft.com/office/officeart/2005/8/layout/default"/>
    <dgm:cxn modelId="{CC6825C0-350F-4349-BB33-A654E29C7065}" type="presParOf" srcId="{80613F55-C4D0-4834-9B69-5CE56750712B}" destId="{89ABC85D-DEDB-4D82-8405-0BE1C9FF2D65}" srcOrd="2" destOrd="0" presId="urn:microsoft.com/office/officeart/2005/8/layout/default"/>
    <dgm:cxn modelId="{23952826-0B52-447C-B91F-4BD902A318B0}" type="presParOf" srcId="{80613F55-C4D0-4834-9B69-5CE56750712B}" destId="{1A93801C-6CBB-4B5F-86BD-9C3728DA241D}" srcOrd="3" destOrd="0" presId="urn:microsoft.com/office/officeart/2005/8/layout/default"/>
    <dgm:cxn modelId="{D3DBAD77-1B8B-4901-9F13-1EA806DAA903}" type="presParOf" srcId="{80613F55-C4D0-4834-9B69-5CE56750712B}" destId="{895A9946-FE49-444B-A55F-D5D338B20B10}" srcOrd="4" destOrd="0" presId="urn:microsoft.com/office/officeart/2005/8/layout/default"/>
    <dgm:cxn modelId="{C38AD60A-F69A-49F3-B4AF-2B1EBD0FE303}" type="presParOf" srcId="{80613F55-C4D0-4834-9B69-5CE56750712B}" destId="{EAFB8C66-8C97-4EE5-B290-582691A79AB9}" srcOrd="5" destOrd="0" presId="urn:microsoft.com/office/officeart/2005/8/layout/default"/>
    <dgm:cxn modelId="{ACDE89E8-777F-4BE1-B081-E00C91589D52}" type="presParOf" srcId="{80613F55-C4D0-4834-9B69-5CE56750712B}" destId="{0B2862B3-FFDF-44E6-9433-B30F5CC2EE5D}" srcOrd="6" destOrd="0" presId="urn:microsoft.com/office/officeart/2005/8/layout/default"/>
    <dgm:cxn modelId="{3D79A9EC-6E90-4729-952E-3B3EFC24E0C7}" type="presParOf" srcId="{80613F55-C4D0-4834-9B69-5CE56750712B}" destId="{9B982270-390D-4457-9013-4FB71006D103}" srcOrd="7" destOrd="0" presId="urn:microsoft.com/office/officeart/2005/8/layout/default"/>
    <dgm:cxn modelId="{D91A46DD-2B8F-4AAD-97AD-43680D4E69FC}" type="presParOf" srcId="{80613F55-C4D0-4834-9B69-5CE56750712B}" destId="{30EA72CE-8F49-442C-9E38-3E904EF7590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503EB-943F-40C1-8340-E4D5A7F3E5F6}">
      <dsp:nvSpPr>
        <dsp:cNvPr id="0" name=""/>
        <dsp:cNvSpPr/>
      </dsp:nvSpPr>
      <dsp:spPr>
        <a:xfrm>
          <a:off x="0" y="315902"/>
          <a:ext cx="515769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8513C8-D55D-4C1D-B8C6-54F6AB9CFBA6}">
      <dsp:nvSpPr>
        <dsp:cNvPr id="0" name=""/>
        <dsp:cNvSpPr/>
      </dsp:nvSpPr>
      <dsp:spPr>
        <a:xfrm>
          <a:off x="257884" y="79742"/>
          <a:ext cx="3610385" cy="4723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6464" tIns="0" rIns="136464" bIns="0" numCol="1" spcCol="1270" anchor="ctr" anchorCtr="0">
          <a:noAutofit/>
        </a:bodyPr>
        <a:lstStyle/>
        <a:p>
          <a:pPr marL="0" lvl="0" indent="0" algn="l" defTabSz="533400">
            <a:lnSpc>
              <a:spcPct val="90000"/>
            </a:lnSpc>
            <a:spcBef>
              <a:spcPct val="0"/>
            </a:spcBef>
            <a:spcAft>
              <a:spcPct val="35000"/>
            </a:spcAft>
            <a:buNone/>
          </a:pPr>
          <a:r>
            <a:rPr lang="en-GB" sz="1200" kern="1200" dirty="0"/>
            <a:t>To enhance the satisfaction of guests</a:t>
          </a:r>
          <a:endParaRPr lang="en-US" sz="1200" kern="1200" dirty="0"/>
        </a:p>
      </dsp:txBody>
      <dsp:txXfrm>
        <a:off x="280941" y="102799"/>
        <a:ext cx="3564271" cy="426206"/>
      </dsp:txXfrm>
    </dsp:sp>
    <dsp:sp modelId="{0FB1FF02-5277-4E28-BE34-352B5CFD23DB}">
      <dsp:nvSpPr>
        <dsp:cNvPr id="0" name=""/>
        <dsp:cNvSpPr/>
      </dsp:nvSpPr>
      <dsp:spPr>
        <a:xfrm>
          <a:off x="0" y="1041662"/>
          <a:ext cx="5157693" cy="403200"/>
        </a:xfrm>
        <a:prstGeom prst="rect">
          <a:avLst/>
        </a:prstGeom>
        <a:solidFill>
          <a:schemeClr val="lt1">
            <a:alpha val="90000"/>
            <a:hueOff val="0"/>
            <a:satOff val="0"/>
            <a:lumOff val="0"/>
            <a:alphaOff val="0"/>
          </a:schemeClr>
        </a:solidFill>
        <a:ln w="12700" cap="flat" cmpd="sng" algn="ctr">
          <a:solidFill>
            <a:schemeClr val="accent5">
              <a:hueOff val="-5330780"/>
              <a:satOff val="3030"/>
              <a:lumOff val="-2500"/>
              <a:alphaOff val="0"/>
            </a:schemeClr>
          </a:solidFill>
          <a:prstDash val="solid"/>
        </a:ln>
        <a:effectLst/>
      </dsp:spPr>
      <dsp:style>
        <a:lnRef idx="2">
          <a:scrgbClr r="0" g="0" b="0"/>
        </a:lnRef>
        <a:fillRef idx="1">
          <a:scrgbClr r="0" g="0" b="0"/>
        </a:fillRef>
        <a:effectRef idx="0">
          <a:scrgbClr r="0" g="0" b="0"/>
        </a:effectRef>
        <a:fontRef idx="minor"/>
      </dsp:style>
    </dsp:sp>
    <dsp:sp modelId="{D43389B5-F950-4112-9687-FA73062FE9A6}">
      <dsp:nvSpPr>
        <dsp:cNvPr id="0" name=""/>
        <dsp:cNvSpPr/>
      </dsp:nvSpPr>
      <dsp:spPr>
        <a:xfrm>
          <a:off x="257884" y="805502"/>
          <a:ext cx="3610385" cy="472320"/>
        </a:xfrm>
        <a:prstGeom prst="roundRect">
          <a:avLst/>
        </a:prstGeom>
        <a:solidFill>
          <a:schemeClr val="accent5">
            <a:hueOff val="-5330780"/>
            <a:satOff val="3030"/>
            <a:lumOff val="-25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6464" tIns="0" rIns="136464" bIns="0" numCol="1" spcCol="1270" anchor="ctr" anchorCtr="0">
          <a:noAutofit/>
        </a:bodyPr>
        <a:lstStyle/>
        <a:p>
          <a:pPr marL="0" lvl="0" indent="0" algn="l" defTabSz="533400">
            <a:lnSpc>
              <a:spcPct val="90000"/>
            </a:lnSpc>
            <a:spcBef>
              <a:spcPct val="0"/>
            </a:spcBef>
            <a:spcAft>
              <a:spcPct val="35000"/>
            </a:spcAft>
            <a:buNone/>
          </a:pPr>
          <a:r>
            <a:rPr lang="en-GB" sz="1200" kern="1200" dirty="0"/>
            <a:t>To generate an appealing atmosphere for guests</a:t>
          </a:r>
          <a:endParaRPr lang="en-US" sz="1200" kern="1200" dirty="0"/>
        </a:p>
      </dsp:txBody>
      <dsp:txXfrm>
        <a:off x="280941" y="828559"/>
        <a:ext cx="3564271" cy="426206"/>
      </dsp:txXfrm>
    </dsp:sp>
    <dsp:sp modelId="{DFDAEF0C-904D-4A08-8FE3-5DB0C019CD77}">
      <dsp:nvSpPr>
        <dsp:cNvPr id="0" name=""/>
        <dsp:cNvSpPr/>
      </dsp:nvSpPr>
      <dsp:spPr>
        <a:xfrm>
          <a:off x="0" y="1767422"/>
          <a:ext cx="5157693" cy="403200"/>
        </a:xfrm>
        <a:prstGeom prst="rect">
          <a:avLst/>
        </a:prstGeom>
        <a:solidFill>
          <a:schemeClr val="lt1">
            <a:alpha val="90000"/>
            <a:hueOff val="0"/>
            <a:satOff val="0"/>
            <a:lumOff val="0"/>
            <a:alphaOff val="0"/>
          </a:schemeClr>
        </a:solidFill>
        <a:ln w="12700" cap="flat" cmpd="sng" algn="ctr">
          <a:solidFill>
            <a:schemeClr val="accent5">
              <a:hueOff val="-10661560"/>
              <a:satOff val="6060"/>
              <a:lumOff val="-5000"/>
              <a:alphaOff val="0"/>
            </a:schemeClr>
          </a:solidFill>
          <a:prstDash val="solid"/>
        </a:ln>
        <a:effectLst/>
      </dsp:spPr>
      <dsp:style>
        <a:lnRef idx="2">
          <a:scrgbClr r="0" g="0" b="0"/>
        </a:lnRef>
        <a:fillRef idx="1">
          <a:scrgbClr r="0" g="0" b="0"/>
        </a:fillRef>
        <a:effectRef idx="0">
          <a:scrgbClr r="0" g="0" b="0"/>
        </a:effectRef>
        <a:fontRef idx="minor"/>
      </dsp:style>
    </dsp:sp>
    <dsp:sp modelId="{C5C18730-ABC7-4554-BFC2-D65516BD4B67}">
      <dsp:nvSpPr>
        <dsp:cNvPr id="0" name=""/>
        <dsp:cNvSpPr/>
      </dsp:nvSpPr>
      <dsp:spPr>
        <a:xfrm>
          <a:off x="257884" y="1531262"/>
          <a:ext cx="3610385" cy="472320"/>
        </a:xfrm>
        <a:prstGeom prst="roundRect">
          <a:avLst/>
        </a:prstGeom>
        <a:solidFill>
          <a:schemeClr val="accent5">
            <a:hueOff val="-10661560"/>
            <a:satOff val="6060"/>
            <a:lumOff val="-50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6464" tIns="0" rIns="136464" bIns="0" numCol="1" spcCol="1270" anchor="ctr" anchorCtr="0">
          <a:noAutofit/>
        </a:bodyPr>
        <a:lstStyle/>
        <a:p>
          <a:pPr marL="0" lvl="0" indent="0" algn="l" defTabSz="533400">
            <a:lnSpc>
              <a:spcPct val="90000"/>
            </a:lnSpc>
            <a:spcBef>
              <a:spcPct val="0"/>
            </a:spcBef>
            <a:spcAft>
              <a:spcPct val="35000"/>
            </a:spcAft>
            <a:buNone/>
          </a:pPr>
          <a:r>
            <a:rPr lang="en-GB" sz="1200" kern="1200" dirty="0"/>
            <a:t>To maintain the brand standards</a:t>
          </a:r>
          <a:endParaRPr lang="en-US" sz="1200" kern="1200" dirty="0"/>
        </a:p>
      </dsp:txBody>
      <dsp:txXfrm>
        <a:off x="280941" y="1554319"/>
        <a:ext cx="3564271" cy="426206"/>
      </dsp:txXfrm>
    </dsp:sp>
    <dsp:sp modelId="{CC4344C9-7E2C-4BFB-B10A-0D239B44EC9A}">
      <dsp:nvSpPr>
        <dsp:cNvPr id="0" name=""/>
        <dsp:cNvSpPr/>
      </dsp:nvSpPr>
      <dsp:spPr>
        <a:xfrm>
          <a:off x="0" y="2493182"/>
          <a:ext cx="5157693" cy="403200"/>
        </a:xfrm>
        <a:prstGeom prst="rect">
          <a:avLst/>
        </a:prstGeom>
        <a:solidFill>
          <a:schemeClr val="lt1">
            <a:alpha val="90000"/>
            <a:hueOff val="0"/>
            <a:satOff val="0"/>
            <a:lumOff val="0"/>
            <a:alphaOff val="0"/>
          </a:schemeClr>
        </a:solidFill>
        <a:ln w="12700" cap="flat" cmpd="sng" algn="ctr">
          <a:solidFill>
            <a:schemeClr val="accent5">
              <a:hueOff val="-15992340"/>
              <a:satOff val="9089"/>
              <a:lumOff val="-7500"/>
              <a:alphaOff val="0"/>
            </a:schemeClr>
          </a:solidFill>
          <a:prstDash val="solid"/>
        </a:ln>
        <a:effectLst/>
      </dsp:spPr>
      <dsp:style>
        <a:lnRef idx="2">
          <a:scrgbClr r="0" g="0" b="0"/>
        </a:lnRef>
        <a:fillRef idx="1">
          <a:scrgbClr r="0" g="0" b="0"/>
        </a:fillRef>
        <a:effectRef idx="0">
          <a:scrgbClr r="0" g="0" b="0"/>
        </a:effectRef>
        <a:fontRef idx="minor"/>
      </dsp:style>
    </dsp:sp>
    <dsp:sp modelId="{4BAAE5BC-7287-46A1-ABEB-BA678703AD6E}">
      <dsp:nvSpPr>
        <dsp:cNvPr id="0" name=""/>
        <dsp:cNvSpPr/>
      </dsp:nvSpPr>
      <dsp:spPr>
        <a:xfrm>
          <a:off x="257884" y="2257022"/>
          <a:ext cx="3610385" cy="472320"/>
        </a:xfrm>
        <a:prstGeom prst="roundRect">
          <a:avLst/>
        </a:prstGeom>
        <a:solidFill>
          <a:schemeClr val="accent5">
            <a:hueOff val="-15992340"/>
            <a:satOff val="9089"/>
            <a:lumOff val="-75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6464" tIns="0" rIns="136464" bIns="0" numCol="1" spcCol="1270" anchor="ctr" anchorCtr="0">
          <a:noAutofit/>
        </a:bodyPr>
        <a:lstStyle/>
        <a:p>
          <a:pPr marL="0" lvl="0" indent="0" algn="l" defTabSz="533400">
            <a:lnSpc>
              <a:spcPct val="90000"/>
            </a:lnSpc>
            <a:spcBef>
              <a:spcPct val="0"/>
            </a:spcBef>
            <a:spcAft>
              <a:spcPct val="35000"/>
            </a:spcAft>
            <a:buNone/>
          </a:pPr>
          <a:r>
            <a:rPr lang="en-GB" sz="1200" kern="1200" dirty="0"/>
            <a:t>To ensure health and safety of clients</a:t>
          </a:r>
          <a:endParaRPr lang="en-US" sz="1200" kern="1200" dirty="0"/>
        </a:p>
      </dsp:txBody>
      <dsp:txXfrm>
        <a:off x="280941" y="2280079"/>
        <a:ext cx="3564271" cy="426206"/>
      </dsp:txXfrm>
    </dsp:sp>
    <dsp:sp modelId="{B9023E77-407E-4C6A-A340-471171530A1C}">
      <dsp:nvSpPr>
        <dsp:cNvPr id="0" name=""/>
        <dsp:cNvSpPr/>
      </dsp:nvSpPr>
      <dsp:spPr>
        <a:xfrm>
          <a:off x="0" y="3218942"/>
          <a:ext cx="5157693" cy="403200"/>
        </a:xfrm>
        <a:prstGeom prst="rect">
          <a:avLst/>
        </a:prstGeom>
        <a:solidFill>
          <a:schemeClr val="lt1">
            <a:alpha val="90000"/>
            <a:hueOff val="0"/>
            <a:satOff val="0"/>
            <a:lumOff val="0"/>
            <a:alphaOff val="0"/>
          </a:schemeClr>
        </a:solidFill>
        <a:ln w="12700" cap="flat" cmpd="sng" algn="ctr">
          <a:solidFill>
            <a:schemeClr val="accent5">
              <a:hueOff val="-21323121"/>
              <a:satOff val="12119"/>
              <a:lumOff val="-10000"/>
              <a:alphaOff val="0"/>
            </a:schemeClr>
          </a:solidFill>
          <a:prstDash val="solid"/>
        </a:ln>
        <a:effectLst/>
      </dsp:spPr>
      <dsp:style>
        <a:lnRef idx="2">
          <a:scrgbClr r="0" g="0" b="0"/>
        </a:lnRef>
        <a:fillRef idx="1">
          <a:scrgbClr r="0" g="0" b="0"/>
        </a:fillRef>
        <a:effectRef idx="0">
          <a:scrgbClr r="0" g="0" b="0"/>
        </a:effectRef>
        <a:fontRef idx="minor"/>
      </dsp:style>
    </dsp:sp>
    <dsp:sp modelId="{008E02B2-DD9D-4FC3-BE6B-72300BC869CC}">
      <dsp:nvSpPr>
        <dsp:cNvPr id="0" name=""/>
        <dsp:cNvSpPr/>
      </dsp:nvSpPr>
      <dsp:spPr>
        <a:xfrm>
          <a:off x="257884" y="2982782"/>
          <a:ext cx="3610385" cy="472320"/>
        </a:xfrm>
        <a:prstGeom prst="roundRect">
          <a:avLst/>
        </a:prstGeom>
        <a:solidFill>
          <a:schemeClr val="accent5">
            <a:hueOff val="-21323121"/>
            <a:satOff val="12119"/>
            <a:lumOff val="-100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6464" tIns="0" rIns="136464" bIns="0" numCol="1" spcCol="1270" anchor="ctr" anchorCtr="0">
          <a:noAutofit/>
        </a:bodyPr>
        <a:lstStyle/>
        <a:p>
          <a:pPr marL="0" lvl="0" indent="0" algn="l" defTabSz="533400">
            <a:lnSpc>
              <a:spcPct val="90000"/>
            </a:lnSpc>
            <a:spcBef>
              <a:spcPct val="0"/>
            </a:spcBef>
            <a:spcAft>
              <a:spcPct val="35000"/>
            </a:spcAft>
            <a:buNone/>
          </a:pPr>
          <a:r>
            <a:rPr lang="en-GB" sz="1200" kern="1200" dirty="0"/>
            <a:t>To promotes positive behaviour</a:t>
          </a:r>
          <a:endParaRPr lang="en-US" sz="1200" kern="1200" dirty="0"/>
        </a:p>
      </dsp:txBody>
      <dsp:txXfrm>
        <a:off x="280941" y="3005839"/>
        <a:ext cx="3564271"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3A361-69B3-4B73-8402-D89699CBAE91}">
      <dsp:nvSpPr>
        <dsp:cNvPr id="0" name=""/>
        <dsp:cNvSpPr/>
      </dsp:nvSpPr>
      <dsp:spPr>
        <a:xfrm>
          <a:off x="118182" y="462362"/>
          <a:ext cx="2826360" cy="88323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246"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t>Highly maintained cleanliness and hygiene of all areas.</a:t>
          </a:r>
          <a:endParaRPr lang="en-US" sz="1500" kern="1200" dirty="0"/>
        </a:p>
      </dsp:txBody>
      <dsp:txXfrm>
        <a:off x="118182" y="462362"/>
        <a:ext cx="2826360" cy="883237"/>
      </dsp:txXfrm>
    </dsp:sp>
    <dsp:sp modelId="{D9C54AC0-A7E5-48DA-AC6B-FFB6192AF256}">
      <dsp:nvSpPr>
        <dsp:cNvPr id="0" name=""/>
        <dsp:cNvSpPr/>
      </dsp:nvSpPr>
      <dsp:spPr>
        <a:xfrm>
          <a:off x="417" y="334783"/>
          <a:ext cx="618266" cy="927399"/>
        </a:xfrm>
        <a:prstGeom prst="rect">
          <a:avLst/>
        </a:prstGeom>
        <a:solidFill>
          <a:schemeClr val="dk1">
            <a:tint val="40000"/>
            <a:hueOff val="0"/>
            <a:satOff val="0"/>
            <a:lumOff val="0"/>
            <a:alphaOff val="0"/>
          </a:schemeClr>
        </a:solidFill>
        <a:ln w="6350" cap="flat" cmpd="sng" algn="ctr">
          <a:solidFill>
            <a:schemeClr val="dk1">
              <a:shade val="80000"/>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D9E5F2E6-C6CE-4FC6-86E9-46AAD68F98A9}">
      <dsp:nvSpPr>
        <dsp:cNvPr id="0" name=""/>
        <dsp:cNvSpPr/>
      </dsp:nvSpPr>
      <dsp:spPr>
        <a:xfrm>
          <a:off x="3251416" y="462362"/>
          <a:ext cx="2826360" cy="88323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246"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t>Properly organised furniture and other materials.</a:t>
          </a:r>
          <a:endParaRPr lang="en-US" sz="1500" kern="1200" dirty="0"/>
        </a:p>
      </dsp:txBody>
      <dsp:txXfrm>
        <a:off x="3251416" y="462362"/>
        <a:ext cx="2826360" cy="883237"/>
      </dsp:txXfrm>
    </dsp:sp>
    <dsp:sp modelId="{FA94A18D-4818-42D7-8099-F3BED0675985}">
      <dsp:nvSpPr>
        <dsp:cNvPr id="0" name=""/>
        <dsp:cNvSpPr/>
      </dsp:nvSpPr>
      <dsp:spPr>
        <a:xfrm>
          <a:off x="3133651" y="334783"/>
          <a:ext cx="618266" cy="927399"/>
        </a:xfrm>
        <a:prstGeom prst="rect">
          <a:avLst/>
        </a:prstGeom>
        <a:solidFill>
          <a:schemeClr val="dk1">
            <a:tint val="40000"/>
            <a:hueOff val="0"/>
            <a:satOff val="0"/>
            <a:lumOff val="0"/>
            <a:alphaOff val="0"/>
          </a:schemeClr>
        </a:solidFill>
        <a:ln w="6350" cap="flat" cmpd="sng" algn="ctr">
          <a:solidFill>
            <a:schemeClr val="dk1">
              <a:shade val="80000"/>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3C7A7752-6704-4A33-AFCB-569525FAE5CE}">
      <dsp:nvSpPr>
        <dsp:cNvPr id="0" name=""/>
        <dsp:cNvSpPr/>
      </dsp:nvSpPr>
      <dsp:spPr>
        <a:xfrm>
          <a:off x="118182" y="1574260"/>
          <a:ext cx="2826360" cy="88323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246"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t>Staff must be dressed  properly</a:t>
          </a:r>
          <a:endParaRPr lang="en-US" sz="1500" kern="1200" dirty="0"/>
        </a:p>
      </dsp:txBody>
      <dsp:txXfrm>
        <a:off x="118182" y="1574260"/>
        <a:ext cx="2826360" cy="883237"/>
      </dsp:txXfrm>
    </dsp:sp>
    <dsp:sp modelId="{47DFA1A9-C1E9-4070-8906-46D7F7E3E9E8}">
      <dsp:nvSpPr>
        <dsp:cNvPr id="0" name=""/>
        <dsp:cNvSpPr/>
      </dsp:nvSpPr>
      <dsp:spPr>
        <a:xfrm>
          <a:off x="417" y="1446681"/>
          <a:ext cx="618266" cy="927399"/>
        </a:xfrm>
        <a:prstGeom prst="rect">
          <a:avLst/>
        </a:prstGeom>
        <a:solidFill>
          <a:schemeClr val="dk1">
            <a:tint val="40000"/>
            <a:hueOff val="0"/>
            <a:satOff val="0"/>
            <a:lumOff val="0"/>
            <a:alphaOff val="0"/>
          </a:schemeClr>
        </a:solidFill>
        <a:ln w="6350" cap="flat" cmpd="sng" algn="ctr">
          <a:solidFill>
            <a:schemeClr val="dk1">
              <a:shade val="80000"/>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A2C21B21-35B1-467B-B9E1-9556F10B167C}">
      <dsp:nvSpPr>
        <dsp:cNvPr id="0" name=""/>
        <dsp:cNvSpPr/>
      </dsp:nvSpPr>
      <dsp:spPr>
        <a:xfrm>
          <a:off x="3251416" y="1574260"/>
          <a:ext cx="2826360" cy="88323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246"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t>Guests must be properly communicated and welcomed</a:t>
          </a:r>
          <a:endParaRPr lang="en-US" sz="1500" kern="1200" dirty="0"/>
        </a:p>
      </dsp:txBody>
      <dsp:txXfrm>
        <a:off x="3251416" y="1574260"/>
        <a:ext cx="2826360" cy="883237"/>
      </dsp:txXfrm>
    </dsp:sp>
    <dsp:sp modelId="{5ECBE37C-3284-48A1-A49E-6F2B0DC218F8}">
      <dsp:nvSpPr>
        <dsp:cNvPr id="0" name=""/>
        <dsp:cNvSpPr/>
      </dsp:nvSpPr>
      <dsp:spPr>
        <a:xfrm>
          <a:off x="3133651" y="1446681"/>
          <a:ext cx="618266" cy="927399"/>
        </a:xfrm>
        <a:prstGeom prst="rect">
          <a:avLst/>
        </a:prstGeom>
        <a:solidFill>
          <a:schemeClr val="dk1">
            <a:tint val="40000"/>
            <a:hueOff val="0"/>
            <a:satOff val="0"/>
            <a:lumOff val="0"/>
            <a:alphaOff val="0"/>
          </a:schemeClr>
        </a:solidFill>
        <a:ln w="6350" cap="flat" cmpd="sng" algn="ctr">
          <a:solidFill>
            <a:schemeClr val="dk1">
              <a:shade val="80000"/>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746E897-72E6-4B23-91FC-C794437EA985}">
      <dsp:nvSpPr>
        <dsp:cNvPr id="0" name=""/>
        <dsp:cNvSpPr/>
      </dsp:nvSpPr>
      <dsp:spPr>
        <a:xfrm>
          <a:off x="1684799" y="2686158"/>
          <a:ext cx="2826360" cy="88323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246"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t>The best quality service should be provided to guests.</a:t>
          </a:r>
          <a:endParaRPr lang="en-US" sz="1500" kern="1200" dirty="0"/>
        </a:p>
      </dsp:txBody>
      <dsp:txXfrm>
        <a:off x="1684799" y="2686158"/>
        <a:ext cx="2826360" cy="883237"/>
      </dsp:txXfrm>
    </dsp:sp>
    <dsp:sp modelId="{DD1F62F5-5269-435E-8D26-A264B7AB5264}">
      <dsp:nvSpPr>
        <dsp:cNvPr id="0" name=""/>
        <dsp:cNvSpPr/>
      </dsp:nvSpPr>
      <dsp:spPr>
        <a:xfrm>
          <a:off x="1567034" y="2558579"/>
          <a:ext cx="618266" cy="927399"/>
        </a:xfrm>
        <a:prstGeom prst="rect">
          <a:avLst/>
        </a:prstGeom>
        <a:solidFill>
          <a:schemeClr val="dk1">
            <a:tint val="40000"/>
            <a:hueOff val="0"/>
            <a:satOff val="0"/>
            <a:lumOff val="0"/>
            <a:alphaOff val="0"/>
          </a:schemeClr>
        </a:solidFill>
        <a:ln w="6350" cap="flat" cmpd="sng" algn="ctr">
          <a:solidFill>
            <a:schemeClr val="dk1">
              <a:shade val="80000"/>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33FD7-E8B3-4841-B401-A3A95EA26D74}">
      <dsp:nvSpPr>
        <dsp:cNvPr id="0" name=""/>
        <dsp:cNvSpPr/>
      </dsp:nvSpPr>
      <dsp:spPr>
        <a:xfrm>
          <a:off x="886278" y="830"/>
          <a:ext cx="1925335" cy="1155201"/>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While cleaning, individuals must wear proper PPE and use equipment.</a:t>
          </a:r>
          <a:endParaRPr lang="en-US" sz="1400" kern="1200" dirty="0"/>
        </a:p>
      </dsp:txBody>
      <dsp:txXfrm>
        <a:off x="886278" y="830"/>
        <a:ext cx="1925335" cy="1155201"/>
      </dsp:txXfrm>
    </dsp:sp>
    <dsp:sp modelId="{3EAD8178-8FFC-4B81-B4D6-ABECC08F5176}">
      <dsp:nvSpPr>
        <dsp:cNvPr id="0" name=""/>
        <dsp:cNvSpPr/>
      </dsp:nvSpPr>
      <dsp:spPr>
        <a:xfrm>
          <a:off x="3004147" y="830"/>
          <a:ext cx="1925335" cy="1155201"/>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Using appropriate portion of chemicals while cleaning mirrors, washrooms, windows and so on.</a:t>
          </a:r>
          <a:endParaRPr lang="en-US" sz="1400" kern="1200" dirty="0"/>
        </a:p>
      </dsp:txBody>
      <dsp:txXfrm>
        <a:off x="3004147" y="830"/>
        <a:ext cx="1925335" cy="1155201"/>
      </dsp:txXfrm>
    </dsp:sp>
    <dsp:sp modelId="{C186BE99-5ED4-4BE3-ABB3-015D4127384E}">
      <dsp:nvSpPr>
        <dsp:cNvPr id="0" name=""/>
        <dsp:cNvSpPr/>
      </dsp:nvSpPr>
      <dsp:spPr>
        <a:xfrm>
          <a:off x="886278" y="1348565"/>
          <a:ext cx="1925335" cy="1155201"/>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Making sure that cleaning areas have proper ventilation </a:t>
          </a:r>
          <a:endParaRPr lang="en-US" sz="1400" kern="1200" dirty="0"/>
        </a:p>
      </dsp:txBody>
      <dsp:txXfrm>
        <a:off x="886278" y="1348565"/>
        <a:ext cx="1925335" cy="1155201"/>
      </dsp:txXfrm>
    </dsp:sp>
    <dsp:sp modelId="{736075BF-6B9D-4B21-A11B-3CC7CB86642C}">
      <dsp:nvSpPr>
        <dsp:cNvPr id="0" name=""/>
        <dsp:cNvSpPr/>
      </dsp:nvSpPr>
      <dsp:spPr>
        <a:xfrm>
          <a:off x="3004147" y="1348565"/>
          <a:ext cx="1925335" cy="1155201"/>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Checking electric equipment very cautiously</a:t>
          </a:r>
          <a:endParaRPr lang="en-US" sz="1400" kern="1200" dirty="0"/>
        </a:p>
      </dsp:txBody>
      <dsp:txXfrm>
        <a:off x="3004147" y="1348565"/>
        <a:ext cx="1925335" cy="1155201"/>
      </dsp:txXfrm>
    </dsp:sp>
    <dsp:sp modelId="{0C5782CC-0BDD-4089-825A-36CC2694B0A3}">
      <dsp:nvSpPr>
        <dsp:cNvPr id="0" name=""/>
        <dsp:cNvSpPr/>
      </dsp:nvSpPr>
      <dsp:spPr>
        <a:xfrm>
          <a:off x="1945213" y="2696300"/>
          <a:ext cx="1925335" cy="1155201"/>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Maintaining fire safety and health safety procedures very strictly</a:t>
          </a:r>
          <a:endParaRPr lang="en-US" sz="1400" kern="1200" dirty="0"/>
        </a:p>
      </dsp:txBody>
      <dsp:txXfrm>
        <a:off x="1945213" y="2696300"/>
        <a:ext cx="1925335" cy="1155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77948-6E0C-4454-AB0C-1EEB4D295909}">
      <dsp:nvSpPr>
        <dsp:cNvPr id="0" name=""/>
        <dsp:cNvSpPr/>
      </dsp:nvSpPr>
      <dsp:spPr>
        <a:xfrm>
          <a:off x="-4285535" y="-657462"/>
          <a:ext cx="5105983" cy="5105983"/>
        </a:xfrm>
        <a:prstGeom prst="blockArc">
          <a:avLst>
            <a:gd name="adj1" fmla="val 18900000"/>
            <a:gd name="adj2" fmla="val 2700000"/>
            <a:gd name="adj3" fmla="val 423"/>
          </a:avLst>
        </a:pr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5BC2C81-0FC0-4155-8954-858E93889276}">
      <dsp:nvSpPr>
        <dsp:cNvPr id="0" name=""/>
        <dsp:cNvSpPr/>
      </dsp:nvSpPr>
      <dsp:spPr>
        <a:xfrm>
          <a:off x="359316" y="236865"/>
          <a:ext cx="5621453" cy="474034"/>
        </a:xfrm>
        <a:prstGeom prst="rect">
          <a:avLst/>
        </a:prstGeom>
        <a:solidFill>
          <a:schemeClr val="lt1">
            <a:hueOff val="0"/>
            <a:satOff val="0"/>
            <a:lumOff val="0"/>
            <a:alphaOff val="0"/>
          </a:schemeClr>
        </a:solidFill>
        <a:ln>
          <a:noFill/>
        </a:ln>
        <a:effectLst>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6265"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Identifying and fulfilling the basic needs of employees</a:t>
          </a:r>
          <a:endParaRPr lang="en-US" sz="1400" kern="1200" dirty="0"/>
        </a:p>
      </dsp:txBody>
      <dsp:txXfrm>
        <a:off x="359316" y="236865"/>
        <a:ext cx="5621453" cy="474034"/>
      </dsp:txXfrm>
    </dsp:sp>
    <dsp:sp modelId="{FEFF5A21-5DBC-42CE-9F73-95EBFBAAD380}">
      <dsp:nvSpPr>
        <dsp:cNvPr id="0" name=""/>
        <dsp:cNvSpPr/>
      </dsp:nvSpPr>
      <dsp:spPr>
        <a:xfrm>
          <a:off x="63045" y="177611"/>
          <a:ext cx="592542" cy="59254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A838C8DA-34DA-4AC9-8234-518DAF0A8CE5}">
      <dsp:nvSpPr>
        <dsp:cNvPr id="0" name=""/>
        <dsp:cNvSpPr/>
      </dsp:nvSpPr>
      <dsp:spPr>
        <a:xfrm>
          <a:off x="698995" y="947688"/>
          <a:ext cx="5281774" cy="474034"/>
        </a:xfrm>
        <a:prstGeom prst="rect">
          <a:avLst/>
        </a:prstGeom>
        <a:solidFill>
          <a:schemeClr val="lt1">
            <a:hueOff val="0"/>
            <a:satOff val="0"/>
            <a:lumOff val="0"/>
            <a:alphaOff val="0"/>
          </a:schemeClr>
        </a:solidFill>
        <a:ln>
          <a:noFill/>
        </a:ln>
        <a:effectLst>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6265"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Aiding employees in growing and understanding their value.</a:t>
          </a:r>
          <a:endParaRPr lang="en-US" sz="1400" kern="1200" dirty="0"/>
        </a:p>
      </dsp:txBody>
      <dsp:txXfrm>
        <a:off x="698995" y="947688"/>
        <a:ext cx="5281774" cy="474034"/>
      </dsp:txXfrm>
    </dsp:sp>
    <dsp:sp modelId="{3F054594-604A-445B-B4A8-50BF3ECE295D}">
      <dsp:nvSpPr>
        <dsp:cNvPr id="0" name=""/>
        <dsp:cNvSpPr/>
      </dsp:nvSpPr>
      <dsp:spPr>
        <a:xfrm>
          <a:off x="402724" y="888434"/>
          <a:ext cx="592542" cy="59254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F8FAB0C-EF2B-462F-87F4-FE7D25C583D6}">
      <dsp:nvSpPr>
        <dsp:cNvPr id="0" name=""/>
        <dsp:cNvSpPr/>
      </dsp:nvSpPr>
      <dsp:spPr>
        <a:xfrm>
          <a:off x="803249" y="1658512"/>
          <a:ext cx="5177520" cy="474034"/>
        </a:xfrm>
        <a:prstGeom prst="rect">
          <a:avLst/>
        </a:prstGeom>
        <a:solidFill>
          <a:schemeClr val="lt1">
            <a:hueOff val="0"/>
            <a:satOff val="0"/>
            <a:lumOff val="0"/>
            <a:alphaOff val="0"/>
          </a:schemeClr>
        </a:solidFill>
        <a:ln>
          <a:noFill/>
        </a:ln>
        <a:effectLst>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6265"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Aiding them in developing trust, feeling proud of themselves and understanding their importance.</a:t>
          </a:r>
          <a:endParaRPr lang="en-US" sz="1400" kern="1200" dirty="0"/>
        </a:p>
      </dsp:txBody>
      <dsp:txXfrm>
        <a:off x="803249" y="1658512"/>
        <a:ext cx="5177520" cy="474034"/>
      </dsp:txXfrm>
    </dsp:sp>
    <dsp:sp modelId="{1FE97249-73A5-484D-B8B3-07B85D59671F}">
      <dsp:nvSpPr>
        <dsp:cNvPr id="0" name=""/>
        <dsp:cNvSpPr/>
      </dsp:nvSpPr>
      <dsp:spPr>
        <a:xfrm>
          <a:off x="506978" y="1599258"/>
          <a:ext cx="592542" cy="59254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A1C2CC8-98BA-41B5-A699-938EE308D262}">
      <dsp:nvSpPr>
        <dsp:cNvPr id="0" name=""/>
        <dsp:cNvSpPr/>
      </dsp:nvSpPr>
      <dsp:spPr>
        <a:xfrm>
          <a:off x="698995" y="2369336"/>
          <a:ext cx="5281774" cy="474034"/>
        </a:xfrm>
        <a:prstGeom prst="rect">
          <a:avLst/>
        </a:prstGeom>
        <a:solidFill>
          <a:schemeClr val="lt1">
            <a:hueOff val="0"/>
            <a:satOff val="0"/>
            <a:lumOff val="0"/>
            <a:alphaOff val="0"/>
          </a:schemeClr>
        </a:solidFill>
        <a:ln>
          <a:noFill/>
        </a:ln>
        <a:effectLst>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6265"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Providing various challenging tasks to them</a:t>
          </a:r>
          <a:endParaRPr lang="en-US" sz="1400" kern="1200" dirty="0"/>
        </a:p>
      </dsp:txBody>
      <dsp:txXfrm>
        <a:off x="698995" y="2369336"/>
        <a:ext cx="5281774" cy="474034"/>
      </dsp:txXfrm>
    </dsp:sp>
    <dsp:sp modelId="{836D9595-65F8-4437-AA0A-70011BD19F3F}">
      <dsp:nvSpPr>
        <dsp:cNvPr id="0" name=""/>
        <dsp:cNvSpPr/>
      </dsp:nvSpPr>
      <dsp:spPr>
        <a:xfrm>
          <a:off x="402724" y="2310081"/>
          <a:ext cx="592542" cy="59254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D059450-40A5-4E42-8661-C1EF06F93D76}">
      <dsp:nvSpPr>
        <dsp:cNvPr id="0" name=""/>
        <dsp:cNvSpPr/>
      </dsp:nvSpPr>
      <dsp:spPr>
        <a:xfrm>
          <a:off x="359316" y="3080159"/>
          <a:ext cx="5621453" cy="474034"/>
        </a:xfrm>
        <a:prstGeom prst="rect">
          <a:avLst/>
        </a:prstGeom>
        <a:solidFill>
          <a:schemeClr val="lt1">
            <a:hueOff val="0"/>
            <a:satOff val="0"/>
            <a:lumOff val="0"/>
            <a:alphaOff val="0"/>
          </a:schemeClr>
        </a:solidFill>
        <a:ln>
          <a:noFill/>
        </a:ln>
        <a:effectLst>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6265"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Providing feedback and appreciating their contributions.</a:t>
          </a:r>
          <a:endParaRPr lang="en-US" sz="1400" kern="1200" dirty="0"/>
        </a:p>
      </dsp:txBody>
      <dsp:txXfrm>
        <a:off x="359316" y="3080159"/>
        <a:ext cx="5621453" cy="474034"/>
      </dsp:txXfrm>
    </dsp:sp>
    <dsp:sp modelId="{7F7178A5-CC69-437C-8251-6A9A2B23266A}">
      <dsp:nvSpPr>
        <dsp:cNvPr id="0" name=""/>
        <dsp:cNvSpPr/>
      </dsp:nvSpPr>
      <dsp:spPr>
        <a:xfrm>
          <a:off x="63045" y="3020905"/>
          <a:ext cx="592542" cy="59254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D1DEB-38B2-48F7-8E9D-4A645EA625E4}">
      <dsp:nvSpPr>
        <dsp:cNvPr id="0" name=""/>
        <dsp:cNvSpPr/>
      </dsp:nvSpPr>
      <dsp:spPr>
        <a:xfrm>
          <a:off x="282655" y="2736"/>
          <a:ext cx="2649898" cy="1589938"/>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Streamlining processes.</a:t>
          </a:r>
          <a:endParaRPr lang="en-US" sz="1600" kern="1200" dirty="0"/>
        </a:p>
      </dsp:txBody>
      <dsp:txXfrm>
        <a:off x="282655" y="2736"/>
        <a:ext cx="2649898" cy="1589938"/>
      </dsp:txXfrm>
    </dsp:sp>
    <dsp:sp modelId="{89ABC85D-DEDB-4D82-8405-0BE1C9FF2D65}">
      <dsp:nvSpPr>
        <dsp:cNvPr id="0" name=""/>
        <dsp:cNvSpPr/>
      </dsp:nvSpPr>
      <dsp:spPr>
        <a:xfrm>
          <a:off x="3197543" y="2736"/>
          <a:ext cx="2649898" cy="1589938"/>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Bringing timely change</a:t>
          </a:r>
          <a:endParaRPr lang="en-US" sz="1600" kern="1200" dirty="0"/>
        </a:p>
      </dsp:txBody>
      <dsp:txXfrm>
        <a:off x="3197543" y="2736"/>
        <a:ext cx="2649898" cy="1589938"/>
      </dsp:txXfrm>
    </dsp:sp>
    <dsp:sp modelId="{895A9946-FE49-444B-A55F-D5D338B20B10}">
      <dsp:nvSpPr>
        <dsp:cNvPr id="0" name=""/>
        <dsp:cNvSpPr/>
      </dsp:nvSpPr>
      <dsp:spPr>
        <a:xfrm>
          <a:off x="6112431" y="2736"/>
          <a:ext cx="2649898" cy="1589938"/>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Standardising cleanliness and hygiene protocols</a:t>
          </a:r>
          <a:endParaRPr lang="en-US" sz="1600" kern="1200" dirty="0"/>
        </a:p>
      </dsp:txBody>
      <dsp:txXfrm>
        <a:off x="6112431" y="2736"/>
        <a:ext cx="2649898" cy="1589938"/>
      </dsp:txXfrm>
    </dsp:sp>
    <dsp:sp modelId="{0B2862B3-FFDF-44E6-9433-B30F5CC2EE5D}">
      <dsp:nvSpPr>
        <dsp:cNvPr id="0" name=""/>
        <dsp:cNvSpPr/>
      </dsp:nvSpPr>
      <dsp:spPr>
        <a:xfrm>
          <a:off x="1740099" y="1857665"/>
          <a:ext cx="2649898" cy="1589938"/>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Investing in technology</a:t>
          </a:r>
          <a:endParaRPr lang="en-US" sz="1600" kern="1200" dirty="0"/>
        </a:p>
      </dsp:txBody>
      <dsp:txXfrm>
        <a:off x="1740099" y="1857665"/>
        <a:ext cx="2649898" cy="1589938"/>
      </dsp:txXfrm>
    </dsp:sp>
    <dsp:sp modelId="{30EA72CE-8F49-442C-9E38-3E904EF75909}">
      <dsp:nvSpPr>
        <dsp:cNvPr id="0" name=""/>
        <dsp:cNvSpPr/>
      </dsp:nvSpPr>
      <dsp:spPr>
        <a:xfrm>
          <a:off x="4654987" y="1857665"/>
          <a:ext cx="2649898" cy="1589938"/>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Recruiting, training and rewarding employees.</a:t>
          </a:r>
          <a:endParaRPr lang="en-US" sz="1600" kern="1200" dirty="0"/>
        </a:p>
      </dsp:txBody>
      <dsp:txXfrm>
        <a:off x="4654987" y="1857665"/>
        <a:ext cx="2649898" cy="15899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5D7B5-84E8-464A-8A09-CE1F72CE159A}" type="datetimeFigureOut">
              <a:rPr lang="en-US" smtClean="0"/>
              <a:t>10/9/2023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1AD21A-F94F-4EFE-8963-097F525B4017}" type="slidenum">
              <a:rPr lang="en-US" smtClean="0"/>
              <a:t>‹#›</a:t>
            </a:fld>
            <a:endParaRPr lang="en-US"/>
          </a:p>
        </p:txBody>
      </p:sp>
    </p:spTree>
    <p:extLst>
      <p:ext uri="{BB962C8B-B14F-4D97-AF65-F5344CB8AC3E}">
        <p14:creationId xmlns:p14="http://schemas.microsoft.com/office/powerpoint/2010/main" val="3478886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t>In the hotel industry, </a:t>
            </a:r>
            <a:r>
              <a:rPr lang="en-GB" sz="1200" dirty="0"/>
              <a:t>the housekeeping department is one of the significant segments of a hotel like Premier Inn. Premier Inn is one of the renowned hotel brands in the UK. The company was established by Whitbread in 1987 (Choi, 2021). The brand is known for its amazing services to customers. The presentation is basically designed to train the employees of the organisation regarding its housekeeping procedure. The presentation has demonstrated the importance of the housekeeping department in a hotel. Besides, the brand standards of Premier Inn have been discussed. The Housekeeping checklist has been also included. Apart from this, the presentation has also demonstrated health and safety procedure. And, an employee engagement model and how it can boost team performance have been discussed. Moreover, some industry practices have been demonstrated in the presentation.  </a:t>
            </a:r>
            <a:endParaRPr lang="en-US" sz="1200" dirty="0"/>
          </a:p>
          <a:p>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3</a:t>
            </a:fld>
            <a:endParaRPr lang="en-US"/>
          </a:p>
        </p:txBody>
      </p:sp>
    </p:spTree>
    <p:extLst>
      <p:ext uri="{BB962C8B-B14F-4D97-AF65-F5344CB8AC3E}">
        <p14:creationId xmlns:p14="http://schemas.microsoft.com/office/powerpoint/2010/main" val="898547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housekeeping department works for enhancing the satisfaction of guests. Besides, it also generates </a:t>
            </a:r>
            <a:r>
              <a:rPr lang="en-GB" sz="1200" dirty="0"/>
              <a:t>an appealing atmosphere for guests. Every brand has its specific standards and the housekeeping department tries to maintain the standards. Another crucial responsibility of the department is to maintain the health and safety of clients. Moreover, the department also promotes pragmatic behaviour </a:t>
            </a:r>
            <a:r>
              <a:rPr lang="en-US" sz="1200" dirty="0"/>
              <a:t>(</a:t>
            </a:r>
            <a:r>
              <a:rPr lang="en-GB" dirty="0"/>
              <a:t>Bridger, 2018</a:t>
            </a:r>
            <a:r>
              <a:rPr lang="en-US" sz="1200" dirty="0"/>
              <a:t>)</a:t>
            </a:r>
            <a:r>
              <a:rPr lang="en-GB" sz="1200" dirty="0"/>
              <a:t>. </a:t>
            </a:r>
            <a:endParaRPr lang="en-US" dirty="0"/>
          </a:p>
          <a:p>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4</a:t>
            </a:fld>
            <a:endParaRPr lang="en-US"/>
          </a:p>
        </p:txBody>
      </p:sp>
    </p:spTree>
    <p:extLst>
      <p:ext uri="{BB962C8B-B14F-4D97-AF65-F5344CB8AC3E}">
        <p14:creationId xmlns:p14="http://schemas.microsoft.com/office/powerpoint/2010/main" val="3528283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Premier Inn is a highly reputed hotel brand in the United Kingdom. It has several specific brand standards regarding its services. All regions of the hotel including rooms, living rooms, bathrooms and so on must be properly clean and organised. The organisation also maintain a strict hygiene protocol. The furniture and other materials should be properly organised. And, the staff must be dressed properly which is also very important for the hotel’s reputation. Employees should communicate and welcome guests properly. Moreover, employees should provide the best quality services to the guests </a:t>
            </a:r>
            <a:r>
              <a:rPr lang="en-GB" sz="1200" dirty="0"/>
              <a:t>(</a:t>
            </a:r>
            <a:r>
              <a:rPr lang="en-GB" dirty="0"/>
              <a:t>Cottrell, 2019</a:t>
            </a:r>
            <a:r>
              <a:rPr lang="en-GB" sz="1200" dirty="0"/>
              <a:t>)</a:t>
            </a:r>
            <a:r>
              <a:rPr lang="en-GB" dirty="0"/>
              <a:t>.</a:t>
            </a:r>
          </a:p>
          <a:p>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5</a:t>
            </a:fld>
            <a:endParaRPr lang="en-US"/>
          </a:p>
        </p:txBody>
      </p:sp>
    </p:spTree>
    <p:extLst>
      <p:ext uri="{BB962C8B-B14F-4D97-AF65-F5344CB8AC3E}">
        <p14:creationId xmlns:p14="http://schemas.microsoft.com/office/powerpoint/2010/main" val="2415295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According to the brand standards, a housekeeping checklist has been prepared. </a:t>
            </a:r>
            <a:r>
              <a:rPr lang="en-GB" sz="1200" kern="1200" dirty="0">
                <a:solidFill>
                  <a:schemeClr val="tx1"/>
                </a:solidFill>
                <a:effectLst/>
                <a:latin typeface="+mn-lt"/>
                <a:ea typeface="+mn-ea"/>
                <a:cs typeface="+mn-cs"/>
              </a:rPr>
              <a:t>. The cleaning activities have been categorised into three sections such as general, room maintenance and external cleaning. Apart from this, there have been included three shifts including morning shift, evening shift and night shift. The organisation should hire one hundred and fifty employees for each shift to conduct every task properly (Mun, 2023). The company would also use the employee details table in order to allocate shift and tasks to all employees systematically.</a:t>
            </a:r>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6</a:t>
            </a:fld>
            <a:endParaRPr lang="en-US"/>
          </a:p>
        </p:txBody>
      </p:sp>
    </p:spTree>
    <p:extLst>
      <p:ext uri="{BB962C8B-B14F-4D97-AF65-F5344CB8AC3E}">
        <p14:creationId xmlns:p14="http://schemas.microsoft.com/office/powerpoint/2010/main" val="4176513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company should ensure health and safety of the employees. The employees must wear proper PPE and use equipment while cleaning rooms, and other areas. The organisation should make aware employees about appropriate utilisation of </a:t>
            </a:r>
            <a:r>
              <a:rPr lang="en-GB" sz="1200" dirty="0"/>
              <a:t>chemicals while cleaning mirrors, washrooms, windows and so on. It is also needed to be ensured that cleaning areas have proper ventilation. The electronic equipment and line should be appropriately checked </a:t>
            </a:r>
            <a:r>
              <a:rPr lang="en-US" sz="1200" dirty="0"/>
              <a:t>(Kang, 2022)</a:t>
            </a:r>
            <a:r>
              <a:rPr lang="en-GB" sz="1200" dirty="0"/>
              <a:t>. Moreover, fire safety and health safety procedures should be properly maintained.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7</a:t>
            </a:fld>
            <a:endParaRPr lang="en-US"/>
          </a:p>
        </p:txBody>
      </p:sp>
    </p:spTree>
    <p:extLst>
      <p:ext uri="{BB962C8B-B14F-4D97-AF65-F5344CB8AC3E}">
        <p14:creationId xmlns:p14="http://schemas.microsoft.com/office/powerpoint/2010/main" val="3711842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Premier Inn can use </a:t>
            </a:r>
            <a:r>
              <a:rPr lang="en-GB" sz="1200" dirty="0"/>
              <a:t>the Gallup employee engagement model to motivate employees and improve the overall team performance. The model indicates the employee engagement as the collaboration and eagerness of individuals in their jobs as well as workplaces (</a:t>
            </a:r>
            <a:r>
              <a:rPr lang="en-US" dirty="0"/>
              <a:t>Gallup, 2021)</a:t>
            </a:r>
            <a:r>
              <a:rPr lang="en-GB" sz="1200" dirty="0"/>
              <a:t>. This model aids leaders in finding the opinions and positions of employees and how they are engaged with their work through survey. It is mostly known as “ the </a:t>
            </a:r>
            <a:r>
              <a:rPr lang="en-GB" sz="1200" i="1" dirty="0"/>
              <a:t>G</a:t>
            </a:r>
            <a:r>
              <a:rPr lang="en-US" sz="1200" i="1" dirty="0" err="1"/>
              <a:t>allup</a:t>
            </a:r>
            <a:r>
              <a:rPr lang="en-US" sz="1200" i="1" dirty="0"/>
              <a:t> Q12 Employee Engagement Survey” </a:t>
            </a:r>
            <a:r>
              <a:rPr lang="en-GB" sz="1200" dirty="0"/>
              <a:t>(</a:t>
            </a:r>
            <a:r>
              <a:rPr lang="en-GB" sz="1200" dirty="0" err="1"/>
              <a:t>Nikolskaya</a:t>
            </a:r>
            <a:r>
              <a:rPr lang="en-GB" sz="1200" dirty="0"/>
              <a:t>, 2019)</a:t>
            </a:r>
            <a:r>
              <a:rPr lang="en-US" sz="1200" i="1" dirty="0"/>
              <a:t>. </a:t>
            </a:r>
            <a:r>
              <a:rPr lang="en-US" sz="1200" i="0" dirty="0"/>
              <a:t>The model has four phases including basic, individual, teamwork and growth but they are not related.</a:t>
            </a:r>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8</a:t>
            </a:fld>
            <a:endParaRPr lang="en-US"/>
          </a:p>
        </p:txBody>
      </p:sp>
    </p:spTree>
    <p:extLst>
      <p:ext uri="{BB962C8B-B14F-4D97-AF65-F5344CB8AC3E}">
        <p14:creationId xmlns:p14="http://schemas.microsoft.com/office/powerpoint/2010/main" val="1681794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organisation should identify the basic needs of employees and fulfilling them in order to ensure that the employees do not feel value and respect in the organisation. Besides, the organisation should support them to grow and understand the value. If employees trust the organisation, feel proud of themselves and understand their importance in the organisation, they will work better and their productivity and effectiveness will also be increased. </a:t>
            </a:r>
            <a:r>
              <a:rPr lang="en-GB" b="0" dirty="0"/>
              <a:t>However, the organisation should provide various challenging tasks to employees in order to help them in growing. Moreover, the organisation should provide feedback and appreciate their contribution in order to improve their individual performance (</a:t>
            </a:r>
            <a:r>
              <a:rPr lang="en-GB" dirty="0"/>
              <a:t>Leiter, 2010</a:t>
            </a:r>
            <a:r>
              <a:rPr lang="en-US" sz="1200" dirty="0"/>
              <a:t>)</a:t>
            </a:r>
            <a:r>
              <a:rPr lang="en-GB" b="0" dirty="0"/>
              <a:t>.</a:t>
            </a:r>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9</a:t>
            </a:fld>
            <a:endParaRPr lang="en-US"/>
          </a:p>
        </p:txBody>
      </p:sp>
    </p:spTree>
    <p:extLst>
      <p:ext uri="{BB962C8B-B14F-4D97-AF65-F5344CB8AC3E}">
        <p14:creationId xmlns:p14="http://schemas.microsoft.com/office/powerpoint/2010/main" val="864412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To improve the overall performance of the housekeeping department of Premier Inn, the organisation needs to establish and pursue obtainable goals. The tasks and roles of employees should be properly stated. </a:t>
            </a:r>
            <a:r>
              <a:rPr lang="en-GB" sz="1200" dirty="0"/>
              <a:t>To ensure diversity and inclusion in the team is also important to improve team performance. According the Gallup model, a team performs better when the members of the team identify their strengths. To facilitate effective internal communication is also crucial to improve team performance. Moreover, the organisation should provide feedback in order to ensure continuous improvement </a:t>
            </a:r>
            <a:r>
              <a:rPr lang="en-US" sz="1200" dirty="0"/>
              <a:t>(</a:t>
            </a:r>
            <a:r>
              <a:rPr lang="en-GB" dirty="0"/>
              <a:t>Mullins, 2013</a:t>
            </a:r>
            <a:r>
              <a:rPr lang="en-US" sz="1200" dirty="0"/>
              <a:t>).</a:t>
            </a:r>
          </a:p>
        </p:txBody>
      </p:sp>
      <p:sp>
        <p:nvSpPr>
          <p:cNvPr id="4" name="Slide Number Placeholder 3"/>
          <p:cNvSpPr>
            <a:spLocks noGrp="1"/>
          </p:cNvSpPr>
          <p:nvPr>
            <p:ph type="sldNum" sz="quarter" idx="5"/>
          </p:nvPr>
        </p:nvSpPr>
        <p:spPr/>
        <p:txBody>
          <a:bodyPr/>
          <a:lstStyle/>
          <a:p>
            <a:fld id="{4B1AD21A-F94F-4EFE-8963-097F525B4017}" type="slidenum">
              <a:rPr lang="en-US" smtClean="0"/>
              <a:t>10</a:t>
            </a:fld>
            <a:endParaRPr lang="en-US"/>
          </a:p>
        </p:txBody>
      </p:sp>
    </p:spTree>
    <p:extLst>
      <p:ext uri="{BB962C8B-B14F-4D97-AF65-F5344CB8AC3E}">
        <p14:creationId xmlns:p14="http://schemas.microsoft.com/office/powerpoint/2010/main" val="2990957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Several popular brands like Hilton, Holiday Inn and so on streamline their housekeeping processes, bring timely change in the processes, and standardise various protocols. Besides, they invest a vast amount in technology to improve efficiency. Moreover, they recruit employees, train them and reward them (Zhang, 2019). </a:t>
            </a:r>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11</a:t>
            </a:fld>
            <a:endParaRPr lang="en-US"/>
          </a:p>
        </p:txBody>
      </p:sp>
    </p:spTree>
    <p:extLst>
      <p:ext uri="{BB962C8B-B14F-4D97-AF65-F5344CB8AC3E}">
        <p14:creationId xmlns:p14="http://schemas.microsoft.com/office/powerpoint/2010/main" val="1659591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Overall, the housekeeping department is one of the most crucial operational segments in the hotel industry and Premier Inn is one of the renowned brands in the UK. Recently, it needs to improve its housekeeping department to satisfy employees. The company has several brand standards and a housekeeping checklist has been prepared based on its brand standards. Besides, health and safety procedures have been also designed for employees that need to be maintained. However, the organisation can use Gallup employee engagement model in order to improve team performance. Moreover, several popular brands like Hilton, Holiday Inn and so on invest in technology, streamline their housekeeping processes and so on to improve efficiency and effectiveness. </a:t>
            </a:r>
            <a:endParaRPr lang="en-US" sz="1200" dirty="0"/>
          </a:p>
          <a:p>
            <a:endParaRPr lang="en-US" dirty="0"/>
          </a:p>
        </p:txBody>
      </p:sp>
      <p:sp>
        <p:nvSpPr>
          <p:cNvPr id="4" name="Slide Number Placeholder 3"/>
          <p:cNvSpPr>
            <a:spLocks noGrp="1"/>
          </p:cNvSpPr>
          <p:nvPr>
            <p:ph type="sldNum" sz="quarter" idx="5"/>
          </p:nvPr>
        </p:nvSpPr>
        <p:spPr/>
        <p:txBody>
          <a:bodyPr/>
          <a:lstStyle/>
          <a:p>
            <a:fld id="{4B1AD21A-F94F-4EFE-8963-097F525B4017}" type="slidenum">
              <a:rPr lang="en-US" smtClean="0"/>
              <a:t>12</a:t>
            </a:fld>
            <a:endParaRPr lang="en-US"/>
          </a:p>
        </p:txBody>
      </p:sp>
    </p:spTree>
    <p:extLst>
      <p:ext uri="{BB962C8B-B14F-4D97-AF65-F5344CB8AC3E}">
        <p14:creationId xmlns:p14="http://schemas.microsoft.com/office/powerpoint/2010/main" val="396638137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6310B2-88F7-42EC-8A72-D275C3D1327F}" type="datetime1">
              <a:rPr lang="en-US" smtClean="0"/>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BCDC2-AE4F-4622-95D7-652B32AE31A5}" type="datetime1">
              <a:rPr lang="en-US" smtClean="0"/>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9578F36F-D2A0-47D3-B9DE-A69F4F622078}" type="datetime1">
              <a:rPr lang="en-US" smtClean="0"/>
              <a:t>10/9/2023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B8E823-E057-445A-BE20-02E495FA3EFF}" type="datetime1">
              <a:rPr lang="en-US" smtClean="0"/>
              <a:t>10/9/2023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E9D257-4B29-46AC-B99A-D908CF9DA339}" type="datetime1">
              <a:rPr lang="en-US" smtClean="0"/>
              <a:t>10/9/2023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580AB2-C4F8-4F62-B8E1-744F3BF85E03}" type="datetime1">
              <a:rPr lang="en-US" smtClean="0"/>
              <a:t>10/9/2023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BE022-CD30-46DD-8803-959C484629B9}" type="datetime1">
              <a:rPr lang="en-US" smtClean="0"/>
              <a:t>10/9/2023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2B34A7-EBE7-4687-B201-3AB88DD92886}" type="datetime1">
              <a:rPr lang="en-US" smtClean="0"/>
              <a:t>10/9/2023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AB28B09-33C1-4B8F-A3D9-3F1D717F0000}" type="datetime1">
              <a:rPr lang="en-US" smtClean="0"/>
              <a:t>10/9/2023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A32CD4-9B1F-44E5-9E69-76AAD9C8CC1D}" type="datetime1">
              <a:rPr lang="en-US" smtClean="0"/>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54384F-A6C7-44B9-A2A6-348A64894990}" type="datetime1">
              <a:rPr lang="en-US" smtClean="0"/>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AC01F3F6-95C9-4809-810A-5C467BEDFC68}" type="datetime1">
              <a:rPr lang="en-US" smtClean="0"/>
              <a:t>10/9/2023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jp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22792-0386-4A83-BCE0-621CCA609AEC}"/>
              </a:ext>
            </a:extLst>
          </p:cNvPr>
          <p:cNvSpPr>
            <a:spLocks noGrp="1"/>
          </p:cNvSpPr>
          <p:nvPr>
            <p:ph type="ctrTitle"/>
          </p:nvPr>
        </p:nvSpPr>
        <p:spPr/>
        <p:txBody>
          <a:bodyPr/>
          <a:lstStyle/>
          <a:p>
            <a:r>
              <a:rPr lang="en-US" sz="7200" b="1" dirty="0"/>
              <a:t>Operating Hotel Facilities </a:t>
            </a:r>
            <a:r>
              <a:rPr lang="en-US" dirty="0"/>
              <a:t>	</a:t>
            </a:r>
          </a:p>
        </p:txBody>
      </p:sp>
      <p:sp>
        <p:nvSpPr>
          <p:cNvPr id="3" name="Subtitle 2">
            <a:extLst>
              <a:ext uri="{FF2B5EF4-FFF2-40B4-BE49-F238E27FC236}">
                <a16:creationId xmlns:a16="http://schemas.microsoft.com/office/drawing/2014/main" id="{B401DCAC-3E3A-4EDB-98A1-8C33A6A5E66C}"/>
              </a:ext>
            </a:extLst>
          </p:cNvPr>
          <p:cNvSpPr>
            <a:spLocks noGrp="1"/>
          </p:cNvSpPr>
          <p:nvPr>
            <p:ph type="subTitle" idx="1"/>
          </p:nvPr>
        </p:nvSpPr>
        <p:spPr/>
        <p:txBody>
          <a:bodyPr/>
          <a:lstStyle/>
          <a:p>
            <a:r>
              <a:rPr lang="en-GB" dirty="0"/>
              <a:t>Premier Inn</a:t>
            </a:r>
            <a:endParaRPr lang="en-US" dirty="0"/>
          </a:p>
        </p:txBody>
      </p:sp>
      <p:sp>
        <p:nvSpPr>
          <p:cNvPr id="4" name="Slide Number Placeholder 3">
            <a:extLst>
              <a:ext uri="{FF2B5EF4-FFF2-40B4-BE49-F238E27FC236}">
                <a16:creationId xmlns:a16="http://schemas.microsoft.com/office/drawing/2014/main" id="{701ED06F-E2B6-4963-9CCD-05853F471F63}"/>
              </a:ext>
            </a:extLst>
          </p:cNvPr>
          <p:cNvSpPr>
            <a:spLocks noGrp="1"/>
          </p:cNvSpPr>
          <p:nvPr>
            <p:ph type="sldNum" sz="quarter" idx="12"/>
          </p:nvPr>
        </p:nvSpPr>
        <p:spPr/>
        <p:txBody>
          <a:bodyPr/>
          <a:lstStyle/>
          <a:p>
            <a:fld id="{4FAB73BC-B049-4115-A692-8D63A059BFB8}" type="slidenum">
              <a:rPr lang="en-US" smtClean="0"/>
              <a:pPr/>
              <a:t>1</a:t>
            </a:fld>
            <a:endParaRPr lang="en-US" dirty="0"/>
          </a:p>
        </p:txBody>
      </p:sp>
    </p:spTree>
    <p:extLst>
      <p:ext uri="{BB962C8B-B14F-4D97-AF65-F5344CB8AC3E}">
        <p14:creationId xmlns:p14="http://schemas.microsoft.com/office/powerpoint/2010/main" val="2259531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6310-380B-4F19-A00F-A767E758DE6A}"/>
              </a:ext>
            </a:extLst>
          </p:cNvPr>
          <p:cNvSpPr>
            <a:spLocks noGrp="1"/>
          </p:cNvSpPr>
          <p:nvPr>
            <p:ph type="title"/>
          </p:nvPr>
        </p:nvSpPr>
        <p:spPr/>
        <p:txBody>
          <a:bodyPr/>
          <a:lstStyle/>
          <a:p>
            <a:r>
              <a:rPr lang="en-GB" dirty="0"/>
              <a:t>Table of contents</a:t>
            </a:r>
            <a:endParaRPr lang="en-US" dirty="0"/>
          </a:p>
        </p:txBody>
      </p:sp>
      <p:sp>
        <p:nvSpPr>
          <p:cNvPr id="3" name="Content Placeholder 2">
            <a:extLst>
              <a:ext uri="{FF2B5EF4-FFF2-40B4-BE49-F238E27FC236}">
                <a16:creationId xmlns:a16="http://schemas.microsoft.com/office/drawing/2014/main" id="{74571446-FA47-4987-8FF4-815D4269C892}"/>
              </a:ext>
            </a:extLst>
          </p:cNvPr>
          <p:cNvSpPr>
            <a:spLocks noGrp="1"/>
          </p:cNvSpPr>
          <p:nvPr>
            <p:ph idx="1"/>
          </p:nvPr>
        </p:nvSpPr>
        <p:spPr>
          <a:xfrm>
            <a:off x="1063752" y="1904591"/>
            <a:ext cx="10058400" cy="4050792"/>
          </a:xfrm>
        </p:spPr>
        <p:txBody>
          <a:bodyPr>
            <a:normAutofit/>
          </a:bodyPr>
          <a:lstStyle/>
          <a:p>
            <a:pPr algn="just">
              <a:buFont typeface="Wingdings" panose="05000000000000000000" pitchFamily="2" charset="2"/>
              <a:buChar char="q"/>
            </a:pPr>
            <a:r>
              <a:rPr lang="en-GB" sz="1600" dirty="0"/>
              <a:t>Introduction</a:t>
            </a:r>
          </a:p>
          <a:p>
            <a:pPr algn="just">
              <a:buFont typeface="Wingdings" panose="05000000000000000000" pitchFamily="2" charset="2"/>
              <a:buChar char="q"/>
            </a:pPr>
            <a:r>
              <a:rPr lang="en-GB" sz="1600" dirty="0"/>
              <a:t>The importance of housekeeping department</a:t>
            </a:r>
          </a:p>
          <a:p>
            <a:pPr algn="just">
              <a:buFont typeface="Wingdings" panose="05000000000000000000" pitchFamily="2" charset="2"/>
              <a:buChar char="q"/>
            </a:pPr>
            <a:r>
              <a:rPr lang="en-GB" sz="1600" dirty="0"/>
              <a:t>Brand standards</a:t>
            </a:r>
          </a:p>
          <a:p>
            <a:pPr algn="just">
              <a:buFont typeface="Wingdings" panose="05000000000000000000" pitchFamily="2" charset="2"/>
              <a:buChar char="q"/>
            </a:pPr>
            <a:r>
              <a:rPr lang="en-GB" sz="1600" dirty="0"/>
              <a:t>The Housekeeping checklist</a:t>
            </a:r>
          </a:p>
          <a:p>
            <a:pPr algn="just">
              <a:buFont typeface="Wingdings" panose="05000000000000000000" pitchFamily="2" charset="2"/>
              <a:buChar char="q"/>
            </a:pPr>
            <a:r>
              <a:rPr lang="en-GB" sz="1600" dirty="0"/>
              <a:t>Health and safety procedure</a:t>
            </a:r>
          </a:p>
          <a:p>
            <a:pPr algn="just">
              <a:buFont typeface="Wingdings" panose="05000000000000000000" pitchFamily="2" charset="2"/>
              <a:buChar char="q"/>
            </a:pPr>
            <a:r>
              <a:rPr lang="en-GB" sz="1600" dirty="0"/>
              <a:t>Employee engagement model</a:t>
            </a:r>
          </a:p>
          <a:p>
            <a:pPr algn="just">
              <a:buFont typeface="Wingdings" panose="05000000000000000000" pitchFamily="2" charset="2"/>
              <a:buChar char="q"/>
            </a:pPr>
            <a:r>
              <a:rPr lang="en-GB" sz="1600" dirty="0"/>
              <a:t>Employee engagement model</a:t>
            </a:r>
          </a:p>
          <a:p>
            <a:pPr algn="just">
              <a:buFont typeface="Wingdings" panose="05000000000000000000" pitchFamily="2" charset="2"/>
              <a:buChar char="q"/>
            </a:pPr>
            <a:r>
              <a:rPr lang="en-GB" sz="1600" dirty="0"/>
              <a:t>Employee engagement model</a:t>
            </a:r>
          </a:p>
          <a:p>
            <a:pPr algn="just">
              <a:buFont typeface="Wingdings" panose="05000000000000000000" pitchFamily="2" charset="2"/>
              <a:buChar char="q"/>
            </a:pPr>
            <a:r>
              <a:rPr lang="en-GB" sz="1600" dirty="0"/>
              <a:t>Best Industry practices</a:t>
            </a:r>
          </a:p>
          <a:p>
            <a:pPr algn="just">
              <a:buFont typeface="Wingdings" panose="05000000000000000000" pitchFamily="2" charset="2"/>
              <a:buChar char="q"/>
            </a:pPr>
            <a:r>
              <a:rPr lang="en-GB" sz="1600" dirty="0"/>
              <a:t>Conclusion</a:t>
            </a:r>
          </a:p>
          <a:p>
            <a:pPr algn="just">
              <a:buFont typeface="Wingdings" panose="05000000000000000000" pitchFamily="2" charset="2"/>
              <a:buChar char="q"/>
            </a:pPr>
            <a:r>
              <a:rPr lang="en-GB" sz="1600" dirty="0"/>
              <a:t>References</a:t>
            </a:r>
          </a:p>
          <a:p>
            <a:pPr algn="just">
              <a:buFont typeface="Wingdings" panose="05000000000000000000" pitchFamily="2" charset="2"/>
              <a:buChar char="q"/>
            </a:pPr>
            <a:endParaRPr lang="en-GB" sz="1600" dirty="0"/>
          </a:p>
        </p:txBody>
      </p:sp>
      <p:sp>
        <p:nvSpPr>
          <p:cNvPr id="4" name="Slide Number Placeholder 3">
            <a:extLst>
              <a:ext uri="{FF2B5EF4-FFF2-40B4-BE49-F238E27FC236}">
                <a16:creationId xmlns:a16="http://schemas.microsoft.com/office/drawing/2014/main" id="{63EE78C2-5148-483E-A1BC-CE1E4382E379}"/>
              </a:ext>
            </a:extLst>
          </p:cNvPr>
          <p:cNvSpPr>
            <a:spLocks noGrp="1"/>
          </p:cNvSpPr>
          <p:nvPr>
            <p:ph type="sldNum" sz="quarter" idx="12"/>
          </p:nvPr>
        </p:nvSpPr>
        <p:spPr/>
        <p:txBody>
          <a:bodyPr/>
          <a:lstStyle/>
          <a:p>
            <a:fld id="{4FAB73BC-B049-4115-A692-8D63A059BFB8}" type="slidenum">
              <a:rPr lang="en-US" smtClean="0"/>
              <a:t>2</a:t>
            </a:fld>
            <a:endParaRPr lang="en-US" dirty="0"/>
          </a:p>
        </p:txBody>
      </p:sp>
    </p:spTree>
    <p:extLst>
      <p:ext uri="{BB962C8B-B14F-4D97-AF65-F5344CB8AC3E}">
        <p14:creationId xmlns:p14="http://schemas.microsoft.com/office/powerpoint/2010/main" val="2293265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177B9-34D3-4BB3-B3D4-C7C7C0E8A957}"/>
              </a:ext>
            </a:extLst>
          </p:cNvPr>
          <p:cNvSpPr>
            <a:spLocks noGrp="1"/>
          </p:cNvSpPr>
          <p:nvPr>
            <p:ph type="title"/>
          </p:nvPr>
        </p:nvSpPr>
        <p:spPr/>
        <p:txBody>
          <a:bodyPr/>
          <a:lstStyle/>
          <a:p>
            <a:r>
              <a:rPr lang="en-GB" dirty="0"/>
              <a:t>Introduction</a:t>
            </a:r>
            <a:endParaRPr lang="en-US" dirty="0"/>
          </a:p>
        </p:txBody>
      </p:sp>
      <p:pic>
        <p:nvPicPr>
          <p:cNvPr id="6" name="Content Placeholder 5">
            <a:extLst>
              <a:ext uri="{FF2B5EF4-FFF2-40B4-BE49-F238E27FC236}">
                <a16:creationId xmlns:a16="http://schemas.microsoft.com/office/drawing/2014/main" id="{8DC61542-04E6-4C89-B225-939140485059}"/>
              </a:ext>
            </a:extLst>
          </p:cNvPr>
          <p:cNvPicPr>
            <a:picLocks noGrp="1" noChangeAspect="1"/>
          </p:cNvPicPr>
          <p:nvPr>
            <p:ph idx="1"/>
          </p:nvPr>
        </p:nvPicPr>
        <p:blipFill>
          <a:blip r:embed="rId3"/>
          <a:stretch>
            <a:fillRect/>
          </a:stretch>
        </p:blipFill>
        <p:spPr>
          <a:xfrm>
            <a:off x="994028" y="2187387"/>
            <a:ext cx="4068882" cy="2690170"/>
          </a:xfrm>
        </p:spPr>
      </p:pic>
      <p:sp>
        <p:nvSpPr>
          <p:cNvPr id="4" name="Slide Number Placeholder 3">
            <a:extLst>
              <a:ext uri="{FF2B5EF4-FFF2-40B4-BE49-F238E27FC236}">
                <a16:creationId xmlns:a16="http://schemas.microsoft.com/office/drawing/2014/main" id="{643172F7-FBF8-40A6-820D-200ADEBDE15C}"/>
              </a:ext>
            </a:extLst>
          </p:cNvPr>
          <p:cNvSpPr>
            <a:spLocks noGrp="1"/>
          </p:cNvSpPr>
          <p:nvPr>
            <p:ph type="sldNum" sz="quarter" idx="12"/>
          </p:nvPr>
        </p:nvSpPr>
        <p:spPr/>
        <p:txBody>
          <a:bodyPr/>
          <a:lstStyle/>
          <a:p>
            <a:fld id="{4FAB73BC-B049-4115-A692-8D63A059BFB8}" type="slidenum">
              <a:rPr lang="en-US" smtClean="0"/>
              <a:t>3</a:t>
            </a:fld>
            <a:endParaRPr lang="en-US" dirty="0"/>
          </a:p>
        </p:txBody>
      </p:sp>
      <p:sp>
        <p:nvSpPr>
          <p:cNvPr id="7" name="TextBox 6">
            <a:extLst>
              <a:ext uri="{FF2B5EF4-FFF2-40B4-BE49-F238E27FC236}">
                <a16:creationId xmlns:a16="http://schemas.microsoft.com/office/drawing/2014/main" id="{0F083575-3574-48D6-B5A5-3DB7FE9C191D}"/>
              </a:ext>
            </a:extLst>
          </p:cNvPr>
          <p:cNvSpPr txBox="1"/>
          <p:nvPr/>
        </p:nvSpPr>
        <p:spPr>
          <a:xfrm>
            <a:off x="6096000" y="2374655"/>
            <a:ext cx="4885765" cy="2315634"/>
          </a:xfrm>
          <a:prstGeom prst="rect">
            <a:avLst/>
          </a:prstGeom>
          <a:noFill/>
        </p:spPr>
        <p:txBody>
          <a:bodyPr wrap="square" rtlCol="0">
            <a:spAutoFit/>
          </a:bodyPr>
          <a:lstStyle/>
          <a:p>
            <a:pPr algn="just">
              <a:lnSpc>
                <a:spcPct val="150000"/>
              </a:lnSpc>
            </a:pPr>
            <a:r>
              <a:rPr lang="en-GB" sz="1400" dirty="0"/>
              <a:t>The housekeeping department is one of the significant segments of a hotel like Premier Inn. Premier Inn is one of the renowned hotel brands in the UK. The company was established by Whitbread in 1987. The brand is known for its amazing services to customers. The presentation is basically designed to train the employees of the organisation regarding its housekeeping procedure.</a:t>
            </a:r>
            <a:endParaRPr lang="en-US" sz="1400" dirty="0"/>
          </a:p>
        </p:txBody>
      </p:sp>
      <p:sp>
        <p:nvSpPr>
          <p:cNvPr id="3" name="Rectangle 2">
            <a:extLst>
              <a:ext uri="{FF2B5EF4-FFF2-40B4-BE49-F238E27FC236}">
                <a16:creationId xmlns:a16="http://schemas.microsoft.com/office/drawing/2014/main" id="{8B1D6A65-6B47-4A1F-9787-FED9DECC2930}"/>
              </a:ext>
            </a:extLst>
          </p:cNvPr>
          <p:cNvSpPr/>
          <p:nvPr/>
        </p:nvSpPr>
        <p:spPr>
          <a:xfrm>
            <a:off x="322403" y="6272784"/>
            <a:ext cx="1324017" cy="338554"/>
          </a:xfrm>
          <a:prstGeom prst="rect">
            <a:avLst/>
          </a:prstGeom>
        </p:spPr>
        <p:txBody>
          <a:bodyPr wrap="none">
            <a:spAutoFit/>
          </a:bodyPr>
          <a:lstStyle/>
          <a:p>
            <a:r>
              <a:rPr lang="en-GB" sz="1600" dirty="0"/>
              <a:t>(Choi, 2021)</a:t>
            </a:r>
            <a:endParaRPr lang="en-US" sz="1600" dirty="0"/>
          </a:p>
        </p:txBody>
      </p:sp>
    </p:spTree>
    <p:extLst>
      <p:ext uri="{BB962C8B-B14F-4D97-AF65-F5344CB8AC3E}">
        <p14:creationId xmlns:p14="http://schemas.microsoft.com/office/powerpoint/2010/main" val="3428810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BAE9-F377-44CE-BCA4-81367425F4A5}"/>
              </a:ext>
            </a:extLst>
          </p:cNvPr>
          <p:cNvSpPr>
            <a:spLocks noGrp="1"/>
          </p:cNvSpPr>
          <p:nvPr>
            <p:ph type="title"/>
          </p:nvPr>
        </p:nvSpPr>
        <p:spPr/>
        <p:txBody>
          <a:bodyPr>
            <a:normAutofit/>
          </a:bodyPr>
          <a:lstStyle/>
          <a:p>
            <a:r>
              <a:rPr lang="en-GB" sz="4400" dirty="0"/>
              <a:t>The importance of housekeeping department</a:t>
            </a:r>
            <a:endParaRPr lang="en-US" sz="4400" dirty="0"/>
          </a:p>
        </p:txBody>
      </p:sp>
      <p:pic>
        <p:nvPicPr>
          <p:cNvPr id="6" name="Content Placeholder 5">
            <a:extLst>
              <a:ext uri="{FF2B5EF4-FFF2-40B4-BE49-F238E27FC236}">
                <a16:creationId xmlns:a16="http://schemas.microsoft.com/office/drawing/2014/main" id="{4A7CC79F-9DDE-4C43-A812-04E12661A3E8}"/>
              </a:ext>
            </a:extLst>
          </p:cNvPr>
          <p:cNvPicPr>
            <a:picLocks noGrp="1" noChangeAspect="1"/>
          </p:cNvPicPr>
          <p:nvPr>
            <p:ph idx="1"/>
          </p:nvPr>
        </p:nvPicPr>
        <p:blipFill>
          <a:blip r:embed="rId3"/>
          <a:stretch>
            <a:fillRect/>
          </a:stretch>
        </p:blipFill>
        <p:spPr>
          <a:xfrm>
            <a:off x="7238043" y="2662517"/>
            <a:ext cx="3755734" cy="25056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Slide Number Placeholder 3">
            <a:extLst>
              <a:ext uri="{FF2B5EF4-FFF2-40B4-BE49-F238E27FC236}">
                <a16:creationId xmlns:a16="http://schemas.microsoft.com/office/drawing/2014/main" id="{213C3103-8B99-4332-8DAD-DC73D306A866}"/>
              </a:ext>
            </a:extLst>
          </p:cNvPr>
          <p:cNvSpPr>
            <a:spLocks noGrp="1"/>
          </p:cNvSpPr>
          <p:nvPr>
            <p:ph type="sldNum" sz="quarter" idx="12"/>
          </p:nvPr>
        </p:nvSpPr>
        <p:spPr/>
        <p:txBody>
          <a:bodyPr/>
          <a:lstStyle/>
          <a:p>
            <a:fld id="{4FAB73BC-B049-4115-A692-8D63A059BFB8}" type="slidenum">
              <a:rPr lang="en-US" smtClean="0"/>
              <a:t>4</a:t>
            </a:fld>
            <a:endParaRPr lang="en-US" dirty="0"/>
          </a:p>
        </p:txBody>
      </p:sp>
      <p:graphicFrame>
        <p:nvGraphicFramePr>
          <p:cNvPr id="7" name="Diagram 6">
            <a:extLst>
              <a:ext uri="{FF2B5EF4-FFF2-40B4-BE49-F238E27FC236}">
                <a16:creationId xmlns:a16="http://schemas.microsoft.com/office/drawing/2014/main" id="{CED0803E-2371-44E3-84DE-B316D8D015DD}"/>
              </a:ext>
            </a:extLst>
          </p:cNvPr>
          <p:cNvGraphicFramePr/>
          <p:nvPr>
            <p:extLst>
              <p:ext uri="{D42A27DB-BD31-4B8C-83A1-F6EECF244321}">
                <p14:modId xmlns:p14="http://schemas.microsoft.com/office/powerpoint/2010/main" val="803785032"/>
              </p:ext>
            </p:extLst>
          </p:nvPr>
        </p:nvGraphicFramePr>
        <p:xfrm>
          <a:off x="1198223" y="2160493"/>
          <a:ext cx="5157693" cy="37018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148D11C7-D64F-4F08-9201-693EDDC3830D}"/>
              </a:ext>
            </a:extLst>
          </p:cNvPr>
          <p:cNvSpPr/>
          <p:nvPr/>
        </p:nvSpPr>
        <p:spPr>
          <a:xfrm>
            <a:off x="108669" y="6272784"/>
            <a:ext cx="1585819" cy="338554"/>
          </a:xfrm>
          <a:prstGeom prst="rect">
            <a:avLst/>
          </a:prstGeom>
        </p:spPr>
        <p:txBody>
          <a:bodyPr wrap="none">
            <a:spAutoFit/>
          </a:bodyPr>
          <a:lstStyle/>
          <a:p>
            <a:r>
              <a:rPr lang="en-US" sz="1600" dirty="0"/>
              <a:t>(</a:t>
            </a:r>
            <a:r>
              <a:rPr lang="en-GB" sz="1600" dirty="0"/>
              <a:t>Bridger, 2018</a:t>
            </a:r>
            <a:r>
              <a:rPr lang="en-US" sz="1600" dirty="0"/>
              <a:t>)</a:t>
            </a:r>
          </a:p>
        </p:txBody>
      </p:sp>
    </p:spTree>
    <p:extLst>
      <p:ext uri="{BB962C8B-B14F-4D97-AF65-F5344CB8AC3E}">
        <p14:creationId xmlns:p14="http://schemas.microsoft.com/office/powerpoint/2010/main" val="1413225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04422-FABC-46CA-BF45-EC0E2E70F449}"/>
              </a:ext>
            </a:extLst>
          </p:cNvPr>
          <p:cNvSpPr>
            <a:spLocks noGrp="1"/>
          </p:cNvSpPr>
          <p:nvPr>
            <p:ph type="title"/>
          </p:nvPr>
        </p:nvSpPr>
        <p:spPr/>
        <p:txBody>
          <a:bodyPr/>
          <a:lstStyle/>
          <a:p>
            <a:r>
              <a:rPr lang="en-GB" dirty="0"/>
              <a:t>Brand standards</a:t>
            </a:r>
            <a:endParaRPr lang="en-US" dirty="0"/>
          </a:p>
        </p:txBody>
      </p:sp>
      <p:pic>
        <p:nvPicPr>
          <p:cNvPr id="6" name="Content Placeholder 5">
            <a:extLst>
              <a:ext uri="{FF2B5EF4-FFF2-40B4-BE49-F238E27FC236}">
                <a16:creationId xmlns:a16="http://schemas.microsoft.com/office/drawing/2014/main" id="{966B40B2-0E39-4201-B283-479D92E426AF}"/>
              </a:ext>
            </a:extLst>
          </p:cNvPr>
          <p:cNvPicPr>
            <a:picLocks noGrp="1" noChangeAspect="1"/>
          </p:cNvPicPr>
          <p:nvPr>
            <p:ph idx="1"/>
          </p:nvPr>
        </p:nvPicPr>
        <p:blipFill>
          <a:blip r:embed="rId3"/>
          <a:stretch>
            <a:fillRect/>
          </a:stretch>
        </p:blipFill>
        <p:spPr>
          <a:xfrm>
            <a:off x="7429500" y="2452564"/>
            <a:ext cx="4762500" cy="3048000"/>
          </a:xfrm>
        </p:spPr>
      </p:pic>
      <p:sp>
        <p:nvSpPr>
          <p:cNvPr id="4" name="Slide Number Placeholder 3">
            <a:extLst>
              <a:ext uri="{FF2B5EF4-FFF2-40B4-BE49-F238E27FC236}">
                <a16:creationId xmlns:a16="http://schemas.microsoft.com/office/drawing/2014/main" id="{7E2C4BEC-6C2C-49D7-9915-06E719F93374}"/>
              </a:ext>
            </a:extLst>
          </p:cNvPr>
          <p:cNvSpPr>
            <a:spLocks noGrp="1"/>
          </p:cNvSpPr>
          <p:nvPr>
            <p:ph type="sldNum" sz="quarter" idx="12"/>
          </p:nvPr>
        </p:nvSpPr>
        <p:spPr/>
        <p:txBody>
          <a:bodyPr/>
          <a:lstStyle/>
          <a:p>
            <a:fld id="{4FAB73BC-B049-4115-A692-8D63A059BFB8}" type="slidenum">
              <a:rPr lang="en-US" smtClean="0"/>
              <a:t>5</a:t>
            </a:fld>
            <a:endParaRPr lang="en-US" dirty="0"/>
          </a:p>
        </p:txBody>
      </p:sp>
      <p:graphicFrame>
        <p:nvGraphicFramePr>
          <p:cNvPr id="8" name="Diagram 7">
            <a:extLst>
              <a:ext uri="{FF2B5EF4-FFF2-40B4-BE49-F238E27FC236}">
                <a16:creationId xmlns:a16="http://schemas.microsoft.com/office/drawing/2014/main" id="{1D9DAF75-79AD-4CFE-8962-A0CD1F416F9B}"/>
              </a:ext>
            </a:extLst>
          </p:cNvPr>
          <p:cNvGraphicFramePr/>
          <p:nvPr>
            <p:extLst>
              <p:ext uri="{D42A27DB-BD31-4B8C-83A1-F6EECF244321}">
                <p14:modId xmlns:p14="http://schemas.microsoft.com/office/powerpoint/2010/main" val="644979411"/>
              </p:ext>
            </p:extLst>
          </p:nvPr>
        </p:nvGraphicFramePr>
        <p:xfrm>
          <a:off x="772998" y="1951348"/>
          <a:ext cx="6078194" cy="3904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Rectangle 8">
            <a:extLst>
              <a:ext uri="{FF2B5EF4-FFF2-40B4-BE49-F238E27FC236}">
                <a16:creationId xmlns:a16="http://schemas.microsoft.com/office/drawing/2014/main" id="{D87F469F-3195-403F-8B9C-454783270959}"/>
              </a:ext>
            </a:extLst>
          </p:cNvPr>
          <p:cNvSpPr/>
          <p:nvPr/>
        </p:nvSpPr>
        <p:spPr>
          <a:xfrm>
            <a:off x="87239" y="6272784"/>
            <a:ext cx="1583126" cy="338554"/>
          </a:xfrm>
          <a:prstGeom prst="rect">
            <a:avLst/>
          </a:prstGeom>
        </p:spPr>
        <p:txBody>
          <a:bodyPr wrap="none">
            <a:spAutoFit/>
          </a:bodyPr>
          <a:lstStyle/>
          <a:p>
            <a:r>
              <a:rPr lang="en-GB" sz="1600" dirty="0"/>
              <a:t>(Cottrell, 2019)</a:t>
            </a:r>
            <a:endParaRPr lang="en-US" sz="1600" dirty="0"/>
          </a:p>
        </p:txBody>
      </p:sp>
    </p:spTree>
    <p:extLst>
      <p:ext uri="{BB962C8B-B14F-4D97-AF65-F5344CB8AC3E}">
        <p14:creationId xmlns:p14="http://schemas.microsoft.com/office/powerpoint/2010/main" val="1623197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2CFEC-5F9C-4CD9-9429-C8C561A1D97A}"/>
              </a:ext>
            </a:extLst>
          </p:cNvPr>
          <p:cNvSpPr>
            <a:spLocks noGrp="1"/>
          </p:cNvSpPr>
          <p:nvPr>
            <p:ph type="title"/>
          </p:nvPr>
        </p:nvSpPr>
        <p:spPr/>
        <p:txBody>
          <a:bodyPr>
            <a:normAutofit/>
          </a:bodyPr>
          <a:lstStyle/>
          <a:p>
            <a:r>
              <a:rPr lang="en-GB" sz="4800" dirty="0"/>
              <a:t>The Housekeeping checklist</a:t>
            </a:r>
            <a:endParaRPr lang="en-US" sz="4800" dirty="0"/>
          </a:p>
        </p:txBody>
      </p:sp>
      <p:sp>
        <p:nvSpPr>
          <p:cNvPr id="4" name="Slide Number Placeholder 3">
            <a:extLst>
              <a:ext uri="{FF2B5EF4-FFF2-40B4-BE49-F238E27FC236}">
                <a16:creationId xmlns:a16="http://schemas.microsoft.com/office/drawing/2014/main" id="{1E331406-EE5E-41E4-9954-95E6EF52FB78}"/>
              </a:ext>
            </a:extLst>
          </p:cNvPr>
          <p:cNvSpPr>
            <a:spLocks noGrp="1"/>
          </p:cNvSpPr>
          <p:nvPr>
            <p:ph type="sldNum" sz="quarter" idx="12"/>
          </p:nvPr>
        </p:nvSpPr>
        <p:spPr/>
        <p:txBody>
          <a:bodyPr/>
          <a:lstStyle/>
          <a:p>
            <a:fld id="{4FAB73BC-B049-4115-A692-8D63A059BFB8}" type="slidenum">
              <a:rPr lang="en-US" smtClean="0"/>
              <a:t>6</a:t>
            </a:fld>
            <a:endParaRPr lang="en-US" dirty="0"/>
          </a:p>
        </p:txBody>
      </p:sp>
      <p:pic>
        <p:nvPicPr>
          <p:cNvPr id="161" name="Content Placeholder 160">
            <a:extLst>
              <a:ext uri="{FF2B5EF4-FFF2-40B4-BE49-F238E27FC236}">
                <a16:creationId xmlns:a16="http://schemas.microsoft.com/office/drawing/2014/main" id="{733F3497-71D6-4D35-8A8B-BE25D6FDF302}"/>
              </a:ext>
            </a:extLst>
          </p:cNvPr>
          <p:cNvPicPr>
            <a:picLocks noGrp="1" noChangeAspect="1"/>
          </p:cNvPicPr>
          <p:nvPr>
            <p:ph idx="1"/>
          </p:nvPr>
        </p:nvPicPr>
        <p:blipFill>
          <a:blip r:embed="rId3"/>
          <a:stretch>
            <a:fillRect/>
          </a:stretch>
        </p:blipFill>
        <p:spPr>
          <a:xfrm>
            <a:off x="1023144" y="1878854"/>
            <a:ext cx="5964253" cy="4051300"/>
          </a:xfrm>
          <a:prstGeom prst="rect">
            <a:avLst/>
          </a:prstGeom>
        </p:spPr>
      </p:pic>
      <p:graphicFrame>
        <p:nvGraphicFramePr>
          <p:cNvPr id="162" name="Table 161">
            <a:extLst>
              <a:ext uri="{FF2B5EF4-FFF2-40B4-BE49-F238E27FC236}">
                <a16:creationId xmlns:a16="http://schemas.microsoft.com/office/drawing/2014/main" id="{B4040B06-5633-4F94-A3AC-E06F7D1B4B2D}"/>
              </a:ext>
            </a:extLst>
          </p:cNvPr>
          <p:cNvGraphicFramePr>
            <a:graphicFrameLocks noGrp="1"/>
          </p:cNvGraphicFramePr>
          <p:nvPr>
            <p:extLst>
              <p:ext uri="{D42A27DB-BD31-4B8C-83A1-F6EECF244321}">
                <p14:modId xmlns:p14="http://schemas.microsoft.com/office/powerpoint/2010/main" val="271541143"/>
              </p:ext>
            </p:extLst>
          </p:nvPr>
        </p:nvGraphicFramePr>
        <p:xfrm>
          <a:off x="7148760" y="2218972"/>
          <a:ext cx="4648790" cy="1195395"/>
        </p:xfrm>
        <a:graphic>
          <a:graphicData uri="http://schemas.openxmlformats.org/drawingml/2006/table">
            <a:tbl>
              <a:tblPr firstRow="1" firstCol="1" bandRow="1">
                <a:tableStyleId>{5FD0F851-EC5A-4D38-B0AD-8093EC10F338}</a:tableStyleId>
              </a:tblPr>
              <a:tblGrid>
                <a:gridCol w="1549445">
                  <a:extLst>
                    <a:ext uri="{9D8B030D-6E8A-4147-A177-3AD203B41FA5}">
                      <a16:colId xmlns:a16="http://schemas.microsoft.com/office/drawing/2014/main" val="3153139095"/>
                    </a:ext>
                  </a:extLst>
                </a:gridCol>
                <a:gridCol w="1549445">
                  <a:extLst>
                    <a:ext uri="{9D8B030D-6E8A-4147-A177-3AD203B41FA5}">
                      <a16:colId xmlns:a16="http://schemas.microsoft.com/office/drawing/2014/main" val="1579052917"/>
                    </a:ext>
                  </a:extLst>
                </a:gridCol>
                <a:gridCol w="1549900">
                  <a:extLst>
                    <a:ext uri="{9D8B030D-6E8A-4147-A177-3AD203B41FA5}">
                      <a16:colId xmlns:a16="http://schemas.microsoft.com/office/drawing/2014/main" val="535094493"/>
                    </a:ext>
                  </a:extLst>
                </a:gridCol>
              </a:tblGrid>
              <a:tr h="428258">
                <a:tc>
                  <a:txBody>
                    <a:bodyPr/>
                    <a:lstStyle/>
                    <a:p>
                      <a:pPr marL="0" marR="0" algn="just">
                        <a:lnSpc>
                          <a:spcPct val="150000"/>
                        </a:lnSpc>
                        <a:spcBef>
                          <a:spcPts val="0"/>
                        </a:spcBef>
                        <a:spcAft>
                          <a:spcPts val="0"/>
                        </a:spcAft>
                      </a:pPr>
                      <a:r>
                        <a:rPr lang="en-GB" sz="1000">
                          <a:effectLst/>
                        </a:rPr>
                        <a:t>Shift 01</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a:effectLst/>
                        </a:rPr>
                        <a:t>Morning (6 am to 2 pm)</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a:effectLst/>
                        </a:rPr>
                        <a:t>150 employees</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90667877"/>
                  </a:ext>
                </a:extLst>
              </a:tr>
              <a:tr h="428258">
                <a:tc>
                  <a:txBody>
                    <a:bodyPr/>
                    <a:lstStyle/>
                    <a:p>
                      <a:pPr marL="0" marR="0" algn="just">
                        <a:lnSpc>
                          <a:spcPct val="150000"/>
                        </a:lnSpc>
                        <a:spcBef>
                          <a:spcPts val="0"/>
                        </a:spcBef>
                        <a:spcAft>
                          <a:spcPts val="0"/>
                        </a:spcAft>
                      </a:pPr>
                      <a:r>
                        <a:rPr lang="en-GB" sz="1000">
                          <a:effectLst/>
                        </a:rPr>
                        <a:t>Shift 02</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a:effectLst/>
                        </a:rPr>
                        <a:t>Evening (2 pm to 10 pm)</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a:effectLst/>
                        </a:rPr>
                        <a:t>150 employees</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58625965"/>
                  </a:ext>
                </a:extLst>
              </a:tr>
              <a:tr h="336239">
                <a:tc>
                  <a:txBody>
                    <a:bodyPr/>
                    <a:lstStyle/>
                    <a:p>
                      <a:pPr marL="0" marR="0" algn="just">
                        <a:lnSpc>
                          <a:spcPct val="150000"/>
                        </a:lnSpc>
                        <a:spcBef>
                          <a:spcPts val="0"/>
                        </a:spcBef>
                        <a:spcAft>
                          <a:spcPts val="0"/>
                        </a:spcAft>
                      </a:pPr>
                      <a:r>
                        <a:rPr lang="en-GB" sz="1000">
                          <a:effectLst/>
                        </a:rPr>
                        <a:t>Shift 03</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a:effectLst/>
                        </a:rPr>
                        <a:t>Night (10 pm to 6 am)</a:t>
                      </a:r>
                      <a:endParaRPr lang="en-US" sz="1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000" dirty="0">
                          <a:effectLst/>
                        </a:rPr>
                        <a:t>150 employees</a:t>
                      </a:r>
                      <a:endParaRPr lang="en-US" sz="1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84396397"/>
                  </a:ext>
                </a:extLst>
              </a:tr>
            </a:tbl>
          </a:graphicData>
        </a:graphic>
      </p:graphicFrame>
      <p:graphicFrame>
        <p:nvGraphicFramePr>
          <p:cNvPr id="163" name="Table 162">
            <a:extLst>
              <a:ext uri="{FF2B5EF4-FFF2-40B4-BE49-F238E27FC236}">
                <a16:creationId xmlns:a16="http://schemas.microsoft.com/office/drawing/2014/main" id="{884EEE35-F84C-432D-942A-B06FDC3B1898}"/>
              </a:ext>
            </a:extLst>
          </p:cNvPr>
          <p:cNvGraphicFramePr>
            <a:graphicFrameLocks noGrp="1"/>
          </p:cNvGraphicFramePr>
          <p:nvPr>
            <p:extLst>
              <p:ext uri="{D42A27DB-BD31-4B8C-83A1-F6EECF244321}">
                <p14:modId xmlns:p14="http://schemas.microsoft.com/office/powerpoint/2010/main" val="2145062169"/>
              </p:ext>
            </p:extLst>
          </p:nvPr>
        </p:nvGraphicFramePr>
        <p:xfrm>
          <a:off x="7148760" y="3820402"/>
          <a:ext cx="4648789" cy="1640721"/>
        </p:xfrm>
        <a:graphic>
          <a:graphicData uri="http://schemas.openxmlformats.org/drawingml/2006/table">
            <a:tbl>
              <a:tblPr firstRow="1" firstCol="1" bandRow="1">
                <a:tableStyleId>{5FD0F851-EC5A-4D38-B0AD-8093EC10F338}</a:tableStyleId>
              </a:tblPr>
              <a:tblGrid>
                <a:gridCol w="436521">
                  <a:extLst>
                    <a:ext uri="{9D8B030D-6E8A-4147-A177-3AD203B41FA5}">
                      <a16:colId xmlns:a16="http://schemas.microsoft.com/office/drawing/2014/main" val="3632241196"/>
                    </a:ext>
                  </a:extLst>
                </a:gridCol>
                <a:gridCol w="1422448">
                  <a:extLst>
                    <a:ext uri="{9D8B030D-6E8A-4147-A177-3AD203B41FA5}">
                      <a16:colId xmlns:a16="http://schemas.microsoft.com/office/drawing/2014/main" val="1580763227"/>
                    </a:ext>
                  </a:extLst>
                </a:gridCol>
                <a:gridCol w="929940">
                  <a:extLst>
                    <a:ext uri="{9D8B030D-6E8A-4147-A177-3AD203B41FA5}">
                      <a16:colId xmlns:a16="http://schemas.microsoft.com/office/drawing/2014/main" val="666366125"/>
                    </a:ext>
                  </a:extLst>
                </a:gridCol>
                <a:gridCol w="929940">
                  <a:extLst>
                    <a:ext uri="{9D8B030D-6E8A-4147-A177-3AD203B41FA5}">
                      <a16:colId xmlns:a16="http://schemas.microsoft.com/office/drawing/2014/main" val="3506641800"/>
                    </a:ext>
                  </a:extLst>
                </a:gridCol>
                <a:gridCol w="929940">
                  <a:extLst>
                    <a:ext uri="{9D8B030D-6E8A-4147-A177-3AD203B41FA5}">
                      <a16:colId xmlns:a16="http://schemas.microsoft.com/office/drawing/2014/main" val="2808943180"/>
                    </a:ext>
                  </a:extLst>
                </a:gridCol>
              </a:tblGrid>
              <a:tr h="571453">
                <a:tc>
                  <a:txBody>
                    <a:bodyPr/>
                    <a:lstStyle/>
                    <a:p>
                      <a:pPr marL="0" marR="0" algn="just">
                        <a:lnSpc>
                          <a:spcPct val="150000"/>
                        </a:lnSpc>
                        <a:spcBef>
                          <a:spcPts val="0"/>
                        </a:spcBef>
                        <a:spcAft>
                          <a:spcPts val="0"/>
                        </a:spcAft>
                      </a:pPr>
                      <a:r>
                        <a:rPr lang="en-GB" sz="1200">
                          <a:effectLst/>
                        </a:rPr>
                        <a:t>SL. NO.</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NAME</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JOB ID</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Shifts</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Tasks</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43396326"/>
                  </a:ext>
                </a:extLst>
              </a:tr>
              <a:tr h="267317">
                <a:tc>
                  <a:txBody>
                    <a:bodyPr/>
                    <a:lstStyle/>
                    <a:p>
                      <a:pPr marL="0" marR="0" algn="just">
                        <a:lnSpc>
                          <a:spcPct val="150000"/>
                        </a:lnSpc>
                        <a:spcBef>
                          <a:spcPts val="0"/>
                        </a:spcBef>
                        <a:spcAft>
                          <a:spcPts val="0"/>
                        </a:spcAft>
                      </a:pPr>
                      <a:r>
                        <a:rPr lang="en-GB" sz="1200">
                          <a:effectLst/>
                        </a:rPr>
                        <a:t>1</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42450779"/>
                  </a:ext>
                </a:extLst>
              </a:tr>
              <a:tr h="267317">
                <a:tc>
                  <a:txBody>
                    <a:bodyPr/>
                    <a:lstStyle/>
                    <a:p>
                      <a:pPr marL="0" marR="0" algn="just">
                        <a:lnSpc>
                          <a:spcPct val="150000"/>
                        </a:lnSpc>
                        <a:spcBef>
                          <a:spcPts val="0"/>
                        </a:spcBef>
                        <a:spcAft>
                          <a:spcPts val="0"/>
                        </a:spcAft>
                      </a:pPr>
                      <a:r>
                        <a:rPr lang="en-GB" sz="1200">
                          <a:effectLst/>
                        </a:rPr>
                        <a:t>2</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50155055"/>
                  </a:ext>
                </a:extLst>
              </a:tr>
              <a:tr h="267317">
                <a:tc>
                  <a:txBody>
                    <a:bodyPr/>
                    <a:lstStyle/>
                    <a:p>
                      <a:pPr marL="0" marR="0" algn="just">
                        <a:lnSpc>
                          <a:spcPct val="150000"/>
                        </a:lnSpc>
                        <a:spcBef>
                          <a:spcPts val="0"/>
                        </a:spcBef>
                        <a:spcAft>
                          <a:spcPts val="0"/>
                        </a:spcAft>
                      </a:pPr>
                      <a:r>
                        <a:rPr lang="en-GB" sz="1200">
                          <a:effectLst/>
                        </a:rPr>
                        <a:t>3</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9925177"/>
                  </a:ext>
                </a:extLst>
              </a:tr>
              <a:tr h="267317">
                <a:tc>
                  <a:txBody>
                    <a:bodyPr/>
                    <a:lstStyle/>
                    <a:p>
                      <a:pPr marL="0" marR="0" algn="just">
                        <a:lnSpc>
                          <a:spcPct val="150000"/>
                        </a:lnSpc>
                        <a:spcBef>
                          <a:spcPts val="0"/>
                        </a:spcBef>
                        <a:spcAft>
                          <a:spcPts val="0"/>
                        </a:spcAft>
                      </a:pPr>
                      <a:r>
                        <a:rPr lang="en-GB" sz="1200">
                          <a:effectLst/>
                        </a:rPr>
                        <a:t>4</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 </a:t>
                      </a:r>
                      <a:endParaRPr lang="en-US" sz="12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 </a:t>
                      </a:r>
                      <a:endPar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83527100"/>
                  </a:ext>
                </a:extLst>
              </a:tr>
            </a:tbl>
          </a:graphicData>
        </a:graphic>
      </p:graphicFrame>
      <p:sp>
        <p:nvSpPr>
          <p:cNvPr id="3" name="Rectangle 2">
            <a:extLst>
              <a:ext uri="{FF2B5EF4-FFF2-40B4-BE49-F238E27FC236}">
                <a16:creationId xmlns:a16="http://schemas.microsoft.com/office/drawing/2014/main" id="{3BF05ECB-4BAE-4C79-AE40-46373A93F1DD}"/>
              </a:ext>
            </a:extLst>
          </p:cNvPr>
          <p:cNvSpPr/>
          <p:nvPr/>
        </p:nvSpPr>
        <p:spPr>
          <a:xfrm>
            <a:off x="0" y="6373368"/>
            <a:ext cx="1287147" cy="338554"/>
          </a:xfrm>
          <a:prstGeom prst="rect">
            <a:avLst/>
          </a:prstGeom>
        </p:spPr>
        <p:txBody>
          <a:bodyPr wrap="none">
            <a:spAutoFit/>
          </a:bodyPr>
          <a:lstStyle/>
          <a:p>
            <a:r>
              <a:rPr lang="en-GB" sz="1600" dirty="0"/>
              <a:t>(Mun, 2023)</a:t>
            </a:r>
            <a:endParaRPr lang="en-US" sz="1600" dirty="0"/>
          </a:p>
        </p:txBody>
      </p:sp>
    </p:spTree>
    <p:extLst>
      <p:ext uri="{BB962C8B-B14F-4D97-AF65-F5344CB8AC3E}">
        <p14:creationId xmlns:p14="http://schemas.microsoft.com/office/powerpoint/2010/main" val="3084819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FBF6-CFF2-4AEF-8659-0E03D6C081CD}"/>
              </a:ext>
            </a:extLst>
          </p:cNvPr>
          <p:cNvSpPr>
            <a:spLocks noGrp="1"/>
          </p:cNvSpPr>
          <p:nvPr>
            <p:ph type="title"/>
          </p:nvPr>
        </p:nvSpPr>
        <p:spPr/>
        <p:txBody>
          <a:bodyPr/>
          <a:lstStyle/>
          <a:p>
            <a:r>
              <a:rPr lang="en-GB" dirty="0"/>
              <a:t>Health and safety procedure</a:t>
            </a:r>
            <a:endParaRPr lang="en-US" dirty="0"/>
          </a:p>
        </p:txBody>
      </p:sp>
      <p:pic>
        <p:nvPicPr>
          <p:cNvPr id="6" name="Content Placeholder 5">
            <a:extLst>
              <a:ext uri="{FF2B5EF4-FFF2-40B4-BE49-F238E27FC236}">
                <a16:creationId xmlns:a16="http://schemas.microsoft.com/office/drawing/2014/main" id="{3471D04D-F735-43F9-A7E3-28D467C6733D}"/>
              </a:ext>
            </a:extLst>
          </p:cNvPr>
          <p:cNvPicPr>
            <a:picLocks noGrp="1" noChangeAspect="1"/>
          </p:cNvPicPr>
          <p:nvPr>
            <p:ph idx="1"/>
          </p:nvPr>
        </p:nvPicPr>
        <p:blipFill>
          <a:blip r:embed="rId3"/>
          <a:stretch>
            <a:fillRect/>
          </a:stretch>
        </p:blipFill>
        <p:spPr>
          <a:xfrm>
            <a:off x="1508872" y="2442883"/>
            <a:ext cx="2743200" cy="2743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Slide Number Placeholder 3">
            <a:extLst>
              <a:ext uri="{FF2B5EF4-FFF2-40B4-BE49-F238E27FC236}">
                <a16:creationId xmlns:a16="http://schemas.microsoft.com/office/drawing/2014/main" id="{7E59E129-B950-406F-9301-797C49E9EA71}"/>
              </a:ext>
            </a:extLst>
          </p:cNvPr>
          <p:cNvSpPr>
            <a:spLocks noGrp="1"/>
          </p:cNvSpPr>
          <p:nvPr>
            <p:ph type="sldNum" sz="quarter" idx="12"/>
          </p:nvPr>
        </p:nvSpPr>
        <p:spPr/>
        <p:txBody>
          <a:bodyPr/>
          <a:lstStyle/>
          <a:p>
            <a:fld id="{4FAB73BC-B049-4115-A692-8D63A059BFB8}" type="slidenum">
              <a:rPr lang="en-US" smtClean="0"/>
              <a:t>7</a:t>
            </a:fld>
            <a:endParaRPr lang="en-US" dirty="0"/>
          </a:p>
        </p:txBody>
      </p:sp>
      <p:graphicFrame>
        <p:nvGraphicFramePr>
          <p:cNvPr id="7" name="Diagram 6">
            <a:extLst>
              <a:ext uri="{FF2B5EF4-FFF2-40B4-BE49-F238E27FC236}">
                <a16:creationId xmlns:a16="http://schemas.microsoft.com/office/drawing/2014/main" id="{551FA29F-3E68-4862-99BD-9357C86A1BBC}"/>
              </a:ext>
            </a:extLst>
          </p:cNvPr>
          <p:cNvGraphicFramePr/>
          <p:nvPr>
            <p:extLst>
              <p:ext uri="{D42A27DB-BD31-4B8C-83A1-F6EECF244321}">
                <p14:modId xmlns:p14="http://schemas.microsoft.com/office/powerpoint/2010/main" val="2700565719"/>
              </p:ext>
            </p:extLst>
          </p:nvPr>
        </p:nvGraphicFramePr>
        <p:xfrm>
          <a:off x="5032049" y="2093976"/>
          <a:ext cx="5815762" cy="38523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FE5A73A9-2071-4706-8AEA-0230FDB174BE}"/>
              </a:ext>
            </a:extLst>
          </p:cNvPr>
          <p:cNvSpPr/>
          <p:nvPr/>
        </p:nvSpPr>
        <p:spPr>
          <a:xfrm>
            <a:off x="142240" y="6373368"/>
            <a:ext cx="6096000" cy="338554"/>
          </a:xfrm>
          <a:prstGeom prst="rect">
            <a:avLst/>
          </a:prstGeom>
        </p:spPr>
        <p:txBody>
          <a:bodyPr>
            <a:spAutoFit/>
          </a:bodyPr>
          <a:lstStyle/>
          <a:p>
            <a:r>
              <a:rPr lang="en-US" sz="1600" dirty="0"/>
              <a:t>(Kang, 2022)</a:t>
            </a:r>
          </a:p>
        </p:txBody>
      </p:sp>
    </p:spTree>
    <p:extLst>
      <p:ext uri="{BB962C8B-B14F-4D97-AF65-F5344CB8AC3E}">
        <p14:creationId xmlns:p14="http://schemas.microsoft.com/office/powerpoint/2010/main" val="182435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B2714-DF3E-4447-9BA3-ECDEF7FC7FA5}"/>
              </a:ext>
            </a:extLst>
          </p:cNvPr>
          <p:cNvSpPr>
            <a:spLocks noGrp="1"/>
          </p:cNvSpPr>
          <p:nvPr>
            <p:ph type="title"/>
          </p:nvPr>
        </p:nvSpPr>
        <p:spPr/>
        <p:txBody>
          <a:bodyPr/>
          <a:lstStyle/>
          <a:p>
            <a:r>
              <a:rPr lang="en-GB" dirty="0"/>
              <a:t>Employee engagement model</a:t>
            </a:r>
            <a:endParaRPr lang="en-US" dirty="0"/>
          </a:p>
        </p:txBody>
      </p:sp>
      <p:sp>
        <p:nvSpPr>
          <p:cNvPr id="4" name="Slide Number Placeholder 3">
            <a:extLst>
              <a:ext uri="{FF2B5EF4-FFF2-40B4-BE49-F238E27FC236}">
                <a16:creationId xmlns:a16="http://schemas.microsoft.com/office/drawing/2014/main" id="{9AFD0768-D369-44E3-A358-22440A2F0898}"/>
              </a:ext>
            </a:extLst>
          </p:cNvPr>
          <p:cNvSpPr>
            <a:spLocks noGrp="1"/>
          </p:cNvSpPr>
          <p:nvPr>
            <p:ph type="sldNum" sz="quarter" idx="12"/>
          </p:nvPr>
        </p:nvSpPr>
        <p:spPr/>
        <p:txBody>
          <a:bodyPr/>
          <a:lstStyle/>
          <a:p>
            <a:fld id="{4FAB73BC-B049-4115-A692-8D63A059BFB8}" type="slidenum">
              <a:rPr lang="en-US" smtClean="0"/>
              <a:t>8</a:t>
            </a:fld>
            <a:endParaRPr lang="en-US" dirty="0"/>
          </a:p>
        </p:txBody>
      </p:sp>
      <p:pic>
        <p:nvPicPr>
          <p:cNvPr id="10" name="Content Placeholder 9">
            <a:extLst>
              <a:ext uri="{FF2B5EF4-FFF2-40B4-BE49-F238E27FC236}">
                <a16:creationId xmlns:a16="http://schemas.microsoft.com/office/drawing/2014/main" id="{B9161FCC-FC57-450E-90FD-C53817951D55}"/>
              </a:ext>
            </a:extLst>
          </p:cNvPr>
          <p:cNvPicPr>
            <a:picLocks noGrp="1" noChangeAspect="1"/>
          </p:cNvPicPr>
          <p:nvPr>
            <p:ph idx="1"/>
          </p:nvPr>
        </p:nvPicPr>
        <p:blipFill>
          <a:blip r:embed="rId3"/>
          <a:stretch>
            <a:fillRect/>
          </a:stretch>
        </p:blipFill>
        <p:spPr>
          <a:xfrm>
            <a:off x="7125504" y="2300140"/>
            <a:ext cx="4002744" cy="34667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4F56F572-5BAE-4012-AB64-2665731B4A74}"/>
              </a:ext>
            </a:extLst>
          </p:cNvPr>
          <p:cNvSpPr txBox="1"/>
          <p:nvPr/>
        </p:nvSpPr>
        <p:spPr>
          <a:xfrm>
            <a:off x="1230104" y="2300140"/>
            <a:ext cx="4708783" cy="3285130"/>
          </a:xfrm>
          <a:prstGeom prst="rect">
            <a:avLst/>
          </a:prstGeom>
          <a:noFill/>
        </p:spPr>
        <p:txBody>
          <a:bodyPr wrap="square" rtlCol="0">
            <a:spAutoFit/>
          </a:bodyPr>
          <a:lstStyle/>
          <a:p>
            <a:pPr algn="just">
              <a:lnSpc>
                <a:spcPct val="150000"/>
              </a:lnSpc>
            </a:pPr>
            <a:r>
              <a:rPr lang="en-GB" sz="1400" dirty="0"/>
              <a:t>One of the most popular employee engagement models is the Gallup model that indicates the employee engagement as the collaboration and eagerness of individuals in their jobs as well as workplaces. This model aids leaders in finding the opinions and positions of employees and how they are engaged with their work through survey. It is mostly known as “</a:t>
            </a:r>
            <a:r>
              <a:rPr lang="en-GB" sz="1400" i="1" dirty="0"/>
              <a:t>G</a:t>
            </a:r>
            <a:r>
              <a:rPr lang="en-US" sz="1400" i="1" dirty="0" err="1"/>
              <a:t>allup</a:t>
            </a:r>
            <a:r>
              <a:rPr lang="en-US" sz="1400" i="1" dirty="0"/>
              <a:t> Q12 Employee Engagement Survey”. </a:t>
            </a:r>
            <a:r>
              <a:rPr lang="en-US" sz="1400" dirty="0"/>
              <a:t>However, this model aids an organisation in improving employee engagement and overall performance.</a:t>
            </a:r>
            <a:endParaRPr lang="en-US" sz="1400" i="1" dirty="0"/>
          </a:p>
        </p:txBody>
      </p:sp>
      <p:sp>
        <p:nvSpPr>
          <p:cNvPr id="12" name="Rectangle 11">
            <a:extLst>
              <a:ext uri="{FF2B5EF4-FFF2-40B4-BE49-F238E27FC236}">
                <a16:creationId xmlns:a16="http://schemas.microsoft.com/office/drawing/2014/main" id="{2F937B00-82A7-4E50-9B71-6B4D379DE031}"/>
              </a:ext>
            </a:extLst>
          </p:cNvPr>
          <p:cNvSpPr/>
          <p:nvPr/>
        </p:nvSpPr>
        <p:spPr>
          <a:xfrm>
            <a:off x="240792" y="6373368"/>
            <a:ext cx="6096000" cy="338554"/>
          </a:xfrm>
          <a:prstGeom prst="rect">
            <a:avLst/>
          </a:prstGeom>
        </p:spPr>
        <p:txBody>
          <a:bodyPr>
            <a:spAutoFit/>
          </a:bodyPr>
          <a:lstStyle/>
          <a:p>
            <a:r>
              <a:rPr lang="en-GB" sz="1600" dirty="0"/>
              <a:t>(</a:t>
            </a:r>
            <a:r>
              <a:rPr lang="en-US" sz="1600" dirty="0"/>
              <a:t>Gallup, 2021. </a:t>
            </a:r>
            <a:r>
              <a:rPr lang="en-GB" sz="1600" dirty="0"/>
              <a:t>)</a:t>
            </a:r>
            <a:endParaRPr lang="en-US" sz="1600" dirty="0"/>
          </a:p>
        </p:txBody>
      </p:sp>
    </p:spTree>
    <p:extLst>
      <p:ext uri="{BB962C8B-B14F-4D97-AF65-F5344CB8AC3E}">
        <p14:creationId xmlns:p14="http://schemas.microsoft.com/office/powerpoint/2010/main" val="110074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B152E-5F11-4C89-88DB-7DC936BB35CE}"/>
              </a:ext>
            </a:extLst>
          </p:cNvPr>
          <p:cNvSpPr>
            <a:spLocks noGrp="1"/>
          </p:cNvSpPr>
          <p:nvPr>
            <p:ph type="title"/>
          </p:nvPr>
        </p:nvSpPr>
        <p:spPr/>
        <p:txBody>
          <a:bodyPr/>
          <a:lstStyle/>
          <a:p>
            <a:r>
              <a:rPr lang="en-GB" dirty="0"/>
              <a:t>Employee engagement model</a:t>
            </a:r>
            <a:endParaRPr lang="en-US" dirty="0"/>
          </a:p>
        </p:txBody>
      </p:sp>
      <p:pic>
        <p:nvPicPr>
          <p:cNvPr id="6" name="Content Placeholder 5">
            <a:extLst>
              <a:ext uri="{FF2B5EF4-FFF2-40B4-BE49-F238E27FC236}">
                <a16:creationId xmlns:a16="http://schemas.microsoft.com/office/drawing/2014/main" id="{B7C74B96-D2C8-4B22-8266-F9BF3421F652}"/>
              </a:ext>
            </a:extLst>
          </p:cNvPr>
          <p:cNvPicPr>
            <a:picLocks noGrp="1" noChangeAspect="1"/>
          </p:cNvPicPr>
          <p:nvPr>
            <p:ph idx="1"/>
          </p:nvPr>
        </p:nvPicPr>
        <p:blipFill>
          <a:blip r:embed="rId3"/>
          <a:stretch>
            <a:fillRect/>
          </a:stretch>
        </p:blipFill>
        <p:spPr>
          <a:xfrm>
            <a:off x="0" y="2558792"/>
            <a:ext cx="4326761" cy="2880473"/>
          </a:xfrm>
        </p:spPr>
      </p:pic>
      <p:sp>
        <p:nvSpPr>
          <p:cNvPr id="4" name="Slide Number Placeholder 3">
            <a:extLst>
              <a:ext uri="{FF2B5EF4-FFF2-40B4-BE49-F238E27FC236}">
                <a16:creationId xmlns:a16="http://schemas.microsoft.com/office/drawing/2014/main" id="{7774DD35-AAC7-4F99-8D60-A21311336199}"/>
              </a:ext>
            </a:extLst>
          </p:cNvPr>
          <p:cNvSpPr>
            <a:spLocks noGrp="1"/>
          </p:cNvSpPr>
          <p:nvPr>
            <p:ph type="sldNum" sz="quarter" idx="12"/>
          </p:nvPr>
        </p:nvSpPr>
        <p:spPr/>
        <p:txBody>
          <a:bodyPr/>
          <a:lstStyle/>
          <a:p>
            <a:fld id="{4FAB73BC-B049-4115-A692-8D63A059BFB8}" type="slidenum">
              <a:rPr lang="en-US" smtClean="0"/>
              <a:t>9</a:t>
            </a:fld>
            <a:endParaRPr lang="en-US" dirty="0"/>
          </a:p>
        </p:txBody>
      </p:sp>
      <p:graphicFrame>
        <p:nvGraphicFramePr>
          <p:cNvPr id="7" name="Diagram 6">
            <a:extLst>
              <a:ext uri="{FF2B5EF4-FFF2-40B4-BE49-F238E27FC236}">
                <a16:creationId xmlns:a16="http://schemas.microsoft.com/office/drawing/2014/main" id="{DD608B24-B9D8-406A-BF3D-21A8CF34B027}"/>
              </a:ext>
            </a:extLst>
          </p:cNvPr>
          <p:cNvGraphicFramePr/>
          <p:nvPr>
            <p:extLst>
              <p:ext uri="{D42A27DB-BD31-4B8C-83A1-F6EECF244321}">
                <p14:modId xmlns:p14="http://schemas.microsoft.com/office/powerpoint/2010/main" val="2373891280"/>
              </p:ext>
            </p:extLst>
          </p:nvPr>
        </p:nvGraphicFramePr>
        <p:xfrm>
          <a:off x="5382737" y="2093976"/>
          <a:ext cx="6031646" cy="37910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643587C7-DA6A-44C1-A317-D97FC9436AB5}"/>
              </a:ext>
            </a:extLst>
          </p:cNvPr>
          <p:cNvSpPr/>
          <p:nvPr/>
        </p:nvSpPr>
        <p:spPr>
          <a:xfrm>
            <a:off x="166067" y="6268577"/>
            <a:ext cx="1411092" cy="338554"/>
          </a:xfrm>
          <a:prstGeom prst="rect">
            <a:avLst/>
          </a:prstGeom>
        </p:spPr>
        <p:txBody>
          <a:bodyPr wrap="none">
            <a:spAutoFit/>
          </a:bodyPr>
          <a:lstStyle/>
          <a:p>
            <a:r>
              <a:rPr lang="en-US" sz="1600" dirty="0"/>
              <a:t>(</a:t>
            </a:r>
            <a:r>
              <a:rPr lang="en-GB" sz="1600" dirty="0"/>
              <a:t>Leiter, 2010</a:t>
            </a:r>
            <a:r>
              <a:rPr lang="en-US" sz="1600" dirty="0"/>
              <a:t>)</a:t>
            </a:r>
          </a:p>
        </p:txBody>
      </p:sp>
    </p:spTree>
    <p:extLst>
      <p:ext uri="{BB962C8B-B14F-4D97-AF65-F5344CB8AC3E}">
        <p14:creationId xmlns:p14="http://schemas.microsoft.com/office/powerpoint/2010/main" val="2967987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4C2F-FF84-4C06-A829-1FA541C83138}"/>
              </a:ext>
            </a:extLst>
          </p:cNvPr>
          <p:cNvSpPr>
            <a:spLocks noGrp="1"/>
          </p:cNvSpPr>
          <p:nvPr>
            <p:ph type="title"/>
          </p:nvPr>
        </p:nvSpPr>
        <p:spPr/>
        <p:txBody>
          <a:bodyPr/>
          <a:lstStyle/>
          <a:p>
            <a:r>
              <a:rPr lang="en-GB" dirty="0"/>
              <a:t>Employee engagement model</a:t>
            </a:r>
            <a:endParaRPr lang="en-US" dirty="0"/>
          </a:p>
        </p:txBody>
      </p:sp>
      <p:pic>
        <p:nvPicPr>
          <p:cNvPr id="6" name="Content Placeholder 5">
            <a:extLst>
              <a:ext uri="{FF2B5EF4-FFF2-40B4-BE49-F238E27FC236}">
                <a16:creationId xmlns:a16="http://schemas.microsoft.com/office/drawing/2014/main" id="{4FB9FA46-A954-4FD5-B683-550FFC7C5FEA}"/>
              </a:ext>
            </a:extLst>
          </p:cNvPr>
          <p:cNvPicPr>
            <a:picLocks noGrp="1" noChangeAspect="1"/>
          </p:cNvPicPr>
          <p:nvPr>
            <p:ph idx="1"/>
          </p:nvPr>
        </p:nvPicPr>
        <p:blipFill>
          <a:blip r:embed="rId3"/>
          <a:stretch>
            <a:fillRect/>
          </a:stretch>
        </p:blipFill>
        <p:spPr>
          <a:xfrm>
            <a:off x="7435298" y="2339073"/>
            <a:ext cx="4101131" cy="2929379"/>
          </a:xfrm>
        </p:spPr>
      </p:pic>
      <p:sp>
        <p:nvSpPr>
          <p:cNvPr id="4" name="Slide Number Placeholder 3">
            <a:extLst>
              <a:ext uri="{FF2B5EF4-FFF2-40B4-BE49-F238E27FC236}">
                <a16:creationId xmlns:a16="http://schemas.microsoft.com/office/drawing/2014/main" id="{1A35DFD3-5607-4FBF-A8D8-ED9F71D49A49}"/>
              </a:ext>
            </a:extLst>
          </p:cNvPr>
          <p:cNvSpPr>
            <a:spLocks noGrp="1"/>
          </p:cNvSpPr>
          <p:nvPr>
            <p:ph type="sldNum" sz="quarter" idx="12"/>
          </p:nvPr>
        </p:nvSpPr>
        <p:spPr/>
        <p:txBody>
          <a:bodyPr/>
          <a:lstStyle/>
          <a:p>
            <a:fld id="{4FAB73BC-B049-4115-A692-8D63A059BFB8}" type="slidenum">
              <a:rPr lang="en-US" smtClean="0"/>
              <a:t>10</a:t>
            </a:fld>
            <a:endParaRPr lang="en-US" dirty="0"/>
          </a:p>
        </p:txBody>
      </p:sp>
      <p:sp>
        <p:nvSpPr>
          <p:cNvPr id="7" name="TextBox 6">
            <a:extLst>
              <a:ext uri="{FF2B5EF4-FFF2-40B4-BE49-F238E27FC236}">
                <a16:creationId xmlns:a16="http://schemas.microsoft.com/office/drawing/2014/main" id="{EF4B83C5-04D9-4AD0-A648-7825E0A49F46}"/>
              </a:ext>
            </a:extLst>
          </p:cNvPr>
          <p:cNvSpPr txBox="1"/>
          <p:nvPr/>
        </p:nvSpPr>
        <p:spPr>
          <a:xfrm>
            <a:off x="942680" y="2603024"/>
            <a:ext cx="5279011" cy="300255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GB" sz="1600" dirty="0"/>
              <a:t>To establish and pursue obtainable goals.</a:t>
            </a:r>
          </a:p>
          <a:p>
            <a:pPr marL="285750" indent="-285750" algn="just">
              <a:lnSpc>
                <a:spcPct val="150000"/>
              </a:lnSpc>
              <a:buFont typeface="Wingdings" panose="05000000000000000000" pitchFamily="2" charset="2"/>
              <a:buChar char="q"/>
            </a:pPr>
            <a:r>
              <a:rPr lang="en-GB" sz="1600" dirty="0"/>
              <a:t>To state tasks and roles properly</a:t>
            </a:r>
          </a:p>
          <a:p>
            <a:pPr marL="285750" indent="-285750" algn="just">
              <a:lnSpc>
                <a:spcPct val="150000"/>
              </a:lnSpc>
              <a:buFont typeface="Wingdings" panose="05000000000000000000" pitchFamily="2" charset="2"/>
              <a:buChar char="q"/>
            </a:pPr>
            <a:r>
              <a:rPr lang="en-GB" sz="1600" dirty="0"/>
              <a:t>To ensure diversity and inclusion in the team.</a:t>
            </a:r>
          </a:p>
          <a:p>
            <a:pPr marL="285750" indent="-285750" algn="just">
              <a:lnSpc>
                <a:spcPct val="150000"/>
              </a:lnSpc>
              <a:buFont typeface="Wingdings" panose="05000000000000000000" pitchFamily="2" charset="2"/>
              <a:buChar char="q"/>
            </a:pPr>
            <a:r>
              <a:rPr lang="en-GB" sz="1600" dirty="0"/>
              <a:t>To aid employees in identifying their strengths.</a:t>
            </a:r>
          </a:p>
          <a:p>
            <a:pPr marL="285750" indent="-285750" algn="just">
              <a:lnSpc>
                <a:spcPct val="150000"/>
              </a:lnSpc>
              <a:buFont typeface="Wingdings" panose="05000000000000000000" pitchFamily="2" charset="2"/>
              <a:buChar char="q"/>
            </a:pPr>
            <a:r>
              <a:rPr lang="en-GB" sz="1600" dirty="0"/>
              <a:t>To facilitate effective internal communication.</a:t>
            </a:r>
          </a:p>
          <a:p>
            <a:pPr marL="285750" indent="-285750" algn="just">
              <a:lnSpc>
                <a:spcPct val="150000"/>
              </a:lnSpc>
              <a:buFont typeface="Wingdings" panose="05000000000000000000" pitchFamily="2" charset="2"/>
              <a:buChar char="q"/>
            </a:pPr>
            <a:r>
              <a:rPr lang="en-GB" sz="1600" dirty="0"/>
              <a:t>To provide feedback in order to ensure continuous improvement.</a:t>
            </a:r>
          </a:p>
          <a:p>
            <a:pPr marL="285750" indent="-285750" algn="just">
              <a:lnSpc>
                <a:spcPct val="150000"/>
              </a:lnSpc>
              <a:buFont typeface="Wingdings" panose="05000000000000000000" pitchFamily="2" charset="2"/>
              <a:buChar char="q"/>
            </a:pPr>
            <a:endParaRPr lang="en-US" sz="1600" dirty="0"/>
          </a:p>
        </p:txBody>
      </p:sp>
      <p:sp>
        <p:nvSpPr>
          <p:cNvPr id="8" name="Rectangle 7">
            <a:extLst>
              <a:ext uri="{FF2B5EF4-FFF2-40B4-BE49-F238E27FC236}">
                <a16:creationId xmlns:a16="http://schemas.microsoft.com/office/drawing/2014/main" id="{47E05F65-5E2D-44D8-9C1C-F5012DBC8DCE}"/>
              </a:ext>
            </a:extLst>
          </p:cNvPr>
          <p:cNvSpPr/>
          <p:nvPr/>
        </p:nvSpPr>
        <p:spPr>
          <a:xfrm>
            <a:off x="330690" y="6188702"/>
            <a:ext cx="1559658" cy="338554"/>
          </a:xfrm>
          <a:prstGeom prst="rect">
            <a:avLst/>
          </a:prstGeom>
        </p:spPr>
        <p:txBody>
          <a:bodyPr wrap="none">
            <a:spAutoFit/>
          </a:bodyPr>
          <a:lstStyle/>
          <a:p>
            <a:r>
              <a:rPr lang="en-US" sz="1600" dirty="0"/>
              <a:t>(</a:t>
            </a:r>
            <a:r>
              <a:rPr lang="en-GB" sz="1600" dirty="0"/>
              <a:t>Mullins, 2013</a:t>
            </a:r>
            <a:r>
              <a:rPr lang="en-US" sz="1600" dirty="0"/>
              <a:t>)</a:t>
            </a:r>
          </a:p>
        </p:txBody>
      </p:sp>
    </p:spTree>
    <p:extLst>
      <p:ext uri="{BB962C8B-B14F-4D97-AF65-F5344CB8AC3E}">
        <p14:creationId xmlns:p14="http://schemas.microsoft.com/office/powerpoint/2010/main" val="377086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B09A4-0737-4CF3-B9EB-52B9D1FB7F87}"/>
              </a:ext>
            </a:extLst>
          </p:cNvPr>
          <p:cNvSpPr>
            <a:spLocks noGrp="1"/>
          </p:cNvSpPr>
          <p:nvPr>
            <p:ph type="title"/>
          </p:nvPr>
        </p:nvSpPr>
        <p:spPr/>
        <p:txBody>
          <a:bodyPr/>
          <a:lstStyle/>
          <a:p>
            <a:r>
              <a:rPr lang="en-GB" dirty="0"/>
              <a:t>Best Industry practices</a:t>
            </a:r>
            <a:endParaRPr lang="en-US" dirty="0"/>
          </a:p>
        </p:txBody>
      </p:sp>
      <p:graphicFrame>
        <p:nvGraphicFramePr>
          <p:cNvPr id="5" name="Content Placeholder 4">
            <a:extLst>
              <a:ext uri="{FF2B5EF4-FFF2-40B4-BE49-F238E27FC236}">
                <a16:creationId xmlns:a16="http://schemas.microsoft.com/office/drawing/2014/main" id="{2E75C9B2-74E2-4199-A803-916AC6C153B5}"/>
              </a:ext>
            </a:extLst>
          </p:cNvPr>
          <p:cNvGraphicFramePr>
            <a:graphicFrameLocks noGrp="1"/>
          </p:cNvGraphicFramePr>
          <p:nvPr>
            <p:ph idx="1"/>
            <p:extLst>
              <p:ext uri="{D42A27DB-BD31-4B8C-83A1-F6EECF244321}">
                <p14:modId xmlns:p14="http://schemas.microsoft.com/office/powerpoint/2010/main" val="3231265502"/>
              </p:ext>
            </p:extLst>
          </p:nvPr>
        </p:nvGraphicFramePr>
        <p:xfrm>
          <a:off x="1428194" y="2093976"/>
          <a:ext cx="9044986" cy="3450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F428F322-D98C-465D-A776-2A17B0F2DE98}"/>
              </a:ext>
            </a:extLst>
          </p:cNvPr>
          <p:cNvSpPr>
            <a:spLocks noGrp="1"/>
          </p:cNvSpPr>
          <p:nvPr>
            <p:ph type="sldNum" sz="quarter" idx="12"/>
          </p:nvPr>
        </p:nvSpPr>
        <p:spPr/>
        <p:txBody>
          <a:bodyPr/>
          <a:lstStyle/>
          <a:p>
            <a:fld id="{4FAB73BC-B049-4115-A692-8D63A059BFB8}" type="slidenum">
              <a:rPr lang="en-US" smtClean="0"/>
              <a:t>11</a:t>
            </a:fld>
            <a:endParaRPr lang="en-US" dirty="0"/>
          </a:p>
        </p:txBody>
      </p:sp>
      <p:sp>
        <p:nvSpPr>
          <p:cNvPr id="6" name="Rectangle 5">
            <a:extLst>
              <a:ext uri="{FF2B5EF4-FFF2-40B4-BE49-F238E27FC236}">
                <a16:creationId xmlns:a16="http://schemas.microsoft.com/office/drawing/2014/main" id="{CAB69809-7C37-4F0E-A856-B93CFE5D3AAC}"/>
              </a:ext>
            </a:extLst>
          </p:cNvPr>
          <p:cNvSpPr/>
          <p:nvPr/>
        </p:nvSpPr>
        <p:spPr>
          <a:xfrm>
            <a:off x="142240" y="6211669"/>
            <a:ext cx="6096000" cy="338554"/>
          </a:xfrm>
          <a:prstGeom prst="rect">
            <a:avLst/>
          </a:prstGeom>
        </p:spPr>
        <p:txBody>
          <a:bodyPr>
            <a:spAutoFit/>
          </a:bodyPr>
          <a:lstStyle/>
          <a:p>
            <a:r>
              <a:rPr lang="en-GB" sz="1600" dirty="0"/>
              <a:t>(Zhang, 2019)</a:t>
            </a:r>
            <a:endParaRPr lang="en-US" sz="1600" dirty="0"/>
          </a:p>
        </p:txBody>
      </p:sp>
    </p:spTree>
    <p:extLst>
      <p:ext uri="{BB962C8B-B14F-4D97-AF65-F5344CB8AC3E}">
        <p14:creationId xmlns:p14="http://schemas.microsoft.com/office/powerpoint/2010/main" val="3527002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D973-EBC1-4789-B134-2A8788B9A691}"/>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4CED85FF-C65D-4D4B-9B31-3046BBA4A8A1}"/>
              </a:ext>
            </a:extLst>
          </p:cNvPr>
          <p:cNvSpPr>
            <a:spLocks noGrp="1"/>
          </p:cNvSpPr>
          <p:nvPr>
            <p:ph idx="1"/>
          </p:nvPr>
        </p:nvSpPr>
        <p:spPr>
          <a:xfrm>
            <a:off x="1069848" y="1838604"/>
            <a:ext cx="10058400" cy="4050792"/>
          </a:xfrm>
        </p:spPr>
        <p:txBody>
          <a:bodyPr>
            <a:normAutofit/>
          </a:bodyPr>
          <a:lstStyle/>
          <a:p>
            <a:pPr marL="0" indent="0" algn="just">
              <a:lnSpc>
                <a:spcPct val="200000"/>
              </a:lnSpc>
              <a:buNone/>
            </a:pPr>
            <a:r>
              <a:rPr lang="en-GB" sz="1600" dirty="0"/>
              <a:t>Overall, the housekeeping department is one of the most crucial operational segments in the hotel industry and Premier Inn is one of the renowned brands in the UK. Recently, it needs to improve its housekeeping department to satisfy employees. The company has several brand standards and a housekeeping checklist has been prepared based on its brand standards. Besides, health and safety procedures have been also designed for employees that need to be maintained. However, the organisation can use Gallup employee engagement model in order to improve team performance. Moreover, several popular brands like Hilton, Holiday Inn and so on invest in technology, streamline their housekeeping processes and so on to improve efficiency and effectiveness. </a:t>
            </a:r>
            <a:endParaRPr lang="en-US" sz="1600" dirty="0"/>
          </a:p>
        </p:txBody>
      </p:sp>
      <p:sp>
        <p:nvSpPr>
          <p:cNvPr id="4" name="Slide Number Placeholder 3">
            <a:extLst>
              <a:ext uri="{FF2B5EF4-FFF2-40B4-BE49-F238E27FC236}">
                <a16:creationId xmlns:a16="http://schemas.microsoft.com/office/drawing/2014/main" id="{AC383836-7360-4DC0-BF2F-8C3E5A465740}"/>
              </a:ext>
            </a:extLst>
          </p:cNvPr>
          <p:cNvSpPr>
            <a:spLocks noGrp="1"/>
          </p:cNvSpPr>
          <p:nvPr>
            <p:ph type="sldNum" sz="quarter" idx="12"/>
          </p:nvPr>
        </p:nvSpPr>
        <p:spPr/>
        <p:txBody>
          <a:bodyPr/>
          <a:lstStyle/>
          <a:p>
            <a:fld id="{4FAB73BC-B049-4115-A692-8D63A059BFB8}" type="slidenum">
              <a:rPr lang="en-US" smtClean="0"/>
              <a:t>12</a:t>
            </a:fld>
            <a:endParaRPr lang="en-US" dirty="0"/>
          </a:p>
        </p:txBody>
      </p:sp>
    </p:spTree>
    <p:extLst>
      <p:ext uri="{BB962C8B-B14F-4D97-AF65-F5344CB8AC3E}">
        <p14:creationId xmlns:p14="http://schemas.microsoft.com/office/powerpoint/2010/main" val="3186081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3E56B-1A0E-4656-957A-00A0CDA0B132}"/>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78CBEC8-FFCB-4556-9126-39716680B4FC}"/>
              </a:ext>
            </a:extLst>
          </p:cNvPr>
          <p:cNvSpPr>
            <a:spLocks noGrp="1"/>
          </p:cNvSpPr>
          <p:nvPr>
            <p:ph idx="1"/>
          </p:nvPr>
        </p:nvSpPr>
        <p:spPr>
          <a:xfrm>
            <a:off x="1069848" y="1887728"/>
            <a:ext cx="10058400" cy="4050792"/>
          </a:xfrm>
        </p:spPr>
        <p:txBody>
          <a:bodyPr>
            <a:normAutofit fontScale="70000" lnSpcReduction="20000"/>
          </a:bodyPr>
          <a:lstStyle/>
          <a:p>
            <a:pPr marL="0" indent="0" algn="just">
              <a:buNone/>
            </a:pPr>
            <a:r>
              <a:rPr lang="en-GB" dirty="0"/>
              <a:t>Bridger, E. (2018) </a:t>
            </a:r>
            <a:r>
              <a:rPr lang="en-GB" i="1" dirty="0"/>
              <a:t>Employee engagement: a practical introduction</a:t>
            </a:r>
            <a:r>
              <a:rPr lang="en-GB" dirty="0"/>
              <a:t>. 2nd ed. HR Fundamentals. London: CIPD and Kogan Page.</a:t>
            </a:r>
            <a:endParaRPr lang="en-US" dirty="0"/>
          </a:p>
          <a:p>
            <a:pPr marL="0" indent="0" algn="just">
              <a:buNone/>
            </a:pPr>
            <a:r>
              <a:rPr lang="en-GB" dirty="0"/>
              <a:t>Choi, M. and Choi, Y., 2021. Employee perceptions of hotel CSR activities during the COVID-19 pandemic. </a:t>
            </a:r>
            <a:r>
              <a:rPr lang="en-GB" i="1" dirty="0"/>
              <a:t>International Journal of Contemporary Hospitality Management</a:t>
            </a:r>
            <a:r>
              <a:rPr lang="en-GB" dirty="0"/>
              <a:t>, </a:t>
            </a:r>
            <a:r>
              <a:rPr lang="en-GB" i="1" dirty="0"/>
              <a:t>33</a:t>
            </a:r>
            <a:r>
              <a:rPr lang="en-GB" dirty="0"/>
              <a:t>(10), pp.3355-3378 </a:t>
            </a:r>
            <a:endParaRPr lang="en-US" dirty="0"/>
          </a:p>
          <a:p>
            <a:pPr marL="0" indent="0" algn="just">
              <a:buNone/>
            </a:pPr>
            <a:r>
              <a:rPr lang="en-GB" dirty="0"/>
              <a:t>Cottrell, S. (2019) </a:t>
            </a:r>
            <a:r>
              <a:rPr lang="en-GB" i="1" dirty="0"/>
              <a:t>The Study Skills Handbook</a:t>
            </a:r>
            <a:r>
              <a:rPr lang="en-GB" dirty="0"/>
              <a:t>. 5th ed. London: Red Globe Press. </a:t>
            </a:r>
            <a:endParaRPr lang="en-US" dirty="0"/>
          </a:p>
          <a:p>
            <a:pPr marL="0" indent="0" algn="just">
              <a:buNone/>
            </a:pPr>
            <a:r>
              <a:rPr lang="en-US" dirty="0"/>
              <a:t>Gallup, O., Ming, H. and Ellis, T., 2021. Ten future challenges for synthetic biology. </a:t>
            </a:r>
            <a:r>
              <a:rPr lang="en-US" i="1" dirty="0"/>
              <a:t>Engineering Biology</a:t>
            </a:r>
            <a:r>
              <a:rPr lang="en-US" dirty="0"/>
              <a:t>, </a:t>
            </a:r>
            <a:r>
              <a:rPr lang="en-US" i="1" dirty="0"/>
              <a:t>5</a:t>
            </a:r>
            <a:r>
              <a:rPr lang="en-US" dirty="0"/>
              <a:t>(3), pp.51-59.</a:t>
            </a:r>
          </a:p>
          <a:p>
            <a:pPr marL="0" indent="0" algn="just">
              <a:buNone/>
            </a:pPr>
            <a:r>
              <a:rPr lang="en-US" dirty="0"/>
              <a:t>Kang, S.P., Chen, Y., </a:t>
            </a:r>
            <a:r>
              <a:rPr lang="en-US" dirty="0" err="1"/>
              <a:t>Svihla</a:t>
            </a:r>
            <a:r>
              <a:rPr lang="en-US" dirty="0"/>
              <a:t>, V., Gallup, A., Ferris, K. and </a:t>
            </a:r>
            <a:r>
              <a:rPr lang="en-US" dirty="0" err="1"/>
              <a:t>Datye</a:t>
            </a:r>
            <a:r>
              <a:rPr lang="en-US" dirty="0"/>
              <a:t>, A.K., 2022. Guiding change in higher education: An emergent, iterative application of Kotter’s change model. </a:t>
            </a:r>
            <a:r>
              <a:rPr lang="en-US" i="1" dirty="0"/>
              <a:t>Studies in Higher Education</a:t>
            </a:r>
            <a:r>
              <a:rPr lang="en-US" dirty="0"/>
              <a:t>, </a:t>
            </a:r>
            <a:r>
              <a:rPr lang="en-US" i="1" dirty="0"/>
              <a:t>47</a:t>
            </a:r>
            <a:r>
              <a:rPr lang="en-US" dirty="0"/>
              <a:t>(2), pp.270-289.</a:t>
            </a:r>
          </a:p>
          <a:p>
            <a:pPr marL="0" indent="0" algn="just">
              <a:buNone/>
            </a:pPr>
            <a:r>
              <a:rPr lang="en-GB" dirty="0"/>
              <a:t>Leiter, M. P. and Bakker, A. B. (2010) </a:t>
            </a:r>
            <a:r>
              <a:rPr lang="en-GB" i="1" dirty="0"/>
              <a:t>Work Engagement : A Handbook of Essential Theory and Research</a:t>
            </a:r>
            <a:r>
              <a:rPr lang="en-GB" dirty="0"/>
              <a:t>. Hove [England]: Psychology Press. </a:t>
            </a:r>
            <a:endParaRPr lang="en-US" dirty="0"/>
          </a:p>
          <a:p>
            <a:pPr marL="0" indent="0" algn="just">
              <a:buNone/>
            </a:pPr>
            <a:r>
              <a:rPr lang="en-GB" dirty="0"/>
              <a:t>Mullins, L. and </a:t>
            </a:r>
            <a:r>
              <a:rPr lang="en-GB" dirty="0" err="1"/>
              <a:t>Dossor</a:t>
            </a:r>
            <a:r>
              <a:rPr lang="en-GB" dirty="0"/>
              <a:t>, P. (2013) </a:t>
            </a:r>
            <a:r>
              <a:rPr lang="en-GB" i="1" dirty="0"/>
              <a:t>Hospitality Management and Organisational Behaviour</a:t>
            </a:r>
            <a:r>
              <a:rPr lang="en-GB" dirty="0"/>
              <a:t>. 5th ed. Harlow: Pearson. </a:t>
            </a:r>
            <a:endParaRPr lang="en-US" dirty="0"/>
          </a:p>
          <a:p>
            <a:pPr marL="0" indent="0" algn="just">
              <a:buNone/>
            </a:pPr>
            <a:r>
              <a:rPr lang="en-GB" dirty="0"/>
              <a:t>Mun, S.G. and Park, S., 2023. Effects of abnormal weather conditions on the performance of hotel firms. </a:t>
            </a:r>
            <a:r>
              <a:rPr lang="en-GB" i="1" dirty="0"/>
              <a:t>Journal of Hospitality &amp; Tourism Research</a:t>
            </a:r>
            <a:r>
              <a:rPr lang="en-GB" dirty="0"/>
              <a:t>, </a:t>
            </a:r>
            <a:r>
              <a:rPr lang="en-GB" i="1" dirty="0"/>
              <a:t>47</a:t>
            </a:r>
            <a:r>
              <a:rPr lang="en-GB" dirty="0"/>
              <a:t>(7), pp.1299-1324.</a:t>
            </a:r>
            <a:endParaRPr lang="en-US" dirty="0"/>
          </a:p>
          <a:p>
            <a:pPr marL="0" indent="0" algn="just">
              <a:buNone/>
            </a:pPr>
            <a:r>
              <a:rPr lang="en-GB" dirty="0" err="1"/>
              <a:t>Nikolskaya</a:t>
            </a:r>
            <a:r>
              <a:rPr lang="en-GB" dirty="0"/>
              <a:t>, E.Y., </a:t>
            </a:r>
            <a:r>
              <a:rPr lang="en-GB" dirty="0" err="1"/>
              <a:t>Anzorova</a:t>
            </a:r>
            <a:r>
              <a:rPr lang="en-GB" dirty="0"/>
              <a:t>, S.P., POTAPOV, S.V., </a:t>
            </a:r>
            <a:r>
              <a:rPr lang="en-GB" dirty="0" err="1"/>
              <a:t>Dekhtyar</a:t>
            </a:r>
            <a:r>
              <a:rPr lang="en-GB" dirty="0"/>
              <a:t>, G.M. and Lebedev, K.A.E., 2019. Methodical approaches to estimate hotel facilities’ efficiency. </a:t>
            </a:r>
            <a:r>
              <a:rPr lang="en-GB" i="1" dirty="0"/>
              <a:t>Journal of Environmental Management and Tourism</a:t>
            </a:r>
            <a:r>
              <a:rPr lang="en-GB" dirty="0"/>
              <a:t>, </a:t>
            </a:r>
            <a:r>
              <a:rPr lang="en-GB" i="1" dirty="0"/>
              <a:t>9</a:t>
            </a:r>
            <a:r>
              <a:rPr lang="en-GB" dirty="0"/>
              <a:t>(8), pp.1664-1669.</a:t>
            </a:r>
            <a:endParaRPr lang="en-US" dirty="0"/>
          </a:p>
          <a:p>
            <a:pPr marL="0" indent="0" algn="just">
              <a:buNone/>
            </a:pPr>
            <a:r>
              <a:rPr lang="en-US" dirty="0"/>
              <a:t> </a:t>
            </a:r>
            <a:r>
              <a:rPr lang="en-GB" dirty="0"/>
              <a:t>Zhang, T., Wang, M., Wang, P., Gu, J., Zheng, W. and Dong, Y., 2019. Bi-stage stochastic model for optimal capacity and electric cooling ratio of CCHPs—A case study for a hotel. </a:t>
            </a:r>
            <a:r>
              <a:rPr lang="en-GB" i="1" dirty="0"/>
              <a:t>Energy and Buildings</a:t>
            </a:r>
            <a:r>
              <a:rPr lang="en-GB" dirty="0"/>
              <a:t>, </a:t>
            </a:r>
            <a:r>
              <a:rPr lang="en-GB" i="1" dirty="0"/>
              <a:t>194</a:t>
            </a:r>
            <a:r>
              <a:rPr lang="en-GB" dirty="0"/>
              <a:t>, pp.113-122.</a:t>
            </a:r>
            <a:endParaRPr lang="en-US" dirty="0"/>
          </a:p>
          <a:p>
            <a:pPr marL="0" indent="0" algn="just">
              <a:buNone/>
            </a:pPr>
            <a:endParaRPr lang="en-US" dirty="0"/>
          </a:p>
          <a:p>
            <a:pPr marL="0" indent="0" algn="just">
              <a:buNone/>
            </a:pPr>
            <a:endParaRPr lang="en-US" sz="1200" dirty="0"/>
          </a:p>
        </p:txBody>
      </p:sp>
      <p:sp>
        <p:nvSpPr>
          <p:cNvPr id="4" name="Slide Number Placeholder 3">
            <a:extLst>
              <a:ext uri="{FF2B5EF4-FFF2-40B4-BE49-F238E27FC236}">
                <a16:creationId xmlns:a16="http://schemas.microsoft.com/office/drawing/2014/main" id="{62F7A707-FE69-4BEA-939E-E9611067039D}"/>
              </a:ext>
            </a:extLst>
          </p:cNvPr>
          <p:cNvSpPr>
            <a:spLocks noGrp="1"/>
          </p:cNvSpPr>
          <p:nvPr>
            <p:ph type="sldNum" sz="quarter" idx="12"/>
          </p:nvPr>
        </p:nvSpPr>
        <p:spPr/>
        <p:txBody>
          <a:bodyPr/>
          <a:lstStyle/>
          <a:p>
            <a:fld id="{4FAB73BC-B049-4115-A692-8D63A059BFB8}" type="slidenum">
              <a:rPr lang="en-US" smtClean="0"/>
              <a:t>13</a:t>
            </a:fld>
            <a:endParaRPr lang="en-US" dirty="0"/>
          </a:p>
        </p:txBody>
      </p:sp>
    </p:spTree>
    <p:extLst>
      <p:ext uri="{BB962C8B-B14F-4D97-AF65-F5344CB8AC3E}">
        <p14:creationId xmlns:p14="http://schemas.microsoft.com/office/powerpoint/2010/main" val="1155398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353</TotalTime>
  <Words>2113</Words>
  <Application>Microsoft Office PowerPoint</Application>
  <PresentationFormat>Widescreen</PresentationFormat>
  <Paragraphs>145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Rockwell</vt:lpstr>
      <vt:lpstr>Rockwell Condensed</vt:lpstr>
      <vt:lpstr>Wingdings</vt:lpstr>
      <vt:lpstr>Wood Type</vt:lpstr>
      <vt:lpstr>Operating Hotel Facilities  </vt:lpstr>
      <vt:lpstr>Table of contents</vt:lpstr>
      <vt:lpstr>Introduction</vt:lpstr>
      <vt:lpstr>The importance of housekeeping department</vt:lpstr>
      <vt:lpstr>Brand standards</vt:lpstr>
      <vt:lpstr>The Housekeeping checklist</vt:lpstr>
      <vt:lpstr>Health and safety procedure</vt:lpstr>
      <vt:lpstr>Employee engagement model</vt:lpstr>
      <vt:lpstr>Employee engagement model</vt:lpstr>
      <vt:lpstr>Employee engagement model</vt:lpstr>
      <vt:lpstr>Best Industry practices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dc:title>
  <dc:creator>Isnat Ara Pritula</dc:creator>
  <cp:lastModifiedBy>Isnat Ara Pritula</cp:lastModifiedBy>
  <cp:revision>43</cp:revision>
  <dcterms:created xsi:type="dcterms:W3CDTF">2023-10-08T05:11:27Z</dcterms:created>
  <dcterms:modified xsi:type="dcterms:W3CDTF">2023-10-09T12:21:31Z</dcterms:modified>
</cp:coreProperties>
</file>