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7" r:id="rId2"/>
    <p:sldId id="258" r:id="rId3"/>
    <p:sldId id="256" r:id="rId4"/>
    <p:sldId id="260" r:id="rId5"/>
    <p:sldId id="261" r:id="rId6"/>
    <p:sldId id="262" r:id="rId7"/>
    <p:sldId id="263" r:id="rId8"/>
    <p:sldId id="259"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942DF5-8CD1-BB65-D542-01CEF08E2B0E}" v="1068" dt="2025-10-20T01:58:01.093"/>
    <p1510:client id="{6E1304C1-7EBD-BE48-99D8-059A213B86A3}" v="2353" dt="2025-10-20T00:46:47.8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nessa La Toya Johnson Harvey (2411784)" userId="S::2411784@student.uwtsd.ac.uk::ac7aed98-38e5-4b7f-9fc9-ffdee8c026d1" providerId="AD" clId="Web-{02942DF5-8CD1-BB65-D542-01CEF08E2B0E}"/>
    <pc:docChg chg="addSld modSld sldOrd">
      <pc:chgData name="Venessa La Toya Johnson Harvey (2411784)" userId="S::2411784@student.uwtsd.ac.uk::ac7aed98-38e5-4b7f-9fc9-ffdee8c026d1" providerId="AD" clId="Web-{02942DF5-8CD1-BB65-D542-01CEF08E2B0E}" dt="2025-10-20T01:58:01.093" v="1017"/>
      <pc:docMkLst>
        <pc:docMk/>
      </pc:docMkLst>
      <pc:sldChg chg="modSp">
        <pc:chgData name="Venessa La Toya Johnson Harvey (2411784)" userId="S::2411784@student.uwtsd.ac.uk::ac7aed98-38e5-4b7f-9fc9-ffdee8c026d1" providerId="AD" clId="Web-{02942DF5-8CD1-BB65-D542-01CEF08E2B0E}" dt="2025-10-20T01:11:55.331" v="382" actId="20577"/>
        <pc:sldMkLst>
          <pc:docMk/>
          <pc:sldMk cId="109857222" sldId="256"/>
        </pc:sldMkLst>
        <pc:spChg chg="mod">
          <ac:chgData name="Venessa La Toya Johnson Harvey (2411784)" userId="S::2411784@student.uwtsd.ac.uk::ac7aed98-38e5-4b7f-9fc9-ffdee8c026d1" providerId="AD" clId="Web-{02942DF5-8CD1-BB65-D542-01CEF08E2B0E}" dt="2025-10-20T01:11:55.331" v="382" actId="20577"/>
          <ac:spMkLst>
            <pc:docMk/>
            <pc:sldMk cId="109857222" sldId="256"/>
            <ac:spMk id="3" creationId="{00000000-0000-0000-0000-000000000000}"/>
          </ac:spMkLst>
        </pc:spChg>
      </pc:sldChg>
      <pc:sldChg chg="addSp delSp modSp">
        <pc:chgData name="Venessa La Toya Johnson Harvey (2411784)" userId="S::2411784@student.uwtsd.ac.uk::ac7aed98-38e5-4b7f-9fc9-ffdee8c026d1" providerId="AD" clId="Web-{02942DF5-8CD1-BB65-D542-01CEF08E2B0E}" dt="2025-10-20T01:26:21.033" v="679"/>
        <pc:sldMkLst>
          <pc:docMk/>
          <pc:sldMk cId="4240932018" sldId="258"/>
        </pc:sldMkLst>
        <pc:spChg chg="mod">
          <ac:chgData name="Venessa La Toya Johnson Harvey (2411784)" userId="S::2411784@student.uwtsd.ac.uk::ac7aed98-38e5-4b7f-9fc9-ffdee8c026d1" providerId="AD" clId="Web-{02942DF5-8CD1-BB65-D542-01CEF08E2B0E}" dt="2025-10-20T01:17:03.497" v="449" actId="20577"/>
          <ac:spMkLst>
            <pc:docMk/>
            <pc:sldMk cId="4240932018" sldId="258"/>
            <ac:spMk id="3" creationId="{16ED9494-291E-AF89-FC8E-F03F289D7A31}"/>
          </ac:spMkLst>
        </pc:spChg>
        <pc:spChg chg="add del">
          <ac:chgData name="Venessa La Toya Johnson Harvey (2411784)" userId="S::2411784@student.uwtsd.ac.uk::ac7aed98-38e5-4b7f-9fc9-ffdee8c026d1" providerId="AD" clId="Web-{02942DF5-8CD1-BB65-D542-01CEF08E2B0E}" dt="2025-10-20T01:26:21.033" v="679"/>
          <ac:spMkLst>
            <pc:docMk/>
            <pc:sldMk cId="4240932018" sldId="258"/>
            <ac:spMk id="6" creationId="{DAC7F1B6-A92C-5ABB-2B6A-D2827FFCDCDA}"/>
          </ac:spMkLst>
        </pc:spChg>
      </pc:sldChg>
      <pc:sldChg chg="modSp ord">
        <pc:chgData name="Venessa La Toya Johnson Harvey (2411784)" userId="S::2411784@student.uwtsd.ac.uk::ac7aed98-38e5-4b7f-9fc9-ffdee8c026d1" providerId="AD" clId="Web-{02942DF5-8CD1-BB65-D542-01CEF08E2B0E}" dt="2025-10-20T01:47:23.550" v="966" actId="20577"/>
        <pc:sldMkLst>
          <pc:docMk/>
          <pc:sldMk cId="3271360556" sldId="259"/>
        </pc:sldMkLst>
        <pc:spChg chg="mod">
          <ac:chgData name="Venessa La Toya Johnson Harvey (2411784)" userId="S::2411784@student.uwtsd.ac.uk::ac7aed98-38e5-4b7f-9fc9-ffdee8c026d1" providerId="AD" clId="Web-{02942DF5-8CD1-BB65-D542-01CEF08E2B0E}" dt="2025-10-20T01:47:23.550" v="966" actId="20577"/>
          <ac:spMkLst>
            <pc:docMk/>
            <pc:sldMk cId="3271360556" sldId="259"/>
            <ac:spMk id="3" creationId="{4DEE24BB-5E4E-9618-E6A4-C7C03ABAA16D}"/>
          </ac:spMkLst>
        </pc:spChg>
      </pc:sldChg>
      <pc:sldChg chg="modSp">
        <pc:chgData name="Venessa La Toya Johnson Harvey (2411784)" userId="S::2411784@student.uwtsd.ac.uk::ac7aed98-38e5-4b7f-9fc9-ffdee8c026d1" providerId="AD" clId="Web-{02942DF5-8CD1-BB65-D542-01CEF08E2B0E}" dt="2025-10-20T01:53:15.319" v="981" actId="20577"/>
        <pc:sldMkLst>
          <pc:docMk/>
          <pc:sldMk cId="4190004876" sldId="260"/>
        </pc:sldMkLst>
        <pc:spChg chg="mod">
          <ac:chgData name="Venessa La Toya Johnson Harvey (2411784)" userId="S::2411784@student.uwtsd.ac.uk::ac7aed98-38e5-4b7f-9fc9-ffdee8c026d1" providerId="AD" clId="Web-{02942DF5-8CD1-BB65-D542-01CEF08E2B0E}" dt="2025-10-20T01:52:54.739" v="977" actId="20577"/>
          <ac:spMkLst>
            <pc:docMk/>
            <pc:sldMk cId="4190004876" sldId="260"/>
            <ac:spMk id="7" creationId="{3656C2FD-ED45-0FEA-EFEA-234DB58948D2}"/>
          </ac:spMkLst>
        </pc:spChg>
        <pc:spChg chg="mod">
          <ac:chgData name="Venessa La Toya Johnson Harvey (2411784)" userId="S::2411784@student.uwtsd.ac.uk::ac7aed98-38e5-4b7f-9fc9-ffdee8c026d1" providerId="AD" clId="Web-{02942DF5-8CD1-BB65-D542-01CEF08E2B0E}" dt="2025-10-20T01:53:15.319" v="981" actId="20577"/>
          <ac:spMkLst>
            <pc:docMk/>
            <pc:sldMk cId="4190004876" sldId="260"/>
            <ac:spMk id="8" creationId="{66AE5682-71D5-4436-4328-93F20D65BA96}"/>
          </ac:spMkLst>
        </pc:spChg>
      </pc:sldChg>
      <pc:sldChg chg="addSp modSp ord">
        <pc:chgData name="Venessa La Toya Johnson Harvey (2411784)" userId="S::2411784@student.uwtsd.ac.uk::ac7aed98-38e5-4b7f-9fc9-ffdee8c026d1" providerId="AD" clId="Web-{02942DF5-8CD1-BB65-D542-01CEF08E2B0E}" dt="2025-10-20T01:57:49.609" v="1016"/>
        <pc:sldMkLst>
          <pc:docMk/>
          <pc:sldMk cId="521328853" sldId="261"/>
        </pc:sldMkLst>
        <pc:spChg chg="mod">
          <ac:chgData name="Venessa La Toya Johnson Harvey (2411784)" userId="S::2411784@student.uwtsd.ac.uk::ac7aed98-38e5-4b7f-9fc9-ffdee8c026d1" providerId="AD" clId="Web-{02942DF5-8CD1-BB65-D542-01CEF08E2B0E}" dt="2025-10-20T01:12:19.035" v="385" actId="20577"/>
          <ac:spMkLst>
            <pc:docMk/>
            <pc:sldMk cId="521328853" sldId="261"/>
            <ac:spMk id="7" creationId="{34B38693-BBAB-6424-1502-F1EC7957DE2A}"/>
          </ac:spMkLst>
        </pc:spChg>
        <pc:spChg chg="add mod">
          <ac:chgData name="Venessa La Toya Johnson Harvey (2411784)" userId="S::2411784@student.uwtsd.ac.uk::ac7aed98-38e5-4b7f-9fc9-ffdee8c026d1" providerId="AD" clId="Web-{02942DF5-8CD1-BB65-D542-01CEF08E2B0E}" dt="2025-10-20T01:31:24.731" v="722" actId="1076"/>
          <ac:spMkLst>
            <pc:docMk/>
            <pc:sldMk cId="521328853" sldId="261"/>
            <ac:spMk id="8" creationId="{2D4F5C4D-DEB9-7753-C483-2C3081877DC4}"/>
          </ac:spMkLst>
        </pc:spChg>
        <pc:graphicFrameChg chg="mod modGraphic">
          <ac:chgData name="Venessa La Toya Johnson Harvey (2411784)" userId="S::2411784@student.uwtsd.ac.uk::ac7aed98-38e5-4b7f-9fc9-ffdee8c026d1" providerId="AD" clId="Web-{02942DF5-8CD1-BB65-D542-01CEF08E2B0E}" dt="2025-10-20T01:12:28.129" v="389"/>
          <ac:graphicFrameMkLst>
            <pc:docMk/>
            <pc:sldMk cId="521328853" sldId="261"/>
            <ac:graphicFrameMk id="5" creationId="{81E5700C-720E-F512-9AA6-4416567A6C23}"/>
          </ac:graphicFrameMkLst>
        </pc:graphicFrameChg>
      </pc:sldChg>
      <pc:sldChg chg="addSp modSp mod ord modClrScheme chgLayout">
        <pc:chgData name="Venessa La Toya Johnson Harvey (2411784)" userId="S::2411784@student.uwtsd.ac.uk::ac7aed98-38e5-4b7f-9fc9-ffdee8c026d1" providerId="AD" clId="Web-{02942DF5-8CD1-BB65-D542-01CEF08E2B0E}" dt="2025-10-20T01:58:01.093" v="1017"/>
        <pc:sldMkLst>
          <pc:docMk/>
          <pc:sldMk cId="1772113306" sldId="262"/>
        </pc:sldMkLst>
        <pc:spChg chg="mod">
          <ac:chgData name="Venessa La Toya Johnson Harvey (2411784)" userId="S::2411784@student.uwtsd.ac.uk::ac7aed98-38e5-4b7f-9fc9-ffdee8c026d1" providerId="AD" clId="Web-{02942DF5-8CD1-BB65-D542-01CEF08E2B0E}" dt="2025-10-20T00:51:10.035" v="0"/>
          <ac:spMkLst>
            <pc:docMk/>
            <pc:sldMk cId="1772113306" sldId="262"/>
            <ac:spMk id="2" creationId="{C3404A50-D260-1173-B302-6FC19C4DAA03}"/>
          </ac:spMkLst>
        </pc:spChg>
        <pc:spChg chg="mod">
          <ac:chgData name="Venessa La Toya Johnson Harvey (2411784)" userId="S::2411784@student.uwtsd.ac.uk::ac7aed98-38e5-4b7f-9fc9-ffdee8c026d1" providerId="AD" clId="Web-{02942DF5-8CD1-BB65-D542-01CEF08E2B0E}" dt="2025-10-20T00:51:10.035" v="0"/>
          <ac:spMkLst>
            <pc:docMk/>
            <pc:sldMk cId="1772113306" sldId="262"/>
            <ac:spMk id="3" creationId="{3EBD958F-4029-A53A-FB3B-01506791AD66}"/>
          </ac:spMkLst>
        </pc:spChg>
        <pc:spChg chg="mod">
          <ac:chgData name="Venessa La Toya Johnson Harvey (2411784)" userId="S::2411784@student.uwtsd.ac.uk::ac7aed98-38e5-4b7f-9fc9-ffdee8c026d1" providerId="AD" clId="Web-{02942DF5-8CD1-BB65-D542-01CEF08E2B0E}" dt="2025-10-20T00:51:10.035" v="0"/>
          <ac:spMkLst>
            <pc:docMk/>
            <pc:sldMk cId="1772113306" sldId="262"/>
            <ac:spMk id="4" creationId="{B4735BCF-6B65-846B-7F39-689B075EB247}"/>
          </ac:spMkLst>
        </pc:spChg>
        <pc:spChg chg="add mod">
          <ac:chgData name="Venessa La Toya Johnson Harvey (2411784)" userId="S::2411784@student.uwtsd.ac.uk::ac7aed98-38e5-4b7f-9fc9-ffdee8c026d1" providerId="AD" clId="Web-{02942DF5-8CD1-BB65-D542-01CEF08E2B0E}" dt="2025-10-20T01:54:12.322" v="988" actId="1076"/>
          <ac:spMkLst>
            <pc:docMk/>
            <pc:sldMk cId="1772113306" sldId="262"/>
            <ac:spMk id="9" creationId="{E1B5BF1F-EDA5-D586-FE0C-D43AB57D6C67}"/>
          </ac:spMkLst>
        </pc:spChg>
        <pc:spChg chg="add mod">
          <ac:chgData name="Venessa La Toya Johnson Harvey (2411784)" userId="S::2411784@student.uwtsd.ac.uk::ac7aed98-38e5-4b7f-9fc9-ffdee8c026d1" providerId="AD" clId="Web-{02942DF5-8CD1-BB65-D542-01CEF08E2B0E}" dt="2025-10-20T01:50:55.094" v="968" actId="20577"/>
          <ac:spMkLst>
            <pc:docMk/>
            <pc:sldMk cId="1772113306" sldId="262"/>
            <ac:spMk id="11" creationId="{6BFCEBCD-9CB8-23BA-3EF3-63CB10647D32}"/>
          </ac:spMkLst>
        </pc:spChg>
      </pc:sldChg>
      <pc:sldChg chg="modSp new">
        <pc:chgData name="Venessa La Toya Johnson Harvey (2411784)" userId="S::2411784@student.uwtsd.ac.uk::ac7aed98-38e5-4b7f-9fc9-ffdee8c026d1" providerId="AD" clId="Web-{02942DF5-8CD1-BB65-D542-01CEF08E2B0E}" dt="2025-10-20T01:57:35.171" v="1015" actId="20577"/>
        <pc:sldMkLst>
          <pc:docMk/>
          <pc:sldMk cId="3298631895" sldId="263"/>
        </pc:sldMkLst>
        <pc:spChg chg="mod">
          <ac:chgData name="Venessa La Toya Johnson Harvey (2411784)" userId="S::2411784@student.uwtsd.ac.uk::ac7aed98-38e5-4b7f-9fc9-ffdee8c026d1" providerId="AD" clId="Web-{02942DF5-8CD1-BB65-D542-01CEF08E2B0E}" dt="2025-10-20T01:16:27.403" v="441" actId="20577"/>
          <ac:spMkLst>
            <pc:docMk/>
            <pc:sldMk cId="3298631895" sldId="263"/>
            <ac:spMk id="2" creationId="{AF520CC5-A457-751C-855C-DF950326CFD2}"/>
          </ac:spMkLst>
        </pc:spChg>
        <pc:spChg chg="mod">
          <ac:chgData name="Venessa La Toya Johnson Harvey (2411784)" userId="S::2411784@student.uwtsd.ac.uk::ac7aed98-38e5-4b7f-9fc9-ffdee8c026d1" providerId="AD" clId="Web-{02942DF5-8CD1-BB65-D542-01CEF08E2B0E}" dt="2025-10-20T01:57:35.171" v="1015" actId="20577"/>
          <ac:spMkLst>
            <pc:docMk/>
            <pc:sldMk cId="3298631895" sldId="263"/>
            <ac:spMk id="3" creationId="{80F46DC0-76CD-4932-55D4-A53EFBBF6167}"/>
          </ac:spMkLst>
        </pc:spChg>
      </pc:sldChg>
    </pc:docChg>
  </pc:docChgLst>
  <pc:docChgLst>
    <pc:chgData name="Venessa La Toya Johnson Harvey (2411784)" userId="S::2411784@student.uwtsd.ac.uk::ac7aed98-38e5-4b7f-9fc9-ffdee8c026d1" providerId="AD" clId="Web-{6E1304C1-7EBD-BE48-99D8-059A213B86A3}"/>
    <pc:docChg chg="mod addSld modSld sldOrd addMainMaster delMainMaster modMainMaster">
      <pc:chgData name="Venessa La Toya Johnson Harvey (2411784)" userId="S::2411784@student.uwtsd.ac.uk::ac7aed98-38e5-4b7f-9fc9-ffdee8c026d1" providerId="AD" clId="Web-{6E1304C1-7EBD-BE48-99D8-059A213B86A3}" dt="2025-10-20T00:46:47.896" v="1815"/>
      <pc:docMkLst>
        <pc:docMk/>
      </pc:docMkLst>
      <pc:sldChg chg="modSp mod ord modClrScheme chgLayout">
        <pc:chgData name="Venessa La Toya Johnson Harvey (2411784)" userId="S::2411784@student.uwtsd.ac.uk::ac7aed98-38e5-4b7f-9fc9-ffdee8c026d1" providerId="AD" clId="Web-{6E1304C1-7EBD-BE48-99D8-059A213B86A3}" dt="2025-10-19T23:00:59.838" v="267"/>
        <pc:sldMkLst>
          <pc:docMk/>
          <pc:sldMk cId="109857222" sldId="256"/>
        </pc:sldMkLst>
        <pc:spChg chg="mod ord">
          <ac:chgData name="Venessa La Toya Johnson Harvey (2411784)" userId="S::2411784@student.uwtsd.ac.uk::ac7aed98-38e5-4b7f-9fc9-ffdee8c026d1" providerId="AD" clId="Web-{6E1304C1-7EBD-BE48-99D8-059A213B86A3}" dt="2025-10-19T23:00:05.290" v="264" actId="1076"/>
          <ac:spMkLst>
            <pc:docMk/>
            <pc:sldMk cId="109857222" sldId="256"/>
            <ac:spMk id="2" creationId="{00000000-0000-0000-0000-000000000000}"/>
          </ac:spMkLst>
        </pc:spChg>
        <pc:spChg chg="mod ord">
          <ac:chgData name="Venessa La Toya Johnson Harvey (2411784)" userId="S::2411784@student.uwtsd.ac.uk::ac7aed98-38e5-4b7f-9fc9-ffdee8c026d1" providerId="AD" clId="Web-{6E1304C1-7EBD-BE48-99D8-059A213B86A3}" dt="2025-10-19T23:00:14.165" v="265" actId="1076"/>
          <ac:spMkLst>
            <pc:docMk/>
            <pc:sldMk cId="109857222" sldId="256"/>
            <ac:spMk id="3" creationId="{00000000-0000-0000-0000-000000000000}"/>
          </ac:spMkLst>
        </pc:spChg>
      </pc:sldChg>
      <pc:sldChg chg="addSp modSp new mod modClrScheme chgLayout">
        <pc:chgData name="Venessa La Toya Johnson Harvey (2411784)" userId="S::2411784@student.uwtsd.ac.uk::ac7aed98-38e5-4b7f-9fc9-ffdee8c026d1" providerId="AD" clId="Web-{6E1304C1-7EBD-BE48-99D8-059A213B86A3}" dt="2025-10-19T22:51:39.343" v="160" actId="20577"/>
        <pc:sldMkLst>
          <pc:docMk/>
          <pc:sldMk cId="2087911070" sldId="257"/>
        </pc:sldMkLst>
        <pc:spChg chg="add mod">
          <ac:chgData name="Venessa La Toya Johnson Harvey (2411784)" userId="S::2411784@student.uwtsd.ac.uk::ac7aed98-38e5-4b7f-9fc9-ffdee8c026d1" providerId="AD" clId="Web-{6E1304C1-7EBD-BE48-99D8-059A213B86A3}" dt="2025-10-19T22:51:39.343" v="160" actId="20577"/>
          <ac:spMkLst>
            <pc:docMk/>
            <pc:sldMk cId="2087911070" sldId="257"/>
            <ac:spMk id="2" creationId="{0AA71542-2CB5-6245-14D2-B1E4D2B1B463}"/>
          </ac:spMkLst>
        </pc:spChg>
      </pc:sldChg>
      <pc:sldChg chg="modSp new">
        <pc:chgData name="Venessa La Toya Johnson Harvey (2411784)" userId="S::2411784@student.uwtsd.ac.uk::ac7aed98-38e5-4b7f-9fc9-ffdee8c026d1" providerId="AD" clId="Web-{6E1304C1-7EBD-BE48-99D8-059A213B86A3}" dt="2025-10-19T23:06:06.282" v="327" actId="20577"/>
        <pc:sldMkLst>
          <pc:docMk/>
          <pc:sldMk cId="4240932018" sldId="258"/>
        </pc:sldMkLst>
        <pc:spChg chg="mod">
          <ac:chgData name="Venessa La Toya Johnson Harvey (2411784)" userId="S::2411784@student.uwtsd.ac.uk::ac7aed98-38e5-4b7f-9fc9-ffdee8c026d1" providerId="AD" clId="Web-{6E1304C1-7EBD-BE48-99D8-059A213B86A3}" dt="2025-10-19T23:02:06.542" v="279" actId="1076"/>
          <ac:spMkLst>
            <pc:docMk/>
            <pc:sldMk cId="4240932018" sldId="258"/>
            <ac:spMk id="2" creationId="{E321A4F0-54AF-4701-C3C9-14FBD28D9D36}"/>
          </ac:spMkLst>
        </pc:spChg>
        <pc:spChg chg="mod">
          <ac:chgData name="Venessa La Toya Johnson Harvey (2411784)" userId="S::2411784@student.uwtsd.ac.uk::ac7aed98-38e5-4b7f-9fc9-ffdee8c026d1" providerId="AD" clId="Web-{6E1304C1-7EBD-BE48-99D8-059A213B86A3}" dt="2025-10-19T23:06:06.282" v="327" actId="20577"/>
          <ac:spMkLst>
            <pc:docMk/>
            <pc:sldMk cId="4240932018" sldId="258"/>
            <ac:spMk id="3" creationId="{16ED9494-291E-AF89-FC8E-F03F289D7A31}"/>
          </ac:spMkLst>
        </pc:spChg>
      </pc:sldChg>
      <pc:sldChg chg="modSp new">
        <pc:chgData name="Venessa La Toya Johnson Harvey (2411784)" userId="S::2411784@student.uwtsd.ac.uk::ac7aed98-38e5-4b7f-9fc9-ffdee8c026d1" providerId="AD" clId="Web-{6E1304C1-7EBD-BE48-99D8-059A213B86A3}" dt="2025-10-19T23:07:28.143" v="337" actId="20577"/>
        <pc:sldMkLst>
          <pc:docMk/>
          <pc:sldMk cId="3271360556" sldId="259"/>
        </pc:sldMkLst>
        <pc:spChg chg="mod">
          <ac:chgData name="Venessa La Toya Johnson Harvey (2411784)" userId="S::2411784@student.uwtsd.ac.uk::ac7aed98-38e5-4b7f-9fc9-ffdee8c026d1" providerId="AD" clId="Web-{6E1304C1-7EBD-BE48-99D8-059A213B86A3}" dt="2025-10-19T23:07:28.143" v="337" actId="20577"/>
          <ac:spMkLst>
            <pc:docMk/>
            <pc:sldMk cId="3271360556" sldId="259"/>
            <ac:spMk id="2" creationId="{C96F9E98-2CB6-944B-19E6-936ACBB81D98}"/>
          </ac:spMkLst>
        </pc:spChg>
        <pc:spChg chg="mod">
          <ac:chgData name="Venessa La Toya Johnson Harvey (2411784)" userId="S::2411784@student.uwtsd.ac.uk::ac7aed98-38e5-4b7f-9fc9-ffdee8c026d1" providerId="AD" clId="Web-{6E1304C1-7EBD-BE48-99D8-059A213B86A3}" dt="2025-10-19T23:07:20.439" v="335" actId="14100"/>
          <ac:spMkLst>
            <pc:docMk/>
            <pc:sldMk cId="3271360556" sldId="259"/>
            <ac:spMk id="3" creationId="{4DEE24BB-5E4E-9618-E6A4-C7C03ABAA16D}"/>
          </ac:spMkLst>
        </pc:spChg>
      </pc:sldChg>
      <pc:sldChg chg="addSp delSp modSp new mod ord modClrScheme chgLayout">
        <pc:chgData name="Venessa La Toya Johnson Harvey (2411784)" userId="S::2411784@student.uwtsd.ac.uk::ac7aed98-38e5-4b7f-9fc9-ffdee8c026d1" providerId="AD" clId="Web-{6E1304C1-7EBD-BE48-99D8-059A213B86A3}" dt="2025-10-20T00:20:47.737" v="721" actId="20577"/>
        <pc:sldMkLst>
          <pc:docMk/>
          <pc:sldMk cId="4190004876" sldId="260"/>
        </pc:sldMkLst>
        <pc:spChg chg="del">
          <ac:chgData name="Venessa La Toya Johnson Harvey (2411784)" userId="S::2411784@student.uwtsd.ac.uk::ac7aed98-38e5-4b7f-9fc9-ffdee8c026d1" providerId="AD" clId="Web-{6E1304C1-7EBD-BE48-99D8-059A213B86A3}" dt="2025-10-19T23:09:06.128" v="340"/>
          <ac:spMkLst>
            <pc:docMk/>
            <pc:sldMk cId="4190004876" sldId="260"/>
            <ac:spMk id="2" creationId="{33C60F96-A6B8-BE96-21C4-5DADE3A3D225}"/>
          </ac:spMkLst>
        </pc:spChg>
        <pc:spChg chg="del">
          <ac:chgData name="Venessa La Toya Johnson Harvey (2411784)" userId="S::2411784@student.uwtsd.ac.uk::ac7aed98-38e5-4b7f-9fc9-ffdee8c026d1" providerId="AD" clId="Web-{6E1304C1-7EBD-BE48-99D8-059A213B86A3}" dt="2025-10-19T23:09:06.128" v="340"/>
          <ac:spMkLst>
            <pc:docMk/>
            <pc:sldMk cId="4190004876" sldId="260"/>
            <ac:spMk id="3" creationId="{7077F7C3-80F2-3EAC-2BA8-9F18C6ABB7C2}"/>
          </ac:spMkLst>
        </pc:spChg>
        <pc:spChg chg="mod">
          <ac:chgData name="Venessa La Toya Johnson Harvey (2411784)" userId="S::2411784@student.uwtsd.ac.uk::ac7aed98-38e5-4b7f-9fc9-ffdee8c026d1" providerId="AD" clId="Web-{6E1304C1-7EBD-BE48-99D8-059A213B86A3}" dt="2025-10-19T23:09:06.128" v="340"/>
          <ac:spMkLst>
            <pc:docMk/>
            <pc:sldMk cId="4190004876" sldId="260"/>
            <ac:spMk id="4" creationId="{00D70B89-DBC6-A665-760F-66781C858249}"/>
          </ac:spMkLst>
        </pc:spChg>
        <pc:spChg chg="mod">
          <ac:chgData name="Venessa La Toya Johnson Harvey (2411784)" userId="S::2411784@student.uwtsd.ac.uk::ac7aed98-38e5-4b7f-9fc9-ffdee8c026d1" providerId="AD" clId="Web-{6E1304C1-7EBD-BE48-99D8-059A213B86A3}" dt="2025-10-19T23:09:06.128" v="340"/>
          <ac:spMkLst>
            <pc:docMk/>
            <pc:sldMk cId="4190004876" sldId="260"/>
            <ac:spMk id="5" creationId="{FEA09726-A8E9-1780-1A84-E94BB9832914}"/>
          </ac:spMkLst>
        </pc:spChg>
        <pc:spChg chg="mod">
          <ac:chgData name="Venessa La Toya Johnson Harvey (2411784)" userId="S::2411784@student.uwtsd.ac.uk::ac7aed98-38e5-4b7f-9fc9-ffdee8c026d1" providerId="AD" clId="Web-{6E1304C1-7EBD-BE48-99D8-059A213B86A3}" dt="2025-10-19T23:09:06.128" v="340"/>
          <ac:spMkLst>
            <pc:docMk/>
            <pc:sldMk cId="4190004876" sldId="260"/>
            <ac:spMk id="6" creationId="{0F2313A9-0295-51D9-3996-22E78E5B7F8D}"/>
          </ac:spMkLst>
        </pc:spChg>
        <pc:spChg chg="add del mod">
          <ac:chgData name="Venessa La Toya Johnson Harvey (2411784)" userId="S::2411784@student.uwtsd.ac.uk::ac7aed98-38e5-4b7f-9fc9-ffdee8c026d1" providerId="AD" clId="Web-{6E1304C1-7EBD-BE48-99D8-059A213B86A3}" dt="2025-10-20T00:20:35.675" v="719" actId="20577"/>
          <ac:spMkLst>
            <pc:docMk/>
            <pc:sldMk cId="4190004876" sldId="260"/>
            <ac:spMk id="7" creationId="{3656C2FD-ED45-0FEA-EFEA-234DB58948D2}"/>
          </ac:spMkLst>
        </pc:spChg>
        <pc:spChg chg="add mod">
          <ac:chgData name="Venessa La Toya Johnson Harvey (2411784)" userId="S::2411784@student.uwtsd.ac.uk::ac7aed98-38e5-4b7f-9fc9-ffdee8c026d1" providerId="AD" clId="Web-{6E1304C1-7EBD-BE48-99D8-059A213B86A3}" dt="2025-10-20T00:20:47.737" v="721" actId="20577"/>
          <ac:spMkLst>
            <pc:docMk/>
            <pc:sldMk cId="4190004876" sldId="260"/>
            <ac:spMk id="8" creationId="{66AE5682-71D5-4436-4328-93F20D65BA96}"/>
          </ac:spMkLst>
        </pc:spChg>
      </pc:sldChg>
      <pc:sldChg chg="addSp modSp new">
        <pc:chgData name="Venessa La Toya Johnson Harvey (2411784)" userId="S::2411784@student.uwtsd.ac.uk::ac7aed98-38e5-4b7f-9fc9-ffdee8c026d1" providerId="AD" clId="Web-{6E1304C1-7EBD-BE48-99D8-059A213B86A3}" dt="2025-10-20T00:46:43.052" v="1814" actId="1076"/>
        <pc:sldMkLst>
          <pc:docMk/>
          <pc:sldMk cId="521328853" sldId="261"/>
        </pc:sldMkLst>
        <pc:spChg chg="add mod">
          <ac:chgData name="Venessa La Toya Johnson Harvey (2411784)" userId="S::2411784@student.uwtsd.ac.uk::ac7aed98-38e5-4b7f-9fc9-ffdee8c026d1" providerId="AD" clId="Web-{6E1304C1-7EBD-BE48-99D8-059A213B86A3}" dt="2025-10-20T00:26:06.565" v="747" actId="20577"/>
          <ac:spMkLst>
            <pc:docMk/>
            <pc:sldMk cId="521328853" sldId="261"/>
            <ac:spMk id="6" creationId="{742AB5B2-AFEA-9F90-FB91-908F34DF34F4}"/>
          </ac:spMkLst>
        </pc:spChg>
        <pc:spChg chg="add mod">
          <ac:chgData name="Venessa La Toya Johnson Harvey (2411784)" userId="S::2411784@student.uwtsd.ac.uk::ac7aed98-38e5-4b7f-9fc9-ffdee8c026d1" providerId="AD" clId="Web-{6E1304C1-7EBD-BE48-99D8-059A213B86A3}" dt="2025-10-20T00:46:43.052" v="1814" actId="1076"/>
          <ac:spMkLst>
            <pc:docMk/>
            <pc:sldMk cId="521328853" sldId="261"/>
            <ac:spMk id="7" creationId="{34B38693-BBAB-6424-1502-F1EC7957DE2A}"/>
          </ac:spMkLst>
        </pc:spChg>
        <pc:graphicFrameChg chg="add mod modGraphic">
          <ac:chgData name="Venessa La Toya Johnson Harvey (2411784)" userId="S::2411784@student.uwtsd.ac.uk::ac7aed98-38e5-4b7f-9fc9-ffdee8c026d1" providerId="AD" clId="Web-{6E1304C1-7EBD-BE48-99D8-059A213B86A3}" dt="2025-10-20T00:45:27.753" v="1797" actId="1076"/>
          <ac:graphicFrameMkLst>
            <pc:docMk/>
            <pc:sldMk cId="521328853" sldId="261"/>
            <ac:graphicFrameMk id="5" creationId="{81E5700C-720E-F512-9AA6-4416567A6C23}"/>
          </ac:graphicFrameMkLst>
        </pc:graphicFrameChg>
      </pc:sldChg>
      <pc:sldChg chg="new">
        <pc:chgData name="Venessa La Toya Johnson Harvey (2411784)" userId="S::2411784@student.uwtsd.ac.uk::ac7aed98-38e5-4b7f-9fc9-ffdee8c026d1" providerId="AD" clId="Web-{6E1304C1-7EBD-BE48-99D8-059A213B86A3}" dt="2025-10-20T00:46:47.896" v="1815"/>
        <pc:sldMkLst>
          <pc:docMk/>
          <pc:sldMk cId="1772113306" sldId="262"/>
        </pc:sldMkLst>
      </pc:sldChg>
      <pc:sldMasterChg chg="del delSldLayout">
        <pc:chgData name="Venessa La Toya Johnson Harvey (2411784)" userId="S::2411784@student.uwtsd.ac.uk::ac7aed98-38e5-4b7f-9fc9-ffdee8c026d1" providerId="AD" clId="Web-{6E1304C1-7EBD-BE48-99D8-059A213B86A3}" dt="2025-10-19T22:46:02.621" v="127"/>
        <pc:sldMasterMkLst>
          <pc:docMk/>
          <pc:sldMasterMk cId="2460954070" sldId="2147483660"/>
        </pc:sldMasterMkLst>
        <pc:sldLayoutChg chg="del">
          <pc:chgData name="Venessa La Toya Johnson Harvey (2411784)" userId="S::2411784@student.uwtsd.ac.uk::ac7aed98-38e5-4b7f-9fc9-ffdee8c026d1" providerId="AD" clId="Web-{6E1304C1-7EBD-BE48-99D8-059A213B86A3}" dt="2025-10-19T22:46:02.621" v="127"/>
          <pc:sldLayoutMkLst>
            <pc:docMk/>
            <pc:sldMasterMk cId="2460954070" sldId="2147483660"/>
            <pc:sldLayoutMk cId="2385387890" sldId="2147483661"/>
          </pc:sldLayoutMkLst>
        </pc:sldLayoutChg>
        <pc:sldLayoutChg chg="del">
          <pc:chgData name="Venessa La Toya Johnson Harvey (2411784)" userId="S::2411784@student.uwtsd.ac.uk::ac7aed98-38e5-4b7f-9fc9-ffdee8c026d1" providerId="AD" clId="Web-{6E1304C1-7EBD-BE48-99D8-059A213B86A3}" dt="2025-10-19T22:46:02.621" v="127"/>
          <pc:sldLayoutMkLst>
            <pc:docMk/>
            <pc:sldMasterMk cId="2460954070" sldId="2147483660"/>
            <pc:sldLayoutMk cId="949138452" sldId="2147483662"/>
          </pc:sldLayoutMkLst>
        </pc:sldLayoutChg>
        <pc:sldLayoutChg chg="del">
          <pc:chgData name="Venessa La Toya Johnson Harvey (2411784)" userId="S::2411784@student.uwtsd.ac.uk::ac7aed98-38e5-4b7f-9fc9-ffdee8c026d1" providerId="AD" clId="Web-{6E1304C1-7EBD-BE48-99D8-059A213B86A3}" dt="2025-10-19T22:46:02.621" v="127"/>
          <pc:sldLayoutMkLst>
            <pc:docMk/>
            <pc:sldMasterMk cId="2460954070" sldId="2147483660"/>
            <pc:sldLayoutMk cId="2591524520" sldId="2147483663"/>
          </pc:sldLayoutMkLst>
        </pc:sldLayoutChg>
        <pc:sldLayoutChg chg="del">
          <pc:chgData name="Venessa La Toya Johnson Harvey (2411784)" userId="S::2411784@student.uwtsd.ac.uk::ac7aed98-38e5-4b7f-9fc9-ffdee8c026d1" providerId="AD" clId="Web-{6E1304C1-7EBD-BE48-99D8-059A213B86A3}" dt="2025-10-19T22:46:02.621" v="127"/>
          <pc:sldLayoutMkLst>
            <pc:docMk/>
            <pc:sldMasterMk cId="2460954070" sldId="2147483660"/>
            <pc:sldLayoutMk cId="1203092039" sldId="2147483664"/>
          </pc:sldLayoutMkLst>
        </pc:sldLayoutChg>
        <pc:sldLayoutChg chg="del">
          <pc:chgData name="Venessa La Toya Johnson Harvey (2411784)" userId="S::2411784@student.uwtsd.ac.uk::ac7aed98-38e5-4b7f-9fc9-ffdee8c026d1" providerId="AD" clId="Web-{6E1304C1-7EBD-BE48-99D8-059A213B86A3}" dt="2025-10-19T22:46:02.621" v="127"/>
          <pc:sldLayoutMkLst>
            <pc:docMk/>
            <pc:sldMasterMk cId="2460954070" sldId="2147483660"/>
            <pc:sldLayoutMk cId="3733172339" sldId="2147483665"/>
          </pc:sldLayoutMkLst>
        </pc:sldLayoutChg>
        <pc:sldLayoutChg chg="del">
          <pc:chgData name="Venessa La Toya Johnson Harvey (2411784)" userId="S::2411784@student.uwtsd.ac.uk::ac7aed98-38e5-4b7f-9fc9-ffdee8c026d1" providerId="AD" clId="Web-{6E1304C1-7EBD-BE48-99D8-059A213B86A3}" dt="2025-10-19T22:46:02.621" v="127"/>
          <pc:sldLayoutMkLst>
            <pc:docMk/>
            <pc:sldMasterMk cId="2460954070" sldId="2147483660"/>
            <pc:sldLayoutMk cId="3210312558" sldId="2147483666"/>
          </pc:sldLayoutMkLst>
        </pc:sldLayoutChg>
        <pc:sldLayoutChg chg="del">
          <pc:chgData name="Venessa La Toya Johnson Harvey (2411784)" userId="S::2411784@student.uwtsd.ac.uk::ac7aed98-38e5-4b7f-9fc9-ffdee8c026d1" providerId="AD" clId="Web-{6E1304C1-7EBD-BE48-99D8-059A213B86A3}" dt="2025-10-19T22:46:02.621" v="127"/>
          <pc:sldLayoutMkLst>
            <pc:docMk/>
            <pc:sldMasterMk cId="2460954070" sldId="2147483660"/>
            <pc:sldLayoutMk cId="3146388984" sldId="2147483667"/>
          </pc:sldLayoutMkLst>
        </pc:sldLayoutChg>
        <pc:sldLayoutChg chg="del">
          <pc:chgData name="Venessa La Toya Johnson Harvey (2411784)" userId="S::2411784@student.uwtsd.ac.uk::ac7aed98-38e5-4b7f-9fc9-ffdee8c026d1" providerId="AD" clId="Web-{6E1304C1-7EBD-BE48-99D8-059A213B86A3}" dt="2025-10-19T22:46:02.621" v="127"/>
          <pc:sldLayoutMkLst>
            <pc:docMk/>
            <pc:sldMasterMk cId="2460954070" sldId="2147483660"/>
            <pc:sldLayoutMk cId="3171841454" sldId="2147483668"/>
          </pc:sldLayoutMkLst>
        </pc:sldLayoutChg>
        <pc:sldLayoutChg chg="del">
          <pc:chgData name="Venessa La Toya Johnson Harvey (2411784)" userId="S::2411784@student.uwtsd.ac.uk::ac7aed98-38e5-4b7f-9fc9-ffdee8c026d1" providerId="AD" clId="Web-{6E1304C1-7EBD-BE48-99D8-059A213B86A3}" dt="2025-10-19T22:46:02.621" v="127"/>
          <pc:sldLayoutMkLst>
            <pc:docMk/>
            <pc:sldMasterMk cId="2460954070" sldId="2147483660"/>
            <pc:sldLayoutMk cId="1718958274" sldId="2147483669"/>
          </pc:sldLayoutMkLst>
        </pc:sldLayoutChg>
        <pc:sldLayoutChg chg="del">
          <pc:chgData name="Venessa La Toya Johnson Harvey (2411784)" userId="S::2411784@student.uwtsd.ac.uk::ac7aed98-38e5-4b7f-9fc9-ffdee8c026d1" providerId="AD" clId="Web-{6E1304C1-7EBD-BE48-99D8-059A213B86A3}" dt="2025-10-19T22:46:02.621" v="127"/>
          <pc:sldLayoutMkLst>
            <pc:docMk/>
            <pc:sldMasterMk cId="2460954070" sldId="2147483660"/>
            <pc:sldLayoutMk cId="2202905451" sldId="2147483670"/>
          </pc:sldLayoutMkLst>
        </pc:sldLayoutChg>
        <pc:sldLayoutChg chg="del">
          <pc:chgData name="Venessa La Toya Johnson Harvey (2411784)" userId="S::2411784@student.uwtsd.ac.uk::ac7aed98-38e5-4b7f-9fc9-ffdee8c026d1" providerId="AD" clId="Web-{6E1304C1-7EBD-BE48-99D8-059A213B86A3}" dt="2025-10-19T22:46:02.621" v="127"/>
          <pc:sldLayoutMkLst>
            <pc:docMk/>
            <pc:sldMasterMk cId="2460954070" sldId="2147483660"/>
            <pc:sldLayoutMk cId="3479445657" sldId="2147483671"/>
          </pc:sldLayoutMkLst>
        </pc:sldLayoutChg>
      </pc:sldMasterChg>
      <pc:sldMasterChg chg="add del addSldLayout delSldLayout modSldLayout">
        <pc:chgData name="Venessa La Toya Johnson Harvey (2411784)" userId="S::2411784@student.uwtsd.ac.uk::ac7aed98-38e5-4b7f-9fc9-ffdee8c026d1" providerId="AD" clId="Web-{6E1304C1-7EBD-BE48-99D8-059A213B86A3}" dt="2025-10-19T22:46:07.873" v="128"/>
        <pc:sldMasterMkLst>
          <pc:docMk/>
          <pc:sldMasterMk cId="3027347288" sldId="2147483672"/>
        </pc:sldMasterMkLst>
        <pc:sldLayoutChg chg="add del mod replId">
          <pc:chgData name="Venessa La Toya Johnson Harvey (2411784)" userId="S::2411784@student.uwtsd.ac.uk::ac7aed98-38e5-4b7f-9fc9-ffdee8c026d1" providerId="AD" clId="Web-{6E1304C1-7EBD-BE48-99D8-059A213B86A3}" dt="2025-10-19T22:46:07.873" v="128"/>
          <pc:sldLayoutMkLst>
            <pc:docMk/>
            <pc:sldMasterMk cId="3027347288" sldId="2147483672"/>
            <pc:sldLayoutMk cId="2901844264" sldId="2147483673"/>
          </pc:sldLayoutMkLst>
        </pc:sldLayoutChg>
        <pc:sldLayoutChg chg="add del mod replId">
          <pc:chgData name="Venessa La Toya Johnson Harvey (2411784)" userId="S::2411784@student.uwtsd.ac.uk::ac7aed98-38e5-4b7f-9fc9-ffdee8c026d1" providerId="AD" clId="Web-{6E1304C1-7EBD-BE48-99D8-059A213B86A3}" dt="2025-10-19T22:46:07.873" v="128"/>
          <pc:sldLayoutMkLst>
            <pc:docMk/>
            <pc:sldMasterMk cId="3027347288" sldId="2147483672"/>
            <pc:sldLayoutMk cId="37675656" sldId="2147483674"/>
          </pc:sldLayoutMkLst>
        </pc:sldLayoutChg>
        <pc:sldLayoutChg chg="add del mod replId">
          <pc:chgData name="Venessa La Toya Johnson Harvey (2411784)" userId="S::2411784@student.uwtsd.ac.uk::ac7aed98-38e5-4b7f-9fc9-ffdee8c026d1" providerId="AD" clId="Web-{6E1304C1-7EBD-BE48-99D8-059A213B86A3}" dt="2025-10-19T22:46:07.873" v="128"/>
          <pc:sldLayoutMkLst>
            <pc:docMk/>
            <pc:sldMasterMk cId="3027347288" sldId="2147483672"/>
            <pc:sldLayoutMk cId="3128185902" sldId="2147483675"/>
          </pc:sldLayoutMkLst>
        </pc:sldLayoutChg>
        <pc:sldLayoutChg chg="add del mod replId">
          <pc:chgData name="Venessa La Toya Johnson Harvey (2411784)" userId="S::2411784@student.uwtsd.ac.uk::ac7aed98-38e5-4b7f-9fc9-ffdee8c026d1" providerId="AD" clId="Web-{6E1304C1-7EBD-BE48-99D8-059A213B86A3}" dt="2025-10-19T22:46:07.873" v="128"/>
          <pc:sldLayoutMkLst>
            <pc:docMk/>
            <pc:sldMasterMk cId="3027347288" sldId="2147483672"/>
            <pc:sldLayoutMk cId="1123988" sldId="2147483676"/>
          </pc:sldLayoutMkLst>
        </pc:sldLayoutChg>
        <pc:sldLayoutChg chg="add del mod replId">
          <pc:chgData name="Venessa La Toya Johnson Harvey (2411784)" userId="S::2411784@student.uwtsd.ac.uk::ac7aed98-38e5-4b7f-9fc9-ffdee8c026d1" providerId="AD" clId="Web-{6E1304C1-7EBD-BE48-99D8-059A213B86A3}" dt="2025-10-19T22:46:07.873" v="128"/>
          <pc:sldLayoutMkLst>
            <pc:docMk/>
            <pc:sldMasterMk cId="3027347288" sldId="2147483672"/>
            <pc:sldLayoutMk cId="3987667323" sldId="2147483677"/>
          </pc:sldLayoutMkLst>
        </pc:sldLayoutChg>
        <pc:sldLayoutChg chg="add del mod replId">
          <pc:chgData name="Venessa La Toya Johnson Harvey (2411784)" userId="S::2411784@student.uwtsd.ac.uk::ac7aed98-38e5-4b7f-9fc9-ffdee8c026d1" providerId="AD" clId="Web-{6E1304C1-7EBD-BE48-99D8-059A213B86A3}" dt="2025-10-19T22:46:07.873" v="128"/>
          <pc:sldLayoutMkLst>
            <pc:docMk/>
            <pc:sldMasterMk cId="3027347288" sldId="2147483672"/>
            <pc:sldLayoutMk cId="823233597" sldId="2147483678"/>
          </pc:sldLayoutMkLst>
        </pc:sldLayoutChg>
        <pc:sldLayoutChg chg="add del mod replId">
          <pc:chgData name="Venessa La Toya Johnson Harvey (2411784)" userId="S::2411784@student.uwtsd.ac.uk::ac7aed98-38e5-4b7f-9fc9-ffdee8c026d1" providerId="AD" clId="Web-{6E1304C1-7EBD-BE48-99D8-059A213B86A3}" dt="2025-10-19T22:46:07.873" v="128"/>
          <pc:sldLayoutMkLst>
            <pc:docMk/>
            <pc:sldMasterMk cId="3027347288" sldId="2147483672"/>
            <pc:sldLayoutMk cId="3076259458" sldId="2147483679"/>
          </pc:sldLayoutMkLst>
        </pc:sldLayoutChg>
        <pc:sldLayoutChg chg="add del mod replId">
          <pc:chgData name="Venessa La Toya Johnson Harvey (2411784)" userId="S::2411784@student.uwtsd.ac.uk::ac7aed98-38e5-4b7f-9fc9-ffdee8c026d1" providerId="AD" clId="Web-{6E1304C1-7EBD-BE48-99D8-059A213B86A3}" dt="2025-10-19T22:46:07.873" v="128"/>
          <pc:sldLayoutMkLst>
            <pc:docMk/>
            <pc:sldMasterMk cId="3027347288" sldId="2147483672"/>
            <pc:sldLayoutMk cId="995300705" sldId="2147483680"/>
          </pc:sldLayoutMkLst>
        </pc:sldLayoutChg>
        <pc:sldLayoutChg chg="add del mod replId">
          <pc:chgData name="Venessa La Toya Johnson Harvey (2411784)" userId="S::2411784@student.uwtsd.ac.uk::ac7aed98-38e5-4b7f-9fc9-ffdee8c026d1" providerId="AD" clId="Web-{6E1304C1-7EBD-BE48-99D8-059A213B86A3}" dt="2025-10-19T22:46:07.873" v="128"/>
          <pc:sldLayoutMkLst>
            <pc:docMk/>
            <pc:sldMasterMk cId="3027347288" sldId="2147483672"/>
            <pc:sldLayoutMk cId="3549681377" sldId="2147483681"/>
          </pc:sldLayoutMkLst>
        </pc:sldLayoutChg>
        <pc:sldLayoutChg chg="add del mod replId">
          <pc:chgData name="Venessa La Toya Johnson Harvey (2411784)" userId="S::2411784@student.uwtsd.ac.uk::ac7aed98-38e5-4b7f-9fc9-ffdee8c026d1" providerId="AD" clId="Web-{6E1304C1-7EBD-BE48-99D8-059A213B86A3}" dt="2025-10-19T22:46:07.873" v="128"/>
          <pc:sldLayoutMkLst>
            <pc:docMk/>
            <pc:sldMasterMk cId="3027347288" sldId="2147483672"/>
            <pc:sldLayoutMk cId="4169769066" sldId="2147483682"/>
          </pc:sldLayoutMkLst>
        </pc:sldLayoutChg>
        <pc:sldLayoutChg chg="add del mod replId">
          <pc:chgData name="Venessa La Toya Johnson Harvey (2411784)" userId="S::2411784@student.uwtsd.ac.uk::ac7aed98-38e5-4b7f-9fc9-ffdee8c026d1" providerId="AD" clId="Web-{6E1304C1-7EBD-BE48-99D8-059A213B86A3}" dt="2025-10-19T22:46:07.873" v="128"/>
          <pc:sldLayoutMkLst>
            <pc:docMk/>
            <pc:sldMasterMk cId="3027347288" sldId="2147483672"/>
            <pc:sldLayoutMk cId="3493079148" sldId="2147483683"/>
          </pc:sldLayoutMkLst>
        </pc:sldLayoutChg>
      </pc:sldMasterChg>
      <pc:sldMasterChg chg="add del mod setBg addSldLayout delSldLayout modSldLayout">
        <pc:chgData name="Venessa La Toya Johnson Harvey (2411784)" userId="S::2411784@student.uwtsd.ac.uk::ac7aed98-38e5-4b7f-9fc9-ffdee8c026d1" providerId="AD" clId="Web-{6E1304C1-7EBD-BE48-99D8-059A213B86A3}" dt="2025-10-19T22:46:28.302" v="130"/>
        <pc:sldMasterMkLst>
          <pc:docMk/>
          <pc:sldMasterMk cId="3359697367" sldId="2147483684"/>
        </pc:sldMasterMkLst>
        <pc:sldLayoutChg chg="add del mod replId">
          <pc:chgData name="Venessa La Toya Johnson Harvey (2411784)" userId="S::2411784@student.uwtsd.ac.uk::ac7aed98-38e5-4b7f-9fc9-ffdee8c026d1" providerId="AD" clId="Web-{6E1304C1-7EBD-BE48-99D8-059A213B86A3}" dt="2025-10-19T22:46:28.302" v="130"/>
          <pc:sldLayoutMkLst>
            <pc:docMk/>
            <pc:sldMasterMk cId="3359697367" sldId="2147483684"/>
            <pc:sldLayoutMk cId="1004125234" sldId="2147483685"/>
          </pc:sldLayoutMkLst>
        </pc:sldLayoutChg>
        <pc:sldLayoutChg chg="add del mod replId">
          <pc:chgData name="Venessa La Toya Johnson Harvey (2411784)" userId="S::2411784@student.uwtsd.ac.uk::ac7aed98-38e5-4b7f-9fc9-ffdee8c026d1" providerId="AD" clId="Web-{6E1304C1-7EBD-BE48-99D8-059A213B86A3}" dt="2025-10-19T22:46:28.302" v="130"/>
          <pc:sldLayoutMkLst>
            <pc:docMk/>
            <pc:sldMasterMk cId="3359697367" sldId="2147483684"/>
            <pc:sldLayoutMk cId="3586715084" sldId="2147483686"/>
          </pc:sldLayoutMkLst>
        </pc:sldLayoutChg>
        <pc:sldLayoutChg chg="add del mod replId">
          <pc:chgData name="Venessa La Toya Johnson Harvey (2411784)" userId="S::2411784@student.uwtsd.ac.uk::ac7aed98-38e5-4b7f-9fc9-ffdee8c026d1" providerId="AD" clId="Web-{6E1304C1-7EBD-BE48-99D8-059A213B86A3}" dt="2025-10-19T22:46:28.302" v="130"/>
          <pc:sldLayoutMkLst>
            <pc:docMk/>
            <pc:sldMasterMk cId="3359697367" sldId="2147483684"/>
            <pc:sldLayoutMk cId="1978107890" sldId="2147483687"/>
          </pc:sldLayoutMkLst>
        </pc:sldLayoutChg>
        <pc:sldLayoutChg chg="add del mod replId">
          <pc:chgData name="Venessa La Toya Johnson Harvey (2411784)" userId="S::2411784@student.uwtsd.ac.uk::ac7aed98-38e5-4b7f-9fc9-ffdee8c026d1" providerId="AD" clId="Web-{6E1304C1-7EBD-BE48-99D8-059A213B86A3}" dt="2025-10-19T22:46:28.302" v="130"/>
          <pc:sldLayoutMkLst>
            <pc:docMk/>
            <pc:sldMasterMk cId="3359697367" sldId="2147483684"/>
            <pc:sldLayoutMk cId="1935556300" sldId="2147483688"/>
          </pc:sldLayoutMkLst>
        </pc:sldLayoutChg>
        <pc:sldLayoutChg chg="add del mod replId">
          <pc:chgData name="Venessa La Toya Johnson Harvey (2411784)" userId="S::2411784@student.uwtsd.ac.uk::ac7aed98-38e5-4b7f-9fc9-ffdee8c026d1" providerId="AD" clId="Web-{6E1304C1-7EBD-BE48-99D8-059A213B86A3}" dt="2025-10-19T22:46:28.302" v="130"/>
          <pc:sldLayoutMkLst>
            <pc:docMk/>
            <pc:sldMasterMk cId="3359697367" sldId="2147483684"/>
            <pc:sldLayoutMk cId="204088108" sldId="2147483689"/>
          </pc:sldLayoutMkLst>
        </pc:sldLayoutChg>
        <pc:sldLayoutChg chg="add del mod replId">
          <pc:chgData name="Venessa La Toya Johnson Harvey (2411784)" userId="S::2411784@student.uwtsd.ac.uk::ac7aed98-38e5-4b7f-9fc9-ffdee8c026d1" providerId="AD" clId="Web-{6E1304C1-7EBD-BE48-99D8-059A213B86A3}" dt="2025-10-19T22:46:28.302" v="130"/>
          <pc:sldLayoutMkLst>
            <pc:docMk/>
            <pc:sldMasterMk cId="3359697367" sldId="2147483684"/>
            <pc:sldLayoutMk cId="3298290903" sldId="2147483690"/>
          </pc:sldLayoutMkLst>
        </pc:sldLayoutChg>
        <pc:sldLayoutChg chg="add del mod replId">
          <pc:chgData name="Venessa La Toya Johnson Harvey (2411784)" userId="S::2411784@student.uwtsd.ac.uk::ac7aed98-38e5-4b7f-9fc9-ffdee8c026d1" providerId="AD" clId="Web-{6E1304C1-7EBD-BE48-99D8-059A213B86A3}" dt="2025-10-19T22:46:28.302" v="130"/>
          <pc:sldLayoutMkLst>
            <pc:docMk/>
            <pc:sldMasterMk cId="3359697367" sldId="2147483684"/>
            <pc:sldLayoutMk cId="1575238255" sldId="2147483691"/>
          </pc:sldLayoutMkLst>
        </pc:sldLayoutChg>
        <pc:sldLayoutChg chg="add del mod replId">
          <pc:chgData name="Venessa La Toya Johnson Harvey (2411784)" userId="S::2411784@student.uwtsd.ac.uk::ac7aed98-38e5-4b7f-9fc9-ffdee8c026d1" providerId="AD" clId="Web-{6E1304C1-7EBD-BE48-99D8-059A213B86A3}" dt="2025-10-19T22:46:28.302" v="130"/>
          <pc:sldLayoutMkLst>
            <pc:docMk/>
            <pc:sldMasterMk cId="3359697367" sldId="2147483684"/>
            <pc:sldLayoutMk cId="3468170725" sldId="2147483692"/>
          </pc:sldLayoutMkLst>
        </pc:sldLayoutChg>
        <pc:sldLayoutChg chg="add del mod replId">
          <pc:chgData name="Venessa La Toya Johnson Harvey (2411784)" userId="S::2411784@student.uwtsd.ac.uk::ac7aed98-38e5-4b7f-9fc9-ffdee8c026d1" providerId="AD" clId="Web-{6E1304C1-7EBD-BE48-99D8-059A213B86A3}" dt="2025-10-19T22:46:28.302" v="130"/>
          <pc:sldLayoutMkLst>
            <pc:docMk/>
            <pc:sldMasterMk cId="3359697367" sldId="2147483684"/>
            <pc:sldLayoutMk cId="3224215878" sldId="2147483693"/>
          </pc:sldLayoutMkLst>
        </pc:sldLayoutChg>
        <pc:sldLayoutChg chg="add del mod replId">
          <pc:chgData name="Venessa La Toya Johnson Harvey (2411784)" userId="S::2411784@student.uwtsd.ac.uk::ac7aed98-38e5-4b7f-9fc9-ffdee8c026d1" providerId="AD" clId="Web-{6E1304C1-7EBD-BE48-99D8-059A213B86A3}" dt="2025-10-19T22:46:28.302" v="130"/>
          <pc:sldLayoutMkLst>
            <pc:docMk/>
            <pc:sldMasterMk cId="3359697367" sldId="2147483684"/>
            <pc:sldLayoutMk cId="1975140665" sldId="2147483694"/>
          </pc:sldLayoutMkLst>
        </pc:sldLayoutChg>
        <pc:sldLayoutChg chg="add del mod replId">
          <pc:chgData name="Venessa La Toya Johnson Harvey (2411784)" userId="S::2411784@student.uwtsd.ac.uk::ac7aed98-38e5-4b7f-9fc9-ffdee8c026d1" providerId="AD" clId="Web-{6E1304C1-7EBD-BE48-99D8-059A213B86A3}" dt="2025-10-19T22:46:28.302" v="130"/>
          <pc:sldLayoutMkLst>
            <pc:docMk/>
            <pc:sldMasterMk cId="3359697367" sldId="2147483684"/>
            <pc:sldLayoutMk cId="2213243325" sldId="2147483695"/>
          </pc:sldLayoutMkLst>
        </pc:sldLayoutChg>
      </pc:sldMasterChg>
      <pc:sldMasterChg chg="add del addSldLayout delSldLayout modSldLayout">
        <pc:chgData name="Venessa La Toya Johnson Harvey (2411784)" userId="S::2411784@student.uwtsd.ac.uk::ac7aed98-38e5-4b7f-9fc9-ffdee8c026d1" providerId="AD" clId="Web-{6E1304C1-7EBD-BE48-99D8-059A213B86A3}" dt="2025-10-19T22:47:14.674" v="131"/>
        <pc:sldMasterMkLst>
          <pc:docMk/>
          <pc:sldMasterMk cId="152163072" sldId="2147483696"/>
        </pc:sldMasterMkLst>
        <pc:sldLayoutChg chg="add del mod replId">
          <pc:chgData name="Venessa La Toya Johnson Harvey (2411784)" userId="S::2411784@student.uwtsd.ac.uk::ac7aed98-38e5-4b7f-9fc9-ffdee8c026d1" providerId="AD" clId="Web-{6E1304C1-7EBD-BE48-99D8-059A213B86A3}" dt="2025-10-19T22:47:14.674" v="131"/>
          <pc:sldLayoutMkLst>
            <pc:docMk/>
            <pc:sldMasterMk cId="152163072" sldId="2147483696"/>
            <pc:sldLayoutMk cId="510174351" sldId="2147483697"/>
          </pc:sldLayoutMkLst>
        </pc:sldLayoutChg>
        <pc:sldLayoutChg chg="add del mod replId">
          <pc:chgData name="Venessa La Toya Johnson Harvey (2411784)" userId="S::2411784@student.uwtsd.ac.uk::ac7aed98-38e5-4b7f-9fc9-ffdee8c026d1" providerId="AD" clId="Web-{6E1304C1-7EBD-BE48-99D8-059A213B86A3}" dt="2025-10-19T22:47:14.674" v="131"/>
          <pc:sldLayoutMkLst>
            <pc:docMk/>
            <pc:sldMasterMk cId="152163072" sldId="2147483696"/>
            <pc:sldLayoutMk cId="3008307348" sldId="2147483698"/>
          </pc:sldLayoutMkLst>
        </pc:sldLayoutChg>
        <pc:sldLayoutChg chg="add del mod replId">
          <pc:chgData name="Venessa La Toya Johnson Harvey (2411784)" userId="S::2411784@student.uwtsd.ac.uk::ac7aed98-38e5-4b7f-9fc9-ffdee8c026d1" providerId="AD" clId="Web-{6E1304C1-7EBD-BE48-99D8-059A213B86A3}" dt="2025-10-19T22:47:14.674" v="131"/>
          <pc:sldLayoutMkLst>
            <pc:docMk/>
            <pc:sldMasterMk cId="152163072" sldId="2147483696"/>
            <pc:sldLayoutMk cId="2617825395" sldId="2147483699"/>
          </pc:sldLayoutMkLst>
        </pc:sldLayoutChg>
        <pc:sldLayoutChg chg="add del mod replId">
          <pc:chgData name="Venessa La Toya Johnson Harvey (2411784)" userId="S::2411784@student.uwtsd.ac.uk::ac7aed98-38e5-4b7f-9fc9-ffdee8c026d1" providerId="AD" clId="Web-{6E1304C1-7EBD-BE48-99D8-059A213B86A3}" dt="2025-10-19T22:47:14.674" v="131"/>
          <pc:sldLayoutMkLst>
            <pc:docMk/>
            <pc:sldMasterMk cId="152163072" sldId="2147483696"/>
            <pc:sldLayoutMk cId="3277603341" sldId="2147483700"/>
          </pc:sldLayoutMkLst>
        </pc:sldLayoutChg>
        <pc:sldLayoutChg chg="add del mod replId">
          <pc:chgData name="Venessa La Toya Johnson Harvey (2411784)" userId="S::2411784@student.uwtsd.ac.uk::ac7aed98-38e5-4b7f-9fc9-ffdee8c026d1" providerId="AD" clId="Web-{6E1304C1-7EBD-BE48-99D8-059A213B86A3}" dt="2025-10-19T22:47:14.674" v="131"/>
          <pc:sldLayoutMkLst>
            <pc:docMk/>
            <pc:sldMasterMk cId="152163072" sldId="2147483696"/>
            <pc:sldLayoutMk cId="1481509397" sldId="2147483701"/>
          </pc:sldLayoutMkLst>
        </pc:sldLayoutChg>
        <pc:sldLayoutChg chg="add del mod replId">
          <pc:chgData name="Venessa La Toya Johnson Harvey (2411784)" userId="S::2411784@student.uwtsd.ac.uk::ac7aed98-38e5-4b7f-9fc9-ffdee8c026d1" providerId="AD" clId="Web-{6E1304C1-7EBD-BE48-99D8-059A213B86A3}" dt="2025-10-19T22:47:14.674" v="131"/>
          <pc:sldLayoutMkLst>
            <pc:docMk/>
            <pc:sldMasterMk cId="152163072" sldId="2147483696"/>
            <pc:sldLayoutMk cId="3372923570" sldId="2147483702"/>
          </pc:sldLayoutMkLst>
        </pc:sldLayoutChg>
        <pc:sldLayoutChg chg="add del mod replId">
          <pc:chgData name="Venessa La Toya Johnson Harvey (2411784)" userId="S::2411784@student.uwtsd.ac.uk::ac7aed98-38e5-4b7f-9fc9-ffdee8c026d1" providerId="AD" clId="Web-{6E1304C1-7EBD-BE48-99D8-059A213B86A3}" dt="2025-10-19T22:47:14.674" v="131"/>
          <pc:sldLayoutMkLst>
            <pc:docMk/>
            <pc:sldMasterMk cId="152163072" sldId="2147483696"/>
            <pc:sldLayoutMk cId="442620519" sldId="2147483703"/>
          </pc:sldLayoutMkLst>
        </pc:sldLayoutChg>
        <pc:sldLayoutChg chg="add del mod replId">
          <pc:chgData name="Venessa La Toya Johnson Harvey (2411784)" userId="S::2411784@student.uwtsd.ac.uk::ac7aed98-38e5-4b7f-9fc9-ffdee8c026d1" providerId="AD" clId="Web-{6E1304C1-7EBD-BE48-99D8-059A213B86A3}" dt="2025-10-19T22:47:14.674" v="131"/>
          <pc:sldLayoutMkLst>
            <pc:docMk/>
            <pc:sldMasterMk cId="152163072" sldId="2147483696"/>
            <pc:sldLayoutMk cId="3021197922" sldId="2147483704"/>
          </pc:sldLayoutMkLst>
        </pc:sldLayoutChg>
        <pc:sldLayoutChg chg="add del mod replId">
          <pc:chgData name="Venessa La Toya Johnson Harvey (2411784)" userId="S::2411784@student.uwtsd.ac.uk::ac7aed98-38e5-4b7f-9fc9-ffdee8c026d1" providerId="AD" clId="Web-{6E1304C1-7EBD-BE48-99D8-059A213B86A3}" dt="2025-10-19T22:47:14.674" v="131"/>
          <pc:sldLayoutMkLst>
            <pc:docMk/>
            <pc:sldMasterMk cId="152163072" sldId="2147483696"/>
            <pc:sldLayoutMk cId="2899793754" sldId="2147483705"/>
          </pc:sldLayoutMkLst>
        </pc:sldLayoutChg>
        <pc:sldLayoutChg chg="add del mod replId">
          <pc:chgData name="Venessa La Toya Johnson Harvey (2411784)" userId="S::2411784@student.uwtsd.ac.uk::ac7aed98-38e5-4b7f-9fc9-ffdee8c026d1" providerId="AD" clId="Web-{6E1304C1-7EBD-BE48-99D8-059A213B86A3}" dt="2025-10-19T22:47:14.674" v="131"/>
          <pc:sldLayoutMkLst>
            <pc:docMk/>
            <pc:sldMasterMk cId="152163072" sldId="2147483696"/>
            <pc:sldLayoutMk cId="4006681908" sldId="2147483706"/>
          </pc:sldLayoutMkLst>
        </pc:sldLayoutChg>
        <pc:sldLayoutChg chg="add del mod replId">
          <pc:chgData name="Venessa La Toya Johnson Harvey (2411784)" userId="S::2411784@student.uwtsd.ac.uk::ac7aed98-38e5-4b7f-9fc9-ffdee8c026d1" providerId="AD" clId="Web-{6E1304C1-7EBD-BE48-99D8-059A213B86A3}" dt="2025-10-19T22:47:14.674" v="131"/>
          <pc:sldLayoutMkLst>
            <pc:docMk/>
            <pc:sldMasterMk cId="152163072" sldId="2147483696"/>
            <pc:sldLayoutMk cId="371558913" sldId="2147483707"/>
          </pc:sldLayoutMkLst>
        </pc:sldLayoutChg>
      </pc:sldMasterChg>
      <pc:sldMasterChg chg="add del addSldLayout delSldLayout modSldLayout">
        <pc:chgData name="Venessa La Toya Johnson Harvey (2411784)" userId="S::2411784@student.uwtsd.ac.uk::ac7aed98-38e5-4b7f-9fc9-ffdee8c026d1" providerId="AD" clId="Web-{6E1304C1-7EBD-BE48-99D8-059A213B86A3}" dt="2025-10-19T22:47:16.627" v="132"/>
        <pc:sldMasterMkLst>
          <pc:docMk/>
          <pc:sldMasterMk cId="4129448576" sldId="2147483708"/>
        </pc:sldMasterMkLst>
        <pc:sldLayoutChg chg="add del mod replId">
          <pc:chgData name="Venessa La Toya Johnson Harvey (2411784)" userId="S::2411784@student.uwtsd.ac.uk::ac7aed98-38e5-4b7f-9fc9-ffdee8c026d1" providerId="AD" clId="Web-{6E1304C1-7EBD-BE48-99D8-059A213B86A3}" dt="2025-10-19T22:47:16.627" v="132"/>
          <pc:sldLayoutMkLst>
            <pc:docMk/>
            <pc:sldMasterMk cId="4129448576" sldId="2147483708"/>
            <pc:sldLayoutMk cId="1226418915" sldId="2147483709"/>
          </pc:sldLayoutMkLst>
        </pc:sldLayoutChg>
        <pc:sldLayoutChg chg="add del mod replId">
          <pc:chgData name="Venessa La Toya Johnson Harvey (2411784)" userId="S::2411784@student.uwtsd.ac.uk::ac7aed98-38e5-4b7f-9fc9-ffdee8c026d1" providerId="AD" clId="Web-{6E1304C1-7EBD-BE48-99D8-059A213B86A3}" dt="2025-10-19T22:47:16.627" v="132"/>
          <pc:sldLayoutMkLst>
            <pc:docMk/>
            <pc:sldMasterMk cId="4129448576" sldId="2147483708"/>
            <pc:sldLayoutMk cId="3523236134" sldId="2147483710"/>
          </pc:sldLayoutMkLst>
        </pc:sldLayoutChg>
        <pc:sldLayoutChg chg="add del mod replId">
          <pc:chgData name="Venessa La Toya Johnson Harvey (2411784)" userId="S::2411784@student.uwtsd.ac.uk::ac7aed98-38e5-4b7f-9fc9-ffdee8c026d1" providerId="AD" clId="Web-{6E1304C1-7EBD-BE48-99D8-059A213B86A3}" dt="2025-10-19T22:47:16.627" v="132"/>
          <pc:sldLayoutMkLst>
            <pc:docMk/>
            <pc:sldMasterMk cId="4129448576" sldId="2147483708"/>
            <pc:sldLayoutMk cId="3318415114" sldId="2147483711"/>
          </pc:sldLayoutMkLst>
        </pc:sldLayoutChg>
        <pc:sldLayoutChg chg="add del mod replId">
          <pc:chgData name="Venessa La Toya Johnson Harvey (2411784)" userId="S::2411784@student.uwtsd.ac.uk::ac7aed98-38e5-4b7f-9fc9-ffdee8c026d1" providerId="AD" clId="Web-{6E1304C1-7EBD-BE48-99D8-059A213B86A3}" dt="2025-10-19T22:47:16.627" v="132"/>
          <pc:sldLayoutMkLst>
            <pc:docMk/>
            <pc:sldMasterMk cId="4129448576" sldId="2147483708"/>
            <pc:sldLayoutMk cId="3471873437" sldId="2147483712"/>
          </pc:sldLayoutMkLst>
        </pc:sldLayoutChg>
        <pc:sldLayoutChg chg="add del mod replId">
          <pc:chgData name="Venessa La Toya Johnson Harvey (2411784)" userId="S::2411784@student.uwtsd.ac.uk::ac7aed98-38e5-4b7f-9fc9-ffdee8c026d1" providerId="AD" clId="Web-{6E1304C1-7EBD-BE48-99D8-059A213B86A3}" dt="2025-10-19T22:47:16.627" v="132"/>
          <pc:sldLayoutMkLst>
            <pc:docMk/>
            <pc:sldMasterMk cId="4129448576" sldId="2147483708"/>
            <pc:sldLayoutMk cId="1273922406" sldId="2147483713"/>
          </pc:sldLayoutMkLst>
        </pc:sldLayoutChg>
        <pc:sldLayoutChg chg="add del mod replId">
          <pc:chgData name="Venessa La Toya Johnson Harvey (2411784)" userId="S::2411784@student.uwtsd.ac.uk::ac7aed98-38e5-4b7f-9fc9-ffdee8c026d1" providerId="AD" clId="Web-{6E1304C1-7EBD-BE48-99D8-059A213B86A3}" dt="2025-10-19T22:47:16.627" v="132"/>
          <pc:sldLayoutMkLst>
            <pc:docMk/>
            <pc:sldMasterMk cId="4129448576" sldId="2147483708"/>
            <pc:sldLayoutMk cId="2305274532" sldId="2147483714"/>
          </pc:sldLayoutMkLst>
        </pc:sldLayoutChg>
        <pc:sldLayoutChg chg="add del mod replId">
          <pc:chgData name="Venessa La Toya Johnson Harvey (2411784)" userId="S::2411784@student.uwtsd.ac.uk::ac7aed98-38e5-4b7f-9fc9-ffdee8c026d1" providerId="AD" clId="Web-{6E1304C1-7EBD-BE48-99D8-059A213B86A3}" dt="2025-10-19T22:47:16.627" v="132"/>
          <pc:sldLayoutMkLst>
            <pc:docMk/>
            <pc:sldMasterMk cId="4129448576" sldId="2147483708"/>
            <pc:sldLayoutMk cId="1641448338" sldId="2147483715"/>
          </pc:sldLayoutMkLst>
        </pc:sldLayoutChg>
        <pc:sldLayoutChg chg="add del mod replId">
          <pc:chgData name="Venessa La Toya Johnson Harvey (2411784)" userId="S::2411784@student.uwtsd.ac.uk::ac7aed98-38e5-4b7f-9fc9-ffdee8c026d1" providerId="AD" clId="Web-{6E1304C1-7EBD-BE48-99D8-059A213B86A3}" dt="2025-10-19T22:47:16.627" v="132"/>
          <pc:sldLayoutMkLst>
            <pc:docMk/>
            <pc:sldMasterMk cId="4129448576" sldId="2147483708"/>
            <pc:sldLayoutMk cId="1822460218" sldId="2147483716"/>
          </pc:sldLayoutMkLst>
        </pc:sldLayoutChg>
        <pc:sldLayoutChg chg="add del mod replId">
          <pc:chgData name="Venessa La Toya Johnson Harvey (2411784)" userId="S::2411784@student.uwtsd.ac.uk::ac7aed98-38e5-4b7f-9fc9-ffdee8c026d1" providerId="AD" clId="Web-{6E1304C1-7EBD-BE48-99D8-059A213B86A3}" dt="2025-10-19T22:47:16.627" v="132"/>
          <pc:sldLayoutMkLst>
            <pc:docMk/>
            <pc:sldMasterMk cId="4129448576" sldId="2147483708"/>
            <pc:sldLayoutMk cId="1676407250" sldId="2147483717"/>
          </pc:sldLayoutMkLst>
        </pc:sldLayoutChg>
        <pc:sldLayoutChg chg="add del mod replId">
          <pc:chgData name="Venessa La Toya Johnson Harvey (2411784)" userId="S::2411784@student.uwtsd.ac.uk::ac7aed98-38e5-4b7f-9fc9-ffdee8c026d1" providerId="AD" clId="Web-{6E1304C1-7EBD-BE48-99D8-059A213B86A3}" dt="2025-10-19T22:47:16.627" v="132"/>
          <pc:sldLayoutMkLst>
            <pc:docMk/>
            <pc:sldMasterMk cId="4129448576" sldId="2147483708"/>
            <pc:sldLayoutMk cId="573258372" sldId="2147483718"/>
          </pc:sldLayoutMkLst>
        </pc:sldLayoutChg>
        <pc:sldLayoutChg chg="add del mod replId">
          <pc:chgData name="Venessa La Toya Johnson Harvey (2411784)" userId="S::2411784@student.uwtsd.ac.uk::ac7aed98-38e5-4b7f-9fc9-ffdee8c026d1" providerId="AD" clId="Web-{6E1304C1-7EBD-BE48-99D8-059A213B86A3}" dt="2025-10-19T22:47:16.627" v="132"/>
          <pc:sldLayoutMkLst>
            <pc:docMk/>
            <pc:sldMasterMk cId="4129448576" sldId="2147483708"/>
            <pc:sldLayoutMk cId="1969121395" sldId="2147483719"/>
          </pc:sldLayoutMkLst>
        </pc:sldLayoutChg>
      </pc:sldMasterChg>
      <pc:sldMasterChg chg="add del addSldLayout delSldLayout modSldLayout">
        <pc:chgData name="Venessa La Toya Johnson Harvey (2411784)" userId="S::2411784@student.uwtsd.ac.uk::ac7aed98-38e5-4b7f-9fc9-ffdee8c026d1" providerId="AD" clId="Web-{6E1304C1-7EBD-BE48-99D8-059A213B86A3}" dt="2025-10-19T22:47:21.066" v="133"/>
        <pc:sldMasterMkLst>
          <pc:docMk/>
          <pc:sldMasterMk cId="696154082" sldId="2147483720"/>
        </pc:sldMasterMkLst>
        <pc:sldLayoutChg chg="add del mod replId">
          <pc:chgData name="Venessa La Toya Johnson Harvey (2411784)" userId="S::2411784@student.uwtsd.ac.uk::ac7aed98-38e5-4b7f-9fc9-ffdee8c026d1" providerId="AD" clId="Web-{6E1304C1-7EBD-BE48-99D8-059A213B86A3}" dt="2025-10-19T22:47:21.066" v="133"/>
          <pc:sldLayoutMkLst>
            <pc:docMk/>
            <pc:sldMasterMk cId="696154082" sldId="2147483720"/>
            <pc:sldLayoutMk cId="116391023" sldId="2147483721"/>
          </pc:sldLayoutMkLst>
        </pc:sldLayoutChg>
        <pc:sldLayoutChg chg="add del mod replId">
          <pc:chgData name="Venessa La Toya Johnson Harvey (2411784)" userId="S::2411784@student.uwtsd.ac.uk::ac7aed98-38e5-4b7f-9fc9-ffdee8c026d1" providerId="AD" clId="Web-{6E1304C1-7EBD-BE48-99D8-059A213B86A3}" dt="2025-10-19T22:47:21.066" v="133"/>
          <pc:sldLayoutMkLst>
            <pc:docMk/>
            <pc:sldMasterMk cId="696154082" sldId="2147483720"/>
            <pc:sldLayoutMk cId="1894145598" sldId="2147483722"/>
          </pc:sldLayoutMkLst>
        </pc:sldLayoutChg>
        <pc:sldLayoutChg chg="add del mod replId">
          <pc:chgData name="Venessa La Toya Johnson Harvey (2411784)" userId="S::2411784@student.uwtsd.ac.uk::ac7aed98-38e5-4b7f-9fc9-ffdee8c026d1" providerId="AD" clId="Web-{6E1304C1-7EBD-BE48-99D8-059A213B86A3}" dt="2025-10-19T22:47:21.066" v="133"/>
          <pc:sldLayoutMkLst>
            <pc:docMk/>
            <pc:sldMasterMk cId="696154082" sldId="2147483720"/>
            <pc:sldLayoutMk cId="1037690700" sldId="2147483723"/>
          </pc:sldLayoutMkLst>
        </pc:sldLayoutChg>
        <pc:sldLayoutChg chg="add del mod replId">
          <pc:chgData name="Venessa La Toya Johnson Harvey (2411784)" userId="S::2411784@student.uwtsd.ac.uk::ac7aed98-38e5-4b7f-9fc9-ffdee8c026d1" providerId="AD" clId="Web-{6E1304C1-7EBD-BE48-99D8-059A213B86A3}" dt="2025-10-19T22:47:21.066" v="133"/>
          <pc:sldLayoutMkLst>
            <pc:docMk/>
            <pc:sldMasterMk cId="696154082" sldId="2147483720"/>
            <pc:sldLayoutMk cId="643962455" sldId="2147483724"/>
          </pc:sldLayoutMkLst>
        </pc:sldLayoutChg>
        <pc:sldLayoutChg chg="add del mod replId">
          <pc:chgData name="Venessa La Toya Johnson Harvey (2411784)" userId="S::2411784@student.uwtsd.ac.uk::ac7aed98-38e5-4b7f-9fc9-ffdee8c026d1" providerId="AD" clId="Web-{6E1304C1-7EBD-BE48-99D8-059A213B86A3}" dt="2025-10-19T22:47:21.066" v="133"/>
          <pc:sldLayoutMkLst>
            <pc:docMk/>
            <pc:sldMasterMk cId="696154082" sldId="2147483720"/>
            <pc:sldLayoutMk cId="3944696813" sldId="2147483725"/>
          </pc:sldLayoutMkLst>
        </pc:sldLayoutChg>
        <pc:sldLayoutChg chg="add del mod replId">
          <pc:chgData name="Venessa La Toya Johnson Harvey (2411784)" userId="S::2411784@student.uwtsd.ac.uk::ac7aed98-38e5-4b7f-9fc9-ffdee8c026d1" providerId="AD" clId="Web-{6E1304C1-7EBD-BE48-99D8-059A213B86A3}" dt="2025-10-19T22:47:21.066" v="133"/>
          <pc:sldLayoutMkLst>
            <pc:docMk/>
            <pc:sldMasterMk cId="696154082" sldId="2147483720"/>
            <pc:sldLayoutMk cId="1113249129" sldId="2147483726"/>
          </pc:sldLayoutMkLst>
        </pc:sldLayoutChg>
        <pc:sldLayoutChg chg="add del mod replId">
          <pc:chgData name="Venessa La Toya Johnson Harvey (2411784)" userId="S::2411784@student.uwtsd.ac.uk::ac7aed98-38e5-4b7f-9fc9-ffdee8c026d1" providerId="AD" clId="Web-{6E1304C1-7EBD-BE48-99D8-059A213B86A3}" dt="2025-10-19T22:47:21.066" v="133"/>
          <pc:sldLayoutMkLst>
            <pc:docMk/>
            <pc:sldMasterMk cId="696154082" sldId="2147483720"/>
            <pc:sldLayoutMk cId="4007373688" sldId="2147483727"/>
          </pc:sldLayoutMkLst>
        </pc:sldLayoutChg>
        <pc:sldLayoutChg chg="add del mod replId">
          <pc:chgData name="Venessa La Toya Johnson Harvey (2411784)" userId="S::2411784@student.uwtsd.ac.uk::ac7aed98-38e5-4b7f-9fc9-ffdee8c026d1" providerId="AD" clId="Web-{6E1304C1-7EBD-BE48-99D8-059A213B86A3}" dt="2025-10-19T22:47:21.066" v="133"/>
          <pc:sldLayoutMkLst>
            <pc:docMk/>
            <pc:sldMasterMk cId="696154082" sldId="2147483720"/>
            <pc:sldLayoutMk cId="144809810" sldId="2147483728"/>
          </pc:sldLayoutMkLst>
        </pc:sldLayoutChg>
        <pc:sldLayoutChg chg="add del mod replId">
          <pc:chgData name="Venessa La Toya Johnson Harvey (2411784)" userId="S::2411784@student.uwtsd.ac.uk::ac7aed98-38e5-4b7f-9fc9-ffdee8c026d1" providerId="AD" clId="Web-{6E1304C1-7EBD-BE48-99D8-059A213B86A3}" dt="2025-10-19T22:47:21.066" v="133"/>
          <pc:sldLayoutMkLst>
            <pc:docMk/>
            <pc:sldMasterMk cId="696154082" sldId="2147483720"/>
            <pc:sldLayoutMk cId="647407112" sldId="2147483729"/>
          </pc:sldLayoutMkLst>
        </pc:sldLayoutChg>
        <pc:sldLayoutChg chg="add del mod replId">
          <pc:chgData name="Venessa La Toya Johnson Harvey (2411784)" userId="S::2411784@student.uwtsd.ac.uk::ac7aed98-38e5-4b7f-9fc9-ffdee8c026d1" providerId="AD" clId="Web-{6E1304C1-7EBD-BE48-99D8-059A213B86A3}" dt="2025-10-19T22:47:21.066" v="133"/>
          <pc:sldLayoutMkLst>
            <pc:docMk/>
            <pc:sldMasterMk cId="696154082" sldId="2147483720"/>
            <pc:sldLayoutMk cId="482608576" sldId="2147483730"/>
          </pc:sldLayoutMkLst>
        </pc:sldLayoutChg>
        <pc:sldLayoutChg chg="add del mod replId">
          <pc:chgData name="Venessa La Toya Johnson Harvey (2411784)" userId="S::2411784@student.uwtsd.ac.uk::ac7aed98-38e5-4b7f-9fc9-ffdee8c026d1" providerId="AD" clId="Web-{6E1304C1-7EBD-BE48-99D8-059A213B86A3}" dt="2025-10-19T22:47:21.066" v="133"/>
          <pc:sldLayoutMkLst>
            <pc:docMk/>
            <pc:sldMasterMk cId="696154082" sldId="2147483720"/>
            <pc:sldLayoutMk cId="3920279977" sldId="2147483731"/>
          </pc:sldLayoutMkLst>
        </pc:sldLayoutChg>
      </pc:sldMasterChg>
      <pc:sldMasterChg chg="add del addSldLayout delSldLayout modSldLayout">
        <pc:chgData name="Venessa La Toya Johnson Harvey (2411784)" userId="S::2411784@student.uwtsd.ac.uk::ac7aed98-38e5-4b7f-9fc9-ffdee8c026d1" providerId="AD" clId="Web-{6E1304C1-7EBD-BE48-99D8-059A213B86A3}" dt="2025-10-19T22:47:22.551" v="134"/>
        <pc:sldMasterMkLst>
          <pc:docMk/>
          <pc:sldMasterMk cId="693390142" sldId="2147483732"/>
        </pc:sldMasterMkLst>
        <pc:sldLayoutChg chg="add del mod replId">
          <pc:chgData name="Venessa La Toya Johnson Harvey (2411784)" userId="S::2411784@student.uwtsd.ac.uk::ac7aed98-38e5-4b7f-9fc9-ffdee8c026d1" providerId="AD" clId="Web-{6E1304C1-7EBD-BE48-99D8-059A213B86A3}" dt="2025-10-19T22:47:22.551" v="134"/>
          <pc:sldLayoutMkLst>
            <pc:docMk/>
            <pc:sldMasterMk cId="693390142" sldId="2147483732"/>
            <pc:sldLayoutMk cId="3601643123" sldId="2147483733"/>
          </pc:sldLayoutMkLst>
        </pc:sldLayoutChg>
        <pc:sldLayoutChg chg="add del mod replId">
          <pc:chgData name="Venessa La Toya Johnson Harvey (2411784)" userId="S::2411784@student.uwtsd.ac.uk::ac7aed98-38e5-4b7f-9fc9-ffdee8c026d1" providerId="AD" clId="Web-{6E1304C1-7EBD-BE48-99D8-059A213B86A3}" dt="2025-10-19T22:47:22.551" v="134"/>
          <pc:sldLayoutMkLst>
            <pc:docMk/>
            <pc:sldMasterMk cId="693390142" sldId="2147483732"/>
            <pc:sldLayoutMk cId="1349388492" sldId="2147483734"/>
          </pc:sldLayoutMkLst>
        </pc:sldLayoutChg>
        <pc:sldLayoutChg chg="add del mod replId">
          <pc:chgData name="Venessa La Toya Johnson Harvey (2411784)" userId="S::2411784@student.uwtsd.ac.uk::ac7aed98-38e5-4b7f-9fc9-ffdee8c026d1" providerId="AD" clId="Web-{6E1304C1-7EBD-BE48-99D8-059A213B86A3}" dt="2025-10-19T22:47:22.551" v="134"/>
          <pc:sldLayoutMkLst>
            <pc:docMk/>
            <pc:sldMasterMk cId="693390142" sldId="2147483732"/>
            <pc:sldLayoutMk cId="2583987862" sldId="2147483735"/>
          </pc:sldLayoutMkLst>
        </pc:sldLayoutChg>
        <pc:sldLayoutChg chg="add del mod replId">
          <pc:chgData name="Venessa La Toya Johnson Harvey (2411784)" userId="S::2411784@student.uwtsd.ac.uk::ac7aed98-38e5-4b7f-9fc9-ffdee8c026d1" providerId="AD" clId="Web-{6E1304C1-7EBD-BE48-99D8-059A213B86A3}" dt="2025-10-19T22:47:22.551" v="134"/>
          <pc:sldLayoutMkLst>
            <pc:docMk/>
            <pc:sldMasterMk cId="693390142" sldId="2147483732"/>
            <pc:sldLayoutMk cId="247681119" sldId="2147483736"/>
          </pc:sldLayoutMkLst>
        </pc:sldLayoutChg>
        <pc:sldLayoutChg chg="add del mod replId">
          <pc:chgData name="Venessa La Toya Johnson Harvey (2411784)" userId="S::2411784@student.uwtsd.ac.uk::ac7aed98-38e5-4b7f-9fc9-ffdee8c026d1" providerId="AD" clId="Web-{6E1304C1-7EBD-BE48-99D8-059A213B86A3}" dt="2025-10-19T22:47:22.551" v="134"/>
          <pc:sldLayoutMkLst>
            <pc:docMk/>
            <pc:sldMasterMk cId="693390142" sldId="2147483732"/>
            <pc:sldLayoutMk cId="3578433413" sldId="2147483737"/>
          </pc:sldLayoutMkLst>
        </pc:sldLayoutChg>
        <pc:sldLayoutChg chg="add del mod replId">
          <pc:chgData name="Venessa La Toya Johnson Harvey (2411784)" userId="S::2411784@student.uwtsd.ac.uk::ac7aed98-38e5-4b7f-9fc9-ffdee8c026d1" providerId="AD" clId="Web-{6E1304C1-7EBD-BE48-99D8-059A213B86A3}" dt="2025-10-19T22:47:22.551" v="134"/>
          <pc:sldLayoutMkLst>
            <pc:docMk/>
            <pc:sldMasterMk cId="693390142" sldId="2147483732"/>
            <pc:sldLayoutMk cId="4123767925" sldId="2147483738"/>
          </pc:sldLayoutMkLst>
        </pc:sldLayoutChg>
        <pc:sldLayoutChg chg="add del mod replId">
          <pc:chgData name="Venessa La Toya Johnson Harvey (2411784)" userId="S::2411784@student.uwtsd.ac.uk::ac7aed98-38e5-4b7f-9fc9-ffdee8c026d1" providerId="AD" clId="Web-{6E1304C1-7EBD-BE48-99D8-059A213B86A3}" dt="2025-10-19T22:47:22.551" v="134"/>
          <pc:sldLayoutMkLst>
            <pc:docMk/>
            <pc:sldMasterMk cId="693390142" sldId="2147483732"/>
            <pc:sldLayoutMk cId="3854567602" sldId="2147483739"/>
          </pc:sldLayoutMkLst>
        </pc:sldLayoutChg>
        <pc:sldLayoutChg chg="add del mod replId">
          <pc:chgData name="Venessa La Toya Johnson Harvey (2411784)" userId="S::2411784@student.uwtsd.ac.uk::ac7aed98-38e5-4b7f-9fc9-ffdee8c026d1" providerId="AD" clId="Web-{6E1304C1-7EBD-BE48-99D8-059A213B86A3}" dt="2025-10-19T22:47:22.551" v="134"/>
          <pc:sldLayoutMkLst>
            <pc:docMk/>
            <pc:sldMasterMk cId="693390142" sldId="2147483732"/>
            <pc:sldLayoutMk cId="1278217940" sldId="2147483740"/>
          </pc:sldLayoutMkLst>
        </pc:sldLayoutChg>
        <pc:sldLayoutChg chg="add del mod replId">
          <pc:chgData name="Venessa La Toya Johnson Harvey (2411784)" userId="S::2411784@student.uwtsd.ac.uk::ac7aed98-38e5-4b7f-9fc9-ffdee8c026d1" providerId="AD" clId="Web-{6E1304C1-7EBD-BE48-99D8-059A213B86A3}" dt="2025-10-19T22:47:22.551" v="134"/>
          <pc:sldLayoutMkLst>
            <pc:docMk/>
            <pc:sldMasterMk cId="693390142" sldId="2147483732"/>
            <pc:sldLayoutMk cId="2560352423" sldId="2147483741"/>
          </pc:sldLayoutMkLst>
        </pc:sldLayoutChg>
        <pc:sldLayoutChg chg="add del mod replId">
          <pc:chgData name="Venessa La Toya Johnson Harvey (2411784)" userId="S::2411784@student.uwtsd.ac.uk::ac7aed98-38e5-4b7f-9fc9-ffdee8c026d1" providerId="AD" clId="Web-{6E1304C1-7EBD-BE48-99D8-059A213B86A3}" dt="2025-10-19T22:47:22.551" v="134"/>
          <pc:sldLayoutMkLst>
            <pc:docMk/>
            <pc:sldMasterMk cId="693390142" sldId="2147483732"/>
            <pc:sldLayoutMk cId="3888253847" sldId="2147483742"/>
          </pc:sldLayoutMkLst>
        </pc:sldLayoutChg>
        <pc:sldLayoutChg chg="add del mod replId">
          <pc:chgData name="Venessa La Toya Johnson Harvey (2411784)" userId="S::2411784@student.uwtsd.ac.uk::ac7aed98-38e5-4b7f-9fc9-ffdee8c026d1" providerId="AD" clId="Web-{6E1304C1-7EBD-BE48-99D8-059A213B86A3}" dt="2025-10-19T22:47:22.551" v="134"/>
          <pc:sldLayoutMkLst>
            <pc:docMk/>
            <pc:sldMasterMk cId="693390142" sldId="2147483732"/>
            <pc:sldLayoutMk cId="4273741165" sldId="2147483743"/>
          </pc:sldLayoutMkLst>
        </pc:sldLayoutChg>
      </pc:sldMasterChg>
      <pc:sldMasterChg chg="add del addSldLayout delSldLayout modSldLayout">
        <pc:chgData name="Venessa La Toya Johnson Harvey (2411784)" userId="S::2411784@student.uwtsd.ac.uk::ac7aed98-38e5-4b7f-9fc9-ffdee8c026d1" providerId="AD" clId="Web-{6E1304C1-7EBD-BE48-99D8-059A213B86A3}" dt="2025-10-19T22:47:24.551" v="135"/>
        <pc:sldMasterMkLst>
          <pc:docMk/>
          <pc:sldMasterMk cId="2815922730" sldId="2147483744"/>
        </pc:sldMasterMkLst>
        <pc:sldLayoutChg chg="add del mod replId">
          <pc:chgData name="Venessa La Toya Johnson Harvey (2411784)" userId="S::2411784@student.uwtsd.ac.uk::ac7aed98-38e5-4b7f-9fc9-ffdee8c026d1" providerId="AD" clId="Web-{6E1304C1-7EBD-BE48-99D8-059A213B86A3}" dt="2025-10-19T22:47:24.551" v="135"/>
          <pc:sldLayoutMkLst>
            <pc:docMk/>
            <pc:sldMasterMk cId="2815922730" sldId="2147483744"/>
            <pc:sldLayoutMk cId="3125656680" sldId="2147483745"/>
          </pc:sldLayoutMkLst>
        </pc:sldLayoutChg>
        <pc:sldLayoutChg chg="add del mod replId">
          <pc:chgData name="Venessa La Toya Johnson Harvey (2411784)" userId="S::2411784@student.uwtsd.ac.uk::ac7aed98-38e5-4b7f-9fc9-ffdee8c026d1" providerId="AD" clId="Web-{6E1304C1-7EBD-BE48-99D8-059A213B86A3}" dt="2025-10-19T22:47:24.551" v="135"/>
          <pc:sldLayoutMkLst>
            <pc:docMk/>
            <pc:sldMasterMk cId="2815922730" sldId="2147483744"/>
            <pc:sldLayoutMk cId="3371185242" sldId="2147483746"/>
          </pc:sldLayoutMkLst>
        </pc:sldLayoutChg>
        <pc:sldLayoutChg chg="add del mod replId">
          <pc:chgData name="Venessa La Toya Johnson Harvey (2411784)" userId="S::2411784@student.uwtsd.ac.uk::ac7aed98-38e5-4b7f-9fc9-ffdee8c026d1" providerId="AD" clId="Web-{6E1304C1-7EBD-BE48-99D8-059A213B86A3}" dt="2025-10-19T22:47:24.551" v="135"/>
          <pc:sldLayoutMkLst>
            <pc:docMk/>
            <pc:sldMasterMk cId="2815922730" sldId="2147483744"/>
            <pc:sldLayoutMk cId="961882443" sldId="2147483747"/>
          </pc:sldLayoutMkLst>
        </pc:sldLayoutChg>
        <pc:sldLayoutChg chg="add del mod replId">
          <pc:chgData name="Venessa La Toya Johnson Harvey (2411784)" userId="S::2411784@student.uwtsd.ac.uk::ac7aed98-38e5-4b7f-9fc9-ffdee8c026d1" providerId="AD" clId="Web-{6E1304C1-7EBD-BE48-99D8-059A213B86A3}" dt="2025-10-19T22:47:24.551" v="135"/>
          <pc:sldLayoutMkLst>
            <pc:docMk/>
            <pc:sldMasterMk cId="2815922730" sldId="2147483744"/>
            <pc:sldLayoutMk cId="1967737966" sldId="2147483748"/>
          </pc:sldLayoutMkLst>
        </pc:sldLayoutChg>
        <pc:sldLayoutChg chg="add del mod replId">
          <pc:chgData name="Venessa La Toya Johnson Harvey (2411784)" userId="S::2411784@student.uwtsd.ac.uk::ac7aed98-38e5-4b7f-9fc9-ffdee8c026d1" providerId="AD" clId="Web-{6E1304C1-7EBD-BE48-99D8-059A213B86A3}" dt="2025-10-19T22:47:24.551" v="135"/>
          <pc:sldLayoutMkLst>
            <pc:docMk/>
            <pc:sldMasterMk cId="2815922730" sldId="2147483744"/>
            <pc:sldLayoutMk cId="1262723401" sldId="2147483749"/>
          </pc:sldLayoutMkLst>
        </pc:sldLayoutChg>
        <pc:sldLayoutChg chg="add del mod replId">
          <pc:chgData name="Venessa La Toya Johnson Harvey (2411784)" userId="S::2411784@student.uwtsd.ac.uk::ac7aed98-38e5-4b7f-9fc9-ffdee8c026d1" providerId="AD" clId="Web-{6E1304C1-7EBD-BE48-99D8-059A213B86A3}" dt="2025-10-19T22:47:24.551" v="135"/>
          <pc:sldLayoutMkLst>
            <pc:docMk/>
            <pc:sldMasterMk cId="2815922730" sldId="2147483744"/>
            <pc:sldLayoutMk cId="2322999361" sldId="2147483750"/>
          </pc:sldLayoutMkLst>
        </pc:sldLayoutChg>
        <pc:sldLayoutChg chg="add del mod replId">
          <pc:chgData name="Venessa La Toya Johnson Harvey (2411784)" userId="S::2411784@student.uwtsd.ac.uk::ac7aed98-38e5-4b7f-9fc9-ffdee8c026d1" providerId="AD" clId="Web-{6E1304C1-7EBD-BE48-99D8-059A213B86A3}" dt="2025-10-19T22:47:24.551" v="135"/>
          <pc:sldLayoutMkLst>
            <pc:docMk/>
            <pc:sldMasterMk cId="2815922730" sldId="2147483744"/>
            <pc:sldLayoutMk cId="2212491787" sldId="2147483751"/>
          </pc:sldLayoutMkLst>
        </pc:sldLayoutChg>
        <pc:sldLayoutChg chg="add del mod replId">
          <pc:chgData name="Venessa La Toya Johnson Harvey (2411784)" userId="S::2411784@student.uwtsd.ac.uk::ac7aed98-38e5-4b7f-9fc9-ffdee8c026d1" providerId="AD" clId="Web-{6E1304C1-7EBD-BE48-99D8-059A213B86A3}" dt="2025-10-19T22:47:24.551" v="135"/>
          <pc:sldLayoutMkLst>
            <pc:docMk/>
            <pc:sldMasterMk cId="2815922730" sldId="2147483744"/>
            <pc:sldLayoutMk cId="254909717" sldId="2147483752"/>
          </pc:sldLayoutMkLst>
        </pc:sldLayoutChg>
        <pc:sldLayoutChg chg="add del mod replId">
          <pc:chgData name="Venessa La Toya Johnson Harvey (2411784)" userId="S::2411784@student.uwtsd.ac.uk::ac7aed98-38e5-4b7f-9fc9-ffdee8c026d1" providerId="AD" clId="Web-{6E1304C1-7EBD-BE48-99D8-059A213B86A3}" dt="2025-10-19T22:47:24.551" v="135"/>
          <pc:sldLayoutMkLst>
            <pc:docMk/>
            <pc:sldMasterMk cId="2815922730" sldId="2147483744"/>
            <pc:sldLayoutMk cId="3507859427" sldId="2147483753"/>
          </pc:sldLayoutMkLst>
        </pc:sldLayoutChg>
        <pc:sldLayoutChg chg="add del mod replId">
          <pc:chgData name="Venessa La Toya Johnson Harvey (2411784)" userId="S::2411784@student.uwtsd.ac.uk::ac7aed98-38e5-4b7f-9fc9-ffdee8c026d1" providerId="AD" clId="Web-{6E1304C1-7EBD-BE48-99D8-059A213B86A3}" dt="2025-10-19T22:47:24.551" v="135"/>
          <pc:sldLayoutMkLst>
            <pc:docMk/>
            <pc:sldMasterMk cId="2815922730" sldId="2147483744"/>
            <pc:sldLayoutMk cId="3358867088" sldId="2147483754"/>
          </pc:sldLayoutMkLst>
        </pc:sldLayoutChg>
        <pc:sldLayoutChg chg="add del mod replId">
          <pc:chgData name="Venessa La Toya Johnson Harvey (2411784)" userId="S::2411784@student.uwtsd.ac.uk::ac7aed98-38e5-4b7f-9fc9-ffdee8c026d1" providerId="AD" clId="Web-{6E1304C1-7EBD-BE48-99D8-059A213B86A3}" dt="2025-10-19T22:47:24.551" v="135"/>
          <pc:sldLayoutMkLst>
            <pc:docMk/>
            <pc:sldMasterMk cId="2815922730" sldId="2147483744"/>
            <pc:sldLayoutMk cId="2112258224" sldId="2147483755"/>
          </pc:sldLayoutMkLst>
        </pc:sldLayoutChg>
      </pc:sldMasterChg>
      <pc:sldMasterChg chg="add del addSldLayout delSldLayout modSldLayout">
        <pc:chgData name="Venessa La Toya Johnson Harvey (2411784)" userId="S::2411784@student.uwtsd.ac.uk::ac7aed98-38e5-4b7f-9fc9-ffdee8c026d1" providerId="AD" clId="Web-{6E1304C1-7EBD-BE48-99D8-059A213B86A3}" dt="2025-10-19T22:47:45.586" v="136"/>
        <pc:sldMasterMkLst>
          <pc:docMk/>
          <pc:sldMasterMk cId="2852871285" sldId="2147483756"/>
        </pc:sldMasterMkLst>
        <pc:sldLayoutChg chg="add del mod replId">
          <pc:chgData name="Venessa La Toya Johnson Harvey (2411784)" userId="S::2411784@student.uwtsd.ac.uk::ac7aed98-38e5-4b7f-9fc9-ffdee8c026d1" providerId="AD" clId="Web-{6E1304C1-7EBD-BE48-99D8-059A213B86A3}" dt="2025-10-19T22:47:45.586" v="136"/>
          <pc:sldLayoutMkLst>
            <pc:docMk/>
            <pc:sldMasterMk cId="2852871285" sldId="2147483756"/>
            <pc:sldLayoutMk cId="3896467795" sldId="2147483757"/>
          </pc:sldLayoutMkLst>
        </pc:sldLayoutChg>
        <pc:sldLayoutChg chg="add del mod replId">
          <pc:chgData name="Venessa La Toya Johnson Harvey (2411784)" userId="S::2411784@student.uwtsd.ac.uk::ac7aed98-38e5-4b7f-9fc9-ffdee8c026d1" providerId="AD" clId="Web-{6E1304C1-7EBD-BE48-99D8-059A213B86A3}" dt="2025-10-19T22:47:45.586" v="136"/>
          <pc:sldLayoutMkLst>
            <pc:docMk/>
            <pc:sldMasterMk cId="2852871285" sldId="2147483756"/>
            <pc:sldLayoutMk cId="1440894924" sldId="2147483758"/>
          </pc:sldLayoutMkLst>
        </pc:sldLayoutChg>
        <pc:sldLayoutChg chg="add del mod replId">
          <pc:chgData name="Venessa La Toya Johnson Harvey (2411784)" userId="S::2411784@student.uwtsd.ac.uk::ac7aed98-38e5-4b7f-9fc9-ffdee8c026d1" providerId="AD" clId="Web-{6E1304C1-7EBD-BE48-99D8-059A213B86A3}" dt="2025-10-19T22:47:45.586" v="136"/>
          <pc:sldLayoutMkLst>
            <pc:docMk/>
            <pc:sldMasterMk cId="2852871285" sldId="2147483756"/>
            <pc:sldLayoutMk cId="2770247924" sldId="2147483759"/>
          </pc:sldLayoutMkLst>
        </pc:sldLayoutChg>
        <pc:sldLayoutChg chg="add del mod replId">
          <pc:chgData name="Venessa La Toya Johnson Harvey (2411784)" userId="S::2411784@student.uwtsd.ac.uk::ac7aed98-38e5-4b7f-9fc9-ffdee8c026d1" providerId="AD" clId="Web-{6E1304C1-7EBD-BE48-99D8-059A213B86A3}" dt="2025-10-19T22:47:45.586" v="136"/>
          <pc:sldLayoutMkLst>
            <pc:docMk/>
            <pc:sldMasterMk cId="2852871285" sldId="2147483756"/>
            <pc:sldLayoutMk cId="1193481946" sldId="2147483760"/>
          </pc:sldLayoutMkLst>
        </pc:sldLayoutChg>
        <pc:sldLayoutChg chg="add del mod replId">
          <pc:chgData name="Venessa La Toya Johnson Harvey (2411784)" userId="S::2411784@student.uwtsd.ac.uk::ac7aed98-38e5-4b7f-9fc9-ffdee8c026d1" providerId="AD" clId="Web-{6E1304C1-7EBD-BE48-99D8-059A213B86A3}" dt="2025-10-19T22:47:45.586" v="136"/>
          <pc:sldLayoutMkLst>
            <pc:docMk/>
            <pc:sldMasterMk cId="2852871285" sldId="2147483756"/>
            <pc:sldLayoutMk cId="3424208609" sldId="2147483761"/>
          </pc:sldLayoutMkLst>
        </pc:sldLayoutChg>
        <pc:sldLayoutChg chg="add del mod replId">
          <pc:chgData name="Venessa La Toya Johnson Harvey (2411784)" userId="S::2411784@student.uwtsd.ac.uk::ac7aed98-38e5-4b7f-9fc9-ffdee8c026d1" providerId="AD" clId="Web-{6E1304C1-7EBD-BE48-99D8-059A213B86A3}" dt="2025-10-19T22:47:45.586" v="136"/>
          <pc:sldLayoutMkLst>
            <pc:docMk/>
            <pc:sldMasterMk cId="2852871285" sldId="2147483756"/>
            <pc:sldLayoutMk cId="432233154" sldId="2147483762"/>
          </pc:sldLayoutMkLst>
        </pc:sldLayoutChg>
        <pc:sldLayoutChg chg="add del mod replId">
          <pc:chgData name="Venessa La Toya Johnson Harvey (2411784)" userId="S::2411784@student.uwtsd.ac.uk::ac7aed98-38e5-4b7f-9fc9-ffdee8c026d1" providerId="AD" clId="Web-{6E1304C1-7EBD-BE48-99D8-059A213B86A3}" dt="2025-10-19T22:47:45.586" v="136"/>
          <pc:sldLayoutMkLst>
            <pc:docMk/>
            <pc:sldMasterMk cId="2852871285" sldId="2147483756"/>
            <pc:sldLayoutMk cId="2016184665" sldId="2147483763"/>
          </pc:sldLayoutMkLst>
        </pc:sldLayoutChg>
        <pc:sldLayoutChg chg="add del mod replId">
          <pc:chgData name="Venessa La Toya Johnson Harvey (2411784)" userId="S::2411784@student.uwtsd.ac.uk::ac7aed98-38e5-4b7f-9fc9-ffdee8c026d1" providerId="AD" clId="Web-{6E1304C1-7EBD-BE48-99D8-059A213B86A3}" dt="2025-10-19T22:47:45.586" v="136"/>
          <pc:sldLayoutMkLst>
            <pc:docMk/>
            <pc:sldMasterMk cId="2852871285" sldId="2147483756"/>
            <pc:sldLayoutMk cId="553948170" sldId="2147483764"/>
          </pc:sldLayoutMkLst>
        </pc:sldLayoutChg>
        <pc:sldLayoutChg chg="add del mod replId">
          <pc:chgData name="Venessa La Toya Johnson Harvey (2411784)" userId="S::2411784@student.uwtsd.ac.uk::ac7aed98-38e5-4b7f-9fc9-ffdee8c026d1" providerId="AD" clId="Web-{6E1304C1-7EBD-BE48-99D8-059A213B86A3}" dt="2025-10-19T22:47:45.586" v="136"/>
          <pc:sldLayoutMkLst>
            <pc:docMk/>
            <pc:sldMasterMk cId="2852871285" sldId="2147483756"/>
            <pc:sldLayoutMk cId="863878983" sldId="2147483765"/>
          </pc:sldLayoutMkLst>
        </pc:sldLayoutChg>
        <pc:sldLayoutChg chg="add del mod replId">
          <pc:chgData name="Venessa La Toya Johnson Harvey (2411784)" userId="S::2411784@student.uwtsd.ac.uk::ac7aed98-38e5-4b7f-9fc9-ffdee8c026d1" providerId="AD" clId="Web-{6E1304C1-7EBD-BE48-99D8-059A213B86A3}" dt="2025-10-19T22:47:45.586" v="136"/>
          <pc:sldLayoutMkLst>
            <pc:docMk/>
            <pc:sldMasterMk cId="2852871285" sldId="2147483756"/>
            <pc:sldLayoutMk cId="3842242093" sldId="2147483766"/>
          </pc:sldLayoutMkLst>
        </pc:sldLayoutChg>
        <pc:sldLayoutChg chg="add del mod replId">
          <pc:chgData name="Venessa La Toya Johnson Harvey (2411784)" userId="S::2411784@student.uwtsd.ac.uk::ac7aed98-38e5-4b7f-9fc9-ffdee8c026d1" providerId="AD" clId="Web-{6E1304C1-7EBD-BE48-99D8-059A213B86A3}" dt="2025-10-19T22:47:45.586" v="136"/>
          <pc:sldLayoutMkLst>
            <pc:docMk/>
            <pc:sldMasterMk cId="2852871285" sldId="2147483756"/>
            <pc:sldLayoutMk cId="3698890134" sldId="2147483767"/>
          </pc:sldLayoutMkLst>
        </pc:sldLayoutChg>
      </pc:sldMasterChg>
      <pc:sldMasterChg chg="add addSldLayout modSldLayout">
        <pc:chgData name="Venessa La Toya Johnson Harvey (2411784)" userId="S::2411784@student.uwtsd.ac.uk::ac7aed98-38e5-4b7f-9fc9-ffdee8c026d1" providerId="AD" clId="Web-{6E1304C1-7EBD-BE48-99D8-059A213B86A3}" dt="2025-10-19T22:47:45.586" v="136"/>
        <pc:sldMasterMkLst>
          <pc:docMk/>
          <pc:sldMasterMk cId="3956836520" sldId="2147483768"/>
        </pc:sldMasterMkLst>
        <pc:sldLayoutChg chg="add mod replId">
          <pc:chgData name="Venessa La Toya Johnson Harvey (2411784)" userId="S::2411784@student.uwtsd.ac.uk::ac7aed98-38e5-4b7f-9fc9-ffdee8c026d1" providerId="AD" clId="Web-{6E1304C1-7EBD-BE48-99D8-059A213B86A3}" dt="2025-10-19T22:47:45.586" v="136"/>
          <pc:sldLayoutMkLst>
            <pc:docMk/>
            <pc:sldMasterMk cId="3956836520" sldId="2147483768"/>
            <pc:sldLayoutMk cId="2160177888" sldId="2147483769"/>
          </pc:sldLayoutMkLst>
        </pc:sldLayoutChg>
        <pc:sldLayoutChg chg="add mod replId">
          <pc:chgData name="Venessa La Toya Johnson Harvey (2411784)" userId="S::2411784@student.uwtsd.ac.uk::ac7aed98-38e5-4b7f-9fc9-ffdee8c026d1" providerId="AD" clId="Web-{6E1304C1-7EBD-BE48-99D8-059A213B86A3}" dt="2025-10-19T22:47:45.586" v="136"/>
          <pc:sldLayoutMkLst>
            <pc:docMk/>
            <pc:sldMasterMk cId="3956836520" sldId="2147483768"/>
            <pc:sldLayoutMk cId="2978676232" sldId="2147483770"/>
          </pc:sldLayoutMkLst>
        </pc:sldLayoutChg>
        <pc:sldLayoutChg chg="add mod replId">
          <pc:chgData name="Venessa La Toya Johnson Harvey (2411784)" userId="S::2411784@student.uwtsd.ac.uk::ac7aed98-38e5-4b7f-9fc9-ffdee8c026d1" providerId="AD" clId="Web-{6E1304C1-7EBD-BE48-99D8-059A213B86A3}" dt="2025-10-19T22:47:45.586" v="136"/>
          <pc:sldLayoutMkLst>
            <pc:docMk/>
            <pc:sldMasterMk cId="3956836520" sldId="2147483768"/>
            <pc:sldLayoutMk cId="3047920691" sldId="2147483771"/>
          </pc:sldLayoutMkLst>
        </pc:sldLayoutChg>
        <pc:sldLayoutChg chg="add mod replId">
          <pc:chgData name="Venessa La Toya Johnson Harvey (2411784)" userId="S::2411784@student.uwtsd.ac.uk::ac7aed98-38e5-4b7f-9fc9-ffdee8c026d1" providerId="AD" clId="Web-{6E1304C1-7EBD-BE48-99D8-059A213B86A3}" dt="2025-10-19T22:47:45.586" v="136"/>
          <pc:sldLayoutMkLst>
            <pc:docMk/>
            <pc:sldMasterMk cId="3956836520" sldId="2147483768"/>
            <pc:sldLayoutMk cId="1203572810" sldId="2147483772"/>
          </pc:sldLayoutMkLst>
        </pc:sldLayoutChg>
        <pc:sldLayoutChg chg="add mod replId">
          <pc:chgData name="Venessa La Toya Johnson Harvey (2411784)" userId="S::2411784@student.uwtsd.ac.uk::ac7aed98-38e5-4b7f-9fc9-ffdee8c026d1" providerId="AD" clId="Web-{6E1304C1-7EBD-BE48-99D8-059A213B86A3}" dt="2025-10-19T22:47:45.586" v="136"/>
          <pc:sldLayoutMkLst>
            <pc:docMk/>
            <pc:sldMasterMk cId="3956836520" sldId="2147483768"/>
            <pc:sldLayoutMk cId="1400856276" sldId="2147483773"/>
          </pc:sldLayoutMkLst>
        </pc:sldLayoutChg>
        <pc:sldLayoutChg chg="add mod replId">
          <pc:chgData name="Venessa La Toya Johnson Harvey (2411784)" userId="S::2411784@student.uwtsd.ac.uk::ac7aed98-38e5-4b7f-9fc9-ffdee8c026d1" providerId="AD" clId="Web-{6E1304C1-7EBD-BE48-99D8-059A213B86A3}" dt="2025-10-19T22:47:45.586" v="136"/>
          <pc:sldLayoutMkLst>
            <pc:docMk/>
            <pc:sldMasterMk cId="3956836520" sldId="2147483768"/>
            <pc:sldLayoutMk cId="3176179585" sldId="2147483774"/>
          </pc:sldLayoutMkLst>
        </pc:sldLayoutChg>
        <pc:sldLayoutChg chg="add mod replId">
          <pc:chgData name="Venessa La Toya Johnson Harvey (2411784)" userId="S::2411784@student.uwtsd.ac.uk::ac7aed98-38e5-4b7f-9fc9-ffdee8c026d1" providerId="AD" clId="Web-{6E1304C1-7EBD-BE48-99D8-059A213B86A3}" dt="2025-10-19T22:47:45.586" v="136"/>
          <pc:sldLayoutMkLst>
            <pc:docMk/>
            <pc:sldMasterMk cId="3956836520" sldId="2147483768"/>
            <pc:sldLayoutMk cId="3101345615" sldId="2147483775"/>
          </pc:sldLayoutMkLst>
        </pc:sldLayoutChg>
        <pc:sldLayoutChg chg="add mod replId">
          <pc:chgData name="Venessa La Toya Johnson Harvey (2411784)" userId="S::2411784@student.uwtsd.ac.uk::ac7aed98-38e5-4b7f-9fc9-ffdee8c026d1" providerId="AD" clId="Web-{6E1304C1-7EBD-BE48-99D8-059A213B86A3}" dt="2025-10-19T22:47:45.586" v="136"/>
          <pc:sldLayoutMkLst>
            <pc:docMk/>
            <pc:sldMasterMk cId="3956836520" sldId="2147483768"/>
            <pc:sldLayoutMk cId="3544796753" sldId="2147483776"/>
          </pc:sldLayoutMkLst>
        </pc:sldLayoutChg>
        <pc:sldLayoutChg chg="add mod replId">
          <pc:chgData name="Venessa La Toya Johnson Harvey (2411784)" userId="S::2411784@student.uwtsd.ac.uk::ac7aed98-38e5-4b7f-9fc9-ffdee8c026d1" providerId="AD" clId="Web-{6E1304C1-7EBD-BE48-99D8-059A213B86A3}" dt="2025-10-19T22:47:45.586" v="136"/>
          <pc:sldLayoutMkLst>
            <pc:docMk/>
            <pc:sldMasterMk cId="3956836520" sldId="2147483768"/>
            <pc:sldLayoutMk cId="397949060" sldId="2147483777"/>
          </pc:sldLayoutMkLst>
        </pc:sldLayoutChg>
        <pc:sldLayoutChg chg="add mod replId">
          <pc:chgData name="Venessa La Toya Johnson Harvey (2411784)" userId="S::2411784@student.uwtsd.ac.uk::ac7aed98-38e5-4b7f-9fc9-ffdee8c026d1" providerId="AD" clId="Web-{6E1304C1-7EBD-BE48-99D8-059A213B86A3}" dt="2025-10-19T22:47:45.586" v="136"/>
          <pc:sldLayoutMkLst>
            <pc:docMk/>
            <pc:sldMasterMk cId="3956836520" sldId="2147483768"/>
            <pc:sldLayoutMk cId="685127036" sldId="2147483778"/>
          </pc:sldLayoutMkLst>
        </pc:sldLayoutChg>
        <pc:sldLayoutChg chg="add mod replId">
          <pc:chgData name="Venessa La Toya Johnson Harvey (2411784)" userId="S::2411784@student.uwtsd.ac.uk::ac7aed98-38e5-4b7f-9fc9-ffdee8c026d1" providerId="AD" clId="Web-{6E1304C1-7EBD-BE48-99D8-059A213B86A3}" dt="2025-10-19T22:47:45.586" v="136"/>
          <pc:sldLayoutMkLst>
            <pc:docMk/>
            <pc:sldMasterMk cId="3956836520" sldId="2147483768"/>
            <pc:sldLayoutMk cId="1463683687" sldId="214748377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10/19/2025</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0177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10/19/2025</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978676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10/19/2025</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047920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10/19/2025</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203572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10/19/2025</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0856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10/19/2025</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176179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10/19/2025</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101345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10/19/2025</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544796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10/19/2025</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97949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10/19/2025</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685127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10/19/2025</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463683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10/19/2025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3956836520"/>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googlescholar.google.com" TargetMode="External"/><Relationship Id="rId2" Type="http://schemas.openxmlformats.org/officeDocument/2006/relationships/hyperlink" Target="https://www.bitesizelearning.co.uk/recorces/swot-analysis-explained-examples-templat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A71542-2CB5-6245-14D2-B1E4D2B1B463}"/>
              </a:ext>
            </a:extLst>
          </p:cNvPr>
          <p:cNvSpPr txBox="1"/>
          <p:nvPr/>
        </p:nvSpPr>
        <p:spPr>
          <a:xfrm>
            <a:off x="323588" y="250520"/>
            <a:ext cx="1069931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latin typeface="Arial"/>
                <a:cs typeface="Arial"/>
              </a:rPr>
              <a:t>Module: Professional Development within Health and Social Care</a:t>
            </a:r>
          </a:p>
          <a:p>
            <a:r>
              <a:rPr lang="en-GB" sz="3600" dirty="0">
                <a:latin typeface="Arial"/>
                <a:cs typeface="Arial"/>
              </a:rPr>
              <a:t>Module Code: LCHS4009</a:t>
            </a:r>
          </a:p>
          <a:p>
            <a:r>
              <a:rPr lang="en-GB" sz="3600" dirty="0">
                <a:latin typeface="Arial"/>
                <a:cs typeface="Arial"/>
              </a:rPr>
              <a:t>Lecturer: Anika Tahsin Ahmed</a:t>
            </a:r>
          </a:p>
          <a:p>
            <a:r>
              <a:rPr lang="en-GB" sz="3600" dirty="0">
                <a:latin typeface="Arial"/>
                <a:cs typeface="Arial"/>
              </a:rPr>
              <a:t>Module Title: Self-Awareness Presentation</a:t>
            </a:r>
          </a:p>
          <a:p>
            <a:r>
              <a:rPr lang="en-GB" sz="3600" dirty="0">
                <a:latin typeface="Arial"/>
                <a:cs typeface="Arial"/>
              </a:rPr>
              <a:t>Student Name: Venessa La Toya Johnson Harvey</a:t>
            </a:r>
          </a:p>
          <a:p>
            <a:r>
              <a:rPr lang="en-GB" sz="3600" dirty="0">
                <a:latin typeface="Arial"/>
                <a:cs typeface="Arial"/>
              </a:rPr>
              <a:t>Student Number: 2411784</a:t>
            </a:r>
          </a:p>
        </p:txBody>
      </p:sp>
    </p:spTree>
    <p:extLst>
      <p:ext uri="{BB962C8B-B14F-4D97-AF65-F5344CB8AC3E}">
        <p14:creationId xmlns:p14="http://schemas.microsoft.com/office/powerpoint/2010/main" val="2087911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1A4F0-54AF-4701-C3C9-14FBD28D9D36}"/>
              </a:ext>
            </a:extLst>
          </p:cNvPr>
          <p:cNvSpPr>
            <a:spLocks noGrp="1"/>
          </p:cNvSpPr>
          <p:nvPr>
            <p:ph type="title"/>
          </p:nvPr>
        </p:nvSpPr>
        <p:spPr>
          <a:xfrm>
            <a:off x="1346939" y="237541"/>
            <a:ext cx="9238434" cy="857559"/>
          </a:xfrm>
        </p:spPr>
        <p:txBody>
          <a:bodyPr/>
          <a:lstStyle/>
          <a:p>
            <a:r>
              <a:rPr lang="en-GB" sz="3600" dirty="0">
                <a:latin typeface="Arial"/>
                <a:cs typeface="Arial"/>
              </a:rPr>
              <a:t>Contents Page</a:t>
            </a:r>
          </a:p>
        </p:txBody>
      </p:sp>
      <p:sp>
        <p:nvSpPr>
          <p:cNvPr id="3" name="Content Placeholder 2">
            <a:extLst>
              <a:ext uri="{FF2B5EF4-FFF2-40B4-BE49-F238E27FC236}">
                <a16:creationId xmlns:a16="http://schemas.microsoft.com/office/drawing/2014/main" id="{16ED9494-291E-AF89-FC8E-F03F289D7A31}"/>
              </a:ext>
            </a:extLst>
          </p:cNvPr>
          <p:cNvSpPr>
            <a:spLocks noGrp="1"/>
          </p:cNvSpPr>
          <p:nvPr>
            <p:ph idx="1"/>
          </p:nvPr>
        </p:nvSpPr>
        <p:spPr>
          <a:xfrm>
            <a:off x="1429566" y="1092507"/>
            <a:ext cx="9238434" cy="5003493"/>
          </a:xfrm>
        </p:spPr>
        <p:txBody>
          <a:bodyPr vert="horz" lIns="91440" tIns="45720" rIns="91440" bIns="45720" rtlCol="0" anchor="t">
            <a:normAutofit fontScale="92500" lnSpcReduction="10000"/>
          </a:bodyPr>
          <a:lstStyle/>
          <a:p>
            <a:r>
              <a:rPr lang="en-GB" sz="2800" dirty="0">
                <a:latin typeface="Arial"/>
                <a:cs typeface="Arial"/>
              </a:rPr>
              <a:t>Cover Page</a:t>
            </a:r>
          </a:p>
          <a:p>
            <a:r>
              <a:rPr lang="en-GB" sz="2800" dirty="0">
                <a:latin typeface="Arial"/>
                <a:cs typeface="Arial"/>
              </a:rPr>
              <a:t>Contents</a:t>
            </a:r>
          </a:p>
          <a:p>
            <a:r>
              <a:rPr lang="en-GB" sz="2800" dirty="0">
                <a:latin typeface="Arial"/>
                <a:cs typeface="Arial"/>
              </a:rPr>
              <a:t>Title Page</a:t>
            </a:r>
          </a:p>
          <a:p>
            <a:r>
              <a:rPr lang="en-GB" sz="2800" dirty="0">
                <a:latin typeface="Arial"/>
                <a:cs typeface="Arial"/>
              </a:rPr>
              <a:t>Introduction to Swot Analysis</a:t>
            </a:r>
          </a:p>
          <a:p>
            <a:r>
              <a:rPr lang="en-GB" sz="2800" dirty="0">
                <a:latin typeface="Arial"/>
                <a:cs typeface="Arial"/>
              </a:rPr>
              <a:t>Personal SWOT</a:t>
            </a:r>
          </a:p>
          <a:p>
            <a:r>
              <a:rPr lang="en-GB" sz="2800" dirty="0">
                <a:latin typeface="Arial"/>
                <a:cs typeface="Arial"/>
              </a:rPr>
              <a:t>Strength and weaknesses</a:t>
            </a:r>
          </a:p>
          <a:p>
            <a:r>
              <a:rPr lang="en-GB" sz="2800" dirty="0">
                <a:latin typeface="Arial"/>
                <a:cs typeface="Arial"/>
              </a:rPr>
              <a:t>Conclusion</a:t>
            </a:r>
          </a:p>
          <a:p>
            <a:r>
              <a:rPr lang="en-GB" sz="2800" dirty="0">
                <a:latin typeface="Arial"/>
                <a:cs typeface="Arial"/>
              </a:rPr>
              <a:t>References</a:t>
            </a:r>
          </a:p>
        </p:txBody>
      </p:sp>
      <p:sp>
        <p:nvSpPr>
          <p:cNvPr id="4" name="Date Placeholder 3">
            <a:extLst>
              <a:ext uri="{FF2B5EF4-FFF2-40B4-BE49-F238E27FC236}">
                <a16:creationId xmlns:a16="http://schemas.microsoft.com/office/drawing/2014/main" id="{072532E6-8923-1D9C-917A-37EA652ED33C}"/>
              </a:ext>
            </a:extLst>
          </p:cNvPr>
          <p:cNvSpPr>
            <a:spLocks noGrp="1"/>
          </p:cNvSpPr>
          <p:nvPr>
            <p:ph type="dt" sz="half" idx="10"/>
          </p:nvPr>
        </p:nvSpPr>
        <p:spPr/>
        <p:txBody>
          <a:bodyPr/>
          <a:lstStyle/>
          <a:p>
            <a:fld id="{EE388EE0-097D-46FE-8E97-A100E3CDE138}" type="datetime1">
              <a:t>10/19/2025</a:t>
            </a:fld>
            <a:endParaRPr lang="en-US" dirty="0"/>
          </a:p>
        </p:txBody>
      </p:sp>
      <p:sp>
        <p:nvSpPr>
          <p:cNvPr id="5" name="Footer Placeholder 4">
            <a:extLst>
              <a:ext uri="{FF2B5EF4-FFF2-40B4-BE49-F238E27FC236}">
                <a16:creationId xmlns:a16="http://schemas.microsoft.com/office/drawing/2014/main" id="{F6D371C6-1FBA-A1D5-713B-CBDAE9151DE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AC7F1B6-A92C-5ABB-2B6A-D2827FFCDCDA}"/>
              </a:ext>
            </a:extLst>
          </p:cNvPr>
          <p:cNvSpPr>
            <a:spLocks noGrp="1"/>
          </p:cNvSpPr>
          <p:nvPr>
            <p:ph type="sldNum" sz="quarter" idx="12"/>
          </p:nvPr>
        </p:nvSpPr>
        <p:spPr/>
        <p:txBody>
          <a:bodyPr/>
          <a:lstStyle/>
          <a:p>
            <a:fld id="{196A61CA-0502-4EE4-9724-96EA822543E5}" type="slidenum">
              <a:rPr lang="en-US" dirty="0"/>
              <a:t>2</a:t>
            </a:fld>
            <a:endParaRPr lang="en-US" dirty="0"/>
          </a:p>
        </p:txBody>
      </p:sp>
    </p:spTree>
    <p:extLst>
      <p:ext uri="{BB962C8B-B14F-4D97-AF65-F5344CB8AC3E}">
        <p14:creationId xmlns:p14="http://schemas.microsoft.com/office/powerpoint/2010/main" val="4240932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7759" y="231833"/>
            <a:ext cx="9263349" cy="2773190"/>
          </a:xfrm>
        </p:spPr>
        <p:txBody>
          <a:bodyPr/>
          <a:lstStyle/>
          <a:p>
            <a:r>
              <a:rPr lang="en-GB" sz="3600" dirty="0">
                <a:latin typeface="Arial"/>
                <a:cs typeface="Arial"/>
              </a:rPr>
              <a:t>Self-Awareness FOCUSING ON MY FUTURE CAREER GOAL IN MIDWIFERY</a:t>
            </a:r>
          </a:p>
        </p:txBody>
      </p:sp>
      <p:sp>
        <p:nvSpPr>
          <p:cNvPr id="3" name="Subtitle 2"/>
          <p:cNvSpPr>
            <a:spLocks noGrp="1"/>
          </p:cNvSpPr>
          <p:nvPr>
            <p:ph type="subTitle" idx="1"/>
          </p:nvPr>
        </p:nvSpPr>
        <p:spPr>
          <a:xfrm>
            <a:off x="1255178" y="4398609"/>
            <a:ext cx="7714388" cy="1085849"/>
          </a:xfrm>
        </p:spPr>
        <p:txBody>
          <a:bodyPr vert="horz" lIns="91440" tIns="45720" rIns="91440" bIns="45720" rtlCol="0" anchor="t">
            <a:noAutofit/>
          </a:bodyPr>
          <a:lstStyle/>
          <a:p>
            <a:r>
              <a:rPr lang="en-GB" sz="3600" b="1" dirty="0">
                <a:latin typeface="Arial"/>
                <a:cs typeface="Arial"/>
              </a:rPr>
              <a:t>Personal Swot Analysis for Professional Development within Health and Social Care </a:t>
            </a:r>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0D70B89-DBC6-A665-760F-66781C858249}"/>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DE7B1918-D9EC-4AEE-AF41-07CECB5FF18A}" type="datetime1">
              <a:pPr>
                <a:spcAft>
                  <a:spcPts val="600"/>
                </a:spcAft>
              </a:pPr>
              <a:t>10/19/2025</a:t>
            </a:fld>
            <a:endParaRPr lang="en-US"/>
          </a:p>
        </p:txBody>
      </p:sp>
      <p:sp>
        <p:nvSpPr>
          <p:cNvPr id="5" name="Footer Placeholder 4">
            <a:extLst>
              <a:ext uri="{FF2B5EF4-FFF2-40B4-BE49-F238E27FC236}">
                <a16:creationId xmlns:a16="http://schemas.microsoft.com/office/drawing/2014/main" id="{FEA09726-A8E9-1780-1A84-E94BB9832914}"/>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dirty="0"/>
              <a:t>
              </a:t>
            </a:r>
            <a:endParaRPr lang="en-US"/>
          </a:p>
        </p:txBody>
      </p:sp>
      <p:sp>
        <p:nvSpPr>
          <p:cNvPr id="6" name="Slide Number Placeholder 5">
            <a:extLst>
              <a:ext uri="{FF2B5EF4-FFF2-40B4-BE49-F238E27FC236}">
                <a16:creationId xmlns:a16="http://schemas.microsoft.com/office/drawing/2014/main" id="{0F2313A9-0295-51D9-3996-22E78E5B7F8D}"/>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4</a:t>
            </a:fld>
            <a:endParaRPr lang="en-US"/>
          </a:p>
        </p:txBody>
      </p:sp>
      <p:sp>
        <p:nvSpPr>
          <p:cNvPr id="7" name="TextBox 6">
            <a:extLst>
              <a:ext uri="{FF2B5EF4-FFF2-40B4-BE49-F238E27FC236}">
                <a16:creationId xmlns:a16="http://schemas.microsoft.com/office/drawing/2014/main" id="{3656C2FD-ED45-0FEA-EFEA-234DB58948D2}"/>
              </a:ext>
            </a:extLst>
          </p:cNvPr>
          <p:cNvSpPr txBox="1"/>
          <p:nvPr/>
        </p:nvSpPr>
        <p:spPr>
          <a:xfrm>
            <a:off x="1145703" y="139596"/>
            <a:ext cx="97100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latin typeface="Arial"/>
                <a:cs typeface="Arial"/>
              </a:rPr>
              <a:t>Introduction To Swot Analysis</a:t>
            </a:r>
          </a:p>
        </p:txBody>
      </p:sp>
      <p:sp>
        <p:nvSpPr>
          <p:cNvPr id="8" name="TextBox 7">
            <a:extLst>
              <a:ext uri="{FF2B5EF4-FFF2-40B4-BE49-F238E27FC236}">
                <a16:creationId xmlns:a16="http://schemas.microsoft.com/office/drawing/2014/main" id="{66AE5682-71D5-4436-4328-93F20D65BA96}"/>
              </a:ext>
            </a:extLst>
          </p:cNvPr>
          <p:cNvSpPr txBox="1"/>
          <p:nvPr/>
        </p:nvSpPr>
        <p:spPr>
          <a:xfrm>
            <a:off x="814191" y="970767"/>
            <a:ext cx="9846136"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t>"A SWOT analysis is a strategic planning technique that helps organizations identify their  strengths, weaknesses, opportunities and threats". </a:t>
            </a:r>
            <a:r>
              <a:rPr lang="en-GB" sz="3600" dirty="0">
                <a:solidFill>
                  <a:schemeClr val="accent2"/>
                </a:solidFill>
              </a:rPr>
              <a:t> (Bitesize,2025).</a:t>
            </a:r>
            <a:r>
              <a:rPr lang="en-GB" sz="3600" dirty="0"/>
              <a:t>The purpose of this is to support personal development goals whilst improving self-awareness goals as well as  promoting educational growth.</a:t>
            </a:r>
          </a:p>
        </p:txBody>
      </p:sp>
    </p:spTree>
    <p:extLst>
      <p:ext uri="{BB962C8B-B14F-4D97-AF65-F5344CB8AC3E}">
        <p14:creationId xmlns:p14="http://schemas.microsoft.com/office/powerpoint/2010/main" val="4190004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3E43D8-9E86-2E93-A555-2CA506B62419}"/>
              </a:ext>
            </a:extLst>
          </p:cNvPr>
          <p:cNvSpPr>
            <a:spLocks noGrp="1"/>
          </p:cNvSpPr>
          <p:nvPr>
            <p:ph type="dt" sz="half" idx="10"/>
          </p:nvPr>
        </p:nvSpPr>
        <p:spPr/>
        <p:txBody>
          <a:bodyPr/>
          <a:lstStyle/>
          <a:p>
            <a:fld id="{E86219B7-2608-422F-B3C9-07A91B7D8BE6}" type="datetime1">
              <a:t>10/19/2025</a:t>
            </a:fld>
            <a:endParaRPr lang="en-US" dirty="0"/>
          </a:p>
        </p:txBody>
      </p:sp>
      <p:sp>
        <p:nvSpPr>
          <p:cNvPr id="3" name="Footer Placeholder 2">
            <a:extLst>
              <a:ext uri="{FF2B5EF4-FFF2-40B4-BE49-F238E27FC236}">
                <a16:creationId xmlns:a16="http://schemas.microsoft.com/office/drawing/2014/main" id="{782127B8-0EFD-3FD4-C2AF-0EFB71E02811}"/>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EFAF0EFC-5182-27AF-AE31-444FDB94CF95}"/>
              </a:ext>
            </a:extLst>
          </p:cNvPr>
          <p:cNvSpPr>
            <a:spLocks noGrp="1"/>
          </p:cNvSpPr>
          <p:nvPr>
            <p:ph type="sldNum" sz="quarter" idx="12"/>
          </p:nvPr>
        </p:nvSpPr>
        <p:spPr/>
        <p:txBody>
          <a:bodyPr/>
          <a:lstStyle/>
          <a:p>
            <a:fld id="{196A61CA-0502-4EE4-9724-96EA822543E5}" type="slidenum">
              <a:rPr lang="en-US" dirty="0"/>
              <a:t>5</a:t>
            </a:fld>
            <a:endParaRPr lang="en-US" dirty="0"/>
          </a:p>
        </p:txBody>
      </p:sp>
      <p:graphicFrame>
        <p:nvGraphicFramePr>
          <p:cNvPr id="5" name="Table 4">
            <a:extLst>
              <a:ext uri="{FF2B5EF4-FFF2-40B4-BE49-F238E27FC236}">
                <a16:creationId xmlns:a16="http://schemas.microsoft.com/office/drawing/2014/main" id="{81E5700C-720E-F512-9AA6-4416567A6C23}"/>
              </a:ext>
            </a:extLst>
          </p:cNvPr>
          <p:cNvGraphicFramePr>
            <a:graphicFrameLocks noGrp="1"/>
          </p:cNvGraphicFramePr>
          <p:nvPr>
            <p:extLst>
              <p:ext uri="{D42A27DB-BD31-4B8C-83A1-F6EECF244321}">
                <p14:modId xmlns:p14="http://schemas.microsoft.com/office/powerpoint/2010/main" val="742566420"/>
              </p:ext>
            </p:extLst>
          </p:nvPr>
        </p:nvGraphicFramePr>
        <p:xfrm>
          <a:off x="1699535" y="979436"/>
          <a:ext cx="8168638" cy="5821680"/>
        </p:xfrm>
        <a:graphic>
          <a:graphicData uri="http://schemas.openxmlformats.org/drawingml/2006/table">
            <a:tbl>
              <a:tblPr firstRow="1" bandRow="1">
                <a:tableStyleId>{5C22544A-7EE6-4342-B048-85BDC9FD1C3A}</a:tableStyleId>
              </a:tblPr>
              <a:tblGrid>
                <a:gridCol w="4164903">
                  <a:extLst>
                    <a:ext uri="{9D8B030D-6E8A-4147-A177-3AD203B41FA5}">
                      <a16:colId xmlns:a16="http://schemas.microsoft.com/office/drawing/2014/main" val="3947411"/>
                    </a:ext>
                  </a:extLst>
                </a:gridCol>
                <a:gridCol w="4003735">
                  <a:extLst>
                    <a:ext uri="{9D8B030D-6E8A-4147-A177-3AD203B41FA5}">
                      <a16:colId xmlns:a16="http://schemas.microsoft.com/office/drawing/2014/main" val="71773238"/>
                    </a:ext>
                  </a:extLst>
                </a:gridCol>
              </a:tblGrid>
              <a:tr h="370840">
                <a:tc>
                  <a:txBody>
                    <a:bodyPr/>
                    <a:lstStyle/>
                    <a:p>
                      <a:r>
                        <a:rPr lang="en-GB" sz="3600" dirty="0">
                          <a:latin typeface="Arial"/>
                        </a:rPr>
                        <a:t>Strengths</a:t>
                      </a:r>
                    </a:p>
                  </a:txBody>
                  <a:tcPr/>
                </a:tc>
                <a:tc>
                  <a:txBody>
                    <a:bodyPr/>
                    <a:lstStyle/>
                    <a:p>
                      <a:r>
                        <a:rPr lang="en-GB" sz="3600" dirty="0">
                          <a:latin typeface="Arial"/>
                        </a:rPr>
                        <a:t>Weaknesses</a:t>
                      </a:r>
                    </a:p>
                  </a:txBody>
                  <a:tcPr/>
                </a:tc>
                <a:extLst>
                  <a:ext uri="{0D108BD9-81ED-4DB2-BD59-A6C34878D82A}">
                    <a16:rowId xmlns:a16="http://schemas.microsoft.com/office/drawing/2014/main" val="1506231620"/>
                  </a:ext>
                </a:extLst>
              </a:tr>
              <a:tr h="2202493">
                <a:tc>
                  <a:txBody>
                    <a:bodyPr/>
                    <a:lstStyle/>
                    <a:p>
                      <a:pPr marL="285750" indent="-285750">
                        <a:buFont typeface="Arial"/>
                        <a:buChar char="•"/>
                      </a:pPr>
                      <a:r>
                        <a:rPr lang="en-GB" sz="1600" dirty="0">
                          <a:latin typeface="Arial"/>
                        </a:rPr>
                        <a:t>Empathy-I thoroughly understand individual's differences and circumstances circumstanes, which can help build trust with patients and their families.</a:t>
                      </a:r>
                    </a:p>
                    <a:p>
                      <a:pPr marL="285750" lvl="0" indent="-285750">
                        <a:buFont typeface="Arial"/>
                        <a:buChar char="•"/>
                      </a:pPr>
                      <a:r>
                        <a:rPr lang="en-GB" sz="1600" dirty="0">
                          <a:latin typeface="Arial"/>
                        </a:rPr>
                        <a:t>Teamwork- I work well with others, which is essential in the health care sector.</a:t>
                      </a:r>
                    </a:p>
                    <a:p>
                      <a:pPr marL="285750" lvl="0" indent="-285750">
                        <a:buFont typeface="Arial"/>
                        <a:buChar char="•"/>
                      </a:pPr>
                      <a:r>
                        <a:rPr lang="en-GB" sz="1600" dirty="0">
                          <a:latin typeface="Arial"/>
                        </a:rPr>
                        <a:t>Indomitable spirit- I remain positive and determined when facing challenges under stress.</a:t>
                      </a:r>
                    </a:p>
                  </a:txBody>
                  <a:tcPr/>
                </a:tc>
                <a:tc>
                  <a:txBody>
                    <a:bodyPr/>
                    <a:lstStyle/>
                    <a:p>
                      <a:pPr marL="285750" indent="-285750">
                        <a:buFont typeface="Arial"/>
                        <a:buChar char="•"/>
                      </a:pPr>
                      <a:r>
                        <a:rPr lang="en-GB" dirty="0">
                          <a:latin typeface="Arial"/>
                        </a:rPr>
                        <a:t>Poor Time management- Sometimes I find tasks hard when managing my time effectively.</a:t>
                      </a:r>
                    </a:p>
                    <a:p>
                      <a:pPr marL="285750" lvl="0" indent="-285750">
                        <a:buFont typeface="Arial"/>
                        <a:buChar char="•"/>
                      </a:pPr>
                      <a:r>
                        <a:rPr lang="en-GB" dirty="0">
                          <a:latin typeface="Arial"/>
                        </a:rPr>
                        <a:t>Lack inner belief- Self-doubt can sometimes cloud my own judgement which affects my confidence.</a:t>
                      </a:r>
                    </a:p>
                    <a:p>
                      <a:pPr marL="285750" lvl="0" indent="-285750">
                        <a:buFont typeface="Arial"/>
                        <a:buChar char="•"/>
                      </a:pPr>
                      <a:endParaRPr lang="en-GB" dirty="0">
                        <a:latin typeface="Arial"/>
                      </a:endParaRPr>
                    </a:p>
                  </a:txBody>
                  <a:tcPr/>
                </a:tc>
                <a:extLst>
                  <a:ext uri="{0D108BD9-81ED-4DB2-BD59-A6C34878D82A}">
                    <a16:rowId xmlns:a16="http://schemas.microsoft.com/office/drawing/2014/main" val="3079713413"/>
                  </a:ext>
                </a:extLst>
              </a:tr>
              <a:tr h="370840">
                <a:tc>
                  <a:txBody>
                    <a:bodyPr/>
                    <a:lstStyle/>
                    <a:p>
                      <a:r>
                        <a:rPr lang="en-GB" sz="3600" b="1" dirty="0">
                          <a:latin typeface="Arial"/>
                        </a:rPr>
                        <a:t>Opportunities</a:t>
                      </a:r>
                    </a:p>
                  </a:txBody>
                  <a:tcPr/>
                </a:tc>
                <a:tc>
                  <a:txBody>
                    <a:bodyPr/>
                    <a:lstStyle/>
                    <a:p>
                      <a:r>
                        <a:rPr lang="en-GB" sz="3600" b="1" dirty="0">
                          <a:latin typeface="Arial"/>
                        </a:rPr>
                        <a:t>Threats</a:t>
                      </a:r>
                    </a:p>
                  </a:txBody>
                  <a:tcPr/>
                </a:tc>
                <a:extLst>
                  <a:ext uri="{0D108BD9-81ED-4DB2-BD59-A6C34878D82A}">
                    <a16:rowId xmlns:a16="http://schemas.microsoft.com/office/drawing/2014/main" val="4136446695"/>
                  </a:ext>
                </a:extLst>
              </a:tr>
              <a:tr h="1659698">
                <a:tc>
                  <a:txBody>
                    <a:bodyPr/>
                    <a:lstStyle/>
                    <a:p>
                      <a:pPr marL="285750" lvl="0" indent="-285750">
                        <a:buFont typeface="Arial"/>
                        <a:buChar char="•"/>
                      </a:pPr>
                      <a:r>
                        <a:rPr lang="en-GB" dirty="0">
                          <a:latin typeface="Arial"/>
                        </a:rPr>
                        <a:t>Complete current HE course.</a:t>
                      </a:r>
                      <a:endParaRPr lang="en-US" dirty="0">
                        <a:latin typeface="Arial"/>
                      </a:endParaRPr>
                    </a:p>
                    <a:p>
                      <a:pPr marL="285750" lvl="0" indent="-285750">
                        <a:buFont typeface="Arial"/>
                        <a:buChar char="•"/>
                      </a:pPr>
                      <a:r>
                        <a:rPr lang="en-GB" dirty="0">
                          <a:latin typeface="Arial"/>
                        </a:rPr>
                        <a:t>Midwifery degree, appreticceships.</a:t>
                      </a:r>
                    </a:p>
                    <a:p>
                      <a:pPr marL="285750" lvl="0" indent="-285750">
                        <a:buFont typeface="Arial"/>
                        <a:buChar char="•"/>
                      </a:pPr>
                      <a:r>
                        <a:rPr lang="en-GB" dirty="0">
                          <a:latin typeface="Arial"/>
                        </a:rPr>
                        <a:t>Volunteering in health or social care. sector to gain experince.</a:t>
                      </a:r>
                    </a:p>
                    <a:p>
                      <a:pPr marL="285750" lvl="0" indent="-285750">
                        <a:buFont typeface="Arial"/>
                        <a:buChar char="•"/>
                      </a:pPr>
                      <a:r>
                        <a:rPr lang="en-GB" dirty="0">
                          <a:latin typeface="Arial"/>
                        </a:rPr>
                        <a:t>Attending career fairs and workshops.</a:t>
                      </a:r>
                    </a:p>
                    <a:p>
                      <a:pPr lvl="0">
                        <a:buNone/>
                      </a:pPr>
                      <a:endParaRPr lang="en-GB" dirty="0">
                        <a:latin typeface="Arial"/>
                      </a:endParaRPr>
                    </a:p>
                  </a:txBody>
                  <a:tcPr/>
                </a:tc>
                <a:tc>
                  <a:txBody>
                    <a:bodyPr/>
                    <a:lstStyle/>
                    <a:p>
                      <a:pPr marL="285750" indent="-285750">
                        <a:buFont typeface="Arial"/>
                        <a:buChar char="•"/>
                      </a:pPr>
                      <a:r>
                        <a:rPr lang="en-GB" dirty="0">
                          <a:latin typeface="Arial"/>
                        </a:rPr>
                        <a:t>High demand for midwifery courses </a:t>
                      </a:r>
                    </a:p>
                    <a:p>
                      <a:pPr marL="285750" lvl="0" indent="-285750">
                        <a:buFont typeface="Arial"/>
                        <a:buChar char="•"/>
                      </a:pPr>
                      <a:r>
                        <a:rPr lang="en-GB" dirty="0">
                          <a:latin typeface="Arial"/>
                        </a:rPr>
                        <a:t>Balancing studies, placement and personal life.</a:t>
                      </a:r>
                    </a:p>
                  </a:txBody>
                  <a:tcPr/>
                </a:tc>
                <a:extLst>
                  <a:ext uri="{0D108BD9-81ED-4DB2-BD59-A6C34878D82A}">
                    <a16:rowId xmlns:a16="http://schemas.microsoft.com/office/drawing/2014/main" val="3802430609"/>
                  </a:ext>
                </a:extLst>
              </a:tr>
            </a:tbl>
          </a:graphicData>
        </a:graphic>
      </p:graphicFrame>
      <p:sp>
        <p:nvSpPr>
          <p:cNvPr id="6" name="TextBox 5">
            <a:extLst>
              <a:ext uri="{FF2B5EF4-FFF2-40B4-BE49-F238E27FC236}">
                <a16:creationId xmlns:a16="http://schemas.microsoft.com/office/drawing/2014/main" id="{742AB5B2-AFEA-9F90-FB91-908F34DF34F4}"/>
              </a:ext>
            </a:extLst>
          </p:cNvPr>
          <p:cNvSpPr txBox="1"/>
          <p:nvPr/>
        </p:nvSpPr>
        <p:spPr>
          <a:xfrm>
            <a:off x="1784959" y="452999"/>
            <a:ext cx="80814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solidFill>
                  <a:schemeClr val="bg1"/>
                </a:solidFill>
                <a:latin typeface="Arial"/>
                <a:cs typeface="Arial"/>
              </a:rPr>
              <a:t>Personal Swot Analysis</a:t>
            </a:r>
            <a:endParaRPr lang="en-US"/>
          </a:p>
        </p:txBody>
      </p:sp>
      <p:sp>
        <p:nvSpPr>
          <p:cNvPr id="7" name="TextBox 6">
            <a:extLst>
              <a:ext uri="{FF2B5EF4-FFF2-40B4-BE49-F238E27FC236}">
                <a16:creationId xmlns:a16="http://schemas.microsoft.com/office/drawing/2014/main" id="{34B38693-BBAB-6424-1502-F1EC7957DE2A}"/>
              </a:ext>
            </a:extLst>
          </p:cNvPr>
          <p:cNvSpPr txBox="1"/>
          <p:nvPr/>
        </p:nvSpPr>
        <p:spPr>
          <a:xfrm>
            <a:off x="2088802" y="140729"/>
            <a:ext cx="724069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latin typeface="Arial"/>
                <a:cs typeface="Arial"/>
              </a:rPr>
              <a:t>Personal Swot Analysis</a:t>
            </a:r>
            <a:endParaRPr lang="en-US" sz="3600" b="1">
              <a:latin typeface="Arial"/>
              <a:cs typeface="Arial"/>
            </a:endParaRPr>
          </a:p>
        </p:txBody>
      </p:sp>
      <p:sp>
        <p:nvSpPr>
          <p:cNvPr id="8" name="TextBox 7">
            <a:extLst>
              <a:ext uri="{FF2B5EF4-FFF2-40B4-BE49-F238E27FC236}">
                <a16:creationId xmlns:a16="http://schemas.microsoft.com/office/drawing/2014/main" id="{2D4F5C4D-DEB9-7753-C483-2C3081877DC4}"/>
              </a:ext>
            </a:extLst>
          </p:cNvPr>
          <p:cNvSpPr txBox="1"/>
          <p:nvPr/>
        </p:nvSpPr>
        <p:spPr>
          <a:xfrm rot="5400000">
            <a:off x="9555683" y="2154265"/>
            <a:ext cx="179748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2"/>
                </a:solidFill>
              </a:rPr>
              <a:t>(Session 6 Self-Awareness slide, 2025</a:t>
            </a:r>
            <a:r>
              <a:rPr lang="en-GB" dirty="0">
                <a:solidFill>
                  <a:schemeClr val="accent2"/>
                </a:solidFill>
              </a:rPr>
              <a:t>)</a:t>
            </a:r>
          </a:p>
        </p:txBody>
      </p:sp>
    </p:spTree>
    <p:extLst>
      <p:ext uri="{BB962C8B-B14F-4D97-AF65-F5344CB8AC3E}">
        <p14:creationId xmlns:p14="http://schemas.microsoft.com/office/powerpoint/2010/main" val="5213288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1B5BF1F-EDA5-D586-FE0C-D43AB57D6C67}"/>
              </a:ext>
            </a:extLst>
          </p:cNvPr>
          <p:cNvSpPr>
            <a:spLocks noGrp="1"/>
          </p:cNvSpPr>
          <p:nvPr>
            <p:ph type="title"/>
          </p:nvPr>
        </p:nvSpPr>
        <p:spPr>
          <a:xfrm>
            <a:off x="401325" y="265082"/>
            <a:ext cx="11717228" cy="1077897"/>
          </a:xfrm>
        </p:spPr>
        <p:txBody>
          <a:bodyPr/>
          <a:lstStyle/>
          <a:p>
            <a:r>
              <a:rPr lang="en-US" sz="3600" dirty="0">
                <a:latin typeface="Arial"/>
                <a:cs typeface="Arial"/>
              </a:rPr>
              <a:t>Using Strengths and weaknesses to minimize threats</a:t>
            </a:r>
          </a:p>
        </p:txBody>
      </p:sp>
      <p:sp>
        <p:nvSpPr>
          <p:cNvPr id="11" name="Content Placeholder 2">
            <a:extLst>
              <a:ext uri="{FF2B5EF4-FFF2-40B4-BE49-F238E27FC236}">
                <a16:creationId xmlns:a16="http://schemas.microsoft.com/office/drawing/2014/main" id="{6BFCEBCD-9CB8-23BA-3EF3-63CB10647D32}"/>
              </a:ext>
            </a:extLst>
          </p:cNvPr>
          <p:cNvSpPr>
            <a:spLocks noGrp="1"/>
          </p:cNvSpPr>
          <p:nvPr>
            <p:ph idx="1"/>
          </p:nvPr>
        </p:nvSpPr>
        <p:spPr>
          <a:xfrm>
            <a:off x="309518" y="1092506"/>
            <a:ext cx="9926988" cy="5425807"/>
          </a:xfrm>
        </p:spPr>
        <p:txBody>
          <a:bodyPr vert="horz" lIns="91440" tIns="45720" rIns="91440" bIns="45720" rtlCol="0" anchor="t">
            <a:normAutofit fontScale="92500"/>
          </a:bodyPr>
          <a:lstStyle/>
          <a:p>
            <a:r>
              <a:rPr lang="en-US" sz="2800" dirty="0">
                <a:latin typeface="Arial"/>
                <a:cs typeface="Arial"/>
              </a:rPr>
              <a:t>Utilize team working skills to learn from others and build up my confidence.</a:t>
            </a:r>
          </a:p>
          <a:p>
            <a:r>
              <a:rPr lang="en-US" sz="2800" dirty="0">
                <a:latin typeface="Arial"/>
                <a:cs typeface="Arial"/>
              </a:rPr>
              <a:t>Use my empathetic approach to connect with mentors and seek support where needed.</a:t>
            </a:r>
          </a:p>
          <a:p>
            <a:r>
              <a:rPr lang="en-US" sz="2800" dirty="0">
                <a:latin typeface="Arial"/>
                <a:cs typeface="Arial"/>
              </a:rPr>
              <a:t>Use my determination quality to help improve time management </a:t>
            </a:r>
          </a:p>
          <a:p>
            <a:r>
              <a:rPr lang="en-US" sz="2000" dirty="0">
                <a:latin typeface="Arial"/>
                <a:cs typeface="Arial"/>
              </a:rPr>
              <a:t>My strengths can help me to conquer my weaknesses by gaining more knowledge within completing my current studies. This is also an opportunity to likely to build confidence through feedback and shared experiences. Continuing with my studies will also help me build the resilience I need to learn from past experiences whereby my time management has been missmanaged and help me to create better choices in my future endeavors to become a midwife. </a:t>
            </a:r>
          </a:p>
        </p:txBody>
      </p:sp>
      <p:sp>
        <p:nvSpPr>
          <p:cNvPr id="2" name="Date Placeholder 1">
            <a:extLst>
              <a:ext uri="{FF2B5EF4-FFF2-40B4-BE49-F238E27FC236}">
                <a16:creationId xmlns:a16="http://schemas.microsoft.com/office/drawing/2014/main" id="{C3404A50-D260-1173-B302-6FC19C4DAA03}"/>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802CA631-476A-44C7-B95E-8B8188AF8388}" type="datetime1">
              <a:rPr lang="en-US"/>
              <a:pPr>
                <a:spcAft>
                  <a:spcPts val="600"/>
                </a:spcAft>
              </a:pPr>
              <a:t>10/19/2025</a:t>
            </a:fld>
            <a:endParaRPr lang="en-US"/>
          </a:p>
        </p:txBody>
      </p:sp>
      <p:sp>
        <p:nvSpPr>
          <p:cNvPr id="3" name="Footer Placeholder 2">
            <a:extLst>
              <a:ext uri="{FF2B5EF4-FFF2-40B4-BE49-F238E27FC236}">
                <a16:creationId xmlns:a16="http://schemas.microsoft.com/office/drawing/2014/main" id="{3EBD958F-4029-A53A-FB3B-01506791AD66}"/>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dirty="0"/>
              <a:t>
              </a:t>
            </a:r>
            <a:endParaRPr lang="en-US"/>
          </a:p>
        </p:txBody>
      </p:sp>
      <p:sp>
        <p:nvSpPr>
          <p:cNvPr id="4" name="Slide Number Placeholder 3">
            <a:extLst>
              <a:ext uri="{FF2B5EF4-FFF2-40B4-BE49-F238E27FC236}">
                <a16:creationId xmlns:a16="http://schemas.microsoft.com/office/drawing/2014/main" id="{B4735BCF-6B65-846B-7F39-689B075EB247}"/>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6</a:t>
            </a:fld>
            <a:endParaRPr lang="en-US"/>
          </a:p>
        </p:txBody>
      </p:sp>
    </p:spTree>
    <p:extLst>
      <p:ext uri="{BB962C8B-B14F-4D97-AF65-F5344CB8AC3E}">
        <p14:creationId xmlns:p14="http://schemas.microsoft.com/office/powerpoint/2010/main" val="17721133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20CC5-A457-751C-855C-DF950326CFD2}"/>
              </a:ext>
            </a:extLst>
          </p:cNvPr>
          <p:cNvSpPr>
            <a:spLocks noGrp="1"/>
          </p:cNvSpPr>
          <p:nvPr>
            <p:ph type="title"/>
          </p:nvPr>
        </p:nvSpPr>
        <p:spPr/>
        <p:txBody>
          <a:bodyPr/>
          <a:lstStyle/>
          <a:p>
            <a:r>
              <a:rPr lang="en-GB" sz="3600" dirty="0"/>
              <a:t>Conclusion</a:t>
            </a:r>
          </a:p>
        </p:txBody>
      </p:sp>
      <p:sp>
        <p:nvSpPr>
          <p:cNvPr id="3" name="Content Placeholder 2">
            <a:extLst>
              <a:ext uri="{FF2B5EF4-FFF2-40B4-BE49-F238E27FC236}">
                <a16:creationId xmlns:a16="http://schemas.microsoft.com/office/drawing/2014/main" id="{80F46DC0-76CD-4932-55D4-A53EFBBF6167}"/>
              </a:ext>
            </a:extLst>
          </p:cNvPr>
          <p:cNvSpPr>
            <a:spLocks noGrp="1"/>
          </p:cNvSpPr>
          <p:nvPr>
            <p:ph idx="1"/>
          </p:nvPr>
        </p:nvSpPr>
        <p:spPr/>
        <p:txBody>
          <a:bodyPr vert="horz" lIns="91440" tIns="45720" rIns="91440" bIns="45720" rtlCol="0" anchor="t">
            <a:normAutofit/>
          </a:bodyPr>
          <a:lstStyle/>
          <a:p>
            <a:r>
              <a:rPr lang="en-GB"/>
              <a:t>In summary my personal experience on using SWOT  Analysis is the strategic tool that helped </a:t>
            </a:r>
            <a:r>
              <a:rPr lang="en-GB" dirty="0"/>
              <a:t>me recognise my strengths and weaknesses. </a:t>
            </a:r>
          </a:p>
          <a:p>
            <a:r>
              <a:rPr lang="en-GB" dirty="0"/>
              <a:t>Identify what I do well and where there are significant room for improvement which will help shape my future. I will focus, on improving my time management skills, whilst building confidence, as well as continuing to build, on my current skills such as teamwork and empathy. The </a:t>
            </a:r>
            <a:r>
              <a:rPr lang="en-GB"/>
              <a:t>above-mentioned actions will support my future aspirations </a:t>
            </a:r>
            <a:r>
              <a:rPr lang="en-GB" dirty="0"/>
              <a:t>becoming a midwife.</a:t>
            </a:r>
          </a:p>
        </p:txBody>
      </p:sp>
      <p:sp>
        <p:nvSpPr>
          <p:cNvPr id="4" name="Date Placeholder 3">
            <a:extLst>
              <a:ext uri="{FF2B5EF4-FFF2-40B4-BE49-F238E27FC236}">
                <a16:creationId xmlns:a16="http://schemas.microsoft.com/office/drawing/2014/main" id="{2F2E6C19-9D8B-E7DE-0947-74F5C9C2F418}"/>
              </a:ext>
            </a:extLst>
          </p:cNvPr>
          <p:cNvSpPr>
            <a:spLocks noGrp="1"/>
          </p:cNvSpPr>
          <p:nvPr>
            <p:ph type="dt" sz="half" idx="10"/>
          </p:nvPr>
        </p:nvSpPr>
        <p:spPr/>
        <p:txBody>
          <a:bodyPr/>
          <a:lstStyle/>
          <a:p>
            <a:fld id="{73C1F9FD-3ECF-4F91-9494-BDA774E4D2E7}" type="datetime1">
              <a:t>10/19/2025</a:t>
            </a:fld>
            <a:endParaRPr lang="en-US" dirty="0"/>
          </a:p>
        </p:txBody>
      </p:sp>
      <p:sp>
        <p:nvSpPr>
          <p:cNvPr id="5" name="Footer Placeholder 4">
            <a:extLst>
              <a:ext uri="{FF2B5EF4-FFF2-40B4-BE49-F238E27FC236}">
                <a16:creationId xmlns:a16="http://schemas.microsoft.com/office/drawing/2014/main" id="{DC50214E-6351-4D34-95E6-B33B4A50A43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B078F3A-81D7-D056-72E5-EB2E968726B1}"/>
              </a:ext>
            </a:extLst>
          </p:cNvPr>
          <p:cNvSpPr>
            <a:spLocks noGrp="1"/>
          </p:cNvSpPr>
          <p:nvPr>
            <p:ph type="sldNum" sz="quarter" idx="12"/>
          </p:nvPr>
        </p:nvSpPr>
        <p:spPr/>
        <p:txBody>
          <a:bodyPr/>
          <a:lstStyle/>
          <a:p>
            <a:fld id="{196A61CA-0502-4EE4-9724-96EA822543E5}" type="slidenum">
              <a:rPr lang="en-US" dirty="0"/>
              <a:t>7</a:t>
            </a:fld>
            <a:endParaRPr lang="en-US" dirty="0"/>
          </a:p>
        </p:txBody>
      </p:sp>
    </p:spTree>
    <p:extLst>
      <p:ext uri="{BB962C8B-B14F-4D97-AF65-F5344CB8AC3E}">
        <p14:creationId xmlns:p14="http://schemas.microsoft.com/office/powerpoint/2010/main" val="3298631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F9E98-2CB6-944B-19E6-936ACBB81D98}"/>
              </a:ext>
            </a:extLst>
          </p:cNvPr>
          <p:cNvSpPr>
            <a:spLocks noGrp="1"/>
          </p:cNvSpPr>
          <p:nvPr>
            <p:ph type="title"/>
          </p:nvPr>
        </p:nvSpPr>
        <p:spPr>
          <a:xfrm>
            <a:off x="1429566" y="127373"/>
            <a:ext cx="9238434" cy="857559"/>
          </a:xfrm>
        </p:spPr>
        <p:txBody>
          <a:bodyPr/>
          <a:lstStyle/>
          <a:p>
            <a:pPr algn="ctr"/>
            <a:r>
              <a:rPr lang="en-GB" sz="3600" i="1" u="sng" dirty="0">
                <a:latin typeface="Arial"/>
                <a:cs typeface="Arial"/>
              </a:rPr>
              <a:t>References</a:t>
            </a:r>
            <a:endParaRPr lang="en-US" i="1" u="sng"/>
          </a:p>
        </p:txBody>
      </p:sp>
      <p:sp>
        <p:nvSpPr>
          <p:cNvPr id="3" name="Content Placeholder 2">
            <a:extLst>
              <a:ext uri="{FF2B5EF4-FFF2-40B4-BE49-F238E27FC236}">
                <a16:creationId xmlns:a16="http://schemas.microsoft.com/office/drawing/2014/main" id="{4DEE24BB-5E4E-9618-E6A4-C7C03ABAA16D}"/>
              </a:ext>
            </a:extLst>
          </p:cNvPr>
          <p:cNvSpPr>
            <a:spLocks noGrp="1"/>
          </p:cNvSpPr>
          <p:nvPr>
            <p:ph idx="1"/>
          </p:nvPr>
        </p:nvSpPr>
        <p:spPr>
          <a:xfrm>
            <a:off x="713470" y="1064964"/>
            <a:ext cx="9954530" cy="5031036"/>
          </a:xfrm>
        </p:spPr>
        <p:txBody>
          <a:bodyPr vert="horz" lIns="91440" tIns="45720" rIns="91440" bIns="45720" rtlCol="0" anchor="t">
            <a:normAutofit fontScale="92500" lnSpcReduction="10000"/>
          </a:bodyPr>
          <a:lstStyle/>
          <a:p>
            <a:r>
              <a:rPr lang="en-GB" sz="2800" i="1"/>
              <a:t>Bite Size- The SWOT analysis, explained Learning- Available at: </a:t>
            </a:r>
            <a:r>
              <a:rPr lang="en-GB" sz="2800" i="1" dirty="0">
                <a:hlinkClick r:id="rId2"/>
              </a:rPr>
              <a:t>https://www.bitesizelearning.co.uk/recorces/swot-analysis-explained-examples-templates</a:t>
            </a:r>
            <a:endParaRPr lang="en-GB" sz="2800" i="1" dirty="0"/>
          </a:p>
          <a:p>
            <a:pPr marL="0" indent="0">
              <a:buNone/>
            </a:pPr>
            <a:r>
              <a:rPr lang="en-GB" sz="2800" i="1"/>
              <a:t>(Accessed 18th October 2025)</a:t>
            </a:r>
            <a:endParaRPr lang="en-GB" sz="2800" i="1" dirty="0"/>
          </a:p>
          <a:p>
            <a:pPr marL="457200" indent="-457200"/>
            <a:r>
              <a:rPr lang="en-GB" sz="2800" i="1" dirty="0"/>
              <a:t>Google Scholar- Available at: </a:t>
            </a:r>
            <a:r>
              <a:rPr lang="en-GB" sz="2800" i="1" dirty="0">
                <a:hlinkClick r:id="rId3"/>
              </a:rPr>
              <a:t>https://googlescholar.google.com</a:t>
            </a:r>
            <a:r>
              <a:rPr lang="en-GB" sz="2800" i="1" dirty="0"/>
              <a:t> (Accessed  15th October 2025)</a:t>
            </a:r>
          </a:p>
          <a:p>
            <a:pPr marL="457200" indent="-457200"/>
            <a:r>
              <a:rPr lang="en-GB" sz="2800" i="1"/>
              <a:t>UWTSD- Session 6- Self Awareness poerpoint slides Available at:  UWTSD</a:t>
            </a:r>
            <a:endParaRPr lang="en-GB" sz="2800" i="1" dirty="0"/>
          </a:p>
          <a:p>
            <a:pPr marL="0" indent="0">
              <a:buNone/>
            </a:pPr>
            <a:r>
              <a:rPr lang="en-GB" sz="2800" i="1"/>
              <a:t>(Accessed 29th September 2025)</a:t>
            </a:r>
            <a:endParaRPr lang="en-GB" sz="2800" i="1" dirty="0"/>
          </a:p>
          <a:p>
            <a:endParaRPr lang="en-GB" sz="2800" i="1" dirty="0"/>
          </a:p>
        </p:txBody>
      </p:sp>
      <p:sp>
        <p:nvSpPr>
          <p:cNvPr id="4" name="Date Placeholder 3">
            <a:extLst>
              <a:ext uri="{FF2B5EF4-FFF2-40B4-BE49-F238E27FC236}">
                <a16:creationId xmlns:a16="http://schemas.microsoft.com/office/drawing/2014/main" id="{164C792A-31CC-9674-7FAA-D2B667445190}"/>
              </a:ext>
            </a:extLst>
          </p:cNvPr>
          <p:cNvSpPr>
            <a:spLocks noGrp="1"/>
          </p:cNvSpPr>
          <p:nvPr>
            <p:ph type="dt" sz="half" idx="10"/>
          </p:nvPr>
        </p:nvSpPr>
        <p:spPr/>
        <p:txBody>
          <a:bodyPr/>
          <a:lstStyle/>
          <a:p>
            <a:fld id="{4F40A8D1-614D-448A-BA32-A23F305547DF}" type="datetime1">
              <a:t>10/19/2025</a:t>
            </a:fld>
            <a:endParaRPr lang="en-US" dirty="0"/>
          </a:p>
        </p:txBody>
      </p:sp>
      <p:sp>
        <p:nvSpPr>
          <p:cNvPr id="5" name="Footer Placeholder 4">
            <a:extLst>
              <a:ext uri="{FF2B5EF4-FFF2-40B4-BE49-F238E27FC236}">
                <a16:creationId xmlns:a16="http://schemas.microsoft.com/office/drawing/2014/main" id="{43FA0EF6-12D9-3D5D-9EAD-8E58F226340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7951625-1CE2-B627-91C2-3E968826E2D2}"/>
              </a:ext>
            </a:extLst>
          </p:cNvPr>
          <p:cNvSpPr>
            <a:spLocks noGrp="1"/>
          </p:cNvSpPr>
          <p:nvPr>
            <p:ph type="sldNum" sz="quarter" idx="12"/>
          </p:nvPr>
        </p:nvSpPr>
        <p:spPr/>
        <p:txBody>
          <a:bodyPr/>
          <a:lstStyle/>
          <a:p>
            <a:fld id="{196A61CA-0502-4EE4-9724-96EA822543E5}" type="slidenum">
              <a:rPr lang="en-US" dirty="0"/>
              <a:t>8</a:t>
            </a:fld>
            <a:endParaRPr lang="en-US" dirty="0"/>
          </a:p>
        </p:txBody>
      </p:sp>
    </p:spTree>
    <p:extLst>
      <p:ext uri="{BB962C8B-B14F-4D97-AF65-F5344CB8AC3E}">
        <p14:creationId xmlns:p14="http://schemas.microsoft.com/office/powerpoint/2010/main" val="3271360556"/>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PortalVTI</vt:lpstr>
      <vt:lpstr>PowerPoint Presentation</vt:lpstr>
      <vt:lpstr>Contents Page</vt:lpstr>
      <vt:lpstr>Self-Awareness FOCUSING ON MY FUTURE CAREER GOAL IN MIDWIFERY</vt:lpstr>
      <vt:lpstr>PowerPoint Presentation</vt:lpstr>
      <vt:lpstr>PowerPoint Presentation</vt:lpstr>
      <vt:lpstr>Using Strengths and weaknesses to minimize threats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684</cp:revision>
  <dcterms:created xsi:type="dcterms:W3CDTF">2025-10-19T22:37:09Z</dcterms:created>
  <dcterms:modified xsi:type="dcterms:W3CDTF">2025-10-20T01:58:04Z</dcterms:modified>
</cp:coreProperties>
</file>