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17"/>
  </p:notesMasterIdLst>
  <p:sldIdLst>
    <p:sldId id="284" r:id="rId5"/>
    <p:sldId id="286" r:id="rId6"/>
    <p:sldId id="287" r:id="rId7"/>
    <p:sldId id="285" r:id="rId8"/>
    <p:sldId id="290" r:id="rId9"/>
    <p:sldId id="300" r:id="rId10"/>
    <p:sldId id="296" r:id="rId11"/>
    <p:sldId id="289" r:id="rId12"/>
    <p:sldId id="298" r:id="rId13"/>
    <p:sldId id="294" r:id="rId14"/>
    <p:sldId id="301" r:id="rId15"/>
    <p:sldId id="299"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6216" userDrawn="1">
          <p15:clr>
            <a:srgbClr val="A4A3A4"/>
          </p15:clr>
        </p15:guide>
        <p15:guide id="3" pos="1440" userDrawn="1">
          <p15:clr>
            <a:srgbClr val="A4A3A4"/>
          </p15:clr>
        </p15:guide>
        <p15:guide id="4" orient="horz" pos="2352" userDrawn="1">
          <p15:clr>
            <a:srgbClr val="A4A3A4"/>
          </p15:clr>
        </p15:guide>
        <p15:guide id="5" orient="horz" pos="936" userDrawn="1">
          <p15:clr>
            <a:srgbClr val="A4A3A4"/>
          </p15:clr>
        </p15:guide>
        <p15:guide id="6" pos="3840" userDrawn="1">
          <p15:clr>
            <a:srgbClr val="A4A3A4"/>
          </p15:clr>
        </p15:guide>
        <p15:guide id="7" orient="horz" pos="3144" userDrawn="1">
          <p15:clr>
            <a:srgbClr val="A4A3A4"/>
          </p15:clr>
        </p15:guide>
      </p15:sldGuideLst>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4EBE8"/>
    <a:srgbClr val="E9C46A"/>
    <a:srgbClr val="97EFD3"/>
    <a:srgbClr val="F15574"/>
    <a:srgbClr val="ECC4BF"/>
    <a:srgbClr val="C9ABA7"/>
    <a:srgbClr val="28282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899" autoAdjust="0"/>
  </p:normalViewPr>
  <p:slideViewPr>
    <p:cSldViewPr snapToGrid="0" snapToObjects="1" showGuides="1">
      <p:cViewPr varScale="1">
        <p:scale>
          <a:sx n="65" d="100"/>
          <a:sy n="65" d="100"/>
        </p:scale>
        <p:origin x="724" y="60"/>
      </p:cViewPr>
      <p:guideLst>
        <p:guide orient="horz" pos="528"/>
        <p:guide pos="6216"/>
        <p:guide pos="1440"/>
        <p:guide orient="horz" pos="2352"/>
        <p:guide orient="horz" pos="936"/>
        <p:guide pos="3840"/>
        <p:guide orient="horz" pos="3144"/>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C20C1AC-A906-4253-8342-E5404A26FB3E}" type="doc">
      <dgm:prSet loTypeId="urn:microsoft.com/office/officeart/2005/8/layout/list1" loCatId="list" qsTypeId="urn:microsoft.com/office/officeart/2005/8/quickstyle/simple1" qsCatId="simple" csTypeId="urn:microsoft.com/office/officeart/2005/8/colors/colorful2" csCatId="colorful" phldr="1"/>
      <dgm:spPr/>
      <dgm:t>
        <a:bodyPr/>
        <a:lstStyle/>
        <a:p>
          <a:endParaRPr lang="en-US"/>
        </a:p>
      </dgm:t>
    </dgm:pt>
    <dgm:pt modelId="{262AC94E-427C-4864-8301-A5B900ED556C}">
      <dgm:prSet phldrT="[Text]"/>
      <dgm:spPr/>
      <dgm:t>
        <a:bodyPr/>
        <a:lstStyle/>
        <a:p>
          <a:r>
            <a:rPr lang="en-US" dirty="0"/>
            <a:t>Operates as a private limited company (Ltd) for limited liability protection and credibility.</a:t>
          </a:r>
        </a:p>
      </dgm:t>
    </dgm:pt>
    <dgm:pt modelId="{BD37ADD7-5F1E-4D75-A632-BAC96486EC8A}" type="parTrans" cxnId="{984510B6-0C26-46E6-AEAC-7E34E3039911}">
      <dgm:prSet/>
      <dgm:spPr/>
      <dgm:t>
        <a:bodyPr/>
        <a:lstStyle/>
        <a:p>
          <a:endParaRPr lang="en-US"/>
        </a:p>
      </dgm:t>
    </dgm:pt>
    <dgm:pt modelId="{17F0D93F-6ACF-4C6E-9568-C3DA282FDB6E}" type="sibTrans" cxnId="{984510B6-0C26-46E6-AEAC-7E34E3039911}">
      <dgm:prSet/>
      <dgm:spPr/>
      <dgm:t>
        <a:bodyPr/>
        <a:lstStyle/>
        <a:p>
          <a:endParaRPr lang="en-US"/>
        </a:p>
      </dgm:t>
    </dgm:pt>
    <dgm:pt modelId="{9AD348A4-DE62-48A5-ACDE-9275AC8B65CA}">
      <dgm:prSet phldrT="[Text]"/>
      <dgm:spPr/>
      <dgm:t>
        <a:bodyPr/>
        <a:lstStyle/>
        <a:p>
          <a:r>
            <a:rPr lang="en-US"/>
            <a:t>Registered with Companies House and trademarked for name and logo protection </a:t>
          </a:r>
          <a:endParaRPr lang="en-US" dirty="0"/>
        </a:p>
      </dgm:t>
    </dgm:pt>
    <dgm:pt modelId="{CF6D0992-BD3C-4A0C-9ABE-9F97B5814E2D}" type="parTrans" cxnId="{66C5281F-5B21-4B3C-97EC-35E675F6B99D}">
      <dgm:prSet/>
      <dgm:spPr/>
      <dgm:t>
        <a:bodyPr/>
        <a:lstStyle/>
        <a:p>
          <a:endParaRPr lang="en-US"/>
        </a:p>
      </dgm:t>
    </dgm:pt>
    <dgm:pt modelId="{E74F9BB2-4E4E-4A28-9E79-0B32E0A5698A}" type="sibTrans" cxnId="{66C5281F-5B21-4B3C-97EC-35E675F6B99D}">
      <dgm:prSet/>
      <dgm:spPr/>
      <dgm:t>
        <a:bodyPr/>
        <a:lstStyle/>
        <a:p>
          <a:endParaRPr lang="en-US"/>
        </a:p>
      </dgm:t>
    </dgm:pt>
    <dgm:pt modelId="{8A9913D7-71DC-452C-9524-8A54B9C6A375}">
      <dgm:prSet phldrT="[Text]"/>
      <dgm:spPr/>
      <dgm:t>
        <a:bodyPr/>
        <a:lstStyle/>
        <a:p>
          <a:r>
            <a:rPr lang="en-US"/>
            <a:t>Secures necessary licenses and permits for compliance with regulatory standards</a:t>
          </a:r>
          <a:endParaRPr lang="en-US" dirty="0"/>
        </a:p>
      </dgm:t>
    </dgm:pt>
    <dgm:pt modelId="{623AEA37-2171-437E-A8F4-E98D2351A0E6}" type="parTrans" cxnId="{6BAC36DB-128B-4A56-AAB2-CAC727943604}">
      <dgm:prSet/>
      <dgm:spPr/>
      <dgm:t>
        <a:bodyPr/>
        <a:lstStyle/>
        <a:p>
          <a:endParaRPr lang="en-US"/>
        </a:p>
      </dgm:t>
    </dgm:pt>
    <dgm:pt modelId="{3CAFF3F7-3F1C-4C28-B0B1-D07A3851C2B7}" type="sibTrans" cxnId="{6BAC36DB-128B-4A56-AAB2-CAC727943604}">
      <dgm:prSet/>
      <dgm:spPr/>
      <dgm:t>
        <a:bodyPr/>
        <a:lstStyle/>
        <a:p>
          <a:endParaRPr lang="en-US"/>
        </a:p>
      </dgm:t>
    </dgm:pt>
    <dgm:pt modelId="{C9C72F40-243D-4048-8AD9-F4AC5EB0193D}" type="pres">
      <dgm:prSet presAssocID="{EC20C1AC-A906-4253-8342-E5404A26FB3E}" presName="linear" presStyleCnt="0">
        <dgm:presLayoutVars>
          <dgm:dir/>
          <dgm:animLvl val="lvl"/>
          <dgm:resizeHandles val="exact"/>
        </dgm:presLayoutVars>
      </dgm:prSet>
      <dgm:spPr/>
    </dgm:pt>
    <dgm:pt modelId="{8FBC1473-BC75-4019-B869-9B92F9F96BFA}" type="pres">
      <dgm:prSet presAssocID="{262AC94E-427C-4864-8301-A5B900ED556C}" presName="parentLin" presStyleCnt="0"/>
      <dgm:spPr/>
    </dgm:pt>
    <dgm:pt modelId="{56D31699-5B4E-4E90-B4A4-6AB72AAE1D23}" type="pres">
      <dgm:prSet presAssocID="{262AC94E-427C-4864-8301-A5B900ED556C}" presName="parentLeftMargin" presStyleLbl="node1" presStyleIdx="0" presStyleCnt="3"/>
      <dgm:spPr/>
    </dgm:pt>
    <dgm:pt modelId="{5FAB6E66-4651-42A3-B0A5-2A94F692E59E}" type="pres">
      <dgm:prSet presAssocID="{262AC94E-427C-4864-8301-A5B900ED556C}" presName="parentText" presStyleLbl="node1" presStyleIdx="0" presStyleCnt="3">
        <dgm:presLayoutVars>
          <dgm:chMax val="0"/>
          <dgm:bulletEnabled val="1"/>
        </dgm:presLayoutVars>
      </dgm:prSet>
      <dgm:spPr/>
    </dgm:pt>
    <dgm:pt modelId="{7306A5BA-A54D-4F8A-B43D-3B35759CC66C}" type="pres">
      <dgm:prSet presAssocID="{262AC94E-427C-4864-8301-A5B900ED556C}" presName="negativeSpace" presStyleCnt="0"/>
      <dgm:spPr/>
    </dgm:pt>
    <dgm:pt modelId="{259F3F29-A8D4-4DD3-A061-8C3255FF57B0}" type="pres">
      <dgm:prSet presAssocID="{262AC94E-427C-4864-8301-A5B900ED556C}" presName="childText" presStyleLbl="conFgAcc1" presStyleIdx="0" presStyleCnt="3" custLinFactNeighborY="13323">
        <dgm:presLayoutVars>
          <dgm:bulletEnabled val="1"/>
        </dgm:presLayoutVars>
      </dgm:prSet>
      <dgm:spPr/>
    </dgm:pt>
    <dgm:pt modelId="{FEC6D493-D83C-4394-A758-88395721316D}" type="pres">
      <dgm:prSet presAssocID="{17F0D93F-6ACF-4C6E-9568-C3DA282FDB6E}" presName="spaceBetweenRectangles" presStyleCnt="0"/>
      <dgm:spPr/>
    </dgm:pt>
    <dgm:pt modelId="{93CFDCCC-DA5B-4568-8F06-8861C8813420}" type="pres">
      <dgm:prSet presAssocID="{9AD348A4-DE62-48A5-ACDE-9275AC8B65CA}" presName="parentLin" presStyleCnt="0"/>
      <dgm:spPr/>
    </dgm:pt>
    <dgm:pt modelId="{4CFF8559-D8B8-4AE7-9D93-4E9E9370214D}" type="pres">
      <dgm:prSet presAssocID="{9AD348A4-DE62-48A5-ACDE-9275AC8B65CA}" presName="parentLeftMargin" presStyleLbl="node1" presStyleIdx="0" presStyleCnt="3"/>
      <dgm:spPr/>
    </dgm:pt>
    <dgm:pt modelId="{7F6CCC15-A6DD-4A52-9FBE-76AE6561F8CC}" type="pres">
      <dgm:prSet presAssocID="{9AD348A4-DE62-48A5-ACDE-9275AC8B65CA}" presName="parentText" presStyleLbl="node1" presStyleIdx="1" presStyleCnt="3">
        <dgm:presLayoutVars>
          <dgm:chMax val="0"/>
          <dgm:bulletEnabled val="1"/>
        </dgm:presLayoutVars>
      </dgm:prSet>
      <dgm:spPr/>
    </dgm:pt>
    <dgm:pt modelId="{C236F087-1CAD-4033-B527-BE4C9CEDCF67}" type="pres">
      <dgm:prSet presAssocID="{9AD348A4-DE62-48A5-ACDE-9275AC8B65CA}" presName="negativeSpace" presStyleCnt="0"/>
      <dgm:spPr/>
    </dgm:pt>
    <dgm:pt modelId="{A2B20B49-2BB1-4587-AB96-D7BEBA9854B7}" type="pres">
      <dgm:prSet presAssocID="{9AD348A4-DE62-48A5-ACDE-9275AC8B65CA}" presName="childText" presStyleLbl="conFgAcc1" presStyleIdx="1" presStyleCnt="3">
        <dgm:presLayoutVars>
          <dgm:bulletEnabled val="1"/>
        </dgm:presLayoutVars>
      </dgm:prSet>
      <dgm:spPr/>
    </dgm:pt>
    <dgm:pt modelId="{33EA40DA-F1A9-40E0-8234-CBC996032F68}" type="pres">
      <dgm:prSet presAssocID="{E74F9BB2-4E4E-4A28-9E79-0B32E0A5698A}" presName="spaceBetweenRectangles" presStyleCnt="0"/>
      <dgm:spPr/>
    </dgm:pt>
    <dgm:pt modelId="{769C6E10-41FA-4FF8-ABE9-B9682E57C741}" type="pres">
      <dgm:prSet presAssocID="{8A9913D7-71DC-452C-9524-8A54B9C6A375}" presName="parentLin" presStyleCnt="0"/>
      <dgm:spPr/>
    </dgm:pt>
    <dgm:pt modelId="{82482665-6B42-4EBD-82C9-60475A394A63}" type="pres">
      <dgm:prSet presAssocID="{8A9913D7-71DC-452C-9524-8A54B9C6A375}" presName="parentLeftMargin" presStyleLbl="node1" presStyleIdx="1" presStyleCnt="3"/>
      <dgm:spPr/>
    </dgm:pt>
    <dgm:pt modelId="{0D77963F-9A33-4312-9482-B0D2C4F8C688}" type="pres">
      <dgm:prSet presAssocID="{8A9913D7-71DC-452C-9524-8A54B9C6A375}" presName="parentText" presStyleLbl="node1" presStyleIdx="2" presStyleCnt="3">
        <dgm:presLayoutVars>
          <dgm:chMax val="0"/>
          <dgm:bulletEnabled val="1"/>
        </dgm:presLayoutVars>
      </dgm:prSet>
      <dgm:spPr/>
    </dgm:pt>
    <dgm:pt modelId="{56986FAE-26D5-47A9-9AB3-5F270C9E3052}" type="pres">
      <dgm:prSet presAssocID="{8A9913D7-71DC-452C-9524-8A54B9C6A375}" presName="negativeSpace" presStyleCnt="0"/>
      <dgm:spPr/>
    </dgm:pt>
    <dgm:pt modelId="{A3C0082D-AD9B-4486-81FE-8C0257C94F3F}" type="pres">
      <dgm:prSet presAssocID="{8A9913D7-71DC-452C-9524-8A54B9C6A375}" presName="childText" presStyleLbl="conFgAcc1" presStyleIdx="2" presStyleCnt="3">
        <dgm:presLayoutVars>
          <dgm:bulletEnabled val="1"/>
        </dgm:presLayoutVars>
      </dgm:prSet>
      <dgm:spPr/>
    </dgm:pt>
  </dgm:ptLst>
  <dgm:cxnLst>
    <dgm:cxn modelId="{66C5281F-5B21-4B3C-97EC-35E675F6B99D}" srcId="{EC20C1AC-A906-4253-8342-E5404A26FB3E}" destId="{9AD348A4-DE62-48A5-ACDE-9275AC8B65CA}" srcOrd="1" destOrd="0" parTransId="{CF6D0992-BD3C-4A0C-9ABE-9F97B5814E2D}" sibTransId="{E74F9BB2-4E4E-4A28-9E79-0B32E0A5698A}"/>
    <dgm:cxn modelId="{7EB6282E-9188-4357-8345-62C06F308EE8}" type="presOf" srcId="{8A9913D7-71DC-452C-9524-8A54B9C6A375}" destId="{82482665-6B42-4EBD-82C9-60475A394A63}" srcOrd="0" destOrd="0" presId="urn:microsoft.com/office/officeart/2005/8/layout/list1"/>
    <dgm:cxn modelId="{78907E34-46A7-432A-97AB-4A9EBE307D08}" type="presOf" srcId="{8A9913D7-71DC-452C-9524-8A54B9C6A375}" destId="{0D77963F-9A33-4312-9482-B0D2C4F8C688}" srcOrd="1" destOrd="0" presId="urn:microsoft.com/office/officeart/2005/8/layout/list1"/>
    <dgm:cxn modelId="{D123617A-4E40-4D38-A0E6-66D7F601BA5A}" type="presOf" srcId="{9AD348A4-DE62-48A5-ACDE-9275AC8B65CA}" destId="{4CFF8559-D8B8-4AE7-9D93-4E9E9370214D}" srcOrd="0" destOrd="0" presId="urn:microsoft.com/office/officeart/2005/8/layout/list1"/>
    <dgm:cxn modelId="{984510B6-0C26-46E6-AEAC-7E34E3039911}" srcId="{EC20C1AC-A906-4253-8342-E5404A26FB3E}" destId="{262AC94E-427C-4864-8301-A5B900ED556C}" srcOrd="0" destOrd="0" parTransId="{BD37ADD7-5F1E-4D75-A632-BAC96486EC8A}" sibTransId="{17F0D93F-6ACF-4C6E-9568-C3DA282FDB6E}"/>
    <dgm:cxn modelId="{604EA1B9-17EA-46EB-B089-171A7D0CC8AD}" type="presOf" srcId="{9AD348A4-DE62-48A5-ACDE-9275AC8B65CA}" destId="{7F6CCC15-A6DD-4A52-9FBE-76AE6561F8CC}" srcOrd="1" destOrd="0" presId="urn:microsoft.com/office/officeart/2005/8/layout/list1"/>
    <dgm:cxn modelId="{62F1CBC5-DDCB-47F7-8D4B-74EC04C90CFD}" type="presOf" srcId="{262AC94E-427C-4864-8301-A5B900ED556C}" destId="{5FAB6E66-4651-42A3-B0A5-2A94F692E59E}" srcOrd="1" destOrd="0" presId="urn:microsoft.com/office/officeart/2005/8/layout/list1"/>
    <dgm:cxn modelId="{08F93ED7-1513-49E8-AFEA-31516D677C36}" type="presOf" srcId="{262AC94E-427C-4864-8301-A5B900ED556C}" destId="{56D31699-5B4E-4E90-B4A4-6AB72AAE1D23}" srcOrd="0" destOrd="0" presId="urn:microsoft.com/office/officeart/2005/8/layout/list1"/>
    <dgm:cxn modelId="{6BAC36DB-128B-4A56-AAB2-CAC727943604}" srcId="{EC20C1AC-A906-4253-8342-E5404A26FB3E}" destId="{8A9913D7-71DC-452C-9524-8A54B9C6A375}" srcOrd="2" destOrd="0" parTransId="{623AEA37-2171-437E-A8F4-E98D2351A0E6}" sibTransId="{3CAFF3F7-3F1C-4C28-B0B1-D07A3851C2B7}"/>
    <dgm:cxn modelId="{F3B971F2-380D-4C5A-A30A-DD9A454C8E7E}" type="presOf" srcId="{EC20C1AC-A906-4253-8342-E5404A26FB3E}" destId="{C9C72F40-243D-4048-8AD9-F4AC5EB0193D}" srcOrd="0" destOrd="0" presId="urn:microsoft.com/office/officeart/2005/8/layout/list1"/>
    <dgm:cxn modelId="{A7F37CC5-8E27-4E8A-8B93-2B53CF1CE8A3}" type="presParOf" srcId="{C9C72F40-243D-4048-8AD9-F4AC5EB0193D}" destId="{8FBC1473-BC75-4019-B869-9B92F9F96BFA}" srcOrd="0" destOrd="0" presId="urn:microsoft.com/office/officeart/2005/8/layout/list1"/>
    <dgm:cxn modelId="{BA1C4217-13A2-4D74-ABA8-EADC41517ECE}" type="presParOf" srcId="{8FBC1473-BC75-4019-B869-9B92F9F96BFA}" destId="{56D31699-5B4E-4E90-B4A4-6AB72AAE1D23}" srcOrd="0" destOrd="0" presId="urn:microsoft.com/office/officeart/2005/8/layout/list1"/>
    <dgm:cxn modelId="{FD3EBB54-B206-480E-B935-0CFAB0C3ADAF}" type="presParOf" srcId="{8FBC1473-BC75-4019-B869-9B92F9F96BFA}" destId="{5FAB6E66-4651-42A3-B0A5-2A94F692E59E}" srcOrd="1" destOrd="0" presId="urn:microsoft.com/office/officeart/2005/8/layout/list1"/>
    <dgm:cxn modelId="{26A4A957-25AB-4AA3-8386-F489B8319132}" type="presParOf" srcId="{C9C72F40-243D-4048-8AD9-F4AC5EB0193D}" destId="{7306A5BA-A54D-4F8A-B43D-3B35759CC66C}" srcOrd="1" destOrd="0" presId="urn:microsoft.com/office/officeart/2005/8/layout/list1"/>
    <dgm:cxn modelId="{86A00921-32D1-4117-A661-EAD2ADF79AEC}" type="presParOf" srcId="{C9C72F40-243D-4048-8AD9-F4AC5EB0193D}" destId="{259F3F29-A8D4-4DD3-A061-8C3255FF57B0}" srcOrd="2" destOrd="0" presId="urn:microsoft.com/office/officeart/2005/8/layout/list1"/>
    <dgm:cxn modelId="{DDCCE26D-E3F5-4F42-B095-8FB0950D1462}" type="presParOf" srcId="{C9C72F40-243D-4048-8AD9-F4AC5EB0193D}" destId="{FEC6D493-D83C-4394-A758-88395721316D}" srcOrd="3" destOrd="0" presId="urn:microsoft.com/office/officeart/2005/8/layout/list1"/>
    <dgm:cxn modelId="{122461EA-4ECA-489A-AD24-08431F3FF140}" type="presParOf" srcId="{C9C72F40-243D-4048-8AD9-F4AC5EB0193D}" destId="{93CFDCCC-DA5B-4568-8F06-8861C8813420}" srcOrd="4" destOrd="0" presId="urn:microsoft.com/office/officeart/2005/8/layout/list1"/>
    <dgm:cxn modelId="{5F0FD652-098E-4D28-9F09-15C69841924C}" type="presParOf" srcId="{93CFDCCC-DA5B-4568-8F06-8861C8813420}" destId="{4CFF8559-D8B8-4AE7-9D93-4E9E9370214D}" srcOrd="0" destOrd="0" presId="urn:microsoft.com/office/officeart/2005/8/layout/list1"/>
    <dgm:cxn modelId="{0E265EE0-BB8D-4A91-A3A4-5E534D659D86}" type="presParOf" srcId="{93CFDCCC-DA5B-4568-8F06-8861C8813420}" destId="{7F6CCC15-A6DD-4A52-9FBE-76AE6561F8CC}" srcOrd="1" destOrd="0" presId="urn:microsoft.com/office/officeart/2005/8/layout/list1"/>
    <dgm:cxn modelId="{0A0E7367-B366-4653-AAFA-76721C3F8C88}" type="presParOf" srcId="{C9C72F40-243D-4048-8AD9-F4AC5EB0193D}" destId="{C236F087-1CAD-4033-B527-BE4C9CEDCF67}" srcOrd="5" destOrd="0" presId="urn:microsoft.com/office/officeart/2005/8/layout/list1"/>
    <dgm:cxn modelId="{6FC3753F-531A-4D8D-B9C6-3F75B5257D66}" type="presParOf" srcId="{C9C72F40-243D-4048-8AD9-F4AC5EB0193D}" destId="{A2B20B49-2BB1-4587-AB96-D7BEBA9854B7}" srcOrd="6" destOrd="0" presId="urn:microsoft.com/office/officeart/2005/8/layout/list1"/>
    <dgm:cxn modelId="{43454804-EFCF-4E6B-AA2D-A6B601F30242}" type="presParOf" srcId="{C9C72F40-243D-4048-8AD9-F4AC5EB0193D}" destId="{33EA40DA-F1A9-40E0-8234-CBC996032F68}" srcOrd="7" destOrd="0" presId="urn:microsoft.com/office/officeart/2005/8/layout/list1"/>
    <dgm:cxn modelId="{023CFBB0-95F1-4744-B632-41F05B44D324}" type="presParOf" srcId="{C9C72F40-243D-4048-8AD9-F4AC5EB0193D}" destId="{769C6E10-41FA-4FF8-ABE9-B9682E57C741}" srcOrd="8" destOrd="0" presId="urn:microsoft.com/office/officeart/2005/8/layout/list1"/>
    <dgm:cxn modelId="{2C75D229-1A66-4B77-B87E-C05412520FBF}" type="presParOf" srcId="{769C6E10-41FA-4FF8-ABE9-B9682E57C741}" destId="{82482665-6B42-4EBD-82C9-60475A394A63}" srcOrd="0" destOrd="0" presId="urn:microsoft.com/office/officeart/2005/8/layout/list1"/>
    <dgm:cxn modelId="{3F1266B4-02C0-46F2-9137-87DF932272F2}" type="presParOf" srcId="{769C6E10-41FA-4FF8-ABE9-B9682E57C741}" destId="{0D77963F-9A33-4312-9482-B0D2C4F8C688}" srcOrd="1" destOrd="0" presId="urn:microsoft.com/office/officeart/2005/8/layout/list1"/>
    <dgm:cxn modelId="{7B303CDA-F8A6-45BA-8BCC-73D477067905}" type="presParOf" srcId="{C9C72F40-243D-4048-8AD9-F4AC5EB0193D}" destId="{56986FAE-26D5-47A9-9AB3-5F270C9E3052}" srcOrd="9" destOrd="0" presId="urn:microsoft.com/office/officeart/2005/8/layout/list1"/>
    <dgm:cxn modelId="{BEB14FB6-8987-4C6C-A24F-51F66475A8CF}" type="presParOf" srcId="{C9C72F40-243D-4048-8AD9-F4AC5EB0193D}" destId="{A3C0082D-AD9B-4486-81FE-8C0257C94F3F}"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9F3F29-A8D4-4DD3-A061-8C3255FF57B0}">
      <dsp:nvSpPr>
        <dsp:cNvPr id="0" name=""/>
        <dsp:cNvSpPr/>
      </dsp:nvSpPr>
      <dsp:spPr>
        <a:xfrm>
          <a:off x="0" y="2143552"/>
          <a:ext cx="10051846" cy="378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FAB6E66-4651-42A3-B0A5-2A94F692E59E}">
      <dsp:nvSpPr>
        <dsp:cNvPr id="0" name=""/>
        <dsp:cNvSpPr/>
      </dsp:nvSpPr>
      <dsp:spPr>
        <a:xfrm>
          <a:off x="502592" y="1911361"/>
          <a:ext cx="7036292" cy="4428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5955" tIns="0" rIns="265955" bIns="0" numCol="1" spcCol="1270" anchor="ctr" anchorCtr="0">
          <a:noAutofit/>
        </a:bodyPr>
        <a:lstStyle/>
        <a:p>
          <a:pPr marL="0" lvl="0" indent="0" algn="l" defTabSz="666750">
            <a:lnSpc>
              <a:spcPct val="90000"/>
            </a:lnSpc>
            <a:spcBef>
              <a:spcPct val="0"/>
            </a:spcBef>
            <a:spcAft>
              <a:spcPct val="35000"/>
            </a:spcAft>
            <a:buNone/>
          </a:pPr>
          <a:r>
            <a:rPr lang="en-US" sz="1500" kern="1200" dirty="0"/>
            <a:t>Operates as a private limited company (Ltd) for limited liability protection and credibility.</a:t>
          </a:r>
        </a:p>
      </dsp:txBody>
      <dsp:txXfrm>
        <a:off x="524208" y="1932977"/>
        <a:ext cx="6993060" cy="399568"/>
      </dsp:txXfrm>
    </dsp:sp>
    <dsp:sp modelId="{A2B20B49-2BB1-4587-AB96-D7BEBA9854B7}">
      <dsp:nvSpPr>
        <dsp:cNvPr id="0" name=""/>
        <dsp:cNvSpPr/>
      </dsp:nvSpPr>
      <dsp:spPr>
        <a:xfrm>
          <a:off x="0" y="2813161"/>
          <a:ext cx="10051846" cy="378000"/>
        </a:xfrm>
        <a:prstGeom prst="rect">
          <a:avLst/>
        </a:prstGeom>
        <a:solidFill>
          <a:schemeClr val="lt1">
            <a:alpha val="90000"/>
            <a:hueOff val="0"/>
            <a:satOff val="0"/>
            <a:lumOff val="0"/>
            <a:alphaOff val="0"/>
          </a:schemeClr>
        </a:solidFill>
        <a:ln w="12700" cap="flat" cmpd="sng" algn="ctr">
          <a:solidFill>
            <a:schemeClr val="accent2">
              <a:hueOff val="3915281"/>
              <a:satOff val="-8314"/>
              <a:lumOff val="-13627"/>
              <a:alphaOff val="0"/>
            </a:schemeClr>
          </a:solidFill>
          <a:prstDash val="solid"/>
          <a:miter lim="800000"/>
        </a:ln>
        <a:effectLst/>
      </dsp:spPr>
      <dsp:style>
        <a:lnRef idx="2">
          <a:scrgbClr r="0" g="0" b="0"/>
        </a:lnRef>
        <a:fillRef idx="1">
          <a:scrgbClr r="0" g="0" b="0"/>
        </a:fillRef>
        <a:effectRef idx="0">
          <a:scrgbClr r="0" g="0" b="0"/>
        </a:effectRef>
        <a:fontRef idx="minor"/>
      </dsp:style>
    </dsp:sp>
    <dsp:sp modelId="{7F6CCC15-A6DD-4A52-9FBE-76AE6561F8CC}">
      <dsp:nvSpPr>
        <dsp:cNvPr id="0" name=""/>
        <dsp:cNvSpPr/>
      </dsp:nvSpPr>
      <dsp:spPr>
        <a:xfrm>
          <a:off x="502592" y="2591761"/>
          <a:ext cx="7036292" cy="442800"/>
        </a:xfrm>
        <a:prstGeom prst="roundRect">
          <a:avLst/>
        </a:prstGeom>
        <a:solidFill>
          <a:schemeClr val="accent2">
            <a:hueOff val="3915281"/>
            <a:satOff val="-8314"/>
            <a:lumOff val="-1362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5955" tIns="0" rIns="265955" bIns="0" numCol="1" spcCol="1270" anchor="ctr" anchorCtr="0">
          <a:noAutofit/>
        </a:bodyPr>
        <a:lstStyle/>
        <a:p>
          <a:pPr marL="0" lvl="0" indent="0" algn="l" defTabSz="666750">
            <a:lnSpc>
              <a:spcPct val="90000"/>
            </a:lnSpc>
            <a:spcBef>
              <a:spcPct val="0"/>
            </a:spcBef>
            <a:spcAft>
              <a:spcPct val="35000"/>
            </a:spcAft>
            <a:buNone/>
          </a:pPr>
          <a:r>
            <a:rPr lang="en-US" sz="1500" kern="1200"/>
            <a:t>Registered with Companies House and trademarked for name and logo protection </a:t>
          </a:r>
          <a:endParaRPr lang="en-US" sz="1500" kern="1200" dirty="0"/>
        </a:p>
      </dsp:txBody>
      <dsp:txXfrm>
        <a:off x="524208" y="2613377"/>
        <a:ext cx="6993060" cy="399568"/>
      </dsp:txXfrm>
    </dsp:sp>
    <dsp:sp modelId="{A3C0082D-AD9B-4486-81FE-8C0257C94F3F}">
      <dsp:nvSpPr>
        <dsp:cNvPr id="0" name=""/>
        <dsp:cNvSpPr/>
      </dsp:nvSpPr>
      <dsp:spPr>
        <a:xfrm>
          <a:off x="0" y="3493561"/>
          <a:ext cx="10051846" cy="378000"/>
        </a:xfrm>
        <a:prstGeom prst="rect">
          <a:avLst/>
        </a:prstGeom>
        <a:solidFill>
          <a:schemeClr val="lt1">
            <a:alpha val="90000"/>
            <a:hueOff val="0"/>
            <a:satOff val="0"/>
            <a:lumOff val="0"/>
            <a:alphaOff val="0"/>
          </a:schemeClr>
        </a:solidFill>
        <a:ln w="12700" cap="flat" cmpd="sng" algn="ctr">
          <a:solidFill>
            <a:schemeClr val="accent2">
              <a:hueOff val="7830562"/>
              <a:satOff val="-16628"/>
              <a:lumOff val="-27255"/>
              <a:alphaOff val="0"/>
            </a:schemeClr>
          </a:solidFill>
          <a:prstDash val="solid"/>
          <a:miter lim="800000"/>
        </a:ln>
        <a:effectLst/>
      </dsp:spPr>
      <dsp:style>
        <a:lnRef idx="2">
          <a:scrgbClr r="0" g="0" b="0"/>
        </a:lnRef>
        <a:fillRef idx="1">
          <a:scrgbClr r="0" g="0" b="0"/>
        </a:fillRef>
        <a:effectRef idx="0">
          <a:scrgbClr r="0" g="0" b="0"/>
        </a:effectRef>
        <a:fontRef idx="minor"/>
      </dsp:style>
    </dsp:sp>
    <dsp:sp modelId="{0D77963F-9A33-4312-9482-B0D2C4F8C688}">
      <dsp:nvSpPr>
        <dsp:cNvPr id="0" name=""/>
        <dsp:cNvSpPr/>
      </dsp:nvSpPr>
      <dsp:spPr>
        <a:xfrm>
          <a:off x="502592" y="3272161"/>
          <a:ext cx="7036292" cy="442800"/>
        </a:xfrm>
        <a:prstGeom prst="roundRect">
          <a:avLst/>
        </a:prstGeom>
        <a:solidFill>
          <a:schemeClr val="accent2">
            <a:hueOff val="7830562"/>
            <a:satOff val="-16628"/>
            <a:lumOff val="-2725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5955" tIns="0" rIns="265955" bIns="0" numCol="1" spcCol="1270" anchor="ctr" anchorCtr="0">
          <a:noAutofit/>
        </a:bodyPr>
        <a:lstStyle/>
        <a:p>
          <a:pPr marL="0" lvl="0" indent="0" algn="l" defTabSz="666750">
            <a:lnSpc>
              <a:spcPct val="90000"/>
            </a:lnSpc>
            <a:spcBef>
              <a:spcPct val="0"/>
            </a:spcBef>
            <a:spcAft>
              <a:spcPct val="35000"/>
            </a:spcAft>
            <a:buNone/>
          </a:pPr>
          <a:r>
            <a:rPr lang="en-US" sz="1500" kern="1200"/>
            <a:t>Secures necessary licenses and permits for compliance with regulatory standards</a:t>
          </a:r>
          <a:endParaRPr lang="en-US" sz="1500" kern="1200" dirty="0"/>
        </a:p>
      </dsp:txBody>
      <dsp:txXfrm>
        <a:off x="524208" y="3293777"/>
        <a:ext cx="6993060" cy="39956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238102F-BFA3-4357-9FA0-3A064E6F1B5A}" type="datetimeFigureOut">
              <a:rPr lang="en-US" smtClean="0"/>
              <a:t>7/11/2024</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0D3DFC-11A7-4DDF-8AEE-A5ACE051EBF3}" type="slidenum">
              <a:rPr lang="en-US" smtClean="0"/>
              <a:t>‹#›</a:t>
            </a:fld>
            <a:endParaRPr lang="en-US" dirty="0"/>
          </a:p>
        </p:txBody>
      </p:sp>
    </p:spTree>
    <p:extLst>
      <p:ext uri="{BB962C8B-B14F-4D97-AF65-F5344CB8AC3E}">
        <p14:creationId xmlns:p14="http://schemas.microsoft.com/office/powerpoint/2010/main" val="24030090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463040" y="2240280"/>
            <a:ext cx="4873752" cy="1709928"/>
          </a:xfrm>
        </p:spPr>
        <p:txBody>
          <a:bodyPr anchor="b">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463040" y="4014216"/>
            <a:ext cx="4873752" cy="630936"/>
          </a:xfrm>
        </p:spPr>
        <p:txBody>
          <a:bodyPr>
            <a:noAutofit/>
          </a:bodyPr>
          <a:lstStyle>
            <a:lvl1pPr marL="54864" indent="0" algn="l">
              <a:lnSpc>
                <a:spcPct val="120000"/>
              </a:lnSpc>
              <a:spcBef>
                <a:spcPts val="0"/>
              </a:spcBef>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7246779" y="812292"/>
            <a:ext cx="383462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37975914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8" name="Google Shape;1251;p56">
            <a:extLst>
              <a:ext uri="{FF2B5EF4-FFF2-40B4-BE49-F238E27FC236}">
                <a16:creationId xmlns:a16="http://schemas.microsoft.com/office/drawing/2014/main" id="{5BDBB369-4213-AA70-D2DD-33F4E9E1F195}"/>
              </a:ext>
            </a:extLst>
          </p:cNvPr>
          <p:cNvSpPr/>
          <p:nvPr userDrawn="1"/>
        </p:nvSpPr>
        <p:spPr>
          <a:xfrm>
            <a:off x="1072604" y="2550039"/>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3BF27898-0ACC-24EB-589A-96F29C94157A}"/>
              </a:ext>
            </a:extLst>
          </p:cNvPr>
          <p:cNvSpPr/>
          <p:nvPr userDrawn="1"/>
        </p:nvSpPr>
        <p:spPr>
          <a:xfrm>
            <a:off x="3235665" y="2522510"/>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62CA34BE-87A5-8F47-C395-886E6870CF67}"/>
              </a:ext>
            </a:extLst>
          </p:cNvPr>
          <p:cNvSpPr/>
          <p:nvPr userDrawn="1"/>
        </p:nvSpPr>
        <p:spPr>
          <a:xfrm>
            <a:off x="5415148" y="2513962"/>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E432D5F8-7F62-B5A0-F3AC-814BFBEEB0ED}"/>
              </a:ext>
            </a:extLst>
          </p:cNvPr>
          <p:cNvSpPr/>
          <p:nvPr userDrawn="1"/>
        </p:nvSpPr>
        <p:spPr>
          <a:xfrm>
            <a:off x="7530416" y="2524926"/>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FBCE3915-CF40-BF29-2DBB-D9F447CC7555}"/>
              </a:ext>
            </a:extLst>
          </p:cNvPr>
          <p:cNvSpPr/>
          <p:nvPr userDrawn="1"/>
        </p:nvSpPr>
        <p:spPr>
          <a:xfrm>
            <a:off x="9709899" y="2516378"/>
            <a:ext cx="1622434" cy="1622434"/>
          </a:xfrm>
          <a:prstGeom prst="ellipse">
            <a:avLst/>
          </a:prstGeom>
          <a:solidFill>
            <a:schemeClr val="accent3">
              <a:lumMod val="20000"/>
              <a:lumOff val="80000"/>
            </a:schemeClr>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Text Placeholder 19">
            <a:extLst>
              <a:ext uri="{FF2B5EF4-FFF2-40B4-BE49-F238E27FC236}">
                <a16:creationId xmlns:a16="http://schemas.microsoft.com/office/drawing/2014/main" id="{811789E5-14E6-E7AB-C9D8-6E51B4544B23}"/>
              </a:ext>
            </a:extLst>
          </p:cNvPr>
          <p:cNvSpPr>
            <a:spLocks noGrp="1"/>
          </p:cNvSpPr>
          <p:nvPr>
            <p:ph type="body" sz="quarter" idx="13" hasCustomPrompt="1"/>
          </p:nvPr>
        </p:nvSpPr>
        <p:spPr>
          <a:xfrm>
            <a:off x="98672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2" name="Text Placeholder 19">
            <a:extLst>
              <a:ext uri="{FF2B5EF4-FFF2-40B4-BE49-F238E27FC236}">
                <a16:creationId xmlns:a16="http://schemas.microsoft.com/office/drawing/2014/main" id="{AC40220B-3ED2-1841-92D5-C0056EF47402}"/>
              </a:ext>
            </a:extLst>
          </p:cNvPr>
          <p:cNvSpPr>
            <a:spLocks noGrp="1"/>
          </p:cNvSpPr>
          <p:nvPr>
            <p:ph type="body" sz="quarter" idx="14" hasCustomPrompt="1"/>
          </p:nvPr>
        </p:nvSpPr>
        <p:spPr>
          <a:xfrm>
            <a:off x="3154680"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3" name="Text Placeholder 19">
            <a:extLst>
              <a:ext uri="{FF2B5EF4-FFF2-40B4-BE49-F238E27FC236}">
                <a16:creationId xmlns:a16="http://schemas.microsoft.com/office/drawing/2014/main" id="{B8BC651C-16ED-1741-08D3-8BA2D618C650}"/>
              </a:ext>
            </a:extLst>
          </p:cNvPr>
          <p:cNvSpPr>
            <a:spLocks noGrp="1"/>
          </p:cNvSpPr>
          <p:nvPr>
            <p:ph type="body" sz="quarter" idx="15" hasCustomPrompt="1"/>
          </p:nvPr>
        </p:nvSpPr>
        <p:spPr>
          <a:xfrm>
            <a:off x="533095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4" name="Text Placeholder 19">
            <a:extLst>
              <a:ext uri="{FF2B5EF4-FFF2-40B4-BE49-F238E27FC236}">
                <a16:creationId xmlns:a16="http://schemas.microsoft.com/office/drawing/2014/main" id="{B42AFC50-5862-D501-9586-4A96D4DA667F}"/>
              </a:ext>
            </a:extLst>
          </p:cNvPr>
          <p:cNvSpPr>
            <a:spLocks noGrp="1"/>
          </p:cNvSpPr>
          <p:nvPr>
            <p:ph type="body" sz="quarter" idx="16" hasCustomPrompt="1"/>
          </p:nvPr>
        </p:nvSpPr>
        <p:spPr>
          <a:xfrm>
            <a:off x="7443216"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5" name="Text Placeholder 19">
            <a:extLst>
              <a:ext uri="{FF2B5EF4-FFF2-40B4-BE49-F238E27FC236}">
                <a16:creationId xmlns:a16="http://schemas.microsoft.com/office/drawing/2014/main" id="{45772425-B358-35A8-C707-76C81B500EDA}"/>
              </a:ext>
            </a:extLst>
          </p:cNvPr>
          <p:cNvSpPr>
            <a:spLocks noGrp="1"/>
          </p:cNvSpPr>
          <p:nvPr>
            <p:ph type="body" sz="quarter" idx="17" hasCustomPrompt="1"/>
          </p:nvPr>
        </p:nvSpPr>
        <p:spPr>
          <a:xfrm>
            <a:off x="9628632" y="2441448"/>
            <a:ext cx="1622425" cy="1622425"/>
          </a:xfrm>
          <a:prstGeom prst="ellipse">
            <a:avLst/>
          </a:prstGeom>
          <a:solidFill>
            <a:schemeClr val="accent3"/>
          </a:solidFill>
          <a:ln w="25400">
            <a:solidFill>
              <a:schemeClr val="tx1"/>
            </a:solidFill>
          </a:ln>
        </p:spPr>
        <p:txBody>
          <a:bodyPr anchor="ctr"/>
          <a:lstStyle>
            <a:lvl1pPr marL="0" indent="0" algn="ctr">
              <a:buNone/>
              <a:defRPr sz="5400">
                <a:solidFill>
                  <a:schemeClr val="bg1"/>
                </a:solidFill>
                <a:latin typeface="+mj-lt"/>
              </a:defRPr>
            </a:lvl1pPr>
          </a:lstStyle>
          <a:p>
            <a:pPr lvl="0"/>
            <a:r>
              <a:rPr lang="en-US" noProof="0"/>
              <a:t>0</a:t>
            </a:r>
          </a:p>
        </p:txBody>
      </p:sp>
      <p:sp>
        <p:nvSpPr>
          <p:cNvPr id="27" name="Text Placeholder 26">
            <a:extLst>
              <a:ext uri="{FF2B5EF4-FFF2-40B4-BE49-F238E27FC236}">
                <a16:creationId xmlns:a16="http://schemas.microsoft.com/office/drawing/2014/main" id="{B0B8A0CF-58B1-629F-C8DB-238E5114277C}"/>
              </a:ext>
            </a:extLst>
          </p:cNvPr>
          <p:cNvSpPr>
            <a:spLocks noGrp="1"/>
          </p:cNvSpPr>
          <p:nvPr>
            <p:ph type="body" sz="quarter" idx="18"/>
          </p:nvPr>
        </p:nvSpPr>
        <p:spPr>
          <a:xfrm>
            <a:off x="824102" y="432511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8" name="Text Placeholder 26">
            <a:extLst>
              <a:ext uri="{FF2B5EF4-FFF2-40B4-BE49-F238E27FC236}">
                <a16:creationId xmlns:a16="http://schemas.microsoft.com/office/drawing/2014/main" id="{3973DBDD-5F4C-3094-B5AB-751AF360379C}"/>
              </a:ext>
            </a:extLst>
          </p:cNvPr>
          <p:cNvSpPr>
            <a:spLocks noGrp="1"/>
          </p:cNvSpPr>
          <p:nvPr>
            <p:ph type="body" sz="quarter" idx="19"/>
          </p:nvPr>
        </p:nvSpPr>
        <p:spPr>
          <a:xfrm>
            <a:off x="2992056" y="432670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29" name="Text Placeholder 26">
            <a:extLst>
              <a:ext uri="{FF2B5EF4-FFF2-40B4-BE49-F238E27FC236}">
                <a16:creationId xmlns:a16="http://schemas.microsoft.com/office/drawing/2014/main" id="{6A7033DE-A188-7F2B-B42D-3B4334B2C4BE}"/>
              </a:ext>
            </a:extLst>
          </p:cNvPr>
          <p:cNvSpPr>
            <a:spLocks noGrp="1"/>
          </p:cNvSpPr>
          <p:nvPr>
            <p:ph type="body" sz="quarter" idx="20"/>
          </p:nvPr>
        </p:nvSpPr>
        <p:spPr>
          <a:xfrm>
            <a:off x="5168328" y="4313642"/>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0" name="Text Placeholder 26">
            <a:extLst>
              <a:ext uri="{FF2B5EF4-FFF2-40B4-BE49-F238E27FC236}">
                <a16:creationId xmlns:a16="http://schemas.microsoft.com/office/drawing/2014/main" id="{82C8DA85-8265-9485-A51D-73E1629CC541}"/>
              </a:ext>
            </a:extLst>
          </p:cNvPr>
          <p:cNvSpPr>
            <a:spLocks noGrp="1"/>
          </p:cNvSpPr>
          <p:nvPr>
            <p:ph type="body" sz="quarter" idx="21"/>
          </p:nvPr>
        </p:nvSpPr>
        <p:spPr>
          <a:xfrm>
            <a:off x="727985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31" name="Text Placeholder 26">
            <a:extLst>
              <a:ext uri="{FF2B5EF4-FFF2-40B4-BE49-F238E27FC236}">
                <a16:creationId xmlns:a16="http://schemas.microsoft.com/office/drawing/2014/main" id="{20594F27-59D4-99D2-77B5-71915573EDA4}"/>
              </a:ext>
            </a:extLst>
          </p:cNvPr>
          <p:cNvSpPr>
            <a:spLocks noGrp="1"/>
          </p:cNvSpPr>
          <p:nvPr>
            <p:ph type="body" sz="quarter" idx="22"/>
          </p:nvPr>
        </p:nvSpPr>
        <p:spPr>
          <a:xfrm>
            <a:off x="9466008" y="4319944"/>
            <a:ext cx="1947672" cy="630936"/>
          </a:xfrm>
        </p:spPr>
        <p:txBody>
          <a:bodyPr/>
          <a:lstStyle>
            <a:lvl1pPr marL="0" indent="0" algn="ctr">
              <a:lnSpc>
                <a:spcPct val="120000"/>
              </a:lnSpc>
              <a:spcBef>
                <a:spcPts val="0"/>
              </a:spcBef>
              <a:buNone/>
              <a:defRPr sz="2000">
                <a:latin typeface="+mj-lt"/>
              </a:defRPr>
            </a:lvl1pPr>
          </a:lstStyle>
          <a:p>
            <a:pPr lvl="0"/>
            <a:r>
              <a:rPr lang="en-US" noProof="0"/>
              <a:t>Click to edit Master text styles</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748925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ontent with Caption">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F51DD675-2DC4-A4BE-C624-3048A2E666B7}"/>
              </a:ext>
            </a:extLst>
          </p:cNvPr>
          <p:cNvSpPr/>
          <p:nvPr userDrawn="1"/>
        </p:nvSpPr>
        <p:spPr>
          <a:xfrm>
            <a:off x="809553" y="1012104"/>
            <a:ext cx="6957749" cy="506173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2" name="Google Shape;328;p33">
            <a:extLst>
              <a:ext uri="{FF2B5EF4-FFF2-40B4-BE49-F238E27FC236}">
                <a16:creationId xmlns:a16="http://schemas.microsoft.com/office/drawing/2014/main" id="{A0952ED0-9FCB-B6D2-E806-E2663B8961D0}"/>
              </a:ext>
            </a:extLst>
          </p:cNvPr>
          <p:cNvSpPr/>
          <p:nvPr userDrawn="1"/>
        </p:nvSpPr>
        <p:spPr>
          <a:xfrm>
            <a:off x="600338" y="782757"/>
            <a:ext cx="6957749" cy="506173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1389888" y="1719072"/>
            <a:ext cx="5038344" cy="1709928"/>
          </a:xfrm>
        </p:spPr>
        <p:txBody>
          <a:bodyPr/>
          <a:lstStyle>
            <a:lvl1pPr algn="l">
              <a:lnSpc>
                <a:spcPct val="90000"/>
              </a:lnSpc>
              <a:defRPr/>
            </a:lvl1pPr>
          </a:lstStyle>
          <a:p>
            <a:r>
              <a:rPr lang="en-US" noProof="0"/>
              <a:t>Click to edit Master title style</a:t>
            </a:r>
          </a:p>
        </p:txBody>
      </p:sp>
      <p:sp>
        <p:nvSpPr>
          <p:cNvPr id="10" name="Picture Placeholder 9">
            <a:extLst>
              <a:ext uri="{FF2B5EF4-FFF2-40B4-BE49-F238E27FC236}">
                <a16:creationId xmlns:a16="http://schemas.microsoft.com/office/drawing/2014/main" id="{0BC3CDDF-FEA3-712D-9071-515D264F06E7}"/>
              </a:ext>
            </a:extLst>
          </p:cNvPr>
          <p:cNvSpPr>
            <a:spLocks noGrp="1"/>
          </p:cNvSpPr>
          <p:nvPr>
            <p:ph type="pic" sz="quarter" idx="13"/>
          </p:nvPr>
        </p:nvSpPr>
        <p:spPr>
          <a:xfrm>
            <a:off x="8296656" y="0"/>
            <a:ext cx="3895344" cy="6858000"/>
          </a:xfrm>
          <a:solidFill>
            <a:schemeClr val="accent1"/>
          </a:solidFill>
        </p:spPr>
        <p:txBody>
          <a:bodyPr anchor="ctr"/>
          <a:lstStyle>
            <a:lvl1pPr marL="0" indent="0" algn="ctr">
              <a:buNone/>
              <a:defRPr/>
            </a:lvl1pPr>
          </a:lstStyle>
          <a:p>
            <a:r>
              <a:rPr lang="en-US" noProof="0"/>
              <a:t>Click icon to add picture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1389888" y="3054096"/>
            <a:ext cx="5010912" cy="2130552"/>
          </a:xfrm>
        </p:spPr>
        <p:txBody>
          <a:bodyPr/>
          <a:lstStyle>
            <a:lvl1pPr marL="54864" indent="0">
              <a:lnSpc>
                <a:spcPct val="12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cxnSp>
        <p:nvCxnSpPr>
          <p:cNvPr id="28" name="Straight Connector 27">
            <a:extLst>
              <a:ext uri="{FF2B5EF4-FFF2-40B4-BE49-F238E27FC236}">
                <a16:creationId xmlns:a16="http://schemas.microsoft.com/office/drawing/2014/main" id="{A4F7CD76-D087-685D-2E27-537F34D67EBE}"/>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a:xfrm>
            <a:off x="3962400" y="6400904"/>
            <a:ext cx="365760" cy="246888"/>
          </a:xfrm>
        </p:spPr>
        <p:txBody>
          <a:bodyPr/>
          <a:lstStyle>
            <a:lvl1pPr>
              <a:defRPr>
                <a:solidFill>
                  <a:schemeClr val="bg1"/>
                </a:solidFill>
              </a:defRPr>
            </a:lvl1pPr>
          </a:lstStyle>
          <a:p>
            <a:fld id="{8D0AFDD5-844D-364D-8AEC-50CF4D36D55D}" type="slidenum">
              <a:rPr lang="en-US" noProof="0" smtClean="0"/>
              <a:pPr/>
              <a:t>‹#›</a:t>
            </a:fld>
            <a:endParaRPr lang="en-US" noProof="0"/>
          </a:p>
        </p:txBody>
      </p:sp>
      <p:grpSp>
        <p:nvGrpSpPr>
          <p:cNvPr id="13" name="Group 12">
            <a:extLst>
              <a:ext uri="{FF2B5EF4-FFF2-40B4-BE49-F238E27FC236}">
                <a16:creationId xmlns:a16="http://schemas.microsoft.com/office/drawing/2014/main" id="{0C63F889-82B6-D594-DA07-4C82AE33663F}"/>
              </a:ext>
            </a:extLst>
          </p:cNvPr>
          <p:cNvGrpSpPr/>
          <p:nvPr userDrawn="1"/>
        </p:nvGrpSpPr>
        <p:grpSpPr>
          <a:xfrm>
            <a:off x="0" y="6527001"/>
            <a:ext cx="8294153" cy="5617"/>
            <a:chOff x="0" y="6527001"/>
            <a:chExt cx="8294153" cy="5617"/>
          </a:xfrm>
        </p:grpSpPr>
        <p:cxnSp>
          <p:nvCxnSpPr>
            <p:cNvPr id="14" name="Straight Connector 13">
              <a:extLst>
                <a:ext uri="{FF2B5EF4-FFF2-40B4-BE49-F238E27FC236}">
                  <a16:creationId xmlns:a16="http://schemas.microsoft.com/office/drawing/2014/main" id="{3F4BFE95-6DCA-752C-0F0C-CCAF1A576CD0}"/>
                </a:ext>
              </a:extLst>
            </p:cNvPr>
            <p:cNvCxnSpPr>
              <a:cxnSpLocks/>
            </p:cNvCxnSpPr>
            <p:nvPr/>
          </p:nvCxnSpPr>
          <p:spPr>
            <a:xfrm>
              <a:off x="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3920C2FA-C2E7-21E2-09D0-3BA6B1BC2C1E}"/>
                </a:ext>
              </a:extLst>
            </p:cNvPr>
            <p:cNvCxnSpPr>
              <a:cxnSpLocks/>
            </p:cNvCxnSpPr>
            <p:nvPr/>
          </p:nvCxnSpPr>
          <p:spPr>
            <a:xfrm>
              <a:off x="4358640" y="6527001"/>
              <a:ext cx="3935513" cy="5617"/>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82084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8D51F-4DA4-5AB7-6ACD-17065B86DE72}"/>
              </a:ext>
            </a:extLst>
          </p:cNvPr>
          <p:cNvSpPr>
            <a:spLocks noGrp="1"/>
          </p:cNvSpPr>
          <p:nvPr>
            <p:ph type="title"/>
          </p:nvPr>
        </p:nvSpPr>
        <p:spPr>
          <a:xfrm>
            <a:off x="731520" y="1947672"/>
            <a:ext cx="3017520" cy="1938528"/>
          </a:xfrm>
        </p:spPr>
        <p:txBody>
          <a:bodyPr anchor="t"/>
          <a:lstStyle>
            <a:lvl1pPr algn="l">
              <a:defRPr sz="6000"/>
            </a:lvl1pPr>
          </a:lstStyle>
          <a:p>
            <a:r>
              <a:rPr lang="en-US" noProof="0"/>
              <a:t>Click to edit Master title style</a:t>
            </a:r>
          </a:p>
        </p:txBody>
      </p:sp>
      <p:sp>
        <p:nvSpPr>
          <p:cNvPr id="3" name="Text Placeholder 2">
            <a:extLst>
              <a:ext uri="{FF2B5EF4-FFF2-40B4-BE49-F238E27FC236}">
                <a16:creationId xmlns:a16="http://schemas.microsoft.com/office/drawing/2014/main" id="{F4264711-7A11-A788-DD48-17D0C3B08384}"/>
              </a:ext>
            </a:extLst>
          </p:cNvPr>
          <p:cNvSpPr>
            <a:spLocks noGrp="1"/>
          </p:cNvSpPr>
          <p:nvPr>
            <p:ph type="body" idx="1"/>
          </p:nvPr>
        </p:nvSpPr>
        <p:spPr>
          <a:xfrm>
            <a:off x="758952" y="4279392"/>
            <a:ext cx="2980944" cy="402336"/>
          </a:xfrm>
        </p:spPr>
        <p:txBody>
          <a:bodyPr/>
          <a:lstStyle>
            <a:lvl1pPr marL="0" indent="0">
              <a:lnSpc>
                <a:spcPct val="100000"/>
              </a:lnSpc>
              <a:spcBef>
                <a:spcPts val="0"/>
              </a:spcBef>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noProof="0"/>
              <a:t>Click to edit Master text styles</a:t>
            </a:r>
          </a:p>
        </p:txBody>
      </p:sp>
      <p:sp>
        <p:nvSpPr>
          <p:cNvPr id="8" name="Google Shape;1251;p56">
            <a:extLst>
              <a:ext uri="{FF2B5EF4-FFF2-40B4-BE49-F238E27FC236}">
                <a16:creationId xmlns:a16="http://schemas.microsoft.com/office/drawing/2014/main" id="{9061A64A-DA6A-5D22-BE0B-94B0626A6CF1}"/>
              </a:ext>
            </a:extLst>
          </p:cNvPr>
          <p:cNvSpPr/>
          <p:nvPr userDrawn="1"/>
        </p:nvSpPr>
        <p:spPr>
          <a:xfrm>
            <a:off x="5102241" y="597060"/>
            <a:ext cx="5949692" cy="5949692"/>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Picture Placeholder 9">
            <a:extLst>
              <a:ext uri="{FF2B5EF4-FFF2-40B4-BE49-F238E27FC236}">
                <a16:creationId xmlns:a16="http://schemas.microsoft.com/office/drawing/2014/main" id="{E88E5310-5724-6031-306F-4110AC65EBDB}"/>
              </a:ext>
            </a:extLst>
          </p:cNvPr>
          <p:cNvSpPr>
            <a:spLocks noGrp="1" noChangeAspect="1"/>
          </p:cNvSpPr>
          <p:nvPr>
            <p:ph type="pic" sz="quarter" idx="10"/>
          </p:nvPr>
        </p:nvSpPr>
        <p:spPr>
          <a:xfrm>
            <a:off x="5001768" y="420624"/>
            <a:ext cx="5897880" cy="5897880"/>
          </a:xfrm>
          <a:prstGeom prst="ellipse">
            <a:avLst/>
          </a:prstGeom>
          <a:solidFill>
            <a:schemeClr val="accent1"/>
          </a:solidFill>
          <a:ln w="25400">
            <a:solidFill>
              <a:schemeClr val="tx1"/>
            </a:solidFill>
          </a:ln>
        </p:spPr>
        <p:txBody>
          <a:bodyPr anchor="ctr"/>
          <a:lstStyle>
            <a:lvl1pPr marL="0" indent="0" algn="ctr">
              <a:buNone/>
              <a:defRPr/>
            </a:lvl1pPr>
          </a:lstStyle>
          <a:p>
            <a:r>
              <a:rPr lang="en-US" noProof="0"/>
              <a:t>Click icon to add picture</a:t>
            </a:r>
          </a:p>
        </p:txBody>
      </p:sp>
    </p:spTree>
    <p:extLst>
      <p:ext uri="{BB962C8B-B14F-4D97-AF65-F5344CB8AC3E}">
        <p14:creationId xmlns:p14="http://schemas.microsoft.com/office/powerpoint/2010/main" val="791168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p>
            <a:r>
              <a:rPr lang="en-US" noProof="0"/>
              <a:t>Click to edit Master title style</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484632" y="1810512"/>
            <a:ext cx="11000232" cy="4160520"/>
          </a:xfrm>
        </p:spPr>
        <p:txBody>
          <a:body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Slide Number Placeholder 5">
            <a:extLst>
              <a:ext uri="{FF2B5EF4-FFF2-40B4-BE49-F238E27FC236}">
                <a16:creationId xmlns:a16="http://schemas.microsoft.com/office/drawing/2014/main" id="{754CBAEF-CF24-7502-B796-D47DF23F28D4}"/>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5" name="Footer Placeholder 4">
            <a:extLst>
              <a:ext uri="{FF2B5EF4-FFF2-40B4-BE49-F238E27FC236}">
                <a16:creationId xmlns:a16="http://schemas.microsoft.com/office/drawing/2014/main" id="{82D9E7CE-C596-EE32-BBFE-799C10EFBBB2}"/>
              </a:ext>
            </a:extLst>
          </p:cNvPr>
          <p:cNvSpPr>
            <a:spLocks noGrp="1"/>
          </p:cNvSpPr>
          <p:nvPr>
            <p:ph type="ftr" sz="quarter" idx="11"/>
          </p:nvPr>
        </p:nvSpPr>
        <p:spPr/>
        <p:txBody>
          <a:bodyPr/>
          <a:lstStyle/>
          <a:p>
            <a:r>
              <a:rPr lang="en-US" noProof="0"/>
              <a:t>Presentation title</a:t>
            </a:r>
          </a:p>
        </p:txBody>
      </p:sp>
      <p:sp>
        <p:nvSpPr>
          <p:cNvPr id="4" name="Date Placeholder 3">
            <a:extLst>
              <a:ext uri="{FF2B5EF4-FFF2-40B4-BE49-F238E27FC236}">
                <a16:creationId xmlns:a16="http://schemas.microsoft.com/office/drawing/2014/main" id="{7490B60C-999F-167B-3927-D752A0DE60A7}"/>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120134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3"/>
        </a:solidFill>
        <a:effectLst/>
      </p:bgPr>
    </p:bg>
    <p:spTree>
      <p:nvGrpSpPr>
        <p:cNvPr id="1" name=""/>
        <p:cNvGrpSpPr/>
        <p:nvPr/>
      </p:nvGrpSpPr>
      <p:grpSpPr>
        <a:xfrm>
          <a:off x="0" y="0"/>
          <a:ext cx="0" cy="0"/>
          <a:chOff x="0" y="0"/>
          <a:chExt cx="0" cy="0"/>
        </a:xfrm>
      </p:grpSpPr>
      <p:sp>
        <p:nvSpPr>
          <p:cNvPr id="12" name="Google Shape;327;p33">
            <a:extLst>
              <a:ext uri="{FF2B5EF4-FFF2-40B4-BE49-F238E27FC236}">
                <a16:creationId xmlns:a16="http://schemas.microsoft.com/office/drawing/2014/main" id="{EA1EE280-E44E-F71B-ED1B-CA8CEDEE6175}"/>
              </a:ext>
            </a:extLst>
          </p:cNvPr>
          <p:cNvSpPr/>
          <p:nvPr userDrawn="1"/>
        </p:nvSpPr>
        <p:spPr>
          <a:xfrm>
            <a:off x="1087280" y="1161412"/>
            <a:ext cx="10221119" cy="4831742"/>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accent2">
                  <a:lumMod val="20000"/>
                  <a:lumOff val="80000"/>
                </a:schemeClr>
              </a:solidFill>
              <a:latin typeface="Karla"/>
              <a:ea typeface="Karla"/>
              <a:cs typeface="Karla"/>
              <a:sym typeface="Karla"/>
            </a:endParaRPr>
          </a:p>
        </p:txBody>
      </p:sp>
      <p:sp>
        <p:nvSpPr>
          <p:cNvPr id="14" name="Google Shape;328;p33">
            <a:extLst>
              <a:ext uri="{FF2B5EF4-FFF2-40B4-BE49-F238E27FC236}">
                <a16:creationId xmlns:a16="http://schemas.microsoft.com/office/drawing/2014/main" id="{332C8624-D848-DF0C-9104-7A2655E4A0FE}"/>
              </a:ext>
            </a:extLst>
          </p:cNvPr>
          <p:cNvSpPr/>
          <p:nvPr userDrawn="1"/>
        </p:nvSpPr>
        <p:spPr>
          <a:xfrm>
            <a:off x="858371" y="800100"/>
            <a:ext cx="10221119" cy="4953001"/>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a:xfrm>
            <a:off x="2862072" y="2322576"/>
            <a:ext cx="6473952" cy="1901952"/>
          </a:xfrm>
        </p:spPr>
        <p:txBody>
          <a:bodyPr anchor="ctr"/>
          <a:lstStyle>
            <a:lvl1pPr algn="l">
              <a:lnSpc>
                <a:spcPct val="90000"/>
              </a:lnSpc>
              <a:defRPr sz="4000"/>
            </a:lvl1pPr>
          </a:lstStyle>
          <a:p>
            <a:r>
              <a:rPr lang="en-US" noProof="0"/>
              <a:t>Click to edit Master title style</a:t>
            </a:r>
          </a:p>
        </p:txBody>
      </p:sp>
      <p:sp>
        <p:nvSpPr>
          <p:cNvPr id="18" name="Text Placeholder 15">
            <a:extLst>
              <a:ext uri="{FF2B5EF4-FFF2-40B4-BE49-F238E27FC236}">
                <a16:creationId xmlns:a16="http://schemas.microsoft.com/office/drawing/2014/main" id="{4817D722-78FF-E98D-229F-DDC8146F5572}"/>
              </a:ext>
            </a:extLst>
          </p:cNvPr>
          <p:cNvSpPr>
            <a:spLocks noGrp="1"/>
          </p:cNvSpPr>
          <p:nvPr>
            <p:ph type="body" sz="quarter" idx="15" hasCustomPrompt="1"/>
          </p:nvPr>
        </p:nvSpPr>
        <p:spPr>
          <a:xfrm>
            <a:off x="1027874" y="809103"/>
            <a:ext cx="1798955" cy="2062163"/>
          </a:xfrm>
        </p:spPr>
        <p:txBody>
          <a:bodyPr anchor="t"/>
          <a:lstStyle>
            <a:lvl1pPr marL="0" indent="0">
              <a:buNone/>
              <a:defRPr sz="25000" b="1">
                <a:solidFill>
                  <a:schemeClr val="tx2"/>
                </a:solidFill>
                <a:latin typeface="+mj-lt"/>
              </a:defRPr>
            </a:lvl1pPr>
          </a:lstStyle>
          <a:p>
            <a:pPr lvl="0"/>
            <a:r>
              <a:rPr lang="en-US" noProof="0"/>
              <a:t>“</a:t>
            </a:r>
          </a:p>
        </p:txBody>
      </p:sp>
      <p:sp>
        <p:nvSpPr>
          <p:cNvPr id="3" name="Content Placeholder 2">
            <a:extLst>
              <a:ext uri="{FF2B5EF4-FFF2-40B4-BE49-F238E27FC236}">
                <a16:creationId xmlns:a16="http://schemas.microsoft.com/office/drawing/2014/main" id="{A00F6C1B-F86D-84E1-F13C-1A2310E172C3}"/>
              </a:ext>
            </a:extLst>
          </p:cNvPr>
          <p:cNvSpPr>
            <a:spLocks noGrp="1"/>
          </p:cNvSpPr>
          <p:nvPr>
            <p:ph idx="1"/>
          </p:nvPr>
        </p:nvSpPr>
        <p:spPr>
          <a:xfrm>
            <a:off x="2862072" y="4334256"/>
            <a:ext cx="2340864" cy="585216"/>
          </a:xfrm>
        </p:spPr>
        <p:txBody>
          <a:bodyPr/>
          <a:lstStyle>
            <a:lvl1pPr marL="0" indent="0">
              <a:lnSpc>
                <a:spcPct val="100000"/>
              </a:lnSpc>
              <a:spcBef>
                <a:spcPts val="0"/>
              </a:spcBef>
              <a:buNone/>
              <a:defRPr sz="2000"/>
            </a:lvl1pPr>
          </a:lstStyle>
          <a:p>
            <a:pPr lvl="0"/>
            <a:r>
              <a:rPr lang="en-US" noProof="0"/>
              <a:t>Click to edit Master text styles</a:t>
            </a:r>
          </a:p>
        </p:txBody>
      </p:sp>
      <p:sp>
        <p:nvSpPr>
          <p:cNvPr id="17" name="Text Placeholder 15">
            <a:extLst>
              <a:ext uri="{FF2B5EF4-FFF2-40B4-BE49-F238E27FC236}">
                <a16:creationId xmlns:a16="http://schemas.microsoft.com/office/drawing/2014/main" id="{F9A35D83-86B3-5132-45B2-6382E8F3A4C2}"/>
              </a:ext>
            </a:extLst>
          </p:cNvPr>
          <p:cNvSpPr>
            <a:spLocks noGrp="1"/>
          </p:cNvSpPr>
          <p:nvPr>
            <p:ph type="body" sz="quarter" idx="14" hasCustomPrompt="1"/>
          </p:nvPr>
        </p:nvSpPr>
        <p:spPr>
          <a:xfrm>
            <a:off x="9281160" y="3957272"/>
            <a:ext cx="1798955" cy="2062163"/>
          </a:xfrm>
        </p:spPr>
        <p:txBody>
          <a:bodyPr/>
          <a:lstStyle>
            <a:lvl1pPr marL="0" indent="0">
              <a:buNone/>
              <a:defRPr sz="25000" b="1">
                <a:solidFill>
                  <a:schemeClr val="tx2"/>
                </a:solidFill>
                <a:latin typeface="+mj-lt"/>
              </a:defRPr>
            </a:lvl1pPr>
          </a:lstStyle>
          <a:p>
            <a:pPr lvl="0"/>
            <a:r>
              <a:rPr lang="en-US" noProof="0"/>
              <a:t>”</a:t>
            </a:r>
          </a:p>
        </p:txBody>
      </p:sp>
      <p:sp>
        <p:nvSpPr>
          <p:cNvPr id="7" name="Date Placeholder 6">
            <a:extLst>
              <a:ext uri="{FF2B5EF4-FFF2-40B4-BE49-F238E27FC236}">
                <a16:creationId xmlns:a16="http://schemas.microsoft.com/office/drawing/2014/main" id="{C1F53ABF-1C17-E7D0-EEB7-468CEDF285C7}"/>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86A64DF1-77A3-B856-5F46-12724706B8A1}"/>
              </a:ext>
            </a:extLst>
          </p:cNvPr>
          <p:cNvSpPr>
            <a:spLocks noGrp="1"/>
          </p:cNvSpPr>
          <p:nvPr>
            <p:ph type="ftr" sz="quarter" idx="17"/>
          </p:nvPr>
        </p:nvSpPr>
        <p:spPr/>
        <p:txBody>
          <a:bodyPr/>
          <a:lstStyle/>
          <a:p>
            <a:r>
              <a:rPr lang="en-US" noProof="0"/>
              <a:t>Presentation title</a:t>
            </a:r>
          </a:p>
        </p:txBody>
      </p:sp>
      <p:sp>
        <p:nvSpPr>
          <p:cNvPr id="9" name="Slide Number Placeholder 8">
            <a:extLst>
              <a:ext uri="{FF2B5EF4-FFF2-40B4-BE49-F238E27FC236}">
                <a16:creationId xmlns:a16="http://schemas.microsoft.com/office/drawing/2014/main" id="{D8961FC7-9CAD-4B2D-A8F6-C172AF6D5EB1}"/>
              </a:ext>
            </a:extLst>
          </p:cNvPr>
          <p:cNvSpPr>
            <a:spLocks noGrp="1"/>
          </p:cNvSpPr>
          <p:nvPr>
            <p:ph type="sldNum" sz="quarter" idx="18"/>
          </p:nvPr>
        </p:nvSpPr>
        <p:spPr/>
        <p:txBody>
          <a:bodyPr/>
          <a:lstStyle/>
          <a:p>
            <a:fld id="{8D0AFDD5-844D-364D-8AEC-50CF4D36D55D}" type="slidenum">
              <a:rPr lang="en-US" noProof="0" smtClean="0"/>
              <a:pPr/>
              <a:t>‹#›</a:t>
            </a:fld>
            <a:endParaRPr lang="en-US" noProof="0"/>
          </a:p>
        </p:txBody>
      </p:sp>
    </p:spTree>
    <p:extLst>
      <p:ext uri="{BB962C8B-B14F-4D97-AF65-F5344CB8AC3E}">
        <p14:creationId xmlns:p14="http://schemas.microsoft.com/office/powerpoint/2010/main" val="2884380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eam x4">
    <p:bg>
      <p:bgPr>
        <a:solidFill>
          <a:schemeClr val="tx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7" name="Google Shape;1149;p53">
            <a:extLst>
              <a:ext uri="{FF2B5EF4-FFF2-40B4-BE49-F238E27FC236}">
                <a16:creationId xmlns:a16="http://schemas.microsoft.com/office/drawing/2014/main" id="{E21113D2-FC9F-27EC-7A45-E8F7695D1407}"/>
              </a:ext>
            </a:extLst>
          </p:cNvPr>
          <p:cNvSpPr/>
          <p:nvPr userDrawn="1"/>
        </p:nvSpPr>
        <p:spPr>
          <a:xfrm>
            <a:off x="694922"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9;p53">
            <a:extLst>
              <a:ext uri="{FF2B5EF4-FFF2-40B4-BE49-F238E27FC236}">
                <a16:creationId xmlns:a16="http://schemas.microsoft.com/office/drawing/2014/main" id="{AD0B836B-7152-D6F5-7044-4B3B321454F5}"/>
              </a:ext>
            </a:extLst>
          </p:cNvPr>
          <p:cNvSpPr/>
          <p:nvPr userDrawn="1"/>
        </p:nvSpPr>
        <p:spPr>
          <a:xfrm>
            <a:off x="3541000" y="2330750"/>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9;p53">
            <a:extLst>
              <a:ext uri="{FF2B5EF4-FFF2-40B4-BE49-F238E27FC236}">
                <a16:creationId xmlns:a16="http://schemas.microsoft.com/office/drawing/2014/main" id="{65518B88-F549-D8C7-0CD2-91E7CABE5E13}"/>
              </a:ext>
            </a:extLst>
          </p:cNvPr>
          <p:cNvSpPr/>
          <p:nvPr userDrawn="1"/>
        </p:nvSpPr>
        <p:spPr>
          <a:xfrm>
            <a:off x="6387080"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1149;p53">
            <a:extLst>
              <a:ext uri="{FF2B5EF4-FFF2-40B4-BE49-F238E27FC236}">
                <a16:creationId xmlns:a16="http://schemas.microsoft.com/office/drawing/2014/main" id="{EF098B7F-7320-E28C-D4A0-9C0D6072BDA7}"/>
              </a:ext>
            </a:extLst>
          </p:cNvPr>
          <p:cNvSpPr/>
          <p:nvPr userDrawn="1"/>
        </p:nvSpPr>
        <p:spPr>
          <a:xfrm>
            <a:off x="9233158" y="2328404"/>
            <a:ext cx="2542032" cy="3200400"/>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2193042"/>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2193042"/>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2169547"/>
            <a:ext cx="2514600" cy="3200400"/>
          </a:xfrm>
          <a:solidFill>
            <a:schemeClr val="accent5"/>
          </a:solidFill>
          <a:ln w="25400">
            <a:solidFill>
              <a:schemeClr val="dk1"/>
            </a:solidFill>
          </a:ln>
        </p:spPr>
        <p:txBody>
          <a:bodyPr tIns="2377440"/>
          <a:lstStyle>
            <a:lvl1pPr marL="0" indent="0" algn="ctr">
              <a:buFont typeface="Arial" panose="020B0604020202020204" pitchFamily="34" charset="0"/>
              <a:buNone/>
              <a:defRPr sz="20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2169547"/>
            <a:ext cx="2487168" cy="210312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4846546"/>
            <a:ext cx="2514600" cy="338328"/>
          </a:xfrm>
        </p:spPr>
        <p:txBody>
          <a:bodyPr/>
          <a:lstStyle>
            <a:lvl1pPr marL="0" indent="0" algn="ctr">
              <a:lnSpc>
                <a:spcPct val="100000"/>
              </a:lnSpc>
              <a:spcBef>
                <a:spcPts val="0"/>
              </a:spcBef>
              <a:buNone/>
              <a:defRPr sz="1600"/>
            </a:lvl1pPr>
          </a:lstStyle>
          <a:p>
            <a:pPr lvl="0"/>
            <a:r>
              <a:rPr lang="en-US" noProof="0"/>
              <a:t>Click to edit Master text styles</a:t>
            </a:r>
          </a:p>
        </p:txBody>
      </p:sp>
      <p:cxnSp>
        <p:nvCxnSpPr>
          <p:cNvPr id="47" name="Straight Connector 46">
            <a:extLst>
              <a:ext uri="{FF2B5EF4-FFF2-40B4-BE49-F238E27FC236}">
                <a16:creationId xmlns:a16="http://schemas.microsoft.com/office/drawing/2014/main" id="{78252B54-8A68-DB21-54FB-342276BCEE38}"/>
              </a:ext>
            </a:extLst>
          </p:cNvPr>
          <p:cNvCxnSpPr>
            <a:cxnSpLocks/>
          </p:cNvCxnSpPr>
          <p:nvPr userDrawn="1"/>
        </p:nvCxnSpPr>
        <p:spPr>
          <a:xfrm>
            <a:off x="0" y="6535885"/>
            <a:ext cx="8382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C384EF8F-B039-D242-A81B-F393B674C274}"/>
              </a:ext>
            </a:extLst>
          </p:cNvPr>
          <p:cNvCxnSpPr>
            <a:cxnSpLocks/>
          </p:cNvCxnSpPr>
          <p:nvPr userDrawn="1"/>
        </p:nvCxnSpPr>
        <p:spPr>
          <a:xfrm>
            <a:off x="1205025" y="6535885"/>
            <a:ext cx="416052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8A9D6E63-D581-350F-03A0-665A80481391}"/>
              </a:ext>
            </a:extLst>
          </p:cNvPr>
          <p:cNvCxnSpPr>
            <a:cxnSpLocks/>
          </p:cNvCxnSpPr>
          <p:nvPr userDrawn="1"/>
        </p:nvCxnSpPr>
        <p:spPr>
          <a:xfrm>
            <a:off x="6802120" y="6528812"/>
            <a:ext cx="384048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EA05D09F-A5CA-2745-537C-05333575CD8F}"/>
              </a:ext>
            </a:extLst>
          </p:cNvPr>
          <p:cNvCxnSpPr>
            <a:cxnSpLocks/>
          </p:cNvCxnSpPr>
          <p:nvPr userDrawn="1"/>
        </p:nvCxnSpPr>
        <p:spPr>
          <a:xfrm>
            <a:off x="11276341" y="6528816"/>
            <a:ext cx="9144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C2F2B86B-C1F2-7E0E-C065-E2B156A7F8E4}"/>
              </a:ext>
            </a:extLst>
          </p:cNvPr>
          <p:cNvSpPr>
            <a:spLocks noGrp="1"/>
          </p:cNvSpPr>
          <p:nvPr>
            <p:ph type="sldNum" sz="quarter" idx="12"/>
          </p:nvPr>
        </p:nvSpPr>
        <p:spPr/>
        <p:txBody>
          <a:bodyPr/>
          <a:lstStyle>
            <a:lvl1pPr>
              <a:defRPr>
                <a:solidFill>
                  <a:schemeClr val="bg1"/>
                </a:solidFill>
              </a:defRPr>
            </a:lvl1p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15DA4D1-2752-E7A4-2EB8-33E55361D7BE}"/>
              </a:ext>
            </a:extLst>
          </p:cNvPr>
          <p:cNvSpPr>
            <a:spLocks noGrp="1"/>
          </p:cNvSpPr>
          <p:nvPr>
            <p:ph type="ftr" sz="quarter" idx="11"/>
          </p:nvPr>
        </p:nvSpPr>
        <p:spPr/>
        <p:txBody>
          <a:bodyPr/>
          <a:lstStyle>
            <a:lvl1pPr>
              <a:defRPr>
                <a:solidFill>
                  <a:schemeClr val="bg1"/>
                </a:solidFill>
              </a:defRPr>
            </a:lvl1pPr>
          </a:lstStyle>
          <a:p>
            <a:r>
              <a:rPr lang="en-US" noProof="0"/>
              <a:t>Presentation title</a:t>
            </a:r>
          </a:p>
        </p:txBody>
      </p:sp>
      <p:sp>
        <p:nvSpPr>
          <p:cNvPr id="3" name="Date Placeholder 2">
            <a:extLst>
              <a:ext uri="{FF2B5EF4-FFF2-40B4-BE49-F238E27FC236}">
                <a16:creationId xmlns:a16="http://schemas.microsoft.com/office/drawing/2014/main" id="{0BC200B8-5151-AE1E-3DA7-04B965986211}"/>
              </a:ext>
            </a:extLst>
          </p:cNvPr>
          <p:cNvSpPr>
            <a:spLocks noGrp="1"/>
          </p:cNvSpPr>
          <p:nvPr>
            <p:ph type="dt" sz="half" idx="10"/>
          </p:nvPr>
        </p:nvSpPr>
        <p:spPr/>
        <p:txBody>
          <a:bodyPr/>
          <a:lstStyle>
            <a:lvl1pPr>
              <a:defRPr>
                <a:solidFill>
                  <a:schemeClr val="bg1"/>
                </a:solidFill>
              </a:defRPr>
            </a:lvl1pPr>
          </a:lstStyle>
          <a:p>
            <a:r>
              <a:rPr lang="en-US" noProof="0"/>
              <a:t>20XX</a:t>
            </a:r>
          </a:p>
        </p:txBody>
      </p:sp>
    </p:spTree>
    <p:extLst>
      <p:ext uri="{BB962C8B-B14F-4D97-AF65-F5344CB8AC3E}">
        <p14:creationId xmlns:p14="http://schemas.microsoft.com/office/powerpoint/2010/main" val="3939377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x8">
    <p:bg>
      <p:bgPr>
        <a:solidFill>
          <a:schemeClr val="accent2"/>
        </a:solidFill>
        <a:effectLst/>
      </p:bgPr>
    </p:bg>
    <p:spTree>
      <p:nvGrpSpPr>
        <p:cNvPr id="1" name=""/>
        <p:cNvGrpSpPr/>
        <p:nvPr/>
      </p:nvGrpSpPr>
      <p:grpSpPr>
        <a:xfrm>
          <a:off x="0" y="0"/>
          <a:ext cx="0" cy="0"/>
          <a:chOff x="0" y="0"/>
          <a:chExt cx="0" cy="0"/>
        </a:xfrm>
      </p:grpSpPr>
      <p:sp>
        <p:nvSpPr>
          <p:cNvPr id="8" name="Google Shape;1149;p53">
            <a:extLst>
              <a:ext uri="{FF2B5EF4-FFF2-40B4-BE49-F238E27FC236}">
                <a16:creationId xmlns:a16="http://schemas.microsoft.com/office/drawing/2014/main" id="{559D8666-7371-3C57-AFFE-49810709BDDB}"/>
              </a:ext>
            </a:extLst>
          </p:cNvPr>
          <p:cNvSpPr/>
          <p:nvPr userDrawn="1"/>
        </p:nvSpPr>
        <p:spPr>
          <a:xfrm>
            <a:off x="663551"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149;p53">
            <a:extLst>
              <a:ext uri="{FF2B5EF4-FFF2-40B4-BE49-F238E27FC236}">
                <a16:creationId xmlns:a16="http://schemas.microsoft.com/office/drawing/2014/main" id="{434B564B-DE03-74A6-773C-0FD4632658D1}"/>
              </a:ext>
            </a:extLst>
          </p:cNvPr>
          <p:cNvSpPr/>
          <p:nvPr userDrawn="1"/>
        </p:nvSpPr>
        <p:spPr>
          <a:xfrm>
            <a:off x="663550"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5" name="Google Shape;1149;p53">
            <a:extLst>
              <a:ext uri="{FF2B5EF4-FFF2-40B4-BE49-F238E27FC236}">
                <a16:creationId xmlns:a16="http://schemas.microsoft.com/office/drawing/2014/main" id="{A98F51D8-7768-BB9C-DEFD-FE6F101B538B}"/>
              </a:ext>
            </a:extLst>
          </p:cNvPr>
          <p:cNvSpPr/>
          <p:nvPr userDrawn="1"/>
        </p:nvSpPr>
        <p:spPr>
          <a:xfrm>
            <a:off x="3509629" y="1967633"/>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7" name="Google Shape;1149;p53">
            <a:extLst>
              <a:ext uri="{FF2B5EF4-FFF2-40B4-BE49-F238E27FC236}">
                <a16:creationId xmlns:a16="http://schemas.microsoft.com/office/drawing/2014/main" id="{824DDB7E-F583-BE45-8440-04134133EF5E}"/>
              </a:ext>
            </a:extLst>
          </p:cNvPr>
          <p:cNvSpPr/>
          <p:nvPr userDrawn="1"/>
        </p:nvSpPr>
        <p:spPr>
          <a:xfrm>
            <a:off x="3509628" y="4337851"/>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149;p53">
            <a:extLst>
              <a:ext uri="{FF2B5EF4-FFF2-40B4-BE49-F238E27FC236}">
                <a16:creationId xmlns:a16="http://schemas.microsoft.com/office/drawing/2014/main" id="{3AB34327-1213-C6F7-069A-661286889411}"/>
              </a:ext>
            </a:extLst>
          </p:cNvPr>
          <p:cNvSpPr/>
          <p:nvPr userDrawn="1"/>
        </p:nvSpPr>
        <p:spPr>
          <a:xfrm>
            <a:off x="6355709"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149;p53">
            <a:extLst>
              <a:ext uri="{FF2B5EF4-FFF2-40B4-BE49-F238E27FC236}">
                <a16:creationId xmlns:a16="http://schemas.microsoft.com/office/drawing/2014/main" id="{B6BF1339-971D-E8EC-9A92-C646A04A9796}"/>
              </a:ext>
            </a:extLst>
          </p:cNvPr>
          <p:cNvSpPr/>
          <p:nvPr userDrawn="1"/>
        </p:nvSpPr>
        <p:spPr>
          <a:xfrm>
            <a:off x="6355708"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4" name="Google Shape;1149;p53">
            <a:extLst>
              <a:ext uri="{FF2B5EF4-FFF2-40B4-BE49-F238E27FC236}">
                <a16:creationId xmlns:a16="http://schemas.microsoft.com/office/drawing/2014/main" id="{2C16FE32-0722-CA1D-92A1-77B7780BDE81}"/>
              </a:ext>
            </a:extLst>
          </p:cNvPr>
          <p:cNvSpPr/>
          <p:nvPr userDrawn="1"/>
        </p:nvSpPr>
        <p:spPr>
          <a:xfrm>
            <a:off x="9201787" y="1965287"/>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149;p53">
            <a:extLst>
              <a:ext uri="{FF2B5EF4-FFF2-40B4-BE49-F238E27FC236}">
                <a16:creationId xmlns:a16="http://schemas.microsoft.com/office/drawing/2014/main" id="{A3D368EA-D182-9937-D248-E4051379E257}"/>
              </a:ext>
            </a:extLst>
          </p:cNvPr>
          <p:cNvSpPr/>
          <p:nvPr userDrawn="1"/>
        </p:nvSpPr>
        <p:spPr>
          <a:xfrm>
            <a:off x="9201786" y="4335505"/>
            <a:ext cx="2543865" cy="2085433"/>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ED7FDA4E-49F9-223C-DA55-A79802EE1883}"/>
              </a:ext>
            </a:extLst>
          </p:cNvPr>
          <p:cNvSpPr>
            <a:spLocks noGrp="1"/>
          </p:cNvSpPr>
          <p:nvPr>
            <p:ph type="title"/>
          </p:nvPr>
        </p:nvSpPr>
        <p:spPr/>
        <p:txBody>
          <a:bodyPr/>
          <a:lstStyle>
            <a:lvl1pPr>
              <a:defRPr>
                <a:solidFill>
                  <a:schemeClr val="tx1"/>
                </a:solidFill>
              </a:defRPr>
            </a:lvl1pPr>
          </a:lstStyle>
          <a:p>
            <a:r>
              <a:rPr lang="en-US" noProof="0"/>
              <a:t>Click to edit Master title style</a:t>
            </a:r>
          </a:p>
        </p:txBody>
      </p:sp>
      <p:sp>
        <p:nvSpPr>
          <p:cNvPr id="25" name="Text Placeholder 24">
            <a:extLst>
              <a:ext uri="{FF2B5EF4-FFF2-40B4-BE49-F238E27FC236}">
                <a16:creationId xmlns:a16="http://schemas.microsoft.com/office/drawing/2014/main" id="{2349526F-21BB-B06B-612E-8AAA322B41DD}"/>
              </a:ext>
            </a:extLst>
          </p:cNvPr>
          <p:cNvSpPr>
            <a:spLocks noGrp="1"/>
          </p:cNvSpPr>
          <p:nvPr>
            <p:ph type="body" sz="quarter" idx="14"/>
          </p:nvPr>
        </p:nvSpPr>
        <p:spPr>
          <a:xfrm>
            <a:off x="56581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23" name="Picture Placeholder 22">
            <a:extLst>
              <a:ext uri="{FF2B5EF4-FFF2-40B4-BE49-F238E27FC236}">
                <a16:creationId xmlns:a16="http://schemas.microsoft.com/office/drawing/2014/main" id="{99DE91A1-A01A-B800-F6EB-C013020202CF}"/>
              </a:ext>
            </a:extLst>
          </p:cNvPr>
          <p:cNvSpPr>
            <a:spLocks noGrp="1"/>
          </p:cNvSpPr>
          <p:nvPr>
            <p:ph type="pic" sz="quarter" idx="13"/>
          </p:nvPr>
        </p:nvSpPr>
        <p:spPr>
          <a:xfrm>
            <a:off x="57953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28" name="Text Placeholder 26">
            <a:extLst>
              <a:ext uri="{FF2B5EF4-FFF2-40B4-BE49-F238E27FC236}">
                <a16:creationId xmlns:a16="http://schemas.microsoft.com/office/drawing/2014/main" id="{733EF8C8-3849-9C80-1F6E-7038D1134789}"/>
              </a:ext>
            </a:extLst>
          </p:cNvPr>
          <p:cNvSpPr>
            <a:spLocks noGrp="1"/>
          </p:cNvSpPr>
          <p:nvPr>
            <p:ph type="body" sz="quarter" idx="15"/>
          </p:nvPr>
        </p:nvSpPr>
        <p:spPr>
          <a:xfrm>
            <a:off x="580220" y="3584901"/>
            <a:ext cx="2514600" cy="274320"/>
          </a:xfrm>
        </p:spPr>
        <p:txBody>
          <a:bodyPr/>
          <a:lstStyle>
            <a:lvl1pPr marL="0" indent="0" algn="ctr">
              <a:buNone/>
              <a:defRPr sz="1200"/>
            </a:lvl1pPr>
          </a:lstStyle>
          <a:p>
            <a:pPr lvl="0"/>
            <a:r>
              <a:rPr lang="en-US" noProof="0"/>
              <a:t>Click to edit Master text styles</a:t>
            </a:r>
          </a:p>
        </p:txBody>
      </p:sp>
      <p:sp>
        <p:nvSpPr>
          <p:cNvPr id="46" name="Text Placeholder 24">
            <a:extLst>
              <a:ext uri="{FF2B5EF4-FFF2-40B4-BE49-F238E27FC236}">
                <a16:creationId xmlns:a16="http://schemas.microsoft.com/office/drawing/2014/main" id="{F27A4420-EB9D-589B-DE9E-4CFCC6B25A6E}"/>
              </a:ext>
            </a:extLst>
          </p:cNvPr>
          <p:cNvSpPr>
            <a:spLocks noGrp="1"/>
          </p:cNvSpPr>
          <p:nvPr>
            <p:ph type="body" sz="quarter" idx="25"/>
          </p:nvPr>
        </p:nvSpPr>
        <p:spPr>
          <a:xfrm>
            <a:off x="56581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7" name="Picture Placeholder 22">
            <a:extLst>
              <a:ext uri="{FF2B5EF4-FFF2-40B4-BE49-F238E27FC236}">
                <a16:creationId xmlns:a16="http://schemas.microsoft.com/office/drawing/2014/main" id="{D76F8DA4-2C9A-48DE-DB4A-045A11601F4C}"/>
              </a:ext>
            </a:extLst>
          </p:cNvPr>
          <p:cNvSpPr>
            <a:spLocks noGrp="1"/>
          </p:cNvSpPr>
          <p:nvPr>
            <p:ph type="pic" sz="quarter" idx="36"/>
          </p:nvPr>
        </p:nvSpPr>
        <p:spPr>
          <a:xfrm>
            <a:off x="57953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47" name="Text Placeholder 26">
            <a:extLst>
              <a:ext uri="{FF2B5EF4-FFF2-40B4-BE49-F238E27FC236}">
                <a16:creationId xmlns:a16="http://schemas.microsoft.com/office/drawing/2014/main" id="{010C7458-97A7-97A1-88E7-1D3194A7EA4C}"/>
              </a:ext>
            </a:extLst>
          </p:cNvPr>
          <p:cNvSpPr>
            <a:spLocks noGrp="1"/>
          </p:cNvSpPr>
          <p:nvPr>
            <p:ph type="body" sz="quarter" idx="26"/>
          </p:nvPr>
        </p:nvSpPr>
        <p:spPr>
          <a:xfrm>
            <a:off x="580220" y="5947269"/>
            <a:ext cx="2514600" cy="274320"/>
          </a:xfrm>
        </p:spPr>
        <p:txBody>
          <a:bodyPr/>
          <a:lstStyle>
            <a:lvl1pPr marL="0" indent="0" algn="ctr">
              <a:buNone/>
              <a:defRPr sz="1200"/>
            </a:lvl1pPr>
          </a:lstStyle>
          <a:p>
            <a:pPr lvl="0"/>
            <a:r>
              <a:rPr lang="en-US" noProof="0"/>
              <a:t>Click to edit Master text styles</a:t>
            </a:r>
          </a:p>
        </p:txBody>
      </p:sp>
      <p:sp>
        <p:nvSpPr>
          <p:cNvPr id="29" name="Text Placeholder 24">
            <a:extLst>
              <a:ext uri="{FF2B5EF4-FFF2-40B4-BE49-F238E27FC236}">
                <a16:creationId xmlns:a16="http://schemas.microsoft.com/office/drawing/2014/main" id="{32F8A8CA-E278-E129-A09C-8C4B7CCA2DE2}"/>
              </a:ext>
            </a:extLst>
          </p:cNvPr>
          <p:cNvSpPr>
            <a:spLocks noGrp="1"/>
          </p:cNvSpPr>
          <p:nvPr>
            <p:ph type="body" sz="quarter" idx="16"/>
          </p:nvPr>
        </p:nvSpPr>
        <p:spPr>
          <a:xfrm>
            <a:off x="3419856"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0" name="Picture Placeholder 22">
            <a:extLst>
              <a:ext uri="{FF2B5EF4-FFF2-40B4-BE49-F238E27FC236}">
                <a16:creationId xmlns:a16="http://schemas.microsoft.com/office/drawing/2014/main" id="{3CFBF841-C094-5FA8-63F2-F5DA37C0359A}"/>
              </a:ext>
            </a:extLst>
          </p:cNvPr>
          <p:cNvSpPr>
            <a:spLocks noGrp="1"/>
          </p:cNvSpPr>
          <p:nvPr>
            <p:ph type="pic" sz="quarter" idx="17"/>
          </p:nvPr>
        </p:nvSpPr>
        <p:spPr>
          <a:xfrm>
            <a:off x="3433572"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1" name="Text Placeholder 26">
            <a:extLst>
              <a:ext uri="{FF2B5EF4-FFF2-40B4-BE49-F238E27FC236}">
                <a16:creationId xmlns:a16="http://schemas.microsoft.com/office/drawing/2014/main" id="{C76BA571-FE5C-F5F7-9056-20BD57DA6789}"/>
              </a:ext>
            </a:extLst>
          </p:cNvPr>
          <p:cNvSpPr>
            <a:spLocks noGrp="1"/>
          </p:cNvSpPr>
          <p:nvPr>
            <p:ph type="body" sz="quarter" idx="18"/>
          </p:nvPr>
        </p:nvSpPr>
        <p:spPr>
          <a:xfrm>
            <a:off x="3419856" y="3584901"/>
            <a:ext cx="2514600" cy="274320"/>
          </a:xfrm>
        </p:spPr>
        <p:txBody>
          <a:bodyPr/>
          <a:lstStyle>
            <a:lvl1pPr marL="0" indent="0" algn="ctr">
              <a:buNone/>
              <a:defRPr sz="1200"/>
            </a:lvl1pPr>
          </a:lstStyle>
          <a:p>
            <a:pPr lvl="0"/>
            <a:r>
              <a:rPr lang="en-US" noProof="0"/>
              <a:t>Click to edit Master text styles</a:t>
            </a:r>
          </a:p>
        </p:txBody>
      </p:sp>
      <p:sp>
        <p:nvSpPr>
          <p:cNvPr id="48" name="Text Placeholder 24">
            <a:extLst>
              <a:ext uri="{FF2B5EF4-FFF2-40B4-BE49-F238E27FC236}">
                <a16:creationId xmlns:a16="http://schemas.microsoft.com/office/drawing/2014/main" id="{27F73601-DBA6-A721-D6BF-321A387810A8}"/>
              </a:ext>
            </a:extLst>
          </p:cNvPr>
          <p:cNvSpPr>
            <a:spLocks noGrp="1"/>
          </p:cNvSpPr>
          <p:nvPr>
            <p:ph type="body" sz="quarter" idx="27"/>
          </p:nvPr>
        </p:nvSpPr>
        <p:spPr>
          <a:xfrm>
            <a:off x="3419856"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49" name="Picture Placeholder 22">
            <a:extLst>
              <a:ext uri="{FF2B5EF4-FFF2-40B4-BE49-F238E27FC236}">
                <a16:creationId xmlns:a16="http://schemas.microsoft.com/office/drawing/2014/main" id="{060504F7-2F69-FC38-B09C-5DCA35CD85A9}"/>
              </a:ext>
            </a:extLst>
          </p:cNvPr>
          <p:cNvSpPr>
            <a:spLocks noGrp="1"/>
          </p:cNvSpPr>
          <p:nvPr>
            <p:ph type="pic" sz="quarter" idx="28"/>
          </p:nvPr>
        </p:nvSpPr>
        <p:spPr>
          <a:xfrm>
            <a:off x="3433572"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0" name="Text Placeholder 26">
            <a:extLst>
              <a:ext uri="{FF2B5EF4-FFF2-40B4-BE49-F238E27FC236}">
                <a16:creationId xmlns:a16="http://schemas.microsoft.com/office/drawing/2014/main" id="{3843A45B-37B6-D773-B219-9EBAD5F19532}"/>
              </a:ext>
            </a:extLst>
          </p:cNvPr>
          <p:cNvSpPr>
            <a:spLocks noGrp="1"/>
          </p:cNvSpPr>
          <p:nvPr>
            <p:ph type="body" sz="quarter" idx="29"/>
          </p:nvPr>
        </p:nvSpPr>
        <p:spPr>
          <a:xfrm>
            <a:off x="3419856" y="5947269"/>
            <a:ext cx="2514600" cy="274320"/>
          </a:xfrm>
        </p:spPr>
        <p:txBody>
          <a:bodyPr/>
          <a:lstStyle>
            <a:lvl1pPr marL="0" indent="0" algn="ctr">
              <a:buNone/>
              <a:defRPr sz="1200"/>
            </a:lvl1pPr>
          </a:lstStyle>
          <a:p>
            <a:pPr lvl="0"/>
            <a:r>
              <a:rPr lang="en-US" noProof="0"/>
              <a:t>Click to edit Master text styles</a:t>
            </a:r>
          </a:p>
        </p:txBody>
      </p:sp>
      <p:sp>
        <p:nvSpPr>
          <p:cNvPr id="32" name="Text Placeholder 24">
            <a:extLst>
              <a:ext uri="{FF2B5EF4-FFF2-40B4-BE49-F238E27FC236}">
                <a16:creationId xmlns:a16="http://schemas.microsoft.com/office/drawing/2014/main" id="{D7F9FC21-D881-DB86-4C69-C07821DCF3A7}"/>
              </a:ext>
            </a:extLst>
          </p:cNvPr>
          <p:cNvSpPr>
            <a:spLocks noGrp="1"/>
          </p:cNvSpPr>
          <p:nvPr>
            <p:ph type="body" sz="quarter" idx="19"/>
          </p:nvPr>
        </p:nvSpPr>
        <p:spPr>
          <a:xfrm>
            <a:off x="6263640"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3" name="Picture Placeholder 22">
            <a:extLst>
              <a:ext uri="{FF2B5EF4-FFF2-40B4-BE49-F238E27FC236}">
                <a16:creationId xmlns:a16="http://schemas.microsoft.com/office/drawing/2014/main" id="{FE2E99DA-5661-F860-9E54-9C42590265FD}"/>
              </a:ext>
            </a:extLst>
          </p:cNvPr>
          <p:cNvSpPr>
            <a:spLocks noGrp="1"/>
          </p:cNvSpPr>
          <p:nvPr>
            <p:ph type="pic" sz="quarter" idx="20"/>
          </p:nvPr>
        </p:nvSpPr>
        <p:spPr>
          <a:xfrm>
            <a:off x="6277356"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4" name="Text Placeholder 26">
            <a:extLst>
              <a:ext uri="{FF2B5EF4-FFF2-40B4-BE49-F238E27FC236}">
                <a16:creationId xmlns:a16="http://schemas.microsoft.com/office/drawing/2014/main" id="{99F1332D-1A76-8252-3A4A-73B5BE80BDA8}"/>
              </a:ext>
            </a:extLst>
          </p:cNvPr>
          <p:cNvSpPr>
            <a:spLocks noGrp="1"/>
          </p:cNvSpPr>
          <p:nvPr>
            <p:ph type="body" sz="quarter" idx="21"/>
          </p:nvPr>
        </p:nvSpPr>
        <p:spPr>
          <a:xfrm>
            <a:off x="6263640" y="3584901"/>
            <a:ext cx="2514600" cy="274320"/>
          </a:xfrm>
        </p:spPr>
        <p:txBody>
          <a:bodyPr/>
          <a:lstStyle>
            <a:lvl1pPr marL="0" indent="0" algn="ctr">
              <a:buNone/>
              <a:defRPr sz="1200"/>
            </a:lvl1pPr>
          </a:lstStyle>
          <a:p>
            <a:pPr lvl="0"/>
            <a:r>
              <a:rPr lang="en-US" noProof="0"/>
              <a:t>Click to edit Master text styles</a:t>
            </a:r>
          </a:p>
        </p:txBody>
      </p:sp>
      <p:sp>
        <p:nvSpPr>
          <p:cNvPr id="51" name="Text Placeholder 24">
            <a:extLst>
              <a:ext uri="{FF2B5EF4-FFF2-40B4-BE49-F238E27FC236}">
                <a16:creationId xmlns:a16="http://schemas.microsoft.com/office/drawing/2014/main" id="{E5E9A104-54F0-5100-0B27-DBD2DF206786}"/>
              </a:ext>
            </a:extLst>
          </p:cNvPr>
          <p:cNvSpPr>
            <a:spLocks noGrp="1"/>
          </p:cNvSpPr>
          <p:nvPr>
            <p:ph type="body" sz="quarter" idx="30"/>
          </p:nvPr>
        </p:nvSpPr>
        <p:spPr>
          <a:xfrm>
            <a:off x="6263640"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2" name="Picture Placeholder 22">
            <a:extLst>
              <a:ext uri="{FF2B5EF4-FFF2-40B4-BE49-F238E27FC236}">
                <a16:creationId xmlns:a16="http://schemas.microsoft.com/office/drawing/2014/main" id="{23469072-7775-90E2-6C92-C6D03C1DACB0}"/>
              </a:ext>
            </a:extLst>
          </p:cNvPr>
          <p:cNvSpPr>
            <a:spLocks noGrp="1"/>
          </p:cNvSpPr>
          <p:nvPr>
            <p:ph type="pic" sz="quarter" idx="31"/>
          </p:nvPr>
        </p:nvSpPr>
        <p:spPr>
          <a:xfrm>
            <a:off x="6277356"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3" name="Text Placeholder 26">
            <a:extLst>
              <a:ext uri="{FF2B5EF4-FFF2-40B4-BE49-F238E27FC236}">
                <a16:creationId xmlns:a16="http://schemas.microsoft.com/office/drawing/2014/main" id="{BF06B9AA-555D-874C-1198-B3ED9EBC7140}"/>
              </a:ext>
            </a:extLst>
          </p:cNvPr>
          <p:cNvSpPr>
            <a:spLocks noGrp="1"/>
          </p:cNvSpPr>
          <p:nvPr>
            <p:ph type="body" sz="quarter" idx="32"/>
          </p:nvPr>
        </p:nvSpPr>
        <p:spPr>
          <a:xfrm>
            <a:off x="6263640" y="5947269"/>
            <a:ext cx="2514600" cy="274320"/>
          </a:xfrm>
        </p:spPr>
        <p:txBody>
          <a:bodyPr/>
          <a:lstStyle>
            <a:lvl1pPr marL="0" indent="0" algn="ctr">
              <a:buNone/>
              <a:defRPr sz="1200"/>
            </a:lvl1pPr>
          </a:lstStyle>
          <a:p>
            <a:pPr lvl="0"/>
            <a:r>
              <a:rPr lang="en-US" noProof="0"/>
              <a:t>Click to edit Master text styles</a:t>
            </a:r>
          </a:p>
        </p:txBody>
      </p:sp>
      <p:sp>
        <p:nvSpPr>
          <p:cNvPr id="35" name="Text Placeholder 24">
            <a:extLst>
              <a:ext uri="{FF2B5EF4-FFF2-40B4-BE49-F238E27FC236}">
                <a16:creationId xmlns:a16="http://schemas.microsoft.com/office/drawing/2014/main" id="{47253530-631C-01D6-E4D5-53EA91819AC5}"/>
              </a:ext>
            </a:extLst>
          </p:cNvPr>
          <p:cNvSpPr>
            <a:spLocks noGrp="1"/>
          </p:cNvSpPr>
          <p:nvPr>
            <p:ph type="body" sz="quarter" idx="22"/>
          </p:nvPr>
        </p:nvSpPr>
        <p:spPr>
          <a:xfrm>
            <a:off x="9107424" y="186537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36" name="Picture Placeholder 22">
            <a:extLst>
              <a:ext uri="{FF2B5EF4-FFF2-40B4-BE49-F238E27FC236}">
                <a16:creationId xmlns:a16="http://schemas.microsoft.com/office/drawing/2014/main" id="{2087F48D-BCD6-2370-DFEB-3DC855770580}"/>
              </a:ext>
            </a:extLst>
          </p:cNvPr>
          <p:cNvSpPr>
            <a:spLocks noGrp="1"/>
          </p:cNvSpPr>
          <p:nvPr>
            <p:ph type="pic" sz="quarter" idx="23"/>
          </p:nvPr>
        </p:nvSpPr>
        <p:spPr>
          <a:xfrm>
            <a:off x="9121140" y="1874520"/>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37" name="Text Placeholder 26">
            <a:extLst>
              <a:ext uri="{FF2B5EF4-FFF2-40B4-BE49-F238E27FC236}">
                <a16:creationId xmlns:a16="http://schemas.microsoft.com/office/drawing/2014/main" id="{2730E53E-4C0B-1C22-8754-2D69B55DF375}"/>
              </a:ext>
            </a:extLst>
          </p:cNvPr>
          <p:cNvSpPr>
            <a:spLocks noGrp="1"/>
          </p:cNvSpPr>
          <p:nvPr>
            <p:ph type="body" sz="quarter" idx="24"/>
          </p:nvPr>
        </p:nvSpPr>
        <p:spPr>
          <a:xfrm>
            <a:off x="9107424" y="3584901"/>
            <a:ext cx="2514600" cy="274320"/>
          </a:xfrm>
        </p:spPr>
        <p:txBody>
          <a:bodyPr/>
          <a:lstStyle>
            <a:lvl1pPr marL="0" indent="0" algn="ctr">
              <a:buNone/>
              <a:defRPr sz="1200"/>
            </a:lvl1pPr>
          </a:lstStyle>
          <a:p>
            <a:pPr lvl="0"/>
            <a:r>
              <a:rPr lang="en-US" noProof="0"/>
              <a:t>Click to edit Master text styles</a:t>
            </a:r>
          </a:p>
        </p:txBody>
      </p:sp>
      <p:sp>
        <p:nvSpPr>
          <p:cNvPr id="54" name="Text Placeholder 24">
            <a:extLst>
              <a:ext uri="{FF2B5EF4-FFF2-40B4-BE49-F238E27FC236}">
                <a16:creationId xmlns:a16="http://schemas.microsoft.com/office/drawing/2014/main" id="{9690986C-4F11-A46D-923C-CCC08AB6CB76}"/>
              </a:ext>
            </a:extLst>
          </p:cNvPr>
          <p:cNvSpPr>
            <a:spLocks noGrp="1"/>
          </p:cNvSpPr>
          <p:nvPr>
            <p:ph type="body" sz="quarter" idx="33"/>
          </p:nvPr>
        </p:nvSpPr>
        <p:spPr>
          <a:xfrm>
            <a:off x="9107424" y="4242816"/>
            <a:ext cx="2514600" cy="2084832"/>
          </a:xfrm>
          <a:solidFill>
            <a:schemeClr val="accent5"/>
          </a:solidFill>
          <a:ln w="25400">
            <a:solidFill>
              <a:schemeClr val="dk1"/>
            </a:solidFill>
          </a:ln>
        </p:spPr>
        <p:txBody>
          <a:bodyPr tIns="1490472"/>
          <a:lstStyle>
            <a:lvl1pPr marL="0" indent="0" algn="ctr">
              <a:buFont typeface="Arial" panose="020B0604020202020204" pitchFamily="34" charset="0"/>
              <a:buNone/>
              <a:defRPr sz="1600">
                <a:latin typeface="+mj-lt"/>
              </a:defRPr>
            </a:lvl1pPr>
          </a:lstStyle>
          <a:p>
            <a:pPr lvl="0"/>
            <a:r>
              <a:rPr lang="en-US" noProof="0"/>
              <a:t>Click to edit Master text styles</a:t>
            </a:r>
          </a:p>
        </p:txBody>
      </p:sp>
      <p:sp>
        <p:nvSpPr>
          <p:cNvPr id="55" name="Picture Placeholder 22">
            <a:extLst>
              <a:ext uri="{FF2B5EF4-FFF2-40B4-BE49-F238E27FC236}">
                <a16:creationId xmlns:a16="http://schemas.microsoft.com/office/drawing/2014/main" id="{A4293B55-9185-9732-2F46-4B62C7F1F21E}"/>
              </a:ext>
            </a:extLst>
          </p:cNvPr>
          <p:cNvSpPr>
            <a:spLocks noGrp="1"/>
          </p:cNvSpPr>
          <p:nvPr>
            <p:ph type="pic" sz="quarter" idx="34"/>
          </p:nvPr>
        </p:nvSpPr>
        <p:spPr>
          <a:xfrm>
            <a:off x="9121140" y="4242816"/>
            <a:ext cx="2487168" cy="1280160"/>
          </a:xfrm>
          <a:ln w="25400">
            <a:solidFill>
              <a:schemeClr val="tx1"/>
            </a:solidFill>
          </a:ln>
        </p:spPr>
        <p:txBody>
          <a:bodyPr anchor="ctr"/>
          <a:lstStyle>
            <a:lvl1pPr marL="0" indent="0" algn="ctr">
              <a:buNone/>
              <a:defRPr sz="1600"/>
            </a:lvl1pPr>
          </a:lstStyle>
          <a:p>
            <a:r>
              <a:rPr lang="en-US" noProof="0"/>
              <a:t>Click icon to add picture</a:t>
            </a:r>
          </a:p>
        </p:txBody>
      </p:sp>
      <p:sp>
        <p:nvSpPr>
          <p:cNvPr id="56" name="Text Placeholder 26">
            <a:extLst>
              <a:ext uri="{FF2B5EF4-FFF2-40B4-BE49-F238E27FC236}">
                <a16:creationId xmlns:a16="http://schemas.microsoft.com/office/drawing/2014/main" id="{B8529D99-B7B2-6411-E928-9FA204E3842A}"/>
              </a:ext>
            </a:extLst>
          </p:cNvPr>
          <p:cNvSpPr>
            <a:spLocks noGrp="1"/>
          </p:cNvSpPr>
          <p:nvPr>
            <p:ph type="body" sz="quarter" idx="35"/>
          </p:nvPr>
        </p:nvSpPr>
        <p:spPr>
          <a:xfrm>
            <a:off x="9107424" y="5947269"/>
            <a:ext cx="2514600" cy="274320"/>
          </a:xfrm>
        </p:spPr>
        <p:txBody>
          <a:bodyPr/>
          <a:lstStyle>
            <a:lvl1pPr marL="0" indent="0" algn="ctr">
              <a:buNone/>
              <a:defRPr sz="1200"/>
            </a:lvl1pPr>
          </a:lstStyle>
          <a:p>
            <a:pPr lvl="0"/>
            <a:r>
              <a:rPr lang="en-US" noProof="0"/>
              <a:t>Click to edit Master text styles</a:t>
            </a:r>
          </a:p>
        </p:txBody>
      </p:sp>
    </p:spTree>
    <p:extLst>
      <p:ext uri="{BB962C8B-B14F-4D97-AF65-F5344CB8AC3E}">
        <p14:creationId xmlns:p14="http://schemas.microsoft.com/office/powerpoint/2010/main" val="2220617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Lis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9EB71-EE42-930D-4E54-FA0F44BD2D36}"/>
              </a:ext>
            </a:extLst>
          </p:cNvPr>
          <p:cNvSpPr>
            <a:spLocks noGrp="1"/>
          </p:cNvSpPr>
          <p:nvPr>
            <p:ph type="title"/>
          </p:nvPr>
        </p:nvSpPr>
        <p:spPr>
          <a:xfrm>
            <a:off x="731520" y="1947672"/>
            <a:ext cx="3209544" cy="2862072"/>
          </a:xfrm>
        </p:spPr>
        <p:txBody>
          <a:bodyPr anchor="ctr"/>
          <a:lstStyle>
            <a:lvl1pPr algn="l">
              <a:defRPr/>
            </a:lvl1pPr>
          </a:lstStyle>
          <a:p>
            <a:r>
              <a:rPr lang="en-US" noProof="0"/>
              <a:t>Click to edit Master title style</a:t>
            </a:r>
          </a:p>
        </p:txBody>
      </p:sp>
      <p:sp>
        <p:nvSpPr>
          <p:cNvPr id="7" name="Google Shape;1247;p56">
            <a:extLst>
              <a:ext uri="{FF2B5EF4-FFF2-40B4-BE49-F238E27FC236}">
                <a16:creationId xmlns:a16="http://schemas.microsoft.com/office/drawing/2014/main" id="{1A52F175-2E39-E9BE-B4DF-67098DB248AA}"/>
              </a:ext>
            </a:extLst>
          </p:cNvPr>
          <p:cNvSpPr/>
          <p:nvPr userDrawn="1"/>
        </p:nvSpPr>
        <p:spPr>
          <a:xfrm>
            <a:off x="5607119" y="34704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accent2"/>
              </a:solidFill>
              <a:latin typeface="+mj-lt"/>
              <a:ea typeface="Karla"/>
              <a:cs typeface="Karla"/>
              <a:sym typeface="Karla"/>
            </a:endParaRPr>
          </a:p>
        </p:txBody>
      </p:sp>
      <p:sp>
        <p:nvSpPr>
          <p:cNvPr id="9" name="Google Shape;1264;p56">
            <a:extLst>
              <a:ext uri="{FF2B5EF4-FFF2-40B4-BE49-F238E27FC236}">
                <a16:creationId xmlns:a16="http://schemas.microsoft.com/office/drawing/2014/main" id="{CE3B3000-733D-1995-D39A-E659E5A429CC}"/>
              </a:ext>
            </a:extLst>
          </p:cNvPr>
          <p:cNvSpPr/>
          <p:nvPr userDrawn="1"/>
        </p:nvSpPr>
        <p:spPr>
          <a:xfrm>
            <a:off x="5607119" y="16236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1" name="Google Shape;1278;p56">
            <a:extLst>
              <a:ext uri="{FF2B5EF4-FFF2-40B4-BE49-F238E27FC236}">
                <a16:creationId xmlns:a16="http://schemas.microsoft.com/office/drawing/2014/main" id="{F1BC0AB2-17DA-D97E-3052-DA48D80F7428}"/>
              </a:ext>
            </a:extLst>
          </p:cNvPr>
          <p:cNvSpPr/>
          <p:nvPr userDrawn="1"/>
        </p:nvSpPr>
        <p:spPr>
          <a:xfrm>
            <a:off x="5607119" y="292595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3" name="Google Shape;1278;p56">
            <a:extLst>
              <a:ext uri="{FF2B5EF4-FFF2-40B4-BE49-F238E27FC236}">
                <a16:creationId xmlns:a16="http://schemas.microsoft.com/office/drawing/2014/main" id="{C860490F-E3DB-3E9F-0AC6-F04949DC59C3}"/>
              </a:ext>
            </a:extLst>
          </p:cNvPr>
          <p:cNvSpPr/>
          <p:nvPr userDrawn="1"/>
        </p:nvSpPr>
        <p:spPr>
          <a:xfrm>
            <a:off x="5607120" y="4223036"/>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5" name="Google Shape;1278;p56">
            <a:extLst>
              <a:ext uri="{FF2B5EF4-FFF2-40B4-BE49-F238E27FC236}">
                <a16:creationId xmlns:a16="http://schemas.microsoft.com/office/drawing/2014/main" id="{522E5778-EA03-EFC4-08AA-ECB1C07ED56E}"/>
              </a:ext>
            </a:extLst>
          </p:cNvPr>
          <p:cNvSpPr/>
          <p:nvPr userDrawn="1"/>
        </p:nvSpPr>
        <p:spPr>
          <a:xfrm>
            <a:off x="5607120" y="5519473"/>
            <a:ext cx="6281928" cy="1039748"/>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17" name="Google Shape;1268;p56">
            <a:extLst>
              <a:ext uri="{FF2B5EF4-FFF2-40B4-BE49-F238E27FC236}">
                <a16:creationId xmlns:a16="http://schemas.microsoft.com/office/drawing/2014/main" id="{EEA0BE49-92E1-A1A3-40E0-DDAA5511F637}"/>
              </a:ext>
            </a:extLst>
          </p:cNvPr>
          <p:cNvSpPr/>
          <p:nvPr userDrawn="1"/>
        </p:nvSpPr>
        <p:spPr>
          <a:xfrm>
            <a:off x="4348745" y="1637743"/>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9" name="Google Shape;1282;p56">
            <a:extLst>
              <a:ext uri="{FF2B5EF4-FFF2-40B4-BE49-F238E27FC236}">
                <a16:creationId xmlns:a16="http://schemas.microsoft.com/office/drawing/2014/main" id="{DF15F1EC-1D2B-FF49-7785-26BC7083A07C}"/>
              </a:ext>
            </a:extLst>
          </p:cNvPr>
          <p:cNvSpPr/>
          <p:nvPr userDrawn="1"/>
        </p:nvSpPr>
        <p:spPr>
          <a:xfrm>
            <a:off x="4348745" y="2927249"/>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1" name="Google Shape;1282;p56">
            <a:extLst>
              <a:ext uri="{FF2B5EF4-FFF2-40B4-BE49-F238E27FC236}">
                <a16:creationId xmlns:a16="http://schemas.microsoft.com/office/drawing/2014/main" id="{BE3FDD69-3D60-CF6B-97A3-7B2C1AE3100A}"/>
              </a:ext>
            </a:extLst>
          </p:cNvPr>
          <p:cNvSpPr/>
          <p:nvPr userDrawn="1"/>
        </p:nvSpPr>
        <p:spPr>
          <a:xfrm>
            <a:off x="4348745" y="427700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Google Shape;1282;p56">
            <a:extLst>
              <a:ext uri="{FF2B5EF4-FFF2-40B4-BE49-F238E27FC236}">
                <a16:creationId xmlns:a16="http://schemas.microsoft.com/office/drawing/2014/main" id="{E3BB1E5B-DA10-B332-D4B8-D551C3053C53}"/>
              </a:ext>
            </a:extLst>
          </p:cNvPr>
          <p:cNvSpPr/>
          <p:nvPr userDrawn="1"/>
        </p:nvSpPr>
        <p:spPr>
          <a:xfrm>
            <a:off x="4348745" y="5568541"/>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5" name="Google Shape;1251;p56">
            <a:extLst>
              <a:ext uri="{FF2B5EF4-FFF2-40B4-BE49-F238E27FC236}">
                <a16:creationId xmlns:a16="http://schemas.microsoft.com/office/drawing/2014/main" id="{8D887B7F-9EBA-E7B8-64CE-5EAB1DF08E19}"/>
              </a:ext>
            </a:extLst>
          </p:cNvPr>
          <p:cNvSpPr/>
          <p:nvPr userDrawn="1"/>
        </p:nvSpPr>
        <p:spPr>
          <a:xfrm>
            <a:off x="4348745" y="361116"/>
            <a:ext cx="969865" cy="969865"/>
          </a:xfrm>
          <a:prstGeom prst="ellipse">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7" name="Google Shape;1248;p56">
            <a:extLst>
              <a:ext uri="{FF2B5EF4-FFF2-40B4-BE49-F238E27FC236}">
                <a16:creationId xmlns:a16="http://schemas.microsoft.com/office/drawing/2014/main" id="{5AC86C31-7E67-B4EC-1AE0-291ED77F2214}"/>
              </a:ext>
            </a:extLst>
          </p:cNvPr>
          <p:cNvSpPr/>
          <p:nvPr userDrawn="1"/>
        </p:nvSpPr>
        <p:spPr>
          <a:xfrm>
            <a:off x="5512393" y="24143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29" name="Google Shape;1265;p56">
            <a:extLst>
              <a:ext uri="{FF2B5EF4-FFF2-40B4-BE49-F238E27FC236}">
                <a16:creationId xmlns:a16="http://schemas.microsoft.com/office/drawing/2014/main" id="{A7BF8E2B-5184-B584-D484-7D82C9DA6C41}"/>
              </a:ext>
            </a:extLst>
          </p:cNvPr>
          <p:cNvSpPr/>
          <p:nvPr userDrawn="1"/>
        </p:nvSpPr>
        <p:spPr>
          <a:xfrm>
            <a:off x="5512393" y="15180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1" name="Google Shape;1279;p56">
            <a:extLst>
              <a:ext uri="{FF2B5EF4-FFF2-40B4-BE49-F238E27FC236}">
                <a16:creationId xmlns:a16="http://schemas.microsoft.com/office/drawing/2014/main" id="{9E808B73-94D7-57E7-3837-3DA718162E5B}"/>
              </a:ext>
            </a:extLst>
          </p:cNvPr>
          <p:cNvSpPr/>
          <p:nvPr userDrawn="1"/>
        </p:nvSpPr>
        <p:spPr>
          <a:xfrm>
            <a:off x="5512393" y="2807563"/>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3" name="Google Shape;1279;p56">
            <a:extLst>
              <a:ext uri="{FF2B5EF4-FFF2-40B4-BE49-F238E27FC236}">
                <a16:creationId xmlns:a16="http://schemas.microsoft.com/office/drawing/2014/main" id="{F340E0DF-98FD-EA55-7B4B-8E58FC5CFCDA}"/>
              </a:ext>
            </a:extLst>
          </p:cNvPr>
          <p:cNvSpPr/>
          <p:nvPr userDrawn="1"/>
        </p:nvSpPr>
        <p:spPr>
          <a:xfrm>
            <a:off x="5512394" y="4117420"/>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5" name="Google Shape;1279;p56">
            <a:extLst>
              <a:ext uri="{FF2B5EF4-FFF2-40B4-BE49-F238E27FC236}">
                <a16:creationId xmlns:a16="http://schemas.microsoft.com/office/drawing/2014/main" id="{1F52D7F5-AD34-C5B1-EEA2-F711AD3A8C3F}"/>
              </a:ext>
            </a:extLst>
          </p:cNvPr>
          <p:cNvSpPr/>
          <p:nvPr userDrawn="1"/>
        </p:nvSpPr>
        <p:spPr>
          <a:xfrm>
            <a:off x="5512394" y="5413857"/>
            <a:ext cx="6281928" cy="1039748"/>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mj-lt"/>
              <a:ea typeface="Karla"/>
              <a:cs typeface="Karla"/>
              <a:sym typeface="Karla"/>
            </a:endParaRPr>
          </a:p>
        </p:txBody>
      </p:sp>
      <p:sp>
        <p:nvSpPr>
          <p:cNvPr id="37" name="Google Shape;1251;p56">
            <a:extLst>
              <a:ext uri="{FF2B5EF4-FFF2-40B4-BE49-F238E27FC236}">
                <a16:creationId xmlns:a16="http://schemas.microsoft.com/office/drawing/2014/main" id="{A4889AFC-C17E-6AF6-25D9-F977ACD04A9D}"/>
              </a:ext>
            </a:extLst>
          </p:cNvPr>
          <p:cNvSpPr/>
          <p:nvPr userDrawn="1"/>
        </p:nvSpPr>
        <p:spPr>
          <a:xfrm>
            <a:off x="4290632" y="303003"/>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39" name="Google Shape;1268;p56">
            <a:extLst>
              <a:ext uri="{FF2B5EF4-FFF2-40B4-BE49-F238E27FC236}">
                <a16:creationId xmlns:a16="http://schemas.microsoft.com/office/drawing/2014/main" id="{5E0F6889-9671-EA56-B88B-DBA6C149062C}"/>
              </a:ext>
            </a:extLst>
          </p:cNvPr>
          <p:cNvSpPr/>
          <p:nvPr userDrawn="1"/>
        </p:nvSpPr>
        <p:spPr>
          <a:xfrm>
            <a:off x="4290632" y="1579630"/>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1" name="Google Shape;1282;p56">
            <a:extLst>
              <a:ext uri="{FF2B5EF4-FFF2-40B4-BE49-F238E27FC236}">
                <a16:creationId xmlns:a16="http://schemas.microsoft.com/office/drawing/2014/main" id="{44CB8F8B-1D14-EA9D-117E-79BB0DB776E9}"/>
              </a:ext>
            </a:extLst>
          </p:cNvPr>
          <p:cNvSpPr/>
          <p:nvPr userDrawn="1"/>
        </p:nvSpPr>
        <p:spPr>
          <a:xfrm>
            <a:off x="4290632" y="2869136"/>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3" name="Google Shape;1282;p56">
            <a:extLst>
              <a:ext uri="{FF2B5EF4-FFF2-40B4-BE49-F238E27FC236}">
                <a16:creationId xmlns:a16="http://schemas.microsoft.com/office/drawing/2014/main" id="{9D8D9DEA-F6DA-EFDC-5DDF-946728969392}"/>
              </a:ext>
            </a:extLst>
          </p:cNvPr>
          <p:cNvSpPr/>
          <p:nvPr userDrawn="1"/>
        </p:nvSpPr>
        <p:spPr>
          <a:xfrm>
            <a:off x="4290632" y="4217824"/>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5" name="Google Shape;1282;p56">
            <a:extLst>
              <a:ext uri="{FF2B5EF4-FFF2-40B4-BE49-F238E27FC236}">
                <a16:creationId xmlns:a16="http://schemas.microsoft.com/office/drawing/2014/main" id="{5B83F600-A2A8-FC3E-235C-F63589027CEC}"/>
              </a:ext>
            </a:extLst>
          </p:cNvPr>
          <p:cNvSpPr/>
          <p:nvPr userDrawn="1"/>
        </p:nvSpPr>
        <p:spPr>
          <a:xfrm>
            <a:off x="4290632" y="5510428"/>
            <a:ext cx="969865" cy="969865"/>
          </a:xfrm>
          <a:prstGeom prst="ellipse">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47" name="Picture Placeholder 46">
            <a:extLst>
              <a:ext uri="{FF2B5EF4-FFF2-40B4-BE49-F238E27FC236}">
                <a16:creationId xmlns:a16="http://schemas.microsoft.com/office/drawing/2014/main" id="{3B37AA0A-CC3F-643E-4CA3-94EE9D0B955A}"/>
              </a:ext>
            </a:extLst>
          </p:cNvPr>
          <p:cNvSpPr>
            <a:spLocks noGrp="1"/>
          </p:cNvSpPr>
          <p:nvPr>
            <p:ph type="pic" sz="quarter" idx="10"/>
          </p:nvPr>
        </p:nvSpPr>
        <p:spPr>
          <a:xfrm>
            <a:off x="4455524" y="467895"/>
            <a:ext cx="640080" cy="640080"/>
          </a:xfrm>
        </p:spPr>
        <p:txBody>
          <a:bodyPr anchor="ctr"/>
          <a:lstStyle>
            <a:lvl1pPr marL="0" indent="0" algn="ctr">
              <a:buNone/>
              <a:defRPr sz="900"/>
            </a:lvl1pPr>
          </a:lstStyle>
          <a:p>
            <a:r>
              <a:rPr lang="en-US" noProof="0"/>
              <a:t>Click icon to add picture</a:t>
            </a:r>
          </a:p>
        </p:txBody>
      </p:sp>
      <p:sp>
        <p:nvSpPr>
          <p:cNvPr id="53" name="Text Placeholder 52">
            <a:extLst>
              <a:ext uri="{FF2B5EF4-FFF2-40B4-BE49-F238E27FC236}">
                <a16:creationId xmlns:a16="http://schemas.microsoft.com/office/drawing/2014/main" id="{04148F56-845C-40C8-5EFE-44B32FB55764}"/>
              </a:ext>
            </a:extLst>
          </p:cNvPr>
          <p:cNvSpPr>
            <a:spLocks noGrp="1"/>
          </p:cNvSpPr>
          <p:nvPr>
            <p:ph type="body" sz="quarter" idx="15"/>
          </p:nvPr>
        </p:nvSpPr>
        <p:spPr>
          <a:xfrm>
            <a:off x="5769864" y="457200"/>
            <a:ext cx="3840480" cy="338328"/>
          </a:xfrm>
        </p:spPr>
        <p:txBody>
          <a:bodyPr/>
          <a:lstStyle>
            <a:lvl1pPr marL="0" indent="0">
              <a:buNone/>
              <a:defRPr sz="2000">
                <a:latin typeface="+mj-lt"/>
              </a:defRPr>
            </a:lvl1pPr>
          </a:lstStyle>
          <a:p>
            <a:pPr lvl="0"/>
            <a:r>
              <a:rPr lang="en-US" noProof="0"/>
              <a:t>Click to edit Master text styles</a:t>
            </a:r>
          </a:p>
        </p:txBody>
      </p:sp>
      <p:sp>
        <p:nvSpPr>
          <p:cNvPr id="58" name="Text Placeholder 52">
            <a:extLst>
              <a:ext uri="{FF2B5EF4-FFF2-40B4-BE49-F238E27FC236}">
                <a16:creationId xmlns:a16="http://schemas.microsoft.com/office/drawing/2014/main" id="{6FAEB77B-C9AE-5EC8-3043-2C6C91015EF2}"/>
              </a:ext>
            </a:extLst>
          </p:cNvPr>
          <p:cNvSpPr>
            <a:spLocks noGrp="1"/>
          </p:cNvSpPr>
          <p:nvPr>
            <p:ph type="body" sz="quarter" idx="20"/>
          </p:nvPr>
        </p:nvSpPr>
        <p:spPr>
          <a:xfrm>
            <a:off x="5769864" y="780642"/>
            <a:ext cx="5029200" cy="338328"/>
          </a:xfrm>
        </p:spPr>
        <p:txBody>
          <a:bodyPr/>
          <a:lstStyle>
            <a:lvl1pPr marL="0" indent="0">
              <a:buNone/>
              <a:defRPr sz="1600">
                <a:latin typeface="+mn-lt"/>
              </a:defRPr>
            </a:lvl1pPr>
          </a:lstStyle>
          <a:p>
            <a:pPr lvl="0"/>
            <a:r>
              <a:rPr lang="en-US" noProof="0"/>
              <a:t>Click to edit Master text styles</a:t>
            </a:r>
          </a:p>
        </p:txBody>
      </p:sp>
      <p:sp>
        <p:nvSpPr>
          <p:cNvPr id="48" name="Picture Placeholder 46">
            <a:extLst>
              <a:ext uri="{FF2B5EF4-FFF2-40B4-BE49-F238E27FC236}">
                <a16:creationId xmlns:a16="http://schemas.microsoft.com/office/drawing/2014/main" id="{EA6CA3D6-A486-C220-D150-162068803F01}"/>
              </a:ext>
            </a:extLst>
          </p:cNvPr>
          <p:cNvSpPr>
            <a:spLocks noGrp="1"/>
          </p:cNvSpPr>
          <p:nvPr>
            <p:ph type="pic" sz="quarter" idx="11"/>
          </p:nvPr>
        </p:nvSpPr>
        <p:spPr>
          <a:xfrm>
            <a:off x="4455524" y="1744522"/>
            <a:ext cx="640080" cy="640080"/>
          </a:xfrm>
        </p:spPr>
        <p:txBody>
          <a:bodyPr anchor="ctr"/>
          <a:lstStyle>
            <a:lvl1pPr marL="0" indent="0" algn="ctr">
              <a:buNone/>
              <a:defRPr sz="900"/>
            </a:lvl1pPr>
          </a:lstStyle>
          <a:p>
            <a:r>
              <a:rPr lang="en-US" noProof="0"/>
              <a:t>Click icon to add picture</a:t>
            </a:r>
          </a:p>
        </p:txBody>
      </p:sp>
      <p:sp>
        <p:nvSpPr>
          <p:cNvPr id="54" name="Text Placeholder 52">
            <a:extLst>
              <a:ext uri="{FF2B5EF4-FFF2-40B4-BE49-F238E27FC236}">
                <a16:creationId xmlns:a16="http://schemas.microsoft.com/office/drawing/2014/main" id="{B70CC111-C404-5983-7E1A-758C72DA2151}"/>
              </a:ext>
            </a:extLst>
          </p:cNvPr>
          <p:cNvSpPr>
            <a:spLocks noGrp="1"/>
          </p:cNvSpPr>
          <p:nvPr>
            <p:ph type="body" sz="quarter" idx="16"/>
          </p:nvPr>
        </p:nvSpPr>
        <p:spPr>
          <a:xfrm>
            <a:off x="5769864" y="1746504"/>
            <a:ext cx="3840480" cy="338328"/>
          </a:xfrm>
        </p:spPr>
        <p:txBody>
          <a:bodyPr/>
          <a:lstStyle>
            <a:lvl1pPr marL="0" indent="0">
              <a:buNone/>
              <a:defRPr sz="2000">
                <a:latin typeface="+mj-lt"/>
              </a:defRPr>
            </a:lvl1pPr>
          </a:lstStyle>
          <a:p>
            <a:pPr lvl="0"/>
            <a:r>
              <a:rPr lang="en-US" noProof="0"/>
              <a:t>Click to edit Master text styles</a:t>
            </a:r>
          </a:p>
        </p:txBody>
      </p:sp>
      <p:sp>
        <p:nvSpPr>
          <p:cNvPr id="59" name="Text Placeholder 52">
            <a:extLst>
              <a:ext uri="{FF2B5EF4-FFF2-40B4-BE49-F238E27FC236}">
                <a16:creationId xmlns:a16="http://schemas.microsoft.com/office/drawing/2014/main" id="{0FACAEC0-F5EF-8921-74B5-2C775EC42E63}"/>
              </a:ext>
            </a:extLst>
          </p:cNvPr>
          <p:cNvSpPr>
            <a:spLocks noGrp="1"/>
          </p:cNvSpPr>
          <p:nvPr>
            <p:ph type="body" sz="quarter" idx="21"/>
          </p:nvPr>
        </p:nvSpPr>
        <p:spPr>
          <a:xfrm>
            <a:off x="5769864" y="2069946"/>
            <a:ext cx="5029200" cy="338328"/>
          </a:xfrm>
        </p:spPr>
        <p:txBody>
          <a:bodyPr/>
          <a:lstStyle>
            <a:lvl1pPr marL="0" indent="0">
              <a:buNone/>
              <a:defRPr sz="1600">
                <a:latin typeface="+mn-lt"/>
              </a:defRPr>
            </a:lvl1pPr>
          </a:lstStyle>
          <a:p>
            <a:pPr lvl="0"/>
            <a:r>
              <a:rPr lang="en-US" noProof="0"/>
              <a:t>Click to edit Master text styles</a:t>
            </a:r>
          </a:p>
        </p:txBody>
      </p:sp>
      <p:sp>
        <p:nvSpPr>
          <p:cNvPr id="49" name="Picture Placeholder 46">
            <a:extLst>
              <a:ext uri="{FF2B5EF4-FFF2-40B4-BE49-F238E27FC236}">
                <a16:creationId xmlns:a16="http://schemas.microsoft.com/office/drawing/2014/main" id="{D85BED76-EF8A-3369-FA46-11513F2D2231}"/>
              </a:ext>
            </a:extLst>
          </p:cNvPr>
          <p:cNvSpPr>
            <a:spLocks noGrp="1"/>
          </p:cNvSpPr>
          <p:nvPr>
            <p:ph type="pic" sz="quarter" idx="12"/>
          </p:nvPr>
        </p:nvSpPr>
        <p:spPr>
          <a:xfrm>
            <a:off x="4455524" y="3034028"/>
            <a:ext cx="640080" cy="640080"/>
          </a:xfrm>
        </p:spPr>
        <p:txBody>
          <a:bodyPr anchor="ctr"/>
          <a:lstStyle>
            <a:lvl1pPr marL="0" indent="0" algn="ctr">
              <a:buNone/>
              <a:defRPr sz="900"/>
            </a:lvl1pPr>
          </a:lstStyle>
          <a:p>
            <a:r>
              <a:rPr lang="en-US" noProof="0"/>
              <a:t>Click icon to add picture</a:t>
            </a:r>
          </a:p>
        </p:txBody>
      </p:sp>
      <p:sp>
        <p:nvSpPr>
          <p:cNvPr id="55" name="Text Placeholder 52">
            <a:extLst>
              <a:ext uri="{FF2B5EF4-FFF2-40B4-BE49-F238E27FC236}">
                <a16:creationId xmlns:a16="http://schemas.microsoft.com/office/drawing/2014/main" id="{3A752FC9-DE9C-9701-E24E-6F1AC075B16E}"/>
              </a:ext>
            </a:extLst>
          </p:cNvPr>
          <p:cNvSpPr>
            <a:spLocks noGrp="1"/>
          </p:cNvSpPr>
          <p:nvPr>
            <p:ph type="body" sz="quarter" idx="17"/>
          </p:nvPr>
        </p:nvSpPr>
        <p:spPr>
          <a:xfrm>
            <a:off x="5769864" y="3035808"/>
            <a:ext cx="3840480" cy="338328"/>
          </a:xfrm>
        </p:spPr>
        <p:txBody>
          <a:bodyPr/>
          <a:lstStyle>
            <a:lvl1pPr marL="0" indent="0">
              <a:buNone/>
              <a:defRPr sz="2000">
                <a:latin typeface="+mj-lt"/>
              </a:defRPr>
            </a:lvl1pPr>
          </a:lstStyle>
          <a:p>
            <a:pPr lvl="0"/>
            <a:r>
              <a:rPr lang="en-US" noProof="0"/>
              <a:t>Click to edit Master text styles</a:t>
            </a:r>
          </a:p>
        </p:txBody>
      </p:sp>
      <p:sp>
        <p:nvSpPr>
          <p:cNvPr id="60" name="Text Placeholder 52">
            <a:extLst>
              <a:ext uri="{FF2B5EF4-FFF2-40B4-BE49-F238E27FC236}">
                <a16:creationId xmlns:a16="http://schemas.microsoft.com/office/drawing/2014/main" id="{5CA64FAC-BAC1-519A-1252-ED8A726B6313}"/>
              </a:ext>
            </a:extLst>
          </p:cNvPr>
          <p:cNvSpPr>
            <a:spLocks noGrp="1"/>
          </p:cNvSpPr>
          <p:nvPr>
            <p:ph type="body" sz="quarter" idx="22"/>
          </p:nvPr>
        </p:nvSpPr>
        <p:spPr>
          <a:xfrm>
            <a:off x="5769864" y="3359250"/>
            <a:ext cx="5029200" cy="338328"/>
          </a:xfrm>
        </p:spPr>
        <p:txBody>
          <a:bodyPr/>
          <a:lstStyle>
            <a:lvl1pPr marL="0" indent="0">
              <a:buNone/>
              <a:defRPr sz="1600">
                <a:latin typeface="+mn-lt"/>
              </a:defRPr>
            </a:lvl1pPr>
          </a:lstStyle>
          <a:p>
            <a:pPr lvl="0"/>
            <a:r>
              <a:rPr lang="en-US" noProof="0"/>
              <a:t>Click to edit Master text styles</a:t>
            </a:r>
          </a:p>
        </p:txBody>
      </p:sp>
      <p:sp>
        <p:nvSpPr>
          <p:cNvPr id="50" name="Picture Placeholder 46">
            <a:extLst>
              <a:ext uri="{FF2B5EF4-FFF2-40B4-BE49-F238E27FC236}">
                <a16:creationId xmlns:a16="http://schemas.microsoft.com/office/drawing/2014/main" id="{5FF1804E-BBAF-5060-07A3-705BCCF0D7C5}"/>
              </a:ext>
            </a:extLst>
          </p:cNvPr>
          <p:cNvSpPr>
            <a:spLocks noGrp="1"/>
          </p:cNvSpPr>
          <p:nvPr>
            <p:ph type="pic" sz="quarter" idx="13"/>
          </p:nvPr>
        </p:nvSpPr>
        <p:spPr>
          <a:xfrm>
            <a:off x="4455524" y="4382716"/>
            <a:ext cx="640080" cy="640080"/>
          </a:xfrm>
        </p:spPr>
        <p:txBody>
          <a:bodyPr anchor="ctr"/>
          <a:lstStyle>
            <a:lvl1pPr marL="0" indent="0" algn="ctr">
              <a:buNone/>
              <a:defRPr sz="900"/>
            </a:lvl1pPr>
          </a:lstStyle>
          <a:p>
            <a:r>
              <a:rPr lang="en-US" noProof="0"/>
              <a:t>Click icon to add picture</a:t>
            </a:r>
          </a:p>
        </p:txBody>
      </p:sp>
      <p:sp>
        <p:nvSpPr>
          <p:cNvPr id="56" name="Text Placeholder 52">
            <a:extLst>
              <a:ext uri="{FF2B5EF4-FFF2-40B4-BE49-F238E27FC236}">
                <a16:creationId xmlns:a16="http://schemas.microsoft.com/office/drawing/2014/main" id="{D03AC44E-421F-94EE-DC26-D4F6FB1D5444}"/>
              </a:ext>
            </a:extLst>
          </p:cNvPr>
          <p:cNvSpPr>
            <a:spLocks noGrp="1"/>
          </p:cNvSpPr>
          <p:nvPr>
            <p:ph type="body" sz="quarter" idx="18"/>
          </p:nvPr>
        </p:nvSpPr>
        <p:spPr>
          <a:xfrm>
            <a:off x="5769864" y="4325112"/>
            <a:ext cx="3840480" cy="338328"/>
          </a:xfrm>
        </p:spPr>
        <p:txBody>
          <a:bodyPr/>
          <a:lstStyle>
            <a:lvl1pPr marL="0" indent="0">
              <a:buNone/>
              <a:defRPr sz="2000">
                <a:latin typeface="+mj-lt"/>
              </a:defRPr>
            </a:lvl1pPr>
          </a:lstStyle>
          <a:p>
            <a:pPr lvl="0"/>
            <a:r>
              <a:rPr lang="en-US" noProof="0"/>
              <a:t>Click to edit Master text styles</a:t>
            </a:r>
          </a:p>
        </p:txBody>
      </p:sp>
      <p:sp>
        <p:nvSpPr>
          <p:cNvPr id="61" name="Text Placeholder 52">
            <a:extLst>
              <a:ext uri="{FF2B5EF4-FFF2-40B4-BE49-F238E27FC236}">
                <a16:creationId xmlns:a16="http://schemas.microsoft.com/office/drawing/2014/main" id="{4806989D-2A9A-5590-1EF7-9BF0E1F4C43D}"/>
              </a:ext>
            </a:extLst>
          </p:cNvPr>
          <p:cNvSpPr>
            <a:spLocks noGrp="1"/>
          </p:cNvSpPr>
          <p:nvPr>
            <p:ph type="body" sz="quarter" idx="23"/>
          </p:nvPr>
        </p:nvSpPr>
        <p:spPr>
          <a:xfrm>
            <a:off x="5769864" y="4648554"/>
            <a:ext cx="5029200" cy="338328"/>
          </a:xfrm>
        </p:spPr>
        <p:txBody>
          <a:bodyPr/>
          <a:lstStyle>
            <a:lvl1pPr marL="0" indent="0">
              <a:buNone/>
              <a:defRPr sz="1600">
                <a:latin typeface="+mn-lt"/>
              </a:defRPr>
            </a:lvl1pPr>
          </a:lstStyle>
          <a:p>
            <a:pPr lvl="0"/>
            <a:r>
              <a:rPr lang="en-US" noProof="0"/>
              <a:t>Click to edit Master text styles</a:t>
            </a:r>
          </a:p>
        </p:txBody>
      </p:sp>
      <p:sp>
        <p:nvSpPr>
          <p:cNvPr id="51" name="Picture Placeholder 46">
            <a:extLst>
              <a:ext uri="{FF2B5EF4-FFF2-40B4-BE49-F238E27FC236}">
                <a16:creationId xmlns:a16="http://schemas.microsoft.com/office/drawing/2014/main" id="{C28AAD1A-4269-0A5C-7418-7DFC69060C90}"/>
              </a:ext>
            </a:extLst>
          </p:cNvPr>
          <p:cNvSpPr>
            <a:spLocks noGrp="1"/>
          </p:cNvSpPr>
          <p:nvPr>
            <p:ph type="pic" sz="quarter" idx="14"/>
          </p:nvPr>
        </p:nvSpPr>
        <p:spPr>
          <a:xfrm>
            <a:off x="4455524" y="5675320"/>
            <a:ext cx="640080" cy="640080"/>
          </a:xfrm>
        </p:spPr>
        <p:txBody>
          <a:bodyPr anchor="ctr"/>
          <a:lstStyle>
            <a:lvl1pPr marL="0" indent="0" algn="ctr">
              <a:buNone/>
              <a:defRPr sz="900"/>
            </a:lvl1pPr>
          </a:lstStyle>
          <a:p>
            <a:r>
              <a:rPr lang="en-US" noProof="0"/>
              <a:t>Click icon to add picture</a:t>
            </a:r>
          </a:p>
        </p:txBody>
      </p:sp>
      <p:sp>
        <p:nvSpPr>
          <p:cNvPr id="57" name="Text Placeholder 52">
            <a:extLst>
              <a:ext uri="{FF2B5EF4-FFF2-40B4-BE49-F238E27FC236}">
                <a16:creationId xmlns:a16="http://schemas.microsoft.com/office/drawing/2014/main" id="{650C0EB3-5783-DC1F-09A3-02DFAA316429}"/>
              </a:ext>
            </a:extLst>
          </p:cNvPr>
          <p:cNvSpPr>
            <a:spLocks noGrp="1"/>
          </p:cNvSpPr>
          <p:nvPr>
            <p:ph type="body" sz="quarter" idx="19"/>
          </p:nvPr>
        </p:nvSpPr>
        <p:spPr>
          <a:xfrm>
            <a:off x="5769864" y="5614416"/>
            <a:ext cx="3840480" cy="338328"/>
          </a:xfrm>
        </p:spPr>
        <p:txBody>
          <a:bodyPr/>
          <a:lstStyle>
            <a:lvl1pPr marL="0" indent="0">
              <a:buNone/>
              <a:defRPr sz="2000">
                <a:latin typeface="+mj-lt"/>
              </a:defRPr>
            </a:lvl1pPr>
          </a:lstStyle>
          <a:p>
            <a:pPr lvl="0"/>
            <a:r>
              <a:rPr lang="en-US" noProof="0"/>
              <a:t>Click to edit Master text styles</a:t>
            </a:r>
          </a:p>
        </p:txBody>
      </p:sp>
      <p:sp>
        <p:nvSpPr>
          <p:cNvPr id="62" name="Text Placeholder 52">
            <a:extLst>
              <a:ext uri="{FF2B5EF4-FFF2-40B4-BE49-F238E27FC236}">
                <a16:creationId xmlns:a16="http://schemas.microsoft.com/office/drawing/2014/main" id="{94850C9F-BD14-9481-E7F6-526639251EB9}"/>
              </a:ext>
            </a:extLst>
          </p:cNvPr>
          <p:cNvSpPr>
            <a:spLocks noGrp="1"/>
          </p:cNvSpPr>
          <p:nvPr>
            <p:ph type="body" sz="quarter" idx="24"/>
          </p:nvPr>
        </p:nvSpPr>
        <p:spPr>
          <a:xfrm>
            <a:off x="5769864" y="5937858"/>
            <a:ext cx="5029200" cy="338328"/>
          </a:xfrm>
        </p:spPr>
        <p:txBody>
          <a:bodyPr/>
          <a:lstStyle>
            <a:lvl1pPr marL="0" indent="0">
              <a:buNone/>
              <a:defRPr sz="1600">
                <a:latin typeface="+mn-lt"/>
              </a:defRPr>
            </a:lvl1pPr>
          </a:lstStyle>
          <a:p>
            <a:pPr lvl="0"/>
            <a:r>
              <a:rPr lang="en-US" noProof="0"/>
              <a:t>Click to edit Master text styles</a:t>
            </a:r>
          </a:p>
        </p:txBody>
      </p:sp>
    </p:spTree>
    <p:extLst>
      <p:ext uri="{BB962C8B-B14F-4D97-AF65-F5344CB8AC3E}">
        <p14:creationId xmlns:p14="http://schemas.microsoft.com/office/powerpoint/2010/main" val="12749419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meline">
    <p:bg>
      <p:bgPr>
        <a:solidFill>
          <a:schemeClr val="accent3"/>
        </a:solidFill>
        <a:effectLst/>
      </p:bgPr>
    </p:bg>
    <p:spTree>
      <p:nvGrpSpPr>
        <p:cNvPr id="1" name=""/>
        <p:cNvGrpSpPr/>
        <p:nvPr/>
      </p:nvGrpSpPr>
      <p:grpSpPr>
        <a:xfrm>
          <a:off x="0" y="0"/>
          <a:ext cx="0" cy="0"/>
          <a:chOff x="0" y="0"/>
          <a:chExt cx="0" cy="0"/>
        </a:xfrm>
      </p:grpSpPr>
      <p:sp>
        <p:nvSpPr>
          <p:cNvPr id="8" name="Google Shape;1251;p56">
            <a:extLst>
              <a:ext uri="{FF2B5EF4-FFF2-40B4-BE49-F238E27FC236}">
                <a16:creationId xmlns:a16="http://schemas.microsoft.com/office/drawing/2014/main" id="{5240ABBF-9F6E-51C2-3600-798F3A8C4868}"/>
              </a:ext>
            </a:extLst>
          </p:cNvPr>
          <p:cNvSpPr/>
          <p:nvPr userDrawn="1"/>
        </p:nvSpPr>
        <p:spPr>
          <a:xfrm>
            <a:off x="547230" y="194408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0" name="Google Shape;1251;p56">
            <a:extLst>
              <a:ext uri="{FF2B5EF4-FFF2-40B4-BE49-F238E27FC236}">
                <a16:creationId xmlns:a16="http://schemas.microsoft.com/office/drawing/2014/main" id="{724FD7F3-2232-7463-6613-3EF2344BD063}"/>
              </a:ext>
            </a:extLst>
          </p:cNvPr>
          <p:cNvSpPr/>
          <p:nvPr userDrawn="1"/>
        </p:nvSpPr>
        <p:spPr>
          <a:xfrm>
            <a:off x="4922989" y="194696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2" name="Google Shape;1251;p56">
            <a:extLst>
              <a:ext uri="{FF2B5EF4-FFF2-40B4-BE49-F238E27FC236}">
                <a16:creationId xmlns:a16="http://schemas.microsoft.com/office/drawing/2014/main" id="{234E24BE-6EC9-C62B-1B5F-EBE5C279EF38}"/>
              </a:ext>
            </a:extLst>
          </p:cNvPr>
          <p:cNvSpPr/>
          <p:nvPr userDrawn="1"/>
        </p:nvSpPr>
        <p:spPr>
          <a:xfrm>
            <a:off x="9225456" y="1924776"/>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4" name="Google Shape;1251;p56">
            <a:extLst>
              <a:ext uri="{FF2B5EF4-FFF2-40B4-BE49-F238E27FC236}">
                <a16:creationId xmlns:a16="http://schemas.microsoft.com/office/drawing/2014/main" id="{F4987345-5BC3-6B09-35D1-118625B93B26}"/>
              </a:ext>
            </a:extLst>
          </p:cNvPr>
          <p:cNvSpPr/>
          <p:nvPr userDrawn="1"/>
        </p:nvSpPr>
        <p:spPr>
          <a:xfrm>
            <a:off x="2798649" y="3902220"/>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6" name="Google Shape;1251;p56">
            <a:extLst>
              <a:ext uri="{FF2B5EF4-FFF2-40B4-BE49-F238E27FC236}">
                <a16:creationId xmlns:a16="http://schemas.microsoft.com/office/drawing/2014/main" id="{D24F97D8-E25C-583D-72FF-A9AD2A77A71F}"/>
              </a:ext>
            </a:extLst>
          </p:cNvPr>
          <p:cNvSpPr/>
          <p:nvPr userDrawn="1"/>
        </p:nvSpPr>
        <p:spPr>
          <a:xfrm>
            <a:off x="7156227" y="3880033"/>
            <a:ext cx="2529083" cy="2529083"/>
          </a:xfrm>
          <a:prstGeom prst="ellipse">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BF01426A-0740-2EB9-FC34-9C043459357E}"/>
              </a:ext>
            </a:extLst>
          </p:cNvPr>
          <p:cNvSpPr>
            <a:spLocks noGrp="1"/>
          </p:cNvSpPr>
          <p:nvPr>
            <p:ph type="title"/>
          </p:nvPr>
        </p:nvSpPr>
        <p:spPr/>
        <p:txBody>
          <a:bodyPr/>
          <a:lstStyle>
            <a:lvl1pPr>
              <a:defRPr>
                <a:solidFill>
                  <a:schemeClr val="bg1"/>
                </a:solidFill>
              </a:defRPr>
            </a:lvl1pPr>
          </a:lstStyle>
          <a:p>
            <a:r>
              <a:rPr lang="en-US" noProof="0"/>
              <a:t>Click to edit Master title style</a:t>
            </a:r>
          </a:p>
        </p:txBody>
      </p:sp>
      <p:sp>
        <p:nvSpPr>
          <p:cNvPr id="36" name="Text Placeholder 35">
            <a:extLst>
              <a:ext uri="{FF2B5EF4-FFF2-40B4-BE49-F238E27FC236}">
                <a16:creationId xmlns:a16="http://schemas.microsoft.com/office/drawing/2014/main" id="{C96B6B23-01AB-14E3-6F7D-14E56C8F7FB4}"/>
              </a:ext>
            </a:extLst>
          </p:cNvPr>
          <p:cNvSpPr>
            <a:spLocks noGrp="1"/>
          </p:cNvSpPr>
          <p:nvPr>
            <p:ph type="body" sz="quarter" idx="13"/>
          </p:nvPr>
        </p:nvSpPr>
        <p:spPr>
          <a:xfrm>
            <a:off x="458788"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0" name="Text Placeholder 35">
            <a:extLst>
              <a:ext uri="{FF2B5EF4-FFF2-40B4-BE49-F238E27FC236}">
                <a16:creationId xmlns:a16="http://schemas.microsoft.com/office/drawing/2014/main" id="{B5D9C006-6816-1398-2752-53296B2275E9}"/>
              </a:ext>
            </a:extLst>
          </p:cNvPr>
          <p:cNvSpPr>
            <a:spLocks noGrp="1"/>
          </p:cNvSpPr>
          <p:nvPr>
            <p:ph type="body" sz="quarter" idx="15"/>
          </p:nvPr>
        </p:nvSpPr>
        <p:spPr>
          <a:xfrm>
            <a:off x="4844975"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3" name="Text Placeholder 35">
            <a:extLst>
              <a:ext uri="{FF2B5EF4-FFF2-40B4-BE49-F238E27FC236}">
                <a16:creationId xmlns:a16="http://schemas.microsoft.com/office/drawing/2014/main" id="{5C67F012-5EC1-3C44-2545-C90EFB6C7AA3}"/>
              </a:ext>
            </a:extLst>
          </p:cNvPr>
          <p:cNvSpPr>
            <a:spLocks noGrp="1"/>
          </p:cNvSpPr>
          <p:nvPr>
            <p:ph type="body" sz="quarter" idx="17"/>
          </p:nvPr>
        </p:nvSpPr>
        <p:spPr>
          <a:xfrm>
            <a:off x="9137214" y="1836534"/>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39" name="Text Placeholder 35">
            <a:extLst>
              <a:ext uri="{FF2B5EF4-FFF2-40B4-BE49-F238E27FC236}">
                <a16:creationId xmlns:a16="http://schemas.microsoft.com/office/drawing/2014/main" id="{84C1F7B9-544F-1D65-F30E-22B977B0EA42}"/>
              </a:ext>
            </a:extLst>
          </p:cNvPr>
          <p:cNvSpPr>
            <a:spLocks noGrp="1"/>
          </p:cNvSpPr>
          <p:nvPr>
            <p:ph type="body" sz="quarter" idx="14"/>
          </p:nvPr>
        </p:nvSpPr>
        <p:spPr>
          <a:xfrm>
            <a:off x="2710407"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
        <p:nvSpPr>
          <p:cNvPr id="41" name="Text Placeholder 35">
            <a:extLst>
              <a:ext uri="{FF2B5EF4-FFF2-40B4-BE49-F238E27FC236}">
                <a16:creationId xmlns:a16="http://schemas.microsoft.com/office/drawing/2014/main" id="{F0785379-F700-62B9-BF17-703A87E29891}"/>
              </a:ext>
            </a:extLst>
          </p:cNvPr>
          <p:cNvSpPr>
            <a:spLocks noGrp="1"/>
          </p:cNvSpPr>
          <p:nvPr>
            <p:ph type="body" sz="quarter" idx="16"/>
          </p:nvPr>
        </p:nvSpPr>
        <p:spPr>
          <a:xfrm>
            <a:off x="7067985" y="3813978"/>
            <a:ext cx="2528887" cy="2528887"/>
          </a:xfrm>
          <a:prstGeom prst="ellipse">
            <a:avLst/>
          </a:prstGeom>
          <a:solidFill>
            <a:schemeClr val="accent5"/>
          </a:solidFill>
          <a:ln w="25400">
            <a:solidFill>
              <a:schemeClr val="tx2"/>
            </a:solidFill>
          </a:ln>
        </p:spPr>
        <p:txBody>
          <a:bodyPr tIns="274320"/>
          <a:lstStyle>
            <a:lvl1pPr marL="0" indent="0" algn="ctr">
              <a:lnSpc>
                <a:spcPct val="100000"/>
              </a:lnSpc>
              <a:spcBef>
                <a:spcPts val="0"/>
              </a:spcBef>
              <a:buNone/>
              <a:defRPr sz="2000">
                <a:latin typeface="+mj-lt"/>
              </a:defRPr>
            </a:lvl1pPr>
            <a:lvl2pPr marL="0" indent="0" algn="ctr">
              <a:lnSpc>
                <a:spcPct val="100000"/>
              </a:lnSpc>
              <a:spcBef>
                <a:spcPts val="600"/>
              </a:spcBef>
              <a:buNone/>
              <a:defRPr sz="1600"/>
            </a:lvl2pPr>
          </a:lstStyle>
          <a:p>
            <a:pPr lvl="0"/>
            <a:r>
              <a:rPr lang="en-US" noProof="0"/>
              <a:t>Click to edit Master text styles</a:t>
            </a:r>
          </a:p>
          <a:p>
            <a:pPr lvl="1"/>
            <a:r>
              <a:rPr lang="en-US" noProof="0"/>
              <a:t>Second level</a:t>
            </a:r>
          </a:p>
        </p:txBody>
      </p:sp>
    </p:spTree>
    <p:extLst>
      <p:ext uri="{BB962C8B-B14F-4D97-AF65-F5344CB8AC3E}">
        <p14:creationId xmlns:p14="http://schemas.microsoft.com/office/powerpoint/2010/main" val="22660068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5"/>
        </a:solidFill>
        <a:effectLst/>
      </p:bgPr>
    </p:bg>
    <p:spTree>
      <p:nvGrpSpPr>
        <p:cNvPr id="1" name=""/>
        <p:cNvGrpSpPr/>
        <p:nvPr/>
      </p:nvGrpSpPr>
      <p:grpSpPr>
        <a:xfrm>
          <a:off x="0" y="0"/>
          <a:ext cx="0" cy="0"/>
          <a:chOff x="0" y="0"/>
          <a:chExt cx="0" cy="0"/>
        </a:xfrm>
      </p:grpSpPr>
      <p:sp>
        <p:nvSpPr>
          <p:cNvPr id="11" name="Google Shape;634;p42">
            <a:extLst>
              <a:ext uri="{FF2B5EF4-FFF2-40B4-BE49-F238E27FC236}">
                <a16:creationId xmlns:a16="http://schemas.microsoft.com/office/drawing/2014/main" id="{8B24251C-09A2-7EC7-D81E-7B4EC1A6C8FB}"/>
              </a:ext>
            </a:extLst>
          </p:cNvPr>
          <p:cNvSpPr/>
          <p:nvPr userDrawn="1"/>
        </p:nvSpPr>
        <p:spPr>
          <a:xfrm>
            <a:off x="1043969" y="2096168"/>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3" name="Google Shape;634;p42">
            <a:extLst>
              <a:ext uri="{FF2B5EF4-FFF2-40B4-BE49-F238E27FC236}">
                <a16:creationId xmlns:a16="http://schemas.microsoft.com/office/drawing/2014/main" id="{7095FC12-1305-9C50-D9A9-1BA4392374E6}"/>
              </a:ext>
            </a:extLst>
          </p:cNvPr>
          <p:cNvSpPr/>
          <p:nvPr userDrawn="1"/>
        </p:nvSpPr>
        <p:spPr>
          <a:xfrm>
            <a:off x="1043969" y="4160972"/>
            <a:ext cx="10271731" cy="1505316"/>
          </a:xfrm>
          <a:prstGeom prst="rect">
            <a:avLst/>
          </a:prstGeom>
          <a:solidFill>
            <a:schemeClr val="accent3"/>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23" name="Title 22">
            <a:extLst>
              <a:ext uri="{FF2B5EF4-FFF2-40B4-BE49-F238E27FC236}">
                <a16:creationId xmlns:a16="http://schemas.microsoft.com/office/drawing/2014/main" id="{AA325A5B-8E43-DA35-85DE-66DB81C5F5AD}"/>
              </a:ext>
            </a:extLst>
          </p:cNvPr>
          <p:cNvSpPr>
            <a:spLocks noGrp="1"/>
          </p:cNvSpPr>
          <p:nvPr>
            <p:ph type="title"/>
          </p:nvPr>
        </p:nvSpPr>
        <p:spPr/>
        <p:txBody>
          <a:bodyPr/>
          <a:lstStyle/>
          <a:p>
            <a:r>
              <a:rPr lang="en-US" noProof="0"/>
              <a:t>Click to edit Master title style</a:t>
            </a:r>
          </a:p>
        </p:txBody>
      </p:sp>
      <p:sp>
        <p:nvSpPr>
          <p:cNvPr id="21" name="Text Placeholder 2">
            <a:extLst>
              <a:ext uri="{FF2B5EF4-FFF2-40B4-BE49-F238E27FC236}">
                <a16:creationId xmlns:a16="http://schemas.microsoft.com/office/drawing/2014/main" id="{BCA26A7E-435E-AFBA-FECA-047481A83CB8}"/>
              </a:ext>
            </a:extLst>
          </p:cNvPr>
          <p:cNvSpPr>
            <a:spLocks noGrp="1"/>
          </p:cNvSpPr>
          <p:nvPr>
            <p:ph type="body" idx="1"/>
          </p:nvPr>
        </p:nvSpPr>
        <p:spPr>
          <a:xfrm>
            <a:off x="892795" y="1920319"/>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4" name="Content Placeholder 3">
            <a:extLst>
              <a:ext uri="{FF2B5EF4-FFF2-40B4-BE49-F238E27FC236}">
                <a16:creationId xmlns:a16="http://schemas.microsoft.com/office/drawing/2014/main" id="{4A82CD3C-84E1-013B-FEDD-5B4008CD2B33}"/>
              </a:ext>
            </a:extLst>
          </p:cNvPr>
          <p:cNvSpPr>
            <a:spLocks noGrp="1"/>
          </p:cNvSpPr>
          <p:nvPr>
            <p:ph sz="half" idx="2"/>
          </p:nvPr>
        </p:nvSpPr>
        <p:spPr>
          <a:xfrm>
            <a:off x="4645152" y="2007884"/>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2" name="Text Placeholder 4">
            <a:extLst>
              <a:ext uri="{FF2B5EF4-FFF2-40B4-BE49-F238E27FC236}">
                <a16:creationId xmlns:a16="http://schemas.microsoft.com/office/drawing/2014/main" id="{42E5F6B0-4BF8-B61C-19DC-44EADF2C6A3E}"/>
              </a:ext>
            </a:extLst>
          </p:cNvPr>
          <p:cNvSpPr>
            <a:spLocks noGrp="1"/>
          </p:cNvSpPr>
          <p:nvPr>
            <p:ph type="body" sz="quarter" idx="3"/>
          </p:nvPr>
        </p:nvSpPr>
        <p:spPr>
          <a:xfrm>
            <a:off x="892795" y="4005858"/>
            <a:ext cx="10268712" cy="1505315"/>
          </a:xfrm>
          <a:solidFill>
            <a:schemeClr val="accent5"/>
          </a:solidFill>
          <a:ln w="25400">
            <a:solidFill>
              <a:schemeClr val="dk1"/>
            </a:solidFill>
          </a:ln>
        </p:spPr>
        <p:txBody>
          <a:bodyPr lIns="896112" rIns="6492240" anchor="ctr"/>
          <a:lstStyle>
            <a:lvl1pPr marL="0" indent="0">
              <a:lnSpc>
                <a:spcPct val="120000"/>
              </a:lnSpc>
              <a:spcBef>
                <a:spcPts val="0"/>
              </a:spcBef>
              <a:buNone/>
              <a:defRPr sz="2000" b="0">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a:t>Click to edit Master text styles</a:t>
            </a:r>
          </a:p>
        </p:txBody>
      </p:sp>
      <p:sp>
        <p:nvSpPr>
          <p:cNvPr id="20" name="Content Placeholder 3">
            <a:extLst>
              <a:ext uri="{FF2B5EF4-FFF2-40B4-BE49-F238E27FC236}">
                <a16:creationId xmlns:a16="http://schemas.microsoft.com/office/drawing/2014/main" id="{710FDC74-97A7-7CF9-8479-7DF70FE009C4}"/>
              </a:ext>
            </a:extLst>
          </p:cNvPr>
          <p:cNvSpPr>
            <a:spLocks noGrp="1"/>
          </p:cNvSpPr>
          <p:nvPr>
            <p:ph sz="half" idx="13"/>
          </p:nvPr>
        </p:nvSpPr>
        <p:spPr>
          <a:xfrm>
            <a:off x="4645152" y="4093420"/>
            <a:ext cx="6408671" cy="1330189"/>
          </a:xfrm>
        </p:spPr>
        <p:txBody>
          <a:bodyPr anchor="ctr"/>
          <a:lstStyle>
            <a:lvl1pPr marL="0" indent="-137160">
              <a:lnSpc>
                <a:spcPct val="100000"/>
              </a:lnSpc>
              <a:spcBef>
                <a:spcPts val="0"/>
              </a:spcBef>
              <a:buSzPct val="50000"/>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9" name="Slide Number Placeholder 8">
            <a:extLst>
              <a:ext uri="{FF2B5EF4-FFF2-40B4-BE49-F238E27FC236}">
                <a16:creationId xmlns:a16="http://schemas.microsoft.com/office/drawing/2014/main" id="{7EA9E27A-A5B9-7554-B03C-977DD0697109}"/>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8" name="Footer Placeholder 7">
            <a:extLst>
              <a:ext uri="{FF2B5EF4-FFF2-40B4-BE49-F238E27FC236}">
                <a16:creationId xmlns:a16="http://schemas.microsoft.com/office/drawing/2014/main" id="{10B2D671-9FA9-57ED-C5BB-EF64BEB1363E}"/>
              </a:ext>
            </a:extLst>
          </p:cNvPr>
          <p:cNvSpPr>
            <a:spLocks noGrp="1"/>
          </p:cNvSpPr>
          <p:nvPr>
            <p:ph type="ftr" sz="quarter" idx="11"/>
          </p:nvPr>
        </p:nvSpPr>
        <p:spPr/>
        <p:txBody>
          <a:bodyPr/>
          <a:lstStyle/>
          <a:p>
            <a:r>
              <a:rPr lang="en-US" noProof="0"/>
              <a:t>Presentation title</a:t>
            </a:r>
          </a:p>
        </p:txBody>
      </p:sp>
      <p:sp>
        <p:nvSpPr>
          <p:cNvPr id="7" name="Date Placeholder 6">
            <a:extLst>
              <a:ext uri="{FF2B5EF4-FFF2-40B4-BE49-F238E27FC236}">
                <a16:creationId xmlns:a16="http://schemas.microsoft.com/office/drawing/2014/main" id="{ECF944D9-3F95-D788-A7A5-9C541DBDE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780576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6481182" y="2106081"/>
            <a:ext cx="5056632"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5054248"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5048882"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4604512"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6358128" y="1956816"/>
            <a:ext cx="5047488"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6600154" y="2944368"/>
            <a:ext cx="4608576"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8909076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hree Content">
    <p:bg>
      <p:bgPr>
        <a:solidFill>
          <a:schemeClr val="accent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4CB1F4-E4E2-E27F-87D0-6DFE6637592C}"/>
              </a:ext>
            </a:extLst>
          </p:cNvPr>
          <p:cNvSpPr>
            <a:spLocks noGrp="1"/>
          </p:cNvSpPr>
          <p:nvPr>
            <p:ph type="title"/>
          </p:nvPr>
        </p:nvSpPr>
        <p:spPr/>
        <p:txBody>
          <a:bodyPr/>
          <a:lstStyle/>
          <a:p>
            <a:r>
              <a:rPr lang="en-US" noProof="0"/>
              <a:t>Click to edit Master title style</a:t>
            </a:r>
          </a:p>
        </p:txBody>
      </p:sp>
      <p:sp>
        <p:nvSpPr>
          <p:cNvPr id="7" name="Google Shape;1148;p53">
            <a:extLst>
              <a:ext uri="{FF2B5EF4-FFF2-40B4-BE49-F238E27FC236}">
                <a16:creationId xmlns:a16="http://schemas.microsoft.com/office/drawing/2014/main" id="{D76333E0-FAE0-3B63-28EE-BA834131593C}"/>
              </a:ext>
            </a:extLst>
          </p:cNvPr>
          <p:cNvSpPr/>
          <p:nvPr userDrawn="1"/>
        </p:nvSpPr>
        <p:spPr>
          <a:xfrm>
            <a:off x="837094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9" name="Google Shape;1148;p53">
            <a:extLst>
              <a:ext uri="{FF2B5EF4-FFF2-40B4-BE49-F238E27FC236}">
                <a16:creationId xmlns:a16="http://schemas.microsoft.com/office/drawing/2014/main" id="{1BF10461-2A6D-BD12-B1D7-5A73DDD367A8}"/>
              </a:ext>
            </a:extLst>
          </p:cNvPr>
          <p:cNvSpPr/>
          <p:nvPr userDrawn="1"/>
        </p:nvSpPr>
        <p:spPr>
          <a:xfrm>
            <a:off x="4599233"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1" name="Google Shape;1148;p53">
            <a:extLst>
              <a:ext uri="{FF2B5EF4-FFF2-40B4-BE49-F238E27FC236}">
                <a16:creationId xmlns:a16="http://schemas.microsoft.com/office/drawing/2014/main" id="{B21F23CA-8996-2ED3-865E-9CBB7B3DEF01}"/>
              </a:ext>
            </a:extLst>
          </p:cNvPr>
          <p:cNvSpPr/>
          <p:nvPr userDrawn="1"/>
        </p:nvSpPr>
        <p:spPr>
          <a:xfrm>
            <a:off x="808072" y="2106081"/>
            <a:ext cx="3249570" cy="3987012"/>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noProof="0">
              <a:solidFill>
                <a:schemeClr val="lt1"/>
              </a:solidFill>
              <a:latin typeface="Karla"/>
              <a:ea typeface="Karla"/>
              <a:cs typeface="Karla"/>
              <a:sym typeface="Karla"/>
            </a:endParaRPr>
          </a:p>
        </p:txBody>
      </p:sp>
      <p:sp>
        <p:nvSpPr>
          <p:cNvPr id="18" name="Text Placeholder 24">
            <a:extLst>
              <a:ext uri="{FF2B5EF4-FFF2-40B4-BE49-F238E27FC236}">
                <a16:creationId xmlns:a16="http://schemas.microsoft.com/office/drawing/2014/main" id="{BF16B1C6-54F0-43B5-701B-5ACB9DB37B75}"/>
              </a:ext>
            </a:extLst>
          </p:cNvPr>
          <p:cNvSpPr>
            <a:spLocks noGrp="1"/>
          </p:cNvSpPr>
          <p:nvPr>
            <p:ph type="body" sz="quarter" idx="14"/>
          </p:nvPr>
        </p:nvSpPr>
        <p:spPr>
          <a:xfrm>
            <a:off x="68580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1" name="Content Placeholder 3">
            <a:extLst>
              <a:ext uri="{FF2B5EF4-FFF2-40B4-BE49-F238E27FC236}">
                <a16:creationId xmlns:a16="http://schemas.microsoft.com/office/drawing/2014/main" id="{86A122E7-1CF8-0AB9-3407-6E725320DC62}"/>
              </a:ext>
            </a:extLst>
          </p:cNvPr>
          <p:cNvSpPr>
            <a:spLocks noGrp="1"/>
          </p:cNvSpPr>
          <p:nvPr>
            <p:ph sz="half" idx="2"/>
          </p:nvPr>
        </p:nvSpPr>
        <p:spPr>
          <a:xfrm>
            <a:off x="932688"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19" name="Text Placeholder 24">
            <a:extLst>
              <a:ext uri="{FF2B5EF4-FFF2-40B4-BE49-F238E27FC236}">
                <a16:creationId xmlns:a16="http://schemas.microsoft.com/office/drawing/2014/main" id="{9B6C5E12-67C8-B5AA-FC61-A40F6C388F8B}"/>
              </a:ext>
            </a:extLst>
          </p:cNvPr>
          <p:cNvSpPr>
            <a:spLocks noGrp="1"/>
          </p:cNvSpPr>
          <p:nvPr>
            <p:ph type="body" sz="quarter" idx="16"/>
          </p:nvPr>
        </p:nvSpPr>
        <p:spPr>
          <a:xfrm>
            <a:off x="4480560"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2" name="Content Placeholder 3">
            <a:extLst>
              <a:ext uri="{FF2B5EF4-FFF2-40B4-BE49-F238E27FC236}">
                <a16:creationId xmlns:a16="http://schemas.microsoft.com/office/drawing/2014/main" id="{92BD99C3-C1A1-E89B-FB77-6221D2FBE9A6}"/>
              </a:ext>
            </a:extLst>
          </p:cNvPr>
          <p:cNvSpPr>
            <a:spLocks noGrp="1"/>
          </p:cNvSpPr>
          <p:nvPr>
            <p:ph sz="half" idx="13"/>
          </p:nvPr>
        </p:nvSpPr>
        <p:spPr>
          <a:xfrm>
            <a:off x="4715873"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20" name="Text Placeholder 24">
            <a:extLst>
              <a:ext uri="{FF2B5EF4-FFF2-40B4-BE49-F238E27FC236}">
                <a16:creationId xmlns:a16="http://schemas.microsoft.com/office/drawing/2014/main" id="{F5C0C473-4EA8-206C-EDC5-DAF92DC87E7B}"/>
              </a:ext>
            </a:extLst>
          </p:cNvPr>
          <p:cNvSpPr>
            <a:spLocks noGrp="1"/>
          </p:cNvSpPr>
          <p:nvPr>
            <p:ph type="body" sz="quarter" idx="19"/>
          </p:nvPr>
        </p:nvSpPr>
        <p:spPr>
          <a:xfrm>
            <a:off x="8247888" y="1956816"/>
            <a:ext cx="3246120" cy="3986784"/>
          </a:xfrm>
          <a:solidFill>
            <a:schemeClr val="accent5"/>
          </a:solidFill>
          <a:ln w="25400">
            <a:solidFill>
              <a:schemeClr val="dk1"/>
            </a:solidFill>
          </a:ln>
        </p:spPr>
        <p:txBody>
          <a:bodyPr lIns="320040" tIns="502920"/>
          <a:lstStyle>
            <a:lvl1pPr marL="0" indent="0" algn="l">
              <a:buFont typeface="Arial" panose="020B0604020202020204" pitchFamily="34" charset="0"/>
              <a:buNone/>
              <a:defRPr sz="2000">
                <a:latin typeface="+mj-lt"/>
              </a:defRPr>
            </a:lvl1pPr>
          </a:lstStyle>
          <a:p>
            <a:pPr lvl="0"/>
            <a:r>
              <a:rPr lang="en-US" noProof="0"/>
              <a:t>Click to edit Master text styles</a:t>
            </a:r>
          </a:p>
        </p:txBody>
      </p:sp>
      <p:sp>
        <p:nvSpPr>
          <p:cNvPr id="23" name="Content Placeholder 3">
            <a:extLst>
              <a:ext uri="{FF2B5EF4-FFF2-40B4-BE49-F238E27FC236}">
                <a16:creationId xmlns:a16="http://schemas.microsoft.com/office/drawing/2014/main" id="{E3B2BF64-243E-E09B-24DD-86574712A72C}"/>
              </a:ext>
            </a:extLst>
          </p:cNvPr>
          <p:cNvSpPr>
            <a:spLocks noGrp="1"/>
          </p:cNvSpPr>
          <p:nvPr>
            <p:ph sz="half" idx="20"/>
          </p:nvPr>
        </p:nvSpPr>
        <p:spPr>
          <a:xfrm>
            <a:off x="8489914" y="2944368"/>
            <a:ext cx="2743200" cy="2785100"/>
          </a:xfrm>
        </p:spPr>
        <p:txBody>
          <a:bodyPr anchor="t"/>
          <a:lstStyle>
            <a:lvl1pPr marL="0" indent="0">
              <a:lnSpc>
                <a:spcPct val="100000"/>
              </a:lnSpc>
              <a:spcBef>
                <a:spcPts val="0"/>
              </a:spcBef>
              <a:buSzPct val="50000"/>
              <a:buNone/>
              <a:defRPr sz="1600"/>
            </a:lvl1pPr>
            <a:lvl2pPr marL="274320" indent="-137160">
              <a:lnSpc>
                <a:spcPct val="100000"/>
              </a:lnSpc>
              <a:spcBef>
                <a:spcPts val="0"/>
              </a:spcBef>
              <a:buSzPct val="50000"/>
              <a:defRPr sz="1400"/>
            </a:lvl2pPr>
            <a:lvl3pPr marL="411480" indent="-137160">
              <a:lnSpc>
                <a:spcPct val="100000"/>
              </a:lnSpc>
              <a:spcBef>
                <a:spcPts val="0"/>
              </a:spcBef>
              <a:buSzPct val="50000"/>
              <a:defRPr sz="1200"/>
            </a:lvl3pPr>
            <a:lvl4pPr marL="548640" indent="-137160">
              <a:lnSpc>
                <a:spcPct val="100000"/>
              </a:lnSpc>
              <a:spcBef>
                <a:spcPts val="0"/>
              </a:spcBef>
              <a:buSzPct val="50000"/>
              <a:defRPr sz="1100"/>
            </a:lvl4pPr>
            <a:lvl5pPr indent="-137160">
              <a:buSzPct val="50000"/>
              <a:defRPr sz="1100"/>
            </a:lvl5pPr>
          </a:lstStyle>
          <a:p>
            <a:pPr lvl="0"/>
            <a:r>
              <a:rPr lang="en-US" noProof="0"/>
              <a:t>Click to edit Master text styles</a:t>
            </a:r>
          </a:p>
          <a:p>
            <a:pPr lvl="1"/>
            <a:r>
              <a:rPr lang="en-US" noProof="0"/>
              <a:t>Second level</a:t>
            </a:r>
          </a:p>
          <a:p>
            <a:pPr lvl="2"/>
            <a:r>
              <a:rPr lang="en-US" noProof="0"/>
              <a:t>Third level</a:t>
            </a:r>
          </a:p>
          <a:p>
            <a:pPr lvl="3"/>
            <a:r>
              <a:rPr lang="en-US" noProof="0"/>
              <a:t>Fourth level</a:t>
            </a:r>
          </a:p>
        </p:txBody>
      </p:sp>
      <p:sp>
        <p:nvSpPr>
          <p:cNvPr id="5" name="Slide Number Placeholder 4">
            <a:extLst>
              <a:ext uri="{FF2B5EF4-FFF2-40B4-BE49-F238E27FC236}">
                <a16:creationId xmlns:a16="http://schemas.microsoft.com/office/drawing/2014/main" id="{3A18DB23-E349-DF43-8126-A1F21B8C33C6}"/>
              </a:ext>
            </a:extLst>
          </p:cNvPr>
          <p:cNvSpPr>
            <a:spLocks noGrp="1"/>
          </p:cNvSpPr>
          <p:nvPr>
            <p:ph type="sldNum" sz="quarter" idx="12"/>
          </p:nvPr>
        </p:nvSpPr>
        <p:spPr/>
        <p:txBody>
          <a:bodyPr/>
          <a:lstStyle/>
          <a:p>
            <a:fld id="{8D0AFDD5-844D-364D-8AEC-50CF4D36D55D}" type="slidenum">
              <a:rPr lang="en-US" noProof="0" smtClean="0"/>
              <a:pPr/>
              <a:t>‹#›</a:t>
            </a:fld>
            <a:endParaRPr lang="en-US" noProof="0"/>
          </a:p>
        </p:txBody>
      </p:sp>
      <p:sp>
        <p:nvSpPr>
          <p:cNvPr id="4" name="Footer Placeholder 3">
            <a:extLst>
              <a:ext uri="{FF2B5EF4-FFF2-40B4-BE49-F238E27FC236}">
                <a16:creationId xmlns:a16="http://schemas.microsoft.com/office/drawing/2014/main" id="{46774F0D-57B5-C6EE-016C-501DC8D7E4F7}"/>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5DF0D283-938B-8E26-1C43-DC3AD65091B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2483168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p:bg>
      <p:bgPr>
        <a:solidFill>
          <a:schemeClr val="accent2"/>
        </a:solidFill>
        <a:effectLst/>
      </p:bgPr>
    </p:bg>
    <p:spTree>
      <p:nvGrpSpPr>
        <p:cNvPr id="1" name=""/>
        <p:cNvGrpSpPr/>
        <p:nvPr/>
      </p:nvGrpSpPr>
      <p:grpSpPr>
        <a:xfrm>
          <a:off x="0" y="0"/>
          <a:ext cx="0" cy="0"/>
          <a:chOff x="0" y="0"/>
          <a:chExt cx="0" cy="0"/>
        </a:xfrm>
      </p:grpSpPr>
      <p:sp>
        <p:nvSpPr>
          <p:cNvPr id="7" name="Google Shape;327;p33">
            <a:extLst>
              <a:ext uri="{FF2B5EF4-FFF2-40B4-BE49-F238E27FC236}">
                <a16:creationId xmlns:a16="http://schemas.microsoft.com/office/drawing/2014/main" id="{E7EB222B-6CF5-9486-E495-4BBCFBA5DEE9}"/>
              </a:ext>
            </a:extLst>
          </p:cNvPr>
          <p:cNvSpPr/>
          <p:nvPr userDrawn="1"/>
        </p:nvSpPr>
        <p:spPr>
          <a:xfrm>
            <a:off x="5400719" y="1198578"/>
            <a:ext cx="6114430" cy="4794575"/>
          </a:xfrm>
          <a:prstGeom prst="rect">
            <a:avLst/>
          </a:prstGeom>
          <a:solidFill>
            <a:schemeClr val="accent2"/>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9" name="Google Shape;328;p33">
            <a:extLst>
              <a:ext uri="{FF2B5EF4-FFF2-40B4-BE49-F238E27FC236}">
                <a16:creationId xmlns:a16="http://schemas.microsoft.com/office/drawing/2014/main" id="{1FEBC754-F0A8-F9F6-F804-7081E078D8F5}"/>
              </a:ext>
            </a:extLst>
          </p:cNvPr>
          <p:cNvSpPr/>
          <p:nvPr userDrawn="1"/>
        </p:nvSpPr>
        <p:spPr>
          <a:xfrm>
            <a:off x="5196524" y="838200"/>
            <a:ext cx="6114430" cy="49149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4" name="Title 1">
            <a:extLst>
              <a:ext uri="{FF2B5EF4-FFF2-40B4-BE49-F238E27FC236}">
                <a16:creationId xmlns:a16="http://schemas.microsoft.com/office/drawing/2014/main" id="{A8F8B0E5-D249-4F2F-16F0-7A9A49B95D39}"/>
              </a:ext>
            </a:extLst>
          </p:cNvPr>
          <p:cNvSpPr>
            <a:spLocks noGrp="1"/>
          </p:cNvSpPr>
          <p:nvPr>
            <p:ph type="title"/>
          </p:nvPr>
        </p:nvSpPr>
        <p:spPr>
          <a:xfrm>
            <a:off x="5978024" y="1783080"/>
            <a:ext cx="4959821" cy="1162762"/>
          </a:xfrm>
        </p:spPr>
        <p:txBody>
          <a:bodyPr/>
          <a:lstStyle>
            <a:lvl1pPr algn="l">
              <a:lnSpc>
                <a:spcPct val="90000"/>
              </a:lnSpc>
              <a:defRPr/>
            </a:lvl1pPr>
          </a:lstStyle>
          <a:p>
            <a:r>
              <a:rPr lang="en-US" noProof="0"/>
              <a:t>Click to edit Master title style</a:t>
            </a:r>
          </a:p>
        </p:txBody>
      </p:sp>
      <p:sp>
        <p:nvSpPr>
          <p:cNvPr id="19" name="Picture Placeholder 18">
            <a:extLst>
              <a:ext uri="{FF2B5EF4-FFF2-40B4-BE49-F238E27FC236}">
                <a16:creationId xmlns:a16="http://schemas.microsoft.com/office/drawing/2014/main" id="{52CFE759-845E-6170-DB8C-EA3FA075BBC8}"/>
              </a:ext>
            </a:extLst>
          </p:cNvPr>
          <p:cNvSpPr>
            <a:spLocks noGrp="1"/>
          </p:cNvSpPr>
          <p:nvPr>
            <p:ph type="pic" sz="quarter" idx="13"/>
          </p:nvPr>
        </p:nvSpPr>
        <p:spPr>
          <a:xfrm>
            <a:off x="0" y="0"/>
            <a:ext cx="4351128" cy="6858000"/>
          </a:xfrm>
          <a:solidFill>
            <a:schemeClr val="accent5"/>
          </a:solidFill>
        </p:spPr>
        <p:txBody>
          <a:bodyPr anchor="ctr"/>
          <a:lstStyle>
            <a:lvl1pPr marL="0" indent="0" algn="ctr">
              <a:buNone/>
              <a:defRPr/>
            </a:lvl1pPr>
          </a:lstStyle>
          <a:p>
            <a:r>
              <a:rPr lang="en-US" noProof="0"/>
              <a:t>Click icon to add picture</a:t>
            </a:r>
          </a:p>
        </p:txBody>
      </p:sp>
      <p:sp>
        <p:nvSpPr>
          <p:cNvPr id="15" name="Content Placeholder 2">
            <a:extLst>
              <a:ext uri="{FF2B5EF4-FFF2-40B4-BE49-F238E27FC236}">
                <a16:creationId xmlns:a16="http://schemas.microsoft.com/office/drawing/2014/main" id="{77189B6C-4236-0B00-D585-EEE5183EC3B5}"/>
              </a:ext>
            </a:extLst>
          </p:cNvPr>
          <p:cNvSpPr>
            <a:spLocks noGrp="1"/>
          </p:cNvSpPr>
          <p:nvPr>
            <p:ph idx="1"/>
          </p:nvPr>
        </p:nvSpPr>
        <p:spPr>
          <a:xfrm>
            <a:off x="5961888" y="2944368"/>
            <a:ext cx="4818888" cy="2130552"/>
          </a:xfrm>
        </p:spPr>
        <p:txBody>
          <a:bodyPr/>
          <a:lstStyle>
            <a:lvl1pPr marL="0" indent="0">
              <a:lnSpc>
                <a:spcPct val="100000"/>
              </a:lnSpc>
              <a:spcBef>
                <a:spcPts val="0"/>
              </a:spcBef>
              <a:buNone/>
              <a:defRPr sz="1600"/>
            </a:lvl1pPr>
            <a:lvl2pPr>
              <a:defRPr sz="1400"/>
            </a:lvl2pPr>
            <a:lvl3pPr>
              <a:defRPr sz="1200"/>
            </a:lvl3pPr>
            <a:lvl4pPr>
              <a:defRPr sz="1100"/>
            </a:lvl4pPr>
            <a:lvl5pPr>
              <a:defRPr sz="1100"/>
            </a:lvl5pPr>
          </a:lstStyle>
          <a:p>
            <a:pPr lvl="0"/>
            <a:r>
              <a:rPr lang="en-US" noProof="0"/>
              <a:t>Click to edit Master text styles</a:t>
            </a:r>
          </a:p>
        </p:txBody>
      </p:sp>
      <p:sp>
        <p:nvSpPr>
          <p:cNvPr id="5" name="Slide Number Placeholder 4">
            <a:extLst>
              <a:ext uri="{FF2B5EF4-FFF2-40B4-BE49-F238E27FC236}">
                <a16:creationId xmlns:a16="http://schemas.microsoft.com/office/drawing/2014/main" id="{22D37E9B-F86D-C91D-23CC-19F188DE83F6}"/>
              </a:ext>
            </a:extLst>
          </p:cNvPr>
          <p:cNvSpPr>
            <a:spLocks noGrp="1"/>
          </p:cNvSpPr>
          <p:nvPr>
            <p:ph type="sldNum" sz="quarter" idx="12"/>
          </p:nvPr>
        </p:nvSpPr>
        <p:spPr>
          <a:xfrm>
            <a:off x="8072901" y="6400904"/>
            <a:ext cx="365760" cy="246888"/>
          </a:xfrm>
        </p:spPr>
        <p:txBody>
          <a:bodyPr/>
          <a:lstStyle/>
          <a:p>
            <a:fld id="{8D0AFDD5-844D-364D-8AEC-50CF4D36D55D}" type="slidenum">
              <a:rPr lang="en-US" noProof="0" smtClean="0"/>
              <a:pPr/>
              <a:t>‹#›</a:t>
            </a:fld>
            <a:endParaRPr lang="en-US" noProof="0"/>
          </a:p>
        </p:txBody>
      </p:sp>
      <p:cxnSp>
        <p:nvCxnSpPr>
          <p:cNvPr id="21" name="Straight Connector 20">
            <a:extLst>
              <a:ext uri="{FF2B5EF4-FFF2-40B4-BE49-F238E27FC236}">
                <a16:creationId xmlns:a16="http://schemas.microsoft.com/office/drawing/2014/main" id="{CB55B0F1-C1EF-3790-A994-C8C4BB61CCB9}"/>
              </a:ext>
            </a:extLst>
          </p:cNvPr>
          <p:cNvCxnSpPr>
            <a:cxnSpLocks/>
          </p:cNvCxnSpPr>
          <p:nvPr/>
        </p:nvCxnSpPr>
        <p:spPr>
          <a:xfrm>
            <a:off x="4351128" y="6532618"/>
            <a:ext cx="3693089"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4D4F275B-2CE9-CD3C-081E-0B79C125257E}"/>
              </a:ext>
            </a:extLst>
          </p:cNvPr>
          <p:cNvCxnSpPr>
            <a:cxnSpLocks/>
          </p:cNvCxnSpPr>
          <p:nvPr/>
        </p:nvCxnSpPr>
        <p:spPr>
          <a:xfrm>
            <a:off x="8467344" y="6527001"/>
            <a:ext cx="3724656" cy="5617"/>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72312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userDrawn="1">
  <p:cSld name="Thank you">
    <p:bg>
      <p:bgPr>
        <a:solidFill>
          <a:schemeClr val="tx2"/>
        </a:solidFill>
        <a:effectLst/>
      </p:bgPr>
    </p:bg>
    <p:spTree>
      <p:nvGrpSpPr>
        <p:cNvPr id="1" name=""/>
        <p:cNvGrpSpPr/>
        <p:nvPr/>
      </p:nvGrpSpPr>
      <p:grpSpPr>
        <a:xfrm>
          <a:off x="0" y="0"/>
          <a:ext cx="0" cy="0"/>
          <a:chOff x="0" y="0"/>
          <a:chExt cx="0" cy="0"/>
        </a:xfrm>
      </p:grpSpPr>
      <p:sp>
        <p:nvSpPr>
          <p:cNvPr id="8" name="Google Shape;327;p33">
            <a:extLst>
              <a:ext uri="{FF2B5EF4-FFF2-40B4-BE49-F238E27FC236}">
                <a16:creationId xmlns:a16="http://schemas.microsoft.com/office/drawing/2014/main" id="{E09AA4F6-9CBF-53A8-8FE8-0BAB0E7DC989}"/>
              </a:ext>
            </a:extLst>
          </p:cNvPr>
          <p:cNvSpPr/>
          <p:nvPr userDrawn="1"/>
        </p:nvSpPr>
        <p:spPr>
          <a:xfrm>
            <a:off x="1062566" y="1161412"/>
            <a:ext cx="10221119" cy="4831742"/>
          </a:xfrm>
          <a:prstGeom prst="rect">
            <a:avLst/>
          </a:prstGeom>
          <a:solidFill>
            <a:schemeClr val="accent4"/>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10" name="Google Shape;328;p33">
            <a:extLst>
              <a:ext uri="{FF2B5EF4-FFF2-40B4-BE49-F238E27FC236}">
                <a16:creationId xmlns:a16="http://schemas.microsoft.com/office/drawing/2014/main" id="{CBE4E0BD-29C0-46EA-4A2D-401DD12AEC12}"/>
              </a:ext>
            </a:extLst>
          </p:cNvPr>
          <p:cNvSpPr/>
          <p:nvPr userDrawn="1"/>
        </p:nvSpPr>
        <p:spPr>
          <a:xfrm>
            <a:off x="858371" y="800100"/>
            <a:ext cx="10221119" cy="4953001"/>
          </a:xfrm>
          <a:prstGeom prst="rect">
            <a:avLst/>
          </a:prstGeom>
          <a:solidFill>
            <a:schemeClr val="accent5"/>
          </a:solidFill>
          <a:ln w="25400" cap="flat" cmpd="sng">
            <a:solidFill>
              <a:schemeClr val="dk1"/>
            </a:solidFill>
            <a:prstDash val="solid"/>
            <a:miter lim="800000"/>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lang="en-US" sz="1800" b="0" i="0" u="none" strike="noStrike" cap="none" noProof="0">
              <a:solidFill>
                <a:schemeClr val="lt1"/>
              </a:solidFill>
              <a:latin typeface="Karla"/>
              <a:ea typeface="Karla"/>
              <a:cs typeface="Karla"/>
              <a:sym typeface="Karla"/>
            </a:endParaRPr>
          </a:p>
        </p:txBody>
      </p:sp>
      <p:sp>
        <p:nvSpPr>
          <p:cNvPr id="2" name="Title 1">
            <a:extLst>
              <a:ext uri="{FF2B5EF4-FFF2-40B4-BE49-F238E27FC236}">
                <a16:creationId xmlns:a16="http://schemas.microsoft.com/office/drawing/2014/main" id="{D27EDEC9-86BE-FDB1-3BAE-F5FF0934CA0A}"/>
              </a:ext>
            </a:extLst>
          </p:cNvPr>
          <p:cNvSpPr>
            <a:spLocks noGrp="1"/>
          </p:cNvSpPr>
          <p:nvPr>
            <p:ph type="ctrTitle"/>
          </p:nvPr>
        </p:nvSpPr>
        <p:spPr>
          <a:xfrm>
            <a:off x="1527048" y="1901952"/>
            <a:ext cx="4873752" cy="1709928"/>
          </a:xfrm>
        </p:spPr>
        <p:txBody>
          <a:bodyPr anchor="t">
            <a:noAutofit/>
          </a:bodyPr>
          <a:lstStyle>
            <a:lvl1pPr marL="0" indent="0" algn="l">
              <a:lnSpc>
                <a:spcPct val="90000"/>
              </a:lnSpc>
              <a:defRPr sz="6000"/>
            </a:lvl1pPr>
          </a:lstStyle>
          <a:p>
            <a:r>
              <a:rPr lang="en-US" noProof="0"/>
              <a:t>Click to edit Master title style</a:t>
            </a:r>
          </a:p>
        </p:txBody>
      </p:sp>
      <p:sp>
        <p:nvSpPr>
          <p:cNvPr id="3" name="Subtitle 2">
            <a:extLst>
              <a:ext uri="{FF2B5EF4-FFF2-40B4-BE49-F238E27FC236}">
                <a16:creationId xmlns:a16="http://schemas.microsoft.com/office/drawing/2014/main" id="{61EF6069-AEE4-3455-508E-4B9EE30F0CB8}"/>
              </a:ext>
            </a:extLst>
          </p:cNvPr>
          <p:cNvSpPr>
            <a:spLocks noGrp="1"/>
          </p:cNvSpPr>
          <p:nvPr>
            <p:ph type="subTitle" idx="1"/>
          </p:nvPr>
        </p:nvSpPr>
        <p:spPr>
          <a:xfrm>
            <a:off x="1527048" y="3108960"/>
            <a:ext cx="3913632" cy="1883664"/>
          </a:xfrm>
        </p:spPr>
        <p:txBody>
          <a:bodyPr>
            <a:noAutofit/>
          </a:bodyPr>
          <a:lstStyle>
            <a:lvl1pPr marL="0" indent="0" algn="l">
              <a:lnSpc>
                <a:spcPct val="100000"/>
              </a:lnSpc>
              <a:spcBef>
                <a:spcPts val="1000"/>
              </a:spcBef>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noProof="0"/>
              <a:t>Click to edit Master subtitle style</a:t>
            </a:r>
          </a:p>
        </p:txBody>
      </p:sp>
      <p:sp>
        <p:nvSpPr>
          <p:cNvPr id="15" name="Picture Placeholder 13">
            <a:extLst>
              <a:ext uri="{FF2B5EF4-FFF2-40B4-BE49-F238E27FC236}">
                <a16:creationId xmlns:a16="http://schemas.microsoft.com/office/drawing/2014/main" id="{BEF410E3-CEC7-640A-C8FD-08419E6C3300}"/>
              </a:ext>
            </a:extLst>
          </p:cNvPr>
          <p:cNvSpPr>
            <a:spLocks noGrp="1"/>
          </p:cNvSpPr>
          <p:nvPr>
            <p:ph type="pic" sz="quarter" idx="10"/>
          </p:nvPr>
        </p:nvSpPr>
        <p:spPr>
          <a:xfrm>
            <a:off x="6443482" y="812292"/>
            <a:ext cx="4636008" cy="4928616"/>
          </a:xfr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lgn="ctr">
              <a:buNone/>
              <a:defRPr lang="en-US" sz="1800">
                <a:solidFill>
                  <a:schemeClr val="tx1"/>
                </a:solidFill>
              </a:defRPr>
            </a:lvl1pPr>
          </a:lstStyle>
          <a:p>
            <a:pPr marL="0" lvl="0" algn="ctr"/>
            <a:r>
              <a:rPr lang="en-US" noProof="0"/>
              <a:t>Click icon to add picture</a:t>
            </a:r>
          </a:p>
        </p:txBody>
      </p:sp>
    </p:spTree>
    <p:extLst>
      <p:ext uri="{BB962C8B-B14F-4D97-AF65-F5344CB8AC3E}">
        <p14:creationId xmlns:p14="http://schemas.microsoft.com/office/powerpoint/2010/main" val="70235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5"/>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FFABFF-AED1-441E-410D-E91E5B9EA6C0}"/>
              </a:ext>
            </a:extLst>
          </p:cNvPr>
          <p:cNvSpPr>
            <a:spLocks noGrp="1"/>
          </p:cNvSpPr>
          <p:nvPr>
            <p:ph type="title"/>
          </p:nvPr>
        </p:nvSpPr>
        <p:spPr/>
        <p:txBody>
          <a:bodyPr/>
          <a:lstStyle/>
          <a:p>
            <a:r>
              <a:rPr lang="en-US" noProof="0"/>
              <a:t>Click to edit Master title style</a:t>
            </a:r>
          </a:p>
        </p:txBody>
      </p:sp>
      <p:sp>
        <p:nvSpPr>
          <p:cNvPr id="5" name="Slide Number Placeholder 4">
            <a:extLst>
              <a:ext uri="{FF2B5EF4-FFF2-40B4-BE49-F238E27FC236}">
                <a16:creationId xmlns:a16="http://schemas.microsoft.com/office/drawing/2014/main" id="{A21D9EB3-189A-FE0F-8C95-73C3378150D7}"/>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4" name="Footer Placeholder 3">
            <a:extLst>
              <a:ext uri="{FF2B5EF4-FFF2-40B4-BE49-F238E27FC236}">
                <a16:creationId xmlns:a16="http://schemas.microsoft.com/office/drawing/2014/main" id="{7C680446-577A-69FB-646E-AF1DA4134A2C}"/>
              </a:ext>
            </a:extLst>
          </p:cNvPr>
          <p:cNvSpPr>
            <a:spLocks noGrp="1"/>
          </p:cNvSpPr>
          <p:nvPr>
            <p:ph type="ftr" sz="quarter" idx="11"/>
          </p:nvPr>
        </p:nvSpPr>
        <p:spPr/>
        <p:txBody>
          <a:bodyPr/>
          <a:lstStyle/>
          <a:p>
            <a:r>
              <a:rPr lang="en-US" noProof="0"/>
              <a:t>Presentation title</a:t>
            </a:r>
          </a:p>
        </p:txBody>
      </p:sp>
      <p:sp>
        <p:nvSpPr>
          <p:cNvPr id="3" name="Date Placeholder 2">
            <a:extLst>
              <a:ext uri="{FF2B5EF4-FFF2-40B4-BE49-F238E27FC236}">
                <a16:creationId xmlns:a16="http://schemas.microsoft.com/office/drawing/2014/main" id="{330E09C2-379A-DC94-A05D-1A629B3410E2}"/>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4154343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4"/>
        </a:solidFill>
        <a:effectLst/>
      </p:bgPr>
    </p:bg>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672A2AC-7ED9-922C-AFA3-C7474D933A2A}"/>
              </a:ext>
            </a:extLst>
          </p:cNvPr>
          <p:cNvSpPr>
            <a:spLocks noGrp="1"/>
          </p:cNvSpPr>
          <p:nvPr>
            <p:ph type="sldNum" sz="quarter" idx="12"/>
          </p:nvPr>
        </p:nvSpPr>
        <p:spPr/>
        <p:txBody>
          <a:bodyPr/>
          <a:lstStyle/>
          <a:p>
            <a:fld id="{8D0AFDD5-844D-364D-8AEC-50CF4D36D55D}" type="slidenum">
              <a:rPr lang="en-US" noProof="0" smtClean="0"/>
              <a:t>‹#›</a:t>
            </a:fld>
            <a:endParaRPr lang="en-US" noProof="0"/>
          </a:p>
        </p:txBody>
      </p:sp>
      <p:sp>
        <p:nvSpPr>
          <p:cNvPr id="3" name="Footer Placeholder 2">
            <a:extLst>
              <a:ext uri="{FF2B5EF4-FFF2-40B4-BE49-F238E27FC236}">
                <a16:creationId xmlns:a16="http://schemas.microsoft.com/office/drawing/2014/main" id="{C0D73C7A-2028-226F-C1ED-1807BD3B92FC}"/>
              </a:ext>
            </a:extLst>
          </p:cNvPr>
          <p:cNvSpPr>
            <a:spLocks noGrp="1"/>
          </p:cNvSpPr>
          <p:nvPr>
            <p:ph type="ftr" sz="quarter" idx="11"/>
          </p:nvPr>
        </p:nvSpPr>
        <p:spPr/>
        <p:txBody>
          <a:bodyPr/>
          <a:lstStyle/>
          <a:p>
            <a:r>
              <a:rPr lang="en-US" noProof="0"/>
              <a:t>Presentation title</a:t>
            </a:r>
          </a:p>
        </p:txBody>
      </p:sp>
      <p:sp>
        <p:nvSpPr>
          <p:cNvPr id="2" name="Date Placeholder 1">
            <a:extLst>
              <a:ext uri="{FF2B5EF4-FFF2-40B4-BE49-F238E27FC236}">
                <a16:creationId xmlns:a16="http://schemas.microsoft.com/office/drawing/2014/main" id="{1925B8F9-3C91-FD08-87E3-6E39B35BCF9F}"/>
              </a:ext>
            </a:extLst>
          </p:cNvPr>
          <p:cNvSpPr>
            <a:spLocks noGrp="1"/>
          </p:cNvSpPr>
          <p:nvPr>
            <p:ph type="dt" sz="half" idx="10"/>
          </p:nvPr>
        </p:nvSpPr>
        <p:spPr/>
        <p:txBody>
          <a:bodyPr/>
          <a:lstStyle/>
          <a:p>
            <a:r>
              <a:rPr lang="en-US" noProof="0"/>
              <a:t>20XX</a:t>
            </a:r>
          </a:p>
        </p:txBody>
      </p:sp>
    </p:spTree>
    <p:extLst>
      <p:ext uri="{BB962C8B-B14F-4D97-AF65-F5344CB8AC3E}">
        <p14:creationId xmlns:p14="http://schemas.microsoft.com/office/powerpoint/2010/main" val="39162458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294A45C-8F79-9A61-77E8-09BC4E628377}"/>
              </a:ext>
            </a:extLst>
          </p:cNvPr>
          <p:cNvSpPr>
            <a:spLocks noGrp="1"/>
          </p:cNvSpPr>
          <p:nvPr>
            <p:ph type="title"/>
          </p:nvPr>
        </p:nvSpPr>
        <p:spPr>
          <a:xfrm>
            <a:off x="1139952" y="512064"/>
            <a:ext cx="9912096" cy="1014984"/>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a:extLst>
              <a:ext uri="{FF2B5EF4-FFF2-40B4-BE49-F238E27FC236}">
                <a16:creationId xmlns:a16="http://schemas.microsoft.com/office/drawing/2014/main" id="{8646656E-6C21-DB29-00F0-0CC844DE3713}"/>
              </a:ext>
            </a:extLst>
          </p:cNvPr>
          <p:cNvSpPr>
            <a:spLocks noGrp="1"/>
          </p:cNvSpPr>
          <p:nvPr>
            <p:ph type="body" idx="1"/>
          </p:nvPr>
        </p:nvSpPr>
        <p:spPr>
          <a:xfrm>
            <a:off x="838200" y="1825625"/>
            <a:ext cx="1051560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7742D6-DB37-81C8-6BDD-5C9150A7DF6C}"/>
              </a:ext>
            </a:extLst>
          </p:cNvPr>
          <p:cNvSpPr>
            <a:spLocks noGrp="1"/>
          </p:cNvSpPr>
          <p:nvPr>
            <p:ph type="dt" sz="half" idx="2"/>
          </p:nvPr>
        </p:nvSpPr>
        <p:spPr>
          <a:xfrm>
            <a:off x="10629145" y="6400904"/>
            <a:ext cx="64008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20XX</a:t>
            </a:r>
          </a:p>
        </p:txBody>
      </p:sp>
      <p:sp>
        <p:nvSpPr>
          <p:cNvPr id="5" name="Footer Placeholder 4">
            <a:extLst>
              <a:ext uri="{FF2B5EF4-FFF2-40B4-BE49-F238E27FC236}">
                <a16:creationId xmlns:a16="http://schemas.microsoft.com/office/drawing/2014/main" id="{E694DB44-E775-B332-D1F0-40DB3A5FA3A3}"/>
              </a:ext>
            </a:extLst>
          </p:cNvPr>
          <p:cNvSpPr>
            <a:spLocks noGrp="1"/>
          </p:cNvSpPr>
          <p:nvPr>
            <p:ph type="ftr" sz="quarter" idx="3"/>
          </p:nvPr>
        </p:nvSpPr>
        <p:spPr>
          <a:xfrm>
            <a:off x="5364480" y="6400904"/>
            <a:ext cx="146304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r>
              <a:rPr lang="en-US" dirty="0"/>
              <a:t>Presentation title</a:t>
            </a:r>
          </a:p>
        </p:txBody>
      </p:sp>
      <p:sp>
        <p:nvSpPr>
          <p:cNvPr id="6" name="Slide Number Placeholder 5">
            <a:extLst>
              <a:ext uri="{FF2B5EF4-FFF2-40B4-BE49-F238E27FC236}">
                <a16:creationId xmlns:a16="http://schemas.microsoft.com/office/drawing/2014/main" id="{C39C1C4E-47DA-0CDC-75C8-42E9F1EBDE07}"/>
              </a:ext>
            </a:extLst>
          </p:cNvPr>
          <p:cNvSpPr>
            <a:spLocks noGrp="1"/>
          </p:cNvSpPr>
          <p:nvPr>
            <p:ph type="sldNum" sz="quarter" idx="4"/>
          </p:nvPr>
        </p:nvSpPr>
        <p:spPr>
          <a:xfrm>
            <a:off x="838200" y="6400904"/>
            <a:ext cx="365760" cy="246888"/>
          </a:xfrm>
          <a:prstGeom prst="rect">
            <a:avLst/>
          </a:prstGeom>
        </p:spPr>
        <p:txBody>
          <a:bodyPr vert="horz" lIns="0" tIns="45720" rIns="0" bIns="45720" rtlCol="0" anchor="ctr">
            <a:noAutofit/>
          </a:bodyPr>
          <a:lstStyle>
            <a:lvl1pPr algn="ctr">
              <a:defRPr sz="1000">
                <a:solidFill>
                  <a:schemeClr val="tx1"/>
                </a:solidFill>
                <a:latin typeface="+mj-lt"/>
              </a:defRPr>
            </a:lvl1pPr>
          </a:lstStyle>
          <a:p>
            <a:fld id="{8D0AFDD5-844D-364D-8AEC-50CF4D36D55D}" type="slidenum">
              <a:rPr lang="en-US" smtClean="0"/>
              <a:pPr/>
              <a:t>‹#›</a:t>
            </a:fld>
            <a:endParaRPr lang="en-US" dirty="0"/>
          </a:p>
        </p:txBody>
      </p:sp>
      <p:cxnSp>
        <p:nvCxnSpPr>
          <p:cNvPr id="8" name="Straight Connector 7">
            <a:extLst>
              <a:ext uri="{FF2B5EF4-FFF2-40B4-BE49-F238E27FC236}">
                <a16:creationId xmlns:a16="http://schemas.microsoft.com/office/drawing/2014/main" id="{2DE05079-2B34-E435-A882-A172DE176AE1}"/>
              </a:ext>
            </a:extLst>
          </p:cNvPr>
          <p:cNvCxnSpPr>
            <a:cxnSpLocks/>
          </p:cNvCxnSpPr>
          <p:nvPr userDrawn="1"/>
        </p:nvCxnSpPr>
        <p:spPr>
          <a:xfrm>
            <a:off x="0" y="6535885"/>
            <a:ext cx="8382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8440547-EE65-F9CE-1D02-2D326735F06D}"/>
              </a:ext>
            </a:extLst>
          </p:cNvPr>
          <p:cNvCxnSpPr>
            <a:cxnSpLocks/>
          </p:cNvCxnSpPr>
          <p:nvPr userDrawn="1"/>
        </p:nvCxnSpPr>
        <p:spPr>
          <a:xfrm>
            <a:off x="1205025" y="6535885"/>
            <a:ext cx="416052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DB9DC65-7A98-9009-CD43-4A4B57960D46}"/>
              </a:ext>
            </a:extLst>
          </p:cNvPr>
          <p:cNvCxnSpPr>
            <a:cxnSpLocks/>
          </p:cNvCxnSpPr>
          <p:nvPr userDrawn="1"/>
        </p:nvCxnSpPr>
        <p:spPr>
          <a:xfrm>
            <a:off x="6802120" y="6528812"/>
            <a:ext cx="384048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24653D1C-9830-A9D3-084A-35BD971D10F5}"/>
              </a:ext>
            </a:extLst>
          </p:cNvPr>
          <p:cNvCxnSpPr>
            <a:cxnSpLocks/>
          </p:cNvCxnSpPr>
          <p:nvPr userDrawn="1"/>
        </p:nvCxnSpPr>
        <p:spPr>
          <a:xfrm>
            <a:off x="11276341" y="6528816"/>
            <a:ext cx="9144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4252815"/>
      </p:ext>
    </p:extLst>
  </p:cSld>
  <p:clrMap bg1="lt1" tx1="dk1" bg2="lt2" tx2="dk2" accent1="accent1" accent2="accent2" accent3="accent3" accent4="accent4" accent5="accent5" accent6="accent6" hlink="hlink" folHlink="folHlink"/>
  <p:sldLayoutIdLst>
    <p:sldLayoutId id="2147483649" r:id="rId1"/>
    <p:sldLayoutId id="2147483659" r:id="rId2"/>
    <p:sldLayoutId id="2147483660" r:id="rId3"/>
    <p:sldLayoutId id="2147483651" r:id="rId4"/>
    <p:sldLayoutId id="2147483658" r:id="rId5"/>
    <p:sldLayoutId id="2147483661" r:id="rId6"/>
    <p:sldLayoutId id="2147483663" r:id="rId7"/>
    <p:sldLayoutId id="2147483664" r:id="rId8"/>
    <p:sldLayoutId id="2147483668" r:id="rId9"/>
    <p:sldLayoutId id="2147483662" r:id="rId10"/>
    <p:sldLayoutId id="2147483653" r:id="rId11"/>
    <p:sldLayoutId id="2147483669" r:id="rId12"/>
    <p:sldLayoutId id="2147483665" r:id="rId13"/>
    <p:sldLayoutId id="2147483666" r:id="rId14"/>
    <p:sldLayoutId id="2147483667" r:id="rId15"/>
    <p:sldLayoutId id="2147483654" r:id="rId16"/>
    <p:sldLayoutId id="2147483655" r:id="rId17"/>
  </p:sldLayoutIdLst>
  <p:hf hdr="0"/>
  <p:txStyles>
    <p:titleStyle>
      <a:lvl1pPr algn="ctr" defTabSz="914400" rtl="0" eaLnBrk="1" latinLnBrk="0" hangingPunct="1">
        <a:lnSpc>
          <a:spcPct val="10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3.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image" Target="../media/image8.jpg"/><Relationship Id="rId4" Type="http://schemas.openxmlformats.org/officeDocument/2006/relationships/image" Target="../media/image7.jp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9.jpg"/><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hyperlink" Target="https://pixabay.com/en/policy-political-president-leader-1704549/" TargetMode="External"/><Relationship Id="rId7" Type="http://schemas.openxmlformats.org/officeDocument/2006/relationships/hyperlink" Target="https://www.lalupinella.it/siti-web-blog/social-media-vs-blog/" TargetMode="External"/><Relationship Id="rId2" Type="http://schemas.openxmlformats.org/officeDocument/2006/relationships/image" Target="../media/image10.png"/><Relationship Id="rId1" Type="http://schemas.openxmlformats.org/officeDocument/2006/relationships/slideLayout" Target="../slideLayouts/slideLayout9.xml"/><Relationship Id="rId6" Type="http://schemas.openxmlformats.org/officeDocument/2006/relationships/image" Target="../media/image12.jpg"/><Relationship Id="rId11" Type="http://schemas.openxmlformats.org/officeDocument/2006/relationships/hyperlink" Target="https://www.pngall.com/world-environment-day-png/download/41107" TargetMode="External"/><Relationship Id="rId5" Type="http://schemas.openxmlformats.org/officeDocument/2006/relationships/hyperlink" Target="https://pxhere.com/en/photo/919601" TargetMode="External"/><Relationship Id="rId10" Type="http://schemas.openxmlformats.org/officeDocument/2006/relationships/image" Target="../media/image14.png"/><Relationship Id="rId4" Type="http://schemas.openxmlformats.org/officeDocument/2006/relationships/image" Target="../media/image11.jpg"/><Relationship Id="rId9" Type="http://schemas.openxmlformats.org/officeDocument/2006/relationships/hyperlink" Target="https://thebluediamondgallery.com/legal08/l/law.html"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jpg"/><Relationship Id="rId1" Type="http://schemas.openxmlformats.org/officeDocument/2006/relationships/slideLayout" Target="../slideLayouts/slideLayout10.xml"/><Relationship Id="rId6" Type="http://schemas.openxmlformats.org/officeDocument/2006/relationships/image" Target="../media/image19.jpg"/><Relationship Id="rId5" Type="http://schemas.openxmlformats.org/officeDocument/2006/relationships/image" Target="../media/image18.png"/><Relationship Id="rId4" Type="http://schemas.openxmlformats.org/officeDocument/2006/relationships/image" Target="../media/image17.jpg"/></Relationships>
</file>

<file path=ppt/slides/_rels/slide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hyperlink" Target="https://www.educationsupport.org.uk/resources/for-individuals/guides/ofsted-inspections-wellbeing-a-guide-for-school-business-managers/?gad_source=1&amp;gclid=CjwKCAjw4f6zBhBVEiwATEHFVneIxMEHeDvqW5Jn0KSvXtQfNh0EaqWu6pDrwdB6yE5s8F2uN4XeghoCD14QAvD_BwE" TargetMode="External"/><Relationship Id="rId2" Type="http://schemas.openxmlformats.org/officeDocument/2006/relationships/hyperlink" Target="https://www.gov.uk/government/collections/starting-a-nursery-or-other-daycare-and-running-the-business" TargetMode="External"/><Relationship Id="rId1" Type="http://schemas.openxmlformats.org/officeDocument/2006/relationships/slideLayout" Target="../slideLayouts/slideLayout16.xml"/><Relationship Id="rId4" Type="http://schemas.openxmlformats.org/officeDocument/2006/relationships/hyperlink" Target="https://www.childcare.co.uk/"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A4F37AB6-4681-D744-2F89-2949D08676DC}"/>
              </a:ext>
            </a:extLst>
          </p:cNvPr>
          <p:cNvSpPr>
            <a:spLocks noGrp="1"/>
          </p:cNvSpPr>
          <p:nvPr>
            <p:ph type="title"/>
          </p:nvPr>
        </p:nvSpPr>
        <p:spPr>
          <a:xfrm>
            <a:off x="1389888" y="1591004"/>
            <a:ext cx="5038344" cy="1709928"/>
          </a:xfrm>
        </p:spPr>
        <p:txBody>
          <a:bodyPr/>
          <a:lstStyle/>
          <a:p>
            <a:pPr marL="54864" algn="ctr">
              <a:lnSpc>
                <a:spcPct val="120000"/>
              </a:lnSpc>
              <a:spcBef>
                <a:spcPts val="0"/>
              </a:spcBef>
            </a:pPr>
            <a:r>
              <a:rPr lang="en-US" sz="3200" b="1" dirty="0">
                <a:latin typeface="+mn-lt"/>
                <a:ea typeface="+mn-ea"/>
                <a:cs typeface="+mn-cs"/>
              </a:rPr>
              <a:t>Presentation - Business plan for Kangaroo Pouch Nursery </a:t>
            </a:r>
          </a:p>
        </p:txBody>
      </p:sp>
      <p:pic>
        <p:nvPicPr>
          <p:cNvPr id="7" name="Picture Placeholder 6">
            <a:extLst>
              <a:ext uri="{FF2B5EF4-FFF2-40B4-BE49-F238E27FC236}">
                <a16:creationId xmlns:a16="http://schemas.microsoft.com/office/drawing/2014/main" id="{3517501E-70AF-BDBC-33C9-B3C9AE56309C}"/>
              </a:ext>
            </a:extLst>
          </p:cNvPr>
          <p:cNvPicPr>
            <a:picLocks noGrp="1" noChangeAspect="1"/>
          </p:cNvPicPr>
          <p:nvPr>
            <p:ph type="pic" sz="quarter" idx="13"/>
          </p:nvPr>
        </p:nvPicPr>
        <p:blipFill>
          <a:blip r:embed="rId2"/>
          <a:srcRect l="35253" r="35253"/>
          <a:stretch/>
        </p:blipFill>
        <p:spPr>
          <a:xfrm>
            <a:off x="8980352" y="1312393"/>
            <a:ext cx="2258980" cy="3977077"/>
          </a:xfrm>
          <a:prstGeom prst="rect">
            <a:avLst/>
          </a:prstGeom>
        </p:spPr>
      </p:pic>
      <p:sp>
        <p:nvSpPr>
          <p:cNvPr id="26" name="Subtitle 25">
            <a:extLst>
              <a:ext uri="{FF2B5EF4-FFF2-40B4-BE49-F238E27FC236}">
                <a16:creationId xmlns:a16="http://schemas.microsoft.com/office/drawing/2014/main" id="{06930851-3EE7-5B25-F590-CCB7467A2094}"/>
              </a:ext>
            </a:extLst>
          </p:cNvPr>
          <p:cNvSpPr>
            <a:spLocks noGrp="1"/>
          </p:cNvSpPr>
          <p:nvPr>
            <p:ph idx="1"/>
          </p:nvPr>
        </p:nvSpPr>
        <p:spPr/>
        <p:txBody>
          <a:bodyPr/>
          <a:lstStyle/>
          <a:p>
            <a:endParaRPr lang="en-US" dirty="0"/>
          </a:p>
          <a:p>
            <a:pPr algn="ctr"/>
            <a:r>
              <a:rPr lang="en-US" dirty="0"/>
              <a:t>Student Name:  Andrea-Gabriela Caba - 2122564</a:t>
            </a:r>
          </a:p>
          <a:p>
            <a:pPr algn="ctr"/>
            <a:r>
              <a:rPr lang="en-US" dirty="0"/>
              <a:t>Module: Entrepreneurship – LCBB5001</a:t>
            </a:r>
          </a:p>
          <a:p>
            <a:pPr algn="ctr"/>
            <a:r>
              <a:rPr lang="en-US" dirty="0"/>
              <a:t>Lecturer name: </a:t>
            </a:r>
            <a:r>
              <a:rPr lang="en-US" dirty="0" err="1"/>
              <a:t>Masud</a:t>
            </a:r>
            <a:r>
              <a:rPr lang="en-US" dirty="0"/>
              <a:t> Ibrahim</a:t>
            </a:r>
          </a:p>
          <a:p>
            <a:endParaRPr lang="en-US" dirty="0"/>
          </a:p>
          <a:p>
            <a:endParaRPr lang="en-US" dirty="0"/>
          </a:p>
          <a:p>
            <a:endParaRPr lang="en-US" dirty="0"/>
          </a:p>
        </p:txBody>
      </p:sp>
      <p:pic>
        <p:nvPicPr>
          <p:cNvPr id="10" name="Picture Placeholder 36">
            <a:extLst>
              <a:ext uri="{FF2B5EF4-FFF2-40B4-BE49-F238E27FC236}">
                <a16:creationId xmlns:a16="http://schemas.microsoft.com/office/drawing/2014/main" id="{A19A6DDD-C216-2AAD-4F19-4A7B5929202A}"/>
              </a:ext>
            </a:extLst>
          </p:cNvPr>
          <p:cNvPicPr>
            <a:picLocks noChangeAspect="1"/>
          </p:cNvPicPr>
          <p:nvPr/>
        </p:nvPicPr>
        <p:blipFill>
          <a:blip r:embed="rId3"/>
          <a:srcRect l="29825" r="29825"/>
          <a:stretch/>
        </p:blipFill>
        <p:spPr>
          <a:xfrm>
            <a:off x="14490383" y="1626996"/>
            <a:ext cx="10337720" cy="15014677"/>
          </a:xfrm>
          <a:prstGeom prst="rect">
            <a:avLst/>
          </a:prstGeom>
          <a:noFill/>
          <a:ln w="25400" cap="flat" cmpd="sng" algn="ctr">
            <a:solidFill>
              <a:schemeClr val="tx1"/>
            </a:solidFill>
            <a:prstDash val="solid"/>
            <a:miter lim="800000"/>
          </a:ln>
          <a:effectLst/>
        </p:spPr>
      </p:pic>
      <p:pic>
        <p:nvPicPr>
          <p:cNvPr id="11" name="Picture 3">
            <a:extLst>
              <a:ext uri="{FF2B5EF4-FFF2-40B4-BE49-F238E27FC236}">
                <a16:creationId xmlns:a16="http://schemas.microsoft.com/office/drawing/2014/main" id="{83CD71EE-C6B9-0070-38E8-78B4F56838F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43223" y="1312393"/>
            <a:ext cx="3159760" cy="39770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 name="Slide Number Placeholder 14">
            <a:extLst>
              <a:ext uri="{FF2B5EF4-FFF2-40B4-BE49-F238E27FC236}">
                <a16:creationId xmlns:a16="http://schemas.microsoft.com/office/drawing/2014/main" id="{9ADAC5E1-2CE6-A6E5-A1DF-A964C38C18D3}"/>
              </a:ext>
            </a:extLst>
          </p:cNvPr>
          <p:cNvSpPr>
            <a:spLocks noGrp="1"/>
          </p:cNvSpPr>
          <p:nvPr>
            <p:ph type="sldNum" sz="quarter" idx="12"/>
          </p:nvPr>
        </p:nvSpPr>
        <p:spPr>
          <a:xfrm>
            <a:off x="3987800" y="6400904"/>
            <a:ext cx="365760" cy="246888"/>
          </a:xfrm>
        </p:spPr>
        <p:txBody>
          <a:bodyPr/>
          <a:lstStyle/>
          <a:p>
            <a:fld id="{8D0AFDD5-844D-364D-8AEC-50CF4D36D55D}" type="slidenum">
              <a:rPr lang="en-US" smtClean="0"/>
              <a:pPr/>
              <a:t>1</a:t>
            </a:fld>
            <a:endParaRPr lang="en-US" dirty="0"/>
          </a:p>
        </p:txBody>
      </p:sp>
      <p:sp>
        <p:nvSpPr>
          <p:cNvPr id="29" name="Footer Placeholder 13">
            <a:extLst>
              <a:ext uri="{FF2B5EF4-FFF2-40B4-BE49-F238E27FC236}">
                <a16:creationId xmlns:a16="http://schemas.microsoft.com/office/drawing/2014/main" id="{2559780B-9EB0-272D-3C76-2F29D20C82A1}"/>
              </a:ext>
            </a:extLst>
          </p:cNvPr>
          <p:cNvSpPr txBox="1">
            <a:spLocks/>
          </p:cNvSpPr>
          <p:nvPr/>
        </p:nvSpPr>
        <p:spPr>
          <a:xfrm>
            <a:off x="8672053" y="6391768"/>
            <a:ext cx="2477728" cy="30528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dirty="0">
                <a:solidFill>
                  <a:srgbClr val="F4EBE8"/>
                </a:solidFill>
              </a:rPr>
              <a:t>Business plan for Kangaroo Pouch </a:t>
            </a:r>
            <a:r>
              <a:rPr lang="en-US" sz="1000" dirty="0" err="1">
                <a:solidFill>
                  <a:srgbClr val="F4EBE8"/>
                </a:solidFill>
              </a:rPr>
              <a:t>Willenhall</a:t>
            </a:r>
            <a:endParaRPr lang="en-US" dirty="0">
              <a:solidFill>
                <a:srgbClr val="F4EBE8"/>
              </a:solidFill>
            </a:endParaRPr>
          </a:p>
        </p:txBody>
      </p:sp>
    </p:spTree>
    <p:extLst>
      <p:ext uri="{BB962C8B-B14F-4D97-AF65-F5344CB8AC3E}">
        <p14:creationId xmlns:p14="http://schemas.microsoft.com/office/powerpoint/2010/main" val="40970233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0B3421-27E8-64F7-C72E-A20B3B5BFD28}"/>
              </a:ext>
            </a:extLst>
          </p:cNvPr>
          <p:cNvSpPr>
            <a:spLocks noGrp="1"/>
          </p:cNvSpPr>
          <p:nvPr>
            <p:ph type="title"/>
          </p:nvPr>
        </p:nvSpPr>
        <p:spPr/>
        <p:txBody>
          <a:bodyPr/>
          <a:lstStyle/>
          <a:p>
            <a:r>
              <a:rPr lang="en-US" dirty="0"/>
              <a:t>Agenda</a:t>
            </a:r>
          </a:p>
        </p:txBody>
      </p:sp>
      <p:sp>
        <p:nvSpPr>
          <p:cNvPr id="3" name="Text Placeholder 2">
            <a:extLst>
              <a:ext uri="{FF2B5EF4-FFF2-40B4-BE49-F238E27FC236}">
                <a16:creationId xmlns:a16="http://schemas.microsoft.com/office/drawing/2014/main" id="{6FFCC227-AEF6-4194-577B-C14BE9F08F99}"/>
              </a:ext>
            </a:extLst>
          </p:cNvPr>
          <p:cNvSpPr>
            <a:spLocks noGrp="1"/>
          </p:cNvSpPr>
          <p:nvPr>
            <p:ph type="body" sz="quarter" idx="13"/>
          </p:nvPr>
        </p:nvSpPr>
        <p:spPr/>
        <p:txBody>
          <a:bodyPr/>
          <a:lstStyle/>
          <a:p>
            <a:r>
              <a:rPr lang="en-US" dirty="0"/>
              <a:t>1</a:t>
            </a:r>
          </a:p>
        </p:txBody>
      </p:sp>
      <p:sp>
        <p:nvSpPr>
          <p:cNvPr id="4" name="Text Placeholder 3">
            <a:extLst>
              <a:ext uri="{FF2B5EF4-FFF2-40B4-BE49-F238E27FC236}">
                <a16:creationId xmlns:a16="http://schemas.microsoft.com/office/drawing/2014/main" id="{EDA1DEE7-E7EE-60E4-4393-4B4043EFAC72}"/>
              </a:ext>
            </a:extLst>
          </p:cNvPr>
          <p:cNvSpPr>
            <a:spLocks noGrp="1"/>
          </p:cNvSpPr>
          <p:nvPr>
            <p:ph type="body" sz="quarter" idx="14"/>
          </p:nvPr>
        </p:nvSpPr>
        <p:spPr/>
        <p:txBody>
          <a:bodyPr/>
          <a:lstStyle/>
          <a:p>
            <a:r>
              <a:rPr lang="en-US" dirty="0"/>
              <a:t>2</a:t>
            </a:r>
          </a:p>
        </p:txBody>
      </p:sp>
      <p:sp>
        <p:nvSpPr>
          <p:cNvPr id="5" name="Text Placeholder 4">
            <a:extLst>
              <a:ext uri="{FF2B5EF4-FFF2-40B4-BE49-F238E27FC236}">
                <a16:creationId xmlns:a16="http://schemas.microsoft.com/office/drawing/2014/main" id="{0D7E0F31-9524-2A85-6CB5-22AF4974A1F5}"/>
              </a:ext>
            </a:extLst>
          </p:cNvPr>
          <p:cNvSpPr>
            <a:spLocks noGrp="1"/>
          </p:cNvSpPr>
          <p:nvPr>
            <p:ph type="body" sz="quarter" idx="15"/>
          </p:nvPr>
        </p:nvSpPr>
        <p:spPr/>
        <p:txBody>
          <a:bodyPr/>
          <a:lstStyle/>
          <a:p>
            <a:r>
              <a:rPr lang="en-US" dirty="0"/>
              <a:t>3</a:t>
            </a:r>
          </a:p>
        </p:txBody>
      </p:sp>
      <p:sp>
        <p:nvSpPr>
          <p:cNvPr id="6" name="Text Placeholder 5">
            <a:extLst>
              <a:ext uri="{FF2B5EF4-FFF2-40B4-BE49-F238E27FC236}">
                <a16:creationId xmlns:a16="http://schemas.microsoft.com/office/drawing/2014/main" id="{79D4236D-E11C-38FC-772B-CE8903600265}"/>
              </a:ext>
            </a:extLst>
          </p:cNvPr>
          <p:cNvSpPr>
            <a:spLocks noGrp="1"/>
          </p:cNvSpPr>
          <p:nvPr>
            <p:ph type="body" sz="quarter" idx="16"/>
          </p:nvPr>
        </p:nvSpPr>
        <p:spPr/>
        <p:txBody>
          <a:bodyPr/>
          <a:lstStyle/>
          <a:p>
            <a:r>
              <a:rPr lang="en-US" dirty="0"/>
              <a:t>4</a:t>
            </a:r>
          </a:p>
        </p:txBody>
      </p:sp>
      <p:sp>
        <p:nvSpPr>
          <p:cNvPr id="7" name="Text Placeholder 6">
            <a:extLst>
              <a:ext uri="{FF2B5EF4-FFF2-40B4-BE49-F238E27FC236}">
                <a16:creationId xmlns:a16="http://schemas.microsoft.com/office/drawing/2014/main" id="{2FC2164E-29EB-0A75-9DCC-C2F08040A581}"/>
              </a:ext>
            </a:extLst>
          </p:cNvPr>
          <p:cNvSpPr>
            <a:spLocks noGrp="1"/>
          </p:cNvSpPr>
          <p:nvPr>
            <p:ph type="body" sz="quarter" idx="17"/>
          </p:nvPr>
        </p:nvSpPr>
        <p:spPr/>
        <p:txBody>
          <a:bodyPr/>
          <a:lstStyle/>
          <a:p>
            <a:r>
              <a:rPr lang="en-US" dirty="0"/>
              <a:t>5</a:t>
            </a:r>
          </a:p>
        </p:txBody>
      </p:sp>
      <p:sp>
        <p:nvSpPr>
          <p:cNvPr id="8" name="Text Placeholder 7">
            <a:extLst>
              <a:ext uri="{FF2B5EF4-FFF2-40B4-BE49-F238E27FC236}">
                <a16:creationId xmlns:a16="http://schemas.microsoft.com/office/drawing/2014/main" id="{06974E3C-F63F-9F93-EE35-CD5E465CD080}"/>
              </a:ext>
            </a:extLst>
          </p:cNvPr>
          <p:cNvSpPr>
            <a:spLocks noGrp="1"/>
          </p:cNvSpPr>
          <p:nvPr>
            <p:ph type="body" sz="quarter" idx="18"/>
          </p:nvPr>
        </p:nvSpPr>
        <p:spPr/>
        <p:txBody>
          <a:bodyPr/>
          <a:lstStyle/>
          <a:p>
            <a:r>
              <a:rPr lang="en-US" dirty="0"/>
              <a:t>Introduction and overview of the business</a:t>
            </a:r>
          </a:p>
          <a:p>
            <a:endParaRPr lang="en-US" dirty="0"/>
          </a:p>
        </p:txBody>
      </p:sp>
      <p:sp>
        <p:nvSpPr>
          <p:cNvPr id="9" name="Text Placeholder 8">
            <a:extLst>
              <a:ext uri="{FF2B5EF4-FFF2-40B4-BE49-F238E27FC236}">
                <a16:creationId xmlns:a16="http://schemas.microsoft.com/office/drawing/2014/main" id="{482D95C9-142A-BF9A-3602-F4AB11608174}"/>
              </a:ext>
            </a:extLst>
          </p:cNvPr>
          <p:cNvSpPr>
            <a:spLocks noGrp="1"/>
          </p:cNvSpPr>
          <p:nvPr>
            <p:ph type="body" sz="quarter" idx="19"/>
          </p:nvPr>
        </p:nvSpPr>
        <p:spPr/>
        <p:txBody>
          <a:bodyPr/>
          <a:lstStyle/>
          <a:p>
            <a:r>
              <a:rPr lang="en-US" dirty="0"/>
              <a:t>Ownership and legal format</a:t>
            </a:r>
          </a:p>
          <a:p>
            <a:endParaRPr lang="en-US" dirty="0"/>
          </a:p>
        </p:txBody>
      </p:sp>
      <p:sp>
        <p:nvSpPr>
          <p:cNvPr id="10" name="Text Placeholder 9">
            <a:extLst>
              <a:ext uri="{FF2B5EF4-FFF2-40B4-BE49-F238E27FC236}">
                <a16:creationId xmlns:a16="http://schemas.microsoft.com/office/drawing/2014/main" id="{DD2F5204-1928-06AD-9878-6DD27D5DF27D}"/>
              </a:ext>
            </a:extLst>
          </p:cNvPr>
          <p:cNvSpPr>
            <a:spLocks noGrp="1"/>
          </p:cNvSpPr>
          <p:nvPr>
            <p:ph type="body" sz="quarter" idx="20"/>
          </p:nvPr>
        </p:nvSpPr>
        <p:spPr/>
        <p:txBody>
          <a:bodyPr/>
          <a:lstStyle/>
          <a:p>
            <a:r>
              <a:rPr lang="en-US" dirty="0"/>
              <a:t>Management of the company </a:t>
            </a:r>
          </a:p>
          <a:p>
            <a:endParaRPr lang="en-US" dirty="0"/>
          </a:p>
        </p:txBody>
      </p:sp>
      <p:sp>
        <p:nvSpPr>
          <p:cNvPr id="11" name="Text Placeholder 10">
            <a:extLst>
              <a:ext uri="{FF2B5EF4-FFF2-40B4-BE49-F238E27FC236}">
                <a16:creationId xmlns:a16="http://schemas.microsoft.com/office/drawing/2014/main" id="{64977FAA-28B8-34BB-09CE-CCE6C8C73D62}"/>
              </a:ext>
            </a:extLst>
          </p:cNvPr>
          <p:cNvSpPr>
            <a:spLocks noGrp="1"/>
          </p:cNvSpPr>
          <p:nvPr>
            <p:ph type="body" sz="quarter" idx="21"/>
          </p:nvPr>
        </p:nvSpPr>
        <p:spPr/>
        <p:txBody>
          <a:bodyPr/>
          <a:lstStyle/>
          <a:p>
            <a:r>
              <a:rPr lang="en-US" dirty="0"/>
              <a:t>PESTEL analysis and the Marketing Strategy (4Ps)</a:t>
            </a:r>
          </a:p>
          <a:p>
            <a:endParaRPr lang="en-US" dirty="0"/>
          </a:p>
        </p:txBody>
      </p:sp>
      <p:sp>
        <p:nvSpPr>
          <p:cNvPr id="12" name="Text Placeholder 11">
            <a:extLst>
              <a:ext uri="{FF2B5EF4-FFF2-40B4-BE49-F238E27FC236}">
                <a16:creationId xmlns:a16="http://schemas.microsoft.com/office/drawing/2014/main" id="{8B9D1FB0-0B3C-DCCA-CB4F-4FEAE1317B81}"/>
              </a:ext>
            </a:extLst>
          </p:cNvPr>
          <p:cNvSpPr>
            <a:spLocks noGrp="1"/>
          </p:cNvSpPr>
          <p:nvPr>
            <p:ph type="body" sz="quarter" idx="22"/>
          </p:nvPr>
        </p:nvSpPr>
        <p:spPr/>
        <p:txBody>
          <a:bodyPr/>
          <a:lstStyle/>
          <a:p>
            <a:r>
              <a:rPr lang="en-US" dirty="0"/>
              <a:t>Cashflow forecast between Jan 2024 and Jan 2025</a:t>
            </a:r>
          </a:p>
        </p:txBody>
      </p:sp>
      <p:sp>
        <p:nvSpPr>
          <p:cNvPr id="15" name="Slide Number Placeholder 14">
            <a:extLst>
              <a:ext uri="{FF2B5EF4-FFF2-40B4-BE49-F238E27FC236}">
                <a16:creationId xmlns:a16="http://schemas.microsoft.com/office/drawing/2014/main" id="{9EB92BE4-4ECF-AA5A-EBFA-AC2DBA93582C}"/>
              </a:ext>
            </a:extLst>
          </p:cNvPr>
          <p:cNvSpPr>
            <a:spLocks noGrp="1"/>
          </p:cNvSpPr>
          <p:nvPr>
            <p:ph type="sldNum" sz="quarter" idx="12"/>
          </p:nvPr>
        </p:nvSpPr>
        <p:spPr/>
        <p:txBody>
          <a:bodyPr/>
          <a:lstStyle/>
          <a:p>
            <a:fld id="{8D0AFDD5-844D-364D-8AEC-50CF4D36D55D}" type="slidenum">
              <a:rPr lang="en-US" smtClean="0"/>
              <a:pPr/>
              <a:t>2</a:t>
            </a:fld>
            <a:endParaRPr lang="en-US" dirty="0"/>
          </a:p>
        </p:txBody>
      </p:sp>
      <p:sp>
        <p:nvSpPr>
          <p:cNvPr id="14" name="Footer Placeholder 13">
            <a:extLst>
              <a:ext uri="{FF2B5EF4-FFF2-40B4-BE49-F238E27FC236}">
                <a16:creationId xmlns:a16="http://schemas.microsoft.com/office/drawing/2014/main" id="{DE3B97B2-F540-9F02-5569-597A7E7B6E59}"/>
              </a:ext>
            </a:extLst>
          </p:cNvPr>
          <p:cNvSpPr>
            <a:spLocks noGrp="1"/>
          </p:cNvSpPr>
          <p:nvPr>
            <p:ph type="ftr" sz="quarter" idx="11"/>
          </p:nvPr>
        </p:nvSpPr>
        <p:spPr>
          <a:xfrm>
            <a:off x="5364480" y="6400904"/>
            <a:ext cx="1463040" cy="363690"/>
          </a:xfrm>
        </p:spPr>
        <p:txBody>
          <a:bodyPr/>
          <a:lstStyle/>
          <a:p>
            <a:r>
              <a:rPr lang="en-US" sz="1000" dirty="0">
                <a:latin typeface="+mn-lt"/>
                <a:ea typeface="+mn-ea"/>
                <a:cs typeface="+mn-cs"/>
              </a:rPr>
              <a:t>Business plan for Kangaroo Pouch </a:t>
            </a:r>
            <a:r>
              <a:rPr lang="en-US" sz="1000" dirty="0" err="1">
                <a:latin typeface="+mn-lt"/>
                <a:ea typeface="+mn-ea"/>
                <a:cs typeface="+mn-cs"/>
              </a:rPr>
              <a:t>Willenhall</a:t>
            </a:r>
            <a:endParaRPr lang="en-US" dirty="0"/>
          </a:p>
        </p:txBody>
      </p:sp>
      <p:sp>
        <p:nvSpPr>
          <p:cNvPr id="13" name="Date Placeholder 12">
            <a:extLst>
              <a:ext uri="{FF2B5EF4-FFF2-40B4-BE49-F238E27FC236}">
                <a16:creationId xmlns:a16="http://schemas.microsoft.com/office/drawing/2014/main" id="{8FA1C40B-4426-2DD0-CFB0-3E30E9C28215}"/>
              </a:ext>
            </a:extLst>
          </p:cNvPr>
          <p:cNvSpPr>
            <a:spLocks noGrp="1"/>
          </p:cNvSpPr>
          <p:nvPr>
            <p:ph type="dt" sz="half" idx="10"/>
          </p:nvPr>
        </p:nvSpPr>
        <p:spPr/>
        <p:txBody>
          <a:bodyPr/>
          <a:lstStyle/>
          <a:p>
            <a:r>
              <a:rPr lang="en-US" dirty="0"/>
              <a:t>2024</a:t>
            </a:r>
          </a:p>
        </p:txBody>
      </p:sp>
    </p:spTree>
    <p:extLst>
      <p:ext uri="{BB962C8B-B14F-4D97-AF65-F5344CB8AC3E}">
        <p14:creationId xmlns:p14="http://schemas.microsoft.com/office/powerpoint/2010/main" val="6819786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65BC0F7-9BAB-2ADE-CF39-13047262085B}"/>
              </a:ext>
            </a:extLst>
          </p:cNvPr>
          <p:cNvSpPr>
            <a:spLocks noGrp="1"/>
          </p:cNvSpPr>
          <p:nvPr>
            <p:ph type="title"/>
          </p:nvPr>
        </p:nvSpPr>
        <p:spPr>
          <a:xfrm>
            <a:off x="1389888" y="1344168"/>
            <a:ext cx="5038344" cy="1709928"/>
          </a:xfrm>
        </p:spPr>
        <p:txBody>
          <a:bodyPr/>
          <a:lstStyle/>
          <a:p>
            <a:r>
              <a:rPr lang="en-US" dirty="0"/>
              <a:t>Introduction</a:t>
            </a:r>
            <a:br>
              <a:rPr lang="en-US" dirty="0">
                <a:sym typeface="DM Sans Medium"/>
              </a:rPr>
            </a:br>
            <a:endParaRPr lang="en-US" dirty="0"/>
          </a:p>
        </p:txBody>
      </p:sp>
      <p:sp>
        <p:nvSpPr>
          <p:cNvPr id="4" name="Content Placeholder 3">
            <a:extLst>
              <a:ext uri="{FF2B5EF4-FFF2-40B4-BE49-F238E27FC236}">
                <a16:creationId xmlns:a16="http://schemas.microsoft.com/office/drawing/2014/main" id="{F7F72EA7-7448-EA7A-DE1C-33CD1331CDA4}"/>
              </a:ext>
            </a:extLst>
          </p:cNvPr>
          <p:cNvSpPr>
            <a:spLocks noGrp="1"/>
          </p:cNvSpPr>
          <p:nvPr>
            <p:ph idx="1"/>
          </p:nvPr>
        </p:nvSpPr>
        <p:spPr>
          <a:xfrm>
            <a:off x="1389888" y="2596948"/>
            <a:ext cx="5010912" cy="2437168"/>
          </a:xfrm>
        </p:spPr>
        <p:txBody>
          <a:bodyPr/>
          <a:lstStyle/>
          <a:p>
            <a:pPr algn="just"/>
            <a:r>
              <a:rPr lang="en-US" dirty="0"/>
              <a:t>Kangaroo Pouch Nursery is an innovative and environmentally conscious early childhood education facility. It provides high-quality care and instruction to children aged three months to five years, emphasizing play-based learning to foster cognitive, social, emotional, and physical development.</a:t>
            </a:r>
          </a:p>
        </p:txBody>
      </p:sp>
      <p:sp>
        <p:nvSpPr>
          <p:cNvPr id="7" name="Slide Number Placeholder 6">
            <a:extLst>
              <a:ext uri="{FF2B5EF4-FFF2-40B4-BE49-F238E27FC236}">
                <a16:creationId xmlns:a16="http://schemas.microsoft.com/office/drawing/2014/main" id="{AA825C49-A1AB-D377-2071-D29B1E667AA9}"/>
              </a:ext>
            </a:extLst>
          </p:cNvPr>
          <p:cNvSpPr>
            <a:spLocks noGrp="1"/>
          </p:cNvSpPr>
          <p:nvPr>
            <p:ph type="sldNum" sz="quarter" idx="12"/>
          </p:nvPr>
        </p:nvSpPr>
        <p:spPr>
          <a:xfrm>
            <a:off x="3962400" y="6400904"/>
            <a:ext cx="365760" cy="246888"/>
          </a:xfrm>
        </p:spPr>
        <p:txBody>
          <a:bodyPr/>
          <a:lstStyle/>
          <a:p>
            <a:fld id="{8D0AFDD5-844D-364D-8AEC-50CF4D36D55D}" type="slidenum">
              <a:rPr lang="en-US" smtClean="0"/>
              <a:pPr/>
              <a:t>3</a:t>
            </a:fld>
            <a:endParaRPr lang="en-US" dirty="0"/>
          </a:p>
        </p:txBody>
      </p:sp>
      <p:pic>
        <p:nvPicPr>
          <p:cNvPr id="16" name="Picture Placeholder 15">
            <a:extLst>
              <a:ext uri="{FF2B5EF4-FFF2-40B4-BE49-F238E27FC236}">
                <a16:creationId xmlns:a16="http://schemas.microsoft.com/office/drawing/2014/main" id="{F209992C-68D4-776C-0D68-6C1EB75327E5}"/>
              </a:ext>
            </a:extLst>
          </p:cNvPr>
          <p:cNvPicPr>
            <a:picLocks noGrp="1" noChangeAspect="1"/>
          </p:cNvPicPr>
          <p:nvPr>
            <p:ph type="pic" sz="quarter" idx="13"/>
          </p:nvPr>
        </p:nvPicPr>
        <p:blipFill>
          <a:blip r:embed="rId2"/>
          <a:srcRect l="34052" r="34052"/>
          <a:stretch>
            <a:fillRect/>
          </a:stretch>
        </p:blipFill>
        <p:spPr>
          <a:xfrm>
            <a:off x="7894256" y="350053"/>
            <a:ext cx="4217987" cy="6041715"/>
          </a:xfrm>
        </p:spPr>
      </p:pic>
      <p:pic>
        <p:nvPicPr>
          <p:cNvPr id="2052" name="Picture 4" descr="Peterborough School - Nursery">
            <a:extLst>
              <a:ext uri="{FF2B5EF4-FFF2-40B4-BE49-F238E27FC236}">
                <a16:creationId xmlns:a16="http://schemas.microsoft.com/office/drawing/2014/main" id="{3D502885-E9F5-A09D-2890-9E3BE5524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73960" y="3054096"/>
            <a:ext cx="4218040" cy="2806914"/>
          </a:xfrm>
          <a:prstGeom prst="rect">
            <a:avLst/>
          </a:prstGeom>
          <a:noFill/>
          <a:extLst>
            <a:ext uri="{909E8E84-426E-40DD-AFC4-6F175D3DCCD1}">
              <a14:hiddenFill xmlns:a14="http://schemas.microsoft.com/office/drawing/2010/main">
                <a:solidFill>
                  <a:srgbClr val="FFFFFF"/>
                </a:solidFill>
              </a14:hiddenFill>
            </a:ext>
          </a:extLst>
        </p:spPr>
      </p:pic>
      <p:pic>
        <p:nvPicPr>
          <p:cNvPr id="2053" name="Picture 5">
            <a:extLst>
              <a:ext uri="{FF2B5EF4-FFF2-40B4-BE49-F238E27FC236}">
                <a16:creationId xmlns:a16="http://schemas.microsoft.com/office/drawing/2014/main" id="{F6C8DB98-EDBE-1D63-5A9C-7859FB90C0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36089" y="632968"/>
            <a:ext cx="2421128" cy="24211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 name="Footer Placeholder 13">
            <a:extLst>
              <a:ext uri="{FF2B5EF4-FFF2-40B4-BE49-F238E27FC236}">
                <a16:creationId xmlns:a16="http://schemas.microsoft.com/office/drawing/2014/main" id="{5987B8F6-3FC9-5839-E775-4C6AD0D6A5D1}"/>
              </a:ext>
            </a:extLst>
          </p:cNvPr>
          <p:cNvSpPr txBox="1">
            <a:spLocks/>
          </p:cNvSpPr>
          <p:nvPr/>
        </p:nvSpPr>
        <p:spPr>
          <a:xfrm>
            <a:off x="8672053" y="6391768"/>
            <a:ext cx="2477728" cy="305289"/>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000" dirty="0">
                <a:solidFill>
                  <a:srgbClr val="F4EBE8"/>
                </a:solidFill>
              </a:rPr>
              <a:t>Business plan for Kangaroo Pouch </a:t>
            </a:r>
            <a:r>
              <a:rPr lang="en-US" sz="1000" dirty="0" err="1">
                <a:solidFill>
                  <a:srgbClr val="F4EBE8"/>
                </a:solidFill>
              </a:rPr>
              <a:t>Willenhall</a:t>
            </a:r>
            <a:endParaRPr lang="en-US" dirty="0">
              <a:solidFill>
                <a:srgbClr val="F4EBE8"/>
              </a:solidFill>
            </a:endParaRPr>
          </a:p>
        </p:txBody>
      </p:sp>
    </p:spTree>
    <p:extLst>
      <p:ext uri="{BB962C8B-B14F-4D97-AF65-F5344CB8AC3E}">
        <p14:creationId xmlns:p14="http://schemas.microsoft.com/office/powerpoint/2010/main" val="37800028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768D10-52FC-614F-89A5-4F793BEFE8EF}"/>
              </a:ext>
            </a:extLst>
          </p:cNvPr>
          <p:cNvSpPr>
            <a:spLocks noGrp="1"/>
          </p:cNvSpPr>
          <p:nvPr>
            <p:ph type="title"/>
          </p:nvPr>
        </p:nvSpPr>
        <p:spPr>
          <a:xfrm>
            <a:off x="6015203" y="46239"/>
            <a:ext cx="4222774" cy="771914"/>
          </a:xfrm>
        </p:spPr>
        <p:txBody>
          <a:bodyPr/>
          <a:lstStyle/>
          <a:p>
            <a:pPr algn="ctr"/>
            <a:r>
              <a:rPr lang="en-US" sz="1600" b="1" dirty="0"/>
              <a:t>Services Offered by Kangaroo Pouch Nursery</a:t>
            </a:r>
          </a:p>
        </p:txBody>
      </p:sp>
      <p:sp>
        <p:nvSpPr>
          <p:cNvPr id="11" name="Text Placeholder 10">
            <a:extLst>
              <a:ext uri="{FF2B5EF4-FFF2-40B4-BE49-F238E27FC236}">
                <a16:creationId xmlns:a16="http://schemas.microsoft.com/office/drawing/2014/main" id="{15C5FD85-E72E-D48C-0D76-91EA628295DE}"/>
              </a:ext>
            </a:extLst>
          </p:cNvPr>
          <p:cNvSpPr>
            <a:spLocks noGrp="1"/>
          </p:cNvSpPr>
          <p:nvPr>
            <p:ph type="body" idx="1"/>
          </p:nvPr>
        </p:nvSpPr>
        <p:spPr>
          <a:xfrm>
            <a:off x="588788" y="1107030"/>
            <a:ext cx="3921203" cy="1462647"/>
          </a:xfrm>
        </p:spPr>
        <p:txBody>
          <a:bodyPr/>
          <a:lstStyle/>
          <a:p>
            <a:pPr algn="just"/>
            <a:r>
              <a:rPr lang="en-US" b="1" u="sng" dirty="0"/>
              <a:t>Mission Statement</a:t>
            </a:r>
            <a:r>
              <a:rPr lang="en-US" b="1" dirty="0"/>
              <a:t>:</a:t>
            </a:r>
            <a:r>
              <a:rPr lang="en-US" dirty="0"/>
              <a:t> To provide a safe, exciting, and nurturing environment where children learn vital life skills, values, and confidence through play-based learning, guided by dedicated and trained educators.</a:t>
            </a:r>
          </a:p>
          <a:p>
            <a:pPr algn="just"/>
            <a:endParaRPr lang="en-US" dirty="0"/>
          </a:p>
          <a:p>
            <a:pPr algn="just"/>
            <a:endParaRPr lang="en-US" dirty="0"/>
          </a:p>
          <a:p>
            <a:pPr algn="just"/>
            <a:endParaRPr lang="en-US" b="1" dirty="0"/>
          </a:p>
          <a:p>
            <a:pPr algn="just"/>
            <a:r>
              <a:rPr lang="en-US" b="1" u="sng" dirty="0"/>
              <a:t>Vision Statement:</a:t>
            </a:r>
            <a:r>
              <a:rPr lang="en-US" u="sng" dirty="0"/>
              <a:t> </a:t>
            </a:r>
            <a:r>
              <a:rPr lang="en-US" dirty="0"/>
              <a:t>To be recognized as a leading provider of early childhood education, setting benchmarks for quality in care, instruction, and sustainable practices.</a:t>
            </a:r>
          </a:p>
          <a:p>
            <a:endParaRPr lang="en-US" altLang="zh-CN" dirty="0"/>
          </a:p>
        </p:txBody>
      </p:sp>
      <p:sp>
        <p:nvSpPr>
          <p:cNvPr id="5" name="Oval 4">
            <a:extLst>
              <a:ext uri="{FF2B5EF4-FFF2-40B4-BE49-F238E27FC236}">
                <a16:creationId xmlns:a16="http://schemas.microsoft.com/office/drawing/2014/main" id="{FF7245FE-A58A-E768-CA21-12D72AAA5766}"/>
              </a:ext>
            </a:extLst>
          </p:cNvPr>
          <p:cNvSpPr/>
          <p:nvPr/>
        </p:nvSpPr>
        <p:spPr>
          <a:xfrm>
            <a:off x="6779702" y="2395646"/>
            <a:ext cx="3017520" cy="2153647"/>
          </a:xfrm>
          <a:prstGeom prst="ellipse">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sz="1400" b="1" dirty="0"/>
              <a:t>Community Engagement:</a:t>
            </a:r>
          </a:p>
          <a:p>
            <a:pPr algn="ctr"/>
            <a:r>
              <a:rPr lang="en-US" sz="1400" dirty="0"/>
              <a:t>Hosts regular parent workshops and community events to support families and build a sense of camaraderie</a:t>
            </a:r>
          </a:p>
        </p:txBody>
      </p:sp>
      <p:sp>
        <p:nvSpPr>
          <p:cNvPr id="6" name="Oval 5">
            <a:extLst>
              <a:ext uri="{FF2B5EF4-FFF2-40B4-BE49-F238E27FC236}">
                <a16:creationId xmlns:a16="http://schemas.microsoft.com/office/drawing/2014/main" id="{06DE36C0-829F-8EDC-9AFC-ACBA908B777F}"/>
              </a:ext>
            </a:extLst>
          </p:cNvPr>
          <p:cNvSpPr/>
          <p:nvPr/>
        </p:nvSpPr>
        <p:spPr>
          <a:xfrm>
            <a:off x="8126590" y="761532"/>
            <a:ext cx="3017520" cy="2153647"/>
          </a:xfrm>
          <a:prstGeom prst="ellipse">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sz="1400" b="1" dirty="0"/>
              <a:t>Early Education Programs:</a:t>
            </a:r>
          </a:p>
          <a:p>
            <a:pPr algn="ctr"/>
            <a:r>
              <a:rPr lang="en-US" sz="1400" dirty="0"/>
              <a:t>Structured around the Early Years Foundation Stage (EYFS) framework.</a:t>
            </a:r>
          </a:p>
        </p:txBody>
      </p:sp>
      <p:sp>
        <p:nvSpPr>
          <p:cNvPr id="7" name="Oval 6">
            <a:extLst>
              <a:ext uri="{FF2B5EF4-FFF2-40B4-BE49-F238E27FC236}">
                <a16:creationId xmlns:a16="http://schemas.microsoft.com/office/drawing/2014/main" id="{0CC84FAC-794E-56E1-9482-02A585FA65FE}"/>
              </a:ext>
            </a:extLst>
          </p:cNvPr>
          <p:cNvSpPr/>
          <p:nvPr/>
        </p:nvSpPr>
        <p:spPr>
          <a:xfrm>
            <a:off x="5183435" y="761531"/>
            <a:ext cx="3017520" cy="2153647"/>
          </a:xfrm>
          <a:prstGeom prst="ellipse">
            <a:avLst/>
          </a:prstGeom>
        </p:spPr>
        <p:style>
          <a:lnRef idx="2">
            <a:schemeClr val="accent3">
              <a:shade val="15000"/>
            </a:schemeClr>
          </a:lnRef>
          <a:fillRef idx="1">
            <a:schemeClr val="accent3"/>
          </a:fillRef>
          <a:effectRef idx="0">
            <a:schemeClr val="accent3"/>
          </a:effectRef>
          <a:fontRef idx="minor">
            <a:schemeClr val="lt1"/>
          </a:fontRef>
        </p:style>
        <p:txBody>
          <a:bodyPr rtlCol="0" anchor="ctr"/>
          <a:lstStyle/>
          <a:p>
            <a:pPr algn="ctr"/>
            <a:r>
              <a:rPr lang="en-US" sz="1400" b="1" dirty="0"/>
              <a:t>Childcare Services:</a:t>
            </a:r>
          </a:p>
          <a:p>
            <a:pPr algn="ctr"/>
            <a:r>
              <a:rPr lang="en-US" sz="1400" dirty="0"/>
              <a:t>Full-day and half-day options for flexible scheduling to accommodate working parents</a:t>
            </a:r>
          </a:p>
          <a:p>
            <a:pPr algn="ctr"/>
            <a:endParaRPr lang="en-US" dirty="0"/>
          </a:p>
        </p:txBody>
      </p:sp>
      <p:sp>
        <p:nvSpPr>
          <p:cNvPr id="8" name="Oval 7">
            <a:extLst>
              <a:ext uri="{FF2B5EF4-FFF2-40B4-BE49-F238E27FC236}">
                <a16:creationId xmlns:a16="http://schemas.microsoft.com/office/drawing/2014/main" id="{87884966-1B0E-355C-F07D-972F434BFB60}"/>
              </a:ext>
            </a:extLst>
          </p:cNvPr>
          <p:cNvSpPr/>
          <p:nvPr/>
        </p:nvSpPr>
        <p:spPr>
          <a:xfrm>
            <a:off x="5183435" y="3886200"/>
            <a:ext cx="3017520" cy="2153647"/>
          </a:xfrm>
          <a:prstGeom prst="ellipse">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sz="1400" b="1" dirty="0"/>
              <a:t>Nutrition:</a:t>
            </a:r>
          </a:p>
          <a:p>
            <a:pPr algn="ctr"/>
            <a:r>
              <a:rPr lang="en-US" sz="1400" dirty="0"/>
              <a:t>Offers freshly prepared, organic meals and snacks, catering to dietary preferences and allergies</a:t>
            </a:r>
          </a:p>
        </p:txBody>
      </p:sp>
      <p:sp>
        <p:nvSpPr>
          <p:cNvPr id="9" name="Oval 8">
            <a:extLst>
              <a:ext uri="{FF2B5EF4-FFF2-40B4-BE49-F238E27FC236}">
                <a16:creationId xmlns:a16="http://schemas.microsoft.com/office/drawing/2014/main" id="{CFE1A3D8-FDE7-0D98-BE08-6E2D47C4FCF4}"/>
              </a:ext>
            </a:extLst>
          </p:cNvPr>
          <p:cNvSpPr/>
          <p:nvPr/>
        </p:nvSpPr>
        <p:spPr>
          <a:xfrm>
            <a:off x="8135734" y="3886200"/>
            <a:ext cx="3017520" cy="2153647"/>
          </a:xfrm>
          <a:prstGeom prst="ellipse">
            <a:avLst/>
          </a:prstGeom>
        </p:spPr>
        <p:style>
          <a:lnRef idx="0">
            <a:schemeClr val="accent6"/>
          </a:lnRef>
          <a:fillRef idx="3">
            <a:schemeClr val="accent6"/>
          </a:fillRef>
          <a:effectRef idx="3">
            <a:schemeClr val="accent6"/>
          </a:effectRef>
          <a:fontRef idx="minor">
            <a:schemeClr val="lt1"/>
          </a:fontRef>
        </p:style>
        <p:txBody>
          <a:bodyPr rtlCol="0" anchor="ctr"/>
          <a:lstStyle/>
          <a:p>
            <a:pPr algn="ctr"/>
            <a:r>
              <a:rPr lang="en-US" sz="1400" b="1" dirty="0"/>
              <a:t>Outdoor Play and Learning:</a:t>
            </a:r>
          </a:p>
          <a:p>
            <a:pPr algn="ctr"/>
            <a:r>
              <a:rPr lang="en-US" sz="1400" dirty="0"/>
              <a:t>A large outdo or space with eco-friendly equipment to encourage physical activity and nature interaction.</a:t>
            </a:r>
          </a:p>
        </p:txBody>
      </p:sp>
    </p:spTree>
    <p:extLst>
      <p:ext uri="{BB962C8B-B14F-4D97-AF65-F5344CB8AC3E}">
        <p14:creationId xmlns:p14="http://schemas.microsoft.com/office/powerpoint/2010/main" val="3752263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itle 22">
            <a:extLst>
              <a:ext uri="{FF2B5EF4-FFF2-40B4-BE49-F238E27FC236}">
                <a16:creationId xmlns:a16="http://schemas.microsoft.com/office/drawing/2014/main" id="{B27FB49D-70BC-8BD7-DD62-C2868B0C2313}"/>
              </a:ext>
            </a:extLst>
          </p:cNvPr>
          <p:cNvSpPr>
            <a:spLocks noGrp="1"/>
          </p:cNvSpPr>
          <p:nvPr>
            <p:ph type="title"/>
          </p:nvPr>
        </p:nvSpPr>
        <p:spPr/>
        <p:txBody>
          <a:bodyPr/>
          <a:lstStyle/>
          <a:p>
            <a:r>
              <a:rPr lang="en-US" dirty="0"/>
              <a:t>Meet our team</a:t>
            </a:r>
          </a:p>
        </p:txBody>
      </p:sp>
      <p:sp>
        <p:nvSpPr>
          <p:cNvPr id="3" name="Text Placeholder 2">
            <a:extLst>
              <a:ext uri="{FF2B5EF4-FFF2-40B4-BE49-F238E27FC236}">
                <a16:creationId xmlns:a16="http://schemas.microsoft.com/office/drawing/2014/main" id="{60FD45A3-E485-5F71-96BA-604BF623182D}"/>
              </a:ext>
            </a:extLst>
          </p:cNvPr>
          <p:cNvSpPr>
            <a:spLocks noGrp="1"/>
          </p:cNvSpPr>
          <p:nvPr>
            <p:ph type="body" sz="quarter" idx="14"/>
          </p:nvPr>
        </p:nvSpPr>
        <p:spPr>
          <a:xfrm>
            <a:off x="580220" y="2193042"/>
            <a:ext cx="2514600" cy="3200400"/>
          </a:xfrm>
        </p:spPr>
        <p:txBody>
          <a:bodyPr/>
          <a:lstStyle/>
          <a:p>
            <a:r>
              <a:rPr lang="en-US" sz="1600" b="1" dirty="0"/>
              <a:t>Andrea Caba</a:t>
            </a:r>
          </a:p>
        </p:txBody>
      </p:sp>
      <p:sp>
        <p:nvSpPr>
          <p:cNvPr id="5" name="Text Placeholder 4">
            <a:extLst>
              <a:ext uri="{FF2B5EF4-FFF2-40B4-BE49-F238E27FC236}">
                <a16:creationId xmlns:a16="http://schemas.microsoft.com/office/drawing/2014/main" id="{C8A5AB26-ED69-C202-1AFB-A4A19E16DC1E}"/>
              </a:ext>
            </a:extLst>
          </p:cNvPr>
          <p:cNvSpPr>
            <a:spLocks noGrp="1"/>
          </p:cNvSpPr>
          <p:nvPr>
            <p:ph type="body" sz="quarter" idx="15"/>
          </p:nvPr>
        </p:nvSpPr>
        <p:spPr/>
        <p:txBody>
          <a:bodyPr/>
          <a:lstStyle/>
          <a:p>
            <a:r>
              <a:rPr lang="en-US" dirty="0"/>
              <a:t>Owner and Director</a:t>
            </a:r>
          </a:p>
        </p:txBody>
      </p:sp>
      <p:sp>
        <p:nvSpPr>
          <p:cNvPr id="6" name="Text Placeholder 5">
            <a:extLst>
              <a:ext uri="{FF2B5EF4-FFF2-40B4-BE49-F238E27FC236}">
                <a16:creationId xmlns:a16="http://schemas.microsoft.com/office/drawing/2014/main" id="{90E7501D-AFD6-532D-4983-B700A3729010}"/>
              </a:ext>
            </a:extLst>
          </p:cNvPr>
          <p:cNvSpPr>
            <a:spLocks noGrp="1"/>
          </p:cNvSpPr>
          <p:nvPr>
            <p:ph type="body" sz="quarter" idx="16"/>
          </p:nvPr>
        </p:nvSpPr>
        <p:spPr/>
        <p:txBody>
          <a:bodyPr/>
          <a:lstStyle/>
          <a:p>
            <a:r>
              <a:rPr lang="en-US" sz="1600" b="1" dirty="0"/>
              <a:t>Emma White</a:t>
            </a:r>
          </a:p>
        </p:txBody>
      </p:sp>
      <p:pic>
        <p:nvPicPr>
          <p:cNvPr id="20" name="Picture Placeholder 19" descr="Team member headshot">
            <a:extLst>
              <a:ext uri="{FF2B5EF4-FFF2-40B4-BE49-F238E27FC236}">
                <a16:creationId xmlns:a16="http://schemas.microsoft.com/office/drawing/2014/main" id="{EC0F062A-37EA-357D-BB68-A7AA0DBCCBDD}"/>
              </a:ext>
            </a:extLst>
          </p:cNvPr>
          <p:cNvPicPr>
            <a:picLocks noGrp="1"/>
          </p:cNvPicPr>
          <p:nvPr>
            <p:ph type="pic" sz="quarter" idx="17"/>
          </p:nvPr>
        </p:nvPicPr>
        <p:blipFill rotWithShape="1">
          <a:blip r:embed="rId2"/>
          <a:srcRect l="604" r="604"/>
          <a:stretch/>
        </p:blipFill>
        <p:spPr/>
      </p:pic>
      <p:sp>
        <p:nvSpPr>
          <p:cNvPr id="8" name="Text Placeholder 7">
            <a:extLst>
              <a:ext uri="{FF2B5EF4-FFF2-40B4-BE49-F238E27FC236}">
                <a16:creationId xmlns:a16="http://schemas.microsoft.com/office/drawing/2014/main" id="{CEE43B57-52A2-C8A5-CFEA-59973049F942}"/>
              </a:ext>
            </a:extLst>
          </p:cNvPr>
          <p:cNvSpPr>
            <a:spLocks noGrp="1"/>
          </p:cNvSpPr>
          <p:nvPr>
            <p:ph type="body" sz="quarter" idx="18"/>
          </p:nvPr>
        </p:nvSpPr>
        <p:spPr>
          <a:xfrm>
            <a:off x="3412998" y="4782403"/>
            <a:ext cx="2514600" cy="338328"/>
          </a:xfrm>
        </p:spPr>
        <p:txBody>
          <a:bodyPr/>
          <a:lstStyle/>
          <a:p>
            <a:r>
              <a:rPr lang="en-US" dirty="0"/>
              <a:t>Manages admissions and parent communications</a:t>
            </a:r>
          </a:p>
        </p:txBody>
      </p:sp>
      <p:sp>
        <p:nvSpPr>
          <p:cNvPr id="9" name="Text Placeholder 8">
            <a:extLst>
              <a:ext uri="{FF2B5EF4-FFF2-40B4-BE49-F238E27FC236}">
                <a16:creationId xmlns:a16="http://schemas.microsoft.com/office/drawing/2014/main" id="{0FC79EE2-13B4-9938-BB00-D56D9EFAB1F1}"/>
              </a:ext>
            </a:extLst>
          </p:cNvPr>
          <p:cNvSpPr>
            <a:spLocks noGrp="1"/>
          </p:cNvSpPr>
          <p:nvPr>
            <p:ph type="body" sz="quarter" idx="19"/>
          </p:nvPr>
        </p:nvSpPr>
        <p:spPr/>
        <p:txBody>
          <a:bodyPr/>
          <a:lstStyle/>
          <a:p>
            <a:r>
              <a:rPr lang="en-US" sz="1600" b="1" dirty="0"/>
              <a:t>Practitioners (7)</a:t>
            </a:r>
          </a:p>
        </p:txBody>
      </p:sp>
      <p:sp>
        <p:nvSpPr>
          <p:cNvPr id="11" name="Text Placeholder 10">
            <a:extLst>
              <a:ext uri="{FF2B5EF4-FFF2-40B4-BE49-F238E27FC236}">
                <a16:creationId xmlns:a16="http://schemas.microsoft.com/office/drawing/2014/main" id="{2CF4A809-29D8-165B-1C85-5FB69DA2EC4A}"/>
              </a:ext>
            </a:extLst>
          </p:cNvPr>
          <p:cNvSpPr>
            <a:spLocks noGrp="1"/>
          </p:cNvSpPr>
          <p:nvPr>
            <p:ph type="body" sz="quarter" idx="21"/>
          </p:nvPr>
        </p:nvSpPr>
        <p:spPr>
          <a:xfrm>
            <a:off x="6263640" y="4792992"/>
            <a:ext cx="2514600" cy="338328"/>
          </a:xfrm>
        </p:spPr>
        <p:txBody>
          <a:bodyPr/>
          <a:lstStyle/>
          <a:p>
            <a:r>
              <a:rPr lang="en-US" dirty="0"/>
              <a:t>Deliver curriculum and personalized care.</a:t>
            </a:r>
          </a:p>
        </p:txBody>
      </p:sp>
      <p:sp>
        <p:nvSpPr>
          <p:cNvPr id="12" name="Text Placeholder 11">
            <a:extLst>
              <a:ext uri="{FF2B5EF4-FFF2-40B4-BE49-F238E27FC236}">
                <a16:creationId xmlns:a16="http://schemas.microsoft.com/office/drawing/2014/main" id="{0CFF9AF6-AF49-721D-74F3-02EE285F9B77}"/>
              </a:ext>
            </a:extLst>
          </p:cNvPr>
          <p:cNvSpPr>
            <a:spLocks noGrp="1"/>
          </p:cNvSpPr>
          <p:nvPr>
            <p:ph type="body" sz="quarter" idx="22"/>
          </p:nvPr>
        </p:nvSpPr>
        <p:spPr/>
        <p:txBody>
          <a:bodyPr/>
          <a:lstStyle/>
          <a:p>
            <a:r>
              <a:rPr lang="en-US" sz="1400" b="1" dirty="0"/>
              <a:t>Part-time support staff (2) </a:t>
            </a:r>
            <a:r>
              <a:rPr lang="en-US" sz="1400" dirty="0"/>
              <a:t>	</a:t>
            </a:r>
          </a:p>
        </p:txBody>
      </p:sp>
      <p:pic>
        <p:nvPicPr>
          <p:cNvPr id="16" name="Picture Placeholder 15" descr="Team member headshot">
            <a:extLst>
              <a:ext uri="{FF2B5EF4-FFF2-40B4-BE49-F238E27FC236}">
                <a16:creationId xmlns:a16="http://schemas.microsoft.com/office/drawing/2014/main" id="{9A4A4167-823B-F3AC-E5D3-62AD7790B8C1}"/>
              </a:ext>
            </a:extLst>
          </p:cNvPr>
          <p:cNvPicPr>
            <a:picLocks noGrp="1"/>
          </p:cNvPicPr>
          <p:nvPr>
            <p:ph type="pic" sz="quarter" idx="23"/>
          </p:nvPr>
        </p:nvPicPr>
        <p:blipFill rotWithShape="1">
          <a:blip r:embed="rId3"/>
          <a:srcRect l="598" r="598"/>
          <a:stretch/>
        </p:blipFill>
        <p:spPr/>
      </p:pic>
      <p:sp>
        <p:nvSpPr>
          <p:cNvPr id="14" name="Text Placeholder 13">
            <a:extLst>
              <a:ext uri="{FF2B5EF4-FFF2-40B4-BE49-F238E27FC236}">
                <a16:creationId xmlns:a16="http://schemas.microsoft.com/office/drawing/2014/main" id="{0F53377A-8252-E7D8-7D40-4C89B9255A32}"/>
              </a:ext>
            </a:extLst>
          </p:cNvPr>
          <p:cNvSpPr>
            <a:spLocks noGrp="1"/>
          </p:cNvSpPr>
          <p:nvPr>
            <p:ph type="body" sz="quarter" idx="24"/>
          </p:nvPr>
        </p:nvSpPr>
        <p:spPr>
          <a:xfrm>
            <a:off x="9107424" y="4802986"/>
            <a:ext cx="2514600" cy="338328"/>
          </a:xfrm>
        </p:spPr>
        <p:txBody>
          <a:bodyPr/>
          <a:lstStyle/>
          <a:p>
            <a:r>
              <a:rPr lang="en-US" dirty="0"/>
              <a:t> Assist with administrative, cleaning, and meal preparation. </a:t>
            </a:r>
          </a:p>
        </p:txBody>
      </p:sp>
      <p:sp>
        <p:nvSpPr>
          <p:cNvPr id="39" name="Slide Number Placeholder 38">
            <a:extLst>
              <a:ext uri="{FF2B5EF4-FFF2-40B4-BE49-F238E27FC236}">
                <a16:creationId xmlns:a16="http://schemas.microsoft.com/office/drawing/2014/main" id="{AA30FCA2-80C6-CF3C-F17C-360C7DCD835E}"/>
              </a:ext>
            </a:extLst>
          </p:cNvPr>
          <p:cNvSpPr>
            <a:spLocks noGrp="1"/>
          </p:cNvSpPr>
          <p:nvPr>
            <p:ph type="sldNum" sz="quarter" idx="12"/>
          </p:nvPr>
        </p:nvSpPr>
        <p:spPr/>
        <p:txBody>
          <a:bodyPr/>
          <a:lstStyle/>
          <a:p>
            <a:fld id="{8D0AFDD5-844D-364D-8AEC-50CF4D36D55D}" type="slidenum">
              <a:rPr lang="en-US" smtClean="0"/>
              <a:pPr/>
              <a:t>5</a:t>
            </a:fld>
            <a:endParaRPr lang="en-US" dirty="0"/>
          </a:p>
        </p:txBody>
      </p:sp>
      <p:sp>
        <p:nvSpPr>
          <p:cNvPr id="38" name="Footer Placeholder 37">
            <a:extLst>
              <a:ext uri="{FF2B5EF4-FFF2-40B4-BE49-F238E27FC236}">
                <a16:creationId xmlns:a16="http://schemas.microsoft.com/office/drawing/2014/main" id="{C52926D2-18D2-AED1-3AE7-6A591CC1855C}"/>
              </a:ext>
            </a:extLst>
          </p:cNvPr>
          <p:cNvSpPr>
            <a:spLocks noGrp="1"/>
          </p:cNvSpPr>
          <p:nvPr>
            <p:ph type="ftr" sz="quarter" idx="11"/>
          </p:nvPr>
        </p:nvSpPr>
        <p:spPr/>
        <p:txBody>
          <a:bodyPr/>
          <a:lstStyle/>
          <a:p>
            <a:r>
              <a:rPr lang="en-US" sz="1000" dirty="0">
                <a:latin typeface="+mn-lt"/>
                <a:ea typeface="+mn-ea"/>
                <a:cs typeface="+mn-cs"/>
              </a:rPr>
              <a:t>Business plan for Kangaroo Pouch </a:t>
            </a:r>
            <a:r>
              <a:rPr lang="en-US" sz="1000" dirty="0" err="1">
                <a:latin typeface="+mn-lt"/>
                <a:ea typeface="+mn-ea"/>
                <a:cs typeface="+mn-cs"/>
              </a:rPr>
              <a:t>Willenhall</a:t>
            </a:r>
            <a:endParaRPr lang="en-US" dirty="0"/>
          </a:p>
        </p:txBody>
      </p:sp>
      <p:sp>
        <p:nvSpPr>
          <p:cNvPr id="37" name="Date Placeholder 36">
            <a:extLst>
              <a:ext uri="{FF2B5EF4-FFF2-40B4-BE49-F238E27FC236}">
                <a16:creationId xmlns:a16="http://schemas.microsoft.com/office/drawing/2014/main" id="{FC12385A-2C7F-F62F-660D-F6C459FC1D53}"/>
              </a:ext>
            </a:extLst>
          </p:cNvPr>
          <p:cNvSpPr>
            <a:spLocks noGrp="1"/>
          </p:cNvSpPr>
          <p:nvPr>
            <p:ph type="dt" sz="half" idx="10"/>
          </p:nvPr>
        </p:nvSpPr>
        <p:spPr/>
        <p:txBody>
          <a:bodyPr/>
          <a:lstStyle/>
          <a:p>
            <a:r>
              <a:rPr lang="en-US" dirty="0"/>
              <a:t>2024</a:t>
            </a:r>
          </a:p>
        </p:txBody>
      </p:sp>
      <p:pic>
        <p:nvPicPr>
          <p:cNvPr id="10" name="Picture Placeholder 9">
            <a:extLst>
              <a:ext uri="{FF2B5EF4-FFF2-40B4-BE49-F238E27FC236}">
                <a16:creationId xmlns:a16="http://schemas.microsoft.com/office/drawing/2014/main" id="{DC9791EF-44F2-E470-827A-D9F857C2ECA9}"/>
              </a:ext>
            </a:extLst>
          </p:cNvPr>
          <p:cNvPicPr>
            <a:picLocks noGrp="1" noChangeAspect="1"/>
          </p:cNvPicPr>
          <p:nvPr>
            <p:ph type="pic" sz="quarter" idx="13"/>
          </p:nvPr>
        </p:nvPicPr>
        <p:blipFill>
          <a:blip r:embed="rId4"/>
          <a:srcRect t="18252" b="18252"/>
          <a:stretch>
            <a:fillRect/>
          </a:stretch>
        </p:blipFill>
        <p:spPr/>
      </p:pic>
      <p:pic>
        <p:nvPicPr>
          <p:cNvPr id="19" name="Picture Placeholder 18">
            <a:extLst>
              <a:ext uri="{FF2B5EF4-FFF2-40B4-BE49-F238E27FC236}">
                <a16:creationId xmlns:a16="http://schemas.microsoft.com/office/drawing/2014/main" id="{E114F195-A593-C81D-EBF8-9D10586F56C7}"/>
              </a:ext>
            </a:extLst>
          </p:cNvPr>
          <p:cNvPicPr>
            <a:picLocks noGrp="1" noChangeAspect="1"/>
          </p:cNvPicPr>
          <p:nvPr>
            <p:ph type="pic" sz="quarter" idx="20"/>
          </p:nvPr>
        </p:nvPicPr>
        <p:blipFill>
          <a:blip r:embed="rId5"/>
          <a:srcRect l="10579" r="10579"/>
          <a:stretch>
            <a:fillRect/>
          </a:stretch>
        </p:blipFill>
        <p:spPr/>
      </p:pic>
      <p:sp>
        <p:nvSpPr>
          <p:cNvPr id="21" name="Rectangle 20">
            <a:extLst>
              <a:ext uri="{FF2B5EF4-FFF2-40B4-BE49-F238E27FC236}">
                <a16:creationId xmlns:a16="http://schemas.microsoft.com/office/drawing/2014/main" id="{7BEB0829-8675-D730-2BCE-F73A4152EB01}"/>
              </a:ext>
            </a:extLst>
          </p:cNvPr>
          <p:cNvSpPr/>
          <p:nvPr/>
        </p:nvSpPr>
        <p:spPr>
          <a:xfrm>
            <a:off x="4338484" y="5705218"/>
            <a:ext cx="3392129" cy="4983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Accountant:</a:t>
            </a:r>
          </a:p>
          <a:p>
            <a:pPr algn="ctr"/>
            <a:r>
              <a:rPr lang="en-US" dirty="0">
                <a:solidFill>
                  <a:schemeClr val="tx1"/>
                </a:solidFill>
              </a:rPr>
              <a:t> Financial management and tax filings.</a:t>
            </a:r>
          </a:p>
        </p:txBody>
      </p:sp>
      <p:sp>
        <p:nvSpPr>
          <p:cNvPr id="24" name="Rectangle 23">
            <a:extLst>
              <a:ext uri="{FF2B5EF4-FFF2-40B4-BE49-F238E27FC236}">
                <a16:creationId xmlns:a16="http://schemas.microsoft.com/office/drawing/2014/main" id="{143848B6-183B-17ED-A953-1CF7E428BA2F}"/>
              </a:ext>
            </a:extLst>
          </p:cNvPr>
          <p:cNvSpPr/>
          <p:nvPr/>
        </p:nvSpPr>
        <p:spPr>
          <a:xfrm>
            <a:off x="0" y="5712119"/>
            <a:ext cx="4159046" cy="4983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Legal Advisor:</a:t>
            </a:r>
            <a:r>
              <a:rPr lang="en-US" dirty="0">
                <a:solidFill>
                  <a:schemeClr val="tx1"/>
                </a:solidFill>
              </a:rPr>
              <a:t> </a:t>
            </a:r>
          </a:p>
          <a:p>
            <a:pPr algn="ctr"/>
            <a:r>
              <a:rPr lang="en-US" dirty="0">
                <a:solidFill>
                  <a:schemeClr val="tx1"/>
                </a:solidFill>
              </a:rPr>
              <a:t>For compliance with childcare regulations</a:t>
            </a:r>
            <a:r>
              <a:rPr lang="en-US" dirty="0"/>
              <a:t>.</a:t>
            </a:r>
          </a:p>
        </p:txBody>
      </p:sp>
      <p:sp>
        <p:nvSpPr>
          <p:cNvPr id="25" name="Rectangle 24">
            <a:extLst>
              <a:ext uri="{FF2B5EF4-FFF2-40B4-BE49-F238E27FC236}">
                <a16:creationId xmlns:a16="http://schemas.microsoft.com/office/drawing/2014/main" id="{26C38B38-1633-BF68-AA7B-336F7D8F042D}"/>
              </a:ext>
            </a:extLst>
          </p:cNvPr>
          <p:cNvSpPr/>
          <p:nvPr/>
        </p:nvSpPr>
        <p:spPr>
          <a:xfrm>
            <a:off x="7910052" y="5697507"/>
            <a:ext cx="4281948" cy="49839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Marketing Consultant:</a:t>
            </a:r>
            <a:r>
              <a:rPr lang="en-US" dirty="0">
                <a:solidFill>
                  <a:schemeClr val="tx1"/>
                </a:solidFill>
              </a:rPr>
              <a:t> </a:t>
            </a:r>
          </a:p>
          <a:p>
            <a:pPr algn="ctr"/>
            <a:r>
              <a:rPr lang="en-US" dirty="0">
                <a:solidFill>
                  <a:schemeClr val="tx1"/>
                </a:solidFill>
              </a:rPr>
              <a:t>To develop and implement marketing strategies</a:t>
            </a:r>
          </a:p>
        </p:txBody>
      </p:sp>
    </p:spTree>
    <p:extLst>
      <p:ext uri="{BB962C8B-B14F-4D97-AF65-F5344CB8AC3E}">
        <p14:creationId xmlns:p14="http://schemas.microsoft.com/office/powerpoint/2010/main" val="32518020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Date Placeholder 8">
            <a:extLst>
              <a:ext uri="{FF2B5EF4-FFF2-40B4-BE49-F238E27FC236}">
                <a16:creationId xmlns:a16="http://schemas.microsoft.com/office/drawing/2014/main" id="{F37EBB5B-C623-2458-3560-352ACA0EAB58}"/>
              </a:ext>
            </a:extLst>
          </p:cNvPr>
          <p:cNvSpPr>
            <a:spLocks noGrp="1"/>
          </p:cNvSpPr>
          <p:nvPr>
            <p:ph type="dt" sz="half" idx="16"/>
          </p:nvPr>
        </p:nvSpPr>
        <p:spPr/>
        <p:txBody>
          <a:bodyPr/>
          <a:lstStyle/>
          <a:p>
            <a:r>
              <a:rPr lang="en-US" noProof="0"/>
              <a:t>20XX</a:t>
            </a:r>
          </a:p>
        </p:txBody>
      </p:sp>
      <p:sp>
        <p:nvSpPr>
          <p:cNvPr id="8" name="Footer Placeholder 7">
            <a:extLst>
              <a:ext uri="{FF2B5EF4-FFF2-40B4-BE49-F238E27FC236}">
                <a16:creationId xmlns:a16="http://schemas.microsoft.com/office/drawing/2014/main" id="{3ED75688-9935-AF1A-8093-F3A82F6A6CE5}"/>
              </a:ext>
            </a:extLst>
          </p:cNvPr>
          <p:cNvSpPr>
            <a:spLocks noGrp="1"/>
          </p:cNvSpPr>
          <p:nvPr>
            <p:ph type="ftr" sz="quarter" idx="17"/>
          </p:nvPr>
        </p:nvSpPr>
        <p:spPr/>
        <p:txBody>
          <a:bodyPr/>
          <a:lstStyle/>
          <a:p>
            <a:r>
              <a:rPr lang="en-US" sz="900" noProof="0" dirty="0"/>
              <a:t>Business Plan for Kangaroo Pouch </a:t>
            </a:r>
            <a:r>
              <a:rPr lang="en-US" sz="900" noProof="0" dirty="0" err="1"/>
              <a:t>Willenhall</a:t>
            </a:r>
            <a:endParaRPr lang="en-US" sz="900" noProof="0" dirty="0"/>
          </a:p>
        </p:txBody>
      </p:sp>
      <p:sp>
        <p:nvSpPr>
          <p:cNvPr id="7" name="Slide Number Placeholder 6">
            <a:extLst>
              <a:ext uri="{FF2B5EF4-FFF2-40B4-BE49-F238E27FC236}">
                <a16:creationId xmlns:a16="http://schemas.microsoft.com/office/drawing/2014/main" id="{6F05459C-2817-5096-A0AA-1A6CF4A42E26}"/>
              </a:ext>
            </a:extLst>
          </p:cNvPr>
          <p:cNvSpPr>
            <a:spLocks noGrp="1"/>
          </p:cNvSpPr>
          <p:nvPr>
            <p:ph type="sldNum" sz="quarter" idx="18"/>
          </p:nvPr>
        </p:nvSpPr>
        <p:spPr/>
        <p:txBody>
          <a:bodyPr/>
          <a:lstStyle/>
          <a:p>
            <a:fld id="{8D0AFDD5-844D-364D-8AEC-50CF4D36D55D}" type="slidenum">
              <a:rPr lang="en-US" noProof="0" smtClean="0"/>
              <a:t>6</a:t>
            </a:fld>
            <a:endParaRPr lang="en-US" noProof="0"/>
          </a:p>
        </p:txBody>
      </p:sp>
      <p:sp>
        <p:nvSpPr>
          <p:cNvPr id="20" name="Speech Bubble: Rectangle 19">
            <a:extLst>
              <a:ext uri="{FF2B5EF4-FFF2-40B4-BE49-F238E27FC236}">
                <a16:creationId xmlns:a16="http://schemas.microsoft.com/office/drawing/2014/main" id="{3BF5761F-4052-3F1A-DE6E-1D18C69A9E21}"/>
              </a:ext>
            </a:extLst>
          </p:cNvPr>
          <p:cNvSpPr/>
          <p:nvPr/>
        </p:nvSpPr>
        <p:spPr>
          <a:xfrm>
            <a:off x="1612490" y="1425076"/>
            <a:ext cx="6066504" cy="1102767"/>
          </a:xfrm>
          <a:prstGeom prst="wedgeRectCallout">
            <a:avLst/>
          </a:prstGeom>
        </p:spPr>
        <p:style>
          <a:lnRef idx="0">
            <a:schemeClr val="accent4"/>
          </a:lnRef>
          <a:fillRef idx="3">
            <a:schemeClr val="accent4"/>
          </a:fillRef>
          <a:effectRef idx="3">
            <a:schemeClr val="accent4"/>
          </a:effectRef>
          <a:fontRef idx="minor">
            <a:schemeClr val="lt1"/>
          </a:fontRef>
        </p:style>
        <p:txBody>
          <a:bodyPr rtlCol="0" anchor="ctr"/>
          <a:lstStyle/>
          <a:p>
            <a:pPr algn="ctr"/>
            <a:r>
              <a:rPr lang="en-US" b="1" dirty="0">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rPr>
              <a:t>Legal Structure of Kangaroo Pouch Nursery</a:t>
            </a:r>
          </a:p>
        </p:txBody>
      </p:sp>
      <p:graphicFrame>
        <p:nvGraphicFramePr>
          <p:cNvPr id="27" name="Diagram 26">
            <a:extLst>
              <a:ext uri="{FF2B5EF4-FFF2-40B4-BE49-F238E27FC236}">
                <a16:creationId xmlns:a16="http://schemas.microsoft.com/office/drawing/2014/main" id="{D43515A5-F3A1-AD60-2C4F-3CC8E8DB25EC}"/>
              </a:ext>
            </a:extLst>
          </p:cNvPr>
          <p:cNvGraphicFramePr/>
          <p:nvPr>
            <p:extLst>
              <p:ext uri="{D42A27DB-BD31-4B8C-83A1-F6EECF244321}">
                <p14:modId xmlns:p14="http://schemas.microsoft.com/office/powerpoint/2010/main" val="1901045895"/>
              </p:ext>
            </p:extLst>
          </p:nvPr>
        </p:nvGraphicFramePr>
        <p:xfrm>
          <a:off x="922775" y="1058775"/>
          <a:ext cx="10051846" cy="57829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0" name="Picture 29">
            <a:extLst>
              <a:ext uri="{FF2B5EF4-FFF2-40B4-BE49-F238E27FC236}">
                <a16:creationId xmlns:a16="http://schemas.microsoft.com/office/drawing/2014/main" id="{34C9EB8B-3752-88B8-E995-496CD00CB767}"/>
              </a:ext>
            </a:extLst>
          </p:cNvPr>
          <p:cNvPicPr>
            <a:picLocks noChangeAspect="1"/>
          </p:cNvPicPr>
          <p:nvPr/>
        </p:nvPicPr>
        <p:blipFill>
          <a:blip r:embed="rId7"/>
          <a:stretch>
            <a:fillRect/>
          </a:stretch>
        </p:blipFill>
        <p:spPr>
          <a:xfrm>
            <a:off x="8494410" y="1360187"/>
            <a:ext cx="2085100" cy="1167656"/>
          </a:xfrm>
          <a:prstGeom prst="rect">
            <a:avLst/>
          </a:prstGeom>
        </p:spPr>
      </p:pic>
    </p:spTree>
    <p:extLst>
      <p:ext uri="{BB962C8B-B14F-4D97-AF65-F5344CB8AC3E}">
        <p14:creationId xmlns:p14="http://schemas.microsoft.com/office/powerpoint/2010/main" val="5709403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579D0-D5BE-BC05-B3B3-05E97433F452}"/>
              </a:ext>
            </a:extLst>
          </p:cNvPr>
          <p:cNvSpPr>
            <a:spLocks noGrp="1"/>
          </p:cNvSpPr>
          <p:nvPr>
            <p:ph type="title"/>
          </p:nvPr>
        </p:nvSpPr>
        <p:spPr>
          <a:xfrm>
            <a:off x="706908" y="1567134"/>
            <a:ext cx="3209544" cy="2862072"/>
          </a:xfrm>
        </p:spPr>
        <p:txBody>
          <a:bodyPr/>
          <a:lstStyle/>
          <a:p>
            <a:r>
              <a:rPr lang="en-US" dirty="0"/>
              <a:t>PESTEL analysis</a:t>
            </a:r>
          </a:p>
        </p:txBody>
      </p:sp>
      <p:pic>
        <p:nvPicPr>
          <p:cNvPr id="82" name="Picture Placeholder 81">
            <a:extLst>
              <a:ext uri="{FF2B5EF4-FFF2-40B4-BE49-F238E27FC236}">
                <a16:creationId xmlns:a16="http://schemas.microsoft.com/office/drawing/2014/main" id="{946DCADD-AD38-1B8D-01D3-9FC0FDA5D182}"/>
              </a:ext>
            </a:extLst>
          </p:cNvPr>
          <p:cNvPicPr>
            <a:picLocks noGrp="1" noChangeAspect="1"/>
          </p:cNvPicPr>
          <p:nvPr>
            <p:ph type="pic" sz="quarter" idx="10"/>
          </p:nvPr>
        </p:nvPicPr>
        <p:blipFill>
          <a:blip r:embed="rId2">
            <a:extLst>
              <a:ext uri="{837473B0-CC2E-450A-ABE3-18F120FF3D39}">
                <a1611:picAttrSrcUrl xmlns:a1611="http://schemas.microsoft.com/office/drawing/2016/11/main" r:id="rId3"/>
              </a:ext>
            </a:extLst>
          </a:blip>
          <a:srcRect/>
          <a:stretch/>
        </p:blipFill>
        <p:spPr/>
      </p:pic>
      <p:sp>
        <p:nvSpPr>
          <p:cNvPr id="8" name="Text Placeholder 7">
            <a:extLst>
              <a:ext uri="{FF2B5EF4-FFF2-40B4-BE49-F238E27FC236}">
                <a16:creationId xmlns:a16="http://schemas.microsoft.com/office/drawing/2014/main" id="{A166C0EF-C5A6-69F2-BCD5-6F3E10322961}"/>
              </a:ext>
            </a:extLst>
          </p:cNvPr>
          <p:cNvSpPr>
            <a:spLocks noGrp="1"/>
          </p:cNvSpPr>
          <p:nvPr>
            <p:ph type="body" sz="quarter" idx="15"/>
          </p:nvPr>
        </p:nvSpPr>
        <p:spPr>
          <a:xfrm>
            <a:off x="5769864" y="298731"/>
            <a:ext cx="3840480" cy="338328"/>
          </a:xfrm>
        </p:spPr>
        <p:txBody>
          <a:bodyPr/>
          <a:lstStyle/>
          <a:p>
            <a:r>
              <a:rPr lang="en-US" dirty="0"/>
              <a:t>Political</a:t>
            </a:r>
          </a:p>
        </p:txBody>
      </p:sp>
      <p:sp>
        <p:nvSpPr>
          <p:cNvPr id="13" name="Text Placeholder 12">
            <a:extLst>
              <a:ext uri="{FF2B5EF4-FFF2-40B4-BE49-F238E27FC236}">
                <a16:creationId xmlns:a16="http://schemas.microsoft.com/office/drawing/2014/main" id="{57A2B835-2EB4-13B7-BE89-EDFBC68B96C3}"/>
              </a:ext>
            </a:extLst>
          </p:cNvPr>
          <p:cNvSpPr>
            <a:spLocks noGrp="1"/>
          </p:cNvSpPr>
          <p:nvPr>
            <p:ph type="body" sz="quarter" idx="20"/>
          </p:nvPr>
        </p:nvSpPr>
        <p:spPr>
          <a:xfrm>
            <a:off x="5769863" y="622173"/>
            <a:ext cx="5281593" cy="283083"/>
          </a:xfrm>
        </p:spPr>
        <p:txBody>
          <a:bodyPr/>
          <a:lstStyle/>
          <a:p>
            <a:r>
              <a:rPr lang="en-US" dirty="0"/>
              <a:t>Compliance with local childcare regulations ensures operational legality and enhances reputation.</a:t>
            </a:r>
          </a:p>
        </p:txBody>
      </p:sp>
      <p:pic>
        <p:nvPicPr>
          <p:cNvPr id="84" name="Picture Placeholder 83">
            <a:extLst>
              <a:ext uri="{FF2B5EF4-FFF2-40B4-BE49-F238E27FC236}">
                <a16:creationId xmlns:a16="http://schemas.microsoft.com/office/drawing/2014/main" id="{62583283-A6AD-B55E-25D4-E6CFB25B8FC2}"/>
              </a:ext>
            </a:extLst>
          </p:cNvPr>
          <p:cNvPicPr>
            <a:picLocks noGrp="1" noChangeAspect="1"/>
          </p:cNvPicPr>
          <p:nvPr>
            <p:ph type="pic" sz="quarter" idx="11"/>
          </p:nvPr>
        </p:nvPicPr>
        <p:blipFill>
          <a:blip r:embed="rId4">
            <a:extLst>
              <a:ext uri="{837473B0-CC2E-450A-ABE3-18F120FF3D39}">
                <a1611:picAttrSrcUrl xmlns:a1611="http://schemas.microsoft.com/office/drawing/2016/11/main" r:id="rId5"/>
              </a:ext>
            </a:extLst>
          </a:blip>
          <a:srcRect/>
          <a:stretch/>
        </p:blipFill>
        <p:spPr/>
      </p:pic>
      <p:sp>
        <p:nvSpPr>
          <p:cNvPr id="9" name="Text Placeholder 8">
            <a:extLst>
              <a:ext uri="{FF2B5EF4-FFF2-40B4-BE49-F238E27FC236}">
                <a16:creationId xmlns:a16="http://schemas.microsoft.com/office/drawing/2014/main" id="{8A268DA4-D5BC-38AA-54EB-D10668305C7E}"/>
              </a:ext>
            </a:extLst>
          </p:cNvPr>
          <p:cNvSpPr>
            <a:spLocks noGrp="1"/>
          </p:cNvSpPr>
          <p:nvPr>
            <p:ph type="body" sz="quarter" idx="16"/>
          </p:nvPr>
        </p:nvSpPr>
        <p:spPr>
          <a:xfrm>
            <a:off x="5769864" y="1609344"/>
            <a:ext cx="3840480" cy="338328"/>
          </a:xfrm>
        </p:spPr>
        <p:txBody>
          <a:bodyPr/>
          <a:lstStyle/>
          <a:p>
            <a:r>
              <a:rPr lang="en-US" dirty="0"/>
              <a:t>Economic</a:t>
            </a:r>
          </a:p>
        </p:txBody>
      </p:sp>
      <p:sp>
        <p:nvSpPr>
          <p:cNvPr id="14" name="Text Placeholder 13">
            <a:extLst>
              <a:ext uri="{FF2B5EF4-FFF2-40B4-BE49-F238E27FC236}">
                <a16:creationId xmlns:a16="http://schemas.microsoft.com/office/drawing/2014/main" id="{E798351D-2881-C0EE-6D6D-424E1230A6D4}"/>
              </a:ext>
            </a:extLst>
          </p:cNvPr>
          <p:cNvSpPr>
            <a:spLocks noGrp="1"/>
          </p:cNvSpPr>
          <p:nvPr>
            <p:ph type="body" sz="quarter" idx="21"/>
          </p:nvPr>
        </p:nvSpPr>
        <p:spPr>
          <a:xfrm>
            <a:off x="5769864" y="1900782"/>
            <a:ext cx="5281594" cy="338328"/>
          </a:xfrm>
        </p:spPr>
        <p:txBody>
          <a:bodyPr/>
          <a:lstStyle/>
          <a:p>
            <a:r>
              <a:rPr lang="en-US" dirty="0"/>
              <a:t>Rising demand for childcare services driven by dual-income households; initial funding secured through loans and investments.</a:t>
            </a:r>
          </a:p>
        </p:txBody>
      </p:sp>
      <p:pic>
        <p:nvPicPr>
          <p:cNvPr id="86" name="Picture Placeholder 85">
            <a:extLst>
              <a:ext uri="{FF2B5EF4-FFF2-40B4-BE49-F238E27FC236}">
                <a16:creationId xmlns:a16="http://schemas.microsoft.com/office/drawing/2014/main" id="{8AEB4AE0-338D-0B9E-025E-3973A1ECDC83}"/>
              </a:ext>
            </a:extLst>
          </p:cNvPr>
          <p:cNvPicPr>
            <a:picLocks noGrp="1" noChangeAspect="1"/>
          </p:cNvPicPr>
          <p:nvPr>
            <p:ph type="pic" sz="quarter" idx="12"/>
          </p:nvPr>
        </p:nvPicPr>
        <p:blipFill>
          <a:blip r:embed="rId6">
            <a:extLst>
              <a:ext uri="{837473B0-CC2E-450A-ABE3-18F120FF3D39}">
                <a1611:picAttrSrcUrl xmlns:a1611="http://schemas.microsoft.com/office/drawing/2016/11/main" r:id="rId7"/>
              </a:ext>
            </a:extLst>
          </a:blip>
          <a:srcRect/>
          <a:stretch/>
        </p:blipFill>
        <p:spPr/>
      </p:pic>
      <p:sp>
        <p:nvSpPr>
          <p:cNvPr id="10" name="Text Placeholder 9">
            <a:extLst>
              <a:ext uri="{FF2B5EF4-FFF2-40B4-BE49-F238E27FC236}">
                <a16:creationId xmlns:a16="http://schemas.microsoft.com/office/drawing/2014/main" id="{D5589FD6-C049-67E3-0386-55C9E18A5B7F}"/>
              </a:ext>
            </a:extLst>
          </p:cNvPr>
          <p:cNvSpPr>
            <a:spLocks noGrp="1"/>
          </p:cNvSpPr>
          <p:nvPr>
            <p:ph type="body" sz="quarter" idx="17"/>
          </p:nvPr>
        </p:nvSpPr>
        <p:spPr>
          <a:xfrm>
            <a:off x="5769864" y="2924148"/>
            <a:ext cx="3840480" cy="338328"/>
          </a:xfrm>
        </p:spPr>
        <p:txBody>
          <a:bodyPr/>
          <a:lstStyle/>
          <a:p>
            <a:r>
              <a:rPr lang="en-US" dirty="0"/>
              <a:t>Social</a:t>
            </a:r>
          </a:p>
        </p:txBody>
      </p:sp>
      <p:sp>
        <p:nvSpPr>
          <p:cNvPr id="15" name="Text Placeholder 14">
            <a:extLst>
              <a:ext uri="{FF2B5EF4-FFF2-40B4-BE49-F238E27FC236}">
                <a16:creationId xmlns:a16="http://schemas.microsoft.com/office/drawing/2014/main" id="{A0AE4BAA-4471-F175-A91F-AF7D4D9694F3}"/>
              </a:ext>
            </a:extLst>
          </p:cNvPr>
          <p:cNvSpPr>
            <a:spLocks noGrp="1"/>
          </p:cNvSpPr>
          <p:nvPr>
            <p:ph type="body" sz="quarter" idx="22"/>
          </p:nvPr>
        </p:nvSpPr>
        <p:spPr>
          <a:xfrm>
            <a:off x="5769864" y="3227952"/>
            <a:ext cx="5029200" cy="338328"/>
          </a:xfrm>
        </p:spPr>
        <p:txBody>
          <a:bodyPr/>
          <a:lstStyle/>
          <a:p>
            <a:r>
              <a:rPr lang="en-US" dirty="0"/>
              <a:t>Growing awareness of early childhood education's importance; holistic curriculum aligns with societal and parental expectations</a:t>
            </a:r>
          </a:p>
        </p:txBody>
      </p:sp>
      <p:pic>
        <p:nvPicPr>
          <p:cNvPr id="88" name="Picture Placeholder 87">
            <a:extLst>
              <a:ext uri="{FF2B5EF4-FFF2-40B4-BE49-F238E27FC236}">
                <a16:creationId xmlns:a16="http://schemas.microsoft.com/office/drawing/2014/main" id="{F2E3F8F5-F045-71C9-3C78-9ACF70E19CDC}"/>
              </a:ext>
            </a:extLst>
          </p:cNvPr>
          <p:cNvPicPr>
            <a:picLocks noGrp="1" noChangeAspect="1"/>
          </p:cNvPicPr>
          <p:nvPr>
            <p:ph type="pic" sz="quarter" idx="13"/>
          </p:nvPr>
        </p:nvPicPr>
        <p:blipFill>
          <a:blip r:embed="rId8">
            <a:extLst>
              <a:ext uri="{837473B0-CC2E-450A-ABE3-18F120FF3D39}">
                <a1611:picAttrSrcUrl xmlns:a1611="http://schemas.microsoft.com/office/drawing/2016/11/main" r:id="rId9"/>
              </a:ext>
            </a:extLst>
          </a:blip>
          <a:srcRect l="16646" r="16646"/>
          <a:stretch/>
        </p:blipFill>
        <p:spPr/>
      </p:pic>
      <p:sp>
        <p:nvSpPr>
          <p:cNvPr id="11" name="Text Placeholder 10">
            <a:extLst>
              <a:ext uri="{FF2B5EF4-FFF2-40B4-BE49-F238E27FC236}">
                <a16:creationId xmlns:a16="http://schemas.microsoft.com/office/drawing/2014/main" id="{ABEE4168-3FE3-7D58-F903-91FC215BAE4D}"/>
              </a:ext>
            </a:extLst>
          </p:cNvPr>
          <p:cNvSpPr>
            <a:spLocks noGrp="1"/>
          </p:cNvSpPr>
          <p:nvPr>
            <p:ph type="body" sz="quarter" idx="18"/>
          </p:nvPr>
        </p:nvSpPr>
        <p:spPr>
          <a:xfrm>
            <a:off x="5769864" y="4260042"/>
            <a:ext cx="3840480" cy="338328"/>
          </a:xfrm>
        </p:spPr>
        <p:txBody>
          <a:bodyPr/>
          <a:lstStyle/>
          <a:p>
            <a:r>
              <a:rPr lang="en-US" dirty="0"/>
              <a:t>Legal</a:t>
            </a:r>
          </a:p>
        </p:txBody>
      </p:sp>
      <p:sp>
        <p:nvSpPr>
          <p:cNvPr id="16" name="Text Placeholder 15">
            <a:extLst>
              <a:ext uri="{FF2B5EF4-FFF2-40B4-BE49-F238E27FC236}">
                <a16:creationId xmlns:a16="http://schemas.microsoft.com/office/drawing/2014/main" id="{A6C25713-E18A-8B65-C9FA-9A00A9CBBA6B}"/>
              </a:ext>
            </a:extLst>
          </p:cNvPr>
          <p:cNvSpPr>
            <a:spLocks noGrp="1"/>
          </p:cNvSpPr>
          <p:nvPr>
            <p:ph type="body" sz="quarter" idx="23"/>
          </p:nvPr>
        </p:nvSpPr>
        <p:spPr>
          <a:xfrm>
            <a:off x="5769864" y="4598901"/>
            <a:ext cx="5029200" cy="338328"/>
          </a:xfrm>
        </p:spPr>
        <p:txBody>
          <a:bodyPr/>
          <a:lstStyle/>
          <a:p>
            <a:r>
              <a:rPr lang="en-US" dirty="0"/>
              <a:t>Adheres to health and safety protocols, employment laws, and childcare standards to ensure operational integrity.</a:t>
            </a:r>
          </a:p>
        </p:txBody>
      </p:sp>
      <p:pic>
        <p:nvPicPr>
          <p:cNvPr id="90" name="Picture Placeholder 89">
            <a:extLst>
              <a:ext uri="{FF2B5EF4-FFF2-40B4-BE49-F238E27FC236}">
                <a16:creationId xmlns:a16="http://schemas.microsoft.com/office/drawing/2014/main" id="{B6EFDE8D-973A-9009-9237-3CDC19C43D60}"/>
              </a:ext>
            </a:extLst>
          </p:cNvPr>
          <p:cNvPicPr>
            <a:picLocks noGrp="1" noChangeAspect="1"/>
          </p:cNvPicPr>
          <p:nvPr>
            <p:ph type="pic" sz="quarter" idx="14"/>
          </p:nvPr>
        </p:nvPicPr>
        <p:blipFill>
          <a:blip r:embed="rId10">
            <a:extLst>
              <a:ext uri="{837473B0-CC2E-450A-ABE3-18F120FF3D39}">
                <a1611:picAttrSrcUrl xmlns:a1611="http://schemas.microsoft.com/office/drawing/2016/11/main" r:id="rId11"/>
              </a:ext>
            </a:extLst>
          </a:blip>
          <a:srcRect/>
          <a:stretch/>
        </p:blipFill>
        <p:spPr/>
      </p:pic>
      <p:sp>
        <p:nvSpPr>
          <p:cNvPr id="12" name="Text Placeholder 11">
            <a:extLst>
              <a:ext uri="{FF2B5EF4-FFF2-40B4-BE49-F238E27FC236}">
                <a16:creationId xmlns:a16="http://schemas.microsoft.com/office/drawing/2014/main" id="{BC99BB05-2464-9628-4AF6-F75298B4B89E}"/>
              </a:ext>
            </a:extLst>
          </p:cNvPr>
          <p:cNvSpPr>
            <a:spLocks noGrp="1"/>
          </p:cNvSpPr>
          <p:nvPr>
            <p:ph type="body" sz="quarter" idx="19"/>
          </p:nvPr>
        </p:nvSpPr>
        <p:spPr>
          <a:xfrm>
            <a:off x="5769864" y="5506156"/>
            <a:ext cx="3840480" cy="338328"/>
          </a:xfrm>
        </p:spPr>
        <p:txBody>
          <a:bodyPr/>
          <a:lstStyle/>
          <a:p>
            <a:r>
              <a:rPr lang="en-US" dirty="0"/>
              <a:t>Environmental</a:t>
            </a:r>
          </a:p>
        </p:txBody>
      </p:sp>
      <p:sp>
        <p:nvSpPr>
          <p:cNvPr id="17" name="Text Placeholder 16">
            <a:extLst>
              <a:ext uri="{FF2B5EF4-FFF2-40B4-BE49-F238E27FC236}">
                <a16:creationId xmlns:a16="http://schemas.microsoft.com/office/drawing/2014/main" id="{2EB94B1B-FC15-3A7B-A562-06B6F366B340}"/>
              </a:ext>
            </a:extLst>
          </p:cNvPr>
          <p:cNvSpPr>
            <a:spLocks noGrp="1"/>
          </p:cNvSpPr>
          <p:nvPr>
            <p:ph type="body" sz="quarter" idx="24"/>
          </p:nvPr>
        </p:nvSpPr>
        <p:spPr>
          <a:xfrm>
            <a:off x="5769864" y="5863323"/>
            <a:ext cx="5029200" cy="338328"/>
          </a:xfrm>
        </p:spPr>
        <p:txBody>
          <a:bodyPr/>
          <a:lstStyle/>
          <a:p>
            <a:r>
              <a:rPr lang="en-US" dirty="0"/>
              <a:t>Focus on sustainability with eco-friendly practices and outdoor learning</a:t>
            </a:r>
          </a:p>
        </p:txBody>
      </p:sp>
    </p:spTree>
    <p:extLst>
      <p:ext uri="{BB962C8B-B14F-4D97-AF65-F5344CB8AC3E}">
        <p14:creationId xmlns:p14="http://schemas.microsoft.com/office/powerpoint/2010/main" val="86653355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A8692FD-3676-EAB5-DC24-364040BE819C}"/>
              </a:ext>
            </a:extLst>
          </p:cNvPr>
          <p:cNvSpPr>
            <a:spLocks noGrp="1"/>
          </p:cNvSpPr>
          <p:nvPr>
            <p:ph type="title"/>
          </p:nvPr>
        </p:nvSpPr>
        <p:spPr>
          <a:xfrm>
            <a:off x="4783883" y="492822"/>
            <a:ext cx="2715004" cy="1719859"/>
          </a:xfrm>
        </p:spPr>
        <p:txBody>
          <a:bodyPr/>
          <a:lstStyle/>
          <a:p>
            <a:endParaRPr lang="en-US" sz="2800" b="1" dirty="0">
              <a:solidFill>
                <a:schemeClr val="accent4">
                  <a:lumMod val="50000"/>
                </a:schemeClr>
              </a:solidFill>
            </a:endParaRPr>
          </a:p>
        </p:txBody>
      </p:sp>
      <p:sp>
        <p:nvSpPr>
          <p:cNvPr id="2" name="Text Placeholder 1">
            <a:extLst>
              <a:ext uri="{FF2B5EF4-FFF2-40B4-BE49-F238E27FC236}">
                <a16:creationId xmlns:a16="http://schemas.microsoft.com/office/drawing/2014/main" id="{C5B3F929-AF18-813C-9936-2EAB59511063}"/>
              </a:ext>
            </a:extLst>
          </p:cNvPr>
          <p:cNvSpPr>
            <a:spLocks noGrp="1"/>
          </p:cNvSpPr>
          <p:nvPr>
            <p:ph type="body" sz="quarter" idx="13"/>
          </p:nvPr>
        </p:nvSpPr>
        <p:spPr>
          <a:xfrm>
            <a:off x="1270112" y="1588310"/>
            <a:ext cx="2528887" cy="2528887"/>
          </a:xfrm>
        </p:spPr>
        <p:txBody>
          <a:bodyPr/>
          <a:lstStyle/>
          <a:p>
            <a:r>
              <a:rPr lang="en-US" dirty="0"/>
              <a:t>Product</a:t>
            </a:r>
          </a:p>
          <a:p>
            <a:pPr lvl="1"/>
            <a:r>
              <a:rPr lang="en-US" dirty="0"/>
              <a:t>Comprehensive early education and childcare services based on EYFS framework</a:t>
            </a:r>
            <a:endParaRPr lang="en-US" altLang="zh-CN" dirty="0"/>
          </a:p>
        </p:txBody>
      </p:sp>
      <p:sp>
        <p:nvSpPr>
          <p:cNvPr id="4" name="Text Placeholder 3">
            <a:extLst>
              <a:ext uri="{FF2B5EF4-FFF2-40B4-BE49-F238E27FC236}">
                <a16:creationId xmlns:a16="http://schemas.microsoft.com/office/drawing/2014/main" id="{E3088347-D7E0-F453-D17B-7C2C3835104F}"/>
              </a:ext>
            </a:extLst>
          </p:cNvPr>
          <p:cNvSpPr>
            <a:spLocks noGrp="1"/>
          </p:cNvSpPr>
          <p:nvPr>
            <p:ph type="body" sz="quarter" idx="15"/>
          </p:nvPr>
        </p:nvSpPr>
        <p:spPr>
          <a:xfrm>
            <a:off x="8643854" y="1588309"/>
            <a:ext cx="2528887" cy="2528887"/>
          </a:xfrm>
        </p:spPr>
        <p:txBody>
          <a:bodyPr/>
          <a:lstStyle/>
          <a:p>
            <a:r>
              <a:rPr lang="en-US" dirty="0"/>
              <a:t>Price</a:t>
            </a:r>
          </a:p>
          <a:p>
            <a:pPr lvl="1"/>
            <a:r>
              <a:rPr lang="en-US" sz="1400" dirty="0"/>
              <a:t>Competitive pricing with discounts for siblings and long-term students; flexible payment options.</a:t>
            </a:r>
          </a:p>
        </p:txBody>
      </p:sp>
      <p:sp>
        <p:nvSpPr>
          <p:cNvPr id="3" name="Text Placeholder 2">
            <a:extLst>
              <a:ext uri="{FF2B5EF4-FFF2-40B4-BE49-F238E27FC236}">
                <a16:creationId xmlns:a16="http://schemas.microsoft.com/office/drawing/2014/main" id="{2BF0E702-3A2A-79FE-6C7C-4ABFA3EC8254}"/>
              </a:ext>
            </a:extLst>
          </p:cNvPr>
          <p:cNvSpPr>
            <a:spLocks noGrp="1"/>
          </p:cNvSpPr>
          <p:nvPr>
            <p:ph type="body" sz="quarter" idx="14"/>
          </p:nvPr>
        </p:nvSpPr>
        <p:spPr>
          <a:xfrm>
            <a:off x="3692539" y="3831767"/>
            <a:ext cx="2528887" cy="2528887"/>
          </a:xfrm>
        </p:spPr>
        <p:txBody>
          <a:bodyPr/>
          <a:lstStyle/>
          <a:p>
            <a:r>
              <a:rPr lang="en-US" dirty="0"/>
              <a:t>Place</a:t>
            </a:r>
          </a:p>
          <a:p>
            <a:r>
              <a:rPr lang="en-US" sz="1200" dirty="0"/>
              <a:t>Located in a residential area with good access and ample parking; well-designed interiors and outdoor play areas.</a:t>
            </a:r>
          </a:p>
        </p:txBody>
      </p:sp>
      <p:sp>
        <p:nvSpPr>
          <p:cNvPr id="5" name="Text Placeholder 4">
            <a:extLst>
              <a:ext uri="{FF2B5EF4-FFF2-40B4-BE49-F238E27FC236}">
                <a16:creationId xmlns:a16="http://schemas.microsoft.com/office/drawing/2014/main" id="{607671AF-A580-DFF8-DD53-11CF125B5C0F}"/>
              </a:ext>
            </a:extLst>
          </p:cNvPr>
          <p:cNvSpPr>
            <a:spLocks noGrp="1"/>
          </p:cNvSpPr>
          <p:nvPr>
            <p:ph type="body" sz="quarter" idx="16"/>
          </p:nvPr>
        </p:nvSpPr>
        <p:spPr>
          <a:xfrm>
            <a:off x="6141385" y="3831767"/>
            <a:ext cx="2528887" cy="2528887"/>
          </a:xfrm>
        </p:spPr>
        <p:txBody>
          <a:bodyPr/>
          <a:lstStyle/>
          <a:p>
            <a:r>
              <a:rPr lang="en-US" dirty="0"/>
              <a:t>Promotion</a:t>
            </a:r>
          </a:p>
          <a:p>
            <a:pPr lvl="1"/>
            <a:r>
              <a:rPr lang="en-US" dirty="0"/>
              <a:t>Includes an online presence, community engagement, referral programs, and targeted advertising</a:t>
            </a:r>
          </a:p>
        </p:txBody>
      </p:sp>
      <p:pic>
        <p:nvPicPr>
          <p:cNvPr id="11" name="Picture 10">
            <a:extLst>
              <a:ext uri="{FF2B5EF4-FFF2-40B4-BE49-F238E27FC236}">
                <a16:creationId xmlns:a16="http://schemas.microsoft.com/office/drawing/2014/main" id="{5695109E-26CE-3013-1AA9-0F3A17C88F92}"/>
              </a:ext>
            </a:extLst>
          </p:cNvPr>
          <p:cNvPicPr>
            <a:picLocks noChangeAspect="1"/>
          </p:cNvPicPr>
          <p:nvPr/>
        </p:nvPicPr>
        <p:blipFill>
          <a:blip r:embed="rId2"/>
          <a:stretch>
            <a:fillRect/>
          </a:stretch>
        </p:blipFill>
        <p:spPr>
          <a:xfrm>
            <a:off x="1122636" y="548956"/>
            <a:ext cx="2676363" cy="892121"/>
          </a:xfrm>
          <a:prstGeom prst="rect">
            <a:avLst/>
          </a:prstGeom>
        </p:spPr>
      </p:pic>
      <p:pic>
        <p:nvPicPr>
          <p:cNvPr id="15" name="Picture 14">
            <a:extLst>
              <a:ext uri="{FF2B5EF4-FFF2-40B4-BE49-F238E27FC236}">
                <a16:creationId xmlns:a16="http://schemas.microsoft.com/office/drawing/2014/main" id="{DA7F5F79-E5A0-6DC5-DDDD-20068771AD0D}"/>
              </a:ext>
            </a:extLst>
          </p:cNvPr>
          <p:cNvPicPr>
            <a:picLocks noChangeAspect="1"/>
          </p:cNvPicPr>
          <p:nvPr/>
        </p:nvPicPr>
        <p:blipFill>
          <a:blip r:embed="rId3"/>
          <a:stretch>
            <a:fillRect/>
          </a:stretch>
        </p:blipFill>
        <p:spPr>
          <a:xfrm>
            <a:off x="8483771" y="548955"/>
            <a:ext cx="2932090" cy="892121"/>
          </a:xfrm>
          <a:prstGeom prst="rect">
            <a:avLst/>
          </a:prstGeom>
        </p:spPr>
      </p:pic>
      <p:pic>
        <p:nvPicPr>
          <p:cNvPr id="17" name="Picture 16">
            <a:extLst>
              <a:ext uri="{FF2B5EF4-FFF2-40B4-BE49-F238E27FC236}">
                <a16:creationId xmlns:a16="http://schemas.microsoft.com/office/drawing/2014/main" id="{0795D7A0-5CDD-A90F-97BC-24FC081367FE}"/>
              </a:ext>
            </a:extLst>
          </p:cNvPr>
          <p:cNvPicPr>
            <a:picLocks noChangeAspect="1"/>
          </p:cNvPicPr>
          <p:nvPr/>
        </p:nvPicPr>
        <p:blipFill>
          <a:blip r:embed="rId4"/>
          <a:stretch>
            <a:fillRect/>
          </a:stretch>
        </p:blipFill>
        <p:spPr>
          <a:xfrm>
            <a:off x="363794" y="4821292"/>
            <a:ext cx="2281084" cy="1140542"/>
          </a:xfrm>
          <a:prstGeom prst="rect">
            <a:avLst/>
          </a:prstGeom>
        </p:spPr>
      </p:pic>
      <p:pic>
        <p:nvPicPr>
          <p:cNvPr id="19" name="Picture 18">
            <a:extLst>
              <a:ext uri="{FF2B5EF4-FFF2-40B4-BE49-F238E27FC236}">
                <a16:creationId xmlns:a16="http://schemas.microsoft.com/office/drawing/2014/main" id="{61DDD72F-D335-E3B1-B3A1-26B3EBF13257}"/>
              </a:ext>
            </a:extLst>
          </p:cNvPr>
          <p:cNvPicPr>
            <a:picLocks noChangeAspect="1"/>
          </p:cNvPicPr>
          <p:nvPr/>
        </p:nvPicPr>
        <p:blipFill>
          <a:blip r:embed="rId5"/>
          <a:stretch>
            <a:fillRect/>
          </a:stretch>
        </p:blipFill>
        <p:spPr>
          <a:xfrm>
            <a:off x="9908297" y="4827985"/>
            <a:ext cx="2163859" cy="1127155"/>
          </a:xfrm>
          <a:prstGeom prst="rect">
            <a:avLst/>
          </a:prstGeom>
        </p:spPr>
      </p:pic>
      <p:pic>
        <p:nvPicPr>
          <p:cNvPr id="21" name="Picture 20">
            <a:extLst>
              <a:ext uri="{FF2B5EF4-FFF2-40B4-BE49-F238E27FC236}">
                <a16:creationId xmlns:a16="http://schemas.microsoft.com/office/drawing/2014/main" id="{DDD93487-C5B0-3454-79D4-CC09F3BDC58F}"/>
              </a:ext>
            </a:extLst>
          </p:cNvPr>
          <p:cNvPicPr>
            <a:picLocks noChangeAspect="1"/>
          </p:cNvPicPr>
          <p:nvPr/>
        </p:nvPicPr>
        <p:blipFill>
          <a:blip r:embed="rId6"/>
          <a:stretch>
            <a:fillRect/>
          </a:stretch>
        </p:blipFill>
        <p:spPr>
          <a:xfrm>
            <a:off x="4483475" y="355865"/>
            <a:ext cx="3475902" cy="3475902"/>
          </a:xfrm>
          <a:prstGeom prst="rect">
            <a:avLst/>
          </a:prstGeom>
        </p:spPr>
      </p:pic>
    </p:spTree>
    <p:extLst>
      <p:ext uri="{BB962C8B-B14F-4D97-AF65-F5344CB8AC3E}">
        <p14:creationId xmlns:p14="http://schemas.microsoft.com/office/powerpoint/2010/main" val="559354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085A0-78D9-7530-482D-A01FD2F16F02}"/>
              </a:ext>
            </a:extLst>
          </p:cNvPr>
          <p:cNvSpPr>
            <a:spLocks noGrp="1"/>
          </p:cNvSpPr>
          <p:nvPr>
            <p:ph type="title"/>
          </p:nvPr>
        </p:nvSpPr>
        <p:spPr>
          <a:xfrm>
            <a:off x="1203960" y="197328"/>
            <a:ext cx="9912096" cy="402336"/>
          </a:xfrm>
        </p:spPr>
        <p:txBody>
          <a:bodyPr/>
          <a:lstStyle/>
          <a:p>
            <a:r>
              <a:rPr lang="en-US" sz="1400" b="1" dirty="0"/>
              <a:t>Cashflow forecast for Kangaroo Pouch </a:t>
            </a:r>
            <a:r>
              <a:rPr lang="en-US" sz="1400" b="1" dirty="0" err="1"/>
              <a:t>Willenhall</a:t>
            </a:r>
            <a:r>
              <a:rPr lang="en-US" sz="1400" b="1" dirty="0"/>
              <a:t> between Jan 2024 and Jan 2025</a:t>
            </a:r>
          </a:p>
        </p:txBody>
      </p:sp>
      <p:sp>
        <p:nvSpPr>
          <p:cNvPr id="3" name="Slide Number Placeholder 2">
            <a:extLst>
              <a:ext uri="{FF2B5EF4-FFF2-40B4-BE49-F238E27FC236}">
                <a16:creationId xmlns:a16="http://schemas.microsoft.com/office/drawing/2014/main" id="{A8E3BE3E-35C0-8FB8-C71E-755FFEA7EA1D}"/>
              </a:ext>
            </a:extLst>
          </p:cNvPr>
          <p:cNvSpPr>
            <a:spLocks noGrp="1"/>
          </p:cNvSpPr>
          <p:nvPr>
            <p:ph type="sldNum" sz="quarter" idx="12"/>
          </p:nvPr>
        </p:nvSpPr>
        <p:spPr/>
        <p:txBody>
          <a:bodyPr/>
          <a:lstStyle/>
          <a:p>
            <a:fld id="{8D0AFDD5-844D-364D-8AEC-50CF4D36D55D}" type="slidenum">
              <a:rPr lang="en-US" noProof="0" smtClean="0"/>
              <a:t>9</a:t>
            </a:fld>
            <a:endParaRPr lang="en-US" noProof="0"/>
          </a:p>
        </p:txBody>
      </p:sp>
      <p:sp>
        <p:nvSpPr>
          <p:cNvPr id="4" name="Footer Placeholder 3">
            <a:extLst>
              <a:ext uri="{FF2B5EF4-FFF2-40B4-BE49-F238E27FC236}">
                <a16:creationId xmlns:a16="http://schemas.microsoft.com/office/drawing/2014/main" id="{82C3AE29-8FA9-763E-1BA8-AAF4D6BEA767}"/>
              </a:ext>
            </a:extLst>
          </p:cNvPr>
          <p:cNvSpPr>
            <a:spLocks noGrp="1"/>
          </p:cNvSpPr>
          <p:nvPr>
            <p:ph type="ftr" sz="quarter" idx="11"/>
          </p:nvPr>
        </p:nvSpPr>
        <p:spPr/>
        <p:txBody>
          <a:bodyPr/>
          <a:lstStyle/>
          <a:p>
            <a:r>
              <a:rPr lang="en-US" sz="1000" dirty="0">
                <a:latin typeface="+mn-lt"/>
                <a:ea typeface="+mn-ea"/>
                <a:cs typeface="+mn-cs"/>
              </a:rPr>
              <a:t>Business plan for Kangaroo Pouch </a:t>
            </a:r>
            <a:r>
              <a:rPr lang="en-US" sz="1000" dirty="0" err="1">
                <a:latin typeface="+mn-lt"/>
                <a:ea typeface="+mn-ea"/>
                <a:cs typeface="+mn-cs"/>
              </a:rPr>
              <a:t>Willenhall</a:t>
            </a:r>
            <a:endParaRPr lang="en-US" dirty="0"/>
          </a:p>
        </p:txBody>
      </p:sp>
      <p:sp>
        <p:nvSpPr>
          <p:cNvPr id="5" name="Date Placeholder 4">
            <a:extLst>
              <a:ext uri="{FF2B5EF4-FFF2-40B4-BE49-F238E27FC236}">
                <a16:creationId xmlns:a16="http://schemas.microsoft.com/office/drawing/2014/main" id="{215C4C2E-BFE6-D1DD-854F-E7865C7C5C0F}"/>
              </a:ext>
            </a:extLst>
          </p:cNvPr>
          <p:cNvSpPr>
            <a:spLocks noGrp="1"/>
          </p:cNvSpPr>
          <p:nvPr>
            <p:ph type="dt" sz="half" idx="10"/>
          </p:nvPr>
        </p:nvSpPr>
        <p:spPr/>
        <p:txBody>
          <a:bodyPr/>
          <a:lstStyle/>
          <a:p>
            <a:r>
              <a:rPr lang="en-US" noProof="0" dirty="0"/>
              <a:t>2024</a:t>
            </a:r>
          </a:p>
        </p:txBody>
      </p:sp>
      <p:pic>
        <p:nvPicPr>
          <p:cNvPr id="10" name="Picture 9">
            <a:extLst>
              <a:ext uri="{FF2B5EF4-FFF2-40B4-BE49-F238E27FC236}">
                <a16:creationId xmlns:a16="http://schemas.microsoft.com/office/drawing/2014/main" id="{0E75B6D5-6A06-32C3-A672-5594C6B6ECA5}"/>
              </a:ext>
            </a:extLst>
          </p:cNvPr>
          <p:cNvPicPr>
            <a:picLocks noChangeAspect="1"/>
          </p:cNvPicPr>
          <p:nvPr/>
        </p:nvPicPr>
        <p:blipFill>
          <a:blip r:embed="rId2"/>
          <a:stretch>
            <a:fillRect/>
          </a:stretch>
        </p:blipFill>
        <p:spPr>
          <a:xfrm>
            <a:off x="-12675" y="855407"/>
            <a:ext cx="12205119" cy="5289754"/>
          </a:xfrm>
          <a:prstGeom prst="rect">
            <a:avLst/>
          </a:prstGeom>
        </p:spPr>
      </p:pic>
    </p:spTree>
    <p:extLst>
      <p:ext uri="{BB962C8B-B14F-4D97-AF65-F5344CB8AC3E}">
        <p14:creationId xmlns:p14="http://schemas.microsoft.com/office/powerpoint/2010/main" val="3516403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FAA7609-6E6A-B996-BC29-F9AA857D7B35}"/>
              </a:ext>
            </a:extLst>
          </p:cNvPr>
          <p:cNvSpPr>
            <a:spLocks noGrp="1"/>
          </p:cNvSpPr>
          <p:nvPr>
            <p:ph type="body" idx="1"/>
          </p:nvPr>
        </p:nvSpPr>
        <p:spPr>
          <a:xfrm>
            <a:off x="601635" y="1246533"/>
            <a:ext cx="4314493" cy="402336"/>
          </a:xfrm>
        </p:spPr>
        <p:txBody>
          <a:bodyPr/>
          <a:lstStyle/>
          <a:p>
            <a:pPr algn="ctr"/>
            <a:r>
              <a:rPr lang="en-US" sz="1600" dirty="0">
                <a:effectLst/>
                <a:latin typeface="Arial" panose="020B0604020202020204" pitchFamily="34" charset="0"/>
                <a:ea typeface="Arial" panose="020B0604020202020204" pitchFamily="34" charset="0"/>
              </a:rPr>
              <a:t>Kangaroo Pouch Nursery is </a:t>
            </a:r>
            <a:r>
              <a:rPr lang="en-US" sz="1600" dirty="0">
                <a:latin typeface="Arial" panose="020B0604020202020204" pitchFamily="34" charset="0"/>
                <a:ea typeface="Arial" panose="020B0604020202020204" pitchFamily="34" charset="0"/>
              </a:rPr>
              <a:t>well-positioned to satisfy </a:t>
            </a:r>
            <a:r>
              <a:rPr lang="en-US" sz="1600" dirty="0">
                <a:effectLst/>
                <a:latin typeface="Arial" panose="020B0604020202020204" pitchFamily="34" charset="0"/>
                <a:ea typeface="Arial" panose="020B0604020202020204" pitchFamily="34" charset="0"/>
              </a:rPr>
              <a:t>the growing demand for high-quality, eco-friendly childcare services. The comprehensive business plan, with its detailed market analysis, strategic management, innovative marketing, and sound financial projections, makes a compelling case for the £25,000 investment. </a:t>
            </a:r>
          </a:p>
          <a:p>
            <a:pPr algn="ctr"/>
            <a:endParaRPr lang="en-US" sz="1600" dirty="0">
              <a:latin typeface="Arial" panose="020B0604020202020204" pitchFamily="34" charset="0"/>
              <a:ea typeface="Arial" panose="020B0604020202020204" pitchFamily="34" charset="0"/>
            </a:endParaRPr>
          </a:p>
          <a:p>
            <a:pPr algn="ctr"/>
            <a:r>
              <a:rPr lang="en-US" sz="1600" dirty="0">
                <a:effectLst/>
                <a:latin typeface="Arial" panose="020B0604020202020204" pitchFamily="34" charset="0"/>
                <a:ea typeface="Arial" panose="020B0604020202020204" pitchFamily="34" charset="0"/>
              </a:rPr>
              <a:t>By combining educational excellence with sustainable practices, Kangaroo Pouch Nursery will not only thrive as a business but also contribute positively to the community and the environment. This business plan effectively outlines the vision and operational strategy, demonstrating both the viability and potential success of Kangaroo Pouch Nursery.</a:t>
            </a:r>
          </a:p>
          <a:p>
            <a:endParaRPr lang="en-US" dirty="0"/>
          </a:p>
        </p:txBody>
      </p:sp>
      <p:pic>
        <p:nvPicPr>
          <p:cNvPr id="21" name="Picture Placeholder 20">
            <a:extLst>
              <a:ext uri="{FF2B5EF4-FFF2-40B4-BE49-F238E27FC236}">
                <a16:creationId xmlns:a16="http://schemas.microsoft.com/office/drawing/2014/main" id="{78489B14-CB92-4045-3FE6-B6DF6701D6D1}"/>
              </a:ext>
            </a:extLst>
          </p:cNvPr>
          <p:cNvPicPr>
            <a:picLocks noGrp="1" noChangeAspect="1"/>
          </p:cNvPicPr>
          <p:nvPr>
            <p:ph type="pic" sz="quarter" idx="10"/>
          </p:nvPr>
        </p:nvPicPr>
        <p:blipFill>
          <a:blip r:embed="rId2"/>
          <a:srcRect/>
          <a:stretch/>
        </p:blipFill>
        <p:spPr>
          <a:xfrm>
            <a:off x="5139420" y="626745"/>
            <a:ext cx="5897880" cy="5897880"/>
          </a:xfrm>
        </p:spPr>
      </p:pic>
      <p:sp>
        <p:nvSpPr>
          <p:cNvPr id="15" name="Slide Number Placeholder 14">
            <a:extLst>
              <a:ext uri="{FF2B5EF4-FFF2-40B4-BE49-F238E27FC236}">
                <a16:creationId xmlns:a16="http://schemas.microsoft.com/office/drawing/2014/main" id="{EA450CD4-3018-DBCF-3A32-B72A7DCFA11F}"/>
              </a:ext>
            </a:extLst>
          </p:cNvPr>
          <p:cNvSpPr>
            <a:spLocks noGrp="1"/>
          </p:cNvSpPr>
          <p:nvPr>
            <p:ph type="sldNum" sz="quarter" idx="4294967295"/>
          </p:nvPr>
        </p:nvSpPr>
        <p:spPr>
          <a:xfrm>
            <a:off x="11825288" y="6400800"/>
            <a:ext cx="366712" cy="247650"/>
          </a:xfrm>
        </p:spPr>
        <p:txBody>
          <a:bodyPr/>
          <a:lstStyle/>
          <a:p>
            <a:fld id="{8D0AFDD5-844D-364D-8AEC-50CF4D36D55D}" type="slidenum">
              <a:rPr lang="en-US" smtClean="0"/>
              <a:pPr/>
              <a:t>10</a:t>
            </a:fld>
            <a:endParaRPr lang="en-US" dirty="0"/>
          </a:p>
        </p:txBody>
      </p:sp>
    </p:spTree>
    <p:extLst>
      <p:ext uri="{BB962C8B-B14F-4D97-AF65-F5344CB8AC3E}">
        <p14:creationId xmlns:p14="http://schemas.microsoft.com/office/powerpoint/2010/main" val="5917223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438F4-4C1C-17D5-FD4F-BAC4E67A94FA}"/>
              </a:ext>
            </a:extLst>
          </p:cNvPr>
          <p:cNvSpPr>
            <a:spLocks noGrp="1"/>
          </p:cNvSpPr>
          <p:nvPr>
            <p:ph type="title"/>
          </p:nvPr>
        </p:nvSpPr>
        <p:spPr>
          <a:xfrm>
            <a:off x="1037089" y="122601"/>
            <a:ext cx="9912096" cy="1014984"/>
          </a:xfrm>
        </p:spPr>
        <p:txBody>
          <a:bodyPr/>
          <a:lstStyle/>
          <a:p>
            <a:pPr algn="l"/>
            <a:r>
              <a:rPr lang="en-US" sz="2400" dirty="0"/>
              <a:t>References</a:t>
            </a:r>
          </a:p>
        </p:txBody>
      </p:sp>
      <p:sp>
        <p:nvSpPr>
          <p:cNvPr id="3" name="Slide Number Placeholder 2">
            <a:extLst>
              <a:ext uri="{FF2B5EF4-FFF2-40B4-BE49-F238E27FC236}">
                <a16:creationId xmlns:a16="http://schemas.microsoft.com/office/drawing/2014/main" id="{C85BCDF8-AE2D-D147-C261-8FAE976CDF74}"/>
              </a:ext>
            </a:extLst>
          </p:cNvPr>
          <p:cNvSpPr>
            <a:spLocks noGrp="1"/>
          </p:cNvSpPr>
          <p:nvPr>
            <p:ph type="sldNum" sz="quarter" idx="12"/>
          </p:nvPr>
        </p:nvSpPr>
        <p:spPr/>
        <p:txBody>
          <a:bodyPr/>
          <a:lstStyle/>
          <a:p>
            <a:fld id="{8D0AFDD5-844D-364D-8AEC-50CF4D36D55D}" type="slidenum">
              <a:rPr lang="en-US" noProof="0" smtClean="0"/>
              <a:t>11</a:t>
            </a:fld>
            <a:endParaRPr lang="en-US" noProof="0"/>
          </a:p>
        </p:txBody>
      </p:sp>
      <p:sp>
        <p:nvSpPr>
          <p:cNvPr id="4" name="Footer Placeholder 3">
            <a:extLst>
              <a:ext uri="{FF2B5EF4-FFF2-40B4-BE49-F238E27FC236}">
                <a16:creationId xmlns:a16="http://schemas.microsoft.com/office/drawing/2014/main" id="{58203812-7535-6007-7EAA-AF5C79317A2B}"/>
              </a:ext>
            </a:extLst>
          </p:cNvPr>
          <p:cNvSpPr>
            <a:spLocks noGrp="1"/>
          </p:cNvSpPr>
          <p:nvPr>
            <p:ph type="ftr" sz="quarter" idx="11"/>
          </p:nvPr>
        </p:nvSpPr>
        <p:spPr/>
        <p:txBody>
          <a:bodyPr/>
          <a:lstStyle/>
          <a:p>
            <a:r>
              <a:rPr lang="en-US" sz="800" dirty="0"/>
              <a:t>Business Plan for Kangaroo Pouch </a:t>
            </a:r>
            <a:r>
              <a:rPr lang="en-US" sz="800" dirty="0" err="1"/>
              <a:t>Willenhall</a:t>
            </a:r>
            <a:endParaRPr lang="en-US" sz="800" noProof="0" dirty="0"/>
          </a:p>
        </p:txBody>
      </p:sp>
      <p:sp>
        <p:nvSpPr>
          <p:cNvPr id="5" name="Date Placeholder 4">
            <a:extLst>
              <a:ext uri="{FF2B5EF4-FFF2-40B4-BE49-F238E27FC236}">
                <a16:creationId xmlns:a16="http://schemas.microsoft.com/office/drawing/2014/main" id="{B39E5D20-AC96-BECB-455B-1EB7C7999C13}"/>
              </a:ext>
            </a:extLst>
          </p:cNvPr>
          <p:cNvSpPr>
            <a:spLocks noGrp="1"/>
          </p:cNvSpPr>
          <p:nvPr>
            <p:ph type="dt" sz="half" idx="10"/>
          </p:nvPr>
        </p:nvSpPr>
        <p:spPr/>
        <p:txBody>
          <a:bodyPr/>
          <a:lstStyle/>
          <a:p>
            <a:r>
              <a:rPr lang="en-US" noProof="0" dirty="0"/>
              <a:t>2024</a:t>
            </a:r>
          </a:p>
        </p:txBody>
      </p:sp>
      <p:sp>
        <p:nvSpPr>
          <p:cNvPr id="6" name="TextBox 5">
            <a:extLst>
              <a:ext uri="{FF2B5EF4-FFF2-40B4-BE49-F238E27FC236}">
                <a16:creationId xmlns:a16="http://schemas.microsoft.com/office/drawing/2014/main" id="{E58B73E3-58C0-C0E0-A251-7D64D189335E}"/>
              </a:ext>
            </a:extLst>
          </p:cNvPr>
          <p:cNvSpPr txBox="1"/>
          <p:nvPr/>
        </p:nvSpPr>
        <p:spPr>
          <a:xfrm>
            <a:off x="1052051" y="630093"/>
            <a:ext cx="9743767" cy="5770811"/>
          </a:xfrm>
          <a:prstGeom prst="rect">
            <a:avLst/>
          </a:prstGeom>
          <a:noFill/>
        </p:spPr>
        <p:txBody>
          <a:bodyPr wrap="square" rtlCol="0">
            <a:spAutoFit/>
          </a:bodyPr>
          <a:lstStyle/>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 Armstrong, G., &amp; Cunningham, M. H. (2018). </a:t>
            </a:r>
            <a:r>
              <a:rPr lang="en-US" sz="900" i="1" dirty="0">
                <a:effectLst/>
                <a:latin typeface="Arial" panose="020B0604020202020204" pitchFamily="34" charset="0"/>
                <a:ea typeface="Times New Roman" panose="02020603050405020304" pitchFamily="18" charset="0"/>
              </a:rPr>
              <a:t>Principles of Marketing: Global and Southern African Perspectives.</a:t>
            </a:r>
            <a:r>
              <a:rPr lang="en-US" sz="900" dirty="0">
                <a:effectLst/>
                <a:latin typeface="Arial" panose="020B0604020202020204" pitchFamily="34" charset="0"/>
                <a:ea typeface="Times New Roman" panose="02020603050405020304" pitchFamily="18" charset="0"/>
              </a:rPr>
              <a:t> Pearson South Africa. This book discusses how the 4Ps framework is adapted in different global and regional markets.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2. Brassington, F., &amp; Pettitt, S. (2013). </a:t>
            </a:r>
            <a:r>
              <a:rPr lang="en-US" sz="900" i="1" dirty="0">
                <a:effectLst/>
                <a:latin typeface="Arial" panose="020B0604020202020204" pitchFamily="34" charset="0"/>
                <a:ea typeface="Times New Roman" panose="02020603050405020304" pitchFamily="18" charset="0"/>
              </a:rPr>
              <a:t>Principles of Marketing.</a:t>
            </a:r>
            <a:r>
              <a:rPr lang="en-US" sz="900" dirty="0">
                <a:effectLst/>
                <a:latin typeface="Arial" panose="020B0604020202020204" pitchFamily="34" charset="0"/>
                <a:ea typeface="Times New Roman" panose="02020603050405020304" pitchFamily="18" charset="0"/>
              </a:rPr>
              <a:t> Pearson Education Limited. This book provides a practical approach to understanding and applying the 4Ps framework in marketing.</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3. Grant, R. M. (2016). </a:t>
            </a:r>
            <a:r>
              <a:rPr lang="en-US" sz="900" i="1" dirty="0">
                <a:effectLst/>
                <a:latin typeface="Arial" panose="020B0604020202020204" pitchFamily="34" charset="0"/>
                <a:ea typeface="Times New Roman" panose="02020603050405020304" pitchFamily="18" charset="0"/>
              </a:rPr>
              <a:t>Contemporary Strategy Analysis: Text and Cases Edition.</a:t>
            </a:r>
            <a:r>
              <a:rPr lang="en-US" sz="900" dirty="0">
                <a:effectLst/>
                <a:latin typeface="Arial" panose="020B0604020202020204" pitchFamily="34" charset="0"/>
                <a:ea typeface="Times New Roman" panose="02020603050405020304" pitchFamily="18" charset="0"/>
              </a:rPr>
              <a:t> John Wiley &amp; Sons. This book discusses PESTEL analysis as a tool for analyzing the external environment in strategic planning.</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4.  HM Government. (2022). Guidance on setting up a nursery. Available at: </a:t>
            </a:r>
            <a:r>
              <a:rPr lang="en-US" sz="900" u="sng" dirty="0">
                <a:solidFill>
                  <a:srgbClr val="0000FF"/>
                </a:solidFill>
                <a:effectLst/>
                <a:latin typeface="Arial" panose="020B0604020202020204" pitchFamily="34" charset="0"/>
                <a:ea typeface="Times New Roman" panose="02020603050405020304" pitchFamily="18" charset="0"/>
                <a:hlinkClick r:id="rId2"/>
              </a:rPr>
              <a:t>https://www.gov.uk/government/collections/starting-a-nursery-or-other-daycare-and-running-the-business</a:t>
            </a:r>
            <a:r>
              <a:rPr lang="en-US" sz="900" dirty="0">
                <a:effectLst/>
                <a:latin typeface="Arial" panose="020B0604020202020204" pitchFamily="34" charset="0"/>
                <a:ea typeface="Times New Roman" panose="02020603050405020304" pitchFamily="18" charset="0"/>
              </a:rPr>
              <a:t> (Accessed: 19 June 2024).</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5. Johnson, G., Scholes, K., &amp; Whittington, R. (2019). </a:t>
            </a:r>
            <a:r>
              <a:rPr lang="en-US" sz="900" i="1" dirty="0">
                <a:effectLst/>
                <a:latin typeface="Arial" panose="020B0604020202020204" pitchFamily="34" charset="0"/>
                <a:ea typeface="Times New Roman" panose="02020603050405020304" pitchFamily="18" charset="0"/>
              </a:rPr>
              <a:t>Exploring Strategy: Text and Cases.</a:t>
            </a:r>
            <a:r>
              <a:rPr lang="en-US" sz="900" dirty="0">
                <a:effectLst/>
                <a:latin typeface="Arial" panose="020B0604020202020204" pitchFamily="34" charset="0"/>
                <a:ea typeface="Times New Roman" panose="02020603050405020304" pitchFamily="18" charset="0"/>
              </a:rPr>
              <a:t> Pearson Education Limited. This textbook provides comprehensive coverage of PESTEL analysis and its application in strategic management.</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6. Kotler, P., &amp; Armstrong, G. (2021). </a:t>
            </a:r>
            <a:r>
              <a:rPr lang="en-US" sz="900" i="1" dirty="0">
                <a:effectLst/>
                <a:latin typeface="Arial" panose="020B0604020202020204" pitchFamily="34" charset="0"/>
                <a:ea typeface="Times New Roman" panose="02020603050405020304" pitchFamily="18" charset="0"/>
              </a:rPr>
              <a:t>Principles of Marketing.</a:t>
            </a:r>
            <a:r>
              <a:rPr lang="en-US" sz="900" dirty="0">
                <a:effectLst/>
                <a:latin typeface="Arial" panose="020B0604020202020204" pitchFamily="34" charset="0"/>
                <a:ea typeface="Times New Roman" panose="02020603050405020304" pitchFamily="18" charset="0"/>
              </a:rPr>
              <a:t> Pearson Education Limited. This book discusses environmental analysis, including PESTEL, as part of the marketing planning process.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7. Kotler, P., &amp; Keller, K. L. (2016). </a:t>
            </a:r>
            <a:r>
              <a:rPr lang="en-US" sz="900" i="1" dirty="0">
                <a:effectLst/>
                <a:latin typeface="Arial" panose="020B0604020202020204" pitchFamily="34" charset="0"/>
                <a:ea typeface="Times New Roman" panose="02020603050405020304" pitchFamily="18" charset="0"/>
              </a:rPr>
              <a:t>Marketing Management.</a:t>
            </a:r>
            <a:r>
              <a:rPr lang="en-US" sz="900" dirty="0">
                <a:effectLst/>
                <a:latin typeface="Arial" panose="020B0604020202020204" pitchFamily="34" charset="0"/>
                <a:ea typeface="Times New Roman" panose="02020603050405020304" pitchFamily="18" charset="0"/>
              </a:rPr>
              <a:t> Pearson Education Limited. This authoritative textbook covers the 4Ps of marketing in depth, including product, price, place, and promotion strategies.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8. Lancaster, G., &amp; Massingham, L. (2011). </a:t>
            </a:r>
            <a:r>
              <a:rPr lang="en-US" sz="900" i="1" dirty="0">
                <a:effectLst/>
                <a:latin typeface="Arial" panose="020B0604020202020204" pitchFamily="34" charset="0"/>
                <a:ea typeface="Times New Roman" panose="02020603050405020304" pitchFamily="18" charset="0"/>
              </a:rPr>
              <a:t>Essentials of Marketing Management.</a:t>
            </a:r>
            <a:r>
              <a:rPr lang="en-US" sz="900" dirty="0">
                <a:effectLst/>
                <a:latin typeface="Arial" panose="020B0604020202020204" pitchFamily="34" charset="0"/>
                <a:ea typeface="Times New Roman" panose="02020603050405020304" pitchFamily="18" charset="0"/>
              </a:rPr>
              <a:t> Routledge. This book provides insights into the application of the 4Ps framework across different industries and contexts.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9. Ofsted. (2023). Early years inspection handbook. Available at: </a:t>
            </a:r>
            <a:r>
              <a:rPr lang="en-US" sz="900" u="sng" dirty="0">
                <a:solidFill>
                  <a:srgbClr val="0000FF"/>
                </a:solidFill>
                <a:effectLst/>
                <a:latin typeface="Arial" panose="020B0604020202020204" pitchFamily="34" charset="0"/>
                <a:ea typeface="Times New Roman" panose="02020603050405020304" pitchFamily="18" charset="0"/>
                <a:hlinkClick r:id="rId3"/>
              </a:rPr>
              <a:t>https://www.educationsupport.org.uk/resources/for-individuals/guides/ofsted-inspections-wellbeing-a-guide-for-school-business-managers/?gad_source=1&amp;gclid=CjwKCAjw4f6zBhBVEiwATEHFVneIxMEHeDvqW5Jn0KSvXtQfNh0EaqWu6pDrwdB6yE5s8F2uN4XeghoCD14QAvD_BwE</a:t>
            </a:r>
            <a:r>
              <a:rPr lang="en-US" sz="900" dirty="0">
                <a:effectLst/>
                <a:latin typeface="Arial" panose="020B0604020202020204" pitchFamily="34" charset="0"/>
                <a:ea typeface="Times New Roman" panose="02020603050405020304" pitchFamily="18" charset="0"/>
              </a:rPr>
              <a:t> (Accessed: 20 June 2024).</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10.  Porter, M. E. (2008). </a:t>
            </a:r>
            <a:r>
              <a:rPr lang="en-US" sz="900" i="1" dirty="0">
                <a:effectLst/>
                <a:latin typeface="Arial" panose="020B0604020202020204" pitchFamily="34" charset="0"/>
                <a:ea typeface="Times New Roman" panose="02020603050405020304" pitchFamily="18" charset="0"/>
              </a:rPr>
              <a:t>On Competition.</a:t>
            </a:r>
            <a:r>
              <a:rPr lang="en-US" sz="900" dirty="0">
                <a:effectLst/>
                <a:latin typeface="Arial" panose="020B0604020202020204" pitchFamily="34" charset="0"/>
                <a:ea typeface="Times New Roman" panose="02020603050405020304" pitchFamily="18" charset="0"/>
              </a:rPr>
              <a:t> Harvard Business Review Press. Although primarily focused on competitive strategy, Porter discusses the importance of external environmental analysis, including political and economic factors.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11. Smith, J. (2021). </a:t>
            </a:r>
            <a:r>
              <a:rPr lang="en-US" sz="900" i="1" dirty="0">
                <a:effectLst/>
                <a:latin typeface="Arial" panose="020B0604020202020204" pitchFamily="34" charset="0"/>
                <a:ea typeface="Times New Roman" panose="02020603050405020304" pitchFamily="18" charset="0"/>
              </a:rPr>
              <a:t>Principles of Early Childhood Education.</a:t>
            </a:r>
            <a:r>
              <a:rPr lang="en-US" sz="900" dirty="0">
                <a:effectLst/>
                <a:latin typeface="Arial" panose="020B0604020202020204" pitchFamily="34" charset="0"/>
                <a:ea typeface="Times New Roman" panose="02020603050405020304" pitchFamily="18" charset="0"/>
              </a:rPr>
              <a:t> 3rd </a:t>
            </a:r>
            <a:r>
              <a:rPr lang="en-US" sz="900" dirty="0" err="1">
                <a:effectLst/>
                <a:latin typeface="Arial" panose="020B0604020202020204" pitchFamily="34" charset="0"/>
                <a:ea typeface="Times New Roman" panose="02020603050405020304" pitchFamily="18" charset="0"/>
              </a:rPr>
              <a:t>edn</a:t>
            </a:r>
            <a:r>
              <a:rPr lang="en-US" sz="900" dirty="0">
                <a:effectLst/>
                <a:latin typeface="Arial" panose="020B0604020202020204" pitchFamily="34" charset="0"/>
                <a:ea typeface="Times New Roman" panose="02020603050405020304" pitchFamily="18" charset="0"/>
              </a:rPr>
              <a:t>. London: Sage Publications.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12. Thompson, A. A., </a:t>
            </a:r>
            <a:r>
              <a:rPr lang="en-US" sz="900" dirty="0" err="1">
                <a:effectLst/>
                <a:latin typeface="Arial" panose="020B0604020202020204" pitchFamily="34" charset="0"/>
                <a:ea typeface="Times New Roman" panose="02020603050405020304" pitchFamily="18" charset="0"/>
              </a:rPr>
              <a:t>Peteraf</a:t>
            </a:r>
            <a:r>
              <a:rPr lang="en-US" sz="900" dirty="0">
                <a:effectLst/>
                <a:latin typeface="Arial" panose="020B0604020202020204" pitchFamily="34" charset="0"/>
                <a:ea typeface="Times New Roman" panose="02020603050405020304" pitchFamily="18" charset="0"/>
              </a:rPr>
              <a:t>, M. A., Gamble, J. E., &amp; Strickland III, A. J. (2018). </a:t>
            </a:r>
            <a:r>
              <a:rPr lang="en-US" sz="900" i="1" dirty="0">
                <a:effectLst/>
                <a:latin typeface="Arial" panose="020B0604020202020204" pitchFamily="34" charset="0"/>
                <a:ea typeface="Times New Roman" panose="02020603050405020304" pitchFamily="18" charset="0"/>
              </a:rPr>
              <a:t>Crafting &amp; Executing Strategy: The Quest for Competitive Advantage.</a:t>
            </a:r>
            <a:r>
              <a:rPr lang="en-US" sz="900" dirty="0">
                <a:effectLst/>
                <a:latin typeface="Arial" panose="020B0604020202020204" pitchFamily="34" charset="0"/>
                <a:ea typeface="Times New Roman" panose="02020603050405020304" pitchFamily="18" charset="0"/>
              </a:rPr>
              <a:t> McGraw-Hill Education. This textbook explores the strategic significance of PESTEL factors in shaping business strategy.</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13. Williams, R. (2022). </a:t>
            </a:r>
            <a:r>
              <a:rPr lang="en-US" sz="900" i="1" dirty="0">
                <a:effectLst/>
                <a:latin typeface="Arial" panose="020B0604020202020204" pitchFamily="34" charset="0"/>
                <a:ea typeface="Times New Roman" panose="02020603050405020304" pitchFamily="18" charset="0"/>
              </a:rPr>
              <a:t>Marketing for Small Businesses.</a:t>
            </a:r>
            <a:r>
              <a:rPr lang="en-US" sz="900" dirty="0">
                <a:effectLst/>
                <a:latin typeface="Arial" panose="020B0604020202020204" pitchFamily="34" charset="0"/>
                <a:ea typeface="Times New Roman" panose="02020603050405020304" pitchFamily="18" charset="0"/>
              </a:rPr>
              <a:t> 2nd </a:t>
            </a:r>
            <a:r>
              <a:rPr lang="en-US" sz="900" dirty="0" err="1">
                <a:effectLst/>
                <a:latin typeface="Arial" panose="020B0604020202020204" pitchFamily="34" charset="0"/>
                <a:ea typeface="Times New Roman" panose="02020603050405020304" pitchFamily="18" charset="0"/>
              </a:rPr>
              <a:t>edn</a:t>
            </a:r>
            <a:r>
              <a:rPr lang="en-US" sz="900" dirty="0">
                <a:effectLst/>
                <a:latin typeface="Arial" panose="020B0604020202020204" pitchFamily="34" charset="0"/>
                <a:ea typeface="Times New Roman" panose="02020603050405020304" pitchFamily="18" charset="0"/>
              </a:rPr>
              <a:t>. Oxford: Oxford University Press.</a:t>
            </a:r>
            <a:endParaRPr lang="en-US" sz="900" dirty="0">
              <a:effectLst/>
              <a:latin typeface="Times New Roman" panose="02020603050405020304" pitchFamily="18" charset="0"/>
              <a:ea typeface="Times New Roman" panose="02020603050405020304" pitchFamily="18" charset="0"/>
            </a:endParaRPr>
          </a:p>
          <a:p>
            <a:pPr marL="0" marR="0" algn="just">
              <a:lnSpc>
                <a:spcPct val="150000"/>
              </a:lnSpc>
              <a:spcBef>
                <a:spcPts val="0"/>
              </a:spcBef>
              <a:spcAft>
                <a:spcPts val="0"/>
              </a:spcAft>
            </a:pPr>
            <a:r>
              <a:rPr lang="en-US" sz="900" dirty="0">
                <a:effectLst/>
                <a:latin typeface="Arial" panose="020B0604020202020204" pitchFamily="34" charset="0"/>
                <a:ea typeface="Times New Roman" panose="02020603050405020304" pitchFamily="18" charset="0"/>
              </a:rPr>
              <a:t>15. Childcare.co.uk. (2023). Market research report: Childcare services in the UK. Available at: </a:t>
            </a:r>
            <a:r>
              <a:rPr lang="en-US" sz="900" u="sng" dirty="0">
                <a:solidFill>
                  <a:srgbClr val="0000FF"/>
                </a:solidFill>
                <a:effectLst/>
                <a:latin typeface="Arial" panose="020B0604020202020204" pitchFamily="34" charset="0"/>
                <a:ea typeface="Times New Roman" panose="02020603050405020304" pitchFamily="18" charset="0"/>
                <a:hlinkClick r:id="rId4"/>
              </a:rPr>
              <a:t>https://www.childcare.co.uk/</a:t>
            </a:r>
            <a:r>
              <a:rPr lang="en-US" sz="900" dirty="0">
                <a:effectLst/>
                <a:latin typeface="Arial" panose="020B0604020202020204" pitchFamily="34" charset="0"/>
                <a:ea typeface="Times New Roman" panose="02020603050405020304" pitchFamily="18" charset="0"/>
              </a:rPr>
              <a:t> (Accessed: 01 June 2024).</a:t>
            </a:r>
            <a:endParaRPr lang="en-US" sz="900" dirty="0">
              <a:effectLst/>
              <a:latin typeface="Times New Roman" panose="02020603050405020304" pitchFamily="18" charset="0"/>
              <a:ea typeface="Times New Roman" panose="02020603050405020304" pitchFamily="18" charset="0"/>
            </a:endParaRPr>
          </a:p>
          <a:p>
            <a:endParaRPr lang="en-US" dirty="0"/>
          </a:p>
        </p:txBody>
      </p:sp>
    </p:spTree>
    <p:extLst>
      <p:ext uri="{BB962C8B-B14F-4D97-AF65-F5344CB8AC3E}">
        <p14:creationId xmlns:p14="http://schemas.microsoft.com/office/powerpoint/2010/main" val="27218706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C669CCA-AC2A-8BF7-5A5C-AFB6B9639C4A}"/>
              </a:ext>
            </a:extLst>
          </p:cNvPr>
          <p:cNvSpPr>
            <a:spLocks noGrp="1"/>
          </p:cNvSpPr>
          <p:nvPr>
            <p:ph type="sldNum" sz="quarter" idx="12"/>
          </p:nvPr>
        </p:nvSpPr>
        <p:spPr/>
        <p:txBody>
          <a:bodyPr/>
          <a:lstStyle/>
          <a:p>
            <a:fld id="{8D0AFDD5-844D-364D-8AEC-50CF4D36D55D}" type="slidenum">
              <a:rPr lang="en-US" noProof="0" smtClean="0"/>
              <a:t>12</a:t>
            </a:fld>
            <a:endParaRPr lang="en-US" noProof="0"/>
          </a:p>
        </p:txBody>
      </p:sp>
      <p:sp>
        <p:nvSpPr>
          <p:cNvPr id="3" name="Footer Placeholder 2">
            <a:extLst>
              <a:ext uri="{FF2B5EF4-FFF2-40B4-BE49-F238E27FC236}">
                <a16:creationId xmlns:a16="http://schemas.microsoft.com/office/drawing/2014/main" id="{8D30523E-6BB1-7B91-549D-E5D84B40B631}"/>
              </a:ext>
            </a:extLst>
          </p:cNvPr>
          <p:cNvSpPr>
            <a:spLocks noGrp="1"/>
          </p:cNvSpPr>
          <p:nvPr>
            <p:ph type="ftr" sz="quarter" idx="11"/>
          </p:nvPr>
        </p:nvSpPr>
        <p:spPr/>
        <p:txBody>
          <a:bodyPr/>
          <a:lstStyle/>
          <a:p>
            <a:r>
              <a:rPr lang="en-US" sz="1000" dirty="0">
                <a:latin typeface="+mn-lt"/>
                <a:ea typeface="+mn-ea"/>
                <a:cs typeface="+mn-cs"/>
              </a:rPr>
              <a:t>Business plan for Kangaroo Pouch </a:t>
            </a:r>
            <a:r>
              <a:rPr lang="en-US" sz="1000" dirty="0" err="1">
                <a:latin typeface="+mn-lt"/>
                <a:ea typeface="+mn-ea"/>
                <a:cs typeface="+mn-cs"/>
              </a:rPr>
              <a:t>Willenhall</a:t>
            </a:r>
            <a:endParaRPr lang="en-US" dirty="0"/>
          </a:p>
        </p:txBody>
      </p:sp>
      <p:sp>
        <p:nvSpPr>
          <p:cNvPr id="4" name="Date Placeholder 3">
            <a:extLst>
              <a:ext uri="{FF2B5EF4-FFF2-40B4-BE49-F238E27FC236}">
                <a16:creationId xmlns:a16="http://schemas.microsoft.com/office/drawing/2014/main" id="{05D169EF-C9EC-F03B-6279-77E411372371}"/>
              </a:ext>
            </a:extLst>
          </p:cNvPr>
          <p:cNvSpPr>
            <a:spLocks noGrp="1"/>
          </p:cNvSpPr>
          <p:nvPr>
            <p:ph type="dt" sz="half" idx="10"/>
          </p:nvPr>
        </p:nvSpPr>
        <p:spPr/>
        <p:txBody>
          <a:bodyPr/>
          <a:lstStyle/>
          <a:p>
            <a:r>
              <a:rPr lang="en-US" noProof="0" dirty="0"/>
              <a:t>2024</a:t>
            </a:r>
          </a:p>
        </p:txBody>
      </p:sp>
      <p:pic>
        <p:nvPicPr>
          <p:cNvPr id="17" name="Picture 16">
            <a:extLst>
              <a:ext uri="{FF2B5EF4-FFF2-40B4-BE49-F238E27FC236}">
                <a16:creationId xmlns:a16="http://schemas.microsoft.com/office/drawing/2014/main" id="{E7270AFC-E630-3C28-5663-1457B42FC7CD}"/>
              </a:ext>
            </a:extLst>
          </p:cNvPr>
          <p:cNvPicPr>
            <a:picLocks noChangeAspect="1"/>
          </p:cNvPicPr>
          <p:nvPr/>
        </p:nvPicPr>
        <p:blipFill>
          <a:blip r:embed="rId2"/>
          <a:stretch>
            <a:fillRect/>
          </a:stretch>
        </p:blipFill>
        <p:spPr>
          <a:xfrm>
            <a:off x="2696282" y="1138720"/>
            <a:ext cx="6799435" cy="4580559"/>
          </a:xfrm>
          <a:prstGeom prst="rect">
            <a:avLst/>
          </a:prstGeom>
        </p:spPr>
      </p:pic>
    </p:spTree>
    <p:extLst>
      <p:ext uri="{BB962C8B-B14F-4D97-AF65-F5344CB8AC3E}">
        <p14:creationId xmlns:p14="http://schemas.microsoft.com/office/powerpoint/2010/main" val="2943093312"/>
      </p:ext>
    </p:extLst>
  </p:cSld>
  <p:clrMapOvr>
    <a:masterClrMapping/>
  </p:clrMapOvr>
</p:sld>
</file>

<file path=ppt/theme/theme1.xml><?xml version="1.0" encoding="utf-8"?>
<a:theme xmlns:a="http://schemas.openxmlformats.org/drawingml/2006/main" name="Office Theme">
  <a:themeElements>
    <a:clrScheme name="Custom 30">
      <a:dk1>
        <a:srgbClr val="000000"/>
      </a:dk1>
      <a:lt1>
        <a:srgbClr val="FFFFFF"/>
      </a:lt1>
      <a:dk2>
        <a:srgbClr val="264653"/>
      </a:dk2>
      <a:lt2>
        <a:srgbClr val="E7E6E6"/>
      </a:lt2>
      <a:accent1>
        <a:srgbClr val="F3EBE8"/>
      </a:accent1>
      <a:accent2>
        <a:srgbClr val="E9C369"/>
      </a:accent2>
      <a:accent3>
        <a:srgbClr val="2A9D8F"/>
      </a:accent3>
      <a:accent4>
        <a:srgbClr val="F3D6CD"/>
      </a:accent4>
      <a:accent5>
        <a:srgbClr val="F3EBE8"/>
      </a:accent5>
      <a:accent6>
        <a:srgbClr val="60717C"/>
      </a:accent6>
      <a:hlink>
        <a:srgbClr val="828683"/>
      </a:hlink>
      <a:folHlink>
        <a:srgbClr val="D08A55"/>
      </a:folHlink>
    </a:clrScheme>
    <a:fontScheme name="Custom 28">
      <a:majorFont>
        <a:latin typeface="Century Gothic"/>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Modern-Angles_Win32_CP_v11" id="{557BB2FF-F1F4-4776-80DE-DC11FC14475E}" vid="{E0321167-E0D5-4285-8F17-B2BAD920F1B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5FA78568-A730-4D3B-A489-FD854E91254A}">
  <ds:schemaRefs>
    <ds:schemaRef ds:uri="http://schemas.microsoft.com/sharepoint/v3/contenttype/forms"/>
  </ds:schemaRefs>
</ds:datastoreItem>
</file>

<file path=customXml/itemProps2.xml><?xml version="1.0" encoding="utf-8"?>
<ds:datastoreItem xmlns:ds="http://schemas.openxmlformats.org/officeDocument/2006/customXml" ds:itemID="{A7D90517-43A3-4BC6-B197-5C7B7D3DBCA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1D9A46C-D3F3-4D45-B248-B831C6B5FC85}">
  <ds:schemaRefs>
    <ds:schemaRef ds:uri="http://purl.org/dc/terms/"/>
    <ds:schemaRef ds:uri="http://purl.org/dc/dcmitype/"/>
    <ds:schemaRef ds:uri="16c05727-aa75-4e4a-9b5f-8a80a1165891"/>
    <ds:schemaRef ds:uri="http://purl.org/dc/elements/1.1/"/>
    <ds:schemaRef ds:uri="230e9df3-be65-4c73-a93b-d1236ebd677e"/>
    <ds:schemaRef ds:uri="http://schemas.microsoft.com/office/2006/metadata/properties"/>
    <ds:schemaRef ds:uri="http://schemas.microsoft.com/sharepoint/v3"/>
    <ds:schemaRef ds:uri="http://www.w3.org/XML/1998/namespace"/>
    <ds:schemaRef ds:uri="http://schemas.microsoft.com/office/2006/documentManagement/types"/>
    <ds:schemaRef ds:uri="http://schemas.microsoft.com/office/infopath/2007/PartnerControls"/>
    <ds:schemaRef ds:uri="http://schemas.openxmlformats.org/package/2006/metadata/core-properties"/>
    <ds:schemaRef ds:uri="71af3243-3dd4-4a8d-8c0d-dd76da1f02a5"/>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Organic</Template>
  <TotalTime>294</TotalTime>
  <Words>1263</Words>
  <Application>Microsoft Office PowerPoint</Application>
  <PresentationFormat>Widescreen</PresentationFormat>
  <Paragraphs>115</Paragraphs>
  <Slides>12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Century Gothic</vt:lpstr>
      <vt:lpstr>DM Sans Medium</vt:lpstr>
      <vt:lpstr>Karla</vt:lpstr>
      <vt:lpstr>Times New Roman</vt:lpstr>
      <vt:lpstr>Univers Condensed Light</vt:lpstr>
      <vt:lpstr>Office Theme</vt:lpstr>
      <vt:lpstr>Presentation - Business plan for Kangaroo Pouch Nursery </vt:lpstr>
      <vt:lpstr>Agenda</vt:lpstr>
      <vt:lpstr>Introduction </vt:lpstr>
      <vt:lpstr>Services Offered by Kangaroo Pouch Nursery</vt:lpstr>
      <vt:lpstr>Meet our team</vt:lpstr>
      <vt:lpstr>PowerPoint Presentation</vt:lpstr>
      <vt:lpstr>PESTEL analysis</vt:lpstr>
      <vt:lpstr>PowerPoint Presentation</vt:lpstr>
      <vt:lpstr>Cashflow forecast for Kangaroo Pouch Willenhall between Jan 2024 and Jan 2025</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Lenovo</dc:creator>
  <cp:lastModifiedBy>Lenovo</cp:lastModifiedBy>
  <cp:revision>14</cp:revision>
  <dcterms:created xsi:type="dcterms:W3CDTF">2024-07-11T15:24:16Z</dcterms:created>
  <dcterms:modified xsi:type="dcterms:W3CDTF">2024-07-11T20:18:51Z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