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309C65C-5A61-40DC-86CA-916BC5D383B1}" v="38" dt="2026-03-23T23:17:53.75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3" autoAdjust="0"/>
    <p:restoredTop sz="94660"/>
  </p:normalViewPr>
  <p:slideViewPr>
    <p:cSldViewPr snapToGrid="0">
      <p:cViewPr varScale="1">
        <p:scale>
          <a:sx n="82" d="100"/>
          <a:sy n="82" d="100"/>
        </p:scale>
        <p:origin x="720"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nisa Rebova" userId="2cd2768c4061007b" providerId="LiveId" clId="{D83498BB-11F0-43C4-8459-260B5FE2CECA}"/>
    <pc:docChg chg="undo custSel modSld">
      <pc:chgData name="Denisa Rebova" userId="2cd2768c4061007b" providerId="LiveId" clId="{D83498BB-11F0-43C4-8459-260B5FE2CECA}" dt="2026-03-23T23:22:26.627" v="419" actId="26606"/>
      <pc:docMkLst>
        <pc:docMk/>
      </pc:docMkLst>
      <pc:sldChg chg="addSp delSp modSp mod delDesignElem">
        <pc:chgData name="Denisa Rebova" userId="2cd2768c4061007b" providerId="LiveId" clId="{D83498BB-11F0-43C4-8459-260B5FE2CECA}" dt="2026-03-23T23:18:39.906" v="401" actId="207"/>
        <pc:sldMkLst>
          <pc:docMk/>
          <pc:sldMk cId="2333393191" sldId="256"/>
        </pc:sldMkLst>
        <pc:spChg chg="mod">
          <ac:chgData name="Denisa Rebova" userId="2cd2768c4061007b" providerId="LiveId" clId="{D83498BB-11F0-43C4-8459-260B5FE2CECA}" dt="2026-03-23T23:18:00.376" v="397" actId="26606"/>
          <ac:spMkLst>
            <pc:docMk/>
            <pc:sldMk cId="2333393191" sldId="256"/>
            <ac:spMk id="2" creationId="{962D182F-A5B8-CA55-968F-D28B037AAB69}"/>
          </ac:spMkLst>
        </pc:spChg>
        <pc:spChg chg="mod">
          <ac:chgData name="Denisa Rebova" userId="2cd2768c4061007b" providerId="LiveId" clId="{D83498BB-11F0-43C4-8459-260B5FE2CECA}" dt="2026-03-23T23:18:39.906" v="401" actId="207"/>
          <ac:spMkLst>
            <pc:docMk/>
            <pc:sldMk cId="2333393191" sldId="256"/>
            <ac:spMk id="3" creationId="{AFB0BF30-79C2-2694-1A5A-DB6CE604DB64}"/>
          </ac:spMkLst>
        </pc:spChg>
        <pc:spChg chg="del">
          <ac:chgData name="Denisa Rebova" userId="2cd2768c4061007b" providerId="LiveId" clId="{D83498BB-11F0-43C4-8459-260B5FE2CECA}" dt="2026-03-23T22:01:04.007" v="10"/>
          <ac:spMkLst>
            <pc:docMk/>
            <pc:sldMk cId="2333393191" sldId="256"/>
            <ac:spMk id="4103" creationId="{A8384FB5-9ADC-4DDC-881B-597D56F5B15D}"/>
          </ac:spMkLst>
        </pc:spChg>
        <pc:spChg chg="del">
          <ac:chgData name="Denisa Rebova" userId="2cd2768c4061007b" providerId="LiveId" clId="{D83498BB-11F0-43C4-8459-260B5FE2CECA}" dt="2026-03-23T22:01:04.007" v="10"/>
          <ac:spMkLst>
            <pc:docMk/>
            <pc:sldMk cId="2333393191" sldId="256"/>
            <ac:spMk id="4105" creationId="{1199E1B1-A8C0-4FE8-A5A8-1CB41D69F857}"/>
          </ac:spMkLst>
        </pc:spChg>
        <pc:spChg chg="del">
          <ac:chgData name="Denisa Rebova" userId="2cd2768c4061007b" providerId="LiveId" clId="{D83498BB-11F0-43C4-8459-260B5FE2CECA}" dt="2026-03-23T22:01:04.007" v="10"/>
          <ac:spMkLst>
            <pc:docMk/>
            <pc:sldMk cId="2333393191" sldId="256"/>
            <ac:spMk id="4107" creationId="{84A8DE83-DE75-4B41-9DB4-A7EC0B0DEC0B}"/>
          </ac:spMkLst>
        </pc:spChg>
        <pc:spChg chg="del">
          <ac:chgData name="Denisa Rebova" userId="2cd2768c4061007b" providerId="LiveId" clId="{D83498BB-11F0-43C4-8459-260B5FE2CECA}" dt="2026-03-23T22:01:04.007" v="10"/>
          <ac:spMkLst>
            <pc:docMk/>
            <pc:sldMk cId="2333393191" sldId="256"/>
            <ac:spMk id="4109" creationId="{A7009A0A-BEF5-4EAC-AF15-E4F9F002E239}"/>
          </ac:spMkLst>
        </pc:spChg>
        <pc:spChg chg="add del">
          <ac:chgData name="Denisa Rebova" userId="2cd2768c4061007b" providerId="LiveId" clId="{D83498BB-11F0-43C4-8459-260B5FE2CECA}" dt="2026-03-23T23:14:41.169" v="363" actId="26606"/>
          <ac:spMkLst>
            <pc:docMk/>
            <pc:sldMk cId="2333393191" sldId="256"/>
            <ac:spMk id="4128" creationId="{231043D6-3B63-4398-B86D-7201B1BFAAF6}"/>
          </ac:spMkLst>
        </pc:spChg>
        <pc:spChg chg="add del">
          <ac:chgData name="Denisa Rebova" userId="2cd2768c4061007b" providerId="LiveId" clId="{D83498BB-11F0-43C4-8459-260B5FE2CECA}" dt="2026-03-23T23:15:33.162" v="375" actId="26606"/>
          <ac:spMkLst>
            <pc:docMk/>
            <pc:sldMk cId="2333393191" sldId="256"/>
            <ac:spMk id="4141" creationId="{ED373F68-6A63-4656-B096-BD0B40761480}"/>
          </ac:spMkLst>
        </pc:spChg>
        <pc:spChg chg="add del">
          <ac:chgData name="Denisa Rebova" userId="2cd2768c4061007b" providerId="LiveId" clId="{D83498BB-11F0-43C4-8459-260B5FE2CECA}" dt="2026-03-23T23:15:30.892" v="372" actId="26606"/>
          <ac:spMkLst>
            <pc:docMk/>
            <pc:sldMk cId="2333393191" sldId="256"/>
            <ac:spMk id="4158" creationId="{ED373F68-6A63-4656-B096-BD0B40761480}"/>
          </ac:spMkLst>
        </pc:spChg>
        <pc:spChg chg="add del">
          <ac:chgData name="Denisa Rebova" userId="2cd2768c4061007b" providerId="LiveId" clId="{D83498BB-11F0-43C4-8459-260B5FE2CECA}" dt="2026-03-23T23:15:58.640" v="380" actId="26606"/>
          <ac:spMkLst>
            <pc:docMk/>
            <pc:sldMk cId="2333393191" sldId="256"/>
            <ac:spMk id="4166" creationId="{231043D6-3B63-4398-B86D-7201B1BFAAF6}"/>
          </ac:spMkLst>
        </pc:spChg>
        <pc:spChg chg="add del">
          <ac:chgData name="Denisa Rebova" userId="2cd2768c4061007b" providerId="LiveId" clId="{D83498BB-11F0-43C4-8459-260B5FE2CECA}" dt="2026-03-23T23:15:58.558" v="379" actId="26606"/>
          <ac:spMkLst>
            <pc:docMk/>
            <pc:sldMk cId="2333393191" sldId="256"/>
            <ac:spMk id="4183" creationId="{231043D6-3B63-4398-B86D-7201B1BFAAF6}"/>
          </ac:spMkLst>
        </pc:spChg>
        <pc:spChg chg="add del">
          <ac:chgData name="Denisa Rebova" userId="2cd2768c4061007b" providerId="LiveId" clId="{D83498BB-11F0-43C4-8459-260B5FE2CECA}" dt="2026-03-23T23:16:33.789" v="389" actId="26606"/>
          <ac:spMkLst>
            <pc:docMk/>
            <pc:sldMk cId="2333393191" sldId="256"/>
            <ac:spMk id="4196" creationId="{ED373F68-6A63-4656-B096-BD0B40761480}"/>
          </ac:spMkLst>
        </pc:spChg>
        <pc:spChg chg="add del">
          <ac:chgData name="Denisa Rebova" userId="2cd2768c4061007b" providerId="LiveId" clId="{D83498BB-11F0-43C4-8459-260B5FE2CECA}" dt="2026-03-23T23:16:22.858" v="384" actId="26606"/>
          <ac:spMkLst>
            <pc:docMk/>
            <pc:sldMk cId="2333393191" sldId="256"/>
            <ac:spMk id="4213" creationId="{ED373F68-6A63-4656-B096-BD0B40761480}"/>
          </ac:spMkLst>
        </pc:spChg>
        <pc:spChg chg="add del">
          <ac:chgData name="Denisa Rebova" userId="2cd2768c4061007b" providerId="LiveId" clId="{D83498BB-11F0-43C4-8459-260B5FE2CECA}" dt="2026-03-23T23:16:22.858" v="384" actId="26606"/>
          <ac:spMkLst>
            <pc:docMk/>
            <pc:sldMk cId="2333393191" sldId="256"/>
            <ac:spMk id="4228" creationId="{BFD3DF8A-480D-4BB4-B603-B70596CFD6A4}"/>
          </ac:spMkLst>
        </pc:spChg>
        <pc:spChg chg="add del">
          <ac:chgData name="Denisa Rebova" userId="2cd2768c4061007b" providerId="LiveId" clId="{D83498BB-11F0-43C4-8459-260B5FE2CECA}" dt="2026-03-23T23:16:24.158" v="386" actId="26606"/>
          <ac:spMkLst>
            <pc:docMk/>
            <pc:sldMk cId="2333393191" sldId="256"/>
            <ac:spMk id="4241" creationId="{231043D6-3B63-4398-B86D-7201B1BFAAF6}"/>
          </ac:spMkLst>
        </pc:spChg>
        <pc:spChg chg="add del">
          <ac:chgData name="Denisa Rebova" userId="2cd2768c4061007b" providerId="LiveId" clId="{D83498BB-11F0-43C4-8459-260B5FE2CECA}" dt="2026-03-23T23:16:33.695" v="388" actId="26606"/>
          <ac:spMkLst>
            <pc:docMk/>
            <pc:sldMk cId="2333393191" sldId="256"/>
            <ac:spMk id="4244" creationId="{ED373F68-6A63-4656-B096-BD0B40761480}"/>
          </ac:spMkLst>
        </pc:spChg>
        <pc:spChg chg="add del">
          <ac:chgData name="Denisa Rebova" userId="2cd2768c4061007b" providerId="LiveId" clId="{D83498BB-11F0-43C4-8459-260B5FE2CECA}" dt="2026-03-23T23:17:45.038" v="395" actId="26606"/>
          <ac:spMkLst>
            <pc:docMk/>
            <pc:sldMk cId="2333393191" sldId="256"/>
            <ac:spMk id="4257" creationId="{231043D6-3B63-4398-B86D-7201B1BFAAF6}"/>
          </ac:spMkLst>
        </pc:spChg>
        <pc:spChg chg="add del">
          <ac:chgData name="Denisa Rebova" userId="2cd2768c4061007b" providerId="LiveId" clId="{D83498BB-11F0-43C4-8459-260B5FE2CECA}" dt="2026-03-23T23:17:44.889" v="394" actId="26606"/>
          <ac:spMkLst>
            <pc:docMk/>
            <pc:sldMk cId="2333393191" sldId="256"/>
            <ac:spMk id="4274" creationId="{ED373F68-6A63-4656-B096-BD0B40761480}"/>
          </ac:spMkLst>
        </pc:spChg>
        <pc:spChg chg="add del">
          <ac:chgData name="Denisa Rebova" userId="2cd2768c4061007b" providerId="LiveId" clId="{D83498BB-11F0-43C4-8459-260B5FE2CECA}" dt="2026-03-23T23:17:44.889" v="394" actId="26606"/>
          <ac:spMkLst>
            <pc:docMk/>
            <pc:sldMk cId="2333393191" sldId="256"/>
            <ac:spMk id="4289" creationId="{BFD3DF8A-480D-4BB4-B603-B70596CFD6A4}"/>
          </ac:spMkLst>
        </pc:spChg>
        <pc:spChg chg="add del">
          <ac:chgData name="Denisa Rebova" userId="2cd2768c4061007b" providerId="LiveId" clId="{D83498BB-11F0-43C4-8459-260B5FE2CECA}" dt="2026-03-23T23:18:00.376" v="397" actId="26606"/>
          <ac:spMkLst>
            <pc:docMk/>
            <pc:sldMk cId="2333393191" sldId="256"/>
            <ac:spMk id="4302" creationId="{ED373F68-6A63-4656-B096-BD0B40761480}"/>
          </ac:spMkLst>
        </pc:spChg>
        <pc:spChg chg="add del">
          <ac:chgData name="Denisa Rebova" userId="2cd2768c4061007b" providerId="LiveId" clId="{D83498BB-11F0-43C4-8459-260B5FE2CECA}" dt="2026-03-23T23:18:00.376" v="397" actId="26606"/>
          <ac:spMkLst>
            <pc:docMk/>
            <pc:sldMk cId="2333393191" sldId="256"/>
            <ac:spMk id="4312" creationId="{C2389038-1ADC-4D42-8C96-7433ADCAE1C9}"/>
          </ac:spMkLst>
        </pc:spChg>
        <pc:grpChg chg="add del">
          <ac:chgData name="Denisa Rebova" userId="2cd2768c4061007b" providerId="LiveId" clId="{D83498BB-11F0-43C4-8459-260B5FE2CECA}" dt="2026-03-23T22:57:24.602" v="34"/>
          <ac:grpSpMkLst>
            <pc:docMk/>
            <pc:sldMk cId="2333393191" sldId="256"/>
            <ac:grpSpMk id="4100" creationId="{25A657F0-42F3-40D3-BC75-7DA1F5C6A225}"/>
          </ac:grpSpMkLst>
        </pc:grpChg>
        <pc:grpChg chg="add del">
          <ac:chgData name="Denisa Rebova" userId="2cd2768c4061007b" providerId="LiveId" clId="{D83498BB-11F0-43C4-8459-260B5FE2CECA}" dt="2026-03-23T23:14:41.241" v="364" actId="26606"/>
          <ac:grpSpMkLst>
            <pc:docMk/>
            <pc:sldMk cId="2333393191" sldId="256"/>
            <ac:grpSpMk id="4102" creationId="{1BCDA284-4169-467B-80C1-BBDF26B202FA}"/>
          </ac:grpSpMkLst>
        </pc:grpChg>
        <pc:grpChg chg="add del">
          <ac:chgData name="Denisa Rebova" userId="2cd2768c4061007b" providerId="LiveId" clId="{D83498BB-11F0-43C4-8459-260B5FE2CECA}" dt="2026-03-23T23:14:41.169" v="363" actId="26606"/>
          <ac:grpSpMkLst>
            <pc:docMk/>
            <pc:sldMk cId="2333393191" sldId="256"/>
            <ac:grpSpMk id="4116" creationId="{14FC976E-8A27-4E72-B034-071A97F68B64}"/>
          </ac:grpSpMkLst>
        </pc:grpChg>
        <pc:grpChg chg="add del">
          <ac:chgData name="Denisa Rebova" userId="2cd2768c4061007b" providerId="LiveId" clId="{D83498BB-11F0-43C4-8459-260B5FE2CECA}" dt="2026-03-23T23:15:33.162" v="375" actId="26606"/>
          <ac:grpSpMkLst>
            <pc:docMk/>
            <pc:sldMk cId="2333393191" sldId="256"/>
            <ac:grpSpMk id="4130" creationId="{22F25159-47A9-44F7-B312-6E26A06E3DD2}"/>
          </ac:grpSpMkLst>
        </pc:grpChg>
        <pc:grpChg chg="add del">
          <ac:chgData name="Denisa Rebova" userId="2cd2768c4061007b" providerId="LiveId" clId="{D83498BB-11F0-43C4-8459-260B5FE2CECA}" dt="2026-03-23T23:15:30.892" v="372" actId="26606"/>
          <ac:grpSpMkLst>
            <pc:docMk/>
            <pc:sldMk cId="2333393191" sldId="256"/>
            <ac:grpSpMk id="4146" creationId="{22F25159-47A9-44F7-B312-6E26A06E3DD2}"/>
          </ac:grpSpMkLst>
        </pc:grpChg>
        <pc:grpChg chg="add del">
          <ac:chgData name="Denisa Rebova" userId="2cd2768c4061007b" providerId="LiveId" clId="{D83498BB-11F0-43C4-8459-260B5FE2CECA}" dt="2026-03-23T23:15:33.083" v="374" actId="26606"/>
          <ac:grpSpMkLst>
            <pc:docMk/>
            <pc:sldMk cId="2333393191" sldId="256"/>
            <ac:grpSpMk id="4160" creationId="{1BCDA284-4169-467B-80C1-BBDF26B202FA}"/>
          </ac:grpSpMkLst>
        </pc:grpChg>
        <pc:grpChg chg="add del">
          <ac:chgData name="Denisa Rebova" userId="2cd2768c4061007b" providerId="LiveId" clId="{D83498BB-11F0-43C4-8459-260B5FE2CECA}" dt="2026-03-23T23:15:58.640" v="380" actId="26606"/>
          <ac:grpSpMkLst>
            <pc:docMk/>
            <pc:sldMk cId="2333393191" sldId="256"/>
            <ac:grpSpMk id="4165" creationId="{14FC976E-8A27-4E72-B034-071A97F68B64}"/>
          </ac:grpSpMkLst>
        </pc:grpChg>
        <pc:grpChg chg="add del">
          <ac:chgData name="Denisa Rebova" userId="2cd2768c4061007b" providerId="LiveId" clId="{D83498BB-11F0-43C4-8459-260B5FE2CECA}" dt="2026-03-23T23:15:58.558" v="379" actId="26606"/>
          <ac:grpSpMkLst>
            <pc:docMk/>
            <pc:sldMk cId="2333393191" sldId="256"/>
            <ac:grpSpMk id="4171" creationId="{14FC976E-8A27-4E72-B034-071A97F68B64}"/>
          </ac:grpSpMkLst>
        </pc:grpChg>
        <pc:grpChg chg="add del">
          <ac:chgData name="Denisa Rebova" userId="2cd2768c4061007b" providerId="LiveId" clId="{D83498BB-11F0-43C4-8459-260B5FE2CECA}" dt="2026-03-23T23:16:33.789" v="389" actId="26606"/>
          <ac:grpSpMkLst>
            <pc:docMk/>
            <pc:sldMk cId="2333393191" sldId="256"/>
            <ac:grpSpMk id="4185" creationId="{22F25159-47A9-44F7-B312-6E26A06E3DD2}"/>
          </ac:grpSpMkLst>
        </pc:grpChg>
        <pc:grpChg chg="add del">
          <ac:chgData name="Denisa Rebova" userId="2cd2768c4061007b" providerId="LiveId" clId="{D83498BB-11F0-43C4-8459-260B5FE2CECA}" dt="2026-03-23T23:16:22.858" v="384" actId="26606"/>
          <ac:grpSpMkLst>
            <pc:docMk/>
            <pc:sldMk cId="2333393191" sldId="256"/>
            <ac:grpSpMk id="4201" creationId="{22F25159-47A9-44F7-B312-6E26A06E3DD2}"/>
          </ac:grpSpMkLst>
        </pc:grpChg>
        <pc:grpChg chg="add del">
          <ac:chgData name="Denisa Rebova" userId="2cd2768c4061007b" providerId="LiveId" clId="{D83498BB-11F0-43C4-8459-260B5FE2CECA}" dt="2026-03-23T23:16:22.858" v="384" actId="26606"/>
          <ac:grpSpMkLst>
            <pc:docMk/>
            <pc:sldMk cId="2333393191" sldId="256"/>
            <ac:grpSpMk id="4215" creationId="{3E239521-4E27-466E-9087-5C3D9CD1C9A3}"/>
          </ac:grpSpMkLst>
        </pc:grpChg>
        <pc:grpChg chg="add del">
          <ac:chgData name="Denisa Rebova" userId="2cd2768c4061007b" providerId="LiveId" clId="{D83498BB-11F0-43C4-8459-260B5FE2CECA}" dt="2026-03-23T23:16:24.158" v="386" actId="26606"/>
          <ac:grpSpMkLst>
            <pc:docMk/>
            <pc:sldMk cId="2333393191" sldId="256"/>
            <ac:grpSpMk id="4230" creationId="{14FC976E-8A27-4E72-B034-071A97F68B64}"/>
          </ac:grpSpMkLst>
        </pc:grpChg>
        <pc:grpChg chg="add del">
          <ac:chgData name="Denisa Rebova" userId="2cd2768c4061007b" providerId="LiveId" clId="{D83498BB-11F0-43C4-8459-260B5FE2CECA}" dt="2026-03-23T23:16:33.695" v="388" actId="26606"/>
          <ac:grpSpMkLst>
            <pc:docMk/>
            <pc:sldMk cId="2333393191" sldId="256"/>
            <ac:grpSpMk id="4243" creationId="{22F25159-47A9-44F7-B312-6E26A06E3DD2}"/>
          </ac:grpSpMkLst>
        </pc:grpChg>
        <pc:grpChg chg="add del">
          <ac:chgData name="Denisa Rebova" userId="2cd2768c4061007b" providerId="LiveId" clId="{D83498BB-11F0-43C4-8459-260B5FE2CECA}" dt="2026-03-23T23:17:45.038" v="395" actId="26606"/>
          <ac:grpSpMkLst>
            <pc:docMk/>
            <pc:sldMk cId="2333393191" sldId="256"/>
            <ac:grpSpMk id="4246" creationId="{14FC976E-8A27-4E72-B034-071A97F68B64}"/>
          </ac:grpSpMkLst>
        </pc:grpChg>
        <pc:grpChg chg="add del">
          <ac:chgData name="Denisa Rebova" userId="2cd2768c4061007b" providerId="LiveId" clId="{D83498BB-11F0-43C4-8459-260B5FE2CECA}" dt="2026-03-23T23:17:44.889" v="394" actId="26606"/>
          <ac:grpSpMkLst>
            <pc:docMk/>
            <pc:sldMk cId="2333393191" sldId="256"/>
            <ac:grpSpMk id="4262" creationId="{22F25159-47A9-44F7-B312-6E26A06E3DD2}"/>
          </ac:grpSpMkLst>
        </pc:grpChg>
        <pc:grpChg chg="add del">
          <ac:chgData name="Denisa Rebova" userId="2cd2768c4061007b" providerId="LiveId" clId="{D83498BB-11F0-43C4-8459-260B5FE2CECA}" dt="2026-03-23T23:17:44.889" v="394" actId="26606"/>
          <ac:grpSpMkLst>
            <pc:docMk/>
            <pc:sldMk cId="2333393191" sldId="256"/>
            <ac:grpSpMk id="4276" creationId="{3E239521-4E27-466E-9087-5C3D9CD1C9A3}"/>
          </ac:grpSpMkLst>
        </pc:grpChg>
        <pc:grpChg chg="add del">
          <ac:chgData name="Denisa Rebova" userId="2cd2768c4061007b" providerId="LiveId" clId="{D83498BB-11F0-43C4-8459-260B5FE2CECA}" dt="2026-03-23T23:18:00.376" v="397" actId="26606"/>
          <ac:grpSpMkLst>
            <pc:docMk/>
            <pc:sldMk cId="2333393191" sldId="256"/>
            <ac:grpSpMk id="4291" creationId="{22F25159-47A9-44F7-B312-6E26A06E3DD2}"/>
          </ac:grpSpMkLst>
        </pc:grpChg>
        <pc:grpChg chg="add del">
          <ac:chgData name="Denisa Rebova" userId="2cd2768c4061007b" providerId="LiveId" clId="{D83498BB-11F0-43C4-8459-260B5FE2CECA}" dt="2026-03-23T23:18:00.376" v="397" actId="26606"/>
          <ac:grpSpMkLst>
            <pc:docMk/>
            <pc:sldMk cId="2333393191" sldId="256"/>
            <ac:grpSpMk id="4303" creationId="{4E7DB7BD-DE1A-4B9B-ABED-713D20FC7486}"/>
          </ac:grpSpMkLst>
        </pc:grpChg>
        <pc:grpChg chg="add">
          <ac:chgData name="Denisa Rebova" userId="2cd2768c4061007b" providerId="LiveId" clId="{D83498BB-11F0-43C4-8459-260B5FE2CECA}" dt="2026-03-23T23:18:00.376" v="397" actId="26606"/>
          <ac:grpSpMkLst>
            <pc:docMk/>
            <pc:sldMk cId="2333393191" sldId="256"/>
            <ac:grpSpMk id="4317" creationId="{1BCDA284-4169-467B-80C1-BBDF26B202FA}"/>
          </ac:grpSpMkLst>
        </pc:grpChg>
        <pc:picChg chg="mod">
          <ac:chgData name="Denisa Rebova" userId="2cd2768c4061007b" providerId="LiveId" clId="{D83498BB-11F0-43C4-8459-260B5FE2CECA}" dt="2026-03-23T23:18:00.376" v="397" actId="26606"/>
          <ac:picMkLst>
            <pc:docMk/>
            <pc:sldMk cId="2333393191" sldId="256"/>
            <ac:picMk id="4098" creationId="{010BE180-B02B-1B3C-D202-1811FA4F87B8}"/>
          </ac:picMkLst>
        </pc:picChg>
      </pc:sldChg>
      <pc:sldChg chg="addSp delSp modSp mod setBg setClrOvrMap delDesignElem">
        <pc:chgData name="Denisa Rebova" userId="2cd2768c4061007b" providerId="LiveId" clId="{D83498BB-11F0-43C4-8459-260B5FE2CECA}" dt="2026-03-23T23:04:49.634" v="204" actId="26606"/>
        <pc:sldMkLst>
          <pc:docMk/>
          <pc:sldMk cId="664432427" sldId="257"/>
        </pc:sldMkLst>
        <pc:spChg chg="mod">
          <ac:chgData name="Denisa Rebova" userId="2cd2768c4061007b" providerId="LiveId" clId="{D83498BB-11F0-43C4-8459-260B5FE2CECA}" dt="2026-03-23T23:04:49.634" v="204" actId="26606"/>
          <ac:spMkLst>
            <pc:docMk/>
            <pc:sldMk cId="664432427" sldId="257"/>
            <ac:spMk id="2" creationId="{F52DCF08-622F-05B3-7850-19D492E26945}"/>
          </ac:spMkLst>
        </pc:spChg>
        <pc:spChg chg="del">
          <ac:chgData name="Denisa Rebova" userId="2cd2768c4061007b" providerId="LiveId" clId="{D83498BB-11F0-43C4-8459-260B5FE2CECA}" dt="2026-03-23T22:01:04.007" v="10"/>
          <ac:spMkLst>
            <pc:docMk/>
            <pc:sldMk cId="664432427" sldId="257"/>
            <ac:spMk id="9" creationId="{53B021B3-DE93-4AB7-8A18-CF5F1CED88B8}"/>
          </ac:spMkLst>
        </pc:spChg>
        <pc:spChg chg="add del">
          <ac:chgData name="Denisa Rebova" userId="2cd2768c4061007b" providerId="LiveId" clId="{D83498BB-11F0-43C4-8459-260B5FE2CECA}" dt="2026-03-23T23:00:14.808" v="51" actId="26606"/>
          <ac:spMkLst>
            <pc:docMk/>
            <pc:sldMk cId="664432427" sldId="257"/>
            <ac:spMk id="10" creationId="{CA844043-2B05-4A69-98C6-CF0F269466C2}"/>
          </ac:spMkLst>
        </pc:spChg>
        <pc:spChg chg="del">
          <ac:chgData name="Denisa Rebova" userId="2cd2768c4061007b" providerId="LiveId" clId="{D83498BB-11F0-43C4-8459-260B5FE2CECA}" dt="2026-03-23T22:01:04.007" v="10"/>
          <ac:spMkLst>
            <pc:docMk/>
            <pc:sldMk cId="664432427" sldId="257"/>
            <ac:spMk id="11" creationId="{52D502E5-F6B4-4D58-B4AE-FC466FF15EE8}"/>
          </ac:spMkLst>
        </pc:spChg>
        <pc:spChg chg="add del">
          <ac:chgData name="Denisa Rebova" userId="2cd2768c4061007b" providerId="LiveId" clId="{D83498BB-11F0-43C4-8459-260B5FE2CECA}" dt="2026-03-23T23:00:14.808" v="51" actId="26606"/>
          <ac:spMkLst>
            <pc:docMk/>
            <pc:sldMk cId="664432427" sldId="257"/>
            <ac:spMk id="12" creationId="{6C2AD7F1-D41F-4DC2-8C0D-28429DF70325}"/>
          </ac:spMkLst>
        </pc:spChg>
        <pc:spChg chg="del">
          <ac:chgData name="Denisa Rebova" userId="2cd2768c4061007b" providerId="LiveId" clId="{D83498BB-11F0-43C4-8459-260B5FE2CECA}" dt="2026-03-23T22:01:04.007" v="10"/>
          <ac:spMkLst>
            <pc:docMk/>
            <pc:sldMk cId="664432427" sldId="257"/>
            <ac:spMk id="13" creationId="{9DECDBF4-02B6-4BB4-B65B-B8107AD6A9E8}"/>
          </ac:spMkLst>
        </pc:spChg>
        <pc:spChg chg="add del">
          <ac:chgData name="Denisa Rebova" userId="2cd2768c4061007b" providerId="LiveId" clId="{D83498BB-11F0-43C4-8459-260B5FE2CECA}" dt="2026-03-23T22:59:59.337" v="47" actId="26606"/>
          <ac:spMkLst>
            <pc:docMk/>
            <pc:sldMk cId="664432427" sldId="257"/>
            <ac:spMk id="14" creationId="{5D1E228D-CA9E-41E4-87C8-21C841EAD552}"/>
          </ac:spMkLst>
        </pc:spChg>
        <pc:spChg chg="add">
          <ac:chgData name="Denisa Rebova" userId="2cd2768c4061007b" providerId="LiveId" clId="{D83498BB-11F0-43C4-8459-260B5FE2CECA}" dt="2026-03-23T22:57:37.626" v="35" actId="26606"/>
          <ac:spMkLst>
            <pc:docMk/>
            <pc:sldMk cId="664432427" sldId="257"/>
            <ac:spMk id="16" creationId="{45F3D31F-26BB-46A1-A3D3-A758FF02AFE1}"/>
          </ac:spMkLst>
        </pc:spChg>
        <pc:spChg chg="add del">
          <ac:chgData name="Denisa Rebova" userId="2cd2768c4061007b" providerId="LiveId" clId="{D83498BB-11F0-43C4-8459-260B5FE2CECA}" dt="2026-03-23T23:00:14.808" v="51" actId="26606"/>
          <ac:spMkLst>
            <pc:docMk/>
            <pc:sldMk cId="664432427" sldId="257"/>
            <ac:spMk id="18" creationId="{45B15905-1588-4FAB-9558-04F1B218697C}"/>
          </ac:spMkLst>
        </pc:spChg>
        <pc:spChg chg="add del">
          <ac:chgData name="Denisa Rebova" userId="2cd2768c4061007b" providerId="LiveId" clId="{D83498BB-11F0-43C4-8459-260B5FE2CECA}" dt="2026-03-23T23:00:14.808" v="51" actId="26606"/>
          <ac:spMkLst>
            <pc:docMk/>
            <pc:sldMk cId="664432427" sldId="257"/>
            <ac:spMk id="20" creationId="{C72FA550-997B-4EFC-9E96-6937BDAE2C54}"/>
          </ac:spMkLst>
        </pc:spChg>
        <pc:spChg chg="add del">
          <ac:chgData name="Denisa Rebova" userId="2cd2768c4061007b" providerId="LiveId" clId="{D83498BB-11F0-43C4-8459-260B5FE2CECA}" dt="2026-03-23T23:00:14.808" v="51" actId="26606"/>
          <ac:spMkLst>
            <pc:docMk/>
            <pc:sldMk cId="664432427" sldId="257"/>
            <ac:spMk id="22" creationId="{A41FDE27-F763-46C3-B111-19C1535BF43C}"/>
          </ac:spMkLst>
        </pc:spChg>
        <pc:spChg chg="add del">
          <ac:chgData name="Denisa Rebova" userId="2cd2768c4061007b" providerId="LiveId" clId="{D83498BB-11F0-43C4-8459-260B5FE2CECA}" dt="2026-03-23T22:59:59.337" v="47" actId="26606"/>
          <ac:spMkLst>
            <pc:docMk/>
            <pc:sldMk cId="664432427" sldId="257"/>
            <ac:spMk id="24" creationId="{F417D79A-45EF-4C57-ABEB-04910F333ABB}"/>
          </ac:spMkLst>
        </pc:spChg>
        <pc:spChg chg="add del">
          <ac:chgData name="Denisa Rebova" userId="2cd2768c4061007b" providerId="LiveId" clId="{D83498BB-11F0-43C4-8459-260B5FE2CECA}" dt="2026-03-23T23:00:12.171" v="48" actId="26606"/>
          <ac:spMkLst>
            <pc:docMk/>
            <pc:sldMk cId="664432427" sldId="257"/>
            <ac:spMk id="31" creationId="{6C2AD7F1-D41F-4DC2-8C0D-28429DF70325}"/>
          </ac:spMkLst>
        </pc:spChg>
        <pc:spChg chg="add del">
          <ac:chgData name="Denisa Rebova" userId="2cd2768c4061007b" providerId="LiveId" clId="{D83498BB-11F0-43C4-8459-260B5FE2CECA}" dt="2026-03-23T23:00:12.171" v="48" actId="26606"/>
          <ac:spMkLst>
            <pc:docMk/>
            <pc:sldMk cId="664432427" sldId="257"/>
            <ac:spMk id="33" creationId="{5D1E228D-CA9E-41E4-87C8-21C841EAD552}"/>
          </ac:spMkLst>
        </pc:spChg>
        <pc:spChg chg="add del">
          <ac:chgData name="Denisa Rebova" userId="2cd2768c4061007b" providerId="LiveId" clId="{D83498BB-11F0-43C4-8459-260B5FE2CECA}" dt="2026-03-23T23:00:12.171" v="48" actId="26606"/>
          <ac:spMkLst>
            <pc:docMk/>
            <pc:sldMk cId="664432427" sldId="257"/>
            <ac:spMk id="37" creationId="{45B15905-1588-4FAB-9558-04F1B218697C}"/>
          </ac:spMkLst>
        </pc:spChg>
        <pc:spChg chg="del">
          <ac:chgData name="Denisa Rebova" userId="2cd2768c4061007b" providerId="LiveId" clId="{D83498BB-11F0-43C4-8459-260B5FE2CECA}" dt="2026-03-23T23:00:12.171" v="48" actId="26606"/>
          <ac:spMkLst>
            <pc:docMk/>
            <pc:sldMk cId="664432427" sldId="257"/>
            <ac:spMk id="41" creationId="{A41FDE27-F763-46C3-B111-19C1535BF43C}"/>
          </ac:spMkLst>
        </pc:spChg>
        <pc:spChg chg="add del">
          <ac:chgData name="Denisa Rebova" userId="2cd2768c4061007b" providerId="LiveId" clId="{D83498BB-11F0-43C4-8459-260B5FE2CECA}" dt="2026-03-23T23:00:12.171" v="48" actId="26606"/>
          <ac:spMkLst>
            <pc:docMk/>
            <pc:sldMk cId="664432427" sldId="257"/>
            <ac:spMk id="43" creationId="{F417D79A-45EF-4C57-ABEB-04910F333ABB}"/>
          </ac:spMkLst>
        </pc:spChg>
        <pc:spChg chg="add del">
          <ac:chgData name="Denisa Rebova" userId="2cd2768c4061007b" providerId="LiveId" clId="{D83498BB-11F0-43C4-8459-260B5FE2CECA}" dt="2026-03-23T23:00:14.696" v="50" actId="26606"/>
          <ac:spMkLst>
            <pc:docMk/>
            <pc:sldMk cId="664432427" sldId="257"/>
            <ac:spMk id="45" creationId="{CA844043-2B05-4A69-98C6-CF0F269466C2}"/>
          </ac:spMkLst>
        </pc:spChg>
        <pc:spChg chg="add del">
          <ac:chgData name="Denisa Rebova" userId="2cd2768c4061007b" providerId="LiveId" clId="{D83498BB-11F0-43C4-8459-260B5FE2CECA}" dt="2026-03-23T23:00:14.696" v="50" actId="26606"/>
          <ac:spMkLst>
            <pc:docMk/>
            <pc:sldMk cId="664432427" sldId="257"/>
            <ac:spMk id="46" creationId="{6C2AD7F1-D41F-4DC2-8C0D-28429DF70325}"/>
          </ac:spMkLst>
        </pc:spChg>
        <pc:spChg chg="add del">
          <ac:chgData name="Denisa Rebova" userId="2cd2768c4061007b" providerId="LiveId" clId="{D83498BB-11F0-43C4-8459-260B5FE2CECA}" dt="2026-03-23T23:00:14.696" v="50" actId="26606"/>
          <ac:spMkLst>
            <pc:docMk/>
            <pc:sldMk cId="664432427" sldId="257"/>
            <ac:spMk id="47" creationId="{5D1E228D-CA9E-41E4-87C8-21C841EAD552}"/>
          </ac:spMkLst>
        </pc:spChg>
        <pc:spChg chg="add del">
          <ac:chgData name="Denisa Rebova" userId="2cd2768c4061007b" providerId="LiveId" clId="{D83498BB-11F0-43C4-8459-260B5FE2CECA}" dt="2026-03-23T23:00:14.696" v="50" actId="26606"/>
          <ac:spMkLst>
            <pc:docMk/>
            <pc:sldMk cId="664432427" sldId="257"/>
            <ac:spMk id="49" creationId="{45B15905-1588-4FAB-9558-04F1B218697C}"/>
          </ac:spMkLst>
        </pc:spChg>
        <pc:spChg chg="add del">
          <ac:chgData name="Denisa Rebova" userId="2cd2768c4061007b" providerId="LiveId" clId="{D83498BB-11F0-43C4-8459-260B5FE2CECA}" dt="2026-03-23T23:00:14.696" v="50" actId="26606"/>
          <ac:spMkLst>
            <pc:docMk/>
            <pc:sldMk cId="664432427" sldId="257"/>
            <ac:spMk id="50" creationId="{C72FA550-997B-4EFC-9E96-6937BDAE2C54}"/>
          </ac:spMkLst>
        </pc:spChg>
        <pc:spChg chg="add del">
          <ac:chgData name="Denisa Rebova" userId="2cd2768c4061007b" providerId="LiveId" clId="{D83498BB-11F0-43C4-8459-260B5FE2CECA}" dt="2026-03-23T23:04:49.634" v="204" actId="26606"/>
          <ac:spMkLst>
            <pc:docMk/>
            <pc:sldMk cId="664432427" sldId="257"/>
            <ac:spMk id="54" creationId="{CA844043-2B05-4A69-98C6-CF0F269466C2}"/>
          </ac:spMkLst>
        </pc:spChg>
        <pc:spChg chg="add del">
          <ac:chgData name="Denisa Rebova" userId="2cd2768c4061007b" providerId="LiveId" clId="{D83498BB-11F0-43C4-8459-260B5FE2CECA}" dt="2026-03-23T23:04:49.634" v="204" actId="26606"/>
          <ac:spMkLst>
            <pc:docMk/>
            <pc:sldMk cId="664432427" sldId="257"/>
            <ac:spMk id="55" creationId="{6C2AD7F1-D41F-4DC2-8C0D-28429DF70325}"/>
          </ac:spMkLst>
        </pc:spChg>
        <pc:spChg chg="add del">
          <ac:chgData name="Denisa Rebova" userId="2cd2768c4061007b" providerId="LiveId" clId="{D83498BB-11F0-43C4-8459-260B5FE2CECA}" dt="2026-03-23T23:01:13.833" v="62" actId="26606"/>
          <ac:spMkLst>
            <pc:docMk/>
            <pc:sldMk cId="664432427" sldId="257"/>
            <ac:spMk id="56" creationId="{5D1E228D-CA9E-41E4-87C8-21C841EAD552}"/>
          </ac:spMkLst>
        </pc:spChg>
        <pc:spChg chg="add del">
          <ac:chgData name="Denisa Rebova" userId="2cd2768c4061007b" providerId="LiveId" clId="{D83498BB-11F0-43C4-8459-260B5FE2CECA}" dt="2026-03-23T23:04:49.634" v="204" actId="26606"/>
          <ac:spMkLst>
            <pc:docMk/>
            <pc:sldMk cId="664432427" sldId="257"/>
            <ac:spMk id="57" creationId="{45F3D31F-26BB-46A1-A3D3-A758FF02AFE1}"/>
          </ac:spMkLst>
        </pc:spChg>
        <pc:spChg chg="add del">
          <ac:chgData name="Denisa Rebova" userId="2cd2768c4061007b" providerId="LiveId" clId="{D83498BB-11F0-43C4-8459-260B5FE2CECA}" dt="2026-03-23T23:04:49.634" v="204" actId="26606"/>
          <ac:spMkLst>
            <pc:docMk/>
            <pc:sldMk cId="664432427" sldId="257"/>
            <ac:spMk id="58" creationId="{45B15905-1588-4FAB-9558-04F1B218697C}"/>
          </ac:spMkLst>
        </pc:spChg>
        <pc:spChg chg="add del">
          <ac:chgData name="Denisa Rebova" userId="2cd2768c4061007b" providerId="LiveId" clId="{D83498BB-11F0-43C4-8459-260B5FE2CECA}" dt="2026-03-23T23:04:49.634" v="204" actId="26606"/>
          <ac:spMkLst>
            <pc:docMk/>
            <pc:sldMk cId="664432427" sldId="257"/>
            <ac:spMk id="59" creationId="{C72FA550-997B-4EFC-9E96-6937BDAE2C54}"/>
          </ac:spMkLst>
        </pc:spChg>
        <pc:spChg chg="add del">
          <ac:chgData name="Denisa Rebova" userId="2cd2768c4061007b" providerId="LiveId" clId="{D83498BB-11F0-43C4-8459-260B5FE2CECA}" dt="2026-03-23T23:04:49.634" v="204" actId="26606"/>
          <ac:spMkLst>
            <pc:docMk/>
            <pc:sldMk cId="664432427" sldId="257"/>
            <ac:spMk id="60" creationId="{A41FDE27-F763-46C3-B111-19C1535BF43C}"/>
          </ac:spMkLst>
        </pc:spChg>
        <pc:spChg chg="add del">
          <ac:chgData name="Denisa Rebova" userId="2cd2768c4061007b" providerId="LiveId" clId="{D83498BB-11F0-43C4-8459-260B5FE2CECA}" dt="2026-03-23T23:04:49.634" v="204" actId="26606"/>
          <ac:spMkLst>
            <pc:docMk/>
            <pc:sldMk cId="664432427" sldId="257"/>
            <ac:spMk id="61" creationId="{F417D79A-45EF-4C57-ABEB-04910F333ABB}"/>
          </ac:spMkLst>
        </pc:spChg>
        <pc:spChg chg="add del">
          <ac:chgData name="Denisa Rebova" userId="2cd2768c4061007b" providerId="LiveId" clId="{D83498BB-11F0-43C4-8459-260B5FE2CECA}" dt="2026-03-23T23:01:04.490" v="58" actId="26606"/>
          <ac:spMkLst>
            <pc:docMk/>
            <pc:sldMk cId="664432427" sldId="257"/>
            <ac:spMk id="66" creationId="{CA844043-2B05-4A69-98C6-CF0F269466C2}"/>
          </ac:spMkLst>
        </pc:spChg>
        <pc:spChg chg="add del">
          <ac:chgData name="Denisa Rebova" userId="2cd2768c4061007b" providerId="LiveId" clId="{D83498BB-11F0-43C4-8459-260B5FE2CECA}" dt="2026-03-23T23:01:04.490" v="58" actId="26606"/>
          <ac:spMkLst>
            <pc:docMk/>
            <pc:sldMk cId="664432427" sldId="257"/>
            <ac:spMk id="68" creationId="{6C2AD7F1-D41F-4DC2-8C0D-28429DF70325}"/>
          </ac:spMkLst>
        </pc:spChg>
        <pc:spChg chg="add del">
          <ac:chgData name="Denisa Rebova" userId="2cd2768c4061007b" providerId="LiveId" clId="{D83498BB-11F0-43C4-8459-260B5FE2CECA}" dt="2026-03-23T23:01:04.490" v="58" actId="26606"/>
          <ac:spMkLst>
            <pc:docMk/>
            <pc:sldMk cId="664432427" sldId="257"/>
            <ac:spMk id="72" creationId="{45F3D31F-26BB-46A1-A3D3-A758FF02AFE1}"/>
          </ac:spMkLst>
        </pc:spChg>
        <pc:spChg chg="add del">
          <ac:chgData name="Denisa Rebova" userId="2cd2768c4061007b" providerId="LiveId" clId="{D83498BB-11F0-43C4-8459-260B5FE2CECA}" dt="2026-03-23T23:01:04.490" v="58" actId="26606"/>
          <ac:spMkLst>
            <pc:docMk/>
            <pc:sldMk cId="664432427" sldId="257"/>
            <ac:spMk id="74" creationId="{45B15905-1588-4FAB-9558-04F1B218697C}"/>
          </ac:spMkLst>
        </pc:spChg>
        <pc:spChg chg="add del">
          <ac:chgData name="Denisa Rebova" userId="2cd2768c4061007b" providerId="LiveId" clId="{D83498BB-11F0-43C4-8459-260B5FE2CECA}" dt="2026-03-23T23:01:04.490" v="58" actId="26606"/>
          <ac:spMkLst>
            <pc:docMk/>
            <pc:sldMk cId="664432427" sldId="257"/>
            <ac:spMk id="78" creationId="{A41FDE27-F763-46C3-B111-19C1535BF43C}"/>
          </ac:spMkLst>
        </pc:spChg>
        <pc:spChg chg="add del">
          <ac:chgData name="Denisa Rebova" userId="2cd2768c4061007b" providerId="LiveId" clId="{D83498BB-11F0-43C4-8459-260B5FE2CECA}" dt="2026-03-23T23:01:06.677" v="60" actId="26606"/>
          <ac:spMkLst>
            <pc:docMk/>
            <pc:sldMk cId="664432427" sldId="257"/>
            <ac:spMk id="83" creationId="{6C2AD7F1-D41F-4DC2-8C0D-28429DF70325}"/>
          </ac:spMkLst>
        </pc:spChg>
        <pc:spChg chg="add del">
          <ac:chgData name="Denisa Rebova" userId="2cd2768c4061007b" providerId="LiveId" clId="{D83498BB-11F0-43C4-8459-260B5FE2CECA}" dt="2026-03-23T23:01:06.677" v="60" actId="26606"/>
          <ac:spMkLst>
            <pc:docMk/>
            <pc:sldMk cId="664432427" sldId="257"/>
            <ac:spMk id="84" creationId="{5D1E228D-CA9E-41E4-87C8-21C841EAD552}"/>
          </ac:spMkLst>
        </pc:spChg>
        <pc:spChg chg="add del">
          <ac:chgData name="Denisa Rebova" userId="2cd2768c4061007b" providerId="LiveId" clId="{D83498BB-11F0-43C4-8459-260B5FE2CECA}" dt="2026-03-23T23:01:06.677" v="60" actId="26606"/>
          <ac:spMkLst>
            <pc:docMk/>
            <pc:sldMk cId="664432427" sldId="257"/>
            <ac:spMk id="85" creationId="{45F3D31F-26BB-46A1-A3D3-A758FF02AFE1}"/>
          </ac:spMkLst>
        </pc:spChg>
        <pc:spChg chg="add del">
          <ac:chgData name="Denisa Rebova" userId="2cd2768c4061007b" providerId="LiveId" clId="{D83498BB-11F0-43C4-8459-260B5FE2CECA}" dt="2026-03-23T23:01:06.677" v="60" actId="26606"/>
          <ac:spMkLst>
            <pc:docMk/>
            <pc:sldMk cId="664432427" sldId="257"/>
            <ac:spMk id="86" creationId="{45B15905-1588-4FAB-9558-04F1B218697C}"/>
          </ac:spMkLst>
        </pc:spChg>
        <pc:spChg chg="add del">
          <ac:chgData name="Denisa Rebova" userId="2cd2768c4061007b" providerId="LiveId" clId="{D83498BB-11F0-43C4-8459-260B5FE2CECA}" dt="2026-03-23T23:01:06.677" v="60" actId="26606"/>
          <ac:spMkLst>
            <pc:docMk/>
            <pc:sldMk cId="664432427" sldId="257"/>
            <ac:spMk id="89" creationId="{F417D79A-45EF-4C57-ABEB-04910F333ABB}"/>
          </ac:spMkLst>
        </pc:spChg>
        <pc:spChg chg="add del">
          <ac:chgData name="Denisa Rebova" userId="2cd2768c4061007b" providerId="LiveId" clId="{D83498BB-11F0-43C4-8459-260B5FE2CECA}" dt="2026-03-23T23:01:13.833" v="62" actId="26606"/>
          <ac:spMkLst>
            <pc:docMk/>
            <pc:sldMk cId="664432427" sldId="257"/>
            <ac:spMk id="91" creationId="{0E7361E6-AB7D-4803-AE8A-56F788A6F62F}"/>
          </ac:spMkLst>
        </pc:spChg>
        <pc:spChg chg="add del">
          <ac:chgData name="Denisa Rebova" userId="2cd2768c4061007b" providerId="LiveId" clId="{D83498BB-11F0-43C4-8459-260B5FE2CECA}" dt="2026-03-23T23:01:13.833" v="62" actId="26606"/>
          <ac:spMkLst>
            <pc:docMk/>
            <pc:sldMk cId="664432427" sldId="257"/>
            <ac:spMk id="92" creationId="{51B5B806-BAA3-4D63-BB41-82D4837D888A}"/>
          </ac:spMkLst>
        </pc:spChg>
        <pc:spChg chg="add del">
          <ac:chgData name="Denisa Rebova" userId="2cd2768c4061007b" providerId="LiveId" clId="{D83498BB-11F0-43C4-8459-260B5FE2CECA}" dt="2026-03-23T23:01:13.833" v="62" actId="26606"/>
          <ac:spMkLst>
            <pc:docMk/>
            <pc:sldMk cId="664432427" sldId="257"/>
            <ac:spMk id="94" creationId="{C46FFA5D-8D52-462A-BA1A-88FC8FD6F81E}"/>
          </ac:spMkLst>
        </pc:spChg>
        <pc:spChg chg="add del">
          <ac:chgData name="Denisa Rebova" userId="2cd2768c4061007b" providerId="LiveId" clId="{D83498BB-11F0-43C4-8459-260B5FE2CECA}" dt="2026-03-23T23:01:13.833" v="62" actId="26606"/>
          <ac:spMkLst>
            <pc:docMk/>
            <pc:sldMk cId="664432427" sldId="257"/>
            <ac:spMk id="95" creationId="{36D760CF-B764-40AC-B368-9765A76255EC}"/>
          </ac:spMkLst>
        </pc:spChg>
        <pc:spChg chg="add del">
          <ac:chgData name="Denisa Rebova" userId="2cd2768c4061007b" providerId="LiveId" clId="{D83498BB-11F0-43C4-8459-260B5FE2CECA}" dt="2026-03-23T23:01:13.833" v="62" actId="26606"/>
          <ac:spMkLst>
            <pc:docMk/>
            <pc:sldMk cId="664432427" sldId="257"/>
            <ac:spMk id="97" creationId="{3A349B3D-07CC-435A-981E-9971B25B5D36}"/>
          </ac:spMkLst>
        </pc:spChg>
        <pc:spChg chg="add del">
          <ac:chgData name="Denisa Rebova" userId="2cd2768c4061007b" providerId="LiveId" clId="{D83498BB-11F0-43C4-8459-260B5FE2CECA}" dt="2026-03-23T23:01:13.833" v="62" actId="26606"/>
          <ac:spMkLst>
            <pc:docMk/>
            <pc:sldMk cId="664432427" sldId="257"/>
            <ac:spMk id="99" creationId="{0C74D11F-295B-4FB3-9BD5-63D1C6615C77}"/>
          </ac:spMkLst>
        </pc:spChg>
        <pc:spChg chg="add del">
          <ac:chgData name="Denisa Rebova" userId="2cd2768c4061007b" providerId="LiveId" clId="{D83498BB-11F0-43C4-8459-260B5FE2CECA}" dt="2026-03-23T23:04:49.634" v="204" actId="26606"/>
          <ac:spMkLst>
            <pc:docMk/>
            <pc:sldMk cId="664432427" sldId="257"/>
            <ac:spMk id="103" creationId="{0D4C852A-CDF4-42CB-A8E1-E8B8655B6B7E}"/>
          </ac:spMkLst>
        </pc:spChg>
        <pc:spChg chg="add del">
          <ac:chgData name="Denisa Rebova" userId="2cd2768c4061007b" providerId="LiveId" clId="{D83498BB-11F0-43C4-8459-260B5FE2CECA}" dt="2026-03-23T23:04:49.634" v="204" actId="26606"/>
          <ac:spMkLst>
            <pc:docMk/>
            <pc:sldMk cId="664432427" sldId="257"/>
            <ac:spMk id="104" creationId="{19DE0A3A-706B-4AA1-BCB2-839AD15DAAE8}"/>
          </ac:spMkLst>
        </pc:spChg>
        <pc:spChg chg="add del">
          <ac:chgData name="Denisa Rebova" userId="2cd2768c4061007b" providerId="LiveId" clId="{D83498BB-11F0-43C4-8459-260B5FE2CECA}" dt="2026-03-23T23:04:48.016" v="203"/>
          <ac:spMkLst>
            <pc:docMk/>
            <pc:sldMk cId="664432427" sldId="257"/>
            <ac:spMk id="105" creationId="{FE1D3F1A-ACDE-4DAB-9A2C-79A4F06CC54F}"/>
          </ac:spMkLst>
        </pc:spChg>
        <pc:graphicFrameChg chg="mod modGraphic">
          <ac:chgData name="Denisa Rebova" userId="2cd2768c4061007b" providerId="LiveId" clId="{D83498BB-11F0-43C4-8459-260B5FE2CECA}" dt="2026-03-23T23:00:52.979" v="56" actId="26606"/>
          <ac:graphicFrameMkLst>
            <pc:docMk/>
            <pc:sldMk cId="664432427" sldId="257"/>
            <ac:graphicFrameMk id="5" creationId="{8BF2BE23-D1AC-6D29-58F5-0BA86EA59A56}"/>
          </ac:graphicFrameMkLst>
        </pc:graphicFrameChg>
      </pc:sldChg>
      <pc:sldChg chg="addSp delSp modSp mod setBg setClrOvrMap delDesignElem">
        <pc:chgData name="Denisa Rebova" userId="2cd2768c4061007b" providerId="LiveId" clId="{D83498BB-11F0-43C4-8459-260B5FE2CECA}" dt="2026-03-23T23:19:56.397" v="406" actId="26606"/>
        <pc:sldMkLst>
          <pc:docMk/>
          <pc:sldMk cId="1425390950" sldId="258"/>
        </pc:sldMkLst>
        <pc:spChg chg="mod">
          <ac:chgData name="Denisa Rebova" userId="2cd2768c4061007b" providerId="LiveId" clId="{D83498BB-11F0-43C4-8459-260B5FE2CECA}" dt="2026-03-23T23:19:56.397" v="406" actId="26606"/>
          <ac:spMkLst>
            <pc:docMk/>
            <pc:sldMk cId="1425390950" sldId="258"/>
            <ac:spMk id="2" creationId="{74F229AA-27F0-259F-AA7C-2F523392FC59}"/>
          </ac:spMkLst>
        </pc:spChg>
        <pc:spChg chg="mod ord">
          <ac:chgData name="Denisa Rebova" userId="2cd2768c4061007b" providerId="LiveId" clId="{D83498BB-11F0-43C4-8459-260B5FE2CECA}" dt="2026-03-23T23:19:56.397" v="406" actId="26606"/>
          <ac:spMkLst>
            <pc:docMk/>
            <pc:sldMk cId="1425390950" sldId="258"/>
            <ac:spMk id="3" creationId="{0266969F-88ED-4B92-2C66-99A97569E09F}"/>
          </ac:spMkLst>
        </pc:spChg>
        <pc:spChg chg="add del">
          <ac:chgData name="Denisa Rebova" userId="2cd2768c4061007b" providerId="LiveId" clId="{D83498BB-11F0-43C4-8459-260B5FE2CECA}" dt="2026-03-23T23:19:56.397" v="406" actId="26606"/>
          <ac:spMkLst>
            <pc:docMk/>
            <pc:sldMk cId="1425390950" sldId="258"/>
            <ac:spMk id="24" creationId="{BFD3DF8A-480D-4BB4-B603-B70596CFD6A4}"/>
          </ac:spMkLst>
        </pc:spChg>
        <pc:spChg chg="add del">
          <ac:chgData name="Denisa Rebova" userId="2cd2768c4061007b" providerId="LiveId" clId="{D83498BB-11F0-43C4-8459-260B5FE2CECA}" dt="2026-03-23T22:57:24.602" v="34"/>
          <ac:spMkLst>
            <pc:docMk/>
            <pc:sldMk cId="1425390950" sldId="258"/>
            <ac:spMk id="1028" creationId="{89EA2611-DCBA-4E97-A2B2-9A466E76BDA4}"/>
          </ac:spMkLst>
        </pc:spChg>
        <pc:spChg chg="add del">
          <ac:chgData name="Denisa Rebova" userId="2cd2768c4061007b" providerId="LiveId" clId="{D83498BB-11F0-43C4-8459-260B5FE2CECA}" dt="2026-03-23T22:57:24.602" v="34"/>
          <ac:spMkLst>
            <pc:docMk/>
            <pc:sldMk cId="1425390950" sldId="258"/>
            <ac:spMk id="1029" creationId="{BBC615D1-6E12-40EF-915B-316CFDB550D5}"/>
          </ac:spMkLst>
        </pc:spChg>
        <pc:spChg chg="del">
          <ac:chgData name="Denisa Rebova" userId="2cd2768c4061007b" providerId="LiveId" clId="{D83498BB-11F0-43C4-8459-260B5FE2CECA}" dt="2026-03-23T22:01:04.007" v="10"/>
          <ac:spMkLst>
            <pc:docMk/>
            <pc:sldMk cId="1425390950" sldId="258"/>
            <ac:spMk id="1031" creationId="{45D37F4E-DDB4-456B-97E0-9937730A039F}"/>
          </ac:spMkLst>
        </pc:spChg>
        <pc:spChg chg="del">
          <ac:chgData name="Denisa Rebova" userId="2cd2768c4061007b" providerId="LiveId" clId="{D83498BB-11F0-43C4-8459-260B5FE2CECA}" dt="2026-03-23T22:01:04.007" v="10"/>
          <ac:spMkLst>
            <pc:docMk/>
            <pc:sldMk cId="1425390950" sldId="258"/>
            <ac:spMk id="1033" creationId="{B2DD41CD-8F47-4F56-AD12-4E2FF7696987}"/>
          </ac:spMkLst>
        </pc:spChg>
        <pc:spChg chg="add del">
          <ac:chgData name="Denisa Rebova" userId="2cd2768c4061007b" providerId="LiveId" clId="{D83498BB-11F0-43C4-8459-260B5FE2CECA}" dt="2026-03-23T22:57:24.602" v="34"/>
          <ac:spMkLst>
            <pc:docMk/>
            <pc:sldMk cId="1425390950" sldId="258"/>
            <ac:spMk id="1035" creationId="{B9797D36-DE1E-47CD-881A-6C1F5828261B}"/>
          </ac:spMkLst>
        </pc:spChg>
        <pc:spChg chg="add del">
          <ac:chgData name="Denisa Rebova" userId="2cd2768c4061007b" providerId="LiveId" clId="{D83498BB-11F0-43C4-8459-260B5FE2CECA}" dt="2026-03-23T22:57:24.602" v="34"/>
          <ac:spMkLst>
            <pc:docMk/>
            <pc:sldMk cId="1425390950" sldId="258"/>
            <ac:spMk id="1037" creationId="{4A2FAF1F-F462-46AF-A9E6-CC93C4E2C359}"/>
          </ac:spMkLst>
        </pc:spChg>
        <pc:spChg chg="add del">
          <ac:chgData name="Denisa Rebova" userId="2cd2768c4061007b" providerId="LiveId" clId="{D83498BB-11F0-43C4-8459-260B5FE2CECA}" dt="2026-03-23T22:57:24.602" v="34"/>
          <ac:spMkLst>
            <pc:docMk/>
            <pc:sldMk cId="1425390950" sldId="258"/>
            <ac:spMk id="1039" creationId="{7146BED8-BAE9-42C5-A3DD-7B946445DB8C}"/>
          </ac:spMkLst>
        </pc:spChg>
        <pc:spChg chg="add del">
          <ac:chgData name="Denisa Rebova" userId="2cd2768c4061007b" providerId="LiveId" clId="{D83498BB-11F0-43C4-8459-260B5FE2CECA}" dt="2026-03-23T22:57:24.602" v="34"/>
          <ac:spMkLst>
            <pc:docMk/>
            <pc:sldMk cId="1425390950" sldId="258"/>
            <ac:spMk id="1041" creationId="{15765FE8-B62F-41E4-A73C-74C91A8FD945}"/>
          </ac:spMkLst>
        </pc:spChg>
        <pc:grpChg chg="add del">
          <ac:chgData name="Denisa Rebova" userId="2cd2768c4061007b" providerId="LiveId" clId="{D83498BB-11F0-43C4-8459-260B5FE2CECA}" dt="2026-03-23T23:19:56.397" v="406" actId="26606"/>
          <ac:grpSpMkLst>
            <pc:docMk/>
            <pc:sldMk cId="1425390950" sldId="258"/>
            <ac:grpSpMk id="11" creationId="{3E239521-4E27-466E-9087-5C3D9CD1C9A3}"/>
          </ac:grpSpMkLst>
        </pc:grpChg>
        <pc:picChg chg="add del mod">
          <ac:chgData name="Denisa Rebova" userId="2cd2768c4061007b" providerId="LiveId" clId="{D83498BB-11F0-43C4-8459-260B5FE2CECA}" dt="2026-03-23T22:55:46.077" v="23" actId="21"/>
          <ac:picMkLst>
            <pc:docMk/>
            <pc:sldMk cId="1425390950" sldId="258"/>
            <ac:picMk id="4" creationId="{475146D8-4BCE-6266-7B68-3284CAC3094E}"/>
          </ac:picMkLst>
        </pc:picChg>
        <pc:picChg chg="add mod">
          <ac:chgData name="Denisa Rebova" userId="2cd2768c4061007b" providerId="LiveId" clId="{D83498BB-11F0-43C4-8459-260B5FE2CECA}" dt="2026-03-23T23:19:56.397" v="406" actId="26606"/>
          <ac:picMkLst>
            <pc:docMk/>
            <pc:sldMk cId="1425390950" sldId="258"/>
            <ac:picMk id="6" creationId="{D352B8E3-36A6-276A-CE6B-EE9A9FD6A7FE}"/>
          </ac:picMkLst>
        </pc:picChg>
        <pc:picChg chg="del mod">
          <ac:chgData name="Denisa Rebova" userId="2cd2768c4061007b" providerId="LiveId" clId="{D83498BB-11F0-43C4-8459-260B5FE2CECA}" dt="2026-03-23T22:55:34.427" v="21" actId="21"/>
          <ac:picMkLst>
            <pc:docMk/>
            <pc:sldMk cId="1425390950" sldId="258"/>
            <ac:picMk id="1026" creationId="{475146D8-4BCE-6266-7B68-3284CAC3094E}"/>
          </ac:picMkLst>
        </pc:picChg>
      </pc:sldChg>
      <pc:sldChg chg="addSp delSp modSp mod delDesignElem">
        <pc:chgData name="Denisa Rebova" userId="2cd2768c4061007b" providerId="LiveId" clId="{D83498BB-11F0-43C4-8459-260B5FE2CECA}" dt="2026-03-23T23:04:48.016" v="203"/>
        <pc:sldMkLst>
          <pc:docMk/>
          <pc:sldMk cId="691134951" sldId="259"/>
        </pc:sldMkLst>
        <pc:spChg chg="mod">
          <ac:chgData name="Denisa Rebova" userId="2cd2768c4061007b" providerId="LiveId" clId="{D83498BB-11F0-43C4-8459-260B5FE2CECA}" dt="2026-03-23T23:04:45.892" v="202"/>
          <ac:spMkLst>
            <pc:docMk/>
            <pc:sldMk cId="691134951" sldId="259"/>
            <ac:spMk id="2" creationId="{8B97F0DE-EABA-20A5-26B2-C10991723B17}"/>
          </ac:spMkLst>
        </pc:spChg>
        <pc:spChg chg="mod">
          <ac:chgData name="Denisa Rebova" userId="2cd2768c4061007b" providerId="LiveId" clId="{D83498BB-11F0-43C4-8459-260B5FE2CECA}" dt="2026-03-23T23:04:45.892" v="202"/>
          <ac:spMkLst>
            <pc:docMk/>
            <pc:sldMk cId="691134951" sldId="259"/>
            <ac:spMk id="3" creationId="{4A1264C6-D954-EDDE-A587-C4DCA1C616B1}"/>
          </ac:spMkLst>
        </pc:spChg>
        <pc:spChg chg="del">
          <ac:chgData name="Denisa Rebova" userId="2cd2768c4061007b" providerId="LiveId" clId="{D83498BB-11F0-43C4-8459-260B5FE2CECA}" dt="2026-03-23T22:01:04.007" v="10"/>
          <ac:spMkLst>
            <pc:docMk/>
            <pc:sldMk cId="691134951" sldId="259"/>
            <ac:spMk id="2055" creationId="{7B831B6F-405A-4B47-B9BB-5CA88F285844}"/>
          </ac:spMkLst>
        </pc:spChg>
        <pc:spChg chg="del">
          <ac:chgData name="Denisa Rebova" userId="2cd2768c4061007b" providerId="LiveId" clId="{D83498BB-11F0-43C4-8459-260B5FE2CECA}" dt="2026-03-23T22:01:04.007" v="10"/>
          <ac:spMkLst>
            <pc:docMk/>
            <pc:sldMk cId="691134951" sldId="259"/>
            <ac:spMk id="2057" creationId="{15109354-9C5D-4F8C-B0E6-D1043C7BF20A}"/>
          </ac:spMkLst>
        </pc:spChg>
        <pc:spChg chg="del">
          <ac:chgData name="Denisa Rebova" userId="2cd2768c4061007b" providerId="LiveId" clId="{D83498BB-11F0-43C4-8459-260B5FE2CECA}" dt="2026-03-23T22:01:04.007" v="10"/>
          <ac:spMkLst>
            <pc:docMk/>
            <pc:sldMk cId="691134951" sldId="259"/>
            <ac:spMk id="2059" creationId="{49B530FE-A87D-41A0-A920-ADC6539EAA44}"/>
          </ac:spMkLst>
        </pc:spChg>
        <pc:spChg chg="add del">
          <ac:chgData name="Denisa Rebova" userId="2cd2768c4061007b" providerId="LiveId" clId="{D83498BB-11F0-43C4-8459-260B5FE2CECA}" dt="2026-03-23T22:58:28.451" v="42" actId="26606"/>
          <ac:spMkLst>
            <pc:docMk/>
            <pc:sldMk cId="691134951" sldId="259"/>
            <ac:spMk id="2065" creationId="{C2389038-1ADC-4D42-8C96-7433ADCAE1C9}"/>
          </ac:spMkLst>
        </pc:spChg>
        <pc:spChg chg="add del">
          <ac:chgData name="Denisa Rebova" userId="2cd2768c4061007b" providerId="LiveId" clId="{D83498BB-11F0-43C4-8459-260B5FE2CECA}" dt="2026-03-23T22:58:10.251" v="38" actId="26606"/>
          <ac:spMkLst>
            <pc:docMk/>
            <pc:sldMk cId="691134951" sldId="259"/>
            <ac:spMk id="2068" creationId="{BFD3DF8A-480D-4BB4-B603-B70596CFD6A4}"/>
          </ac:spMkLst>
        </pc:spChg>
        <pc:spChg chg="add del">
          <ac:chgData name="Denisa Rebova" userId="2cd2768c4061007b" providerId="LiveId" clId="{D83498BB-11F0-43C4-8459-260B5FE2CECA}" dt="2026-03-23T22:58:51.461" v="44" actId="26606"/>
          <ac:spMkLst>
            <pc:docMk/>
            <pc:sldMk cId="691134951" sldId="259"/>
            <ac:spMk id="2079" creationId="{1EDC29B9-9A1E-484D-9BE4-A6BC330C6D15}"/>
          </ac:spMkLst>
        </pc:spChg>
        <pc:spChg chg="add del">
          <ac:chgData name="Denisa Rebova" userId="2cd2768c4061007b" providerId="LiveId" clId="{D83498BB-11F0-43C4-8459-260B5FE2CECA}" dt="2026-03-23T23:04:48.016" v="203"/>
          <ac:spMkLst>
            <pc:docMk/>
            <pc:sldMk cId="691134951" sldId="259"/>
            <ac:spMk id="2086" creationId="{BFD3DF8A-480D-4BB4-B603-B70596CFD6A4}"/>
          </ac:spMkLst>
        </pc:spChg>
        <pc:grpChg chg="add del">
          <ac:chgData name="Denisa Rebova" userId="2cd2768c4061007b" providerId="LiveId" clId="{D83498BB-11F0-43C4-8459-260B5FE2CECA}" dt="2026-03-23T22:58:10.251" v="38" actId="26606"/>
          <ac:grpSpMkLst>
            <pc:docMk/>
            <pc:sldMk cId="691134951" sldId="259"/>
            <ac:grpSpMk id="2052" creationId="{3E239521-4E27-466E-9087-5C3D9CD1C9A3}"/>
          </ac:grpSpMkLst>
        </pc:grpChg>
        <pc:grpChg chg="add del">
          <ac:chgData name="Denisa Rebova" userId="2cd2768c4061007b" providerId="LiveId" clId="{D83498BB-11F0-43C4-8459-260B5FE2CECA}" dt="2026-03-23T22:58:28.451" v="42" actId="26606"/>
          <ac:grpSpMkLst>
            <pc:docMk/>
            <pc:sldMk cId="691134951" sldId="259"/>
            <ac:grpSpMk id="2053" creationId="{4E7DB7BD-DE1A-4B9B-ABED-713D20FC7486}"/>
          </ac:grpSpMkLst>
        </pc:grpChg>
        <pc:grpChg chg="add del">
          <ac:chgData name="Denisa Rebova" userId="2cd2768c4061007b" providerId="LiveId" clId="{D83498BB-11F0-43C4-8459-260B5FE2CECA}" dt="2026-03-23T22:58:51.461" v="44" actId="26606"/>
          <ac:grpSpMkLst>
            <pc:docMk/>
            <pc:sldMk cId="691134951" sldId="259"/>
            <ac:grpSpMk id="2067" creationId="{57E8AB56-819A-49B9-B5F6-C1096F6933B2}"/>
          </ac:grpSpMkLst>
        </pc:grpChg>
        <pc:grpChg chg="add del">
          <ac:chgData name="Denisa Rebova" userId="2cd2768c4061007b" providerId="LiveId" clId="{D83498BB-11F0-43C4-8459-260B5FE2CECA}" dt="2026-03-23T23:04:48.016" v="203"/>
          <ac:grpSpMkLst>
            <pc:docMk/>
            <pc:sldMk cId="691134951" sldId="259"/>
            <ac:grpSpMk id="2081" creationId="{3E239521-4E27-466E-9087-5C3D9CD1C9A3}"/>
          </ac:grpSpMkLst>
        </pc:grpChg>
        <pc:picChg chg="mod ord">
          <ac:chgData name="Denisa Rebova" userId="2cd2768c4061007b" providerId="LiveId" clId="{D83498BB-11F0-43C4-8459-260B5FE2CECA}" dt="2026-03-23T22:58:51.552" v="45" actId="26606"/>
          <ac:picMkLst>
            <pc:docMk/>
            <pc:sldMk cId="691134951" sldId="259"/>
            <ac:picMk id="2050" creationId="{C37CA6F5-6282-03DE-448A-EAC50560BA1E}"/>
          </ac:picMkLst>
        </pc:picChg>
      </pc:sldChg>
      <pc:sldChg chg="addSp delSp modSp mod delDesignElem">
        <pc:chgData name="Denisa Rebova" userId="2cd2768c4061007b" providerId="LiveId" clId="{D83498BB-11F0-43C4-8459-260B5FE2CECA}" dt="2026-03-23T23:19:17.709" v="404" actId="26606"/>
        <pc:sldMkLst>
          <pc:docMk/>
          <pc:sldMk cId="1818944569" sldId="260"/>
        </pc:sldMkLst>
        <pc:spChg chg="mod">
          <ac:chgData name="Denisa Rebova" userId="2cd2768c4061007b" providerId="LiveId" clId="{D83498BB-11F0-43C4-8459-260B5FE2CECA}" dt="2026-03-23T23:19:17.709" v="404" actId="26606"/>
          <ac:spMkLst>
            <pc:docMk/>
            <pc:sldMk cId="1818944569" sldId="260"/>
            <ac:spMk id="2" creationId="{7B7D7110-9C5C-B6C7-7837-493DD230CF24}"/>
          </ac:spMkLst>
        </pc:spChg>
        <pc:spChg chg="add del mod">
          <ac:chgData name="Denisa Rebova" userId="2cd2768c4061007b" providerId="LiveId" clId="{D83498BB-11F0-43C4-8459-260B5FE2CECA}" dt="2026-03-23T23:19:17.709" v="404" actId="26606"/>
          <ac:spMkLst>
            <pc:docMk/>
            <pc:sldMk cId="1818944569" sldId="260"/>
            <ac:spMk id="3" creationId="{0E1314A7-A780-BC89-8FD5-3A718ACC6FBC}"/>
          </ac:spMkLst>
        </pc:spChg>
        <pc:spChg chg="add del">
          <ac:chgData name="Denisa Rebova" userId="2cd2768c4061007b" providerId="LiveId" clId="{D83498BB-11F0-43C4-8459-260B5FE2CECA}" dt="2026-03-23T23:00:39.713" v="53" actId="26606"/>
          <ac:spMkLst>
            <pc:docMk/>
            <pc:sldMk cId="1818944569" sldId="260"/>
            <ac:spMk id="5" creationId="{324E43EB-867C-4B35-9A5C-E435157C7297}"/>
          </ac:spMkLst>
        </pc:spChg>
        <pc:spChg chg="del">
          <ac:chgData name="Denisa Rebova" userId="2cd2768c4061007b" providerId="LiveId" clId="{D83498BB-11F0-43C4-8459-260B5FE2CECA}" dt="2026-03-23T22:01:04.007" v="10"/>
          <ac:spMkLst>
            <pc:docMk/>
            <pc:sldMk cId="1818944569" sldId="260"/>
            <ac:spMk id="8" creationId="{777A147A-9ED8-46B4-8660-1B3C2AA880B5}"/>
          </ac:spMkLst>
        </pc:spChg>
        <pc:spChg chg="del">
          <ac:chgData name="Denisa Rebova" userId="2cd2768c4061007b" providerId="LiveId" clId="{D83498BB-11F0-43C4-8459-260B5FE2CECA}" dt="2026-03-23T22:01:04.007" v="10"/>
          <ac:spMkLst>
            <pc:docMk/>
            <pc:sldMk cId="1818944569" sldId="260"/>
            <ac:spMk id="10" creationId="{5D6C15A0-C087-4593-8414-2B4EC1CDC3DE}"/>
          </ac:spMkLst>
        </pc:spChg>
        <pc:spChg chg="add del">
          <ac:chgData name="Denisa Rebova" userId="2cd2768c4061007b" providerId="LiveId" clId="{D83498BB-11F0-43C4-8459-260B5FE2CECA}" dt="2026-03-23T23:04:48.016" v="203"/>
          <ac:spMkLst>
            <pc:docMk/>
            <pc:sldMk cId="1818944569" sldId="260"/>
            <ac:spMk id="23" creationId="{712E451E-151A-4910-BF41-6A040B65982B}"/>
          </ac:spMkLst>
        </pc:spChg>
        <pc:spChg chg="add del">
          <ac:chgData name="Denisa Rebova" userId="2cd2768c4061007b" providerId="LiveId" clId="{D83498BB-11F0-43C4-8459-260B5FE2CECA}" dt="2026-03-23T23:19:17.709" v="404" actId="26606"/>
          <ac:spMkLst>
            <pc:docMk/>
            <pc:sldMk cId="1818944569" sldId="260"/>
            <ac:spMk id="24" creationId="{C296EFE4-A70C-4388-9A15-3F657B6615FD}"/>
          </ac:spMkLst>
        </pc:spChg>
        <pc:spChg chg="add del">
          <ac:chgData name="Denisa Rebova" userId="2cd2768c4061007b" providerId="LiveId" clId="{D83498BB-11F0-43C4-8459-260B5FE2CECA}" dt="2026-03-23T23:19:17.709" v="404" actId="26606"/>
          <ac:spMkLst>
            <pc:docMk/>
            <pc:sldMk cId="1818944569" sldId="260"/>
            <ac:spMk id="25" creationId="{425EBAFC-9388-432A-BCFD-EEA2F410D8EC}"/>
          </ac:spMkLst>
        </pc:spChg>
        <pc:spChg chg="add del">
          <ac:chgData name="Denisa Rebova" userId="2cd2768c4061007b" providerId="LiveId" clId="{D83498BB-11F0-43C4-8459-260B5FE2CECA}" dt="2026-03-23T23:19:17.573" v="403" actId="26606"/>
          <ac:spMkLst>
            <pc:docMk/>
            <pc:sldMk cId="1818944569" sldId="260"/>
            <ac:spMk id="31" creationId="{CA844043-2B05-4A69-98C6-CF0F269466C2}"/>
          </ac:spMkLst>
        </pc:spChg>
        <pc:spChg chg="add del">
          <ac:chgData name="Denisa Rebova" userId="2cd2768c4061007b" providerId="LiveId" clId="{D83498BB-11F0-43C4-8459-260B5FE2CECA}" dt="2026-03-23T23:19:17.573" v="403" actId="26606"/>
          <ac:spMkLst>
            <pc:docMk/>
            <pc:sldMk cId="1818944569" sldId="260"/>
            <ac:spMk id="33" creationId="{6C2AD7F1-D41F-4DC2-8C0D-28429DF70325}"/>
          </ac:spMkLst>
        </pc:spChg>
        <pc:spChg chg="add del">
          <ac:chgData name="Denisa Rebova" userId="2cd2768c4061007b" providerId="LiveId" clId="{D83498BB-11F0-43C4-8459-260B5FE2CECA}" dt="2026-03-23T23:19:17.573" v="403" actId="26606"/>
          <ac:spMkLst>
            <pc:docMk/>
            <pc:sldMk cId="1818944569" sldId="260"/>
            <ac:spMk id="35" creationId="{5D1E228D-CA9E-41E4-87C8-21C841EAD552}"/>
          </ac:spMkLst>
        </pc:spChg>
        <pc:spChg chg="add del">
          <ac:chgData name="Denisa Rebova" userId="2cd2768c4061007b" providerId="LiveId" clId="{D83498BB-11F0-43C4-8459-260B5FE2CECA}" dt="2026-03-23T23:19:17.573" v="403" actId="26606"/>
          <ac:spMkLst>
            <pc:docMk/>
            <pc:sldMk cId="1818944569" sldId="260"/>
            <ac:spMk id="37" creationId="{45F3D31F-26BB-46A1-A3D3-A758FF02AFE1}"/>
          </ac:spMkLst>
        </pc:spChg>
        <pc:spChg chg="add del">
          <ac:chgData name="Denisa Rebova" userId="2cd2768c4061007b" providerId="LiveId" clId="{D83498BB-11F0-43C4-8459-260B5FE2CECA}" dt="2026-03-23T23:19:17.573" v="403" actId="26606"/>
          <ac:spMkLst>
            <pc:docMk/>
            <pc:sldMk cId="1818944569" sldId="260"/>
            <ac:spMk id="39" creationId="{45B15905-1588-4FAB-9558-04F1B218697C}"/>
          </ac:spMkLst>
        </pc:spChg>
        <pc:spChg chg="add del">
          <ac:chgData name="Denisa Rebova" userId="2cd2768c4061007b" providerId="LiveId" clId="{D83498BB-11F0-43C4-8459-260B5FE2CECA}" dt="2026-03-23T23:19:17.573" v="403" actId="26606"/>
          <ac:spMkLst>
            <pc:docMk/>
            <pc:sldMk cId="1818944569" sldId="260"/>
            <ac:spMk id="45" creationId="{F417D79A-45EF-4C57-ABEB-04910F333ABB}"/>
          </ac:spMkLst>
        </pc:spChg>
        <pc:spChg chg="add">
          <ac:chgData name="Denisa Rebova" userId="2cd2768c4061007b" providerId="LiveId" clId="{D83498BB-11F0-43C4-8459-260B5FE2CECA}" dt="2026-03-23T23:19:17.709" v="404" actId="26606"/>
          <ac:spMkLst>
            <pc:docMk/>
            <pc:sldMk cId="1818944569" sldId="260"/>
            <ac:spMk id="47" creationId="{CA844043-2B05-4A69-98C6-CF0F269466C2}"/>
          </ac:spMkLst>
        </pc:spChg>
        <pc:spChg chg="add">
          <ac:chgData name="Denisa Rebova" userId="2cd2768c4061007b" providerId="LiveId" clId="{D83498BB-11F0-43C4-8459-260B5FE2CECA}" dt="2026-03-23T23:19:17.709" v="404" actId="26606"/>
          <ac:spMkLst>
            <pc:docMk/>
            <pc:sldMk cId="1818944569" sldId="260"/>
            <ac:spMk id="48" creationId="{6C2AD7F1-D41F-4DC2-8C0D-28429DF70325}"/>
          </ac:spMkLst>
        </pc:spChg>
        <pc:spChg chg="add">
          <ac:chgData name="Denisa Rebova" userId="2cd2768c4061007b" providerId="LiveId" clId="{D83498BB-11F0-43C4-8459-260B5FE2CECA}" dt="2026-03-23T23:19:17.709" v="404" actId="26606"/>
          <ac:spMkLst>
            <pc:docMk/>
            <pc:sldMk cId="1818944569" sldId="260"/>
            <ac:spMk id="50" creationId="{45F3D31F-26BB-46A1-A3D3-A758FF02AFE1}"/>
          </ac:spMkLst>
        </pc:spChg>
        <pc:spChg chg="add">
          <ac:chgData name="Denisa Rebova" userId="2cd2768c4061007b" providerId="LiveId" clId="{D83498BB-11F0-43C4-8459-260B5FE2CECA}" dt="2026-03-23T23:19:17.709" v="404" actId="26606"/>
          <ac:spMkLst>
            <pc:docMk/>
            <pc:sldMk cId="1818944569" sldId="260"/>
            <ac:spMk id="52" creationId="{C72FA550-997B-4EFC-9E96-6937BDAE2C54}"/>
          </ac:spMkLst>
        </pc:spChg>
        <pc:spChg chg="add">
          <ac:chgData name="Denisa Rebova" userId="2cd2768c4061007b" providerId="LiveId" clId="{D83498BB-11F0-43C4-8459-260B5FE2CECA}" dt="2026-03-23T23:19:17.709" v="404" actId="26606"/>
          <ac:spMkLst>
            <pc:docMk/>
            <pc:sldMk cId="1818944569" sldId="260"/>
            <ac:spMk id="53" creationId="{A41FDE27-F763-46C3-B111-19C1535BF43C}"/>
          </ac:spMkLst>
        </pc:spChg>
        <pc:spChg chg="add">
          <ac:chgData name="Denisa Rebova" userId="2cd2768c4061007b" providerId="LiveId" clId="{D83498BB-11F0-43C4-8459-260B5FE2CECA}" dt="2026-03-23T23:19:17.709" v="404" actId="26606"/>
          <ac:spMkLst>
            <pc:docMk/>
            <pc:sldMk cId="1818944569" sldId="260"/>
            <ac:spMk id="54" creationId="{F417D79A-45EF-4C57-ABEB-04910F333ABB}"/>
          </ac:spMkLst>
        </pc:spChg>
        <pc:grpChg chg="add del">
          <ac:chgData name="Denisa Rebova" userId="2cd2768c4061007b" providerId="LiveId" clId="{D83498BB-11F0-43C4-8459-260B5FE2CECA}" dt="2026-03-23T23:00:39.713" v="53" actId="26606"/>
          <ac:grpSpMkLst>
            <pc:docMk/>
            <pc:sldMk cId="1818944569" sldId="260"/>
            <ac:grpSpMk id="6" creationId="{F63B918C-605E-4767-B8B8-07EE8E514990}"/>
          </ac:grpSpMkLst>
        </pc:grpChg>
      </pc:sldChg>
      <pc:sldChg chg="addSp delSp modSp mod delDesignElem">
        <pc:chgData name="Denisa Rebova" userId="2cd2768c4061007b" providerId="LiveId" clId="{D83498BB-11F0-43C4-8459-260B5FE2CECA}" dt="2026-03-23T23:20:17.318" v="407" actId="26606"/>
        <pc:sldMkLst>
          <pc:docMk/>
          <pc:sldMk cId="2941610971" sldId="261"/>
        </pc:sldMkLst>
        <pc:spChg chg="mod">
          <ac:chgData name="Denisa Rebova" userId="2cd2768c4061007b" providerId="LiveId" clId="{D83498BB-11F0-43C4-8459-260B5FE2CECA}" dt="2026-03-23T23:20:17.318" v="407" actId="26606"/>
          <ac:spMkLst>
            <pc:docMk/>
            <pc:sldMk cId="2941610971" sldId="261"/>
            <ac:spMk id="2" creationId="{2727A5A2-AD9D-178A-E8EA-87CC28168002}"/>
          </ac:spMkLst>
        </pc:spChg>
        <pc:spChg chg="del mod">
          <ac:chgData name="Denisa Rebova" userId="2cd2768c4061007b" providerId="LiveId" clId="{D83498BB-11F0-43C4-8459-260B5FE2CECA}" dt="2026-03-23T23:19:27.724" v="405" actId="26606"/>
          <ac:spMkLst>
            <pc:docMk/>
            <pc:sldMk cId="2941610971" sldId="261"/>
            <ac:spMk id="3" creationId="{92170215-773E-4E72-67D0-D02A993D8D2A}"/>
          </ac:spMkLst>
        </pc:spChg>
        <pc:spChg chg="del">
          <ac:chgData name="Denisa Rebova" userId="2cd2768c4061007b" providerId="LiveId" clId="{D83498BB-11F0-43C4-8459-260B5FE2CECA}" dt="2026-03-23T22:01:04.007" v="10"/>
          <ac:spMkLst>
            <pc:docMk/>
            <pc:sldMk cId="2941610971" sldId="261"/>
            <ac:spMk id="8" creationId="{907EF6B7-1338-4443-8C46-6A318D952DFD}"/>
          </ac:spMkLst>
        </pc:spChg>
        <pc:spChg chg="add del">
          <ac:chgData name="Denisa Rebova" userId="2cd2768c4061007b" providerId="LiveId" clId="{D83498BB-11F0-43C4-8459-260B5FE2CECA}" dt="2026-03-23T23:20:17.318" v="407" actId="26606"/>
          <ac:spMkLst>
            <pc:docMk/>
            <pc:sldMk cId="2941610971" sldId="261"/>
            <ac:spMk id="9" creationId="{0CCF873A-0052-41CB-871E-9AE98CEA1B0A}"/>
          </ac:spMkLst>
        </pc:spChg>
        <pc:spChg chg="del">
          <ac:chgData name="Denisa Rebova" userId="2cd2768c4061007b" providerId="LiveId" clId="{D83498BB-11F0-43C4-8459-260B5FE2CECA}" dt="2026-03-23T22:01:04.007" v="10"/>
          <ac:spMkLst>
            <pc:docMk/>
            <pc:sldMk cId="2941610971" sldId="261"/>
            <ac:spMk id="10" creationId="{DAAE4CDD-124C-4DCF-9584-B6033B545DD5}"/>
          </ac:spMkLst>
        </pc:spChg>
        <pc:spChg chg="add del">
          <ac:chgData name="Denisa Rebova" userId="2cd2768c4061007b" providerId="LiveId" clId="{D83498BB-11F0-43C4-8459-260B5FE2CECA}" dt="2026-03-23T23:20:17.318" v="407" actId="26606"/>
          <ac:spMkLst>
            <pc:docMk/>
            <pc:sldMk cId="2941610971" sldId="261"/>
            <ac:spMk id="11" creationId="{1DC70443-01C1-4D59-A29D-F791499FE5EB}"/>
          </ac:spMkLst>
        </pc:spChg>
        <pc:spChg chg="del">
          <ac:chgData name="Denisa Rebova" userId="2cd2768c4061007b" providerId="LiveId" clId="{D83498BB-11F0-43C4-8459-260B5FE2CECA}" dt="2026-03-23T22:01:04.007" v="10"/>
          <ac:spMkLst>
            <pc:docMk/>
            <pc:sldMk cId="2941610971" sldId="261"/>
            <ac:spMk id="12" creationId="{081E4A58-353D-44AE-B2FC-2A74E2E400F7}"/>
          </ac:spMkLst>
        </pc:spChg>
        <pc:spChg chg="add">
          <ac:chgData name="Denisa Rebova" userId="2cd2768c4061007b" providerId="LiveId" clId="{D83498BB-11F0-43C4-8459-260B5FE2CECA}" dt="2026-03-23T23:19:27.724" v="405" actId="26606"/>
          <ac:spMkLst>
            <pc:docMk/>
            <pc:sldMk cId="2941610971" sldId="261"/>
            <ac:spMk id="13" creationId="{AA3C7076-9644-4F8A-AAD6-E23F668673F9}"/>
          </ac:spMkLst>
        </pc:spChg>
        <pc:spChg chg="add del">
          <ac:chgData name="Denisa Rebova" userId="2cd2768c4061007b" providerId="LiveId" clId="{D83498BB-11F0-43C4-8459-260B5FE2CECA}" dt="2026-03-23T23:20:17.318" v="407" actId="26606"/>
          <ac:spMkLst>
            <pc:docMk/>
            <pc:sldMk cId="2941610971" sldId="261"/>
            <ac:spMk id="15" creationId="{CF364E5A-F065-4B51-8FCF-ACA6C3B16D68}"/>
          </ac:spMkLst>
        </pc:spChg>
        <pc:spChg chg="add del">
          <ac:chgData name="Denisa Rebova" userId="2cd2768c4061007b" providerId="LiveId" clId="{D83498BB-11F0-43C4-8459-260B5FE2CECA}" dt="2026-03-23T23:20:17.318" v="407" actId="26606"/>
          <ac:spMkLst>
            <pc:docMk/>
            <pc:sldMk cId="2941610971" sldId="261"/>
            <ac:spMk id="17" creationId="{6AB4F7F1-1A4D-475C-96CF-337F0AFEDE98}"/>
          </ac:spMkLst>
        </pc:spChg>
        <pc:spChg chg="add">
          <ac:chgData name="Denisa Rebova" userId="2cd2768c4061007b" providerId="LiveId" clId="{D83498BB-11F0-43C4-8459-260B5FE2CECA}" dt="2026-03-23T23:19:27.724" v="405" actId="26606"/>
          <ac:spMkLst>
            <pc:docMk/>
            <pc:sldMk cId="2941610971" sldId="261"/>
            <ac:spMk id="19" creationId="{D536E503-2F12-4571-A2B9-B9EBADF3223D}"/>
          </ac:spMkLst>
        </pc:spChg>
        <pc:spChg chg="add del">
          <ac:chgData name="Denisa Rebova" userId="2cd2768c4061007b" providerId="LiveId" clId="{D83498BB-11F0-43C4-8459-260B5FE2CECA}" dt="2026-03-23T23:20:17.318" v="407" actId="26606"/>
          <ac:spMkLst>
            <pc:docMk/>
            <pc:sldMk cId="2941610971" sldId="261"/>
            <ac:spMk id="21" creationId="{7CC5E07F-2558-4E5D-A293-097CD45CBD2B}"/>
          </ac:spMkLst>
        </pc:spChg>
        <pc:spChg chg="add">
          <ac:chgData name="Denisa Rebova" userId="2cd2768c4061007b" providerId="LiveId" clId="{D83498BB-11F0-43C4-8459-260B5FE2CECA}" dt="2026-03-23T23:19:27.724" v="405" actId="26606"/>
          <ac:spMkLst>
            <pc:docMk/>
            <pc:sldMk cId="2941610971" sldId="261"/>
            <ac:spMk id="23" creationId="{50AF2244-D9BC-4A9D-81E2-FAFC85DCCB71}"/>
          </ac:spMkLst>
        </pc:spChg>
        <pc:spChg chg="add">
          <ac:chgData name="Denisa Rebova" userId="2cd2768c4061007b" providerId="LiveId" clId="{D83498BB-11F0-43C4-8459-260B5FE2CECA}" dt="2026-03-23T23:20:17.318" v="407" actId="26606"/>
          <ac:spMkLst>
            <pc:docMk/>
            <pc:sldMk cId="2941610971" sldId="261"/>
            <ac:spMk id="32" creationId="{5D1E228D-CA9E-41E4-87C8-21C841EAD552}"/>
          </ac:spMkLst>
        </pc:spChg>
        <pc:spChg chg="add">
          <ac:chgData name="Denisa Rebova" userId="2cd2768c4061007b" providerId="LiveId" clId="{D83498BB-11F0-43C4-8459-260B5FE2CECA}" dt="2026-03-23T23:20:17.318" v="407" actId="26606"/>
          <ac:spMkLst>
            <pc:docMk/>
            <pc:sldMk cId="2941610971" sldId="261"/>
            <ac:spMk id="34" creationId="{45F3D31F-26BB-46A1-A3D3-A758FF02AFE1}"/>
          </ac:spMkLst>
        </pc:spChg>
        <pc:spChg chg="add">
          <ac:chgData name="Denisa Rebova" userId="2cd2768c4061007b" providerId="LiveId" clId="{D83498BB-11F0-43C4-8459-260B5FE2CECA}" dt="2026-03-23T23:20:17.318" v="407" actId="26606"/>
          <ac:spMkLst>
            <pc:docMk/>
            <pc:sldMk cId="2941610971" sldId="261"/>
            <ac:spMk id="38" creationId="{C72FA550-997B-4EFC-9E96-6937BDAE2C54}"/>
          </ac:spMkLst>
        </pc:spChg>
        <pc:spChg chg="add">
          <ac:chgData name="Denisa Rebova" userId="2cd2768c4061007b" providerId="LiveId" clId="{D83498BB-11F0-43C4-8459-260B5FE2CECA}" dt="2026-03-23T23:20:17.318" v="407" actId="26606"/>
          <ac:spMkLst>
            <pc:docMk/>
            <pc:sldMk cId="2941610971" sldId="261"/>
            <ac:spMk id="40" creationId="{A41FDE27-F763-46C3-B111-19C1535BF43C}"/>
          </ac:spMkLst>
        </pc:spChg>
      </pc:sldChg>
      <pc:sldChg chg="delSp modSp mod delDesignElem">
        <pc:chgData name="Denisa Rebova" userId="2cd2768c4061007b" providerId="LiveId" clId="{D83498BB-11F0-43C4-8459-260B5FE2CECA}" dt="2026-03-23T23:04:45.892" v="202"/>
        <pc:sldMkLst>
          <pc:docMk/>
          <pc:sldMk cId="544606550" sldId="262"/>
        </pc:sldMkLst>
        <pc:spChg chg="mod">
          <ac:chgData name="Denisa Rebova" userId="2cd2768c4061007b" providerId="LiveId" clId="{D83498BB-11F0-43C4-8459-260B5FE2CECA}" dt="2026-03-23T23:04:45.892" v="202"/>
          <ac:spMkLst>
            <pc:docMk/>
            <pc:sldMk cId="544606550" sldId="262"/>
            <ac:spMk id="2" creationId="{76CD17DE-7C52-C7E5-9A70-B432E659207E}"/>
          </ac:spMkLst>
        </pc:spChg>
        <pc:spChg chg="mod">
          <ac:chgData name="Denisa Rebova" userId="2cd2768c4061007b" providerId="LiveId" clId="{D83498BB-11F0-43C4-8459-260B5FE2CECA}" dt="2026-03-23T23:04:45.892" v="202"/>
          <ac:spMkLst>
            <pc:docMk/>
            <pc:sldMk cId="544606550" sldId="262"/>
            <ac:spMk id="3" creationId="{566E2BE9-ED25-BC81-E639-DA7D69A1EC3C}"/>
          </ac:spMkLst>
        </pc:spChg>
        <pc:spChg chg="del">
          <ac:chgData name="Denisa Rebova" userId="2cd2768c4061007b" providerId="LiveId" clId="{D83498BB-11F0-43C4-8459-260B5FE2CECA}" dt="2026-03-23T22:01:04.007" v="10"/>
          <ac:spMkLst>
            <pc:docMk/>
            <pc:sldMk cId="544606550" sldId="262"/>
            <ac:spMk id="3079" creationId="{7FF47CB7-972F-479F-A36D-9E72D26EC8DA}"/>
          </ac:spMkLst>
        </pc:spChg>
        <pc:spChg chg="del">
          <ac:chgData name="Denisa Rebova" userId="2cd2768c4061007b" providerId="LiveId" clId="{D83498BB-11F0-43C4-8459-260B5FE2CECA}" dt="2026-03-23T22:01:04.007" v="10"/>
          <ac:spMkLst>
            <pc:docMk/>
            <pc:sldMk cId="544606550" sldId="262"/>
            <ac:spMk id="3081" creationId="{0D153B68-5844-490D-8E67-F616D6D721CA}"/>
          </ac:spMkLst>
        </pc:spChg>
        <pc:spChg chg="del">
          <ac:chgData name="Denisa Rebova" userId="2cd2768c4061007b" providerId="LiveId" clId="{D83498BB-11F0-43C4-8459-260B5FE2CECA}" dt="2026-03-23T22:01:04.007" v="10"/>
          <ac:spMkLst>
            <pc:docMk/>
            <pc:sldMk cId="544606550" sldId="262"/>
            <ac:spMk id="3083" creationId="{9A0D773F-7A7D-4DBB-9DEA-86BB8B8F4BC8}"/>
          </ac:spMkLst>
        </pc:spChg>
      </pc:sldChg>
      <pc:sldChg chg="addSp delSp modSp mod setBg setClrOvrMap delDesignElem">
        <pc:chgData name="Denisa Rebova" userId="2cd2768c4061007b" providerId="LiveId" clId="{D83498BB-11F0-43C4-8459-260B5FE2CECA}" dt="2026-03-23T23:20:58.317" v="412" actId="26606"/>
        <pc:sldMkLst>
          <pc:docMk/>
          <pc:sldMk cId="3472971770" sldId="263"/>
        </pc:sldMkLst>
        <pc:spChg chg="mod">
          <ac:chgData name="Denisa Rebova" userId="2cd2768c4061007b" providerId="LiveId" clId="{D83498BB-11F0-43C4-8459-260B5FE2CECA}" dt="2026-03-23T23:20:58.317" v="412" actId="26606"/>
          <ac:spMkLst>
            <pc:docMk/>
            <pc:sldMk cId="3472971770" sldId="263"/>
            <ac:spMk id="2" creationId="{88DEDFF0-0D66-D5AE-F531-D6A928A97A18}"/>
          </ac:spMkLst>
        </pc:spChg>
        <pc:spChg chg="del">
          <ac:chgData name="Denisa Rebova" userId="2cd2768c4061007b" providerId="LiveId" clId="{D83498BB-11F0-43C4-8459-260B5FE2CECA}" dt="2026-03-23T22:01:04.007" v="10"/>
          <ac:spMkLst>
            <pc:docMk/>
            <pc:sldMk cId="3472971770" sldId="263"/>
            <ac:spMk id="9" creationId="{BACC6370-2D7E-4714-9D71-7542949D7D5D}"/>
          </ac:spMkLst>
        </pc:spChg>
        <pc:spChg chg="add del">
          <ac:chgData name="Denisa Rebova" userId="2cd2768c4061007b" providerId="LiveId" clId="{D83498BB-11F0-43C4-8459-260B5FE2CECA}" dt="2026-03-23T23:20:53.545" v="409" actId="26606"/>
          <ac:spMkLst>
            <pc:docMk/>
            <pc:sldMk cId="3472971770" sldId="263"/>
            <ac:spMk id="10" creationId="{0E7361E6-AB7D-4803-AE8A-56F788A6F62F}"/>
          </ac:spMkLst>
        </pc:spChg>
        <pc:spChg chg="del">
          <ac:chgData name="Denisa Rebova" userId="2cd2768c4061007b" providerId="LiveId" clId="{D83498BB-11F0-43C4-8459-260B5FE2CECA}" dt="2026-03-23T22:01:04.007" v="10"/>
          <ac:spMkLst>
            <pc:docMk/>
            <pc:sldMk cId="3472971770" sldId="263"/>
            <ac:spMk id="11" creationId="{256B2C21-A230-48C0-8DF1-C46611373C44}"/>
          </ac:spMkLst>
        </pc:spChg>
        <pc:spChg chg="add del">
          <ac:chgData name="Denisa Rebova" userId="2cd2768c4061007b" providerId="LiveId" clId="{D83498BB-11F0-43C4-8459-260B5FE2CECA}" dt="2026-03-23T23:20:53.545" v="409" actId="26606"/>
          <ac:spMkLst>
            <pc:docMk/>
            <pc:sldMk cId="3472971770" sldId="263"/>
            <ac:spMk id="12" creationId="{51B5B806-BAA3-4D63-BB41-82D4837D888A}"/>
          </ac:spMkLst>
        </pc:spChg>
        <pc:spChg chg="del">
          <ac:chgData name="Denisa Rebova" userId="2cd2768c4061007b" providerId="LiveId" clId="{D83498BB-11F0-43C4-8459-260B5FE2CECA}" dt="2026-03-23T22:01:04.007" v="10"/>
          <ac:spMkLst>
            <pc:docMk/>
            <pc:sldMk cId="3472971770" sldId="263"/>
            <ac:spMk id="13" creationId="{3847E18C-932D-4C95-AABA-FEC7C9499AD7}"/>
          </ac:spMkLst>
        </pc:spChg>
        <pc:spChg chg="add del">
          <ac:chgData name="Denisa Rebova" userId="2cd2768c4061007b" providerId="LiveId" clId="{D83498BB-11F0-43C4-8459-260B5FE2CECA}" dt="2026-03-23T23:20:53.545" v="409" actId="26606"/>
          <ac:spMkLst>
            <pc:docMk/>
            <pc:sldMk cId="3472971770" sldId="263"/>
            <ac:spMk id="14" creationId="{59392266-47CE-4B93-8779-5CB8EF6072B3}"/>
          </ac:spMkLst>
        </pc:spChg>
        <pc:spChg chg="del">
          <ac:chgData name="Denisa Rebova" userId="2cd2768c4061007b" providerId="LiveId" clId="{D83498BB-11F0-43C4-8459-260B5FE2CECA}" dt="2026-03-23T22:01:04.007" v="10"/>
          <ac:spMkLst>
            <pc:docMk/>
            <pc:sldMk cId="3472971770" sldId="263"/>
            <ac:spMk id="15" creationId="{3150CB11-0C61-439E-910F-5787759E72A0}"/>
          </ac:spMkLst>
        </pc:spChg>
        <pc:spChg chg="add del">
          <ac:chgData name="Denisa Rebova" userId="2cd2768c4061007b" providerId="LiveId" clId="{D83498BB-11F0-43C4-8459-260B5FE2CECA}" dt="2026-03-23T23:20:53.545" v="409" actId="26606"/>
          <ac:spMkLst>
            <pc:docMk/>
            <pc:sldMk cId="3472971770" sldId="263"/>
            <ac:spMk id="16" creationId="{C46FFA5D-8D52-462A-BA1A-88FC8FD6F81E}"/>
          </ac:spMkLst>
        </pc:spChg>
        <pc:spChg chg="del">
          <ac:chgData name="Denisa Rebova" userId="2cd2768c4061007b" providerId="LiveId" clId="{D83498BB-11F0-43C4-8459-260B5FE2CECA}" dt="2026-03-23T22:01:04.007" v="10"/>
          <ac:spMkLst>
            <pc:docMk/>
            <pc:sldMk cId="3472971770" sldId="263"/>
            <ac:spMk id="17" creationId="{43F8A58B-5155-44CE-A5FF-7647B47D0A7A}"/>
          </ac:spMkLst>
        </pc:spChg>
        <pc:spChg chg="add del">
          <ac:chgData name="Denisa Rebova" userId="2cd2768c4061007b" providerId="LiveId" clId="{D83498BB-11F0-43C4-8459-260B5FE2CECA}" dt="2026-03-23T23:20:53.545" v="409" actId="26606"/>
          <ac:spMkLst>
            <pc:docMk/>
            <pc:sldMk cId="3472971770" sldId="263"/>
            <ac:spMk id="18" creationId="{36D760CF-B764-40AC-B368-9765A76255EC}"/>
          </ac:spMkLst>
        </pc:spChg>
        <pc:spChg chg="del">
          <ac:chgData name="Denisa Rebova" userId="2cd2768c4061007b" providerId="LiveId" clId="{D83498BB-11F0-43C4-8459-260B5FE2CECA}" dt="2026-03-23T22:01:04.007" v="10"/>
          <ac:spMkLst>
            <pc:docMk/>
            <pc:sldMk cId="3472971770" sldId="263"/>
            <ac:spMk id="19" creationId="{443F2ACA-E6D6-4028-82DD-F03C262D5DE6}"/>
          </ac:spMkLst>
        </pc:spChg>
        <pc:spChg chg="add del">
          <ac:chgData name="Denisa Rebova" userId="2cd2768c4061007b" providerId="LiveId" clId="{D83498BB-11F0-43C4-8459-260B5FE2CECA}" dt="2026-03-23T23:20:53.545" v="409" actId="26606"/>
          <ac:spMkLst>
            <pc:docMk/>
            <pc:sldMk cId="3472971770" sldId="263"/>
            <ac:spMk id="20" creationId="{D7D46654-A991-4DDB-8F8A-18A1C9EF1E35}"/>
          </ac:spMkLst>
        </pc:spChg>
        <pc:spChg chg="add">
          <ac:chgData name="Denisa Rebova" userId="2cd2768c4061007b" providerId="LiveId" clId="{D83498BB-11F0-43C4-8459-260B5FE2CECA}" dt="2026-03-23T23:20:47.832" v="408" actId="26606"/>
          <ac:spMkLst>
            <pc:docMk/>
            <pc:sldMk cId="3472971770" sldId="263"/>
            <ac:spMk id="22" creationId="{3A349B3D-07CC-435A-981E-9971B25B5D36}"/>
          </ac:spMkLst>
        </pc:spChg>
        <pc:spChg chg="add del">
          <ac:chgData name="Denisa Rebova" userId="2cd2768c4061007b" providerId="LiveId" clId="{D83498BB-11F0-43C4-8459-260B5FE2CECA}" dt="2026-03-23T23:20:53.545" v="409" actId="26606"/>
          <ac:spMkLst>
            <pc:docMk/>
            <pc:sldMk cId="3472971770" sldId="263"/>
            <ac:spMk id="24" creationId="{E6AA0691-2B32-4570-A0A7-60F871AF5293}"/>
          </ac:spMkLst>
        </pc:spChg>
        <pc:spChg chg="add del">
          <ac:chgData name="Denisa Rebova" userId="2cd2768c4061007b" providerId="LiveId" clId="{D83498BB-11F0-43C4-8459-260B5FE2CECA}" dt="2026-03-23T23:20:53.545" v="409" actId="26606"/>
          <ac:spMkLst>
            <pc:docMk/>
            <pc:sldMk cId="3472971770" sldId="263"/>
            <ac:spMk id="26" creationId="{0C74D11F-295B-4FB3-9BD5-63D1C6615C77}"/>
          </ac:spMkLst>
        </pc:spChg>
        <pc:spChg chg="add del">
          <ac:chgData name="Denisa Rebova" userId="2cd2768c4061007b" providerId="LiveId" clId="{D83498BB-11F0-43C4-8459-260B5FE2CECA}" dt="2026-03-23T23:20:53.545" v="409" actId="26606"/>
          <ac:spMkLst>
            <pc:docMk/>
            <pc:sldMk cId="3472971770" sldId="263"/>
            <ac:spMk id="28" creationId="{0A832915-4DF7-4996-A69F-331AEA5DC007}"/>
          </ac:spMkLst>
        </pc:spChg>
        <pc:spChg chg="del">
          <ac:chgData name="Denisa Rebova" userId="2cd2768c4061007b" providerId="LiveId" clId="{D83498BB-11F0-43C4-8459-260B5FE2CECA}" dt="2026-03-23T23:20:53.545" v="409" actId="26606"/>
          <ac:spMkLst>
            <pc:docMk/>
            <pc:sldMk cId="3472971770" sldId="263"/>
            <ac:spMk id="30" creationId="{69D31E1D-2E05-4E8A-949E-D8EAFE27765E}"/>
          </ac:spMkLst>
        </pc:spChg>
        <pc:spChg chg="add del">
          <ac:chgData name="Denisa Rebova" userId="2cd2768c4061007b" providerId="LiveId" clId="{D83498BB-11F0-43C4-8459-260B5FE2CECA}" dt="2026-03-23T23:20:58.145" v="411" actId="26606"/>
          <ac:spMkLst>
            <pc:docMk/>
            <pc:sldMk cId="3472971770" sldId="263"/>
            <ac:spMk id="32" creationId="{0D4C852A-CDF4-42CB-A8E1-E8B8655B6B7E}"/>
          </ac:spMkLst>
        </pc:spChg>
        <pc:spChg chg="add del">
          <ac:chgData name="Denisa Rebova" userId="2cd2768c4061007b" providerId="LiveId" clId="{D83498BB-11F0-43C4-8459-260B5FE2CECA}" dt="2026-03-23T23:20:58.145" v="411" actId="26606"/>
          <ac:spMkLst>
            <pc:docMk/>
            <pc:sldMk cId="3472971770" sldId="263"/>
            <ac:spMk id="33" creationId="{19DE0A3A-706B-4AA1-BCB2-839AD15DAAE8}"/>
          </ac:spMkLst>
        </pc:spChg>
        <pc:spChg chg="add del">
          <ac:chgData name="Denisa Rebova" userId="2cd2768c4061007b" providerId="LiveId" clId="{D83498BB-11F0-43C4-8459-260B5FE2CECA}" dt="2026-03-23T23:20:58.145" v="411" actId="26606"/>
          <ac:spMkLst>
            <pc:docMk/>
            <pc:sldMk cId="3472971770" sldId="263"/>
            <ac:spMk id="34" creationId="{FE1D3F1A-ACDE-4DAB-9A2C-79A4F06CC54F}"/>
          </ac:spMkLst>
        </pc:spChg>
        <pc:graphicFrameChg chg="mod modGraphic">
          <ac:chgData name="Denisa Rebova" userId="2cd2768c4061007b" providerId="LiveId" clId="{D83498BB-11F0-43C4-8459-260B5FE2CECA}" dt="2026-03-23T23:20:58.317" v="412" actId="26606"/>
          <ac:graphicFrameMkLst>
            <pc:docMk/>
            <pc:sldMk cId="3472971770" sldId="263"/>
            <ac:graphicFrameMk id="5" creationId="{70B15881-B8A8-28F7-8395-89240A764AE1}"/>
          </ac:graphicFrameMkLst>
        </pc:graphicFrameChg>
      </pc:sldChg>
      <pc:sldChg chg="addSp delSp modSp mod delDesignElem">
        <pc:chgData name="Denisa Rebova" userId="2cd2768c4061007b" providerId="LiveId" clId="{D83498BB-11F0-43C4-8459-260B5FE2CECA}" dt="2026-03-23T23:21:48.693" v="414" actId="26606"/>
        <pc:sldMkLst>
          <pc:docMk/>
          <pc:sldMk cId="1869837540" sldId="264"/>
        </pc:sldMkLst>
        <pc:spChg chg="mod">
          <ac:chgData name="Denisa Rebova" userId="2cd2768c4061007b" providerId="LiveId" clId="{D83498BB-11F0-43C4-8459-260B5FE2CECA}" dt="2026-03-23T23:21:48.693" v="414" actId="26606"/>
          <ac:spMkLst>
            <pc:docMk/>
            <pc:sldMk cId="1869837540" sldId="264"/>
            <ac:spMk id="2" creationId="{AAFCD527-602E-EBAC-0E71-5E9C418BB39B}"/>
          </ac:spMkLst>
        </pc:spChg>
        <pc:spChg chg="mod ord">
          <ac:chgData name="Denisa Rebova" userId="2cd2768c4061007b" providerId="LiveId" clId="{D83498BB-11F0-43C4-8459-260B5FE2CECA}" dt="2026-03-23T23:21:48.693" v="414" actId="26606"/>
          <ac:spMkLst>
            <pc:docMk/>
            <pc:sldMk cId="1869837540" sldId="264"/>
            <ac:spMk id="3" creationId="{8015EACA-60A0-F7A3-41FF-6786610935EB}"/>
          </ac:spMkLst>
        </pc:spChg>
        <pc:spChg chg="del">
          <ac:chgData name="Denisa Rebova" userId="2cd2768c4061007b" providerId="LiveId" clId="{D83498BB-11F0-43C4-8459-260B5FE2CECA}" dt="2026-03-23T22:01:04.007" v="10"/>
          <ac:spMkLst>
            <pc:docMk/>
            <pc:sldMk cId="1869837540" sldId="264"/>
            <ac:spMk id="9" creationId="{9F7D5CDA-D291-4307-BF55-1381FED29634}"/>
          </ac:spMkLst>
        </pc:spChg>
        <pc:spChg chg="add del">
          <ac:chgData name="Denisa Rebova" userId="2cd2768c4061007b" providerId="LiveId" clId="{D83498BB-11F0-43C4-8459-260B5FE2CECA}" dt="2026-03-23T23:21:48.693" v="414" actId="26606"/>
          <ac:spMkLst>
            <pc:docMk/>
            <pc:sldMk cId="1869837540" sldId="264"/>
            <ac:spMk id="23" creationId="{BFD3DF8A-480D-4BB4-B603-B70596CFD6A4}"/>
          </ac:spMkLst>
        </pc:spChg>
        <pc:grpChg chg="add del">
          <ac:chgData name="Denisa Rebova" userId="2cd2768c4061007b" providerId="LiveId" clId="{D83498BB-11F0-43C4-8459-260B5FE2CECA}" dt="2026-03-23T23:21:48.693" v="414" actId="26606"/>
          <ac:grpSpMkLst>
            <pc:docMk/>
            <pc:sldMk cId="1869837540" sldId="264"/>
            <ac:grpSpMk id="10" creationId="{3E239521-4E27-466E-9087-5C3D9CD1C9A3}"/>
          </ac:grpSpMkLst>
        </pc:grpChg>
        <pc:picChg chg="mod">
          <ac:chgData name="Denisa Rebova" userId="2cd2768c4061007b" providerId="LiveId" clId="{D83498BB-11F0-43C4-8459-260B5FE2CECA}" dt="2026-03-23T23:21:48.693" v="414" actId="26606"/>
          <ac:picMkLst>
            <pc:docMk/>
            <pc:sldMk cId="1869837540" sldId="264"/>
            <ac:picMk id="5" creationId="{2489E6C8-F070-6F48-5DDB-562D3B16CC92}"/>
          </ac:picMkLst>
        </pc:picChg>
      </pc:sldChg>
      <pc:sldChg chg="addSp delSp modSp mod delDesignElem">
        <pc:chgData name="Denisa Rebova" userId="2cd2768c4061007b" providerId="LiveId" clId="{D83498BB-11F0-43C4-8459-260B5FE2CECA}" dt="2026-03-23T23:21:58.183" v="415" actId="26606"/>
        <pc:sldMkLst>
          <pc:docMk/>
          <pc:sldMk cId="3834591563" sldId="265"/>
        </pc:sldMkLst>
        <pc:spChg chg="mod">
          <ac:chgData name="Denisa Rebova" userId="2cd2768c4061007b" providerId="LiveId" clId="{D83498BB-11F0-43C4-8459-260B5FE2CECA}" dt="2026-03-23T23:21:58.183" v="415" actId="26606"/>
          <ac:spMkLst>
            <pc:docMk/>
            <pc:sldMk cId="3834591563" sldId="265"/>
            <ac:spMk id="2" creationId="{2CAAC2C0-9C50-3BA0-A1C1-074E20CE14F9}"/>
          </ac:spMkLst>
        </pc:spChg>
        <pc:spChg chg="mod">
          <ac:chgData name="Denisa Rebova" userId="2cd2768c4061007b" providerId="LiveId" clId="{D83498BB-11F0-43C4-8459-260B5FE2CECA}" dt="2026-03-23T23:21:58.183" v="415" actId="26606"/>
          <ac:spMkLst>
            <pc:docMk/>
            <pc:sldMk cId="3834591563" sldId="265"/>
            <ac:spMk id="3" creationId="{60A22A89-4562-23BB-7B61-71C109217772}"/>
          </ac:spMkLst>
        </pc:spChg>
        <pc:spChg chg="del">
          <ac:chgData name="Denisa Rebova" userId="2cd2768c4061007b" providerId="LiveId" clId="{D83498BB-11F0-43C4-8459-260B5FE2CECA}" dt="2026-03-23T22:01:04.007" v="10"/>
          <ac:spMkLst>
            <pc:docMk/>
            <pc:sldMk cId="3834591563" sldId="265"/>
            <ac:spMk id="9" creationId="{C0763A76-9F1C-4FC5-82B7-DD475DA461B2}"/>
          </ac:spMkLst>
        </pc:spChg>
        <pc:spChg chg="del">
          <ac:chgData name="Denisa Rebova" userId="2cd2768c4061007b" providerId="LiveId" clId="{D83498BB-11F0-43C4-8459-260B5FE2CECA}" dt="2026-03-23T22:01:04.007" v="10"/>
          <ac:spMkLst>
            <pc:docMk/>
            <pc:sldMk cId="3834591563" sldId="265"/>
            <ac:spMk id="11" creationId="{E81BF4F6-F2CF-4984-9D14-D6966D92F99F}"/>
          </ac:spMkLst>
        </pc:spChg>
        <pc:spChg chg="add">
          <ac:chgData name="Denisa Rebova" userId="2cd2768c4061007b" providerId="LiveId" clId="{D83498BB-11F0-43C4-8459-260B5FE2CECA}" dt="2026-03-23T23:21:58.183" v="415" actId="26606"/>
          <ac:spMkLst>
            <pc:docMk/>
            <pc:sldMk cId="3834591563" sldId="265"/>
            <ac:spMk id="23" creationId="{1EDC29B9-9A1E-484D-9BE4-A6BC330C6D15}"/>
          </ac:spMkLst>
        </pc:spChg>
        <pc:grpChg chg="add">
          <ac:chgData name="Denisa Rebova" userId="2cd2768c4061007b" providerId="LiveId" clId="{D83498BB-11F0-43C4-8459-260B5FE2CECA}" dt="2026-03-23T23:21:58.183" v="415" actId="26606"/>
          <ac:grpSpMkLst>
            <pc:docMk/>
            <pc:sldMk cId="3834591563" sldId="265"/>
            <ac:grpSpMk id="10" creationId="{57E8AB56-819A-49B9-B5F6-C1096F6933B2}"/>
          </ac:grpSpMkLst>
        </pc:grpChg>
        <pc:picChg chg="mod">
          <ac:chgData name="Denisa Rebova" userId="2cd2768c4061007b" providerId="LiveId" clId="{D83498BB-11F0-43C4-8459-260B5FE2CECA}" dt="2026-03-23T23:21:58.183" v="415" actId="26606"/>
          <ac:picMkLst>
            <pc:docMk/>
            <pc:sldMk cId="3834591563" sldId="265"/>
            <ac:picMk id="5" creationId="{1743A8BB-0219-7984-F0E3-29FB13D221E3}"/>
          </ac:picMkLst>
        </pc:picChg>
      </pc:sldChg>
      <pc:sldChg chg="addSp modSp mod setBg">
        <pc:chgData name="Denisa Rebova" userId="2cd2768c4061007b" providerId="LiveId" clId="{D83498BB-11F0-43C4-8459-260B5FE2CECA}" dt="2026-03-23T23:22:07.949" v="416" actId="26606"/>
        <pc:sldMkLst>
          <pc:docMk/>
          <pc:sldMk cId="2330183495" sldId="266"/>
        </pc:sldMkLst>
        <pc:spChg chg="mod">
          <ac:chgData name="Denisa Rebova" userId="2cd2768c4061007b" providerId="LiveId" clId="{D83498BB-11F0-43C4-8459-260B5FE2CECA}" dt="2026-03-23T23:22:07.949" v="416" actId="26606"/>
          <ac:spMkLst>
            <pc:docMk/>
            <pc:sldMk cId="2330183495" sldId="266"/>
            <ac:spMk id="2" creationId="{1A53FDE3-E290-4D16-C44A-DD8C8547EB8A}"/>
          </ac:spMkLst>
        </pc:spChg>
        <pc:spChg chg="add">
          <ac:chgData name="Denisa Rebova" userId="2cd2768c4061007b" providerId="LiveId" clId="{D83498BB-11F0-43C4-8459-260B5FE2CECA}" dt="2026-03-23T23:22:07.949" v="416" actId="26606"/>
          <ac:spMkLst>
            <pc:docMk/>
            <pc:sldMk cId="2330183495" sldId="266"/>
            <ac:spMk id="10" creationId="{CA844043-2B05-4A69-98C6-CF0F269466C2}"/>
          </ac:spMkLst>
        </pc:spChg>
        <pc:spChg chg="add">
          <ac:chgData name="Denisa Rebova" userId="2cd2768c4061007b" providerId="LiveId" clId="{D83498BB-11F0-43C4-8459-260B5FE2CECA}" dt="2026-03-23T23:22:07.949" v="416" actId="26606"/>
          <ac:spMkLst>
            <pc:docMk/>
            <pc:sldMk cId="2330183495" sldId="266"/>
            <ac:spMk id="12" creationId="{6C2AD7F1-D41F-4DC2-8C0D-28429DF70325}"/>
          </ac:spMkLst>
        </pc:spChg>
        <pc:spChg chg="add">
          <ac:chgData name="Denisa Rebova" userId="2cd2768c4061007b" providerId="LiveId" clId="{D83498BB-11F0-43C4-8459-260B5FE2CECA}" dt="2026-03-23T23:22:07.949" v="416" actId="26606"/>
          <ac:spMkLst>
            <pc:docMk/>
            <pc:sldMk cId="2330183495" sldId="266"/>
            <ac:spMk id="14" creationId="{5D1E228D-CA9E-41E4-87C8-21C841EAD552}"/>
          </ac:spMkLst>
        </pc:spChg>
        <pc:spChg chg="add">
          <ac:chgData name="Denisa Rebova" userId="2cd2768c4061007b" providerId="LiveId" clId="{D83498BB-11F0-43C4-8459-260B5FE2CECA}" dt="2026-03-23T23:22:07.949" v="416" actId="26606"/>
          <ac:spMkLst>
            <pc:docMk/>
            <pc:sldMk cId="2330183495" sldId="266"/>
            <ac:spMk id="16" creationId="{45F3D31F-26BB-46A1-A3D3-A758FF02AFE1}"/>
          </ac:spMkLst>
        </pc:spChg>
        <pc:spChg chg="add">
          <ac:chgData name="Denisa Rebova" userId="2cd2768c4061007b" providerId="LiveId" clId="{D83498BB-11F0-43C4-8459-260B5FE2CECA}" dt="2026-03-23T23:22:07.949" v="416" actId="26606"/>
          <ac:spMkLst>
            <pc:docMk/>
            <pc:sldMk cId="2330183495" sldId="266"/>
            <ac:spMk id="18" creationId="{45B15905-1588-4FAB-9558-04F1B218697C}"/>
          </ac:spMkLst>
        </pc:spChg>
        <pc:spChg chg="add">
          <ac:chgData name="Denisa Rebova" userId="2cd2768c4061007b" providerId="LiveId" clId="{D83498BB-11F0-43C4-8459-260B5FE2CECA}" dt="2026-03-23T23:22:07.949" v="416" actId="26606"/>
          <ac:spMkLst>
            <pc:docMk/>
            <pc:sldMk cId="2330183495" sldId="266"/>
            <ac:spMk id="20" creationId="{C72FA550-997B-4EFC-9E96-6937BDAE2C54}"/>
          </ac:spMkLst>
        </pc:spChg>
        <pc:spChg chg="add">
          <ac:chgData name="Denisa Rebova" userId="2cd2768c4061007b" providerId="LiveId" clId="{D83498BB-11F0-43C4-8459-260B5FE2CECA}" dt="2026-03-23T23:22:07.949" v="416" actId="26606"/>
          <ac:spMkLst>
            <pc:docMk/>
            <pc:sldMk cId="2330183495" sldId="266"/>
            <ac:spMk id="22" creationId="{A41FDE27-F763-46C3-B111-19C1535BF43C}"/>
          </ac:spMkLst>
        </pc:spChg>
        <pc:spChg chg="add">
          <ac:chgData name="Denisa Rebova" userId="2cd2768c4061007b" providerId="LiveId" clId="{D83498BB-11F0-43C4-8459-260B5FE2CECA}" dt="2026-03-23T23:22:07.949" v="416" actId="26606"/>
          <ac:spMkLst>
            <pc:docMk/>
            <pc:sldMk cId="2330183495" sldId="266"/>
            <ac:spMk id="24" creationId="{F417D79A-45EF-4C57-ABEB-04910F333ABB}"/>
          </ac:spMkLst>
        </pc:spChg>
        <pc:graphicFrameChg chg="mod modGraphic">
          <ac:chgData name="Denisa Rebova" userId="2cd2768c4061007b" providerId="LiveId" clId="{D83498BB-11F0-43C4-8459-260B5FE2CECA}" dt="2026-03-23T23:22:07.949" v="416" actId="26606"/>
          <ac:graphicFrameMkLst>
            <pc:docMk/>
            <pc:sldMk cId="2330183495" sldId="266"/>
            <ac:graphicFrameMk id="5" creationId="{AECD836A-B582-B884-6D13-A26AE1FB6A63}"/>
          </ac:graphicFrameMkLst>
        </pc:graphicFrameChg>
      </pc:sldChg>
      <pc:sldChg chg="addSp delSp modSp mod setBg">
        <pc:chgData name="Denisa Rebova" userId="2cd2768c4061007b" providerId="LiveId" clId="{D83498BB-11F0-43C4-8459-260B5FE2CECA}" dt="2026-03-23T23:22:26.627" v="419" actId="26606"/>
        <pc:sldMkLst>
          <pc:docMk/>
          <pc:sldMk cId="953271262" sldId="267"/>
        </pc:sldMkLst>
        <pc:spChg chg="mod">
          <ac:chgData name="Denisa Rebova" userId="2cd2768c4061007b" providerId="LiveId" clId="{D83498BB-11F0-43C4-8459-260B5FE2CECA}" dt="2026-03-23T23:22:26.627" v="419" actId="26606"/>
          <ac:spMkLst>
            <pc:docMk/>
            <pc:sldMk cId="953271262" sldId="267"/>
            <ac:spMk id="2" creationId="{72740B10-8EC9-DC4A-63F1-B07C3AEDBF8A}"/>
          </ac:spMkLst>
        </pc:spChg>
        <pc:spChg chg="add del mod">
          <ac:chgData name="Denisa Rebova" userId="2cd2768c4061007b" providerId="LiveId" clId="{D83498BB-11F0-43C4-8459-260B5FE2CECA}" dt="2026-03-23T23:22:26.627" v="419" actId="26606"/>
          <ac:spMkLst>
            <pc:docMk/>
            <pc:sldMk cId="953271262" sldId="267"/>
            <ac:spMk id="3" creationId="{9EED5A8A-5736-FB97-F8AC-FAA81A43835D}"/>
          </ac:spMkLst>
        </pc:spChg>
        <pc:spChg chg="add">
          <ac:chgData name="Denisa Rebova" userId="2cd2768c4061007b" providerId="LiveId" clId="{D83498BB-11F0-43C4-8459-260B5FE2CECA}" dt="2026-03-23T23:22:26.627" v="419" actId="26606"/>
          <ac:spMkLst>
            <pc:docMk/>
            <pc:sldMk cId="953271262" sldId="267"/>
            <ac:spMk id="8" creationId="{324E43EB-867C-4B35-9A5C-E435157C7297}"/>
          </ac:spMkLst>
        </pc:spChg>
        <pc:spChg chg="add del">
          <ac:chgData name="Denisa Rebova" userId="2cd2768c4061007b" providerId="LiveId" clId="{D83498BB-11F0-43C4-8459-260B5FE2CECA}" dt="2026-03-23T23:22:26.484" v="418" actId="26606"/>
          <ac:spMkLst>
            <pc:docMk/>
            <pc:sldMk cId="953271262" sldId="267"/>
            <ac:spMk id="9" creationId="{CA844043-2B05-4A69-98C6-CF0F269466C2}"/>
          </ac:spMkLst>
        </pc:spChg>
        <pc:spChg chg="add del">
          <ac:chgData name="Denisa Rebova" userId="2cd2768c4061007b" providerId="LiveId" clId="{D83498BB-11F0-43C4-8459-260B5FE2CECA}" dt="2026-03-23T23:22:26.484" v="418" actId="26606"/>
          <ac:spMkLst>
            <pc:docMk/>
            <pc:sldMk cId="953271262" sldId="267"/>
            <ac:spMk id="11" creationId="{6C2AD7F1-D41F-4DC2-8C0D-28429DF70325}"/>
          </ac:spMkLst>
        </pc:spChg>
        <pc:spChg chg="add del">
          <ac:chgData name="Denisa Rebova" userId="2cd2768c4061007b" providerId="LiveId" clId="{D83498BB-11F0-43C4-8459-260B5FE2CECA}" dt="2026-03-23T23:22:26.484" v="418" actId="26606"/>
          <ac:spMkLst>
            <pc:docMk/>
            <pc:sldMk cId="953271262" sldId="267"/>
            <ac:spMk id="13" creationId="{5D1E228D-CA9E-41E4-87C8-21C841EAD552}"/>
          </ac:spMkLst>
        </pc:spChg>
        <pc:spChg chg="add del">
          <ac:chgData name="Denisa Rebova" userId="2cd2768c4061007b" providerId="LiveId" clId="{D83498BB-11F0-43C4-8459-260B5FE2CECA}" dt="2026-03-23T23:22:26.484" v="418" actId="26606"/>
          <ac:spMkLst>
            <pc:docMk/>
            <pc:sldMk cId="953271262" sldId="267"/>
            <ac:spMk id="15" creationId="{45F3D31F-26BB-46A1-A3D3-A758FF02AFE1}"/>
          </ac:spMkLst>
        </pc:spChg>
        <pc:spChg chg="add del">
          <ac:chgData name="Denisa Rebova" userId="2cd2768c4061007b" providerId="LiveId" clId="{D83498BB-11F0-43C4-8459-260B5FE2CECA}" dt="2026-03-23T23:22:26.484" v="418" actId="26606"/>
          <ac:spMkLst>
            <pc:docMk/>
            <pc:sldMk cId="953271262" sldId="267"/>
            <ac:spMk id="17" creationId="{45B15905-1588-4FAB-9558-04F1B218697C}"/>
          </ac:spMkLst>
        </pc:spChg>
        <pc:spChg chg="add del">
          <ac:chgData name="Denisa Rebova" userId="2cd2768c4061007b" providerId="LiveId" clId="{D83498BB-11F0-43C4-8459-260B5FE2CECA}" dt="2026-03-23T23:22:26.484" v="418" actId="26606"/>
          <ac:spMkLst>
            <pc:docMk/>
            <pc:sldMk cId="953271262" sldId="267"/>
            <ac:spMk id="19" creationId="{C72FA550-997B-4EFC-9E96-6937BDAE2C54}"/>
          </ac:spMkLst>
        </pc:spChg>
        <pc:spChg chg="add del">
          <ac:chgData name="Denisa Rebova" userId="2cd2768c4061007b" providerId="LiveId" clId="{D83498BB-11F0-43C4-8459-260B5FE2CECA}" dt="2026-03-23T23:22:26.484" v="418" actId="26606"/>
          <ac:spMkLst>
            <pc:docMk/>
            <pc:sldMk cId="953271262" sldId="267"/>
            <ac:spMk id="21" creationId="{A41FDE27-F763-46C3-B111-19C1535BF43C}"/>
          </ac:spMkLst>
        </pc:spChg>
        <pc:spChg chg="add del">
          <ac:chgData name="Denisa Rebova" userId="2cd2768c4061007b" providerId="LiveId" clId="{D83498BB-11F0-43C4-8459-260B5FE2CECA}" dt="2026-03-23T23:22:26.484" v="418" actId="26606"/>
          <ac:spMkLst>
            <pc:docMk/>
            <pc:sldMk cId="953271262" sldId="267"/>
            <ac:spMk id="23" creationId="{F417D79A-45EF-4C57-ABEB-04910F333ABB}"/>
          </ac:spMkLst>
        </pc:spChg>
        <pc:spChg chg="add">
          <ac:chgData name="Denisa Rebova" userId="2cd2768c4061007b" providerId="LiveId" clId="{D83498BB-11F0-43C4-8459-260B5FE2CECA}" dt="2026-03-23T23:22:26.627" v="419" actId="26606"/>
          <ac:spMkLst>
            <pc:docMk/>
            <pc:sldMk cId="953271262" sldId="267"/>
            <ac:spMk id="31" creationId="{9EED5A8A-5736-FB97-F8AC-FAA81A43835D}"/>
          </ac:spMkLst>
        </pc:spChg>
        <pc:grpChg chg="add">
          <ac:chgData name="Denisa Rebova" userId="2cd2768c4061007b" providerId="LiveId" clId="{D83498BB-11F0-43C4-8459-260B5FE2CECA}" dt="2026-03-23T23:22:26.627" v="419" actId="26606"/>
          <ac:grpSpMkLst>
            <pc:docMk/>
            <pc:sldMk cId="953271262" sldId="267"/>
            <ac:grpSpMk id="10" creationId="{F63B918C-605E-4767-B8B8-07EE8E514990}"/>
          </ac:grpSpMkLst>
        </pc:gr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D066290-1E38-4827-8CAA-05F828243742}" type="doc">
      <dgm:prSet loTypeId="urn:microsoft.com/office/officeart/2018/5/layout/IconCircleLabelList" loCatId="icon" qsTypeId="urn:microsoft.com/office/officeart/2005/8/quickstyle/simple1" qsCatId="simple" csTypeId="urn:microsoft.com/office/officeart/2005/8/colors/colorful2" csCatId="colorful" phldr="1"/>
      <dgm:spPr/>
      <dgm:t>
        <a:bodyPr/>
        <a:lstStyle/>
        <a:p>
          <a:endParaRPr lang="en-US"/>
        </a:p>
      </dgm:t>
    </dgm:pt>
    <dgm:pt modelId="{BD13EAE6-2D5B-411C-9590-DF0CE96D8A8B}">
      <dgm:prSet/>
      <dgm:spPr/>
      <dgm:t>
        <a:bodyPr/>
        <a:lstStyle/>
        <a:p>
          <a:pPr>
            <a:lnSpc>
              <a:spcPct val="100000"/>
            </a:lnSpc>
            <a:defRPr cap="all"/>
          </a:pPr>
          <a:r>
            <a:rPr lang="en-US">
              <a:latin typeface="Times New Roman" panose="02020603050405020304" pitchFamily="18" charset="0"/>
              <a:cs typeface="Times New Roman" panose="02020603050405020304" pitchFamily="18" charset="0"/>
            </a:rPr>
            <a:t>The life course approach describes how health and wellbeing are influenced through experiences throughout life. It acknowledges that biological, psychological, social, and environmental determinants interact over time in a manner that determines health outcomes (WHO, 2025). This view takes into account pathways, shifts, and risk and protective factor cumulative. </a:t>
          </a:r>
        </a:p>
      </dgm:t>
    </dgm:pt>
    <dgm:pt modelId="{FCBF5ABB-7699-47D1-B8F1-386D52B02393}" type="parTrans" cxnId="{A42A53CF-7622-4372-AE5A-F44D1E82F14C}">
      <dgm:prSet/>
      <dgm:spPr/>
      <dgm:t>
        <a:bodyPr/>
        <a:lstStyle/>
        <a:p>
          <a:endParaRPr lang="en-US"/>
        </a:p>
      </dgm:t>
    </dgm:pt>
    <dgm:pt modelId="{9790115E-4403-4EA1-915C-5BC27AA75773}" type="sibTrans" cxnId="{A42A53CF-7622-4372-AE5A-F44D1E82F14C}">
      <dgm:prSet/>
      <dgm:spPr/>
      <dgm:t>
        <a:bodyPr/>
        <a:lstStyle/>
        <a:p>
          <a:endParaRPr lang="en-US"/>
        </a:p>
      </dgm:t>
    </dgm:pt>
    <dgm:pt modelId="{5EF468EE-9285-49A7-BA8C-F9F7D44961A1}">
      <dgm:prSet/>
      <dgm:spPr/>
      <dgm:t>
        <a:bodyPr/>
        <a:lstStyle/>
        <a:p>
          <a:pPr>
            <a:lnSpc>
              <a:spcPct val="100000"/>
            </a:lnSpc>
            <a:defRPr cap="all"/>
          </a:pPr>
          <a:r>
            <a:rPr lang="en-US">
              <a:latin typeface="Times New Roman" panose="02020603050405020304" pitchFamily="18" charset="0"/>
              <a:cs typeface="Times New Roman" panose="02020603050405020304" pitchFamily="18" charset="0"/>
            </a:rPr>
            <a:t>The method emphasizes that experiences in early life, life decisions, and broader determinants influence long-term wellbeing. </a:t>
          </a:r>
        </a:p>
      </dgm:t>
    </dgm:pt>
    <dgm:pt modelId="{3511AAE5-BFCA-48CF-9DA9-D018A448CF9D}" type="parTrans" cxnId="{542949BE-F7DD-4D48-AD4C-CD971FA1E432}">
      <dgm:prSet/>
      <dgm:spPr/>
      <dgm:t>
        <a:bodyPr/>
        <a:lstStyle/>
        <a:p>
          <a:endParaRPr lang="en-US"/>
        </a:p>
      </dgm:t>
    </dgm:pt>
    <dgm:pt modelId="{DC5270D9-F9F5-47F4-BFE9-4F314DB16E10}" type="sibTrans" cxnId="{542949BE-F7DD-4D48-AD4C-CD971FA1E432}">
      <dgm:prSet/>
      <dgm:spPr/>
      <dgm:t>
        <a:bodyPr/>
        <a:lstStyle/>
        <a:p>
          <a:endParaRPr lang="en-US"/>
        </a:p>
      </dgm:t>
    </dgm:pt>
    <dgm:pt modelId="{CE4EC091-7492-4093-8C6E-C42BC3132C07}">
      <dgm:prSet/>
      <dgm:spPr/>
      <dgm:t>
        <a:bodyPr/>
        <a:lstStyle/>
        <a:p>
          <a:pPr>
            <a:lnSpc>
              <a:spcPct val="100000"/>
            </a:lnSpc>
            <a:defRPr cap="all"/>
          </a:pPr>
          <a:r>
            <a:rPr lang="en-US">
              <a:latin typeface="Times New Roman" panose="02020603050405020304" pitchFamily="18" charset="0"/>
              <a:cs typeface="Times New Roman" panose="02020603050405020304" pitchFamily="18" charset="0"/>
            </a:rPr>
            <a:t>The World Health Organisation states that health outcomes are related to numerous protective and risk determinants across life stages and generations. This comprehensive approach advocates prevention, early intervention, and minimizing health disparities.</a:t>
          </a:r>
        </a:p>
      </dgm:t>
    </dgm:pt>
    <dgm:pt modelId="{D05F2B95-1A98-40EC-AF80-AF00733A1B00}" type="parTrans" cxnId="{2F6434C0-3192-40F4-83FE-A1FE5B46620B}">
      <dgm:prSet/>
      <dgm:spPr/>
      <dgm:t>
        <a:bodyPr/>
        <a:lstStyle/>
        <a:p>
          <a:endParaRPr lang="en-US"/>
        </a:p>
      </dgm:t>
    </dgm:pt>
    <dgm:pt modelId="{63754C3B-0D56-4D0F-BC9C-F527D3F11CE9}" type="sibTrans" cxnId="{2F6434C0-3192-40F4-83FE-A1FE5B46620B}">
      <dgm:prSet/>
      <dgm:spPr/>
      <dgm:t>
        <a:bodyPr/>
        <a:lstStyle/>
        <a:p>
          <a:endParaRPr lang="en-US"/>
        </a:p>
      </dgm:t>
    </dgm:pt>
    <dgm:pt modelId="{7677E9F2-8201-4DEA-9A9A-BC6F829B3218}" type="pres">
      <dgm:prSet presAssocID="{4D066290-1E38-4827-8CAA-05F828243742}" presName="root" presStyleCnt="0">
        <dgm:presLayoutVars>
          <dgm:dir/>
          <dgm:resizeHandles val="exact"/>
        </dgm:presLayoutVars>
      </dgm:prSet>
      <dgm:spPr/>
    </dgm:pt>
    <dgm:pt modelId="{261D9E49-3BA2-4D3D-A1FE-439C47D56DEF}" type="pres">
      <dgm:prSet presAssocID="{BD13EAE6-2D5B-411C-9590-DF0CE96D8A8B}" presName="compNode" presStyleCnt="0"/>
      <dgm:spPr/>
    </dgm:pt>
    <dgm:pt modelId="{8DB215F5-92FE-4F5E-97BA-62BB12F678E4}" type="pres">
      <dgm:prSet presAssocID="{BD13EAE6-2D5B-411C-9590-DF0CE96D8A8B}" presName="iconBgRect" presStyleLbl="bgShp" presStyleIdx="0" presStyleCnt="3"/>
      <dgm:spPr/>
    </dgm:pt>
    <dgm:pt modelId="{ABE4ACBC-DDD0-485A-9064-B00E0C120034}" type="pres">
      <dgm:prSet presAssocID="{BD13EAE6-2D5B-411C-9590-DF0CE96D8A8B}"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ead with Gears"/>
        </a:ext>
      </dgm:extLst>
    </dgm:pt>
    <dgm:pt modelId="{ABBE0B38-A910-446B-9723-E595CED3E3B6}" type="pres">
      <dgm:prSet presAssocID="{BD13EAE6-2D5B-411C-9590-DF0CE96D8A8B}" presName="spaceRect" presStyleCnt="0"/>
      <dgm:spPr/>
    </dgm:pt>
    <dgm:pt modelId="{ED070B9E-DE94-40B2-9CCB-30CA9ECB6619}" type="pres">
      <dgm:prSet presAssocID="{BD13EAE6-2D5B-411C-9590-DF0CE96D8A8B}" presName="textRect" presStyleLbl="revTx" presStyleIdx="0" presStyleCnt="3">
        <dgm:presLayoutVars>
          <dgm:chMax val="1"/>
          <dgm:chPref val="1"/>
        </dgm:presLayoutVars>
      </dgm:prSet>
      <dgm:spPr/>
    </dgm:pt>
    <dgm:pt modelId="{3B5D84AD-346F-475C-9714-0B62A4D8A1BA}" type="pres">
      <dgm:prSet presAssocID="{9790115E-4403-4EA1-915C-5BC27AA75773}" presName="sibTrans" presStyleCnt="0"/>
      <dgm:spPr/>
    </dgm:pt>
    <dgm:pt modelId="{817D33B6-0315-4377-AE87-283A7A7FD500}" type="pres">
      <dgm:prSet presAssocID="{5EF468EE-9285-49A7-BA8C-F9F7D44961A1}" presName="compNode" presStyleCnt="0"/>
      <dgm:spPr/>
    </dgm:pt>
    <dgm:pt modelId="{AD00D4B7-403A-46F7-AC63-3CA519F20758}" type="pres">
      <dgm:prSet presAssocID="{5EF468EE-9285-49A7-BA8C-F9F7D44961A1}" presName="iconBgRect" presStyleLbl="bgShp" presStyleIdx="1" presStyleCnt="3"/>
      <dgm:spPr/>
    </dgm:pt>
    <dgm:pt modelId="{79F5F8A6-38E8-4FF8-98A6-E0C2C8EB8BDB}" type="pres">
      <dgm:prSet presAssocID="{5EF468EE-9285-49A7-BA8C-F9F7D44961A1}"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Group"/>
        </a:ext>
      </dgm:extLst>
    </dgm:pt>
    <dgm:pt modelId="{1BDE5D48-83AC-4F9B-9349-A6AFFCB9973C}" type="pres">
      <dgm:prSet presAssocID="{5EF468EE-9285-49A7-BA8C-F9F7D44961A1}" presName="spaceRect" presStyleCnt="0"/>
      <dgm:spPr/>
    </dgm:pt>
    <dgm:pt modelId="{D6C156F7-AF9D-4B66-8355-7E68C620709B}" type="pres">
      <dgm:prSet presAssocID="{5EF468EE-9285-49A7-BA8C-F9F7D44961A1}" presName="textRect" presStyleLbl="revTx" presStyleIdx="1" presStyleCnt="3">
        <dgm:presLayoutVars>
          <dgm:chMax val="1"/>
          <dgm:chPref val="1"/>
        </dgm:presLayoutVars>
      </dgm:prSet>
      <dgm:spPr/>
    </dgm:pt>
    <dgm:pt modelId="{6DE02F6A-5192-4CDC-B527-6B7BE47714D8}" type="pres">
      <dgm:prSet presAssocID="{DC5270D9-F9F5-47F4-BFE9-4F314DB16E10}" presName="sibTrans" presStyleCnt="0"/>
      <dgm:spPr/>
    </dgm:pt>
    <dgm:pt modelId="{2AC69B9F-14EB-46CD-8706-4E2A4FD30438}" type="pres">
      <dgm:prSet presAssocID="{CE4EC091-7492-4093-8C6E-C42BC3132C07}" presName="compNode" presStyleCnt="0"/>
      <dgm:spPr/>
    </dgm:pt>
    <dgm:pt modelId="{CD31D5B3-5CA3-46FF-B0C6-AF3981B124BB}" type="pres">
      <dgm:prSet presAssocID="{CE4EC091-7492-4093-8C6E-C42BC3132C07}" presName="iconBgRect" presStyleLbl="bgShp" presStyleIdx="2" presStyleCnt="3"/>
      <dgm:spPr/>
    </dgm:pt>
    <dgm:pt modelId="{838AD665-CBAD-4A3A-9C16-7A739C6E0ACE}" type="pres">
      <dgm:prSet presAssocID="{CE4EC091-7492-4093-8C6E-C42BC3132C07}"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Doctor"/>
        </a:ext>
      </dgm:extLst>
    </dgm:pt>
    <dgm:pt modelId="{113336F8-BB10-4C01-83B6-2FEB244A68EB}" type="pres">
      <dgm:prSet presAssocID="{CE4EC091-7492-4093-8C6E-C42BC3132C07}" presName="spaceRect" presStyleCnt="0"/>
      <dgm:spPr/>
    </dgm:pt>
    <dgm:pt modelId="{C2BA6A9D-46FA-47E5-ADB2-1BF597449798}" type="pres">
      <dgm:prSet presAssocID="{CE4EC091-7492-4093-8C6E-C42BC3132C07}" presName="textRect" presStyleLbl="revTx" presStyleIdx="2" presStyleCnt="3">
        <dgm:presLayoutVars>
          <dgm:chMax val="1"/>
          <dgm:chPref val="1"/>
        </dgm:presLayoutVars>
      </dgm:prSet>
      <dgm:spPr/>
    </dgm:pt>
  </dgm:ptLst>
  <dgm:cxnLst>
    <dgm:cxn modelId="{8864391B-0D9E-46BB-855C-BA4F0D40D7E2}" type="presOf" srcId="{BD13EAE6-2D5B-411C-9590-DF0CE96D8A8B}" destId="{ED070B9E-DE94-40B2-9CCB-30CA9ECB6619}" srcOrd="0" destOrd="0" presId="urn:microsoft.com/office/officeart/2018/5/layout/IconCircleLabelList"/>
    <dgm:cxn modelId="{DEF4CC6A-1F59-43E7-B570-0A6F344B7CDB}" type="presOf" srcId="{4D066290-1E38-4827-8CAA-05F828243742}" destId="{7677E9F2-8201-4DEA-9A9A-BC6F829B3218}" srcOrd="0" destOrd="0" presId="urn:microsoft.com/office/officeart/2018/5/layout/IconCircleLabelList"/>
    <dgm:cxn modelId="{1E81D28B-1D35-466C-ABB4-F89C0C2E61F4}" type="presOf" srcId="{5EF468EE-9285-49A7-BA8C-F9F7D44961A1}" destId="{D6C156F7-AF9D-4B66-8355-7E68C620709B}" srcOrd="0" destOrd="0" presId="urn:microsoft.com/office/officeart/2018/5/layout/IconCircleLabelList"/>
    <dgm:cxn modelId="{76F89EB5-372B-4460-84DC-54DE8B611E1C}" type="presOf" srcId="{CE4EC091-7492-4093-8C6E-C42BC3132C07}" destId="{C2BA6A9D-46FA-47E5-ADB2-1BF597449798}" srcOrd="0" destOrd="0" presId="urn:microsoft.com/office/officeart/2018/5/layout/IconCircleLabelList"/>
    <dgm:cxn modelId="{542949BE-F7DD-4D48-AD4C-CD971FA1E432}" srcId="{4D066290-1E38-4827-8CAA-05F828243742}" destId="{5EF468EE-9285-49A7-BA8C-F9F7D44961A1}" srcOrd="1" destOrd="0" parTransId="{3511AAE5-BFCA-48CF-9DA9-D018A448CF9D}" sibTransId="{DC5270D9-F9F5-47F4-BFE9-4F314DB16E10}"/>
    <dgm:cxn modelId="{2F6434C0-3192-40F4-83FE-A1FE5B46620B}" srcId="{4D066290-1E38-4827-8CAA-05F828243742}" destId="{CE4EC091-7492-4093-8C6E-C42BC3132C07}" srcOrd="2" destOrd="0" parTransId="{D05F2B95-1A98-40EC-AF80-AF00733A1B00}" sibTransId="{63754C3B-0D56-4D0F-BC9C-F527D3F11CE9}"/>
    <dgm:cxn modelId="{A42A53CF-7622-4372-AE5A-F44D1E82F14C}" srcId="{4D066290-1E38-4827-8CAA-05F828243742}" destId="{BD13EAE6-2D5B-411C-9590-DF0CE96D8A8B}" srcOrd="0" destOrd="0" parTransId="{FCBF5ABB-7699-47D1-B8F1-386D52B02393}" sibTransId="{9790115E-4403-4EA1-915C-5BC27AA75773}"/>
    <dgm:cxn modelId="{90E1E1A0-61CF-41B9-9D02-63F1BE4F6DEC}" type="presParOf" srcId="{7677E9F2-8201-4DEA-9A9A-BC6F829B3218}" destId="{261D9E49-3BA2-4D3D-A1FE-439C47D56DEF}" srcOrd="0" destOrd="0" presId="urn:microsoft.com/office/officeart/2018/5/layout/IconCircleLabelList"/>
    <dgm:cxn modelId="{82FA8F98-36B2-4E06-8C4C-95377D9FE9B6}" type="presParOf" srcId="{261D9E49-3BA2-4D3D-A1FE-439C47D56DEF}" destId="{8DB215F5-92FE-4F5E-97BA-62BB12F678E4}" srcOrd="0" destOrd="0" presId="urn:microsoft.com/office/officeart/2018/5/layout/IconCircleLabelList"/>
    <dgm:cxn modelId="{8404B366-F59A-4873-8B49-78E683450C8A}" type="presParOf" srcId="{261D9E49-3BA2-4D3D-A1FE-439C47D56DEF}" destId="{ABE4ACBC-DDD0-485A-9064-B00E0C120034}" srcOrd="1" destOrd="0" presId="urn:microsoft.com/office/officeart/2018/5/layout/IconCircleLabelList"/>
    <dgm:cxn modelId="{578C357B-E472-46E2-BCB7-F82E532C8701}" type="presParOf" srcId="{261D9E49-3BA2-4D3D-A1FE-439C47D56DEF}" destId="{ABBE0B38-A910-446B-9723-E595CED3E3B6}" srcOrd="2" destOrd="0" presId="urn:microsoft.com/office/officeart/2018/5/layout/IconCircleLabelList"/>
    <dgm:cxn modelId="{B10F017F-4E6E-430E-AB23-990007A2A9B1}" type="presParOf" srcId="{261D9E49-3BA2-4D3D-A1FE-439C47D56DEF}" destId="{ED070B9E-DE94-40B2-9CCB-30CA9ECB6619}" srcOrd="3" destOrd="0" presId="urn:microsoft.com/office/officeart/2018/5/layout/IconCircleLabelList"/>
    <dgm:cxn modelId="{105E26F5-F19D-4272-901A-2B12E6786C69}" type="presParOf" srcId="{7677E9F2-8201-4DEA-9A9A-BC6F829B3218}" destId="{3B5D84AD-346F-475C-9714-0B62A4D8A1BA}" srcOrd="1" destOrd="0" presId="urn:microsoft.com/office/officeart/2018/5/layout/IconCircleLabelList"/>
    <dgm:cxn modelId="{8C5E780D-E752-4DB1-BE22-D3507CF5992F}" type="presParOf" srcId="{7677E9F2-8201-4DEA-9A9A-BC6F829B3218}" destId="{817D33B6-0315-4377-AE87-283A7A7FD500}" srcOrd="2" destOrd="0" presId="urn:microsoft.com/office/officeart/2018/5/layout/IconCircleLabelList"/>
    <dgm:cxn modelId="{ADCD62C1-4EEA-41FA-A6B3-AB660A3E1DE6}" type="presParOf" srcId="{817D33B6-0315-4377-AE87-283A7A7FD500}" destId="{AD00D4B7-403A-46F7-AC63-3CA519F20758}" srcOrd="0" destOrd="0" presId="urn:microsoft.com/office/officeart/2018/5/layout/IconCircleLabelList"/>
    <dgm:cxn modelId="{793F679D-3A37-43F2-B643-10D221D7E26C}" type="presParOf" srcId="{817D33B6-0315-4377-AE87-283A7A7FD500}" destId="{79F5F8A6-38E8-4FF8-98A6-E0C2C8EB8BDB}" srcOrd="1" destOrd="0" presId="urn:microsoft.com/office/officeart/2018/5/layout/IconCircleLabelList"/>
    <dgm:cxn modelId="{876480E9-7FB9-4CEF-AB69-1BFBAAE14832}" type="presParOf" srcId="{817D33B6-0315-4377-AE87-283A7A7FD500}" destId="{1BDE5D48-83AC-4F9B-9349-A6AFFCB9973C}" srcOrd="2" destOrd="0" presId="urn:microsoft.com/office/officeart/2018/5/layout/IconCircleLabelList"/>
    <dgm:cxn modelId="{C067A739-54CD-41F0-8B20-144A5C2433E6}" type="presParOf" srcId="{817D33B6-0315-4377-AE87-283A7A7FD500}" destId="{D6C156F7-AF9D-4B66-8355-7E68C620709B}" srcOrd="3" destOrd="0" presId="urn:microsoft.com/office/officeart/2018/5/layout/IconCircleLabelList"/>
    <dgm:cxn modelId="{83E2B3E5-9CFF-41FA-A662-1314D99CBA9E}" type="presParOf" srcId="{7677E9F2-8201-4DEA-9A9A-BC6F829B3218}" destId="{6DE02F6A-5192-4CDC-B527-6B7BE47714D8}" srcOrd="3" destOrd="0" presId="urn:microsoft.com/office/officeart/2018/5/layout/IconCircleLabelList"/>
    <dgm:cxn modelId="{4221ECD7-20FD-4648-8436-946C550E7265}" type="presParOf" srcId="{7677E9F2-8201-4DEA-9A9A-BC6F829B3218}" destId="{2AC69B9F-14EB-46CD-8706-4E2A4FD30438}" srcOrd="4" destOrd="0" presId="urn:microsoft.com/office/officeart/2018/5/layout/IconCircleLabelList"/>
    <dgm:cxn modelId="{2AD18954-37ED-4F0D-9903-E3CDA4D215C8}" type="presParOf" srcId="{2AC69B9F-14EB-46CD-8706-4E2A4FD30438}" destId="{CD31D5B3-5CA3-46FF-B0C6-AF3981B124BB}" srcOrd="0" destOrd="0" presId="urn:microsoft.com/office/officeart/2018/5/layout/IconCircleLabelList"/>
    <dgm:cxn modelId="{F427342C-69C0-4961-9689-B952CF6E4152}" type="presParOf" srcId="{2AC69B9F-14EB-46CD-8706-4E2A4FD30438}" destId="{838AD665-CBAD-4A3A-9C16-7A739C6E0ACE}" srcOrd="1" destOrd="0" presId="urn:microsoft.com/office/officeart/2018/5/layout/IconCircleLabelList"/>
    <dgm:cxn modelId="{F3DD4697-BD1B-4FFD-92EE-162194A6300E}" type="presParOf" srcId="{2AC69B9F-14EB-46CD-8706-4E2A4FD30438}" destId="{113336F8-BB10-4C01-83B6-2FEB244A68EB}" srcOrd="2" destOrd="0" presId="urn:microsoft.com/office/officeart/2018/5/layout/IconCircleLabelList"/>
    <dgm:cxn modelId="{C22C4D46-F7AA-4CE5-8271-EA73F8709FC9}" type="presParOf" srcId="{2AC69B9F-14EB-46CD-8706-4E2A4FD30438}" destId="{C2BA6A9D-46FA-47E5-ADB2-1BF597449798}"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5411F9F-A0D7-46CE-822D-03C78C602FEC}" type="doc">
      <dgm:prSet loTypeId="urn:microsoft.com/office/officeart/2005/8/layout/process4" loCatId="process" qsTypeId="urn:microsoft.com/office/officeart/2005/8/quickstyle/simple1" qsCatId="simple" csTypeId="urn:microsoft.com/office/officeart/2005/8/colors/colorful2" csCatId="colorful"/>
      <dgm:spPr/>
      <dgm:t>
        <a:bodyPr/>
        <a:lstStyle/>
        <a:p>
          <a:endParaRPr lang="en-US"/>
        </a:p>
      </dgm:t>
    </dgm:pt>
    <dgm:pt modelId="{3EDB971B-6F47-49B0-94DF-9B8279CA3A6A}">
      <dgm:prSet/>
      <dgm:spPr/>
      <dgm:t>
        <a:bodyPr/>
        <a:lstStyle/>
        <a:p>
          <a:r>
            <a:rPr lang="en-US"/>
            <a:t>Early life experiences play a big role in long-term health pathways. Physical and psychological development are influenced by prenatal care, maternal health, nutrition and family environment (Naaz and Muneshwar, 2023). Childhood adversity elevates the probability of mental disorder, chronic morbidity, and poor health behaviours.</a:t>
          </a:r>
        </a:p>
      </dgm:t>
    </dgm:pt>
    <dgm:pt modelId="{1A5C1F48-7A09-4296-A808-AAAB38CACDD7}" type="parTrans" cxnId="{329F4D88-F77E-4B9A-86FC-062225285B9E}">
      <dgm:prSet/>
      <dgm:spPr/>
      <dgm:t>
        <a:bodyPr/>
        <a:lstStyle/>
        <a:p>
          <a:endParaRPr lang="en-US"/>
        </a:p>
      </dgm:t>
    </dgm:pt>
    <dgm:pt modelId="{A2BE985F-A689-40A7-8F34-3CFEB3AEDD4E}" type="sibTrans" cxnId="{329F4D88-F77E-4B9A-86FC-062225285B9E}">
      <dgm:prSet/>
      <dgm:spPr/>
      <dgm:t>
        <a:bodyPr/>
        <a:lstStyle/>
        <a:p>
          <a:endParaRPr lang="en-US"/>
        </a:p>
      </dgm:t>
    </dgm:pt>
    <dgm:pt modelId="{6F2D9B11-7205-4B16-94FF-370C3E077F37}">
      <dgm:prSet/>
      <dgm:spPr/>
      <dgm:t>
        <a:bodyPr/>
        <a:lstStyle/>
        <a:p>
          <a:r>
            <a:rPr lang="en-US"/>
            <a:t>Webster (2022) indicated that </a:t>
          </a:r>
          <a:r>
            <a:rPr lang="en-GB"/>
            <a:t>adults who had experienced 4 or more ACEs showed a 12 times higher prevalence of health risks such as alcoholism, drug use, depression, and suicide attempts. </a:t>
          </a:r>
          <a:endParaRPr lang="en-US"/>
        </a:p>
      </dgm:t>
    </dgm:pt>
    <dgm:pt modelId="{8EAB79D8-4CF4-4063-AB2C-6AB4DD688693}" type="parTrans" cxnId="{BC82CC00-630D-4EF5-A121-5A76AE86D39E}">
      <dgm:prSet/>
      <dgm:spPr/>
      <dgm:t>
        <a:bodyPr/>
        <a:lstStyle/>
        <a:p>
          <a:endParaRPr lang="en-US"/>
        </a:p>
      </dgm:t>
    </dgm:pt>
    <dgm:pt modelId="{AAF2A953-D751-4577-80B3-9FC1D4C604E7}" type="sibTrans" cxnId="{BC82CC00-630D-4EF5-A121-5A76AE86D39E}">
      <dgm:prSet/>
      <dgm:spPr/>
      <dgm:t>
        <a:bodyPr/>
        <a:lstStyle/>
        <a:p>
          <a:endParaRPr lang="en-US"/>
        </a:p>
      </dgm:t>
    </dgm:pt>
    <dgm:pt modelId="{048B2FDE-EB43-4F96-A4ED-0D849B01B39B}">
      <dgm:prSet/>
      <dgm:spPr/>
      <dgm:t>
        <a:bodyPr/>
        <a:lstStyle/>
        <a:p>
          <a:r>
            <a:rPr lang="en-US"/>
            <a:t>Individuals having four or more ACES are six-fold more prone to smoke and twice as likely to possess chronic disease. Timely intervention at these sensitive ages enhances resiliency and minimizes disparities in health outcomes in the long term.</a:t>
          </a:r>
        </a:p>
      </dgm:t>
    </dgm:pt>
    <dgm:pt modelId="{F487E352-DCF1-4D71-B4E6-343F20F2860B}" type="parTrans" cxnId="{338E6CF0-E730-4681-B2D0-9268700B9AD2}">
      <dgm:prSet/>
      <dgm:spPr/>
      <dgm:t>
        <a:bodyPr/>
        <a:lstStyle/>
        <a:p>
          <a:endParaRPr lang="en-US"/>
        </a:p>
      </dgm:t>
    </dgm:pt>
    <dgm:pt modelId="{28849840-AD2C-460B-9D5B-CCBD837CF89F}" type="sibTrans" cxnId="{338E6CF0-E730-4681-B2D0-9268700B9AD2}">
      <dgm:prSet/>
      <dgm:spPr/>
      <dgm:t>
        <a:bodyPr/>
        <a:lstStyle/>
        <a:p>
          <a:endParaRPr lang="en-US"/>
        </a:p>
      </dgm:t>
    </dgm:pt>
    <dgm:pt modelId="{36BA3048-42F7-48E9-AF98-615B6826D3CB}" type="pres">
      <dgm:prSet presAssocID="{45411F9F-A0D7-46CE-822D-03C78C602FEC}" presName="Name0" presStyleCnt="0">
        <dgm:presLayoutVars>
          <dgm:dir/>
          <dgm:animLvl val="lvl"/>
          <dgm:resizeHandles val="exact"/>
        </dgm:presLayoutVars>
      </dgm:prSet>
      <dgm:spPr/>
    </dgm:pt>
    <dgm:pt modelId="{73F2A021-DA17-4DF4-AD1E-C3AD05F3C575}" type="pres">
      <dgm:prSet presAssocID="{048B2FDE-EB43-4F96-A4ED-0D849B01B39B}" presName="boxAndChildren" presStyleCnt="0"/>
      <dgm:spPr/>
    </dgm:pt>
    <dgm:pt modelId="{CC0BD619-F122-48A5-94A5-737BD45A67E2}" type="pres">
      <dgm:prSet presAssocID="{048B2FDE-EB43-4F96-A4ED-0D849B01B39B}" presName="parentTextBox" presStyleLbl="node1" presStyleIdx="0" presStyleCnt="3"/>
      <dgm:spPr/>
    </dgm:pt>
    <dgm:pt modelId="{93BE84DF-C552-4D3D-AF71-A329B272A5C1}" type="pres">
      <dgm:prSet presAssocID="{AAF2A953-D751-4577-80B3-9FC1D4C604E7}" presName="sp" presStyleCnt="0"/>
      <dgm:spPr/>
    </dgm:pt>
    <dgm:pt modelId="{1A6D3162-2116-4A0B-952F-4D115184A1CA}" type="pres">
      <dgm:prSet presAssocID="{6F2D9B11-7205-4B16-94FF-370C3E077F37}" presName="arrowAndChildren" presStyleCnt="0"/>
      <dgm:spPr/>
    </dgm:pt>
    <dgm:pt modelId="{5D7E713C-EDCB-4904-A857-A7C48B8E449A}" type="pres">
      <dgm:prSet presAssocID="{6F2D9B11-7205-4B16-94FF-370C3E077F37}" presName="parentTextArrow" presStyleLbl="node1" presStyleIdx="1" presStyleCnt="3"/>
      <dgm:spPr/>
    </dgm:pt>
    <dgm:pt modelId="{9B6D527A-EAAC-4D66-90BC-58F9E4F107B5}" type="pres">
      <dgm:prSet presAssocID="{A2BE985F-A689-40A7-8F34-3CFEB3AEDD4E}" presName="sp" presStyleCnt="0"/>
      <dgm:spPr/>
    </dgm:pt>
    <dgm:pt modelId="{59642727-1DAE-4A93-84DB-3B3D40B2052A}" type="pres">
      <dgm:prSet presAssocID="{3EDB971B-6F47-49B0-94DF-9B8279CA3A6A}" presName="arrowAndChildren" presStyleCnt="0"/>
      <dgm:spPr/>
    </dgm:pt>
    <dgm:pt modelId="{32371E6B-9B9B-4908-A067-345C64A52DC0}" type="pres">
      <dgm:prSet presAssocID="{3EDB971B-6F47-49B0-94DF-9B8279CA3A6A}" presName="parentTextArrow" presStyleLbl="node1" presStyleIdx="2" presStyleCnt="3"/>
      <dgm:spPr/>
    </dgm:pt>
  </dgm:ptLst>
  <dgm:cxnLst>
    <dgm:cxn modelId="{BC82CC00-630D-4EF5-A121-5A76AE86D39E}" srcId="{45411F9F-A0D7-46CE-822D-03C78C602FEC}" destId="{6F2D9B11-7205-4B16-94FF-370C3E077F37}" srcOrd="1" destOrd="0" parTransId="{8EAB79D8-4CF4-4063-AB2C-6AB4DD688693}" sibTransId="{AAF2A953-D751-4577-80B3-9FC1D4C604E7}"/>
    <dgm:cxn modelId="{CC845B2E-21D7-4E8B-8364-58C0088066F6}" type="presOf" srcId="{3EDB971B-6F47-49B0-94DF-9B8279CA3A6A}" destId="{32371E6B-9B9B-4908-A067-345C64A52DC0}" srcOrd="0" destOrd="0" presId="urn:microsoft.com/office/officeart/2005/8/layout/process4"/>
    <dgm:cxn modelId="{B2F47142-491F-4D80-84AF-9F32E1CAFBFB}" type="presOf" srcId="{6F2D9B11-7205-4B16-94FF-370C3E077F37}" destId="{5D7E713C-EDCB-4904-A857-A7C48B8E449A}" srcOrd="0" destOrd="0" presId="urn:microsoft.com/office/officeart/2005/8/layout/process4"/>
    <dgm:cxn modelId="{00180C44-18A0-4ED8-81CA-81BBC26FBF8F}" type="presOf" srcId="{45411F9F-A0D7-46CE-822D-03C78C602FEC}" destId="{36BA3048-42F7-48E9-AF98-615B6826D3CB}" srcOrd="0" destOrd="0" presId="urn:microsoft.com/office/officeart/2005/8/layout/process4"/>
    <dgm:cxn modelId="{329F4D88-F77E-4B9A-86FC-062225285B9E}" srcId="{45411F9F-A0D7-46CE-822D-03C78C602FEC}" destId="{3EDB971B-6F47-49B0-94DF-9B8279CA3A6A}" srcOrd="0" destOrd="0" parTransId="{1A5C1F48-7A09-4296-A808-AAAB38CACDD7}" sibTransId="{A2BE985F-A689-40A7-8F34-3CFEB3AEDD4E}"/>
    <dgm:cxn modelId="{1410F18D-26EC-4CB0-9764-0496C645CB08}" type="presOf" srcId="{048B2FDE-EB43-4F96-A4ED-0D849B01B39B}" destId="{CC0BD619-F122-48A5-94A5-737BD45A67E2}" srcOrd="0" destOrd="0" presId="urn:microsoft.com/office/officeart/2005/8/layout/process4"/>
    <dgm:cxn modelId="{338E6CF0-E730-4681-B2D0-9268700B9AD2}" srcId="{45411F9F-A0D7-46CE-822D-03C78C602FEC}" destId="{048B2FDE-EB43-4F96-A4ED-0D849B01B39B}" srcOrd="2" destOrd="0" parTransId="{F487E352-DCF1-4D71-B4E6-343F20F2860B}" sibTransId="{28849840-AD2C-460B-9D5B-CCBD837CF89F}"/>
    <dgm:cxn modelId="{C35A6212-F276-4FDC-AAFD-67F6CB9E8390}" type="presParOf" srcId="{36BA3048-42F7-48E9-AF98-615B6826D3CB}" destId="{73F2A021-DA17-4DF4-AD1E-C3AD05F3C575}" srcOrd="0" destOrd="0" presId="urn:microsoft.com/office/officeart/2005/8/layout/process4"/>
    <dgm:cxn modelId="{2553D9B6-A6E4-484F-BE5D-12A7D86F158A}" type="presParOf" srcId="{73F2A021-DA17-4DF4-AD1E-C3AD05F3C575}" destId="{CC0BD619-F122-48A5-94A5-737BD45A67E2}" srcOrd="0" destOrd="0" presId="urn:microsoft.com/office/officeart/2005/8/layout/process4"/>
    <dgm:cxn modelId="{00C33F60-1AED-4489-96F6-53A5520E6E8D}" type="presParOf" srcId="{36BA3048-42F7-48E9-AF98-615B6826D3CB}" destId="{93BE84DF-C552-4D3D-AF71-A329B272A5C1}" srcOrd="1" destOrd="0" presId="urn:microsoft.com/office/officeart/2005/8/layout/process4"/>
    <dgm:cxn modelId="{26664BE6-C23F-47DE-B6A0-7BFA958AF4EB}" type="presParOf" srcId="{36BA3048-42F7-48E9-AF98-615B6826D3CB}" destId="{1A6D3162-2116-4A0B-952F-4D115184A1CA}" srcOrd="2" destOrd="0" presId="urn:microsoft.com/office/officeart/2005/8/layout/process4"/>
    <dgm:cxn modelId="{1B020F87-15F0-4CDC-8099-374E2D01423A}" type="presParOf" srcId="{1A6D3162-2116-4A0B-952F-4D115184A1CA}" destId="{5D7E713C-EDCB-4904-A857-A7C48B8E449A}" srcOrd="0" destOrd="0" presId="urn:microsoft.com/office/officeart/2005/8/layout/process4"/>
    <dgm:cxn modelId="{0AA0FBBD-902E-46DD-A45B-92766CABF672}" type="presParOf" srcId="{36BA3048-42F7-48E9-AF98-615B6826D3CB}" destId="{9B6D527A-EAAC-4D66-90BC-58F9E4F107B5}" srcOrd="3" destOrd="0" presId="urn:microsoft.com/office/officeart/2005/8/layout/process4"/>
    <dgm:cxn modelId="{6B40699B-F174-428C-B930-36CDE6259FB8}" type="presParOf" srcId="{36BA3048-42F7-48E9-AF98-615B6826D3CB}" destId="{59642727-1DAE-4A93-84DB-3B3D40B2052A}" srcOrd="4" destOrd="0" presId="urn:microsoft.com/office/officeart/2005/8/layout/process4"/>
    <dgm:cxn modelId="{2C4D035E-046C-4886-9744-D21C9147AC74}" type="presParOf" srcId="{59642727-1DAE-4A93-84DB-3B3D40B2052A}" destId="{32371E6B-9B9B-4908-A067-345C64A52DC0}"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C4399E1-019A-4109-9C76-AB6E05E88919}" type="doc">
      <dgm:prSet loTypeId="urn:microsoft.com/office/officeart/2008/layout/LinedList" loCatId="list" qsTypeId="urn:microsoft.com/office/officeart/2005/8/quickstyle/simple1" qsCatId="simple" csTypeId="urn:microsoft.com/office/officeart/2005/8/colors/accent0_3" csCatId="mainScheme"/>
      <dgm:spPr/>
      <dgm:t>
        <a:bodyPr/>
        <a:lstStyle/>
        <a:p>
          <a:endParaRPr lang="en-US"/>
        </a:p>
      </dgm:t>
    </dgm:pt>
    <dgm:pt modelId="{F41D6CB6-CDEE-40E4-8EA0-03E8359CC107}">
      <dgm:prSet/>
      <dgm:spPr/>
      <dgm:t>
        <a:bodyPr/>
        <a:lstStyle/>
        <a:p>
          <a:r>
            <a:rPr lang="en-GB"/>
            <a:t>Life decisions also impact health over the life span. Long-term wellbeing is influenced by physical activity, diet, sleep, smoking, and alcohol use. Poor lifestyle habits predispose one to chronic diseases, including cardiovascular disease, diabetes, and obesity </a:t>
          </a:r>
          <a:r>
            <a:rPr lang="en-US"/>
            <a:t>(Garg, 2025)</a:t>
          </a:r>
          <a:r>
            <a:rPr lang="en-GB"/>
            <a:t>. </a:t>
          </a:r>
          <a:endParaRPr lang="en-US"/>
        </a:p>
      </dgm:t>
    </dgm:pt>
    <dgm:pt modelId="{94953225-E4DE-4DE8-8FC3-F9C0E492B4F2}" type="parTrans" cxnId="{E47BEC97-488B-4411-92BC-85B3789640D5}">
      <dgm:prSet/>
      <dgm:spPr/>
      <dgm:t>
        <a:bodyPr/>
        <a:lstStyle/>
        <a:p>
          <a:endParaRPr lang="en-US"/>
        </a:p>
      </dgm:t>
    </dgm:pt>
    <dgm:pt modelId="{C61FE84D-2501-4356-BCA1-7A20C4D33103}" type="sibTrans" cxnId="{E47BEC97-488B-4411-92BC-85B3789640D5}">
      <dgm:prSet/>
      <dgm:spPr/>
      <dgm:t>
        <a:bodyPr/>
        <a:lstStyle/>
        <a:p>
          <a:endParaRPr lang="en-US"/>
        </a:p>
      </dgm:t>
    </dgm:pt>
    <dgm:pt modelId="{A7C65DD7-6190-476C-A9DF-827EACBEED01}">
      <dgm:prSet/>
      <dgm:spPr/>
      <dgm:t>
        <a:bodyPr/>
        <a:lstStyle/>
        <a:p>
          <a:r>
            <a:rPr lang="en-GB"/>
            <a:t>According to </a:t>
          </a:r>
          <a:r>
            <a:rPr lang="en-US"/>
            <a:t>World Health Organization (2024) </a:t>
          </a:r>
          <a:r>
            <a:rPr lang="en-GB"/>
            <a:t>non-communicable diseases are the cause of 43 million deaths yearly across the globe. These tendencies usually occur in adolescence and extend to adulthood. Lifestyle influences are combined with broader determinants including income and education. </a:t>
          </a:r>
          <a:endParaRPr lang="en-US"/>
        </a:p>
      </dgm:t>
    </dgm:pt>
    <dgm:pt modelId="{797B3D37-43D3-4E43-B50F-C919BD723158}" type="parTrans" cxnId="{5E7CC784-C037-4C2A-8F65-7CF009B1F715}">
      <dgm:prSet/>
      <dgm:spPr/>
      <dgm:t>
        <a:bodyPr/>
        <a:lstStyle/>
        <a:p>
          <a:endParaRPr lang="en-US"/>
        </a:p>
      </dgm:t>
    </dgm:pt>
    <dgm:pt modelId="{585E1903-29A3-4470-97F2-94310CBD9DE7}" type="sibTrans" cxnId="{5E7CC784-C037-4C2A-8F65-7CF009B1F715}">
      <dgm:prSet/>
      <dgm:spPr/>
      <dgm:t>
        <a:bodyPr/>
        <a:lstStyle/>
        <a:p>
          <a:endParaRPr lang="en-US"/>
        </a:p>
      </dgm:t>
    </dgm:pt>
    <dgm:pt modelId="{7627691D-1794-4B84-85FA-2FDA89B86F9D}">
      <dgm:prSet/>
      <dgm:spPr/>
      <dgm:t>
        <a:bodyPr/>
        <a:lstStyle/>
        <a:p>
          <a:r>
            <a:rPr lang="en-GB"/>
            <a:t>The life course approach focuses on encouraging healthy behaviours in earlier years in order to mitigate the risk of diseases and enhance better health pathways in adulthood and old age </a:t>
          </a:r>
          <a:r>
            <a:rPr lang="en-US"/>
            <a:t>(Carr et al., 2024)</a:t>
          </a:r>
          <a:r>
            <a:rPr lang="en-GB"/>
            <a:t>.</a:t>
          </a:r>
          <a:endParaRPr lang="en-US"/>
        </a:p>
      </dgm:t>
    </dgm:pt>
    <dgm:pt modelId="{B46000D1-CCFE-465C-A753-339EDBC09226}" type="parTrans" cxnId="{18363548-3664-462F-9207-CE5C805261FC}">
      <dgm:prSet/>
      <dgm:spPr/>
      <dgm:t>
        <a:bodyPr/>
        <a:lstStyle/>
        <a:p>
          <a:endParaRPr lang="en-US"/>
        </a:p>
      </dgm:t>
    </dgm:pt>
    <dgm:pt modelId="{A4CC17F8-F2E5-4DDF-AE7E-461BFDFE0FAE}" type="sibTrans" cxnId="{18363548-3664-462F-9207-CE5C805261FC}">
      <dgm:prSet/>
      <dgm:spPr/>
      <dgm:t>
        <a:bodyPr/>
        <a:lstStyle/>
        <a:p>
          <a:endParaRPr lang="en-US"/>
        </a:p>
      </dgm:t>
    </dgm:pt>
    <dgm:pt modelId="{F0CDE0A5-788B-47B9-B970-FF8DD2891F59}" type="pres">
      <dgm:prSet presAssocID="{6C4399E1-019A-4109-9C76-AB6E05E88919}" presName="vert0" presStyleCnt="0">
        <dgm:presLayoutVars>
          <dgm:dir/>
          <dgm:animOne val="branch"/>
          <dgm:animLvl val="lvl"/>
        </dgm:presLayoutVars>
      </dgm:prSet>
      <dgm:spPr/>
    </dgm:pt>
    <dgm:pt modelId="{0660ED42-62E8-4693-A53A-05ADBD025D20}" type="pres">
      <dgm:prSet presAssocID="{F41D6CB6-CDEE-40E4-8EA0-03E8359CC107}" presName="thickLine" presStyleLbl="alignNode1" presStyleIdx="0" presStyleCnt="3"/>
      <dgm:spPr/>
    </dgm:pt>
    <dgm:pt modelId="{FBB13D5D-8EA8-4603-9942-7F22FE9C192F}" type="pres">
      <dgm:prSet presAssocID="{F41D6CB6-CDEE-40E4-8EA0-03E8359CC107}" presName="horz1" presStyleCnt="0"/>
      <dgm:spPr/>
    </dgm:pt>
    <dgm:pt modelId="{D9E6CA01-D00A-42C8-93E3-E796D76A3099}" type="pres">
      <dgm:prSet presAssocID="{F41D6CB6-CDEE-40E4-8EA0-03E8359CC107}" presName="tx1" presStyleLbl="revTx" presStyleIdx="0" presStyleCnt="3"/>
      <dgm:spPr/>
    </dgm:pt>
    <dgm:pt modelId="{A2397536-8EC3-41F8-B9E4-A93ACF923B30}" type="pres">
      <dgm:prSet presAssocID="{F41D6CB6-CDEE-40E4-8EA0-03E8359CC107}" presName="vert1" presStyleCnt="0"/>
      <dgm:spPr/>
    </dgm:pt>
    <dgm:pt modelId="{1F5F9ABB-0556-40FE-82AA-C7E15D3DA96A}" type="pres">
      <dgm:prSet presAssocID="{A7C65DD7-6190-476C-A9DF-827EACBEED01}" presName="thickLine" presStyleLbl="alignNode1" presStyleIdx="1" presStyleCnt="3"/>
      <dgm:spPr/>
    </dgm:pt>
    <dgm:pt modelId="{557A3A16-14FA-4587-9501-90DB7AD9A2C9}" type="pres">
      <dgm:prSet presAssocID="{A7C65DD7-6190-476C-A9DF-827EACBEED01}" presName="horz1" presStyleCnt="0"/>
      <dgm:spPr/>
    </dgm:pt>
    <dgm:pt modelId="{7665F8C0-78C2-4450-8B05-13A0FEAABE0D}" type="pres">
      <dgm:prSet presAssocID="{A7C65DD7-6190-476C-A9DF-827EACBEED01}" presName="tx1" presStyleLbl="revTx" presStyleIdx="1" presStyleCnt="3"/>
      <dgm:spPr/>
    </dgm:pt>
    <dgm:pt modelId="{C537D6F9-4172-4602-8A31-2403BAC54793}" type="pres">
      <dgm:prSet presAssocID="{A7C65DD7-6190-476C-A9DF-827EACBEED01}" presName="vert1" presStyleCnt="0"/>
      <dgm:spPr/>
    </dgm:pt>
    <dgm:pt modelId="{BBDA91CD-807C-470B-A4A8-1EA6D52A11B3}" type="pres">
      <dgm:prSet presAssocID="{7627691D-1794-4B84-85FA-2FDA89B86F9D}" presName="thickLine" presStyleLbl="alignNode1" presStyleIdx="2" presStyleCnt="3"/>
      <dgm:spPr/>
    </dgm:pt>
    <dgm:pt modelId="{C05B994D-B6FC-48EA-8B7D-7836EBEEBC77}" type="pres">
      <dgm:prSet presAssocID="{7627691D-1794-4B84-85FA-2FDA89B86F9D}" presName="horz1" presStyleCnt="0"/>
      <dgm:spPr/>
    </dgm:pt>
    <dgm:pt modelId="{C28FFEFB-E7F2-4CA2-8E26-8941C3D9DFCA}" type="pres">
      <dgm:prSet presAssocID="{7627691D-1794-4B84-85FA-2FDA89B86F9D}" presName="tx1" presStyleLbl="revTx" presStyleIdx="2" presStyleCnt="3"/>
      <dgm:spPr/>
    </dgm:pt>
    <dgm:pt modelId="{3D69281C-568E-4558-B553-938CC98728DB}" type="pres">
      <dgm:prSet presAssocID="{7627691D-1794-4B84-85FA-2FDA89B86F9D}" presName="vert1" presStyleCnt="0"/>
      <dgm:spPr/>
    </dgm:pt>
  </dgm:ptLst>
  <dgm:cxnLst>
    <dgm:cxn modelId="{9AABF246-98F3-4061-B9E2-6E20F0C27939}" type="presOf" srcId="{6C4399E1-019A-4109-9C76-AB6E05E88919}" destId="{F0CDE0A5-788B-47B9-B970-FF8DD2891F59}" srcOrd="0" destOrd="0" presId="urn:microsoft.com/office/officeart/2008/layout/LinedList"/>
    <dgm:cxn modelId="{18363548-3664-462F-9207-CE5C805261FC}" srcId="{6C4399E1-019A-4109-9C76-AB6E05E88919}" destId="{7627691D-1794-4B84-85FA-2FDA89B86F9D}" srcOrd="2" destOrd="0" parTransId="{B46000D1-CCFE-465C-A753-339EDBC09226}" sibTransId="{A4CC17F8-F2E5-4DDF-AE7E-461BFDFE0FAE}"/>
    <dgm:cxn modelId="{DA227C7F-7F34-4811-9497-8C05FCD1AAD5}" type="presOf" srcId="{A7C65DD7-6190-476C-A9DF-827EACBEED01}" destId="{7665F8C0-78C2-4450-8B05-13A0FEAABE0D}" srcOrd="0" destOrd="0" presId="urn:microsoft.com/office/officeart/2008/layout/LinedList"/>
    <dgm:cxn modelId="{5E7CC784-C037-4C2A-8F65-7CF009B1F715}" srcId="{6C4399E1-019A-4109-9C76-AB6E05E88919}" destId="{A7C65DD7-6190-476C-A9DF-827EACBEED01}" srcOrd="1" destOrd="0" parTransId="{797B3D37-43D3-4E43-B50F-C919BD723158}" sibTransId="{585E1903-29A3-4470-97F2-94310CBD9DE7}"/>
    <dgm:cxn modelId="{E47BEC97-488B-4411-92BC-85B3789640D5}" srcId="{6C4399E1-019A-4109-9C76-AB6E05E88919}" destId="{F41D6CB6-CDEE-40E4-8EA0-03E8359CC107}" srcOrd="0" destOrd="0" parTransId="{94953225-E4DE-4DE8-8FC3-F9C0E492B4F2}" sibTransId="{C61FE84D-2501-4356-BCA1-7A20C4D33103}"/>
    <dgm:cxn modelId="{EEAD56D4-332D-405D-9CEE-1D2311C195EC}" type="presOf" srcId="{F41D6CB6-CDEE-40E4-8EA0-03E8359CC107}" destId="{D9E6CA01-D00A-42C8-93E3-E796D76A3099}" srcOrd="0" destOrd="0" presId="urn:microsoft.com/office/officeart/2008/layout/LinedList"/>
    <dgm:cxn modelId="{C75020F6-D343-49EB-97B6-1CE378B3670A}" type="presOf" srcId="{7627691D-1794-4B84-85FA-2FDA89B86F9D}" destId="{C28FFEFB-E7F2-4CA2-8E26-8941C3D9DFCA}" srcOrd="0" destOrd="0" presId="urn:microsoft.com/office/officeart/2008/layout/LinedList"/>
    <dgm:cxn modelId="{6835B4FE-AB73-4054-9D8C-6BDEDBB5CBA4}" type="presParOf" srcId="{F0CDE0A5-788B-47B9-B970-FF8DD2891F59}" destId="{0660ED42-62E8-4693-A53A-05ADBD025D20}" srcOrd="0" destOrd="0" presId="urn:microsoft.com/office/officeart/2008/layout/LinedList"/>
    <dgm:cxn modelId="{D828B81C-C0BD-40C1-8755-A50DAB9EB2FE}" type="presParOf" srcId="{F0CDE0A5-788B-47B9-B970-FF8DD2891F59}" destId="{FBB13D5D-8EA8-4603-9942-7F22FE9C192F}" srcOrd="1" destOrd="0" presId="urn:microsoft.com/office/officeart/2008/layout/LinedList"/>
    <dgm:cxn modelId="{3B4BE237-B7AD-413F-BDDB-5FBFA8228092}" type="presParOf" srcId="{FBB13D5D-8EA8-4603-9942-7F22FE9C192F}" destId="{D9E6CA01-D00A-42C8-93E3-E796D76A3099}" srcOrd="0" destOrd="0" presId="urn:microsoft.com/office/officeart/2008/layout/LinedList"/>
    <dgm:cxn modelId="{5B133166-9668-4C00-8191-7E557A6A9202}" type="presParOf" srcId="{FBB13D5D-8EA8-4603-9942-7F22FE9C192F}" destId="{A2397536-8EC3-41F8-B9E4-A93ACF923B30}" srcOrd="1" destOrd="0" presId="urn:microsoft.com/office/officeart/2008/layout/LinedList"/>
    <dgm:cxn modelId="{02CE56FA-9BE6-4C07-BADB-D89C66CA6AC1}" type="presParOf" srcId="{F0CDE0A5-788B-47B9-B970-FF8DD2891F59}" destId="{1F5F9ABB-0556-40FE-82AA-C7E15D3DA96A}" srcOrd="2" destOrd="0" presId="urn:microsoft.com/office/officeart/2008/layout/LinedList"/>
    <dgm:cxn modelId="{A3D920E0-7224-4693-9ED5-EA101EC9991C}" type="presParOf" srcId="{F0CDE0A5-788B-47B9-B970-FF8DD2891F59}" destId="{557A3A16-14FA-4587-9501-90DB7AD9A2C9}" srcOrd="3" destOrd="0" presId="urn:microsoft.com/office/officeart/2008/layout/LinedList"/>
    <dgm:cxn modelId="{5B59CD41-4D2C-4430-B9D5-EE356697495F}" type="presParOf" srcId="{557A3A16-14FA-4587-9501-90DB7AD9A2C9}" destId="{7665F8C0-78C2-4450-8B05-13A0FEAABE0D}" srcOrd="0" destOrd="0" presId="urn:microsoft.com/office/officeart/2008/layout/LinedList"/>
    <dgm:cxn modelId="{BFCD1D7E-3ADB-4DE0-9EB2-BD3866662DD2}" type="presParOf" srcId="{557A3A16-14FA-4587-9501-90DB7AD9A2C9}" destId="{C537D6F9-4172-4602-8A31-2403BAC54793}" srcOrd="1" destOrd="0" presId="urn:microsoft.com/office/officeart/2008/layout/LinedList"/>
    <dgm:cxn modelId="{B7990CB4-4484-41DA-9224-6D0E1C210BD4}" type="presParOf" srcId="{F0CDE0A5-788B-47B9-B970-FF8DD2891F59}" destId="{BBDA91CD-807C-470B-A4A8-1EA6D52A11B3}" srcOrd="4" destOrd="0" presId="urn:microsoft.com/office/officeart/2008/layout/LinedList"/>
    <dgm:cxn modelId="{752B669F-9B5F-45EE-947D-16A501FFD77D}" type="presParOf" srcId="{F0CDE0A5-788B-47B9-B970-FF8DD2891F59}" destId="{C05B994D-B6FC-48EA-8B7D-7836EBEEBC77}" srcOrd="5" destOrd="0" presId="urn:microsoft.com/office/officeart/2008/layout/LinedList"/>
    <dgm:cxn modelId="{C76DC9F3-AECA-4AEA-8C42-4044BD2E43FB}" type="presParOf" srcId="{C05B994D-B6FC-48EA-8B7D-7836EBEEBC77}" destId="{C28FFEFB-E7F2-4CA2-8E26-8941C3D9DFCA}" srcOrd="0" destOrd="0" presId="urn:microsoft.com/office/officeart/2008/layout/LinedList"/>
    <dgm:cxn modelId="{55D64BD8-5C31-4605-83AF-AC47A1D1D9B2}" type="presParOf" srcId="{C05B994D-B6FC-48EA-8B7D-7836EBEEBC77}" destId="{3D69281C-568E-4558-B553-938CC98728DB}"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336EAFB-5F49-4D2B-8473-03A5FF904E75}" type="doc">
      <dgm:prSet loTypeId="urn:microsoft.com/office/officeart/2005/8/layout/hierarchy1" loCatId="hierarchy" qsTypeId="urn:microsoft.com/office/officeart/2005/8/quickstyle/simple4" qsCatId="simple" csTypeId="urn:microsoft.com/office/officeart/2005/8/colors/accent1_2" csCatId="accent1"/>
      <dgm:spPr/>
      <dgm:t>
        <a:bodyPr/>
        <a:lstStyle/>
        <a:p>
          <a:endParaRPr lang="en-US"/>
        </a:p>
      </dgm:t>
    </dgm:pt>
    <dgm:pt modelId="{3466CA8C-FF6A-432B-AE9E-5E228F38210D}">
      <dgm:prSet/>
      <dgm:spPr/>
      <dgm:t>
        <a:bodyPr/>
        <a:lstStyle/>
        <a:p>
          <a:r>
            <a:rPr lang="en-US" dirty="0">
              <a:latin typeface="Times New Roman" panose="02020603050405020304" pitchFamily="18" charset="0"/>
              <a:cs typeface="Times New Roman" panose="02020603050405020304" pitchFamily="18" charset="0"/>
            </a:rPr>
            <a:t>Transitions are dramatic life events that impact health trajectories. These are beginning school, work, parenthood, retiring, and bereavement. Outcomes are influenced by timing and sequencing of transitions. The initial disadvantage can affect education, work, and health. The life paths of people vary because of social and environmental influences (Wang et al., 2025). </a:t>
          </a:r>
        </a:p>
      </dgm:t>
    </dgm:pt>
    <dgm:pt modelId="{5689DE8D-EC20-48AB-9633-D81FF2AEA531}" type="parTrans" cxnId="{2EF6DFE1-05F4-4903-985E-D74582055727}">
      <dgm:prSet/>
      <dgm:spPr/>
      <dgm:t>
        <a:bodyPr/>
        <a:lstStyle/>
        <a:p>
          <a:endParaRPr lang="en-US"/>
        </a:p>
      </dgm:t>
    </dgm:pt>
    <dgm:pt modelId="{C0E4E2B3-D1F6-4D3F-B52B-C83FB177E81C}" type="sibTrans" cxnId="{2EF6DFE1-05F4-4903-985E-D74582055727}">
      <dgm:prSet/>
      <dgm:spPr/>
      <dgm:t>
        <a:bodyPr/>
        <a:lstStyle/>
        <a:p>
          <a:endParaRPr lang="en-US"/>
        </a:p>
      </dgm:t>
    </dgm:pt>
    <dgm:pt modelId="{D134ADAF-155A-4B16-8FFD-D07E2D7712DA}">
      <dgm:prSet/>
      <dgm:spPr/>
      <dgm:t>
        <a:bodyPr/>
        <a:lstStyle/>
        <a:p>
          <a:r>
            <a:rPr lang="en-US">
              <a:latin typeface="Times New Roman" panose="02020603050405020304" pitchFamily="18" charset="0"/>
              <a:cs typeface="Times New Roman" panose="02020603050405020304" pitchFamily="18" charset="0"/>
            </a:rPr>
            <a:t>The ecological life course model demonstrates the role of proximal and distal effects in development. Transition support enhances resiliency and minimizes adverse consequences.</a:t>
          </a:r>
        </a:p>
      </dgm:t>
    </dgm:pt>
    <dgm:pt modelId="{9F251953-72AB-4C16-AE49-281D77E8CFFD}" type="parTrans" cxnId="{57ED048D-91DC-46A7-91CF-79FA23FFF4F4}">
      <dgm:prSet/>
      <dgm:spPr/>
      <dgm:t>
        <a:bodyPr/>
        <a:lstStyle/>
        <a:p>
          <a:endParaRPr lang="en-US"/>
        </a:p>
      </dgm:t>
    </dgm:pt>
    <dgm:pt modelId="{A785550D-CF98-4C9E-BEC1-0A77C86F9797}" type="sibTrans" cxnId="{57ED048D-91DC-46A7-91CF-79FA23FFF4F4}">
      <dgm:prSet/>
      <dgm:spPr/>
      <dgm:t>
        <a:bodyPr/>
        <a:lstStyle/>
        <a:p>
          <a:endParaRPr lang="en-US"/>
        </a:p>
      </dgm:t>
    </dgm:pt>
    <dgm:pt modelId="{319235BF-D985-4B1E-A3D9-01586B655F06}">
      <dgm:prSet/>
      <dgm:spPr/>
      <dgm:t>
        <a:bodyPr/>
        <a:lstStyle/>
        <a:p>
          <a:r>
            <a:rPr lang="en-US" dirty="0">
              <a:latin typeface="Times New Roman" panose="02020603050405020304" pitchFamily="18" charset="0"/>
              <a:cs typeface="Times New Roman" panose="02020603050405020304" pitchFamily="18" charset="0"/>
            </a:rPr>
            <a:t>Indicatively, employment may worsen mental ill-being, whereas empowering environments enhance wellbeing. Awareness of transitions can be used to recognize areas of intervention.</a:t>
          </a:r>
        </a:p>
      </dgm:t>
    </dgm:pt>
    <dgm:pt modelId="{2696E7CA-B5DD-4C90-B61F-0A70CDE17237}" type="parTrans" cxnId="{0DE11F6B-A22B-4878-B31A-D0069D908A12}">
      <dgm:prSet/>
      <dgm:spPr/>
      <dgm:t>
        <a:bodyPr/>
        <a:lstStyle/>
        <a:p>
          <a:endParaRPr lang="en-US"/>
        </a:p>
      </dgm:t>
    </dgm:pt>
    <dgm:pt modelId="{8A11E230-423B-44AF-B28D-830FC3F41D00}" type="sibTrans" cxnId="{0DE11F6B-A22B-4878-B31A-D0069D908A12}">
      <dgm:prSet/>
      <dgm:spPr/>
      <dgm:t>
        <a:bodyPr/>
        <a:lstStyle/>
        <a:p>
          <a:endParaRPr lang="en-US"/>
        </a:p>
      </dgm:t>
    </dgm:pt>
    <dgm:pt modelId="{7753511B-710B-4420-A7DF-64F07AD890C8}" type="pres">
      <dgm:prSet presAssocID="{C336EAFB-5F49-4D2B-8473-03A5FF904E75}" presName="hierChild1" presStyleCnt="0">
        <dgm:presLayoutVars>
          <dgm:chPref val="1"/>
          <dgm:dir/>
          <dgm:animOne val="branch"/>
          <dgm:animLvl val="lvl"/>
          <dgm:resizeHandles/>
        </dgm:presLayoutVars>
      </dgm:prSet>
      <dgm:spPr/>
    </dgm:pt>
    <dgm:pt modelId="{5FB632C1-AD21-435A-944C-4126B409E51B}" type="pres">
      <dgm:prSet presAssocID="{3466CA8C-FF6A-432B-AE9E-5E228F38210D}" presName="hierRoot1" presStyleCnt="0"/>
      <dgm:spPr/>
    </dgm:pt>
    <dgm:pt modelId="{6C68317B-3E20-4C18-BDAB-F0DA9470DA18}" type="pres">
      <dgm:prSet presAssocID="{3466CA8C-FF6A-432B-AE9E-5E228F38210D}" presName="composite" presStyleCnt="0"/>
      <dgm:spPr/>
    </dgm:pt>
    <dgm:pt modelId="{1A8B204B-6C93-4AB8-9384-26B0430822C3}" type="pres">
      <dgm:prSet presAssocID="{3466CA8C-FF6A-432B-AE9E-5E228F38210D}" presName="background" presStyleLbl="node0" presStyleIdx="0" presStyleCnt="3"/>
      <dgm:spPr/>
    </dgm:pt>
    <dgm:pt modelId="{88E291D2-776F-491B-9599-FE7681B73888}" type="pres">
      <dgm:prSet presAssocID="{3466CA8C-FF6A-432B-AE9E-5E228F38210D}" presName="text" presStyleLbl="fgAcc0" presStyleIdx="0" presStyleCnt="3">
        <dgm:presLayoutVars>
          <dgm:chPref val="3"/>
        </dgm:presLayoutVars>
      </dgm:prSet>
      <dgm:spPr/>
    </dgm:pt>
    <dgm:pt modelId="{0B57A124-4630-424E-AF73-61AB161CEC4E}" type="pres">
      <dgm:prSet presAssocID="{3466CA8C-FF6A-432B-AE9E-5E228F38210D}" presName="hierChild2" presStyleCnt="0"/>
      <dgm:spPr/>
    </dgm:pt>
    <dgm:pt modelId="{3346CC68-C743-4F63-BB1B-7857D4333B56}" type="pres">
      <dgm:prSet presAssocID="{D134ADAF-155A-4B16-8FFD-D07E2D7712DA}" presName="hierRoot1" presStyleCnt="0"/>
      <dgm:spPr/>
    </dgm:pt>
    <dgm:pt modelId="{F0FDA09A-AAC0-4CCD-BA57-8C238EACC851}" type="pres">
      <dgm:prSet presAssocID="{D134ADAF-155A-4B16-8FFD-D07E2D7712DA}" presName="composite" presStyleCnt="0"/>
      <dgm:spPr/>
    </dgm:pt>
    <dgm:pt modelId="{55DF3A76-17DC-402B-9D9E-80D96D3DE2A3}" type="pres">
      <dgm:prSet presAssocID="{D134ADAF-155A-4B16-8FFD-D07E2D7712DA}" presName="background" presStyleLbl="node0" presStyleIdx="1" presStyleCnt="3"/>
      <dgm:spPr/>
    </dgm:pt>
    <dgm:pt modelId="{ECB72142-9292-4720-8B16-32350F20C5A8}" type="pres">
      <dgm:prSet presAssocID="{D134ADAF-155A-4B16-8FFD-D07E2D7712DA}" presName="text" presStyleLbl="fgAcc0" presStyleIdx="1" presStyleCnt="3">
        <dgm:presLayoutVars>
          <dgm:chPref val="3"/>
        </dgm:presLayoutVars>
      </dgm:prSet>
      <dgm:spPr/>
    </dgm:pt>
    <dgm:pt modelId="{66C25787-7D04-42E8-945B-6A356DD3D031}" type="pres">
      <dgm:prSet presAssocID="{D134ADAF-155A-4B16-8FFD-D07E2D7712DA}" presName="hierChild2" presStyleCnt="0"/>
      <dgm:spPr/>
    </dgm:pt>
    <dgm:pt modelId="{2E2C6DFA-0278-41F5-9449-E3BD5D12148B}" type="pres">
      <dgm:prSet presAssocID="{319235BF-D985-4B1E-A3D9-01586B655F06}" presName="hierRoot1" presStyleCnt="0"/>
      <dgm:spPr/>
    </dgm:pt>
    <dgm:pt modelId="{574B457F-4663-49C6-8917-3F43794D74F0}" type="pres">
      <dgm:prSet presAssocID="{319235BF-D985-4B1E-A3D9-01586B655F06}" presName="composite" presStyleCnt="0"/>
      <dgm:spPr/>
    </dgm:pt>
    <dgm:pt modelId="{EF671BEE-12ED-41F2-90B9-0E4864F7454E}" type="pres">
      <dgm:prSet presAssocID="{319235BF-D985-4B1E-A3D9-01586B655F06}" presName="background" presStyleLbl="node0" presStyleIdx="2" presStyleCnt="3"/>
      <dgm:spPr/>
    </dgm:pt>
    <dgm:pt modelId="{AAF2B51A-A364-4125-8A4E-0983B75A53A6}" type="pres">
      <dgm:prSet presAssocID="{319235BF-D985-4B1E-A3D9-01586B655F06}" presName="text" presStyleLbl="fgAcc0" presStyleIdx="2" presStyleCnt="3">
        <dgm:presLayoutVars>
          <dgm:chPref val="3"/>
        </dgm:presLayoutVars>
      </dgm:prSet>
      <dgm:spPr/>
    </dgm:pt>
    <dgm:pt modelId="{EEDB3C63-B7B1-4166-8C5D-FAA8C65E214F}" type="pres">
      <dgm:prSet presAssocID="{319235BF-D985-4B1E-A3D9-01586B655F06}" presName="hierChild2" presStyleCnt="0"/>
      <dgm:spPr/>
    </dgm:pt>
  </dgm:ptLst>
  <dgm:cxnLst>
    <dgm:cxn modelId="{AF770D11-B473-468D-839B-22AC0278AF80}" type="presOf" srcId="{C336EAFB-5F49-4D2B-8473-03A5FF904E75}" destId="{7753511B-710B-4420-A7DF-64F07AD890C8}" srcOrd="0" destOrd="0" presId="urn:microsoft.com/office/officeart/2005/8/layout/hierarchy1"/>
    <dgm:cxn modelId="{CA19ED3E-5E03-4DD9-ADF7-28977DAE0B2E}" type="presOf" srcId="{319235BF-D985-4B1E-A3D9-01586B655F06}" destId="{AAF2B51A-A364-4125-8A4E-0983B75A53A6}" srcOrd="0" destOrd="0" presId="urn:microsoft.com/office/officeart/2005/8/layout/hierarchy1"/>
    <dgm:cxn modelId="{0DE11F6B-A22B-4878-B31A-D0069D908A12}" srcId="{C336EAFB-5F49-4D2B-8473-03A5FF904E75}" destId="{319235BF-D985-4B1E-A3D9-01586B655F06}" srcOrd="2" destOrd="0" parTransId="{2696E7CA-B5DD-4C90-B61F-0A70CDE17237}" sibTransId="{8A11E230-423B-44AF-B28D-830FC3F41D00}"/>
    <dgm:cxn modelId="{053DF474-7EE9-4802-89B1-C862FB488DD5}" type="presOf" srcId="{3466CA8C-FF6A-432B-AE9E-5E228F38210D}" destId="{88E291D2-776F-491B-9599-FE7681B73888}" srcOrd="0" destOrd="0" presId="urn:microsoft.com/office/officeart/2005/8/layout/hierarchy1"/>
    <dgm:cxn modelId="{57ED048D-91DC-46A7-91CF-79FA23FFF4F4}" srcId="{C336EAFB-5F49-4D2B-8473-03A5FF904E75}" destId="{D134ADAF-155A-4B16-8FFD-D07E2D7712DA}" srcOrd="1" destOrd="0" parTransId="{9F251953-72AB-4C16-AE49-281D77E8CFFD}" sibTransId="{A785550D-CF98-4C9E-BEC1-0A77C86F9797}"/>
    <dgm:cxn modelId="{2EF6DFE1-05F4-4903-985E-D74582055727}" srcId="{C336EAFB-5F49-4D2B-8473-03A5FF904E75}" destId="{3466CA8C-FF6A-432B-AE9E-5E228F38210D}" srcOrd="0" destOrd="0" parTransId="{5689DE8D-EC20-48AB-9633-D81FF2AEA531}" sibTransId="{C0E4E2B3-D1F6-4D3F-B52B-C83FB177E81C}"/>
    <dgm:cxn modelId="{0AD3D4FA-7DF9-4052-AE4E-F99AE4D88593}" type="presOf" srcId="{D134ADAF-155A-4B16-8FFD-D07E2D7712DA}" destId="{ECB72142-9292-4720-8B16-32350F20C5A8}" srcOrd="0" destOrd="0" presId="urn:microsoft.com/office/officeart/2005/8/layout/hierarchy1"/>
    <dgm:cxn modelId="{D92078CB-8857-41A5-BC44-241C5F5AE0F5}" type="presParOf" srcId="{7753511B-710B-4420-A7DF-64F07AD890C8}" destId="{5FB632C1-AD21-435A-944C-4126B409E51B}" srcOrd="0" destOrd="0" presId="urn:microsoft.com/office/officeart/2005/8/layout/hierarchy1"/>
    <dgm:cxn modelId="{647619A9-228A-4F9B-93D6-80C3167BF550}" type="presParOf" srcId="{5FB632C1-AD21-435A-944C-4126B409E51B}" destId="{6C68317B-3E20-4C18-BDAB-F0DA9470DA18}" srcOrd="0" destOrd="0" presId="urn:microsoft.com/office/officeart/2005/8/layout/hierarchy1"/>
    <dgm:cxn modelId="{11CEF531-9940-426E-8AFB-E0DB402211F9}" type="presParOf" srcId="{6C68317B-3E20-4C18-BDAB-F0DA9470DA18}" destId="{1A8B204B-6C93-4AB8-9384-26B0430822C3}" srcOrd="0" destOrd="0" presId="urn:microsoft.com/office/officeart/2005/8/layout/hierarchy1"/>
    <dgm:cxn modelId="{083EFF08-F721-4BC6-AFC7-F7A81BA725DF}" type="presParOf" srcId="{6C68317B-3E20-4C18-BDAB-F0DA9470DA18}" destId="{88E291D2-776F-491B-9599-FE7681B73888}" srcOrd="1" destOrd="0" presId="urn:microsoft.com/office/officeart/2005/8/layout/hierarchy1"/>
    <dgm:cxn modelId="{5E2D9A73-F1A5-4565-988F-744E08640ABB}" type="presParOf" srcId="{5FB632C1-AD21-435A-944C-4126B409E51B}" destId="{0B57A124-4630-424E-AF73-61AB161CEC4E}" srcOrd="1" destOrd="0" presId="urn:microsoft.com/office/officeart/2005/8/layout/hierarchy1"/>
    <dgm:cxn modelId="{DC2DCF41-D435-4927-AC06-B1430F59A8E6}" type="presParOf" srcId="{7753511B-710B-4420-A7DF-64F07AD890C8}" destId="{3346CC68-C743-4F63-BB1B-7857D4333B56}" srcOrd="1" destOrd="0" presId="urn:microsoft.com/office/officeart/2005/8/layout/hierarchy1"/>
    <dgm:cxn modelId="{423C5902-93E8-41CA-B4ED-CF91A5632378}" type="presParOf" srcId="{3346CC68-C743-4F63-BB1B-7857D4333B56}" destId="{F0FDA09A-AAC0-4CCD-BA57-8C238EACC851}" srcOrd="0" destOrd="0" presId="urn:microsoft.com/office/officeart/2005/8/layout/hierarchy1"/>
    <dgm:cxn modelId="{9C5CD251-AA84-4577-9E4E-178F52CEC952}" type="presParOf" srcId="{F0FDA09A-AAC0-4CCD-BA57-8C238EACC851}" destId="{55DF3A76-17DC-402B-9D9E-80D96D3DE2A3}" srcOrd="0" destOrd="0" presId="urn:microsoft.com/office/officeart/2005/8/layout/hierarchy1"/>
    <dgm:cxn modelId="{3C66DC55-3EB5-4088-91B9-B0B83932D181}" type="presParOf" srcId="{F0FDA09A-AAC0-4CCD-BA57-8C238EACC851}" destId="{ECB72142-9292-4720-8B16-32350F20C5A8}" srcOrd="1" destOrd="0" presId="urn:microsoft.com/office/officeart/2005/8/layout/hierarchy1"/>
    <dgm:cxn modelId="{0F6E887D-EBB2-41A8-BC47-2D932DE3E017}" type="presParOf" srcId="{3346CC68-C743-4F63-BB1B-7857D4333B56}" destId="{66C25787-7D04-42E8-945B-6A356DD3D031}" srcOrd="1" destOrd="0" presId="urn:microsoft.com/office/officeart/2005/8/layout/hierarchy1"/>
    <dgm:cxn modelId="{97DD9138-A150-4ED0-8933-7A827F9D7E83}" type="presParOf" srcId="{7753511B-710B-4420-A7DF-64F07AD890C8}" destId="{2E2C6DFA-0278-41F5-9449-E3BD5D12148B}" srcOrd="2" destOrd="0" presId="urn:microsoft.com/office/officeart/2005/8/layout/hierarchy1"/>
    <dgm:cxn modelId="{24F752FE-3C6D-42F7-8FE2-3BA754CD53C1}" type="presParOf" srcId="{2E2C6DFA-0278-41F5-9449-E3BD5D12148B}" destId="{574B457F-4663-49C6-8917-3F43794D74F0}" srcOrd="0" destOrd="0" presId="urn:microsoft.com/office/officeart/2005/8/layout/hierarchy1"/>
    <dgm:cxn modelId="{4C337653-DC29-478C-B240-1A7824D81014}" type="presParOf" srcId="{574B457F-4663-49C6-8917-3F43794D74F0}" destId="{EF671BEE-12ED-41F2-90B9-0E4864F7454E}" srcOrd="0" destOrd="0" presId="urn:microsoft.com/office/officeart/2005/8/layout/hierarchy1"/>
    <dgm:cxn modelId="{A85B326F-3C19-410B-A022-EA8C2B40C17B}" type="presParOf" srcId="{574B457F-4663-49C6-8917-3F43794D74F0}" destId="{AAF2B51A-A364-4125-8A4E-0983B75A53A6}" srcOrd="1" destOrd="0" presId="urn:microsoft.com/office/officeart/2005/8/layout/hierarchy1"/>
    <dgm:cxn modelId="{FC4B6487-C083-4CC9-BF3A-AAC53BEF9389}" type="presParOf" srcId="{2E2C6DFA-0278-41F5-9449-E3BD5D12148B}" destId="{EEDB3C63-B7B1-4166-8C5D-FAA8C65E214F}"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3B965D6-3EC2-4B0C-AA08-671112B0665F}"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94769745-0FF9-42A2-8E8F-504DC978C0BB}">
      <dgm:prSet/>
      <dgm:spPr/>
      <dgm:t>
        <a:bodyPr/>
        <a:lstStyle/>
        <a:p>
          <a:r>
            <a:rPr lang="en-US" dirty="0">
              <a:latin typeface="Times New Roman" panose="02020603050405020304" pitchFamily="18" charset="0"/>
              <a:cs typeface="Times New Roman" panose="02020603050405020304" pitchFamily="18" charset="0"/>
            </a:rPr>
            <a:t>The life course approach is a holistic perspective on health and wellbeing. Early life experiences, lifestyle </a:t>
          </a:r>
          <a:r>
            <a:rPr lang="en-US" dirty="0" err="1">
              <a:latin typeface="Times New Roman" panose="02020603050405020304" pitchFamily="18" charset="0"/>
              <a:cs typeface="Times New Roman" panose="02020603050405020304" pitchFamily="18" charset="0"/>
            </a:rPr>
            <a:t>behaviours</a:t>
          </a:r>
          <a:r>
            <a:rPr lang="en-US" dirty="0">
              <a:latin typeface="Times New Roman" panose="02020603050405020304" pitchFamily="18" charset="0"/>
              <a:cs typeface="Times New Roman" panose="02020603050405020304" pitchFamily="18" charset="0"/>
            </a:rPr>
            <a:t>, broader determinants and life stage transitions shape health. These combine and form long-term outcomes. </a:t>
          </a:r>
        </a:p>
      </dgm:t>
    </dgm:pt>
    <dgm:pt modelId="{203693F4-FA29-45A9-B905-CDCB4436716E}" type="parTrans" cxnId="{6A34CF8B-05F2-4AAB-A745-9CF19E02A963}">
      <dgm:prSet/>
      <dgm:spPr/>
      <dgm:t>
        <a:bodyPr/>
        <a:lstStyle/>
        <a:p>
          <a:endParaRPr lang="en-US"/>
        </a:p>
      </dgm:t>
    </dgm:pt>
    <dgm:pt modelId="{2F611BEB-D99D-4ED2-AD8B-F4FB28C11967}" type="sibTrans" cxnId="{6A34CF8B-05F2-4AAB-A745-9CF19E02A963}">
      <dgm:prSet/>
      <dgm:spPr/>
      <dgm:t>
        <a:bodyPr/>
        <a:lstStyle/>
        <a:p>
          <a:endParaRPr lang="en-US"/>
        </a:p>
      </dgm:t>
    </dgm:pt>
    <dgm:pt modelId="{BDA44C3D-27E0-4E88-BF5C-8631573E4758}">
      <dgm:prSet/>
      <dgm:spPr/>
      <dgm:t>
        <a:bodyPr/>
        <a:lstStyle/>
        <a:p>
          <a:r>
            <a:rPr lang="en-US">
              <a:latin typeface="Times New Roman" panose="02020603050405020304" pitchFamily="18" charset="0"/>
              <a:cs typeface="Times New Roman" panose="02020603050405020304" pitchFamily="18" charset="0"/>
            </a:rPr>
            <a:t>Trajectories are enhanced with early intervention, supportive environments, and health promotion. This model focuses on prevention, minimising inequalities, and integrated services across sectors. </a:t>
          </a:r>
        </a:p>
      </dgm:t>
    </dgm:pt>
    <dgm:pt modelId="{251D1329-450A-47EE-8F3B-6655A7FCB1C1}" type="parTrans" cxnId="{E92A0637-C577-409F-8241-4F851F023241}">
      <dgm:prSet/>
      <dgm:spPr/>
      <dgm:t>
        <a:bodyPr/>
        <a:lstStyle/>
        <a:p>
          <a:endParaRPr lang="en-US"/>
        </a:p>
      </dgm:t>
    </dgm:pt>
    <dgm:pt modelId="{AFCDDEF1-0E68-4955-B84C-1FA02C4CE930}" type="sibTrans" cxnId="{E92A0637-C577-409F-8241-4F851F023241}">
      <dgm:prSet/>
      <dgm:spPr/>
      <dgm:t>
        <a:bodyPr/>
        <a:lstStyle/>
        <a:p>
          <a:endParaRPr lang="en-US"/>
        </a:p>
      </dgm:t>
    </dgm:pt>
    <dgm:pt modelId="{0D98B405-18C0-40DA-B6E0-CCF24014D4CD}">
      <dgm:prSet/>
      <dgm:spPr/>
      <dgm:t>
        <a:bodyPr/>
        <a:lstStyle/>
        <a:p>
          <a:r>
            <a:rPr lang="en-US" dirty="0">
              <a:latin typeface="Times New Roman" panose="02020603050405020304" pitchFamily="18" charset="0"/>
              <a:cs typeface="Times New Roman" panose="02020603050405020304" pitchFamily="18" charset="0"/>
            </a:rPr>
            <a:t>The lifespan perspective on health aids professionals in formulating effective interventions. All in all, health at every life stage contributes to the creation of healthier people, societies, and generations to come.</a:t>
          </a:r>
        </a:p>
      </dgm:t>
    </dgm:pt>
    <dgm:pt modelId="{AD56B266-D2B9-40A2-8D42-27E42D6BE78A}" type="parTrans" cxnId="{7E5234FF-D56A-4EB9-A9EC-2D0B2D1627CF}">
      <dgm:prSet/>
      <dgm:spPr/>
      <dgm:t>
        <a:bodyPr/>
        <a:lstStyle/>
        <a:p>
          <a:endParaRPr lang="en-US"/>
        </a:p>
      </dgm:t>
    </dgm:pt>
    <dgm:pt modelId="{541D7C58-6905-40A7-8DAB-F3EF96B8177F}" type="sibTrans" cxnId="{7E5234FF-D56A-4EB9-A9EC-2D0B2D1627CF}">
      <dgm:prSet/>
      <dgm:spPr/>
      <dgm:t>
        <a:bodyPr/>
        <a:lstStyle/>
        <a:p>
          <a:endParaRPr lang="en-US"/>
        </a:p>
      </dgm:t>
    </dgm:pt>
    <dgm:pt modelId="{0AA5F1D3-976B-4EDB-9BCE-5D70B396EF86}" type="pres">
      <dgm:prSet presAssocID="{C3B965D6-3EC2-4B0C-AA08-671112B0665F}" presName="linear" presStyleCnt="0">
        <dgm:presLayoutVars>
          <dgm:animLvl val="lvl"/>
          <dgm:resizeHandles val="exact"/>
        </dgm:presLayoutVars>
      </dgm:prSet>
      <dgm:spPr/>
    </dgm:pt>
    <dgm:pt modelId="{A6440D79-5257-4B96-88E9-5D99B940370C}" type="pres">
      <dgm:prSet presAssocID="{94769745-0FF9-42A2-8E8F-504DC978C0BB}" presName="parentText" presStyleLbl="node1" presStyleIdx="0" presStyleCnt="3">
        <dgm:presLayoutVars>
          <dgm:chMax val="0"/>
          <dgm:bulletEnabled val="1"/>
        </dgm:presLayoutVars>
      </dgm:prSet>
      <dgm:spPr/>
    </dgm:pt>
    <dgm:pt modelId="{AFC15B2F-C3A0-48C8-BB1D-4672620A14A0}" type="pres">
      <dgm:prSet presAssocID="{2F611BEB-D99D-4ED2-AD8B-F4FB28C11967}" presName="spacer" presStyleCnt="0"/>
      <dgm:spPr/>
    </dgm:pt>
    <dgm:pt modelId="{A394BE9A-9925-4BFF-9841-8254C2C467E5}" type="pres">
      <dgm:prSet presAssocID="{BDA44C3D-27E0-4E88-BF5C-8631573E4758}" presName="parentText" presStyleLbl="node1" presStyleIdx="1" presStyleCnt="3">
        <dgm:presLayoutVars>
          <dgm:chMax val="0"/>
          <dgm:bulletEnabled val="1"/>
        </dgm:presLayoutVars>
      </dgm:prSet>
      <dgm:spPr/>
    </dgm:pt>
    <dgm:pt modelId="{889FDD83-8726-4586-90DB-3D5FC41A1B69}" type="pres">
      <dgm:prSet presAssocID="{AFCDDEF1-0E68-4955-B84C-1FA02C4CE930}" presName="spacer" presStyleCnt="0"/>
      <dgm:spPr/>
    </dgm:pt>
    <dgm:pt modelId="{C1AED095-3B57-4984-96BF-1AD01B05239F}" type="pres">
      <dgm:prSet presAssocID="{0D98B405-18C0-40DA-B6E0-CCF24014D4CD}" presName="parentText" presStyleLbl="node1" presStyleIdx="2" presStyleCnt="3">
        <dgm:presLayoutVars>
          <dgm:chMax val="0"/>
          <dgm:bulletEnabled val="1"/>
        </dgm:presLayoutVars>
      </dgm:prSet>
      <dgm:spPr/>
    </dgm:pt>
  </dgm:ptLst>
  <dgm:cxnLst>
    <dgm:cxn modelId="{72190D10-5B9E-4C19-B8B4-F37D371AA4DA}" type="presOf" srcId="{0D98B405-18C0-40DA-B6E0-CCF24014D4CD}" destId="{C1AED095-3B57-4984-96BF-1AD01B05239F}" srcOrd="0" destOrd="0" presId="urn:microsoft.com/office/officeart/2005/8/layout/vList2"/>
    <dgm:cxn modelId="{E738652A-7942-48B4-9B5F-B529569ED459}" type="presOf" srcId="{C3B965D6-3EC2-4B0C-AA08-671112B0665F}" destId="{0AA5F1D3-976B-4EDB-9BCE-5D70B396EF86}" srcOrd="0" destOrd="0" presId="urn:microsoft.com/office/officeart/2005/8/layout/vList2"/>
    <dgm:cxn modelId="{E92A0637-C577-409F-8241-4F851F023241}" srcId="{C3B965D6-3EC2-4B0C-AA08-671112B0665F}" destId="{BDA44C3D-27E0-4E88-BF5C-8631573E4758}" srcOrd="1" destOrd="0" parTransId="{251D1329-450A-47EE-8F3B-6655A7FCB1C1}" sibTransId="{AFCDDEF1-0E68-4955-B84C-1FA02C4CE930}"/>
    <dgm:cxn modelId="{B0CF0E7C-2326-4011-9F5A-231512DD198C}" type="presOf" srcId="{BDA44C3D-27E0-4E88-BF5C-8631573E4758}" destId="{A394BE9A-9925-4BFF-9841-8254C2C467E5}" srcOrd="0" destOrd="0" presId="urn:microsoft.com/office/officeart/2005/8/layout/vList2"/>
    <dgm:cxn modelId="{6A34CF8B-05F2-4AAB-A745-9CF19E02A963}" srcId="{C3B965D6-3EC2-4B0C-AA08-671112B0665F}" destId="{94769745-0FF9-42A2-8E8F-504DC978C0BB}" srcOrd="0" destOrd="0" parTransId="{203693F4-FA29-45A9-B905-CDCB4436716E}" sibTransId="{2F611BEB-D99D-4ED2-AD8B-F4FB28C11967}"/>
    <dgm:cxn modelId="{79B8DEC2-37A4-494C-BD8B-C83558BDF77F}" type="presOf" srcId="{94769745-0FF9-42A2-8E8F-504DC978C0BB}" destId="{A6440D79-5257-4B96-88E9-5D99B940370C}" srcOrd="0" destOrd="0" presId="urn:microsoft.com/office/officeart/2005/8/layout/vList2"/>
    <dgm:cxn modelId="{7E5234FF-D56A-4EB9-A9EC-2D0B2D1627CF}" srcId="{C3B965D6-3EC2-4B0C-AA08-671112B0665F}" destId="{0D98B405-18C0-40DA-B6E0-CCF24014D4CD}" srcOrd="2" destOrd="0" parTransId="{AD56B266-D2B9-40A2-8D42-27E42D6BE78A}" sibTransId="{541D7C58-6905-40A7-8DAB-F3EF96B8177F}"/>
    <dgm:cxn modelId="{7083839C-6C58-48F3-A82B-8F215A353025}" type="presParOf" srcId="{0AA5F1D3-976B-4EDB-9BCE-5D70B396EF86}" destId="{A6440D79-5257-4B96-88E9-5D99B940370C}" srcOrd="0" destOrd="0" presId="urn:microsoft.com/office/officeart/2005/8/layout/vList2"/>
    <dgm:cxn modelId="{D5FACEAF-EC5F-4A59-B68F-A94BC6B46A3A}" type="presParOf" srcId="{0AA5F1D3-976B-4EDB-9BCE-5D70B396EF86}" destId="{AFC15B2F-C3A0-48C8-BB1D-4672620A14A0}" srcOrd="1" destOrd="0" presId="urn:microsoft.com/office/officeart/2005/8/layout/vList2"/>
    <dgm:cxn modelId="{9D8FF540-044D-42AE-9063-FDFFB6563595}" type="presParOf" srcId="{0AA5F1D3-976B-4EDB-9BCE-5D70B396EF86}" destId="{A394BE9A-9925-4BFF-9841-8254C2C467E5}" srcOrd="2" destOrd="0" presId="urn:microsoft.com/office/officeart/2005/8/layout/vList2"/>
    <dgm:cxn modelId="{2CD33F72-11D4-4124-BD2F-07D64966A8C7}" type="presParOf" srcId="{0AA5F1D3-976B-4EDB-9BCE-5D70B396EF86}" destId="{889FDD83-8726-4586-90DB-3D5FC41A1B69}" srcOrd="3" destOrd="0" presId="urn:microsoft.com/office/officeart/2005/8/layout/vList2"/>
    <dgm:cxn modelId="{10A629BE-64FF-4B06-A70E-5032B59DD46C}" type="presParOf" srcId="{0AA5F1D3-976B-4EDB-9BCE-5D70B396EF86}" destId="{C1AED095-3B57-4984-96BF-1AD01B05239F}"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B215F5-92FE-4F5E-97BA-62BB12F678E4}">
      <dsp:nvSpPr>
        <dsp:cNvPr id="0" name=""/>
        <dsp:cNvSpPr/>
      </dsp:nvSpPr>
      <dsp:spPr>
        <a:xfrm>
          <a:off x="448387" y="260843"/>
          <a:ext cx="1132312" cy="1132312"/>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BE4ACBC-DDD0-485A-9064-B00E0C120034}">
      <dsp:nvSpPr>
        <dsp:cNvPr id="0" name=""/>
        <dsp:cNvSpPr/>
      </dsp:nvSpPr>
      <dsp:spPr>
        <a:xfrm>
          <a:off x="689699" y="502156"/>
          <a:ext cx="649687" cy="6496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D070B9E-DE94-40B2-9CCB-30CA9ECB6619}">
      <dsp:nvSpPr>
        <dsp:cNvPr id="0" name=""/>
        <dsp:cNvSpPr/>
      </dsp:nvSpPr>
      <dsp:spPr>
        <a:xfrm>
          <a:off x="86418" y="1745843"/>
          <a:ext cx="1856250" cy="324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kern="1200">
              <a:latin typeface="Times New Roman" panose="02020603050405020304" pitchFamily="18" charset="0"/>
              <a:cs typeface="Times New Roman" panose="02020603050405020304" pitchFamily="18" charset="0"/>
            </a:rPr>
            <a:t>The life course approach describes how health and wellbeing are influenced through experiences throughout life. It acknowledges that biological, psychological, social, and environmental determinants interact over time in a manner that determines health outcomes (WHO, 2025). This view takes into account pathways, shifts, and risk and protective factor cumulative. </a:t>
          </a:r>
        </a:p>
      </dsp:txBody>
      <dsp:txXfrm>
        <a:off x="86418" y="1745843"/>
        <a:ext cx="1856250" cy="3240000"/>
      </dsp:txXfrm>
    </dsp:sp>
    <dsp:sp modelId="{AD00D4B7-403A-46F7-AC63-3CA519F20758}">
      <dsp:nvSpPr>
        <dsp:cNvPr id="0" name=""/>
        <dsp:cNvSpPr/>
      </dsp:nvSpPr>
      <dsp:spPr>
        <a:xfrm>
          <a:off x="2629481" y="260843"/>
          <a:ext cx="1132312" cy="1132312"/>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9F5F8A6-38E8-4FF8-98A6-E0C2C8EB8BDB}">
      <dsp:nvSpPr>
        <dsp:cNvPr id="0" name=""/>
        <dsp:cNvSpPr/>
      </dsp:nvSpPr>
      <dsp:spPr>
        <a:xfrm>
          <a:off x="2870793" y="502156"/>
          <a:ext cx="649687" cy="6496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6C156F7-AF9D-4B66-8355-7E68C620709B}">
      <dsp:nvSpPr>
        <dsp:cNvPr id="0" name=""/>
        <dsp:cNvSpPr/>
      </dsp:nvSpPr>
      <dsp:spPr>
        <a:xfrm>
          <a:off x="2267512" y="1745843"/>
          <a:ext cx="1856250" cy="324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kern="1200">
              <a:latin typeface="Times New Roman" panose="02020603050405020304" pitchFamily="18" charset="0"/>
              <a:cs typeface="Times New Roman" panose="02020603050405020304" pitchFamily="18" charset="0"/>
            </a:rPr>
            <a:t>The method emphasizes that experiences in early life, life decisions, and broader determinants influence long-term wellbeing. </a:t>
          </a:r>
        </a:p>
      </dsp:txBody>
      <dsp:txXfrm>
        <a:off x="2267512" y="1745843"/>
        <a:ext cx="1856250" cy="3240000"/>
      </dsp:txXfrm>
    </dsp:sp>
    <dsp:sp modelId="{CD31D5B3-5CA3-46FF-B0C6-AF3981B124BB}">
      <dsp:nvSpPr>
        <dsp:cNvPr id="0" name=""/>
        <dsp:cNvSpPr/>
      </dsp:nvSpPr>
      <dsp:spPr>
        <a:xfrm>
          <a:off x="4810575" y="260843"/>
          <a:ext cx="1132312" cy="1132312"/>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38AD665-CBAD-4A3A-9C16-7A739C6E0ACE}">
      <dsp:nvSpPr>
        <dsp:cNvPr id="0" name=""/>
        <dsp:cNvSpPr/>
      </dsp:nvSpPr>
      <dsp:spPr>
        <a:xfrm>
          <a:off x="5051887" y="502156"/>
          <a:ext cx="649687" cy="6496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2BA6A9D-46FA-47E5-ADB2-1BF597449798}">
      <dsp:nvSpPr>
        <dsp:cNvPr id="0" name=""/>
        <dsp:cNvSpPr/>
      </dsp:nvSpPr>
      <dsp:spPr>
        <a:xfrm>
          <a:off x="4448606" y="1745843"/>
          <a:ext cx="1856250" cy="324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kern="1200">
              <a:latin typeface="Times New Roman" panose="02020603050405020304" pitchFamily="18" charset="0"/>
              <a:cs typeface="Times New Roman" panose="02020603050405020304" pitchFamily="18" charset="0"/>
            </a:rPr>
            <a:t>The World Health Organisation states that health outcomes are related to numerous protective and risk determinants across life stages and generations. This comprehensive approach advocates prevention, early intervention, and minimizing health disparities.</a:t>
          </a:r>
        </a:p>
      </dsp:txBody>
      <dsp:txXfrm>
        <a:off x="4448606" y="1745843"/>
        <a:ext cx="1856250" cy="324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0BD619-F122-48A5-94A5-737BD45A67E2}">
      <dsp:nvSpPr>
        <dsp:cNvPr id="0" name=""/>
        <dsp:cNvSpPr/>
      </dsp:nvSpPr>
      <dsp:spPr>
        <a:xfrm>
          <a:off x="0" y="3949459"/>
          <a:ext cx="6391275" cy="1296300"/>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US" sz="1400" kern="1200"/>
            <a:t>Individuals having four or more ACES are six-fold more prone to smoke and twice as likely to possess chronic disease. Timely intervention at these sensitive ages enhances resiliency and minimizes disparities in health outcomes in the long term.</a:t>
          </a:r>
        </a:p>
      </dsp:txBody>
      <dsp:txXfrm>
        <a:off x="0" y="3949459"/>
        <a:ext cx="6391275" cy="1296300"/>
      </dsp:txXfrm>
    </dsp:sp>
    <dsp:sp modelId="{5D7E713C-EDCB-4904-A857-A7C48B8E449A}">
      <dsp:nvSpPr>
        <dsp:cNvPr id="0" name=""/>
        <dsp:cNvSpPr/>
      </dsp:nvSpPr>
      <dsp:spPr>
        <a:xfrm rot="10800000">
          <a:off x="0" y="1975193"/>
          <a:ext cx="6391275" cy="1993710"/>
        </a:xfrm>
        <a:prstGeom prst="upArrowCallout">
          <a:avLst/>
        </a:prstGeom>
        <a:solidFill>
          <a:schemeClr val="accent2">
            <a:hueOff val="13361"/>
            <a:satOff val="-37863"/>
            <a:lumOff val="2353"/>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US" sz="1400" kern="1200"/>
            <a:t>Webster (2022) indicated that </a:t>
          </a:r>
          <a:r>
            <a:rPr lang="en-GB" sz="1400" kern="1200"/>
            <a:t>adults who had experienced 4 or more ACEs showed a 12 times higher prevalence of health risks such as alcoholism, drug use, depression, and suicide attempts. </a:t>
          </a:r>
          <a:endParaRPr lang="en-US" sz="1400" kern="1200"/>
        </a:p>
      </dsp:txBody>
      <dsp:txXfrm rot="10800000">
        <a:off x="0" y="1975193"/>
        <a:ext cx="6391275" cy="1295453"/>
      </dsp:txXfrm>
    </dsp:sp>
    <dsp:sp modelId="{32371E6B-9B9B-4908-A067-345C64A52DC0}">
      <dsp:nvSpPr>
        <dsp:cNvPr id="0" name=""/>
        <dsp:cNvSpPr/>
      </dsp:nvSpPr>
      <dsp:spPr>
        <a:xfrm rot="10800000">
          <a:off x="0" y="927"/>
          <a:ext cx="6391275" cy="1993710"/>
        </a:xfrm>
        <a:prstGeom prst="upArrowCallout">
          <a:avLst/>
        </a:prstGeom>
        <a:solidFill>
          <a:schemeClr val="accent2">
            <a:hueOff val="26723"/>
            <a:satOff val="-75726"/>
            <a:lumOff val="4706"/>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US" sz="1400" kern="1200"/>
            <a:t>Early life experiences play a big role in long-term health pathways. Physical and psychological development are influenced by prenatal care, maternal health, nutrition and family environment (Naaz and Muneshwar, 2023). Childhood adversity elevates the probability of mental disorder, chronic morbidity, and poor health behaviours.</a:t>
          </a:r>
        </a:p>
      </dsp:txBody>
      <dsp:txXfrm rot="10800000">
        <a:off x="0" y="927"/>
        <a:ext cx="6391275" cy="129545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60ED42-62E8-4693-A53A-05ADBD025D20}">
      <dsp:nvSpPr>
        <dsp:cNvPr id="0" name=""/>
        <dsp:cNvSpPr/>
      </dsp:nvSpPr>
      <dsp:spPr>
        <a:xfrm>
          <a:off x="0" y="2561"/>
          <a:ext cx="6391275" cy="0"/>
        </a:xfrm>
        <a:prstGeom prst="line">
          <a:avLst/>
        </a:prstGeom>
        <a:solidFill>
          <a:schemeClr val="dk2">
            <a:hueOff val="0"/>
            <a:satOff val="0"/>
            <a:lumOff val="0"/>
            <a:alphaOff val="0"/>
          </a:schemeClr>
        </a:solidFill>
        <a:ln w="19050" cap="rnd"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9E6CA01-D00A-42C8-93E3-E796D76A3099}">
      <dsp:nvSpPr>
        <dsp:cNvPr id="0" name=""/>
        <dsp:cNvSpPr/>
      </dsp:nvSpPr>
      <dsp:spPr>
        <a:xfrm>
          <a:off x="0" y="2561"/>
          <a:ext cx="6391275" cy="17471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Life decisions also impact health over the life span. Long-term wellbeing is influenced by physical activity, diet, sleep, smoking, and alcohol use. Poor lifestyle habits predispose one to chronic diseases, including cardiovascular disease, diabetes, and obesity </a:t>
          </a:r>
          <a:r>
            <a:rPr lang="en-US" sz="1800" kern="1200"/>
            <a:t>(Garg, 2025)</a:t>
          </a:r>
          <a:r>
            <a:rPr lang="en-GB" sz="1800" kern="1200"/>
            <a:t>. </a:t>
          </a:r>
          <a:endParaRPr lang="en-US" sz="1800" kern="1200"/>
        </a:p>
      </dsp:txBody>
      <dsp:txXfrm>
        <a:off x="0" y="2561"/>
        <a:ext cx="6391275" cy="1747187"/>
      </dsp:txXfrm>
    </dsp:sp>
    <dsp:sp modelId="{1F5F9ABB-0556-40FE-82AA-C7E15D3DA96A}">
      <dsp:nvSpPr>
        <dsp:cNvPr id="0" name=""/>
        <dsp:cNvSpPr/>
      </dsp:nvSpPr>
      <dsp:spPr>
        <a:xfrm>
          <a:off x="0" y="1749749"/>
          <a:ext cx="6391275" cy="0"/>
        </a:xfrm>
        <a:prstGeom prst="line">
          <a:avLst/>
        </a:prstGeom>
        <a:solidFill>
          <a:schemeClr val="dk2">
            <a:hueOff val="0"/>
            <a:satOff val="0"/>
            <a:lumOff val="0"/>
            <a:alphaOff val="0"/>
          </a:schemeClr>
        </a:solidFill>
        <a:ln w="19050" cap="rnd"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665F8C0-78C2-4450-8B05-13A0FEAABE0D}">
      <dsp:nvSpPr>
        <dsp:cNvPr id="0" name=""/>
        <dsp:cNvSpPr/>
      </dsp:nvSpPr>
      <dsp:spPr>
        <a:xfrm>
          <a:off x="0" y="1749749"/>
          <a:ext cx="6391275" cy="17471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According to </a:t>
          </a:r>
          <a:r>
            <a:rPr lang="en-US" sz="1800" kern="1200"/>
            <a:t>World Health Organization (2024) </a:t>
          </a:r>
          <a:r>
            <a:rPr lang="en-GB" sz="1800" kern="1200"/>
            <a:t>non-communicable diseases are the cause of 43 million deaths yearly across the globe. These tendencies usually occur in adolescence and extend to adulthood. Lifestyle influences are combined with broader determinants including income and education. </a:t>
          </a:r>
          <a:endParaRPr lang="en-US" sz="1800" kern="1200"/>
        </a:p>
      </dsp:txBody>
      <dsp:txXfrm>
        <a:off x="0" y="1749749"/>
        <a:ext cx="6391275" cy="1747187"/>
      </dsp:txXfrm>
    </dsp:sp>
    <dsp:sp modelId="{BBDA91CD-807C-470B-A4A8-1EA6D52A11B3}">
      <dsp:nvSpPr>
        <dsp:cNvPr id="0" name=""/>
        <dsp:cNvSpPr/>
      </dsp:nvSpPr>
      <dsp:spPr>
        <a:xfrm>
          <a:off x="0" y="3496937"/>
          <a:ext cx="6391275" cy="0"/>
        </a:xfrm>
        <a:prstGeom prst="line">
          <a:avLst/>
        </a:prstGeom>
        <a:solidFill>
          <a:schemeClr val="dk2">
            <a:hueOff val="0"/>
            <a:satOff val="0"/>
            <a:lumOff val="0"/>
            <a:alphaOff val="0"/>
          </a:schemeClr>
        </a:solidFill>
        <a:ln w="19050" cap="rnd"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28FFEFB-E7F2-4CA2-8E26-8941C3D9DFCA}">
      <dsp:nvSpPr>
        <dsp:cNvPr id="0" name=""/>
        <dsp:cNvSpPr/>
      </dsp:nvSpPr>
      <dsp:spPr>
        <a:xfrm>
          <a:off x="0" y="3496937"/>
          <a:ext cx="6391275" cy="17471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The life course approach focuses on encouraging healthy behaviours in earlier years in order to mitigate the risk of diseases and enhance better health pathways in adulthood and old age </a:t>
          </a:r>
          <a:r>
            <a:rPr lang="en-US" sz="1800" kern="1200"/>
            <a:t>(Carr et al., 2024)</a:t>
          </a:r>
          <a:r>
            <a:rPr lang="en-GB" sz="1800" kern="1200"/>
            <a:t>.</a:t>
          </a:r>
          <a:endParaRPr lang="en-US" sz="1800" kern="1200"/>
        </a:p>
      </dsp:txBody>
      <dsp:txXfrm>
        <a:off x="0" y="3496937"/>
        <a:ext cx="6391275" cy="174718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8B204B-6C93-4AB8-9384-26B0430822C3}">
      <dsp:nvSpPr>
        <dsp:cNvPr id="0" name=""/>
        <dsp:cNvSpPr/>
      </dsp:nvSpPr>
      <dsp:spPr>
        <a:xfrm>
          <a:off x="0" y="540837"/>
          <a:ext cx="2707138" cy="1719033"/>
        </a:xfrm>
        <a:prstGeom prst="roundRect">
          <a:avLst>
            <a:gd name="adj" fmla="val 10000"/>
          </a:avLst>
        </a:prstGeom>
        <a:gradFill rotWithShape="0">
          <a:gsLst>
            <a:gs pos="0">
              <a:schemeClr val="accent1">
                <a:hueOff val="0"/>
                <a:satOff val="0"/>
                <a:lumOff val="0"/>
                <a:alphaOff val="0"/>
                <a:tint val="98000"/>
                <a:lumMod val="114000"/>
              </a:schemeClr>
            </a:gs>
            <a:gs pos="100000">
              <a:schemeClr val="accent1">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sp>
    <dsp:sp modelId="{88E291D2-776F-491B-9599-FE7681B73888}">
      <dsp:nvSpPr>
        <dsp:cNvPr id="0" name=""/>
        <dsp:cNvSpPr/>
      </dsp:nvSpPr>
      <dsp:spPr>
        <a:xfrm>
          <a:off x="300793" y="826590"/>
          <a:ext cx="2707138" cy="1719033"/>
        </a:xfrm>
        <a:prstGeom prst="roundRect">
          <a:avLst>
            <a:gd name="adj" fmla="val 10000"/>
          </a:avLst>
        </a:prstGeom>
        <a:solidFill>
          <a:schemeClr val="lt1">
            <a:alpha val="90000"/>
            <a:hueOff val="0"/>
            <a:satOff val="0"/>
            <a:lumOff val="0"/>
            <a:alphaOff val="0"/>
          </a:schemeClr>
        </a:solidFill>
        <a:ln w="9525" cap="rnd"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dirty="0">
              <a:latin typeface="Times New Roman" panose="02020603050405020304" pitchFamily="18" charset="0"/>
              <a:cs typeface="Times New Roman" panose="02020603050405020304" pitchFamily="18" charset="0"/>
            </a:rPr>
            <a:t>Transitions are dramatic life events that impact health trajectories. These are beginning school, work, parenthood, retiring, and bereavement. Outcomes are influenced by timing and sequencing of transitions. The initial disadvantage can affect education, work, and health. The life paths of people vary because of social and environmental influences (Wang et al., 2025). </a:t>
          </a:r>
        </a:p>
      </dsp:txBody>
      <dsp:txXfrm>
        <a:off x="351142" y="876939"/>
        <a:ext cx="2606440" cy="1618335"/>
      </dsp:txXfrm>
    </dsp:sp>
    <dsp:sp modelId="{55DF3A76-17DC-402B-9D9E-80D96D3DE2A3}">
      <dsp:nvSpPr>
        <dsp:cNvPr id="0" name=""/>
        <dsp:cNvSpPr/>
      </dsp:nvSpPr>
      <dsp:spPr>
        <a:xfrm>
          <a:off x="3308725" y="540837"/>
          <a:ext cx="2707138" cy="1719033"/>
        </a:xfrm>
        <a:prstGeom prst="roundRect">
          <a:avLst>
            <a:gd name="adj" fmla="val 10000"/>
          </a:avLst>
        </a:prstGeom>
        <a:gradFill rotWithShape="0">
          <a:gsLst>
            <a:gs pos="0">
              <a:schemeClr val="accent1">
                <a:hueOff val="0"/>
                <a:satOff val="0"/>
                <a:lumOff val="0"/>
                <a:alphaOff val="0"/>
                <a:tint val="98000"/>
                <a:lumMod val="114000"/>
              </a:schemeClr>
            </a:gs>
            <a:gs pos="100000">
              <a:schemeClr val="accent1">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sp>
    <dsp:sp modelId="{ECB72142-9292-4720-8B16-32350F20C5A8}">
      <dsp:nvSpPr>
        <dsp:cNvPr id="0" name=""/>
        <dsp:cNvSpPr/>
      </dsp:nvSpPr>
      <dsp:spPr>
        <a:xfrm>
          <a:off x="3609518" y="826590"/>
          <a:ext cx="2707138" cy="1719033"/>
        </a:xfrm>
        <a:prstGeom prst="roundRect">
          <a:avLst>
            <a:gd name="adj" fmla="val 10000"/>
          </a:avLst>
        </a:prstGeom>
        <a:solidFill>
          <a:schemeClr val="lt1">
            <a:alpha val="90000"/>
            <a:hueOff val="0"/>
            <a:satOff val="0"/>
            <a:lumOff val="0"/>
            <a:alphaOff val="0"/>
          </a:schemeClr>
        </a:solidFill>
        <a:ln w="9525" cap="rnd"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a:latin typeface="Times New Roman" panose="02020603050405020304" pitchFamily="18" charset="0"/>
              <a:cs typeface="Times New Roman" panose="02020603050405020304" pitchFamily="18" charset="0"/>
            </a:rPr>
            <a:t>The ecological life course model demonstrates the role of proximal and distal effects in development. Transition support enhances resiliency and minimizes adverse consequences.</a:t>
          </a:r>
        </a:p>
      </dsp:txBody>
      <dsp:txXfrm>
        <a:off x="3659867" y="876939"/>
        <a:ext cx="2606440" cy="1618335"/>
      </dsp:txXfrm>
    </dsp:sp>
    <dsp:sp modelId="{EF671BEE-12ED-41F2-90B9-0E4864F7454E}">
      <dsp:nvSpPr>
        <dsp:cNvPr id="0" name=""/>
        <dsp:cNvSpPr/>
      </dsp:nvSpPr>
      <dsp:spPr>
        <a:xfrm>
          <a:off x="6617450" y="540837"/>
          <a:ext cx="2707138" cy="1719033"/>
        </a:xfrm>
        <a:prstGeom prst="roundRect">
          <a:avLst>
            <a:gd name="adj" fmla="val 10000"/>
          </a:avLst>
        </a:prstGeom>
        <a:gradFill rotWithShape="0">
          <a:gsLst>
            <a:gs pos="0">
              <a:schemeClr val="accent1">
                <a:hueOff val="0"/>
                <a:satOff val="0"/>
                <a:lumOff val="0"/>
                <a:alphaOff val="0"/>
                <a:tint val="98000"/>
                <a:lumMod val="114000"/>
              </a:schemeClr>
            </a:gs>
            <a:gs pos="100000">
              <a:schemeClr val="accent1">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sp>
    <dsp:sp modelId="{AAF2B51A-A364-4125-8A4E-0983B75A53A6}">
      <dsp:nvSpPr>
        <dsp:cNvPr id="0" name=""/>
        <dsp:cNvSpPr/>
      </dsp:nvSpPr>
      <dsp:spPr>
        <a:xfrm>
          <a:off x="6918244" y="826590"/>
          <a:ext cx="2707138" cy="1719033"/>
        </a:xfrm>
        <a:prstGeom prst="roundRect">
          <a:avLst>
            <a:gd name="adj" fmla="val 10000"/>
          </a:avLst>
        </a:prstGeom>
        <a:solidFill>
          <a:schemeClr val="lt1">
            <a:alpha val="90000"/>
            <a:hueOff val="0"/>
            <a:satOff val="0"/>
            <a:lumOff val="0"/>
            <a:alphaOff val="0"/>
          </a:schemeClr>
        </a:solidFill>
        <a:ln w="9525" cap="rnd"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dirty="0">
              <a:latin typeface="Times New Roman" panose="02020603050405020304" pitchFamily="18" charset="0"/>
              <a:cs typeface="Times New Roman" panose="02020603050405020304" pitchFamily="18" charset="0"/>
            </a:rPr>
            <a:t>Indicatively, employment may worsen mental ill-being, whereas empowering environments enhance wellbeing. Awareness of transitions can be used to recognize areas of intervention.</a:t>
          </a:r>
        </a:p>
      </dsp:txBody>
      <dsp:txXfrm>
        <a:off x="6968593" y="876939"/>
        <a:ext cx="2606440" cy="161833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440D79-5257-4B96-88E9-5D99B940370C}">
      <dsp:nvSpPr>
        <dsp:cNvPr id="0" name=""/>
        <dsp:cNvSpPr/>
      </dsp:nvSpPr>
      <dsp:spPr>
        <a:xfrm>
          <a:off x="0" y="529943"/>
          <a:ext cx="6391275" cy="1357200"/>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latin typeface="Times New Roman" panose="02020603050405020304" pitchFamily="18" charset="0"/>
              <a:cs typeface="Times New Roman" panose="02020603050405020304" pitchFamily="18" charset="0"/>
            </a:rPr>
            <a:t>The life course approach is a holistic perspective on health and wellbeing. Early life experiences, lifestyle </a:t>
          </a:r>
          <a:r>
            <a:rPr lang="en-US" sz="2000" kern="1200" dirty="0" err="1">
              <a:latin typeface="Times New Roman" panose="02020603050405020304" pitchFamily="18" charset="0"/>
              <a:cs typeface="Times New Roman" panose="02020603050405020304" pitchFamily="18" charset="0"/>
            </a:rPr>
            <a:t>behaviours</a:t>
          </a:r>
          <a:r>
            <a:rPr lang="en-US" sz="2000" kern="1200" dirty="0">
              <a:latin typeface="Times New Roman" panose="02020603050405020304" pitchFamily="18" charset="0"/>
              <a:cs typeface="Times New Roman" panose="02020603050405020304" pitchFamily="18" charset="0"/>
            </a:rPr>
            <a:t>, broader determinants and life stage transitions shape health. These combine and form long-term outcomes. </a:t>
          </a:r>
        </a:p>
      </dsp:txBody>
      <dsp:txXfrm>
        <a:off x="66253" y="596196"/>
        <a:ext cx="6258769" cy="1224694"/>
      </dsp:txXfrm>
    </dsp:sp>
    <dsp:sp modelId="{A394BE9A-9925-4BFF-9841-8254C2C467E5}">
      <dsp:nvSpPr>
        <dsp:cNvPr id="0" name=""/>
        <dsp:cNvSpPr/>
      </dsp:nvSpPr>
      <dsp:spPr>
        <a:xfrm>
          <a:off x="0" y="1944743"/>
          <a:ext cx="6391275" cy="1357200"/>
        </a:xfrm>
        <a:prstGeom prst="roundRect">
          <a:avLst/>
        </a:prstGeom>
        <a:solidFill>
          <a:schemeClr val="accent2">
            <a:hueOff val="13361"/>
            <a:satOff val="-37863"/>
            <a:lumOff val="2353"/>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latin typeface="Times New Roman" panose="02020603050405020304" pitchFamily="18" charset="0"/>
              <a:cs typeface="Times New Roman" panose="02020603050405020304" pitchFamily="18" charset="0"/>
            </a:rPr>
            <a:t>Trajectories are enhanced with early intervention, supportive environments, and health promotion. This model focuses on prevention, minimising inequalities, and integrated services across sectors. </a:t>
          </a:r>
        </a:p>
      </dsp:txBody>
      <dsp:txXfrm>
        <a:off x="66253" y="2010996"/>
        <a:ext cx="6258769" cy="1224694"/>
      </dsp:txXfrm>
    </dsp:sp>
    <dsp:sp modelId="{C1AED095-3B57-4984-96BF-1AD01B05239F}">
      <dsp:nvSpPr>
        <dsp:cNvPr id="0" name=""/>
        <dsp:cNvSpPr/>
      </dsp:nvSpPr>
      <dsp:spPr>
        <a:xfrm>
          <a:off x="0" y="3359543"/>
          <a:ext cx="6391275" cy="1357200"/>
        </a:xfrm>
        <a:prstGeom prst="roundRect">
          <a:avLst/>
        </a:prstGeom>
        <a:solidFill>
          <a:schemeClr val="accent2">
            <a:hueOff val="26723"/>
            <a:satOff val="-75726"/>
            <a:lumOff val="4706"/>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latin typeface="Times New Roman" panose="02020603050405020304" pitchFamily="18" charset="0"/>
              <a:cs typeface="Times New Roman" panose="02020603050405020304" pitchFamily="18" charset="0"/>
            </a:rPr>
            <a:t>The lifespan perspective on health aids professionals in formulating effective interventions. All in all, health at every life stage contributes to the creation of healthier people, societies, and generations to come.</a:t>
          </a:r>
        </a:p>
      </dsp:txBody>
      <dsp:txXfrm>
        <a:off x="66253" y="3425796"/>
        <a:ext cx="6258769" cy="1224694"/>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8" name="Group 17"/>
          <p:cNvGrpSpPr/>
          <p:nvPr/>
        </p:nvGrpSpPr>
        <p:grpSpPr>
          <a:xfrm>
            <a:off x="0" y="0"/>
            <a:ext cx="12192000" cy="6858000"/>
            <a:chOff x="0" y="0"/>
            <a:chExt cx="12192000" cy="6858000"/>
          </a:xfrm>
        </p:grpSpPr>
        <p:sp>
          <p:nvSpPr>
            <p:cNvPr id="8" name="Rectangle 7"/>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cs-CZ"/>
            </a:p>
          </p:txBody>
        </p:sp>
        <p:sp>
          <p:nvSpPr>
            <p:cNvPr id="9" name="Oval 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cs-CZ"/>
            </a:p>
          </p:txBody>
        </p:sp>
        <p:sp>
          <p:nvSpPr>
            <p:cNvPr id="10" name="Oval 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cs-CZ"/>
            </a:p>
          </p:txBody>
        </p:sp>
        <p:sp>
          <p:nvSpPr>
            <p:cNvPr id="11" name="Oval 10"/>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cs-CZ"/>
            </a:p>
          </p:txBody>
        </p:sp>
        <p:sp>
          <p:nvSpPr>
            <p:cNvPr id="12" name="Oval 1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cs-CZ"/>
            </a:p>
          </p:txBody>
        </p:sp>
        <p:sp>
          <p:nvSpPr>
            <p:cNvPr id="13" name="Oval 12"/>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cs-CZ"/>
            </a:p>
          </p:txBody>
        </p:sp>
        <p:sp>
          <p:nvSpPr>
            <p:cNvPr id="14" name="Oval 13"/>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cs-CZ"/>
            </a:p>
          </p:txBody>
        </p:sp>
        <p:sp>
          <p:nvSpPr>
            <p:cNvPr id="16"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cs-CZ"/>
            </a:p>
          </p:txBody>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GB"/>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bwMode="gray">
          <a:xfrm rot="5400000">
            <a:off x="10176279" y="1792223"/>
            <a:ext cx="990599" cy="304799"/>
          </a:xfrm>
        </p:spPr>
        <p:txBody>
          <a:bodyPr anchor="t"/>
          <a:lstStyle>
            <a:lvl1pPr algn="l">
              <a:defRPr b="0" i="0">
                <a:solidFill>
                  <a:schemeClr val="bg1"/>
                </a:solidFill>
              </a:defRPr>
            </a:lvl1pPr>
          </a:lstStyle>
          <a:p>
            <a:fld id="{7E1A0C29-FB01-4FE3-92AD-47EEC4B45F8E}" type="datetimeFigureOut">
              <a:rPr lang="en-US" smtClean="0"/>
              <a:t>3/23/2026</a:t>
            </a:fld>
            <a:endParaRPr lang="en-US"/>
          </a:p>
        </p:txBody>
      </p:sp>
      <p:sp>
        <p:nvSpPr>
          <p:cNvPr id="5" name="Footer Placeholder 4"/>
          <p:cNvSpPr>
            <a:spLocks noGrp="1"/>
          </p:cNvSpPr>
          <p:nvPr>
            <p:ph type="ftr" sz="quarter" idx="11"/>
          </p:nvPr>
        </p:nvSpPr>
        <p:spPr bwMode="gray">
          <a:xfrm rot="5400000">
            <a:off x="8963575" y="3226820"/>
            <a:ext cx="3859795" cy="304801"/>
          </a:xfrm>
        </p:spPr>
        <p:txBody>
          <a:bodyPr anchor="b"/>
          <a:lstStyle>
            <a:lvl1pPr>
              <a:defRPr b="0" i="0">
                <a:solidFill>
                  <a:schemeClr val="bg1"/>
                </a:solidFill>
              </a:defRPr>
            </a:lvl1pPr>
          </a:lstStyle>
          <a:p>
            <a:endParaRPr lang="en-US"/>
          </a:p>
        </p:txBody>
      </p:sp>
      <p:sp>
        <p:nvSpPr>
          <p:cNvPr id="17" name="Rectangle 16"/>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cs-CZ"/>
          </a:p>
        </p:txBody>
      </p:sp>
      <p:sp>
        <p:nvSpPr>
          <p:cNvPr id="6" name="Slide Number Placeholder 5"/>
          <p:cNvSpPr>
            <a:spLocks noGrp="1"/>
          </p:cNvSpPr>
          <p:nvPr>
            <p:ph type="sldNum" sz="quarter" idx="12"/>
          </p:nvPr>
        </p:nvSpPr>
        <p:spPr>
          <a:xfrm>
            <a:off x="10351008" y="292608"/>
            <a:ext cx="838199" cy="767687"/>
          </a:xfrm>
        </p:spPr>
        <p:txBody>
          <a:bodyPr/>
          <a:lstStyle>
            <a:lvl1pPr>
              <a:defRPr sz="2800" b="0" i="0"/>
            </a:lvl1pPr>
          </a:lstStyle>
          <a:p>
            <a:fld id="{621FB86B-E128-4B98-BA6C-E2D3557B769B}" type="slidenum">
              <a:rPr lang="en-US" smtClean="0"/>
              <a:t>‹#›</a:t>
            </a:fld>
            <a:endParaRPr lang="en-US"/>
          </a:p>
        </p:txBody>
      </p:sp>
    </p:spTree>
    <p:extLst>
      <p:ext uri="{BB962C8B-B14F-4D97-AF65-F5344CB8AC3E}">
        <p14:creationId xmlns:p14="http://schemas.microsoft.com/office/powerpoint/2010/main" val="37844235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0" name="Title Placeholder 1"/>
          <p:cNvSpPr>
            <a:spLocks noGrp="1"/>
          </p:cNvSpPr>
          <p:nvPr>
            <p:ph type="title"/>
          </p:nvPr>
        </p:nvSpPr>
        <p:spPr>
          <a:xfrm>
            <a:off x="1154954" y="947920"/>
            <a:ext cx="8761413" cy="728480"/>
          </a:xfrm>
          <a:prstGeom prst="rect">
            <a:avLst/>
          </a:prstGeom>
        </p:spPr>
        <p:txBody>
          <a:bodyPr vert="horz" lIns="91440" tIns="45720" rIns="91440" bIns="45720" rtlCol="0" anchor="ctr">
            <a:noAutofit/>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E1A0C29-FB01-4FE3-92AD-47EEC4B45F8E}" type="datetimeFigureOut">
              <a:rPr lang="en-US" smtClean="0"/>
              <a:t>3/23/2026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21FB86B-E128-4B98-BA6C-E2D3557B769B}" type="slidenum">
              <a:rPr lang="en-US" smtClean="0"/>
              <a:t>‹#›</a:t>
            </a:fld>
            <a:endParaRPr lang="en-US"/>
          </a:p>
        </p:txBody>
      </p:sp>
    </p:spTree>
    <p:extLst>
      <p:ext uri="{BB962C8B-B14F-4D97-AF65-F5344CB8AC3E}">
        <p14:creationId xmlns:p14="http://schemas.microsoft.com/office/powerpoint/2010/main" val="935353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10" name="Group 9"/>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11"/>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8"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9"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2677644"/>
            <a:ext cx="4351023" cy="2283823"/>
          </a:xfrm>
        </p:spPr>
        <p:txBody>
          <a:bodyPr anchor="ctr"/>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E1A0C29-FB01-4FE3-92AD-47EEC4B45F8E}" type="datetimeFigureOut">
              <a:rPr lang="en-US" smtClean="0"/>
              <a:t>3/23/2026</a:t>
            </a:fld>
            <a:endParaRPr lang="en-US"/>
          </a:p>
        </p:txBody>
      </p:sp>
      <p:sp>
        <p:nvSpPr>
          <p:cNvPr id="5" name="Footer Placeholder 4"/>
          <p:cNvSpPr>
            <a:spLocks noGrp="1"/>
          </p:cNvSpPr>
          <p:nvPr>
            <p:ph type="ftr" sz="quarter" idx="11"/>
          </p:nvPr>
        </p:nvSpPr>
        <p:spPr/>
        <p:txBody>
          <a:bodyPr/>
          <a:lstStyle/>
          <a:p>
            <a:endParaRPr lang="en-US"/>
          </a:p>
        </p:txBody>
      </p:sp>
      <p:sp>
        <p:nvSpPr>
          <p:cNvPr id="15" name="Rectangle 14"/>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621FB86B-E128-4B98-BA6C-E2D3557B769B}" type="slidenum">
              <a:rPr lang="en-US" smtClean="0"/>
              <a:t>‹#›</a:t>
            </a:fld>
            <a:endParaRPr lang="en-US"/>
          </a:p>
        </p:txBody>
      </p:sp>
    </p:spTree>
    <p:extLst>
      <p:ext uri="{BB962C8B-B14F-4D97-AF65-F5344CB8AC3E}">
        <p14:creationId xmlns:p14="http://schemas.microsoft.com/office/powerpoint/2010/main" val="5117992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51368" y="2603500"/>
            <a:ext cx="4828744" cy="3416301"/>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208711" y="2603500"/>
            <a:ext cx="4825159" cy="3377705"/>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7E1A0C29-FB01-4FE3-92AD-47EEC4B45F8E}" type="datetimeFigureOut">
              <a:rPr lang="en-US" smtClean="0"/>
              <a:t>3/23/2026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21FB86B-E128-4B98-BA6C-E2D3557B769B}" type="slidenum">
              <a:rPr lang="en-US" smtClean="0"/>
              <a:t>‹#›</a:t>
            </a:fld>
            <a:endParaRPr lang="en-US"/>
          </a:p>
        </p:txBody>
      </p:sp>
    </p:spTree>
    <p:extLst>
      <p:ext uri="{BB962C8B-B14F-4D97-AF65-F5344CB8AC3E}">
        <p14:creationId xmlns:p14="http://schemas.microsoft.com/office/powerpoint/2010/main" val="3184464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54954" y="2636063"/>
            <a:ext cx="482515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54954" y="3212326"/>
            <a:ext cx="4825158" cy="2807476"/>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208711" y="2603499"/>
            <a:ext cx="4825160" cy="608825"/>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208712" y="3212327"/>
            <a:ext cx="4825159" cy="2807474"/>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7E1A0C29-FB01-4FE3-92AD-47EEC4B45F8E}" type="datetimeFigureOut">
              <a:rPr lang="en-US" smtClean="0"/>
              <a:t>3/23/2026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21FB86B-E128-4B98-BA6C-E2D3557B769B}" type="slidenum">
              <a:rPr lang="en-US" smtClean="0"/>
              <a:t>‹#›</a:t>
            </a:fld>
            <a:endParaRPr lang="en-US"/>
          </a:p>
        </p:txBody>
      </p:sp>
    </p:spTree>
    <p:extLst>
      <p:ext uri="{BB962C8B-B14F-4D97-AF65-F5344CB8AC3E}">
        <p14:creationId xmlns:p14="http://schemas.microsoft.com/office/powerpoint/2010/main" val="3854867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7E1A0C29-FB01-4FE3-92AD-47EEC4B45F8E}" type="datetimeFigureOut">
              <a:rPr lang="en-US" smtClean="0"/>
              <a:t>3/23/2026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21FB86B-E128-4B98-BA6C-E2D3557B769B}" type="slidenum">
              <a:rPr lang="en-US" smtClean="0"/>
              <a:t>‹#›</a:t>
            </a:fld>
            <a:endParaRPr lang="en-US"/>
          </a:p>
        </p:txBody>
      </p:sp>
    </p:spTree>
    <p:extLst>
      <p:ext uri="{BB962C8B-B14F-4D97-AF65-F5344CB8AC3E}">
        <p14:creationId xmlns:p14="http://schemas.microsoft.com/office/powerpoint/2010/main" val="34554036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E1A0C29-FB01-4FE3-92AD-47EEC4B45F8E}" type="datetimeFigureOut">
              <a:rPr lang="en-US" smtClean="0"/>
              <a:t>3/23/2026</a:t>
            </a:fld>
            <a:endParaRPr lang="en-US"/>
          </a:p>
        </p:txBody>
      </p:sp>
      <p:sp>
        <p:nvSpPr>
          <p:cNvPr id="3" name="Footer Placeholder 2"/>
          <p:cNvSpPr>
            <a:spLocks noGrp="1"/>
          </p:cNvSpPr>
          <p:nvPr>
            <p:ph type="ftr" sz="quarter" idx="11"/>
          </p:nvPr>
        </p:nvSpPr>
        <p:spPr/>
        <p:txBody>
          <a:bodyPr/>
          <a:lstStyle/>
          <a:p>
            <a:endParaRPr lang="en-US"/>
          </a:p>
        </p:txBody>
      </p:sp>
      <p:sp>
        <p:nvSpPr>
          <p:cNvPr id="6" name="Rectangle 5"/>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621FB86B-E128-4B98-BA6C-E2D3557B769B}" type="slidenum">
              <a:rPr lang="en-US" smtClean="0"/>
              <a:t>‹#›</a:t>
            </a:fld>
            <a:endParaRPr lang="en-US"/>
          </a:p>
        </p:txBody>
      </p:sp>
    </p:spTree>
    <p:extLst>
      <p:ext uri="{BB962C8B-B14F-4D97-AF65-F5344CB8AC3E}">
        <p14:creationId xmlns:p14="http://schemas.microsoft.com/office/powerpoint/2010/main" val="21001309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11" name="Group 10"/>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0"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Rectangle 7"/>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295400"/>
            <a:ext cx="2793158" cy="16002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5781146" y="1447800"/>
            <a:ext cx="5190065" cy="4572000"/>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bwMode="gray">
          <a:xfrm>
            <a:off x="1154955" y="3129280"/>
            <a:ext cx="2793158" cy="2895599"/>
          </a:xfrm>
        </p:spPr>
        <p:txBody>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7E1A0C29-FB01-4FE3-92AD-47EEC4B45F8E}" type="datetimeFigureOut">
              <a:rPr lang="en-US" smtClean="0"/>
              <a:t>3/23/2026</a:t>
            </a:fld>
            <a:endParaRPr lang="en-US"/>
          </a:p>
        </p:txBody>
      </p:sp>
      <p:sp>
        <p:nvSpPr>
          <p:cNvPr id="6" name="Footer Placeholder 5"/>
          <p:cNvSpPr>
            <a:spLocks noGrp="1"/>
          </p:cNvSpPr>
          <p:nvPr>
            <p:ph type="ftr" sz="quarter" idx="11"/>
          </p:nvPr>
        </p:nvSpPr>
        <p:spPr/>
        <p:txBody>
          <a:bodyPr/>
          <a:lstStyle/>
          <a:p>
            <a:endParaRPr lang="en-US"/>
          </a:p>
        </p:txBody>
      </p:sp>
      <p:sp>
        <p:nvSpPr>
          <p:cNvPr id="15" name="Rectangle 14"/>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621FB86B-E128-4B98-BA6C-E2D3557B769B}" type="slidenum">
              <a:rPr lang="en-US" smtClean="0"/>
              <a:t>‹#›</a:t>
            </a:fld>
            <a:endParaRPr lang="en-US"/>
          </a:p>
        </p:txBody>
      </p:sp>
    </p:spTree>
    <p:extLst>
      <p:ext uri="{BB962C8B-B14F-4D97-AF65-F5344CB8AC3E}">
        <p14:creationId xmlns:p14="http://schemas.microsoft.com/office/powerpoint/2010/main" val="4738835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10" name="Group 9"/>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8" name="Rectangle 7"/>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3907" y="1693332"/>
            <a:ext cx="3860259" cy="1735668"/>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547872" y="1143000"/>
            <a:ext cx="3227192"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bwMode="gray">
          <a:xfrm>
            <a:off x="1154955" y="3657600"/>
            <a:ext cx="3859212" cy="1371600"/>
          </a:xfrm>
        </p:spPr>
        <p:txBody>
          <a:bodyPr>
            <a:normAutofit/>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7E1A0C29-FB01-4FE3-92AD-47EEC4B45F8E}" type="datetimeFigureOut">
              <a:rPr lang="en-US" smtClean="0"/>
              <a:t>3/23/2026</a:t>
            </a:fld>
            <a:endParaRPr lang="en-US"/>
          </a:p>
        </p:txBody>
      </p:sp>
      <p:sp>
        <p:nvSpPr>
          <p:cNvPr id="6" name="Footer Placeholder 5"/>
          <p:cNvSpPr>
            <a:spLocks noGrp="1"/>
          </p:cNvSpPr>
          <p:nvPr>
            <p:ph type="ftr" sz="quarter" idx="11"/>
          </p:nvPr>
        </p:nvSpPr>
        <p:spPr/>
        <p:txBody>
          <a:bodyPr/>
          <a:lstStyle/>
          <a:p>
            <a:endParaRPr lang="en-US"/>
          </a:p>
        </p:txBody>
      </p:sp>
      <p:sp>
        <p:nvSpPr>
          <p:cNvPr id="15" name="Rectangle 14"/>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621FB86B-E128-4B98-BA6C-E2D3557B769B}" type="slidenum">
              <a:rPr lang="en-US" smtClean="0"/>
              <a:t>‹#›</a:t>
            </a:fld>
            <a:endParaRPr lang="en-US"/>
          </a:p>
        </p:txBody>
      </p:sp>
    </p:spTree>
    <p:extLst>
      <p:ext uri="{BB962C8B-B14F-4D97-AF65-F5344CB8AC3E}">
        <p14:creationId xmlns:p14="http://schemas.microsoft.com/office/powerpoint/2010/main" val="17186639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10" name="Group 9"/>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11"/>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8"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4965945"/>
            <a:ext cx="882565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5" y="685800"/>
            <a:ext cx="8825658"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bwMode="gray">
          <a:xfrm>
            <a:off x="1154956" y="5532683"/>
            <a:ext cx="8825656" cy="493712"/>
          </a:xfrm>
        </p:spPr>
        <p:txBody>
          <a:bodyPr>
            <a:normAutofit/>
          </a:bodyPr>
          <a:lstStyle>
            <a:lvl1pPr marL="0" indent="0">
              <a:buNone/>
              <a:defRPr sz="12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7E1A0C29-FB01-4FE3-92AD-47EEC4B45F8E}" type="datetimeFigureOut">
              <a:rPr lang="en-US" smtClean="0"/>
              <a:t>3/23/2026</a:t>
            </a:fld>
            <a:endParaRPr lang="en-US"/>
          </a:p>
        </p:txBody>
      </p:sp>
      <p:sp>
        <p:nvSpPr>
          <p:cNvPr id="6" name="Footer Placeholder 5"/>
          <p:cNvSpPr>
            <a:spLocks noGrp="1"/>
          </p:cNvSpPr>
          <p:nvPr>
            <p:ph type="ftr" sz="quarter" idx="11"/>
          </p:nvPr>
        </p:nvSpPr>
        <p:spPr/>
        <p:txBody>
          <a:bodyPr/>
          <a:lstStyle/>
          <a:p>
            <a:endParaRPr lang="en-US"/>
          </a:p>
        </p:txBody>
      </p:sp>
      <p:sp>
        <p:nvSpPr>
          <p:cNvPr id="13" name="Rectangle 12"/>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621FB86B-E128-4B98-BA6C-E2D3557B769B}" type="slidenum">
              <a:rPr lang="en-US" smtClean="0"/>
              <a:t>‹#›</a:t>
            </a:fld>
            <a:endParaRPr lang="en-US"/>
          </a:p>
        </p:txBody>
      </p:sp>
    </p:spTree>
    <p:extLst>
      <p:ext uri="{BB962C8B-B14F-4D97-AF65-F5344CB8AC3E}">
        <p14:creationId xmlns:p14="http://schemas.microsoft.com/office/powerpoint/2010/main" val="33585551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0" name="Rectangle 9"/>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9"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063416"/>
            <a:ext cx="8825659" cy="1379755"/>
          </a:xfrm>
        </p:spPr>
        <p:txBody>
          <a:bodyPr anchor="ctr"/>
          <a:lstStyle>
            <a:lvl1pPr>
              <a:defRPr sz="4000"/>
            </a:lvl1pPr>
          </a:lstStyle>
          <a:p>
            <a:r>
              <a:rPr lang="en-GB"/>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7E1A0C29-FB01-4FE3-92AD-47EEC4B45F8E}" type="datetimeFigureOut">
              <a:rPr lang="en-US" smtClean="0"/>
              <a:t>3/23/2026</a:t>
            </a:fld>
            <a:endParaRPr lang="en-US"/>
          </a:p>
        </p:txBody>
      </p:sp>
      <p:sp>
        <p:nvSpPr>
          <p:cNvPr id="5" name="Footer Placeholder 4"/>
          <p:cNvSpPr>
            <a:spLocks noGrp="1"/>
          </p:cNvSpPr>
          <p:nvPr>
            <p:ph type="ftr" sz="quarter" idx="11"/>
          </p:nvPr>
        </p:nvSpPr>
        <p:spPr/>
        <p:txBody>
          <a:bodyPr/>
          <a:lstStyle/>
          <a:p>
            <a:endParaRPr lang="en-US"/>
          </a:p>
        </p:txBody>
      </p:sp>
      <p:sp>
        <p:nvSpPr>
          <p:cNvPr id="13" name="Rectangle 12"/>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621FB86B-E128-4B98-BA6C-E2D3557B769B}" type="slidenum">
              <a:rPr lang="en-US" smtClean="0"/>
              <a:t>‹#›</a:t>
            </a:fld>
            <a:endParaRPr lang="en-US"/>
          </a:p>
        </p:txBody>
      </p:sp>
    </p:spTree>
    <p:extLst>
      <p:ext uri="{BB962C8B-B14F-4D97-AF65-F5344CB8AC3E}">
        <p14:creationId xmlns:p14="http://schemas.microsoft.com/office/powerpoint/2010/main" val="42847222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6" name="Rectangle 15"/>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2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1" name="TextBox 10"/>
          <p:cNvSpPr txBox="1"/>
          <p:nvPr/>
        </p:nvSpPr>
        <p:spPr bwMode="gray">
          <a:xfrm>
            <a:off x="898295" y="603589"/>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13" name="TextBox 12"/>
          <p:cNvSpPr txBox="1"/>
          <p:nvPr/>
        </p:nvSpPr>
        <p:spPr bwMode="gray">
          <a:xfrm>
            <a:off x="9705137" y="2613787"/>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2" name="Title 1"/>
          <p:cNvSpPr>
            <a:spLocks noGrp="1"/>
          </p:cNvSpPr>
          <p:nvPr>
            <p:ph type="title"/>
          </p:nvPr>
        </p:nvSpPr>
        <p:spPr>
          <a:xfrm>
            <a:off x="1574801" y="980517"/>
            <a:ext cx="8460983" cy="2705034"/>
          </a:xfrm>
        </p:spPr>
        <p:txBody>
          <a:bodyPr anchor="ctr"/>
          <a:lstStyle>
            <a:lvl1pPr>
              <a:defRPr sz="4000"/>
            </a:lvl1pPr>
          </a:lstStyle>
          <a:p>
            <a:r>
              <a:rPr lang="en-GB"/>
              <a:t>Click to edit Master title style</a:t>
            </a:r>
            <a:endParaRPr lang="en-US" dirty="0"/>
          </a:p>
        </p:txBody>
      </p:sp>
      <p:sp>
        <p:nvSpPr>
          <p:cNvPr id="14" name="Text Placeholder 3"/>
          <p:cNvSpPr>
            <a:spLocks noGrp="1"/>
          </p:cNvSpPr>
          <p:nvPr>
            <p:ph type="body" sz="half" idx="13"/>
          </p:nvPr>
        </p:nvSpPr>
        <p:spPr bwMode="gray">
          <a:xfrm>
            <a:off x="1945945" y="3686515"/>
            <a:ext cx="7725772" cy="342174"/>
          </a:xfrm>
        </p:spPr>
        <p:txBody>
          <a:bodyPr anchor="t">
            <a:normAutofit/>
          </a:bodyPr>
          <a:lstStyle>
            <a:lvl1pPr marL="0" indent="0">
              <a:buNone/>
              <a:defRPr lang="en-US" sz="1400" b="0" i="0" kern="1200" cap="small" dirty="0">
                <a:solidFill>
                  <a:schemeClr val="accent1"/>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0" name="Text Placeholder 3"/>
          <p:cNvSpPr>
            <a:spLocks noGrp="1"/>
          </p:cNvSpPr>
          <p:nvPr>
            <p:ph type="body" sz="half" idx="2"/>
          </p:nvPr>
        </p:nvSpPr>
        <p:spPr>
          <a:xfrm>
            <a:off x="1154954" y="5014393"/>
            <a:ext cx="8825659" cy="1012664"/>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7E1A0C29-FB01-4FE3-92AD-47EEC4B45F8E}" type="datetimeFigureOut">
              <a:rPr lang="en-US" smtClean="0"/>
              <a:t>3/23/2026</a:t>
            </a:fld>
            <a:endParaRPr lang="en-US"/>
          </a:p>
        </p:txBody>
      </p:sp>
      <p:sp>
        <p:nvSpPr>
          <p:cNvPr id="5" name="Footer Placeholder 4"/>
          <p:cNvSpPr>
            <a:spLocks noGrp="1"/>
          </p:cNvSpPr>
          <p:nvPr>
            <p:ph type="ftr" sz="quarter" idx="11"/>
          </p:nvPr>
        </p:nvSpPr>
        <p:spPr/>
        <p:txBody>
          <a:bodyPr/>
          <a:lstStyle/>
          <a:p>
            <a:endParaRPr lang="en-US"/>
          </a:p>
        </p:txBody>
      </p:sp>
      <p:sp>
        <p:nvSpPr>
          <p:cNvPr id="24" name="Rectangle 23"/>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621FB86B-E128-4B98-BA6C-E2D3557B769B}" type="slidenum">
              <a:rPr lang="en-US" smtClean="0"/>
              <a:t>‹#›</a:t>
            </a:fld>
            <a:endParaRPr lang="en-US"/>
          </a:p>
        </p:txBody>
      </p:sp>
    </p:spTree>
    <p:extLst>
      <p:ext uri="{BB962C8B-B14F-4D97-AF65-F5344CB8AC3E}">
        <p14:creationId xmlns:p14="http://schemas.microsoft.com/office/powerpoint/2010/main" val="20566735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0" name="Rectangle 9"/>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2404477"/>
            <a:ext cx="8825659" cy="1788704"/>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38587" y="5024967"/>
            <a:ext cx="8825658"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E1A0C29-FB01-4FE3-92AD-47EEC4B45F8E}" type="datetimeFigureOut">
              <a:rPr lang="en-US" smtClean="0"/>
              <a:t>3/23/2026</a:t>
            </a:fld>
            <a:endParaRPr lang="en-US"/>
          </a:p>
        </p:txBody>
      </p:sp>
      <p:sp>
        <p:nvSpPr>
          <p:cNvPr id="5" name="Footer Placeholder 4"/>
          <p:cNvSpPr>
            <a:spLocks noGrp="1"/>
          </p:cNvSpPr>
          <p:nvPr>
            <p:ph type="ftr" sz="quarter" idx="11"/>
          </p:nvPr>
        </p:nvSpPr>
        <p:spPr/>
        <p:txBody>
          <a:bodyPr/>
          <a:lstStyle/>
          <a:p>
            <a:endParaRPr lang="en-US"/>
          </a:p>
        </p:txBody>
      </p:sp>
      <p:sp>
        <p:nvSpPr>
          <p:cNvPr id="12" name="Rectangle 11"/>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621FB86B-E128-4B98-BA6C-E2D3557B769B}" type="slidenum">
              <a:rPr lang="en-US" smtClean="0"/>
              <a:t>‹#›</a:t>
            </a:fld>
            <a:endParaRPr lang="en-US"/>
          </a:p>
        </p:txBody>
      </p:sp>
    </p:spTree>
    <p:extLst>
      <p:ext uri="{BB962C8B-B14F-4D97-AF65-F5344CB8AC3E}">
        <p14:creationId xmlns:p14="http://schemas.microsoft.com/office/powerpoint/2010/main" val="302358940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7" name="Title Placeholder 1"/>
          <p:cNvSpPr>
            <a:spLocks noGrp="1"/>
          </p:cNvSpPr>
          <p:nvPr>
            <p:ph type="title"/>
          </p:nvPr>
        </p:nvSpPr>
        <p:spPr>
          <a:xfrm>
            <a:off x="1154954" y="947920"/>
            <a:ext cx="8761413" cy="728480"/>
          </a:xfrm>
          <a:prstGeom prst="rect">
            <a:avLst/>
          </a:prstGeom>
        </p:spPr>
        <p:txBody>
          <a:bodyPr vert="horz" lIns="91440" tIns="45720" rIns="91440" bIns="45720" rtlCol="0" anchor="ctr">
            <a:noAutofit/>
          </a:bodyPr>
          <a:lstStyle/>
          <a:p>
            <a:r>
              <a:rPr lang="en-GB"/>
              <a:t>Click to edit Master title style</a:t>
            </a:r>
            <a:endParaRPr lang="en-US" dirty="0"/>
          </a:p>
        </p:txBody>
      </p:sp>
      <p:sp>
        <p:nvSpPr>
          <p:cNvPr id="3" name="Text Placeholder 2"/>
          <p:cNvSpPr>
            <a:spLocks noGrp="1"/>
          </p:cNvSpPr>
          <p:nvPr>
            <p:ph type="body" idx="1"/>
          </p:nvPr>
        </p:nvSpPr>
        <p:spPr>
          <a:xfrm>
            <a:off x="1154954" y="2610999"/>
            <a:ext cx="312916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1154954" y="3187261"/>
            <a:ext cx="3129168" cy="283979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4512721" y="2610999"/>
            <a:ext cx="314538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4512721" y="3187261"/>
            <a:ext cx="3145380" cy="283979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886701" y="2603500"/>
            <a:ext cx="3157448" cy="576261"/>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886700" y="3187261"/>
            <a:ext cx="3161029" cy="2839794"/>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22" name="Straight Connector 21"/>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7E1A0C29-FB01-4FE3-92AD-47EEC4B45F8E}" type="datetimeFigureOut">
              <a:rPr lang="en-US" smtClean="0"/>
              <a:t>3/23/2026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21FB86B-E128-4B98-BA6C-E2D3557B769B}" type="slidenum">
              <a:rPr lang="en-US" smtClean="0"/>
              <a:t>‹#›</a:t>
            </a:fld>
            <a:endParaRPr lang="en-US"/>
          </a:p>
        </p:txBody>
      </p:sp>
    </p:spTree>
    <p:extLst>
      <p:ext uri="{BB962C8B-B14F-4D97-AF65-F5344CB8AC3E}">
        <p14:creationId xmlns:p14="http://schemas.microsoft.com/office/powerpoint/2010/main" val="92816851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54954" y="4532844"/>
            <a:ext cx="3020744" cy="576263"/>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9" name="Picture Placeholder 2"/>
          <p:cNvSpPr>
            <a:spLocks noGrp="1" noChangeAspect="1"/>
          </p:cNvSpPr>
          <p:nvPr>
            <p:ph type="pic" idx="15"/>
          </p:nvPr>
        </p:nvSpPr>
        <p:spPr>
          <a:xfrm>
            <a:off x="1334552" y="2611246"/>
            <a:ext cx="2691242" cy="1583764"/>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2" name="Text Placeholder 3"/>
          <p:cNvSpPr>
            <a:spLocks noGrp="1"/>
          </p:cNvSpPr>
          <p:nvPr>
            <p:ph type="body" sz="half" idx="18"/>
          </p:nvPr>
        </p:nvSpPr>
        <p:spPr>
          <a:xfrm>
            <a:off x="1154953" y="5109107"/>
            <a:ext cx="3020745" cy="91794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4568865" y="4532845"/>
            <a:ext cx="30504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0" name="Picture Placeholder 2"/>
          <p:cNvSpPr>
            <a:spLocks noGrp="1" noChangeAspect="1"/>
          </p:cNvSpPr>
          <p:nvPr>
            <p:ph type="pic" idx="21"/>
          </p:nvPr>
        </p:nvSpPr>
        <p:spPr>
          <a:xfrm>
            <a:off x="4748463" y="2642840"/>
            <a:ext cx="2691242" cy="155217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3" name="Text Placeholder 3"/>
          <p:cNvSpPr>
            <a:spLocks noGrp="1"/>
          </p:cNvSpPr>
          <p:nvPr>
            <p:ph type="body" sz="half" idx="19"/>
          </p:nvPr>
        </p:nvSpPr>
        <p:spPr>
          <a:xfrm>
            <a:off x="4568865" y="5109107"/>
            <a:ext cx="3050438" cy="92140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983434" y="4532845"/>
            <a:ext cx="30504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1" name="Picture Placeholder 2"/>
          <p:cNvSpPr>
            <a:spLocks noGrp="1" noChangeAspect="1"/>
          </p:cNvSpPr>
          <p:nvPr>
            <p:ph type="pic" idx="22"/>
          </p:nvPr>
        </p:nvSpPr>
        <p:spPr>
          <a:xfrm>
            <a:off x="8163031" y="2618992"/>
            <a:ext cx="2691242" cy="1576018"/>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20"/>
          </p:nvPr>
        </p:nvSpPr>
        <p:spPr>
          <a:xfrm>
            <a:off x="7983434" y="5109107"/>
            <a:ext cx="3054127" cy="89634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21" name="Straight Connector 20"/>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25" name="Straight Connector 24"/>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7E1A0C29-FB01-4FE3-92AD-47EEC4B45F8E}" type="datetimeFigureOut">
              <a:rPr lang="en-US" smtClean="0"/>
              <a:t>3/23/2026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21FB86B-E128-4B98-BA6C-E2D3557B769B}" type="slidenum">
              <a:rPr lang="en-US" smtClean="0"/>
              <a:t>‹#›</a:t>
            </a:fld>
            <a:endParaRPr lang="en-US"/>
          </a:p>
        </p:txBody>
      </p:sp>
    </p:spTree>
    <p:extLst>
      <p:ext uri="{BB962C8B-B14F-4D97-AF65-F5344CB8AC3E}">
        <p14:creationId xmlns:p14="http://schemas.microsoft.com/office/powerpoint/2010/main" val="407769626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0" name="Title Placeholder 1"/>
          <p:cNvSpPr>
            <a:spLocks noGrp="1"/>
          </p:cNvSpPr>
          <p:nvPr>
            <p:ph type="title"/>
          </p:nvPr>
        </p:nvSpPr>
        <p:spPr>
          <a:xfrm>
            <a:off x="1154954" y="947920"/>
            <a:ext cx="8761413" cy="728480"/>
          </a:xfrm>
          <a:prstGeom prst="rect">
            <a:avLst/>
          </a:prstGeom>
        </p:spPr>
        <p:txBody>
          <a:bodyPr vert="horz" lIns="91440" tIns="45720" rIns="91440" bIns="45720" rtlCol="0" anchor="ctr">
            <a:noAutofit/>
          </a:bodyPr>
          <a:lstStyle/>
          <a:p>
            <a:r>
              <a:rPr lang="en-GB"/>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E1A0C29-FB01-4FE3-92AD-47EEC4B45F8E}" type="datetimeFigureOut">
              <a:rPr lang="en-US" smtClean="0"/>
              <a:t>3/23/2026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21FB86B-E128-4B98-BA6C-E2D3557B769B}" type="slidenum">
              <a:rPr lang="en-US" smtClean="0"/>
              <a:t>‹#›</a:t>
            </a:fld>
            <a:endParaRPr lang="en-US"/>
          </a:p>
        </p:txBody>
      </p:sp>
    </p:spTree>
    <p:extLst>
      <p:ext uri="{BB962C8B-B14F-4D97-AF65-F5344CB8AC3E}">
        <p14:creationId xmlns:p14="http://schemas.microsoft.com/office/powerpoint/2010/main" val="77416760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3" name="Rectangle 12"/>
            <p:cNvSpPr/>
            <p:nvPr/>
          </p:nvSpPr>
          <p:spPr>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2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97430"/>
            <a:ext cx="1409965" cy="4729626"/>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1154954" y="1297429"/>
            <a:ext cx="6247546" cy="472962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E1A0C29-FB01-4FE3-92AD-47EEC4B45F8E}" type="datetimeFigureOut">
              <a:rPr lang="en-US" smtClean="0"/>
              <a:t>3/23/2026</a:t>
            </a:fld>
            <a:endParaRPr lang="en-US"/>
          </a:p>
        </p:txBody>
      </p:sp>
      <p:sp>
        <p:nvSpPr>
          <p:cNvPr id="5" name="Footer Placeholder 4"/>
          <p:cNvSpPr>
            <a:spLocks noGrp="1"/>
          </p:cNvSpPr>
          <p:nvPr>
            <p:ph type="ftr" sz="quarter" idx="11"/>
          </p:nvPr>
        </p:nvSpPr>
        <p:spPr/>
        <p:txBody>
          <a:bodyPr/>
          <a:lstStyle/>
          <a:p>
            <a:endParaRPr lang="en-US"/>
          </a:p>
        </p:txBody>
      </p:sp>
      <p:sp>
        <p:nvSpPr>
          <p:cNvPr id="18" name="Rectangle 17"/>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621FB86B-E128-4B98-BA6C-E2D3557B769B}" type="slidenum">
              <a:rPr lang="en-US" smtClean="0"/>
              <a:t>‹#›</a:t>
            </a:fld>
            <a:endParaRPr lang="en-US"/>
          </a:p>
        </p:txBody>
      </p:sp>
    </p:spTree>
    <p:extLst>
      <p:ext uri="{BB962C8B-B14F-4D97-AF65-F5344CB8AC3E}">
        <p14:creationId xmlns:p14="http://schemas.microsoft.com/office/powerpoint/2010/main" val="4033243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5" name="Rectangle 14"/>
            <p:cNvSpPr/>
            <p:nvPr/>
          </p:nvSpPr>
          <p:spPr>
            <a:xfrm>
              <a:off x="0" y="0"/>
              <a:ext cx="12192000" cy="6858000"/>
            </a:xfrm>
            <a:prstGeom prst="rect">
              <a:avLst/>
            </a:prstGeom>
            <a:blipFill>
              <a:blip r:embed="rId19">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cs-CZ"/>
            </a:p>
          </p:txBody>
        </p:sp>
        <p:sp>
          <p:nvSpPr>
            <p:cNvPr id="41" name="Oval 40"/>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cs-CZ"/>
            </a:p>
          </p:txBody>
        </p:sp>
        <p:sp>
          <p:nvSpPr>
            <p:cNvPr id="39" name="Oval 3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cs-CZ"/>
            </a:p>
          </p:txBody>
        </p:sp>
        <p:sp>
          <p:nvSpPr>
            <p:cNvPr id="17" name="Oval 16"/>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cs-CZ"/>
            </a:p>
          </p:txBody>
        </p:sp>
        <p:sp>
          <p:nvSpPr>
            <p:cNvPr id="38" name="Oval 3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cs-CZ"/>
            </a:p>
          </p:txBody>
        </p:sp>
        <p:sp>
          <p:nvSpPr>
            <p:cNvPr id="49" name="Oval 48"/>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cs-CZ"/>
            </a:p>
          </p:txBody>
        </p:sp>
        <p:sp>
          <p:nvSpPr>
            <p:cNvPr id="18" name="Oval 17"/>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cs-CZ"/>
            </a:p>
          </p:txBody>
        </p:sp>
        <p:sp>
          <p:nvSpPr>
            <p:cNvPr id="21"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cs-CZ"/>
            </a:p>
          </p:txBody>
        </p:sp>
        <p:sp>
          <p:nvSpPr>
            <p:cNvPr id="16"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txBody>
            <a:bodyPr/>
            <a:lstStyle/>
            <a:p>
              <a:endParaRPr lang="cs-CZ"/>
            </a:p>
          </p:txBody>
        </p:sp>
        <p:sp>
          <p:nvSpPr>
            <p:cNvPr id="19"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cs-CZ"/>
            </a:p>
          </p:txBody>
        </p:sp>
      </p:grpSp>
      <p:sp>
        <p:nvSpPr>
          <p:cNvPr id="2" name="Title Placeholder 1"/>
          <p:cNvSpPr>
            <a:spLocks noGrp="1"/>
          </p:cNvSpPr>
          <p:nvPr>
            <p:ph type="title"/>
          </p:nvPr>
        </p:nvSpPr>
        <p:spPr bwMode="gray">
          <a:xfrm>
            <a:off x="1154954" y="947920"/>
            <a:ext cx="8761413" cy="728480"/>
          </a:xfrm>
          <a:prstGeom prst="rect">
            <a:avLst/>
          </a:prstGeom>
        </p:spPr>
        <p:txBody>
          <a:bodyPr vert="horz" lIns="91440" tIns="45720" rIns="91440" bIns="45720" rtlCol="0" anchor="ctr">
            <a:noAutofit/>
          </a:bodyPr>
          <a:lstStyle/>
          <a:p>
            <a:r>
              <a:rPr lang="en-GB"/>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p:cNvSpPr>
            <a:spLocks noGrp="1"/>
          </p:cNvSpPr>
          <p:nvPr>
            <p:ph type="ftr" sz="quarter" idx="3"/>
          </p:nvPr>
        </p:nvSpPr>
        <p:spPr>
          <a:xfrm>
            <a:off x="561110" y="6391839"/>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a:p>
        </p:txBody>
      </p:sp>
      <p:sp>
        <p:nvSpPr>
          <p:cNvPr id="4" name="Date Placeholder 3"/>
          <p:cNvSpPr>
            <a:spLocks noGrp="1"/>
          </p:cNvSpPr>
          <p:nvPr>
            <p:ph type="dt" sz="half" idx="2"/>
          </p:nvPr>
        </p:nvSpPr>
        <p:spPr>
          <a:xfrm>
            <a:off x="10650938" y="6394407"/>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7E1A0C29-FB01-4FE3-92AD-47EEC4B45F8E}" type="datetimeFigureOut">
              <a:rPr lang="en-US" smtClean="0"/>
              <a:t>3/23/2026</a:t>
            </a:fld>
            <a:endParaRPr lang="en-US"/>
          </a:p>
        </p:txBody>
      </p:sp>
      <p:sp>
        <p:nvSpPr>
          <p:cNvPr id="20" name="Rectangle 19"/>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cs-CZ"/>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621FB86B-E128-4B98-BA6C-E2D3557B769B}" type="slidenum">
              <a:rPr lang="en-US" smtClean="0"/>
              <a:t>‹#›</a:t>
            </a:fld>
            <a:endParaRPr lang="en-US"/>
          </a:p>
        </p:txBody>
      </p:sp>
    </p:spTree>
    <p:extLst>
      <p:ext uri="{BB962C8B-B14F-4D97-AF65-F5344CB8AC3E}">
        <p14:creationId xmlns:p14="http://schemas.microsoft.com/office/powerpoint/2010/main" val="1786038954"/>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2D182F-A5B8-CA55-968F-D28B037AAB69}"/>
              </a:ext>
            </a:extLst>
          </p:cNvPr>
          <p:cNvSpPr>
            <a:spLocks noGrp="1"/>
          </p:cNvSpPr>
          <p:nvPr>
            <p:ph type="ctrTitle"/>
          </p:nvPr>
        </p:nvSpPr>
        <p:spPr>
          <a:xfrm>
            <a:off x="8382055" y="1241266"/>
            <a:ext cx="3161016" cy="3153753"/>
          </a:xfrm>
        </p:spPr>
        <p:txBody>
          <a:bodyPr vert="horz" lIns="91440" tIns="45720" rIns="91440" bIns="45720" rtlCol="0">
            <a:normAutofit/>
          </a:bodyPr>
          <a:lstStyle/>
          <a:p>
            <a:pPr>
              <a:lnSpc>
                <a:spcPct val="90000"/>
              </a:lnSpc>
            </a:pPr>
            <a:r>
              <a:rPr lang="en-US" sz="4200" b="0" i="0" kern="1200">
                <a:effectLst/>
                <a:latin typeface="+mj-lt"/>
                <a:ea typeface="+mj-ea"/>
                <a:cs typeface="+mj-cs"/>
              </a:rPr>
              <a:t>Life Course Approach to Health and Wellbeing</a:t>
            </a:r>
            <a:endParaRPr lang="en-US" sz="4200" b="0" i="0" kern="1200">
              <a:latin typeface="+mj-lt"/>
              <a:ea typeface="+mj-ea"/>
              <a:cs typeface="+mj-cs"/>
            </a:endParaRPr>
          </a:p>
        </p:txBody>
      </p:sp>
      <p:sp>
        <p:nvSpPr>
          <p:cNvPr id="3" name="Subtitle 2">
            <a:extLst>
              <a:ext uri="{FF2B5EF4-FFF2-40B4-BE49-F238E27FC236}">
                <a16:creationId xmlns:a16="http://schemas.microsoft.com/office/drawing/2014/main" id="{AFB0BF30-79C2-2694-1A5A-DB6CE604DB64}"/>
              </a:ext>
            </a:extLst>
          </p:cNvPr>
          <p:cNvSpPr>
            <a:spLocks noGrp="1"/>
          </p:cNvSpPr>
          <p:nvPr>
            <p:ph type="subTitle" idx="1"/>
          </p:nvPr>
        </p:nvSpPr>
        <p:spPr>
          <a:xfrm>
            <a:off x="8382055" y="4591665"/>
            <a:ext cx="3161016" cy="1622322"/>
          </a:xfrm>
        </p:spPr>
        <p:txBody>
          <a:bodyPr vert="horz" lIns="91440" tIns="45720" rIns="91440" bIns="45720" rtlCol="0">
            <a:normAutofit fontScale="92500"/>
          </a:bodyPr>
          <a:lstStyle/>
          <a:p>
            <a:pPr>
              <a:lnSpc>
                <a:spcPct val="90000"/>
              </a:lnSpc>
              <a:buFont typeface="Wingdings 3" charset="2"/>
              <a:buChar char=""/>
            </a:pPr>
            <a:r>
              <a:rPr lang="en-US" sz="1500" b="1" dirty="0">
                <a:solidFill>
                  <a:schemeClr val="bg1"/>
                </a:solidFill>
                <a:latin typeface="Times New Roman" panose="02020603050405020304" pitchFamily="18" charset="0"/>
                <a:cs typeface="Times New Roman" panose="02020603050405020304" pitchFamily="18" charset="0"/>
              </a:rPr>
              <a:t>Student Name: Denisa Rebova</a:t>
            </a:r>
          </a:p>
          <a:p>
            <a:pPr>
              <a:lnSpc>
                <a:spcPct val="90000"/>
              </a:lnSpc>
              <a:buFont typeface="Wingdings 3" charset="2"/>
              <a:buChar char=""/>
            </a:pPr>
            <a:r>
              <a:rPr lang="en-US" sz="1500" b="1" dirty="0">
                <a:solidFill>
                  <a:schemeClr val="bg1"/>
                </a:solidFill>
                <a:latin typeface="Times New Roman" panose="02020603050405020304" pitchFamily="18" charset="0"/>
                <a:cs typeface="Times New Roman" panose="02020603050405020304" pitchFamily="18" charset="0"/>
              </a:rPr>
              <a:t>Student ID Number: 2327048</a:t>
            </a:r>
          </a:p>
          <a:p>
            <a:pPr>
              <a:lnSpc>
                <a:spcPct val="90000"/>
              </a:lnSpc>
              <a:buFont typeface="Wingdings 3" charset="2"/>
              <a:buChar char=""/>
            </a:pPr>
            <a:r>
              <a:rPr lang="en-US" sz="1500" b="1" dirty="0">
                <a:solidFill>
                  <a:schemeClr val="bg1"/>
                </a:solidFill>
                <a:latin typeface="Times New Roman" panose="02020603050405020304" pitchFamily="18" charset="0"/>
                <a:cs typeface="Times New Roman" panose="02020603050405020304" pitchFamily="18" charset="0"/>
              </a:rPr>
              <a:t>Module: Living well: A Life course approach to Health and Wellbeing (BMNS4014)</a:t>
            </a:r>
          </a:p>
          <a:p>
            <a:pPr>
              <a:lnSpc>
                <a:spcPct val="90000"/>
              </a:lnSpc>
              <a:buFont typeface="Wingdings 3" charset="2"/>
              <a:buChar char=""/>
            </a:pPr>
            <a:endParaRPr lang="en-US" sz="1500" dirty="0"/>
          </a:p>
          <a:p>
            <a:pPr>
              <a:lnSpc>
                <a:spcPct val="90000"/>
              </a:lnSpc>
              <a:buFont typeface="Wingdings 3" charset="2"/>
              <a:buChar char=""/>
            </a:pPr>
            <a:endParaRPr lang="en-US" sz="1500" dirty="0"/>
          </a:p>
        </p:txBody>
      </p:sp>
      <p:grpSp>
        <p:nvGrpSpPr>
          <p:cNvPr id="4317" name="Group 4316">
            <a:extLst>
              <a:ext uri="{FF2B5EF4-FFF2-40B4-BE49-F238E27FC236}">
                <a16:creationId xmlns:a16="http://schemas.microsoft.com/office/drawing/2014/main" id="{1BCDA284-4169-467B-80C1-BBDF26B202F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3332" y="396837"/>
            <a:ext cx="7906665" cy="6058999"/>
            <a:chOff x="423332" y="396837"/>
            <a:chExt cx="7906665" cy="6058999"/>
          </a:xfrm>
        </p:grpSpPr>
        <p:sp>
          <p:nvSpPr>
            <p:cNvPr id="4318" name="Rectangle 4317">
              <a:extLst>
                <a:ext uri="{FF2B5EF4-FFF2-40B4-BE49-F238E27FC236}">
                  <a16:creationId xmlns:a16="http://schemas.microsoft.com/office/drawing/2014/main" id="{CD5268F1-2FCC-42C8-B308-9F87447966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flipH="1">
              <a:off x="423332" y="402165"/>
              <a:ext cx="678513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cs-CZ"/>
            </a:p>
          </p:txBody>
        </p:sp>
        <p:sp>
          <p:nvSpPr>
            <p:cNvPr id="4319" name="Freeform 5">
              <a:extLst>
                <a:ext uri="{FF2B5EF4-FFF2-40B4-BE49-F238E27FC236}">
                  <a16:creationId xmlns:a16="http://schemas.microsoft.com/office/drawing/2014/main" id="{71C38273-377C-4D45-98FA-F4BAFBCA8B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5400000" flipH="1">
              <a:off x="4616676" y="2801722"/>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cs-CZ"/>
            </a:p>
          </p:txBody>
        </p:sp>
        <p:sp>
          <p:nvSpPr>
            <p:cNvPr id="4320" name="Freeform 5">
              <a:extLst>
                <a:ext uri="{FF2B5EF4-FFF2-40B4-BE49-F238E27FC236}">
                  <a16:creationId xmlns:a16="http://schemas.microsoft.com/office/drawing/2014/main" id="{A4617A93-13E2-4F76-AB78-7A02103918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5677511" flipH="1">
              <a:off x="6459831" y="1826079"/>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cs-CZ"/>
            </a:p>
          </p:txBody>
        </p:sp>
      </p:grpSp>
      <p:pic>
        <p:nvPicPr>
          <p:cNvPr id="4098" name="Picture 2" descr="Healthy Life Course - PAHO/WHO | Pan American Health Organization">
            <a:extLst>
              <a:ext uri="{FF2B5EF4-FFF2-40B4-BE49-F238E27FC236}">
                <a16:creationId xmlns:a16="http://schemas.microsoft.com/office/drawing/2014/main" id="{010BE180-B02B-1B3C-D202-1811FA4F87B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6133" r="11350" b="2"/>
          <a:stretch>
            <a:fillRect/>
          </a:stretch>
        </p:blipFill>
        <p:spPr bwMode="auto">
          <a:xfrm>
            <a:off x="1109763" y="1154877"/>
            <a:ext cx="6443180" cy="454824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333931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4" name="Rectangle 53">
            <a:extLst>
              <a:ext uri="{FF2B5EF4-FFF2-40B4-BE49-F238E27FC236}">
                <a16:creationId xmlns:a16="http://schemas.microsoft.com/office/drawing/2014/main" id="{CA844043-2B05-4A69-98C6-CF0F269466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55" name="Oval 54">
            <a:extLst>
              <a:ext uri="{FF2B5EF4-FFF2-40B4-BE49-F238E27FC236}">
                <a16:creationId xmlns:a16="http://schemas.microsoft.com/office/drawing/2014/main" id="{6C2AD7F1-D41F-4DC2-8C0D-28429DF703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cs-CZ"/>
          </a:p>
        </p:txBody>
      </p:sp>
      <p:sp>
        <p:nvSpPr>
          <p:cNvPr id="56" name="Oval 55">
            <a:extLst>
              <a:ext uri="{FF2B5EF4-FFF2-40B4-BE49-F238E27FC236}">
                <a16:creationId xmlns:a16="http://schemas.microsoft.com/office/drawing/2014/main" id="{5D1E228D-CA9E-41E4-87C8-21C841EAD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cs-CZ"/>
          </a:p>
        </p:txBody>
      </p:sp>
      <p:sp>
        <p:nvSpPr>
          <p:cNvPr id="57" name="Freeform 5">
            <a:extLst>
              <a:ext uri="{FF2B5EF4-FFF2-40B4-BE49-F238E27FC236}">
                <a16:creationId xmlns:a16="http://schemas.microsoft.com/office/drawing/2014/main" id="{45F3D31F-26BB-46A1-A3D3-A758FF02AF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cs-CZ"/>
          </a:p>
        </p:txBody>
      </p:sp>
      <p:sp>
        <p:nvSpPr>
          <p:cNvPr id="58" name="Rectangle 57">
            <a:extLst>
              <a:ext uri="{FF2B5EF4-FFF2-40B4-BE49-F238E27FC236}">
                <a16:creationId xmlns:a16="http://schemas.microsoft.com/office/drawing/2014/main" id="{45B15905-1588-4FAB-9558-04F1B21869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cs-CZ"/>
          </a:p>
        </p:txBody>
      </p:sp>
      <p:sp>
        <p:nvSpPr>
          <p:cNvPr id="59" name="Freeform 5">
            <a:extLst>
              <a:ext uri="{FF2B5EF4-FFF2-40B4-BE49-F238E27FC236}">
                <a16:creationId xmlns:a16="http://schemas.microsoft.com/office/drawing/2014/main" id="{C72FA550-997B-4EFC-9E96-6937BDAE2C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cs-CZ"/>
          </a:p>
        </p:txBody>
      </p:sp>
      <p:sp>
        <p:nvSpPr>
          <p:cNvPr id="60" name="Freeform 5">
            <a:extLst>
              <a:ext uri="{FF2B5EF4-FFF2-40B4-BE49-F238E27FC236}">
                <a16:creationId xmlns:a16="http://schemas.microsoft.com/office/drawing/2014/main" id="{A41FDE27-F763-46C3-B111-19C1535BF4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cs-CZ"/>
          </a:p>
        </p:txBody>
      </p:sp>
      <p:sp>
        <p:nvSpPr>
          <p:cNvPr id="2" name="Title 1">
            <a:extLst>
              <a:ext uri="{FF2B5EF4-FFF2-40B4-BE49-F238E27FC236}">
                <a16:creationId xmlns:a16="http://schemas.microsoft.com/office/drawing/2014/main" id="{F52DCF08-622F-05B3-7850-19D492E26945}"/>
              </a:ext>
            </a:extLst>
          </p:cNvPr>
          <p:cNvSpPr>
            <a:spLocks noGrp="1"/>
          </p:cNvSpPr>
          <p:nvPr>
            <p:ph type="title"/>
          </p:nvPr>
        </p:nvSpPr>
        <p:spPr>
          <a:xfrm>
            <a:off x="1154955" y="973667"/>
            <a:ext cx="2942210" cy="4833745"/>
          </a:xfrm>
        </p:spPr>
        <p:txBody>
          <a:bodyPr>
            <a:normAutofit/>
          </a:bodyPr>
          <a:lstStyle/>
          <a:p>
            <a:r>
              <a:rPr lang="en-US" b="1">
                <a:solidFill>
                  <a:srgbClr val="EBEBEB"/>
                </a:solidFill>
                <a:latin typeface="Times New Roman" panose="02020603050405020304" pitchFamily="18" charset="0"/>
                <a:cs typeface="Times New Roman" panose="02020603050405020304" pitchFamily="18" charset="0"/>
              </a:rPr>
              <a:t>Introduction</a:t>
            </a:r>
          </a:p>
        </p:txBody>
      </p:sp>
      <p:sp>
        <p:nvSpPr>
          <p:cNvPr id="61" name="Rectangle 60">
            <a:extLst>
              <a:ext uri="{FF2B5EF4-FFF2-40B4-BE49-F238E27FC236}">
                <a16:creationId xmlns:a16="http://schemas.microsoft.com/office/drawing/2014/main" id="{F417D79A-45EF-4C57-ABEB-04910F333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cs-CZ"/>
          </a:p>
        </p:txBody>
      </p:sp>
      <p:graphicFrame>
        <p:nvGraphicFramePr>
          <p:cNvPr id="5" name="Content Placeholder 2">
            <a:extLst>
              <a:ext uri="{FF2B5EF4-FFF2-40B4-BE49-F238E27FC236}">
                <a16:creationId xmlns:a16="http://schemas.microsoft.com/office/drawing/2014/main" id="{8BF2BE23-D1AC-6D29-58F5-0BA86EA59A56}"/>
              </a:ext>
            </a:extLst>
          </p:cNvPr>
          <p:cNvGraphicFramePr>
            <a:graphicFrameLocks noGrp="1"/>
          </p:cNvGraphicFramePr>
          <p:nvPr>
            <p:ph idx="1"/>
            <p:extLst>
              <p:ext uri="{D42A27DB-BD31-4B8C-83A1-F6EECF244321}">
                <p14:modId xmlns:p14="http://schemas.microsoft.com/office/powerpoint/2010/main" val="3773812819"/>
              </p:ext>
            </p:extLst>
          </p:nvPr>
        </p:nvGraphicFramePr>
        <p:xfrm>
          <a:off x="5194300" y="808038"/>
          <a:ext cx="6391275" cy="52466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644324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F229AA-27F0-259F-AA7C-2F523392FC59}"/>
              </a:ext>
            </a:extLst>
          </p:cNvPr>
          <p:cNvSpPr>
            <a:spLocks noGrp="1"/>
          </p:cNvSpPr>
          <p:nvPr>
            <p:ph type="title"/>
          </p:nvPr>
        </p:nvSpPr>
        <p:spPr>
          <a:xfrm>
            <a:off x="1154954" y="947920"/>
            <a:ext cx="8761413" cy="728480"/>
          </a:xfrm>
        </p:spPr>
        <p:txBody>
          <a:bodyPr>
            <a:normAutofit/>
          </a:bodyPr>
          <a:lstStyle/>
          <a:p>
            <a:r>
              <a:rPr lang="en-US" kern="0">
                <a:effectLst/>
                <a:latin typeface="Times New Roman" panose="02020603050405020304" pitchFamily="18" charset="0"/>
                <a:ea typeface="Times New Roman" panose="02020603050405020304" pitchFamily="18" charset="0"/>
                <a:cs typeface="Times New Roman" panose="02020603050405020304" pitchFamily="18" charset="0"/>
              </a:rPr>
              <a:t>Life Course Approach Concepts</a:t>
            </a:r>
            <a:endParaRPr lang="en-US"/>
          </a:p>
        </p:txBody>
      </p:sp>
      <p:sp>
        <p:nvSpPr>
          <p:cNvPr id="3" name="Content Placeholder 2">
            <a:extLst>
              <a:ext uri="{FF2B5EF4-FFF2-40B4-BE49-F238E27FC236}">
                <a16:creationId xmlns:a16="http://schemas.microsoft.com/office/drawing/2014/main" id="{0266969F-88ED-4B92-2C66-99A97569E09F}"/>
              </a:ext>
            </a:extLst>
          </p:cNvPr>
          <p:cNvSpPr>
            <a:spLocks noGrp="1"/>
          </p:cNvSpPr>
          <p:nvPr>
            <p:ph idx="1"/>
          </p:nvPr>
        </p:nvSpPr>
        <p:spPr>
          <a:xfrm>
            <a:off x="1154954" y="2603500"/>
            <a:ext cx="5211979" cy="3416300"/>
          </a:xfrm>
        </p:spPr>
        <p:txBody>
          <a:bodyPr anchor="ctr">
            <a:normAutofit/>
          </a:bodyPr>
          <a:lstStyle/>
          <a:p>
            <a:pPr>
              <a:lnSpc>
                <a:spcPct val="90000"/>
              </a:lnSpc>
              <a:spcBef>
                <a:spcPts val="0"/>
              </a:spcBef>
            </a:pPr>
            <a:r>
              <a:rPr lang="en-US" sz="1500" kern="0">
                <a:effectLst/>
                <a:latin typeface="Times New Roman" panose="02020603050405020304" pitchFamily="18" charset="0"/>
                <a:ea typeface="Times New Roman" panose="02020603050405020304" pitchFamily="18" charset="0"/>
                <a:cs typeface="Times New Roman" panose="02020603050405020304" pitchFamily="18" charset="0"/>
              </a:rPr>
              <a:t>The life course approach is anchored on several important ideas such as trajectories, transitions, timing, linked lives, and cumulative exposure. Trajectories outline health development trends over a length of time, and transitions are changes in life, such as entering school or retiring (Puri et al., 2023). </a:t>
            </a:r>
          </a:p>
          <a:p>
            <a:pPr>
              <a:lnSpc>
                <a:spcPct val="90000"/>
              </a:lnSpc>
              <a:spcBef>
                <a:spcPts val="0"/>
              </a:spcBef>
            </a:pPr>
            <a:r>
              <a:rPr lang="en-US" sz="1500" kern="0">
                <a:effectLst/>
                <a:latin typeface="Times New Roman" panose="02020603050405020304" pitchFamily="18" charset="0"/>
                <a:ea typeface="Times New Roman" panose="02020603050405020304" pitchFamily="18" charset="0"/>
                <a:cs typeface="Times New Roman" panose="02020603050405020304" pitchFamily="18" charset="0"/>
              </a:rPr>
              <a:t>Timing is also relevant since exposures at sensitive stages affect results. Linked lives acknowledge family and social forces.</a:t>
            </a:r>
          </a:p>
          <a:p>
            <a:pPr>
              <a:lnSpc>
                <a:spcPct val="90000"/>
              </a:lnSpc>
              <a:spcBef>
                <a:spcPts val="0"/>
              </a:spcBef>
            </a:pPr>
            <a:r>
              <a:rPr lang="en-US" sz="1500" kern="0">
                <a:effectLst/>
                <a:latin typeface="Times New Roman" panose="02020603050405020304" pitchFamily="18" charset="0"/>
                <a:ea typeface="Times New Roman" panose="02020603050405020304" pitchFamily="18" charset="0"/>
                <a:cs typeface="Times New Roman" panose="02020603050405020304" pitchFamily="18" charset="0"/>
              </a:rPr>
              <a:t> It is a multidisciplinary method that incorporates biology, sociology, psychology, and epidemiology. It is a collection of experiences throughout life that shapes health and not a single encounter. This dynamic approach considers health to develop over time and be context and environment dependent.</a:t>
            </a:r>
            <a:endParaRPr lang="en-US" sz="1500" kern="100">
              <a:effectLst/>
              <a:latin typeface="Times New Roman" panose="02020603050405020304" pitchFamily="18" charset="0"/>
              <a:ea typeface="Aptos" panose="020B0004020202020204" pitchFamily="34" charset="0"/>
              <a:cs typeface="Arial" panose="020B0604020202020204" pitchFamily="34" charset="0"/>
            </a:endParaRPr>
          </a:p>
          <a:p>
            <a:pPr>
              <a:lnSpc>
                <a:spcPct val="90000"/>
              </a:lnSpc>
            </a:pPr>
            <a:endParaRPr lang="en-US" sz="1500"/>
          </a:p>
        </p:txBody>
      </p:sp>
      <p:pic>
        <p:nvPicPr>
          <p:cNvPr id="6" name="Picture 5">
            <a:extLst>
              <a:ext uri="{FF2B5EF4-FFF2-40B4-BE49-F238E27FC236}">
                <a16:creationId xmlns:a16="http://schemas.microsoft.com/office/drawing/2014/main" id="{D352B8E3-36A6-276A-CE6B-EE9A9FD6A7F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798733" y="2859381"/>
            <a:ext cx="4345024" cy="2900303"/>
          </a:xfrm>
          <a:prstGeom prst="roundRect">
            <a:avLst>
              <a:gd name="adj" fmla="val 1858"/>
            </a:avLst>
          </a:prstGeom>
          <a:effectLst>
            <a:outerShdw blurRad="50800" dist="50800" dir="5400000" algn="tl" rotWithShape="0">
              <a:srgbClr val="000000">
                <a:alpha val="43000"/>
              </a:srgbClr>
            </a:outerShdw>
          </a:effectLst>
        </p:spPr>
      </p:pic>
    </p:spTree>
    <p:extLst>
      <p:ext uri="{BB962C8B-B14F-4D97-AF65-F5344CB8AC3E}">
        <p14:creationId xmlns:p14="http://schemas.microsoft.com/office/powerpoint/2010/main" val="14253909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081" name="Group 2080">
            <a:extLst>
              <a:ext uri="{FF2B5EF4-FFF2-40B4-BE49-F238E27FC236}">
                <a16:creationId xmlns:a16="http://schemas.microsoft.com/office/drawing/2014/main" id="{3E239521-4E27-466E-9087-5C3D9CD1C9A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2056" name="Rectangle 2055">
              <a:extLst>
                <a:ext uri="{FF2B5EF4-FFF2-40B4-BE49-F238E27FC236}">
                  <a16:creationId xmlns:a16="http://schemas.microsoft.com/office/drawing/2014/main" id="{F0939603-6562-4246-A9A6-CE0657B91F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cs-CZ"/>
            </a:p>
          </p:txBody>
        </p:sp>
        <p:sp>
          <p:nvSpPr>
            <p:cNvPr id="2082" name="Oval 2081">
              <a:extLst>
                <a:ext uri="{FF2B5EF4-FFF2-40B4-BE49-F238E27FC236}">
                  <a16:creationId xmlns:a16="http://schemas.microsoft.com/office/drawing/2014/main" id="{4088B391-2267-4070-940E-1DFC16029F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cs-CZ"/>
            </a:p>
          </p:txBody>
        </p:sp>
        <p:sp>
          <p:nvSpPr>
            <p:cNvPr id="2058" name="Oval 2057">
              <a:extLst>
                <a:ext uri="{FF2B5EF4-FFF2-40B4-BE49-F238E27FC236}">
                  <a16:creationId xmlns:a16="http://schemas.microsoft.com/office/drawing/2014/main" id="{C843D276-7F19-4B7B-A3C9-E92CF98257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cs-CZ"/>
            </a:p>
          </p:txBody>
        </p:sp>
        <p:sp>
          <p:nvSpPr>
            <p:cNvPr id="2083" name="Oval 2082">
              <a:extLst>
                <a:ext uri="{FF2B5EF4-FFF2-40B4-BE49-F238E27FC236}">
                  <a16:creationId xmlns:a16="http://schemas.microsoft.com/office/drawing/2014/main" id="{F8BF858F-F5FD-4A7D-A74C-4DB4D07E1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cs-CZ"/>
            </a:p>
          </p:txBody>
        </p:sp>
        <p:sp>
          <p:nvSpPr>
            <p:cNvPr id="2060" name="Oval 2059">
              <a:extLst>
                <a:ext uri="{FF2B5EF4-FFF2-40B4-BE49-F238E27FC236}">
                  <a16:creationId xmlns:a16="http://schemas.microsoft.com/office/drawing/2014/main" id="{1F6D2125-7D86-4D93-A5CB-0BCFE524B8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cs-CZ"/>
            </a:p>
          </p:txBody>
        </p:sp>
        <p:sp>
          <p:nvSpPr>
            <p:cNvPr id="2061" name="Oval 2060">
              <a:extLst>
                <a:ext uri="{FF2B5EF4-FFF2-40B4-BE49-F238E27FC236}">
                  <a16:creationId xmlns:a16="http://schemas.microsoft.com/office/drawing/2014/main" id="{12A20C10-8367-4EE7-84F1-DA8FC32011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cs-CZ"/>
            </a:p>
          </p:txBody>
        </p:sp>
        <p:sp>
          <p:nvSpPr>
            <p:cNvPr id="2062" name="Oval 2061">
              <a:extLst>
                <a:ext uri="{FF2B5EF4-FFF2-40B4-BE49-F238E27FC236}">
                  <a16:creationId xmlns:a16="http://schemas.microsoft.com/office/drawing/2014/main" id="{7D2F7B40-09B0-4DD4-B504-7BE155EED6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cs-CZ"/>
            </a:p>
          </p:txBody>
        </p:sp>
        <p:sp>
          <p:nvSpPr>
            <p:cNvPr id="2063" name="Freeform 5">
              <a:extLst>
                <a:ext uri="{FF2B5EF4-FFF2-40B4-BE49-F238E27FC236}">
                  <a16:creationId xmlns:a16="http://schemas.microsoft.com/office/drawing/2014/main" id="{0FFDC92C-6387-4BF1-9976-A0B078CE82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cs-CZ"/>
            </a:p>
          </p:txBody>
        </p:sp>
        <p:sp>
          <p:nvSpPr>
            <p:cNvPr id="2064" name="Freeform 5">
              <a:extLst>
                <a:ext uri="{FF2B5EF4-FFF2-40B4-BE49-F238E27FC236}">
                  <a16:creationId xmlns:a16="http://schemas.microsoft.com/office/drawing/2014/main" id="{2D368DE5-EE93-47F4-A759-0D6F94E1FC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cs-CZ"/>
            </a:p>
          </p:txBody>
        </p:sp>
        <p:sp>
          <p:nvSpPr>
            <p:cNvPr id="2084" name="Rectangle 2083">
              <a:extLst>
                <a:ext uri="{FF2B5EF4-FFF2-40B4-BE49-F238E27FC236}">
                  <a16:creationId xmlns:a16="http://schemas.microsoft.com/office/drawing/2014/main" id="{C6AD4D91-560B-4DF8-B52B-A6BF83A6E2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cs-CZ"/>
            </a:p>
          </p:txBody>
        </p:sp>
        <p:sp>
          <p:nvSpPr>
            <p:cNvPr id="2085" name="Freeform 5">
              <a:extLst>
                <a:ext uri="{FF2B5EF4-FFF2-40B4-BE49-F238E27FC236}">
                  <a16:creationId xmlns:a16="http://schemas.microsoft.com/office/drawing/2014/main" id="{F12BC828-FAAE-455F-91DC-7ADCAC9DA87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cs-CZ"/>
            </a:p>
          </p:txBody>
        </p:sp>
      </p:grpSp>
      <p:sp>
        <p:nvSpPr>
          <p:cNvPr id="2" name="Title 1">
            <a:extLst>
              <a:ext uri="{FF2B5EF4-FFF2-40B4-BE49-F238E27FC236}">
                <a16:creationId xmlns:a16="http://schemas.microsoft.com/office/drawing/2014/main" id="{8B97F0DE-EABA-20A5-26B2-C10991723B17}"/>
              </a:ext>
            </a:extLst>
          </p:cNvPr>
          <p:cNvSpPr>
            <a:spLocks noGrp="1"/>
          </p:cNvSpPr>
          <p:nvPr>
            <p:ph type="title"/>
          </p:nvPr>
        </p:nvSpPr>
        <p:spPr>
          <a:xfrm>
            <a:off x="1154955" y="973668"/>
            <a:ext cx="3133726" cy="1020232"/>
          </a:xfrm>
        </p:spPr>
        <p:txBody>
          <a:bodyPr>
            <a:normAutofit/>
          </a:bodyPr>
          <a:lstStyle/>
          <a:p>
            <a:pPr>
              <a:lnSpc>
                <a:spcPct val="90000"/>
              </a:lnSpc>
            </a:pPr>
            <a:r>
              <a:rPr lang="en-US" sz="2300" b="1" kern="1800">
                <a:effectLst/>
                <a:latin typeface="Times New Roman" panose="02020603050405020304" pitchFamily="18" charset="0"/>
                <a:ea typeface="Times New Roman" panose="02020603050405020304" pitchFamily="18" charset="0"/>
                <a:cs typeface="Times New Roman" panose="02020603050405020304" pitchFamily="18" charset="0"/>
              </a:rPr>
              <a:t>Wider Determinants of Health (Social Model)</a:t>
            </a:r>
            <a:endParaRPr lang="en-US" sz="2300"/>
          </a:p>
        </p:txBody>
      </p:sp>
      <p:sp>
        <p:nvSpPr>
          <p:cNvPr id="3" name="Content Placeholder 2">
            <a:extLst>
              <a:ext uri="{FF2B5EF4-FFF2-40B4-BE49-F238E27FC236}">
                <a16:creationId xmlns:a16="http://schemas.microsoft.com/office/drawing/2014/main" id="{4A1264C6-D954-EDDE-A587-C4DCA1C616B1}"/>
              </a:ext>
            </a:extLst>
          </p:cNvPr>
          <p:cNvSpPr>
            <a:spLocks noGrp="1"/>
          </p:cNvSpPr>
          <p:nvPr>
            <p:ph idx="1"/>
          </p:nvPr>
        </p:nvSpPr>
        <p:spPr>
          <a:xfrm>
            <a:off x="1154955" y="2120900"/>
            <a:ext cx="3133726" cy="3898900"/>
          </a:xfrm>
        </p:spPr>
        <p:txBody>
          <a:bodyPr>
            <a:normAutofit/>
          </a:bodyPr>
          <a:lstStyle/>
          <a:p>
            <a:pPr>
              <a:lnSpc>
                <a:spcPct val="90000"/>
              </a:lnSpc>
              <a:spcBef>
                <a:spcPts val="0"/>
              </a:spcBef>
            </a:pPr>
            <a:r>
              <a:rPr lang="en-US" sz="1100" kern="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The life course approach uses the social model of health and broader determinants. They are income, education, employment, housing, environment, and social support. These determinants affect health opportunities and behaviours throughout life. Low socio-economic status aggravates stress, decreases healthcare access and predisposes to chronic disease (Hyder et al., 2026).</a:t>
            </a:r>
          </a:p>
          <a:p>
            <a:pPr>
              <a:lnSpc>
                <a:spcPct val="90000"/>
              </a:lnSpc>
              <a:spcBef>
                <a:spcPts val="0"/>
              </a:spcBef>
            </a:pPr>
            <a:r>
              <a:rPr lang="en-US" sz="1100" kern="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Wellbeing is also influenced by environmental factors like air quality and housing. These determinants are lifetime accumulations that lead to health disparities. The Dahlgren and Whitehead paradigm shows how individual lifestyle influences interplay with societal, social, and environmental circumstances to determine long-term health outcomes (Dahlgren and Whitehead, 2021).</a:t>
            </a:r>
            <a:endParaRPr lang="en-US" sz="1100" kern="100">
              <a:solidFill>
                <a:schemeClr val="bg1"/>
              </a:solidFill>
              <a:effectLst/>
              <a:latin typeface="Times New Roman" panose="02020603050405020304" pitchFamily="18" charset="0"/>
              <a:ea typeface="Aptos" panose="020B0004020202020204" pitchFamily="34" charset="0"/>
              <a:cs typeface="Arial" panose="020B0604020202020204" pitchFamily="34" charset="0"/>
            </a:endParaRPr>
          </a:p>
          <a:p>
            <a:pPr>
              <a:lnSpc>
                <a:spcPct val="90000"/>
              </a:lnSpc>
            </a:pPr>
            <a:endParaRPr lang="en-US" sz="1100">
              <a:solidFill>
                <a:schemeClr val="bg1"/>
              </a:solidFill>
            </a:endParaRPr>
          </a:p>
        </p:txBody>
      </p:sp>
      <p:pic>
        <p:nvPicPr>
          <p:cNvPr id="2050" name="Picture 2" descr="Dahlgren and Whitehead (1991) model of the determinants of health |  Download Scientific Diagram">
            <a:extLst>
              <a:ext uri="{FF2B5EF4-FFF2-40B4-BE49-F238E27FC236}">
                <a16:creationId xmlns:a16="http://schemas.microsoft.com/office/drawing/2014/main" id="{C37CA6F5-6282-03DE-448A-EAC50560BA1E}"/>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194607" y="1279847"/>
            <a:ext cx="6391533" cy="4298305"/>
          </a:xfrm>
          <a:prstGeom prst="rect">
            <a:avLst/>
          </a:prstGeom>
          <a:noFill/>
          <a:extLst>
            <a:ext uri="{909E8E84-426E-40DD-AFC4-6F175D3DCCD1}">
              <a14:hiddenFill xmlns:a14="http://schemas.microsoft.com/office/drawing/2010/main">
                <a:solidFill>
                  <a:srgbClr val="FFFFFF"/>
                </a:solidFill>
              </a14:hiddenFill>
            </a:ext>
          </a:extLst>
        </p:spPr>
      </p:pic>
      <p:sp>
        <p:nvSpPr>
          <p:cNvPr id="2086" name="Rectangle 2085">
            <a:extLst>
              <a:ext uri="{FF2B5EF4-FFF2-40B4-BE49-F238E27FC236}">
                <a16:creationId xmlns:a16="http://schemas.microsoft.com/office/drawing/2014/main" id="{BFD3DF8A-480D-4BB4-B603-B70596CFD6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cs-CZ"/>
          </a:p>
        </p:txBody>
      </p:sp>
    </p:spTree>
    <p:extLst>
      <p:ext uri="{BB962C8B-B14F-4D97-AF65-F5344CB8AC3E}">
        <p14:creationId xmlns:p14="http://schemas.microsoft.com/office/powerpoint/2010/main" val="6911349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7" name="Rectangle 46">
            <a:extLst>
              <a:ext uri="{FF2B5EF4-FFF2-40B4-BE49-F238E27FC236}">
                <a16:creationId xmlns:a16="http://schemas.microsoft.com/office/drawing/2014/main" id="{CA844043-2B05-4A69-98C6-CF0F269466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48" name="Oval 47">
            <a:extLst>
              <a:ext uri="{FF2B5EF4-FFF2-40B4-BE49-F238E27FC236}">
                <a16:creationId xmlns:a16="http://schemas.microsoft.com/office/drawing/2014/main" id="{6C2AD7F1-D41F-4DC2-8C0D-28429DF703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cs-CZ"/>
          </a:p>
        </p:txBody>
      </p:sp>
      <p:sp>
        <p:nvSpPr>
          <p:cNvPr id="49" name="Oval 48">
            <a:extLst>
              <a:ext uri="{FF2B5EF4-FFF2-40B4-BE49-F238E27FC236}">
                <a16:creationId xmlns:a16="http://schemas.microsoft.com/office/drawing/2014/main" id="{5D1E228D-CA9E-41E4-87C8-21C841EAD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cs-CZ"/>
          </a:p>
        </p:txBody>
      </p:sp>
      <p:sp>
        <p:nvSpPr>
          <p:cNvPr id="50" name="Freeform 5">
            <a:extLst>
              <a:ext uri="{FF2B5EF4-FFF2-40B4-BE49-F238E27FC236}">
                <a16:creationId xmlns:a16="http://schemas.microsoft.com/office/drawing/2014/main" id="{45F3D31F-26BB-46A1-A3D3-A758FF02AF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cs-CZ"/>
          </a:p>
        </p:txBody>
      </p:sp>
      <p:sp>
        <p:nvSpPr>
          <p:cNvPr id="51" name="Rectangle 50">
            <a:extLst>
              <a:ext uri="{FF2B5EF4-FFF2-40B4-BE49-F238E27FC236}">
                <a16:creationId xmlns:a16="http://schemas.microsoft.com/office/drawing/2014/main" id="{45B15905-1588-4FAB-9558-04F1B21869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cs-CZ"/>
          </a:p>
        </p:txBody>
      </p:sp>
      <p:sp>
        <p:nvSpPr>
          <p:cNvPr id="52" name="Freeform 5">
            <a:extLst>
              <a:ext uri="{FF2B5EF4-FFF2-40B4-BE49-F238E27FC236}">
                <a16:creationId xmlns:a16="http://schemas.microsoft.com/office/drawing/2014/main" id="{C72FA550-997B-4EFC-9E96-6937BDAE2C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cs-CZ"/>
          </a:p>
        </p:txBody>
      </p:sp>
      <p:sp>
        <p:nvSpPr>
          <p:cNvPr id="53" name="Freeform 5">
            <a:extLst>
              <a:ext uri="{FF2B5EF4-FFF2-40B4-BE49-F238E27FC236}">
                <a16:creationId xmlns:a16="http://schemas.microsoft.com/office/drawing/2014/main" id="{A41FDE27-F763-46C3-B111-19C1535BF4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cs-CZ"/>
          </a:p>
        </p:txBody>
      </p:sp>
      <p:sp>
        <p:nvSpPr>
          <p:cNvPr id="2" name="Title 1">
            <a:extLst>
              <a:ext uri="{FF2B5EF4-FFF2-40B4-BE49-F238E27FC236}">
                <a16:creationId xmlns:a16="http://schemas.microsoft.com/office/drawing/2014/main" id="{7B7D7110-9C5C-B6C7-7837-493DD230CF24}"/>
              </a:ext>
            </a:extLst>
          </p:cNvPr>
          <p:cNvSpPr>
            <a:spLocks noGrp="1"/>
          </p:cNvSpPr>
          <p:nvPr>
            <p:ph type="title"/>
          </p:nvPr>
        </p:nvSpPr>
        <p:spPr>
          <a:xfrm>
            <a:off x="1154955" y="973667"/>
            <a:ext cx="2942210" cy="4833745"/>
          </a:xfrm>
        </p:spPr>
        <p:txBody>
          <a:bodyPr>
            <a:normAutofit/>
          </a:bodyPr>
          <a:lstStyle/>
          <a:p>
            <a:r>
              <a:rPr lang="en-US" kern="0">
                <a:solidFill>
                  <a:srgbClr val="EBEBEB"/>
                </a:solidFill>
                <a:effectLst/>
                <a:latin typeface="Times New Roman" panose="02020603050405020304" pitchFamily="18" charset="0"/>
                <a:ea typeface="Times New Roman" panose="02020603050405020304" pitchFamily="18" charset="0"/>
                <a:cs typeface="Times New Roman" panose="02020603050405020304" pitchFamily="18" charset="0"/>
              </a:rPr>
              <a:t>Early Life Influences and Critical Periods</a:t>
            </a:r>
            <a:endParaRPr lang="en-US">
              <a:solidFill>
                <a:srgbClr val="EBEBEB"/>
              </a:solidFill>
            </a:endParaRPr>
          </a:p>
        </p:txBody>
      </p:sp>
      <p:sp>
        <p:nvSpPr>
          <p:cNvPr id="54" name="Rectangle 53">
            <a:extLst>
              <a:ext uri="{FF2B5EF4-FFF2-40B4-BE49-F238E27FC236}">
                <a16:creationId xmlns:a16="http://schemas.microsoft.com/office/drawing/2014/main" id="{F417D79A-45EF-4C57-ABEB-04910F333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cs-CZ"/>
          </a:p>
        </p:txBody>
      </p:sp>
      <p:graphicFrame>
        <p:nvGraphicFramePr>
          <p:cNvPr id="55" name="Content Placeholder 2">
            <a:extLst>
              <a:ext uri="{FF2B5EF4-FFF2-40B4-BE49-F238E27FC236}">
                <a16:creationId xmlns:a16="http://schemas.microsoft.com/office/drawing/2014/main" id="{94428552-FF91-52C2-08C1-F91018B736BF}"/>
              </a:ext>
            </a:extLst>
          </p:cNvPr>
          <p:cNvGraphicFramePr>
            <a:graphicFrameLocks noGrp="1"/>
          </p:cNvGraphicFramePr>
          <p:nvPr>
            <p:ph idx="1"/>
            <p:extLst>
              <p:ext uri="{D42A27DB-BD31-4B8C-83A1-F6EECF244321}">
                <p14:modId xmlns:p14="http://schemas.microsoft.com/office/powerpoint/2010/main" val="3117350842"/>
              </p:ext>
            </p:extLst>
          </p:nvPr>
        </p:nvGraphicFramePr>
        <p:xfrm>
          <a:off x="5194300" y="808038"/>
          <a:ext cx="6391275" cy="52466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189445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CA844043-2B05-4A69-98C6-CF0F269466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0" name="Oval 29">
            <a:extLst>
              <a:ext uri="{FF2B5EF4-FFF2-40B4-BE49-F238E27FC236}">
                <a16:creationId xmlns:a16="http://schemas.microsoft.com/office/drawing/2014/main" id="{6C2AD7F1-D41F-4DC2-8C0D-28429DF703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cs-CZ"/>
          </a:p>
        </p:txBody>
      </p:sp>
      <p:sp>
        <p:nvSpPr>
          <p:cNvPr id="32" name="Oval 31">
            <a:extLst>
              <a:ext uri="{FF2B5EF4-FFF2-40B4-BE49-F238E27FC236}">
                <a16:creationId xmlns:a16="http://schemas.microsoft.com/office/drawing/2014/main" id="{5D1E228D-CA9E-41E4-87C8-21C841EAD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cs-CZ"/>
          </a:p>
        </p:txBody>
      </p:sp>
      <p:sp>
        <p:nvSpPr>
          <p:cNvPr id="34" name="Freeform 5">
            <a:extLst>
              <a:ext uri="{FF2B5EF4-FFF2-40B4-BE49-F238E27FC236}">
                <a16:creationId xmlns:a16="http://schemas.microsoft.com/office/drawing/2014/main" id="{45F3D31F-26BB-46A1-A3D3-A758FF02AF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cs-CZ"/>
          </a:p>
        </p:txBody>
      </p:sp>
      <p:sp>
        <p:nvSpPr>
          <p:cNvPr id="36" name="Rectangle 35">
            <a:extLst>
              <a:ext uri="{FF2B5EF4-FFF2-40B4-BE49-F238E27FC236}">
                <a16:creationId xmlns:a16="http://schemas.microsoft.com/office/drawing/2014/main" id="{45B15905-1588-4FAB-9558-04F1B21869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cs-CZ"/>
          </a:p>
        </p:txBody>
      </p:sp>
      <p:sp>
        <p:nvSpPr>
          <p:cNvPr id="38" name="Freeform 5">
            <a:extLst>
              <a:ext uri="{FF2B5EF4-FFF2-40B4-BE49-F238E27FC236}">
                <a16:creationId xmlns:a16="http://schemas.microsoft.com/office/drawing/2014/main" id="{C72FA550-997B-4EFC-9E96-6937BDAE2C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cs-CZ"/>
          </a:p>
        </p:txBody>
      </p:sp>
      <p:sp>
        <p:nvSpPr>
          <p:cNvPr id="40" name="Freeform 5">
            <a:extLst>
              <a:ext uri="{FF2B5EF4-FFF2-40B4-BE49-F238E27FC236}">
                <a16:creationId xmlns:a16="http://schemas.microsoft.com/office/drawing/2014/main" id="{A41FDE27-F763-46C3-B111-19C1535BF4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cs-CZ"/>
          </a:p>
        </p:txBody>
      </p:sp>
      <p:sp>
        <p:nvSpPr>
          <p:cNvPr id="2" name="Title 1">
            <a:extLst>
              <a:ext uri="{FF2B5EF4-FFF2-40B4-BE49-F238E27FC236}">
                <a16:creationId xmlns:a16="http://schemas.microsoft.com/office/drawing/2014/main" id="{2727A5A2-AD9D-178A-E8EA-87CC28168002}"/>
              </a:ext>
            </a:extLst>
          </p:cNvPr>
          <p:cNvSpPr>
            <a:spLocks noGrp="1"/>
          </p:cNvSpPr>
          <p:nvPr>
            <p:ph type="title"/>
          </p:nvPr>
        </p:nvSpPr>
        <p:spPr>
          <a:xfrm>
            <a:off x="1154955" y="973667"/>
            <a:ext cx="2942210" cy="4833745"/>
          </a:xfrm>
        </p:spPr>
        <p:txBody>
          <a:bodyPr>
            <a:normAutofit/>
          </a:bodyPr>
          <a:lstStyle/>
          <a:p>
            <a:r>
              <a:rPr lang="en-US" b="1" kern="1800">
                <a:solidFill>
                  <a:srgbClr val="EBEBEB"/>
                </a:solidFill>
                <a:effectLst/>
                <a:latin typeface="Times New Roman" panose="02020603050405020304" pitchFamily="18" charset="0"/>
                <a:ea typeface="Times New Roman" panose="02020603050405020304" pitchFamily="18" charset="0"/>
                <a:cs typeface="Times New Roman" panose="02020603050405020304" pitchFamily="18" charset="0"/>
              </a:rPr>
              <a:t>Lifestyle Behaviours Across the Life Course</a:t>
            </a:r>
            <a:endParaRPr lang="en-US">
              <a:solidFill>
                <a:srgbClr val="EBEBEB"/>
              </a:solidFill>
            </a:endParaRPr>
          </a:p>
        </p:txBody>
      </p:sp>
      <p:sp>
        <p:nvSpPr>
          <p:cNvPr id="42" name="Rectangle 41">
            <a:extLst>
              <a:ext uri="{FF2B5EF4-FFF2-40B4-BE49-F238E27FC236}">
                <a16:creationId xmlns:a16="http://schemas.microsoft.com/office/drawing/2014/main" id="{F417D79A-45EF-4C57-ABEB-04910F333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cs-CZ"/>
          </a:p>
        </p:txBody>
      </p:sp>
      <p:graphicFrame>
        <p:nvGraphicFramePr>
          <p:cNvPr id="5" name="Content Placeholder 2">
            <a:extLst>
              <a:ext uri="{FF2B5EF4-FFF2-40B4-BE49-F238E27FC236}">
                <a16:creationId xmlns:a16="http://schemas.microsoft.com/office/drawing/2014/main" id="{0457AB0E-1317-54FB-A748-5BCAFA8138F6}"/>
              </a:ext>
            </a:extLst>
          </p:cNvPr>
          <p:cNvGraphicFramePr>
            <a:graphicFrameLocks noGrp="1"/>
          </p:cNvGraphicFramePr>
          <p:nvPr>
            <p:ph idx="1"/>
            <p:extLst>
              <p:ext uri="{D42A27DB-BD31-4B8C-83A1-F6EECF244321}">
                <p14:modId xmlns:p14="http://schemas.microsoft.com/office/powerpoint/2010/main" val="3000006828"/>
              </p:ext>
            </p:extLst>
          </p:nvPr>
        </p:nvGraphicFramePr>
        <p:xfrm>
          <a:off x="5194300" y="808038"/>
          <a:ext cx="6391275" cy="52466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416109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CD17DE-7C52-C7E5-9A70-B432E659207E}"/>
              </a:ext>
            </a:extLst>
          </p:cNvPr>
          <p:cNvSpPr>
            <a:spLocks noGrp="1"/>
          </p:cNvSpPr>
          <p:nvPr>
            <p:ph type="title"/>
          </p:nvPr>
        </p:nvSpPr>
        <p:spPr>
          <a:xfrm>
            <a:off x="1137034" y="609597"/>
            <a:ext cx="9392421" cy="1330841"/>
          </a:xfrm>
        </p:spPr>
        <p:txBody>
          <a:bodyPr>
            <a:normAutofit/>
          </a:bodyPr>
          <a:lstStyle/>
          <a:p>
            <a:r>
              <a:rPr lang="en-GB" kern="100">
                <a:effectLst/>
                <a:latin typeface="Times New Roman" panose="02020603050405020304" pitchFamily="18" charset="0"/>
                <a:ea typeface="Aptos" panose="020B0004020202020204" pitchFamily="34" charset="0"/>
                <a:cs typeface="Arial" panose="020B0604020202020204" pitchFamily="34" charset="0"/>
              </a:rPr>
              <a:t>Life Stages in Life course Model</a:t>
            </a:r>
            <a:endParaRPr lang="en-US" dirty="0"/>
          </a:p>
        </p:txBody>
      </p:sp>
      <p:sp>
        <p:nvSpPr>
          <p:cNvPr id="3" name="Content Placeholder 2">
            <a:extLst>
              <a:ext uri="{FF2B5EF4-FFF2-40B4-BE49-F238E27FC236}">
                <a16:creationId xmlns:a16="http://schemas.microsoft.com/office/drawing/2014/main" id="{566E2BE9-ED25-BC81-E639-DA7D69A1EC3C}"/>
              </a:ext>
            </a:extLst>
          </p:cNvPr>
          <p:cNvSpPr>
            <a:spLocks noGrp="1"/>
          </p:cNvSpPr>
          <p:nvPr>
            <p:ph idx="1"/>
          </p:nvPr>
        </p:nvSpPr>
        <p:spPr>
          <a:xfrm>
            <a:off x="1137034" y="2198362"/>
            <a:ext cx="4958966" cy="3917773"/>
          </a:xfrm>
        </p:spPr>
        <p:txBody>
          <a:bodyPr>
            <a:normAutofit lnSpcReduction="10000"/>
          </a:bodyPr>
          <a:lstStyle/>
          <a:p>
            <a:pPr marL="0" marR="0">
              <a:spcBef>
                <a:spcPts val="0"/>
              </a:spcBef>
              <a:spcAft>
                <a:spcPts val="600"/>
              </a:spcAft>
            </a:pPr>
            <a:r>
              <a:rPr lang="en-GB" sz="1700" kern="100" dirty="0">
                <a:effectLst/>
                <a:latin typeface="Times New Roman" panose="02020603050405020304" pitchFamily="18" charset="0"/>
                <a:ea typeface="Aptos" panose="020B0004020202020204" pitchFamily="34" charset="0"/>
                <a:cs typeface="Arial" panose="020B0604020202020204" pitchFamily="34" charset="0"/>
              </a:rPr>
              <a:t>Life course approach separates life into stages such as pre-conception, infancy, childhood, adolescence, adulthood, and old age. The stages are characterized by biological and social changes that affect health. </a:t>
            </a:r>
          </a:p>
          <a:p>
            <a:pPr marL="0" marR="0">
              <a:spcBef>
                <a:spcPts val="0"/>
              </a:spcBef>
              <a:spcAft>
                <a:spcPts val="600"/>
              </a:spcAft>
            </a:pPr>
            <a:r>
              <a:rPr lang="en-GB" sz="1700" kern="100" dirty="0">
                <a:effectLst/>
                <a:latin typeface="Times New Roman" panose="02020603050405020304" pitchFamily="18" charset="0"/>
                <a:ea typeface="Aptos" panose="020B0004020202020204" pitchFamily="34" charset="0"/>
                <a:cs typeface="Arial" panose="020B0604020202020204" pitchFamily="34" charset="0"/>
              </a:rPr>
              <a:t>WHO outlines major periods such as optimal childhood development, healthy adulthood, and healthy ageing. The experiences during every stage influence subsequent outcomes. Similarly, bad childhood nutrition causes adult diseases. Adolescence affects lifestyle behaviours. Advanced age is associated with more chronic conditions.</a:t>
            </a:r>
          </a:p>
          <a:p>
            <a:pPr marL="0" marR="0">
              <a:spcBef>
                <a:spcPts val="0"/>
              </a:spcBef>
              <a:spcAft>
                <a:spcPts val="600"/>
              </a:spcAft>
            </a:pPr>
            <a:r>
              <a:rPr lang="en-GB" sz="1700" kern="100" dirty="0">
                <a:effectLst/>
                <a:latin typeface="Times New Roman" panose="02020603050405020304" pitchFamily="18" charset="0"/>
                <a:ea typeface="Aptos" panose="020B0004020202020204" pitchFamily="34" charset="0"/>
                <a:cs typeface="Arial" panose="020B0604020202020204" pitchFamily="34" charset="0"/>
              </a:rPr>
              <a:t> The life course model focuses on longitudinal development and cumulative exposure, which means that stage-related interventions are needed to enhance long-term wellbeing.</a:t>
            </a:r>
            <a:endParaRPr lang="en-US" sz="1700" kern="100" dirty="0">
              <a:effectLst/>
              <a:latin typeface="Times New Roman" panose="02020603050405020304" pitchFamily="18" charset="0"/>
              <a:ea typeface="Aptos" panose="020B0004020202020204" pitchFamily="34" charset="0"/>
              <a:cs typeface="Arial" panose="020B0604020202020204" pitchFamily="34" charset="0"/>
            </a:endParaRPr>
          </a:p>
        </p:txBody>
      </p:sp>
      <p:pic>
        <p:nvPicPr>
          <p:cNvPr id="3074" name="Picture 2" descr="Integrating a life course perspective in work environment and health  research:... - Sjweh">
            <a:extLst>
              <a:ext uri="{FF2B5EF4-FFF2-40B4-BE49-F238E27FC236}">
                <a16:creationId xmlns:a16="http://schemas.microsoft.com/office/drawing/2014/main" id="{8901D955-5556-D207-BBD7-B229EFE5DF38}"/>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719367" y="2746033"/>
            <a:ext cx="4788505" cy="26336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446065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DEDFF0-0D66-D5AE-F531-D6A928A97A18}"/>
              </a:ext>
            </a:extLst>
          </p:cNvPr>
          <p:cNvSpPr>
            <a:spLocks noGrp="1"/>
          </p:cNvSpPr>
          <p:nvPr>
            <p:ph type="title"/>
          </p:nvPr>
        </p:nvSpPr>
        <p:spPr>
          <a:xfrm>
            <a:off x="1154954" y="947920"/>
            <a:ext cx="8761413" cy="728480"/>
          </a:xfrm>
        </p:spPr>
        <p:txBody>
          <a:bodyPr>
            <a:normAutofit/>
          </a:bodyPr>
          <a:lstStyle/>
          <a:p>
            <a:r>
              <a:rPr lang="en-US" b="1" kern="1800">
                <a:solidFill>
                  <a:srgbClr val="EBEBEB"/>
                </a:solidFill>
                <a:effectLst/>
                <a:latin typeface="Times New Roman" panose="02020603050405020304" pitchFamily="18" charset="0"/>
                <a:ea typeface="Times New Roman" panose="02020603050405020304" pitchFamily="18" charset="0"/>
                <a:cs typeface="Times New Roman" panose="02020603050405020304" pitchFamily="18" charset="0"/>
              </a:rPr>
              <a:t>Transitions and Health Trajectories</a:t>
            </a:r>
            <a:endParaRPr lang="en-US">
              <a:solidFill>
                <a:srgbClr val="EBEBEB"/>
              </a:solidFill>
            </a:endParaRPr>
          </a:p>
        </p:txBody>
      </p:sp>
      <p:graphicFrame>
        <p:nvGraphicFramePr>
          <p:cNvPr id="5" name="Content Placeholder 2">
            <a:extLst>
              <a:ext uri="{FF2B5EF4-FFF2-40B4-BE49-F238E27FC236}">
                <a16:creationId xmlns:a16="http://schemas.microsoft.com/office/drawing/2014/main" id="{70B15881-B8A8-28F7-8395-89240A764AE1}"/>
              </a:ext>
            </a:extLst>
          </p:cNvPr>
          <p:cNvGraphicFramePr>
            <a:graphicFrameLocks noGrp="1"/>
          </p:cNvGraphicFramePr>
          <p:nvPr>
            <p:ph idx="1"/>
            <p:extLst>
              <p:ext uri="{D42A27DB-BD31-4B8C-83A1-F6EECF244321}">
                <p14:modId xmlns:p14="http://schemas.microsoft.com/office/powerpoint/2010/main" val="959087247"/>
              </p:ext>
            </p:extLst>
          </p:nvPr>
        </p:nvGraphicFramePr>
        <p:xfrm>
          <a:off x="1286934" y="2925232"/>
          <a:ext cx="9625383" cy="308646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729717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FCD527-602E-EBAC-0E71-5E9C418BB39B}"/>
              </a:ext>
            </a:extLst>
          </p:cNvPr>
          <p:cNvSpPr>
            <a:spLocks noGrp="1"/>
          </p:cNvSpPr>
          <p:nvPr>
            <p:ph type="title"/>
          </p:nvPr>
        </p:nvSpPr>
        <p:spPr>
          <a:xfrm>
            <a:off x="1154954" y="947920"/>
            <a:ext cx="8761413" cy="728480"/>
          </a:xfrm>
        </p:spPr>
        <p:txBody>
          <a:bodyPr>
            <a:normAutofit/>
          </a:bodyPr>
          <a:lstStyle/>
          <a:p>
            <a:r>
              <a:rPr lang="en-US" kern="0">
                <a:effectLst/>
                <a:latin typeface="Times New Roman" panose="02020603050405020304" pitchFamily="18" charset="0"/>
                <a:ea typeface="Times New Roman" panose="02020603050405020304" pitchFamily="18" charset="0"/>
                <a:cs typeface="Times New Roman" panose="02020603050405020304" pitchFamily="18" charset="0"/>
              </a:rPr>
              <a:t>Life Course Interventions Model</a:t>
            </a:r>
            <a:endParaRPr lang="en-US"/>
          </a:p>
        </p:txBody>
      </p:sp>
      <p:pic>
        <p:nvPicPr>
          <p:cNvPr id="5" name="Picture 4" descr="Stick figure families holding hands">
            <a:extLst>
              <a:ext uri="{FF2B5EF4-FFF2-40B4-BE49-F238E27FC236}">
                <a16:creationId xmlns:a16="http://schemas.microsoft.com/office/drawing/2014/main" id="{2489E6C8-F070-6F48-5DDB-562D3B16CC92}"/>
              </a:ext>
            </a:extLst>
          </p:cNvPr>
          <p:cNvPicPr>
            <a:picLocks noChangeAspect="1"/>
          </p:cNvPicPr>
          <p:nvPr/>
        </p:nvPicPr>
        <p:blipFill>
          <a:blip r:embed="rId2"/>
          <a:srcRect r="5444" b="4"/>
          <a:stretch>
            <a:fillRect/>
          </a:stretch>
        </p:blipFill>
        <p:spPr>
          <a:xfrm>
            <a:off x="1151467" y="2775951"/>
            <a:ext cx="4345024" cy="3067163"/>
          </a:xfrm>
          <a:prstGeom prst="roundRect">
            <a:avLst>
              <a:gd name="adj" fmla="val 1858"/>
            </a:avLst>
          </a:prstGeom>
          <a:effectLst>
            <a:outerShdw blurRad="50800" dist="50800" dir="5400000" algn="tl" rotWithShape="0">
              <a:srgbClr val="000000">
                <a:alpha val="43000"/>
              </a:srgbClr>
            </a:outerShdw>
          </a:effectLst>
        </p:spPr>
      </p:pic>
      <p:sp>
        <p:nvSpPr>
          <p:cNvPr id="3" name="Content Placeholder 2">
            <a:extLst>
              <a:ext uri="{FF2B5EF4-FFF2-40B4-BE49-F238E27FC236}">
                <a16:creationId xmlns:a16="http://schemas.microsoft.com/office/drawing/2014/main" id="{8015EACA-60A0-F7A3-41FF-6786610935EB}"/>
              </a:ext>
            </a:extLst>
          </p:cNvPr>
          <p:cNvSpPr>
            <a:spLocks noGrp="1"/>
          </p:cNvSpPr>
          <p:nvPr>
            <p:ph idx="1"/>
          </p:nvPr>
        </p:nvSpPr>
        <p:spPr>
          <a:xfrm>
            <a:off x="5980954" y="2603500"/>
            <a:ext cx="5211979" cy="3416300"/>
          </a:xfrm>
        </p:spPr>
        <p:txBody>
          <a:bodyPr anchor="ctr">
            <a:normAutofit/>
          </a:bodyPr>
          <a:lstStyle/>
          <a:p>
            <a:pPr>
              <a:lnSpc>
                <a:spcPct val="90000"/>
              </a:lnSpc>
              <a:spcBef>
                <a:spcPts val="0"/>
              </a:spcBef>
            </a:pPr>
            <a:r>
              <a:rPr lang="en-US" sz="1500" kern="0">
                <a:effectLst/>
                <a:latin typeface="Times New Roman" panose="02020603050405020304" pitchFamily="18" charset="0"/>
                <a:ea typeface="Times New Roman" panose="02020603050405020304" pitchFamily="18" charset="0"/>
                <a:cs typeface="Times New Roman" panose="02020603050405020304" pitchFamily="18" charset="0"/>
              </a:rPr>
              <a:t>The purpose of life course interventions is to enhance health at various stages. These interventions encompass prenatal care, childhood educational support, teen and youth mental health support, adult lifestyle support and healthy ageing programmes.</a:t>
            </a:r>
          </a:p>
          <a:p>
            <a:pPr>
              <a:lnSpc>
                <a:spcPct val="90000"/>
              </a:lnSpc>
              <a:spcBef>
                <a:spcPts val="0"/>
              </a:spcBef>
            </a:pPr>
            <a:r>
              <a:rPr lang="en-US" sz="1500" kern="0">
                <a:effectLst/>
                <a:latin typeface="Times New Roman" panose="02020603050405020304" pitchFamily="18" charset="0"/>
                <a:ea typeface="Times New Roman" panose="02020603050405020304" pitchFamily="18" charset="0"/>
                <a:cs typeface="Times New Roman" panose="02020603050405020304" pitchFamily="18" charset="0"/>
              </a:rPr>
              <a:t> WHO proposes six principles such as early action, health equality, person-centred care, and intersectoral collaboration (The Patients Association, 2023).</a:t>
            </a:r>
          </a:p>
          <a:p>
            <a:pPr>
              <a:lnSpc>
                <a:spcPct val="90000"/>
              </a:lnSpc>
              <a:spcBef>
                <a:spcPts val="0"/>
              </a:spcBef>
            </a:pPr>
            <a:r>
              <a:rPr lang="en-US" sz="1500" kern="0">
                <a:effectLst/>
                <a:latin typeface="Times New Roman" panose="02020603050405020304" pitchFamily="18" charset="0"/>
                <a:ea typeface="Times New Roman" panose="02020603050405020304" pitchFamily="18" charset="0"/>
                <a:cs typeface="Times New Roman" panose="02020603050405020304" pitchFamily="18" charset="0"/>
              </a:rPr>
              <a:t> It has been proven that early childhood education programmes enhance education, employment and lower criminal activity. Programs like clean air, access to education and healthcare services contribute to healthy trajectories. Life course interventions deal with biological, behavioural and social factors in order to enhance long-term health outcomes.</a:t>
            </a:r>
            <a:endParaRPr lang="en-US" sz="1500" kern="100">
              <a:effectLst/>
              <a:latin typeface="Times New Roman" panose="02020603050405020304" pitchFamily="18" charset="0"/>
              <a:ea typeface="Aptos" panose="020B0004020202020204" pitchFamily="34" charset="0"/>
              <a:cs typeface="Arial" panose="020B0604020202020204" pitchFamily="34" charset="0"/>
            </a:endParaRPr>
          </a:p>
          <a:p>
            <a:pPr>
              <a:lnSpc>
                <a:spcPct val="90000"/>
              </a:lnSpc>
            </a:pPr>
            <a:endParaRPr lang="en-US" sz="1500"/>
          </a:p>
        </p:txBody>
      </p:sp>
    </p:spTree>
    <p:extLst>
      <p:ext uri="{BB962C8B-B14F-4D97-AF65-F5344CB8AC3E}">
        <p14:creationId xmlns:p14="http://schemas.microsoft.com/office/powerpoint/2010/main" val="18698375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57E8AB56-819A-49B9-B5F6-C1096F6933B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7" name="Rectangle 6">
              <a:extLst>
                <a:ext uri="{FF2B5EF4-FFF2-40B4-BE49-F238E27FC236}">
                  <a16:creationId xmlns:a16="http://schemas.microsoft.com/office/drawing/2014/main" id="{3557D528-A227-4B3B-9023-2F3D0781F2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cs-CZ"/>
            </a:p>
          </p:txBody>
        </p:sp>
        <p:sp>
          <p:nvSpPr>
            <p:cNvPr id="12" name="Oval 11">
              <a:extLst>
                <a:ext uri="{FF2B5EF4-FFF2-40B4-BE49-F238E27FC236}">
                  <a16:creationId xmlns:a16="http://schemas.microsoft.com/office/drawing/2014/main" id="{E8901DC2-8B37-4756-A389-A0681334D1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cs-CZ"/>
            </a:p>
          </p:txBody>
        </p:sp>
        <p:sp>
          <p:nvSpPr>
            <p:cNvPr id="13" name="Oval 12">
              <a:extLst>
                <a:ext uri="{FF2B5EF4-FFF2-40B4-BE49-F238E27FC236}">
                  <a16:creationId xmlns:a16="http://schemas.microsoft.com/office/drawing/2014/main" id="{6E78D4E0-3EA7-43AA-AE34-F34662B0FB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cs-CZ"/>
            </a:p>
          </p:txBody>
        </p:sp>
        <p:sp>
          <p:nvSpPr>
            <p:cNvPr id="14" name="Oval 13">
              <a:extLst>
                <a:ext uri="{FF2B5EF4-FFF2-40B4-BE49-F238E27FC236}">
                  <a16:creationId xmlns:a16="http://schemas.microsoft.com/office/drawing/2014/main" id="{5C70AAAD-4EB0-43E3-8E4D-75F92B4606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cs-CZ"/>
            </a:p>
          </p:txBody>
        </p:sp>
        <p:sp>
          <p:nvSpPr>
            <p:cNvPr id="15" name="Oval 14">
              <a:extLst>
                <a:ext uri="{FF2B5EF4-FFF2-40B4-BE49-F238E27FC236}">
                  <a16:creationId xmlns:a16="http://schemas.microsoft.com/office/drawing/2014/main" id="{749D2068-B206-421D-91CC-778F558C66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cs-CZ"/>
            </a:p>
          </p:txBody>
        </p:sp>
        <p:sp>
          <p:nvSpPr>
            <p:cNvPr id="16" name="Oval 15">
              <a:extLst>
                <a:ext uri="{FF2B5EF4-FFF2-40B4-BE49-F238E27FC236}">
                  <a16:creationId xmlns:a16="http://schemas.microsoft.com/office/drawing/2014/main" id="{900A61BF-A68C-44B8-90D9-A4FB9BAED3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cs-CZ"/>
            </a:p>
          </p:txBody>
        </p:sp>
        <p:sp>
          <p:nvSpPr>
            <p:cNvPr id="17" name="Oval 16">
              <a:extLst>
                <a:ext uri="{FF2B5EF4-FFF2-40B4-BE49-F238E27FC236}">
                  <a16:creationId xmlns:a16="http://schemas.microsoft.com/office/drawing/2014/main" id="{A155D1C5-E5FE-48DE-8EA7-7BA3A72EBC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cs-CZ"/>
            </a:p>
          </p:txBody>
        </p:sp>
        <p:sp>
          <p:nvSpPr>
            <p:cNvPr id="18" name="Freeform 5">
              <a:extLst>
                <a:ext uri="{FF2B5EF4-FFF2-40B4-BE49-F238E27FC236}">
                  <a16:creationId xmlns:a16="http://schemas.microsoft.com/office/drawing/2014/main" id="{514D1785-2D2F-4A7B-B13B-570D681DCD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cs-CZ"/>
            </a:p>
          </p:txBody>
        </p:sp>
        <p:sp>
          <p:nvSpPr>
            <p:cNvPr id="19" name="Freeform 5">
              <a:extLst>
                <a:ext uri="{FF2B5EF4-FFF2-40B4-BE49-F238E27FC236}">
                  <a16:creationId xmlns:a16="http://schemas.microsoft.com/office/drawing/2014/main" id="{5E20AD47-8779-41F6-A0A5-0A36409AAA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cs-CZ"/>
            </a:p>
          </p:txBody>
        </p:sp>
        <p:sp>
          <p:nvSpPr>
            <p:cNvPr id="20" name="Rectangle 19">
              <a:extLst>
                <a:ext uri="{FF2B5EF4-FFF2-40B4-BE49-F238E27FC236}">
                  <a16:creationId xmlns:a16="http://schemas.microsoft.com/office/drawing/2014/main" id="{677AAA6D-9071-4CA2-BEC8-F5C2E8132A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cs-CZ"/>
            </a:p>
          </p:txBody>
        </p:sp>
        <p:sp>
          <p:nvSpPr>
            <p:cNvPr id="21" name="Freeform 5">
              <a:extLst>
                <a:ext uri="{FF2B5EF4-FFF2-40B4-BE49-F238E27FC236}">
                  <a16:creationId xmlns:a16="http://schemas.microsoft.com/office/drawing/2014/main" id="{23A94EDD-AB7C-4C78-A68E-AFE4CF15B4F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cs-CZ"/>
            </a:p>
          </p:txBody>
        </p:sp>
      </p:grpSp>
      <p:sp>
        <p:nvSpPr>
          <p:cNvPr id="2" name="Title 1">
            <a:extLst>
              <a:ext uri="{FF2B5EF4-FFF2-40B4-BE49-F238E27FC236}">
                <a16:creationId xmlns:a16="http://schemas.microsoft.com/office/drawing/2014/main" id="{2CAAC2C0-9C50-3BA0-A1C1-074E20CE14F9}"/>
              </a:ext>
            </a:extLst>
          </p:cNvPr>
          <p:cNvSpPr>
            <a:spLocks noGrp="1"/>
          </p:cNvSpPr>
          <p:nvPr>
            <p:ph type="title"/>
          </p:nvPr>
        </p:nvSpPr>
        <p:spPr>
          <a:xfrm>
            <a:off x="1154955" y="973668"/>
            <a:ext cx="3133726" cy="1020232"/>
          </a:xfrm>
        </p:spPr>
        <p:txBody>
          <a:bodyPr>
            <a:normAutofit/>
          </a:bodyPr>
          <a:lstStyle/>
          <a:p>
            <a:pPr>
              <a:lnSpc>
                <a:spcPct val="90000"/>
              </a:lnSpc>
            </a:pPr>
            <a:r>
              <a:rPr lang="en-US" sz="2300" b="1" kern="1800">
                <a:effectLst/>
                <a:latin typeface="Times New Roman" panose="02020603050405020304" pitchFamily="18" charset="0"/>
                <a:ea typeface="Times New Roman" panose="02020603050405020304" pitchFamily="18" charset="0"/>
                <a:cs typeface="Times New Roman" panose="02020603050405020304" pitchFamily="18" charset="0"/>
              </a:rPr>
              <a:t>Long-Term Impact on Health and Wellbeing</a:t>
            </a:r>
            <a:endParaRPr lang="en-US" sz="2300"/>
          </a:p>
        </p:txBody>
      </p:sp>
      <p:sp>
        <p:nvSpPr>
          <p:cNvPr id="3" name="Content Placeholder 2">
            <a:extLst>
              <a:ext uri="{FF2B5EF4-FFF2-40B4-BE49-F238E27FC236}">
                <a16:creationId xmlns:a16="http://schemas.microsoft.com/office/drawing/2014/main" id="{60A22A89-4562-23BB-7B61-71C109217772}"/>
              </a:ext>
            </a:extLst>
          </p:cNvPr>
          <p:cNvSpPr>
            <a:spLocks noGrp="1"/>
          </p:cNvSpPr>
          <p:nvPr>
            <p:ph idx="1"/>
          </p:nvPr>
        </p:nvSpPr>
        <p:spPr>
          <a:xfrm>
            <a:off x="1154955" y="2120900"/>
            <a:ext cx="3133726" cy="3898900"/>
          </a:xfrm>
        </p:spPr>
        <p:txBody>
          <a:bodyPr>
            <a:normAutofit/>
          </a:bodyPr>
          <a:lstStyle/>
          <a:p>
            <a:pPr>
              <a:lnSpc>
                <a:spcPct val="90000"/>
              </a:lnSpc>
              <a:spcBef>
                <a:spcPts val="0"/>
              </a:spcBef>
            </a:pPr>
            <a:r>
              <a:rPr lang="en-US" sz="1300" kern="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The life course approach describes how lifetime experiences influence long-term health. Initial disadvantage escalates chances of inadequate education, joblessness and chronic illness. On the other hand, protective factors enhance resilience and wellbeing. </a:t>
            </a:r>
          </a:p>
          <a:p>
            <a:pPr>
              <a:lnSpc>
                <a:spcPct val="90000"/>
              </a:lnSpc>
              <a:spcBef>
                <a:spcPts val="0"/>
              </a:spcBef>
            </a:pPr>
            <a:r>
              <a:rPr lang="en-US" sz="1300" kern="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According to research, socially isolated adults tend to have disadvantaged backgrounds and have worse health. Population ageing is also associated with rising prevalence of chronic diseases. The UK will host one fifth of the aging population by 2050, and this will strain health services. </a:t>
            </a:r>
          </a:p>
          <a:p>
            <a:pPr>
              <a:lnSpc>
                <a:spcPct val="90000"/>
              </a:lnSpc>
              <a:spcBef>
                <a:spcPts val="0"/>
              </a:spcBef>
            </a:pPr>
            <a:r>
              <a:rPr lang="en-US" sz="1300" kern="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The life course approach prefers prevention and dealing with determinants as early as possible to enhance population health and minimize inequalities.</a:t>
            </a:r>
            <a:endParaRPr lang="en-US" sz="1300" kern="100">
              <a:solidFill>
                <a:schemeClr val="bg1"/>
              </a:solidFill>
              <a:effectLst/>
              <a:latin typeface="Times New Roman" panose="02020603050405020304" pitchFamily="18" charset="0"/>
              <a:ea typeface="Aptos" panose="020B0004020202020204" pitchFamily="34" charset="0"/>
              <a:cs typeface="Arial" panose="020B0604020202020204" pitchFamily="34" charset="0"/>
            </a:endParaRPr>
          </a:p>
          <a:p>
            <a:pPr>
              <a:lnSpc>
                <a:spcPct val="90000"/>
              </a:lnSpc>
            </a:pPr>
            <a:endParaRPr lang="en-US" sz="1300">
              <a:solidFill>
                <a:schemeClr val="bg1"/>
              </a:solidFill>
            </a:endParaRPr>
          </a:p>
        </p:txBody>
      </p:sp>
      <p:pic>
        <p:nvPicPr>
          <p:cNvPr id="5" name="Picture 4" descr="Two people holding each other's hands">
            <a:extLst>
              <a:ext uri="{FF2B5EF4-FFF2-40B4-BE49-F238E27FC236}">
                <a16:creationId xmlns:a16="http://schemas.microsoft.com/office/drawing/2014/main" id="{1743A8BB-0219-7984-F0E3-29FB13D221E3}"/>
              </a:ext>
            </a:extLst>
          </p:cNvPr>
          <p:cNvPicPr>
            <a:picLocks noChangeAspect="1"/>
          </p:cNvPicPr>
          <p:nvPr/>
        </p:nvPicPr>
        <p:blipFill>
          <a:blip r:embed="rId3"/>
          <a:srcRect l="5767" r="12978" b="1"/>
          <a:stretch>
            <a:fillRect/>
          </a:stretch>
        </p:blipFill>
        <p:spPr>
          <a:xfrm>
            <a:off x="5194607" y="803751"/>
            <a:ext cx="6391533" cy="5250498"/>
          </a:xfrm>
          <a:prstGeom prst="rect">
            <a:avLst/>
          </a:prstGeom>
        </p:spPr>
      </p:pic>
      <p:sp>
        <p:nvSpPr>
          <p:cNvPr id="23" name="Rectangle 22">
            <a:extLst>
              <a:ext uri="{FF2B5EF4-FFF2-40B4-BE49-F238E27FC236}">
                <a16:creationId xmlns:a16="http://schemas.microsoft.com/office/drawing/2014/main" id="{1EDC29B9-9A1E-484D-9BE4-A6BC330C6D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cs-CZ"/>
          </a:p>
        </p:txBody>
      </p:sp>
    </p:spTree>
    <p:extLst>
      <p:ext uri="{BB962C8B-B14F-4D97-AF65-F5344CB8AC3E}">
        <p14:creationId xmlns:p14="http://schemas.microsoft.com/office/powerpoint/2010/main" val="38345915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A844043-2B05-4A69-98C6-CF0F269466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12" name="Oval 11">
            <a:extLst>
              <a:ext uri="{FF2B5EF4-FFF2-40B4-BE49-F238E27FC236}">
                <a16:creationId xmlns:a16="http://schemas.microsoft.com/office/drawing/2014/main" id="{6C2AD7F1-D41F-4DC2-8C0D-28429DF703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cs-CZ"/>
          </a:p>
        </p:txBody>
      </p:sp>
      <p:sp>
        <p:nvSpPr>
          <p:cNvPr id="14" name="Oval 13">
            <a:extLst>
              <a:ext uri="{FF2B5EF4-FFF2-40B4-BE49-F238E27FC236}">
                <a16:creationId xmlns:a16="http://schemas.microsoft.com/office/drawing/2014/main" id="{5D1E228D-CA9E-41E4-87C8-21C841EAD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cs-CZ"/>
          </a:p>
        </p:txBody>
      </p:sp>
      <p:sp>
        <p:nvSpPr>
          <p:cNvPr id="16" name="Freeform 5">
            <a:extLst>
              <a:ext uri="{FF2B5EF4-FFF2-40B4-BE49-F238E27FC236}">
                <a16:creationId xmlns:a16="http://schemas.microsoft.com/office/drawing/2014/main" id="{45F3D31F-26BB-46A1-A3D3-A758FF02AF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cs-CZ"/>
          </a:p>
        </p:txBody>
      </p:sp>
      <p:sp>
        <p:nvSpPr>
          <p:cNvPr id="18" name="Rectangle 17">
            <a:extLst>
              <a:ext uri="{FF2B5EF4-FFF2-40B4-BE49-F238E27FC236}">
                <a16:creationId xmlns:a16="http://schemas.microsoft.com/office/drawing/2014/main" id="{45B15905-1588-4FAB-9558-04F1B21869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cs-CZ"/>
          </a:p>
        </p:txBody>
      </p:sp>
      <p:sp>
        <p:nvSpPr>
          <p:cNvPr id="20" name="Freeform 5">
            <a:extLst>
              <a:ext uri="{FF2B5EF4-FFF2-40B4-BE49-F238E27FC236}">
                <a16:creationId xmlns:a16="http://schemas.microsoft.com/office/drawing/2014/main" id="{C72FA550-997B-4EFC-9E96-6937BDAE2C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cs-CZ"/>
          </a:p>
        </p:txBody>
      </p:sp>
      <p:sp>
        <p:nvSpPr>
          <p:cNvPr id="22" name="Freeform 5">
            <a:extLst>
              <a:ext uri="{FF2B5EF4-FFF2-40B4-BE49-F238E27FC236}">
                <a16:creationId xmlns:a16="http://schemas.microsoft.com/office/drawing/2014/main" id="{A41FDE27-F763-46C3-B111-19C1535BF4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cs-CZ"/>
          </a:p>
        </p:txBody>
      </p:sp>
      <p:sp>
        <p:nvSpPr>
          <p:cNvPr id="2" name="Title 1">
            <a:extLst>
              <a:ext uri="{FF2B5EF4-FFF2-40B4-BE49-F238E27FC236}">
                <a16:creationId xmlns:a16="http://schemas.microsoft.com/office/drawing/2014/main" id="{1A53FDE3-E290-4D16-C44A-DD8C8547EB8A}"/>
              </a:ext>
            </a:extLst>
          </p:cNvPr>
          <p:cNvSpPr>
            <a:spLocks noGrp="1"/>
          </p:cNvSpPr>
          <p:nvPr>
            <p:ph type="title"/>
          </p:nvPr>
        </p:nvSpPr>
        <p:spPr>
          <a:xfrm>
            <a:off x="1154955" y="973667"/>
            <a:ext cx="2942210" cy="4833745"/>
          </a:xfrm>
        </p:spPr>
        <p:txBody>
          <a:bodyPr>
            <a:normAutofit/>
          </a:bodyPr>
          <a:lstStyle/>
          <a:p>
            <a:r>
              <a:rPr lang="en-US" kern="0">
                <a:solidFill>
                  <a:srgbClr val="EBEBEB"/>
                </a:solidFill>
                <a:effectLst/>
                <a:latin typeface="Times New Roman" panose="02020603050405020304" pitchFamily="18" charset="0"/>
                <a:ea typeface="Times New Roman" panose="02020603050405020304" pitchFamily="18" charset="0"/>
                <a:cs typeface="Times New Roman" panose="02020603050405020304" pitchFamily="18" charset="0"/>
              </a:rPr>
              <a:t>Conclusion and Implications</a:t>
            </a:r>
            <a:endParaRPr lang="en-US">
              <a:solidFill>
                <a:srgbClr val="EBEBEB"/>
              </a:solidFill>
            </a:endParaRPr>
          </a:p>
        </p:txBody>
      </p:sp>
      <p:sp>
        <p:nvSpPr>
          <p:cNvPr id="24" name="Rectangle 23">
            <a:extLst>
              <a:ext uri="{FF2B5EF4-FFF2-40B4-BE49-F238E27FC236}">
                <a16:creationId xmlns:a16="http://schemas.microsoft.com/office/drawing/2014/main" id="{F417D79A-45EF-4C57-ABEB-04910F333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cs-CZ"/>
          </a:p>
        </p:txBody>
      </p:sp>
      <p:graphicFrame>
        <p:nvGraphicFramePr>
          <p:cNvPr id="5" name="Content Placeholder 2">
            <a:extLst>
              <a:ext uri="{FF2B5EF4-FFF2-40B4-BE49-F238E27FC236}">
                <a16:creationId xmlns:a16="http://schemas.microsoft.com/office/drawing/2014/main" id="{AECD836A-B582-B884-6D13-A26AE1FB6A63}"/>
              </a:ext>
            </a:extLst>
          </p:cNvPr>
          <p:cNvGraphicFramePr>
            <a:graphicFrameLocks noGrp="1"/>
          </p:cNvGraphicFramePr>
          <p:nvPr>
            <p:ph idx="1"/>
            <p:extLst>
              <p:ext uri="{D42A27DB-BD31-4B8C-83A1-F6EECF244321}">
                <p14:modId xmlns:p14="http://schemas.microsoft.com/office/powerpoint/2010/main" val="3434351724"/>
              </p:ext>
            </p:extLst>
          </p:nvPr>
        </p:nvGraphicFramePr>
        <p:xfrm>
          <a:off x="5194300" y="808038"/>
          <a:ext cx="6391275" cy="52466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3018349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EE5818"/>
      </a:dk2>
      <a:lt2>
        <a:srgbClr val="EBEBEB"/>
      </a:lt2>
      <a:accent1>
        <a:srgbClr val="F5A408"/>
      </a:accent1>
      <a:accent2>
        <a:srgbClr val="FA731A"/>
      </a:accent2>
      <a:accent3>
        <a:srgbClr val="AB9281"/>
      </a:accent3>
      <a:accent4>
        <a:srgbClr val="A18CD0"/>
      </a:accent4>
      <a:accent5>
        <a:srgbClr val="8EBBD2"/>
      </a:accent5>
      <a:accent6>
        <a:srgbClr val="ACC995"/>
      </a:accent6>
      <a:hlink>
        <a:srgbClr val="FAC96A"/>
      </a:hlink>
      <a:folHlink>
        <a:srgbClr val="FCDB9B"/>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04000"/>
                <a:satMod val="128000"/>
                <a:lumMod val="104000"/>
              </a:schemeClr>
            </a:gs>
            <a:gs pos="100000">
              <a:schemeClr val="phClr">
                <a:shade val="76000"/>
                <a:hueMod val="89000"/>
                <a:satMod val="164000"/>
                <a:lumMod val="68000"/>
              </a:schemeClr>
            </a:gs>
          </a:gsLst>
          <a:path path="circle">
            <a:fillToRect l="45000" t="65000" r="125000" b="100000"/>
          </a:path>
        </a:gradFill>
        <a:blipFill rotWithShape="1">
          <a:blip xmlns:r="http://schemas.openxmlformats.org/officeDocument/2006/relationships" r:embed="rId1">
            <a:duotone>
              <a:schemeClr val="phClr">
                <a:shade val="42000"/>
                <a:hueMod val="42000"/>
                <a:satMod val="124000"/>
                <a:lumMod val="62000"/>
              </a:schemeClr>
              <a:schemeClr val="phClr">
                <a:tint val="96000"/>
                <a:satMod val="130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F1C4790-FE3C-4020-8CA7-00621DA7BBBC}"/>
    </a:ext>
  </a:extLst>
</a:theme>
</file>

<file path=docProps/app.xml><?xml version="1.0" encoding="utf-8"?>
<Properties xmlns="http://schemas.openxmlformats.org/officeDocument/2006/extended-properties" xmlns:vt="http://schemas.openxmlformats.org/officeDocument/2006/docPropsVTypes">
  <Template>Organic</Template>
  <TotalTime>98</TotalTime>
  <Words>1255</Words>
  <Application>Microsoft Office PowerPoint</Application>
  <PresentationFormat>Widescreen</PresentationFormat>
  <Paragraphs>43</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Century Gothic</vt:lpstr>
      <vt:lpstr>Times New Roman</vt:lpstr>
      <vt:lpstr>Wingdings 3</vt:lpstr>
      <vt:lpstr>Ion Boardroom</vt:lpstr>
      <vt:lpstr>Life Course Approach to Health and Wellbeing</vt:lpstr>
      <vt:lpstr>Introduction</vt:lpstr>
      <vt:lpstr>Life Course Approach Concepts</vt:lpstr>
      <vt:lpstr>Wider Determinants of Health (Social Model)</vt:lpstr>
      <vt:lpstr>Early Life Influences and Critical Periods</vt:lpstr>
      <vt:lpstr>Lifestyle Behaviours Across the Life Course</vt:lpstr>
      <vt:lpstr>Life Stages in Life course Model</vt:lpstr>
      <vt:lpstr>Transitions and Health Trajectories</vt:lpstr>
      <vt:lpstr>Life Course Interventions Model</vt:lpstr>
      <vt:lpstr>Long-Term Impact on Health and Wellbeing</vt:lpstr>
      <vt:lpstr>Conclusion and Implications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HP</dc:creator>
  <cp:lastModifiedBy>Denisa Rebova</cp:lastModifiedBy>
  <cp:revision>34</cp:revision>
  <dcterms:created xsi:type="dcterms:W3CDTF">2026-03-23T16:48:21Z</dcterms:created>
  <dcterms:modified xsi:type="dcterms:W3CDTF">2026-03-23T23:31:19Z</dcterms:modified>
</cp:coreProperties>
</file>