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3"/>
  </p:notesMasterIdLst>
  <p:handoutMasterIdLst>
    <p:handoutMasterId r:id="rId14"/>
  </p:handoutMasterIdLst>
  <p:sldIdLst>
    <p:sldId id="317" r:id="rId2"/>
    <p:sldId id="318" r:id="rId3"/>
    <p:sldId id="320" r:id="rId4"/>
    <p:sldId id="296" r:id="rId5"/>
    <p:sldId id="323" r:id="rId6"/>
    <p:sldId id="319" r:id="rId7"/>
    <p:sldId id="321" r:id="rId8"/>
    <p:sldId id="328" r:id="rId9"/>
    <p:sldId id="329" r:id="rId10"/>
    <p:sldId id="326" r:id="rId11"/>
    <p:sldId id="330" r:id="rId12"/>
  </p:sldIdLst>
  <p:sldSz cx="12192000" cy="6858000"/>
  <p:notesSz cx="6858000" cy="9144000"/>
  <p:defaultTextStyle>
    <a:defPPr rtl="0">
      <a:defRPr lang="en-GB"/>
    </a:defPPr>
    <a:lvl1pPr marL="0" algn="l" defTabSz="914400" rtl="0" eaLnBrk="1" latinLnBrk="0" hangingPunct="1">
      <a:defRPr lang="en-GB" sz="1800" kern="1200">
        <a:solidFill>
          <a:schemeClr val="tx1"/>
        </a:solidFill>
        <a:latin typeface="+mn-lt"/>
        <a:ea typeface="+mn-ea"/>
        <a:cs typeface="+mn-cs"/>
      </a:defRPr>
    </a:lvl1pPr>
    <a:lvl2pPr marL="457200" algn="l" defTabSz="914400" rtl="0" eaLnBrk="1" latinLnBrk="0" hangingPunct="1">
      <a:defRPr lang="en-GB" sz="1800" kern="1200">
        <a:solidFill>
          <a:schemeClr val="tx1"/>
        </a:solidFill>
        <a:latin typeface="+mn-lt"/>
        <a:ea typeface="+mn-ea"/>
        <a:cs typeface="+mn-cs"/>
      </a:defRPr>
    </a:lvl2pPr>
    <a:lvl3pPr marL="914400" algn="l" defTabSz="914400" rtl="0" eaLnBrk="1" latinLnBrk="0" hangingPunct="1">
      <a:defRPr lang="en-GB" sz="1800" kern="1200">
        <a:solidFill>
          <a:schemeClr val="tx1"/>
        </a:solidFill>
        <a:latin typeface="+mn-lt"/>
        <a:ea typeface="+mn-ea"/>
        <a:cs typeface="+mn-cs"/>
      </a:defRPr>
    </a:lvl3pPr>
    <a:lvl4pPr marL="1371600" algn="l" defTabSz="914400" rtl="0" eaLnBrk="1" latinLnBrk="0" hangingPunct="1">
      <a:defRPr lang="en-GB" sz="1800" kern="1200">
        <a:solidFill>
          <a:schemeClr val="tx1"/>
        </a:solidFill>
        <a:latin typeface="+mn-lt"/>
        <a:ea typeface="+mn-ea"/>
        <a:cs typeface="+mn-cs"/>
      </a:defRPr>
    </a:lvl4pPr>
    <a:lvl5pPr marL="1828800" algn="l" defTabSz="914400" rtl="0" eaLnBrk="1" latinLnBrk="0" hangingPunct="1">
      <a:defRPr lang="en-GB" sz="1800" kern="1200">
        <a:solidFill>
          <a:schemeClr val="tx1"/>
        </a:solidFill>
        <a:latin typeface="+mn-lt"/>
        <a:ea typeface="+mn-ea"/>
        <a:cs typeface="+mn-cs"/>
      </a:defRPr>
    </a:lvl5pPr>
    <a:lvl6pPr marL="2286000" algn="l" defTabSz="914400" rtl="0" eaLnBrk="1" latinLnBrk="0" hangingPunct="1">
      <a:defRPr lang="en-GB" sz="1800" kern="1200">
        <a:solidFill>
          <a:schemeClr val="tx1"/>
        </a:solidFill>
        <a:latin typeface="+mn-lt"/>
        <a:ea typeface="+mn-ea"/>
        <a:cs typeface="+mn-cs"/>
      </a:defRPr>
    </a:lvl6pPr>
    <a:lvl7pPr marL="2743200" algn="l" defTabSz="914400" rtl="0" eaLnBrk="1" latinLnBrk="0" hangingPunct="1">
      <a:defRPr lang="en-GB" sz="1800" kern="1200">
        <a:solidFill>
          <a:schemeClr val="tx1"/>
        </a:solidFill>
        <a:latin typeface="+mn-lt"/>
        <a:ea typeface="+mn-ea"/>
        <a:cs typeface="+mn-cs"/>
      </a:defRPr>
    </a:lvl7pPr>
    <a:lvl8pPr marL="3200400" algn="l" defTabSz="914400" rtl="0" eaLnBrk="1" latinLnBrk="0" hangingPunct="1">
      <a:defRPr lang="en-GB" sz="1800" kern="1200">
        <a:solidFill>
          <a:schemeClr val="tx1"/>
        </a:solidFill>
        <a:latin typeface="+mn-lt"/>
        <a:ea typeface="+mn-ea"/>
        <a:cs typeface="+mn-cs"/>
      </a:defRPr>
    </a:lvl8pPr>
    <a:lvl9pPr marL="3657600" algn="l" defTabSz="914400" rtl="0" eaLnBrk="1" latinLnBrk="0" hangingPunct="1">
      <a:defRPr lang="en-GB" sz="1800" kern="1200">
        <a:solidFill>
          <a:schemeClr val="tx1"/>
        </a:solidFill>
        <a:latin typeface="+mn-lt"/>
        <a:ea typeface="+mn-ea"/>
        <a:cs typeface="+mn-cs"/>
      </a:defRPr>
    </a:lvl9pPr>
  </p:defaultTextStyle>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3" name="Author" initials="A" lastIdx="0" clrIdx="2"/>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A9D7D9"/>
    <a:srgbClr val="93D3D9"/>
    <a:srgbClr val="AAD6FF"/>
    <a:srgbClr val="B2C8CD"/>
    <a:srgbClr val="CCD8D6"/>
    <a:srgbClr val="4F5945"/>
    <a:srgbClr val="73292A"/>
    <a:srgbClr val="7F867A"/>
    <a:srgbClr val="A65B3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33F9483-E06A-79E5-E871-A9A9FE69CF50}" v="9" dt="2026-01-02T12:53:38.117"/>
    <p1510:client id="{25D74CA6-0979-CED4-BE48-ACAD3B52C7C5}" v="2866" dt="2026-01-02T12:13:14.238"/>
    <p1510:client id="{2BE8DC8A-C112-5489-8462-4C30AA448446}" v="1020" dt="2026-01-02T10:56:07.22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commentAuthors" Target="commentAuthors.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handoutMaster" Target="handoutMasters/handoutMaster1.xml"/><Relationship Id="rId22" Type="http://schemas.microsoft.com/office/2018/10/relationships/authors" Target="author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ourtney Cullen (2512953)" userId="S::2512953@student.uwtsd.ac.uk::0e87215f-22cb-4ff7-8363-1092cb79cb41" providerId="AD" clId="Web-{EC7341B4-AA6C-FDF1-4362-B64F9746C7BF}"/>
    <pc:docChg chg="addSld delSld modSld sldOrd">
      <pc:chgData name="Courtney Cullen (2512953)" userId="S::2512953@student.uwtsd.ac.uk::0e87215f-22cb-4ff7-8363-1092cb79cb41" providerId="AD" clId="Web-{EC7341B4-AA6C-FDF1-4362-B64F9746C7BF}" dt="2025-12-18T10:18:50.672" v="778" actId="20577"/>
      <pc:docMkLst>
        <pc:docMk/>
      </pc:docMkLst>
      <pc:sldChg chg="addSp modSp">
        <pc:chgData name="Courtney Cullen (2512953)" userId="S::2512953@student.uwtsd.ac.uk::0e87215f-22cb-4ff7-8363-1092cb79cb41" providerId="AD" clId="Web-{EC7341B4-AA6C-FDF1-4362-B64F9746C7BF}" dt="2025-12-18T10:17:29.999" v="713" actId="20577"/>
        <pc:sldMkLst>
          <pc:docMk/>
          <pc:sldMk cId="1859527893" sldId="296"/>
        </pc:sldMkLst>
        <pc:spChg chg="mod">
          <ac:chgData name="Courtney Cullen (2512953)" userId="S::2512953@student.uwtsd.ac.uk::0e87215f-22cb-4ff7-8363-1092cb79cb41" providerId="AD" clId="Web-{EC7341B4-AA6C-FDF1-4362-B64F9746C7BF}" dt="2025-12-18T10:10:07.187" v="441" actId="20577"/>
          <ac:spMkLst>
            <pc:docMk/>
            <pc:sldMk cId="1859527893" sldId="296"/>
            <ac:spMk id="2" creationId="{912DF434-28DB-4621-A497-D62C41CE0419}"/>
          </ac:spMkLst>
        </pc:spChg>
        <pc:spChg chg="add mod">
          <ac:chgData name="Courtney Cullen (2512953)" userId="S::2512953@student.uwtsd.ac.uk::0e87215f-22cb-4ff7-8363-1092cb79cb41" providerId="AD" clId="Web-{EC7341B4-AA6C-FDF1-4362-B64F9746C7BF}" dt="2025-12-18T10:17:29.999" v="713" actId="20577"/>
          <ac:spMkLst>
            <pc:docMk/>
            <pc:sldMk cId="1859527893" sldId="296"/>
            <ac:spMk id="6" creationId="{B600F02F-9D3D-989F-B2FD-74FA0F644471}"/>
          </ac:spMkLst>
        </pc:spChg>
        <pc:spChg chg="mod">
          <ac:chgData name="Courtney Cullen (2512953)" userId="S::2512953@student.uwtsd.ac.uk::0e87215f-22cb-4ff7-8363-1092cb79cb41" providerId="AD" clId="Web-{EC7341B4-AA6C-FDF1-4362-B64F9746C7BF}" dt="2025-12-18T10:10:49.815" v="499" actId="20577"/>
          <ac:spMkLst>
            <pc:docMk/>
            <pc:sldMk cId="1859527893" sldId="296"/>
            <ac:spMk id="8" creationId="{02464B9B-AC40-A908-0663-0F5E5FC6C28D}"/>
          </ac:spMkLst>
        </pc:spChg>
        <pc:spChg chg="mod">
          <ac:chgData name="Courtney Cullen (2512953)" userId="S::2512953@student.uwtsd.ac.uk::0e87215f-22cb-4ff7-8363-1092cb79cb41" providerId="AD" clId="Web-{EC7341B4-AA6C-FDF1-4362-B64F9746C7BF}" dt="2025-12-18T10:09:02.121" v="411" actId="20577"/>
          <ac:spMkLst>
            <pc:docMk/>
            <pc:sldMk cId="1859527893" sldId="296"/>
            <ac:spMk id="20" creationId="{4874AC88-9A53-E69A-FDE4-21A99604173B}"/>
          </ac:spMkLst>
        </pc:spChg>
      </pc:sldChg>
      <pc:sldChg chg="addSp delSp modSp">
        <pc:chgData name="Courtney Cullen (2512953)" userId="S::2512953@student.uwtsd.ac.uk::0e87215f-22cb-4ff7-8363-1092cb79cb41" providerId="AD" clId="Web-{EC7341B4-AA6C-FDF1-4362-B64F9746C7BF}" dt="2025-12-18T10:14:04.963" v="539" actId="20577"/>
        <pc:sldMkLst>
          <pc:docMk/>
          <pc:sldMk cId="3820385945" sldId="319"/>
        </pc:sldMkLst>
        <pc:spChg chg="mod">
          <ac:chgData name="Courtney Cullen (2512953)" userId="S::2512953@student.uwtsd.ac.uk::0e87215f-22cb-4ff7-8363-1092cb79cb41" providerId="AD" clId="Web-{EC7341B4-AA6C-FDF1-4362-B64F9746C7BF}" dt="2025-12-18T10:13:33.868" v="534" actId="20577"/>
          <ac:spMkLst>
            <pc:docMk/>
            <pc:sldMk cId="3820385945" sldId="319"/>
            <ac:spMk id="3" creationId="{60C8C93F-FE7C-3715-72E1-D2D7AF1C8470}"/>
          </ac:spMkLst>
        </pc:spChg>
        <pc:spChg chg="mod">
          <ac:chgData name="Courtney Cullen (2512953)" userId="S::2512953@student.uwtsd.ac.uk::0e87215f-22cb-4ff7-8363-1092cb79cb41" providerId="AD" clId="Web-{EC7341B4-AA6C-FDF1-4362-B64F9746C7BF}" dt="2025-12-18T10:13:39.509" v="535" actId="20577"/>
          <ac:spMkLst>
            <pc:docMk/>
            <pc:sldMk cId="3820385945" sldId="319"/>
            <ac:spMk id="5" creationId="{45C9537C-3E74-9AB1-278F-684AFB569B1B}"/>
          </ac:spMkLst>
        </pc:spChg>
        <pc:spChg chg="mod">
          <ac:chgData name="Courtney Cullen (2512953)" userId="S::2512953@student.uwtsd.ac.uk::0e87215f-22cb-4ff7-8363-1092cb79cb41" providerId="AD" clId="Web-{EC7341B4-AA6C-FDF1-4362-B64F9746C7BF}" dt="2025-12-18T10:12:09.427" v="508" actId="20577"/>
          <ac:spMkLst>
            <pc:docMk/>
            <pc:sldMk cId="3820385945" sldId="319"/>
            <ac:spMk id="9" creationId="{1865FDE3-098B-7B48-D6B3-1D730DB84FEF}"/>
          </ac:spMkLst>
        </pc:spChg>
        <pc:spChg chg="mod">
          <ac:chgData name="Courtney Cullen (2512953)" userId="S::2512953@student.uwtsd.ac.uk::0e87215f-22cb-4ff7-8363-1092cb79cb41" providerId="AD" clId="Web-{EC7341B4-AA6C-FDF1-4362-B64F9746C7BF}" dt="2025-12-18T10:14:04.963" v="539" actId="20577"/>
          <ac:spMkLst>
            <pc:docMk/>
            <pc:sldMk cId="3820385945" sldId="319"/>
            <ac:spMk id="10" creationId="{7251291C-8D07-774E-DCD1-04D66AC7F01F}"/>
          </ac:spMkLst>
        </pc:spChg>
        <pc:picChg chg="add mod ord">
          <ac:chgData name="Courtney Cullen (2512953)" userId="S::2512953@student.uwtsd.ac.uk::0e87215f-22cb-4ff7-8363-1092cb79cb41" providerId="AD" clId="Web-{EC7341B4-AA6C-FDF1-4362-B64F9746C7BF}" dt="2025-12-18T10:13:24.571" v="531"/>
          <ac:picMkLst>
            <pc:docMk/>
            <pc:sldMk cId="3820385945" sldId="319"/>
            <ac:picMk id="12" creationId="{8AFEA804-9F07-18A1-4F26-AADA5D09A934}"/>
          </ac:picMkLst>
        </pc:picChg>
      </pc:sldChg>
      <pc:sldChg chg="addSp delSp modSp mod modClrScheme chgLayout">
        <pc:chgData name="Courtney Cullen (2512953)" userId="S::2512953@student.uwtsd.ac.uk::0e87215f-22cb-4ff7-8363-1092cb79cb41" providerId="AD" clId="Web-{EC7341B4-AA6C-FDF1-4362-B64F9746C7BF}" dt="2025-12-18T09:59:07.658" v="46" actId="20577"/>
        <pc:sldMkLst>
          <pc:docMk/>
          <pc:sldMk cId="3742354903" sldId="320"/>
        </pc:sldMkLst>
        <pc:spChg chg="mod ord">
          <ac:chgData name="Courtney Cullen (2512953)" userId="S::2512953@student.uwtsd.ac.uk::0e87215f-22cb-4ff7-8363-1092cb79cb41" providerId="AD" clId="Web-{EC7341B4-AA6C-FDF1-4362-B64F9746C7BF}" dt="2025-12-18T09:55:02.447" v="29"/>
          <ac:spMkLst>
            <pc:docMk/>
            <pc:sldMk cId="3742354903" sldId="320"/>
            <ac:spMk id="8" creationId="{D0B5ED64-51F0-48FC-CEB4-C5CF0FF4AAB2}"/>
          </ac:spMkLst>
        </pc:spChg>
        <pc:spChg chg="add mod ord">
          <ac:chgData name="Courtney Cullen (2512953)" userId="S::2512953@student.uwtsd.ac.uk::0e87215f-22cb-4ff7-8363-1092cb79cb41" providerId="AD" clId="Web-{EC7341B4-AA6C-FDF1-4362-B64F9746C7BF}" dt="2025-12-18T09:55:02.447" v="29"/>
          <ac:spMkLst>
            <pc:docMk/>
            <pc:sldMk cId="3742354903" sldId="320"/>
            <ac:spMk id="9" creationId="{96E73816-F7C7-9FB1-D559-EEDAA7B0C32D}"/>
          </ac:spMkLst>
        </pc:spChg>
        <pc:spChg chg="add mod ord">
          <ac:chgData name="Courtney Cullen (2512953)" userId="S::2512953@student.uwtsd.ac.uk::0e87215f-22cb-4ff7-8363-1092cb79cb41" providerId="AD" clId="Web-{EC7341B4-AA6C-FDF1-4362-B64F9746C7BF}" dt="2025-12-18T09:58:04.250" v="39" actId="20577"/>
          <ac:spMkLst>
            <pc:docMk/>
            <pc:sldMk cId="3742354903" sldId="320"/>
            <ac:spMk id="10" creationId="{ED257DF3-71F4-D241-59E3-16C81B283E76}"/>
          </ac:spMkLst>
        </pc:spChg>
        <pc:spChg chg="mod ord">
          <ac:chgData name="Courtney Cullen (2512953)" userId="S::2512953@student.uwtsd.ac.uk::0e87215f-22cb-4ff7-8363-1092cb79cb41" providerId="AD" clId="Web-{EC7341B4-AA6C-FDF1-4362-B64F9746C7BF}" dt="2025-12-18T09:55:02.447" v="29"/>
          <ac:spMkLst>
            <pc:docMk/>
            <pc:sldMk cId="3742354903" sldId="320"/>
            <ac:spMk id="15" creationId="{462CDEEC-103C-D2C3-D8CB-50BC540E9777}"/>
          </ac:spMkLst>
        </pc:spChg>
        <pc:spChg chg="mod ord">
          <ac:chgData name="Courtney Cullen (2512953)" userId="S::2512953@student.uwtsd.ac.uk::0e87215f-22cb-4ff7-8363-1092cb79cb41" providerId="AD" clId="Web-{EC7341B4-AA6C-FDF1-4362-B64F9746C7BF}" dt="2025-12-18T09:59:07.658" v="46" actId="20577"/>
          <ac:spMkLst>
            <pc:docMk/>
            <pc:sldMk cId="3742354903" sldId="320"/>
            <ac:spMk id="24" creationId="{54306419-30F2-E173-47F6-53C818E03D09}"/>
          </ac:spMkLst>
        </pc:spChg>
        <pc:spChg chg="mod ord">
          <ac:chgData name="Courtney Cullen (2512953)" userId="S::2512953@student.uwtsd.ac.uk::0e87215f-22cb-4ff7-8363-1092cb79cb41" providerId="AD" clId="Web-{EC7341B4-AA6C-FDF1-4362-B64F9746C7BF}" dt="2025-12-18T09:55:02.447" v="29"/>
          <ac:spMkLst>
            <pc:docMk/>
            <pc:sldMk cId="3742354903" sldId="320"/>
            <ac:spMk id="41" creationId="{C60B67EC-DA91-4A0C-5721-E93532D372B9}"/>
          </ac:spMkLst>
        </pc:spChg>
        <pc:graphicFrameChg chg="add mod modGraphic">
          <ac:chgData name="Courtney Cullen (2512953)" userId="S::2512953@student.uwtsd.ac.uk::0e87215f-22cb-4ff7-8363-1092cb79cb41" providerId="AD" clId="Web-{EC7341B4-AA6C-FDF1-4362-B64F9746C7BF}" dt="2025-12-18T09:54:17.086" v="24"/>
          <ac:graphicFrameMkLst>
            <pc:docMk/>
            <pc:sldMk cId="3742354903" sldId="320"/>
            <ac:graphicFrameMk id="3" creationId="{1B818ABD-2DA1-5DF3-8D6E-6B3375DA4A41}"/>
          </ac:graphicFrameMkLst>
        </pc:graphicFrameChg>
      </pc:sldChg>
      <pc:sldChg chg="modSp">
        <pc:chgData name="Courtney Cullen (2512953)" userId="S::2512953@student.uwtsd.ac.uk::0e87215f-22cb-4ff7-8363-1092cb79cb41" providerId="AD" clId="Web-{EC7341B4-AA6C-FDF1-4362-B64F9746C7BF}" dt="2025-12-18T10:05:35.914" v="323" actId="20577"/>
        <pc:sldMkLst>
          <pc:docMk/>
          <pc:sldMk cId="2242905495" sldId="321"/>
        </pc:sldMkLst>
        <pc:spChg chg="mod">
          <ac:chgData name="Courtney Cullen (2512953)" userId="S::2512953@student.uwtsd.ac.uk::0e87215f-22cb-4ff7-8363-1092cb79cb41" providerId="AD" clId="Web-{EC7341B4-AA6C-FDF1-4362-B64F9746C7BF}" dt="2025-12-18T10:05:35.914" v="323" actId="20577"/>
          <ac:spMkLst>
            <pc:docMk/>
            <pc:sldMk cId="2242905495" sldId="321"/>
            <ac:spMk id="4" creationId="{06E60646-7552-AE80-A241-EC0EB1E539D5}"/>
          </ac:spMkLst>
        </pc:spChg>
      </pc:sldChg>
      <pc:sldChg chg="addSp delSp modSp">
        <pc:chgData name="Courtney Cullen (2512953)" userId="S::2512953@student.uwtsd.ac.uk::0e87215f-22cb-4ff7-8363-1092cb79cb41" providerId="AD" clId="Web-{EC7341B4-AA6C-FDF1-4362-B64F9746C7BF}" dt="2025-12-18T10:16:15.778" v="607" actId="1076"/>
        <pc:sldMkLst>
          <pc:docMk/>
          <pc:sldMk cId="3129728992" sldId="323"/>
        </pc:sldMkLst>
        <pc:spChg chg="mod">
          <ac:chgData name="Courtney Cullen (2512953)" userId="S::2512953@student.uwtsd.ac.uk::0e87215f-22cb-4ff7-8363-1092cb79cb41" providerId="AD" clId="Web-{EC7341B4-AA6C-FDF1-4362-B64F9746C7BF}" dt="2025-12-18T10:14:26.416" v="550" actId="20577"/>
          <ac:spMkLst>
            <pc:docMk/>
            <pc:sldMk cId="3129728992" sldId="323"/>
            <ac:spMk id="2" creationId="{869E3900-6DC7-38F2-D502-A9D5E3A858E3}"/>
          </ac:spMkLst>
        </pc:spChg>
        <pc:spChg chg="mod">
          <ac:chgData name="Courtney Cullen (2512953)" userId="S::2512953@student.uwtsd.ac.uk::0e87215f-22cb-4ff7-8363-1092cb79cb41" providerId="AD" clId="Web-{EC7341B4-AA6C-FDF1-4362-B64F9746C7BF}" dt="2025-12-18T10:14:33.838" v="572" actId="20577"/>
          <ac:spMkLst>
            <pc:docMk/>
            <pc:sldMk cId="3129728992" sldId="323"/>
            <ac:spMk id="3" creationId="{50EFC3B7-EC79-B199-489B-5D12B0EA3A50}"/>
          </ac:spMkLst>
        </pc:spChg>
        <pc:spChg chg="mod">
          <ac:chgData name="Courtney Cullen (2512953)" userId="S::2512953@student.uwtsd.ac.uk::0e87215f-22cb-4ff7-8363-1092cb79cb41" providerId="AD" clId="Web-{EC7341B4-AA6C-FDF1-4362-B64F9746C7BF}" dt="2025-12-18T10:14:46.073" v="590" actId="20577"/>
          <ac:spMkLst>
            <pc:docMk/>
            <pc:sldMk cId="3129728992" sldId="323"/>
            <ac:spMk id="5" creationId="{F1D2B1F0-5C12-0E2B-2B8B-D78689D11FD3}"/>
          </ac:spMkLst>
        </pc:spChg>
        <pc:spChg chg="mod">
          <ac:chgData name="Courtney Cullen (2512953)" userId="S::2512953@student.uwtsd.ac.uk::0e87215f-22cb-4ff7-8363-1092cb79cb41" providerId="AD" clId="Web-{EC7341B4-AA6C-FDF1-4362-B64F9746C7BF}" dt="2025-12-18T10:15:59.294" v="603" actId="20577"/>
          <ac:spMkLst>
            <pc:docMk/>
            <pc:sldMk cId="3129728992" sldId="323"/>
            <ac:spMk id="9" creationId="{A6110BD9-9070-D7FA-500B-AF16A17F152D}"/>
          </ac:spMkLst>
        </pc:spChg>
        <pc:spChg chg="mod">
          <ac:chgData name="Courtney Cullen (2512953)" userId="S::2512953@student.uwtsd.ac.uk::0e87215f-22cb-4ff7-8363-1092cb79cb41" providerId="AD" clId="Web-{EC7341B4-AA6C-FDF1-4362-B64F9746C7BF}" dt="2025-12-18T10:16:13.575" v="606" actId="20577"/>
          <ac:spMkLst>
            <pc:docMk/>
            <pc:sldMk cId="3129728992" sldId="323"/>
            <ac:spMk id="10" creationId="{147B195D-64DA-8E43-FB91-FEEC4410F4CE}"/>
          </ac:spMkLst>
        </pc:spChg>
      </pc:sldChg>
      <pc:sldChg chg="addSp delSp modSp new mod modClrScheme chgLayout">
        <pc:chgData name="Courtney Cullen (2512953)" userId="S::2512953@student.uwtsd.ac.uk::0e87215f-22cb-4ff7-8363-1092cb79cb41" providerId="AD" clId="Web-{EC7341B4-AA6C-FDF1-4362-B64F9746C7BF}" dt="2025-12-18T10:18:50.672" v="778" actId="20577"/>
        <pc:sldMkLst>
          <pc:docMk/>
          <pc:sldMk cId="1015812484" sldId="328"/>
        </pc:sldMkLst>
        <pc:spChg chg="mod">
          <ac:chgData name="Courtney Cullen (2512953)" userId="S::2512953@student.uwtsd.ac.uk::0e87215f-22cb-4ff7-8363-1092cb79cb41" providerId="AD" clId="Web-{EC7341B4-AA6C-FDF1-4362-B64F9746C7BF}" dt="2025-12-18T10:18:14.687" v="726"/>
          <ac:spMkLst>
            <pc:docMk/>
            <pc:sldMk cId="1015812484" sldId="328"/>
            <ac:spMk id="2" creationId="{98792DE2-1E8F-82B5-7A74-B80A13E763C0}"/>
          </ac:spMkLst>
        </pc:spChg>
        <pc:spChg chg="mod">
          <ac:chgData name="Courtney Cullen (2512953)" userId="S::2512953@student.uwtsd.ac.uk::0e87215f-22cb-4ff7-8363-1092cb79cb41" providerId="AD" clId="Web-{EC7341B4-AA6C-FDF1-4362-B64F9746C7BF}" dt="2025-12-18T10:18:14.687" v="726"/>
          <ac:spMkLst>
            <pc:docMk/>
            <pc:sldMk cId="1015812484" sldId="328"/>
            <ac:spMk id="8" creationId="{4794C812-38D6-6D1A-B337-69901EE60725}"/>
          </ac:spMkLst>
        </pc:spChg>
        <pc:spChg chg="add mod">
          <ac:chgData name="Courtney Cullen (2512953)" userId="S::2512953@student.uwtsd.ac.uk::0e87215f-22cb-4ff7-8363-1092cb79cb41" providerId="AD" clId="Web-{EC7341B4-AA6C-FDF1-4362-B64F9746C7BF}" dt="2025-12-18T10:18:50.672" v="778" actId="20577"/>
          <ac:spMkLst>
            <pc:docMk/>
            <pc:sldMk cId="1015812484" sldId="328"/>
            <ac:spMk id="15" creationId="{26BEA8A6-71EA-00C9-E12A-3C84CFE53FE6}"/>
          </ac:spMkLst>
        </pc:spChg>
      </pc:sldChg>
    </pc:docChg>
  </pc:docChgLst>
  <pc:docChgLst>
    <pc:chgData name="Courtney Cullen (2512953)" userId="S::2512953@student.uwtsd.ac.uk::0e87215f-22cb-4ff7-8363-1092cb79cb41" providerId="AD" clId="Web-{D83F568B-055E-33B4-B8BD-806FA18632F2}"/>
    <pc:docChg chg="sldOrd">
      <pc:chgData name="Courtney Cullen (2512953)" userId="S::2512953@student.uwtsd.ac.uk::0e87215f-22cb-4ff7-8363-1092cb79cb41" providerId="AD" clId="Web-{D83F568B-055E-33B4-B8BD-806FA18632F2}" dt="2025-12-09T09:49:19.165" v="1"/>
      <pc:docMkLst>
        <pc:docMk/>
      </pc:docMkLst>
      <pc:sldChg chg="ord">
        <pc:chgData name="Courtney Cullen (2512953)" userId="S::2512953@student.uwtsd.ac.uk::0e87215f-22cb-4ff7-8363-1092cb79cb41" providerId="AD" clId="Web-{D83F568B-055E-33B4-B8BD-806FA18632F2}" dt="2025-12-09T09:49:19.165" v="1"/>
        <pc:sldMkLst>
          <pc:docMk/>
          <pc:sldMk cId="2313099929" sldId="318"/>
        </pc:sldMkLst>
      </pc:sldChg>
    </pc:docChg>
  </pc:docChgLst>
  <pc:docChgLst>
    <pc:chgData name="Courtney Cullen (2512953)" userId="0e87215f-22cb-4ff7-8363-1092cb79cb41" providerId="ADAL" clId="{CD0A9020-690D-4A47-ACB0-DC59B3481CFA}"/>
    <pc:docChg chg="custSel addSld delSld modSld sldOrd">
      <pc:chgData name="Courtney Cullen (2512953)" userId="0e87215f-22cb-4ff7-8363-1092cb79cb41" providerId="ADAL" clId="{CD0A9020-690D-4A47-ACB0-DC59B3481CFA}" dt="2025-12-09T09:37:39.771" v="3288" actId="20577"/>
      <pc:docMkLst>
        <pc:docMk/>
      </pc:docMkLst>
      <pc:sldChg chg="addSp delSp modSp mod setBg modClrScheme chgLayout">
        <pc:chgData name="Courtney Cullen (2512953)" userId="0e87215f-22cb-4ff7-8363-1092cb79cb41" providerId="ADAL" clId="{CD0A9020-690D-4A47-ACB0-DC59B3481CFA}" dt="2025-12-09T09:37:39.771" v="3288" actId="20577"/>
        <pc:sldMkLst>
          <pc:docMk/>
          <pc:sldMk cId="1859527893" sldId="296"/>
        </pc:sldMkLst>
        <pc:spChg chg="mod">
          <ac:chgData name="Courtney Cullen (2512953)" userId="0e87215f-22cb-4ff7-8363-1092cb79cb41" providerId="ADAL" clId="{CD0A9020-690D-4A47-ACB0-DC59B3481CFA}" dt="2025-12-09T09:27:21.726" v="1780" actId="20577"/>
          <ac:spMkLst>
            <pc:docMk/>
            <pc:sldMk cId="1859527893" sldId="296"/>
            <ac:spMk id="3" creationId="{22788C46-D0BC-4307-AE55-7601A139E7CB}"/>
          </ac:spMkLst>
        </pc:spChg>
        <pc:spChg chg="add mod">
          <ac:chgData name="Courtney Cullen (2512953)" userId="0e87215f-22cb-4ff7-8363-1092cb79cb41" providerId="ADAL" clId="{CD0A9020-690D-4A47-ACB0-DC59B3481CFA}" dt="2025-12-09T09:37:39.771" v="3288" actId="20577"/>
          <ac:spMkLst>
            <pc:docMk/>
            <pc:sldMk cId="1859527893" sldId="296"/>
            <ac:spMk id="8" creationId="{02464B9B-AC40-A908-0663-0F5E5FC6C28D}"/>
          </ac:spMkLst>
        </pc:spChg>
        <pc:spChg chg="add mod">
          <ac:chgData name="Courtney Cullen (2512953)" userId="0e87215f-22cb-4ff7-8363-1092cb79cb41" providerId="ADAL" clId="{CD0A9020-690D-4A47-ACB0-DC59B3481CFA}" dt="2025-12-09T09:27:40.668" v="1815" actId="20577"/>
          <ac:spMkLst>
            <pc:docMk/>
            <pc:sldMk cId="1859527893" sldId="296"/>
            <ac:spMk id="10" creationId="{9DEAD7C0-3E94-5305-46CF-0F5A2748AAF4}"/>
          </ac:spMkLst>
        </pc:spChg>
      </pc:sldChg>
      <pc:sldChg chg="delSp modSp new mod">
        <pc:chgData name="Courtney Cullen (2512953)" userId="0e87215f-22cb-4ff7-8363-1092cb79cb41" providerId="ADAL" clId="{CD0A9020-690D-4A47-ACB0-DC59B3481CFA}" dt="2025-12-09T09:29:04.304" v="2127" actId="20577"/>
        <pc:sldMkLst>
          <pc:docMk/>
          <pc:sldMk cId="3820385945" sldId="319"/>
        </pc:sldMkLst>
        <pc:spChg chg="mod">
          <ac:chgData name="Courtney Cullen (2512953)" userId="0e87215f-22cb-4ff7-8363-1092cb79cb41" providerId="ADAL" clId="{CD0A9020-690D-4A47-ACB0-DC59B3481CFA}" dt="2025-12-09T09:28:09.285" v="1925" actId="20577"/>
          <ac:spMkLst>
            <pc:docMk/>
            <pc:sldMk cId="3820385945" sldId="319"/>
            <ac:spMk id="2" creationId="{7EAD5FA4-3E9B-1073-0954-BB2D35F210D7}"/>
          </ac:spMkLst>
        </pc:spChg>
        <pc:spChg chg="mod">
          <ac:chgData name="Courtney Cullen (2512953)" userId="0e87215f-22cb-4ff7-8363-1092cb79cb41" providerId="ADAL" clId="{CD0A9020-690D-4A47-ACB0-DC59B3481CFA}" dt="2025-12-09T09:28:34.339" v="2001" actId="20577"/>
          <ac:spMkLst>
            <pc:docMk/>
            <pc:sldMk cId="3820385945" sldId="319"/>
            <ac:spMk id="3" creationId="{60C8C93F-FE7C-3715-72E1-D2D7AF1C8470}"/>
          </ac:spMkLst>
        </pc:spChg>
        <pc:spChg chg="mod">
          <ac:chgData name="Courtney Cullen (2512953)" userId="0e87215f-22cb-4ff7-8363-1092cb79cb41" providerId="ADAL" clId="{CD0A9020-690D-4A47-ACB0-DC59B3481CFA}" dt="2025-12-09T09:28:51.396" v="2069" actId="20577"/>
          <ac:spMkLst>
            <pc:docMk/>
            <pc:sldMk cId="3820385945" sldId="319"/>
            <ac:spMk id="5" creationId="{45C9537C-3E74-9AB1-278F-684AFB569B1B}"/>
          </ac:spMkLst>
        </pc:spChg>
        <pc:spChg chg="mod">
          <ac:chgData name="Courtney Cullen (2512953)" userId="0e87215f-22cb-4ff7-8363-1092cb79cb41" providerId="ADAL" clId="{CD0A9020-690D-4A47-ACB0-DC59B3481CFA}" dt="2025-12-09T09:29:04.304" v="2127" actId="20577"/>
          <ac:spMkLst>
            <pc:docMk/>
            <pc:sldMk cId="3820385945" sldId="319"/>
            <ac:spMk id="9" creationId="{1865FDE3-098B-7B48-D6B3-1D730DB84FEF}"/>
          </ac:spMkLst>
        </pc:spChg>
      </pc:sldChg>
      <pc:sldChg chg="modSp new mod">
        <pc:chgData name="Courtney Cullen (2512953)" userId="0e87215f-22cb-4ff7-8363-1092cb79cb41" providerId="ADAL" clId="{CD0A9020-690D-4A47-ACB0-DC59B3481CFA}" dt="2025-12-09T09:30:31.123" v="2406" actId="20577"/>
        <pc:sldMkLst>
          <pc:docMk/>
          <pc:sldMk cId="2242905495" sldId="321"/>
        </pc:sldMkLst>
        <pc:spChg chg="mod">
          <ac:chgData name="Courtney Cullen (2512953)" userId="0e87215f-22cb-4ff7-8363-1092cb79cb41" providerId="ADAL" clId="{CD0A9020-690D-4A47-ACB0-DC59B3481CFA}" dt="2025-12-09T09:29:25.770" v="2165" actId="20577"/>
          <ac:spMkLst>
            <pc:docMk/>
            <pc:sldMk cId="2242905495" sldId="321"/>
            <ac:spMk id="2" creationId="{81FB73B2-0876-9BDD-6717-FD527B1A41E1}"/>
          </ac:spMkLst>
        </pc:spChg>
        <pc:spChg chg="mod">
          <ac:chgData name="Courtney Cullen (2512953)" userId="0e87215f-22cb-4ff7-8363-1092cb79cb41" providerId="ADAL" clId="{CD0A9020-690D-4A47-ACB0-DC59B3481CFA}" dt="2025-12-09T09:29:51.575" v="2251" actId="20577"/>
          <ac:spMkLst>
            <pc:docMk/>
            <pc:sldMk cId="2242905495" sldId="321"/>
            <ac:spMk id="3" creationId="{570ED207-8AB1-AEC9-0851-ECEE3D99D179}"/>
          </ac:spMkLst>
        </pc:spChg>
        <pc:spChg chg="mod">
          <ac:chgData name="Courtney Cullen (2512953)" userId="0e87215f-22cb-4ff7-8363-1092cb79cb41" providerId="ADAL" clId="{CD0A9020-690D-4A47-ACB0-DC59B3481CFA}" dt="2025-12-09T09:30:11.153" v="2312" actId="20577"/>
          <ac:spMkLst>
            <pc:docMk/>
            <pc:sldMk cId="2242905495" sldId="321"/>
            <ac:spMk id="5" creationId="{9E75172C-A43D-4568-0D35-6B496FF924BB}"/>
          </ac:spMkLst>
        </pc:spChg>
        <pc:spChg chg="mod">
          <ac:chgData name="Courtney Cullen (2512953)" userId="0e87215f-22cb-4ff7-8363-1092cb79cb41" providerId="ADAL" clId="{CD0A9020-690D-4A47-ACB0-DC59B3481CFA}" dt="2025-12-09T09:30:31.123" v="2406" actId="20577"/>
          <ac:spMkLst>
            <pc:docMk/>
            <pc:sldMk cId="2242905495" sldId="321"/>
            <ac:spMk id="9" creationId="{462415D9-77A5-CB25-D33E-DD071ECD7C0D}"/>
          </ac:spMkLst>
        </pc:spChg>
      </pc:sldChg>
      <pc:sldChg chg="modSp new mod">
        <pc:chgData name="Courtney Cullen (2512953)" userId="0e87215f-22cb-4ff7-8363-1092cb79cb41" providerId="ADAL" clId="{CD0A9020-690D-4A47-ACB0-DC59B3481CFA}" dt="2025-12-09T09:33:09.398" v="2740" actId="20577"/>
        <pc:sldMkLst>
          <pc:docMk/>
          <pc:sldMk cId="3129728992" sldId="323"/>
        </pc:sldMkLst>
        <pc:spChg chg="mod">
          <ac:chgData name="Courtney Cullen (2512953)" userId="0e87215f-22cb-4ff7-8363-1092cb79cb41" providerId="ADAL" clId="{CD0A9020-690D-4A47-ACB0-DC59B3481CFA}" dt="2025-12-09T09:32:33.087" v="2684" actId="20577"/>
          <ac:spMkLst>
            <pc:docMk/>
            <pc:sldMk cId="3129728992" sldId="323"/>
            <ac:spMk id="2" creationId="{869E3900-6DC7-38F2-D502-A9D5E3A858E3}"/>
          </ac:spMkLst>
        </pc:spChg>
        <pc:spChg chg="mod">
          <ac:chgData name="Courtney Cullen (2512953)" userId="0e87215f-22cb-4ff7-8363-1092cb79cb41" providerId="ADAL" clId="{CD0A9020-690D-4A47-ACB0-DC59B3481CFA}" dt="2025-12-09T09:32:52.439" v="2725" actId="20577"/>
          <ac:spMkLst>
            <pc:docMk/>
            <pc:sldMk cId="3129728992" sldId="323"/>
            <ac:spMk id="3" creationId="{50EFC3B7-EC79-B199-489B-5D12B0EA3A50}"/>
          </ac:spMkLst>
        </pc:spChg>
        <pc:spChg chg="mod">
          <ac:chgData name="Courtney Cullen (2512953)" userId="0e87215f-22cb-4ff7-8363-1092cb79cb41" providerId="ADAL" clId="{CD0A9020-690D-4A47-ACB0-DC59B3481CFA}" dt="2025-12-09T09:33:03.029" v="2733" actId="20577"/>
          <ac:spMkLst>
            <pc:docMk/>
            <pc:sldMk cId="3129728992" sldId="323"/>
            <ac:spMk id="5" creationId="{F1D2B1F0-5C12-0E2B-2B8B-D78689D11FD3}"/>
          </ac:spMkLst>
        </pc:spChg>
        <pc:spChg chg="mod">
          <ac:chgData name="Courtney Cullen (2512953)" userId="0e87215f-22cb-4ff7-8363-1092cb79cb41" providerId="ADAL" clId="{CD0A9020-690D-4A47-ACB0-DC59B3481CFA}" dt="2025-12-09T09:33:09.398" v="2740" actId="20577"/>
          <ac:spMkLst>
            <pc:docMk/>
            <pc:sldMk cId="3129728992" sldId="323"/>
            <ac:spMk id="9" creationId="{A6110BD9-9070-D7FA-500B-AF16A17F152D}"/>
          </ac:spMkLst>
        </pc:spChg>
      </pc:sldChg>
      <pc:sldChg chg="addSp delSp modSp new mod modClrScheme chgLayout">
        <pc:chgData name="Courtney Cullen (2512953)" userId="0e87215f-22cb-4ff7-8363-1092cb79cb41" providerId="ADAL" clId="{CD0A9020-690D-4A47-ACB0-DC59B3481CFA}" dt="2025-12-09T09:36:30.001" v="3283" actId="20577"/>
        <pc:sldMkLst>
          <pc:docMk/>
          <pc:sldMk cId="1814147126" sldId="326"/>
        </pc:sldMkLst>
        <pc:spChg chg="mod">
          <ac:chgData name="Courtney Cullen (2512953)" userId="0e87215f-22cb-4ff7-8363-1092cb79cb41" providerId="ADAL" clId="{CD0A9020-690D-4A47-ACB0-DC59B3481CFA}" dt="2025-12-09T09:36:24.827" v="3273" actId="26606"/>
          <ac:spMkLst>
            <pc:docMk/>
            <pc:sldMk cId="1814147126" sldId="326"/>
            <ac:spMk id="8" creationId="{C59DD4EA-C355-4813-3445-35E6242324B3}"/>
          </ac:spMkLst>
        </pc:spChg>
        <pc:spChg chg="add mod">
          <ac:chgData name="Courtney Cullen (2512953)" userId="0e87215f-22cb-4ff7-8363-1092cb79cb41" providerId="ADAL" clId="{CD0A9020-690D-4A47-ACB0-DC59B3481CFA}" dt="2025-12-09T09:36:30.001" v="3283" actId="20577"/>
          <ac:spMkLst>
            <pc:docMk/>
            <pc:sldMk cId="1814147126" sldId="326"/>
            <ac:spMk id="15" creationId="{7B57B475-67D6-97D3-46A6-DCCF317051B2}"/>
          </ac:spMkLst>
        </pc:spChg>
        <pc:spChg chg="add mod">
          <ac:chgData name="Courtney Cullen (2512953)" userId="0e87215f-22cb-4ff7-8363-1092cb79cb41" providerId="ADAL" clId="{CD0A9020-690D-4A47-ACB0-DC59B3481CFA}" dt="2025-12-09T09:36:24.827" v="3273" actId="26606"/>
          <ac:spMkLst>
            <pc:docMk/>
            <pc:sldMk cId="1814147126" sldId="326"/>
            <ac:spMk id="17" creationId="{FB80BBB8-4CBC-EA04-EF81-75398292C0FB}"/>
          </ac:spMkLst>
        </pc:spChg>
      </pc:sldChg>
    </pc:docChg>
  </pc:docChgLst>
  <pc:docChgLst>
    <pc:chgData name="Courtney Cullen (2512953)" userId="S::2512953@student.uwtsd.ac.uk::0e87215f-22cb-4ff7-8363-1092cb79cb41" providerId="AD" clId="Web-{AD14A1BD-1D4A-FD58-407E-90FD548C80AF}"/>
    <pc:docChg chg="modSld">
      <pc:chgData name="Courtney Cullen (2512953)" userId="S::2512953@student.uwtsd.ac.uk::0e87215f-22cb-4ff7-8363-1092cb79cb41" providerId="AD" clId="Web-{AD14A1BD-1D4A-FD58-407E-90FD548C80AF}" dt="2025-12-09T10:54:14.498" v="35" actId="20577"/>
      <pc:docMkLst>
        <pc:docMk/>
      </pc:docMkLst>
      <pc:sldChg chg="addSp delSp modSp">
        <pc:chgData name="Courtney Cullen (2512953)" userId="S::2512953@student.uwtsd.ac.uk::0e87215f-22cb-4ff7-8363-1092cb79cb41" providerId="AD" clId="Web-{AD14A1BD-1D4A-FD58-407E-90FD548C80AF}" dt="2025-12-09T10:52:38.134" v="32" actId="1076"/>
        <pc:sldMkLst>
          <pc:docMk/>
          <pc:sldMk cId="1859527893" sldId="296"/>
        </pc:sldMkLst>
        <pc:spChg chg="mod">
          <ac:chgData name="Courtney Cullen (2512953)" userId="S::2512953@student.uwtsd.ac.uk::0e87215f-22cb-4ff7-8363-1092cb79cb41" providerId="AD" clId="Web-{AD14A1BD-1D4A-FD58-407E-90FD548C80AF}" dt="2025-12-09T10:51:25.553" v="22" actId="20577"/>
          <ac:spMkLst>
            <pc:docMk/>
            <pc:sldMk cId="1859527893" sldId="296"/>
            <ac:spMk id="8" creationId="{02464B9B-AC40-A908-0663-0F5E5FC6C28D}"/>
          </ac:spMkLst>
        </pc:spChg>
      </pc:sldChg>
      <pc:sldChg chg="modSp">
        <pc:chgData name="Courtney Cullen (2512953)" userId="S::2512953@student.uwtsd.ac.uk::0e87215f-22cb-4ff7-8363-1092cb79cb41" providerId="AD" clId="Web-{AD14A1BD-1D4A-FD58-407E-90FD548C80AF}" dt="2025-12-09T10:50:54.270" v="21" actId="20577"/>
        <pc:sldMkLst>
          <pc:docMk/>
          <pc:sldMk cId="1814147126" sldId="326"/>
        </pc:sldMkLst>
        <pc:spChg chg="mod">
          <ac:chgData name="Courtney Cullen (2512953)" userId="S::2512953@student.uwtsd.ac.uk::0e87215f-22cb-4ff7-8363-1092cb79cb41" providerId="AD" clId="Web-{AD14A1BD-1D4A-FD58-407E-90FD548C80AF}" dt="2025-12-09T10:50:54.270" v="21" actId="20577"/>
          <ac:spMkLst>
            <pc:docMk/>
            <pc:sldMk cId="1814147126" sldId="326"/>
            <ac:spMk id="17" creationId="{FB80BBB8-4CBC-EA04-EF81-75398292C0FB}"/>
          </ac:spMkLst>
        </pc:spChg>
      </pc:sldChg>
    </pc:docChg>
  </pc:docChgLst>
  <pc:docChgLst>
    <pc:chgData name="Courtney Cullen (2512953)" userId="S::2512953@student.uwtsd.ac.uk::0e87215f-22cb-4ff7-8363-1092cb79cb41" providerId="AD" clId="Web-{25D74CA6-0979-CED4-BE48-ACAD3B52C7C5}"/>
    <pc:docChg chg="addSld modSld">
      <pc:chgData name="Courtney Cullen (2512953)" userId="S::2512953@student.uwtsd.ac.uk::0e87215f-22cb-4ff7-8363-1092cb79cb41" providerId="AD" clId="Web-{25D74CA6-0979-CED4-BE48-ACAD3B52C7C5}" dt="2026-01-02T12:13:14.238" v="2310" actId="20577"/>
      <pc:docMkLst>
        <pc:docMk/>
      </pc:docMkLst>
      <pc:sldChg chg="addSp delSp modSp">
        <pc:chgData name="Courtney Cullen (2512953)" userId="S::2512953@student.uwtsd.ac.uk::0e87215f-22cb-4ff7-8363-1092cb79cb41" providerId="AD" clId="Web-{25D74CA6-0979-CED4-BE48-ACAD3B52C7C5}" dt="2026-01-02T12:08:44.840" v="2134" actId="14100"/>
        <pc:sldMkLst>
          <pc:docMk/>
          <pc:sldMk cId="3820385945" sldId="319"/>
        </pc:sldMkLst>
        <pc:spChg chg="add del mod">
          <ac:chgData name="Courtney Cullen (2512953)" userId="S::2512953@student.uwtsd.ac.uk::0e87215f-22cb-4ff7-8363-1092cb79cb41" providerId="AD" clId="Web-{25D74CA6-0979-CED4-BE48-ACAD3B52C7C5}" dt="2026-01-02T12:07:12.728" v="2100"/>
          <ac:spMkLst>
            <pc:docMk/>
            <pc:sldMk cId="3820385945" sldId="319"/>
            <ac:spMk id="6" creationId="{9E168C8F-A3F9-EFF3-2ED3-7B547C70DF55}"/>
          </ac:spMkLst>
        </pc:spChg>
        <pc:spChg chg="del">
          <ac:chgData name="Courtney Cullen (2512953)" userId="S::2512953@student.uwtsd.ac.uk::0e87215f-22cb-4ff7-8363-1092cb79cb41" providerId="AD" clId="Web-{25D74CA6-0979-CED4-BE48-ACAD3B52C7C5}" dt="2026-01-02T12:07:06.869" v="2098"/>
          <ac:spMkLst>
            <pc:docMk/>
            <pc:sldMk cId="3820385945" sldId="319"/>
            <ac:spMk id="11" creationId="{7CA5E28D-2323-10E1-7325-473DACA42FA0}"/>
          </ac:spMkLst>
        </pc:spChg>
        <pc:spChg chg="add mod">
          <ac:chgData name="Courtney Cullen (2512953)" userId="S::2512953@student.uwtsd.ac.uk::0e87215f-22cb-4ff7-8363-1092cb79cb41" providerId="AD" clId="Web-{25D74CA6-0979-CED4-BE48-ACAD3B52C7C5}" dt="2026-01-02T12:08:44.840" v="2134" actId="14100"/>
          <ac:spMkLst>
            <pc:docMk/>
            <pc:sldMk cId="3820385945" sldId="319"/>
            <ac:spMk id="14" creationId="{A9F6C9DC-6DE2-39BF-AFD2-1A4FB0A6A243}"/>
          </ac:spMkLst>
        </pc:spChg>
        <pc:picChg chg="del">
          <ac:chgData name="Courtney Cullen (2512953)" userId="S::2512953@student.uwtsd.ac.uk::0e87215f-22cb-4ff7-8363-1092cb79cb41" providerId="AD" clId="Web-{25D74CA6-0979-CED4-BE48-ACAD3B52C7C5}" dt="2026-01-02T12:07:04.056" v="2097"/>
          <ac:picMkLst>
            <pc:docMk/>
            <pc:sldMk cId="3820385945" sldId="319"/>
            <ac:picMk id="7" creationId="{C890DECD-2E22-9D68-4C05-24E89BFEF76B}"/>
          </ac:picMkLst>
        </pc:picChg>
        <pc:picChg chg="mod">
          <ac:chgData name="Courtney Cullen (2512953)" userId="S::2512953@student.uwtsd.ac.uk::0e87215f-22cb-4ff7-8363-1092cb79cb41" providerId="AD" clId="Web-{25D74CA6-0979-CED4-BE48-ACAD3B52C7C5}" dt="2026-01-02T12:04:15.317" v="1985" actId="1076"/>
          <ac:picMkLst>
            <pc:docMk/>
            <pc:sldMk cId="3820385945" sldId="319"/>
            <ac:picMk id="12" creationId="{8AFEA804-9F07-18A1-4F26-AADA5D09A934}"/>
          </ac:picMkLst>
        </pc:picChg>
        <pc:picChg chg="add mod modCrop">
          <ac:chgData name="Courtney Cullen (2512953)" userId="S::2512953@student.uwtsd.ac.uk::0e87215f-22cb-4ff7-8363-1092cb79cb41" providerId="AD" clId="Web-{25D74CA6-0979-CED4-BE48-ACAD3B52C7C5}" dt="2026-01-02T12:08:01.542" v="2104" actId="1076"/>
          <ac:picMkLst>
            <pc:docMk/>
            <pc:sldMk cId="3820385945" sldId="319"/>
            <ac:picMk id="13" creationId="{BC1C0611-0BA8-D8B7-49D1-5B7965793537}"/>
          </ac:picMkLst>
        </pc:picChg>
      </pc:sldChg>
      <pc:sldChg chg="addSp modSp">
        <pc:chgData name="Courtney Cullen (2512953)" userId="S::2512953@student.uwtsd.ac.uk::0e87215f-22cb-4ff7-8363-1092cb79cb41" providerId="AD" clId="Web-{25D74CA6-0979-CED4-BE48-ACAD3B52C7C5}" dt="2026-01-02T11:10:25.589" v="187" actId="1076"/>
        <pc:sldMkLst>
          <pc:docMk/>
          <pc:sldMk cId="3742354903" sldId="320"/>
        </pc:sldMkLst>
        <pc:spChg chg="add mod">
          <ac:chgData name="Courtney Cullen (2512953)" userId="S::2512953@student.uwtsd.ac.uk::0e87215f-22cb-4ff7-8363-1092cb79cb41" providerId="AD" clId="Web-{25D74CA6-0979-CED4-BE48-ACAD3B52C7C5}" dt="2026-01-02T11:10:25.589" v="187" actId="1076"/>
          <ac:spMkLst>
            <pc:docMk/>
            <pc:sldMk cId="3742354903" sldId="320"/>
            <ac:spMk id="4" creationId="{3C6BCD87-1FA9-D537-1898-34A79C753095}"/>
          </ac:spMkLst>
        </pc:spChg>
        <pc:spChg chg="mod">
          <ac:chgData name="Courtney Cullen (2512953)" userId="S::2512953@student.uwtsd.ac.uk::0e87215f-22cb-4ff7-8363-1092cb79cb41" providerId="AD" clId="Web-{25D74CA6-0979-CED4-BE48-ACAD3B52C7C5}" dt="2026-01-02T11:08:54.613" v="158" actId="1076"/>
          <ac:spMkLst>
            <pc:docMk/>
            <pc:sldMk cId="3742354903" sldId="320"/>
            <ac:spMk id="5" creationId="{0DA13FDC-08D6-3DAB-4B2F-7821778B5741}"/>
          </ac:spMkLst>
        </pc:spChg>
        <pc:spChg chg="mod">
          <ac:chgData name="Courtney Cullen (2512953)" userId="S::2512953@student.uwtsd.ac.uk::0e87215f-22cb-4ff7-8363-1092cb79cb41" providerId="AD" clId="Web-{25D74CA6-0979-CED4-BE48-ACAD3B52C7C5}" dt="2026-01-02T11:08:09.469" v="144" actId="1076"/>
          <ac:spMkLst>
            <pc:docMk/>
            <pc:sldMk cId="3742354903" sldId="320"/>
            <ac:spMk id="9" creationId="{96E73816-F7C7-9FB1-D559-EEDAA7B0C32D}"/>
          </ac:spMkLst>
        </pc:spChg>
        <pc:spChg chg="mod">
          <ac:chgData name="Courtney Cullen (2512953)" userId="S::2512953@student.uwtsd.ac.uk::0e87215f-22cb-4ff7-8363-1092cb79cb41" providerId="AD" clId="Web-{25D74CA6-0979-CED4-BE48-ACAD3B52C7C5}" dt="2026-01-02T11:08:47.347" v="157" actId="14100"/>
          <ac:spMkLst>
            <pc:docMk/>
            <pc:sldMk cId="3742354903" sldId="320"/>
            <ac:spMk id="24" creationId="{54306419-30F2-E173-47F6-53C818E03D09}"/>
          </ac:spMkLst>
        </pc:spChg>
        <pc:spChg chg="mod">
          <ac:chgData name="Courtney Cullen (2512953)" userId="S::2512953@student.uwtsd.ac.uk::0e87215f-22cb-4ff7-8363-1092cb79cb41" providerId="AD" clId="Web-{25D74CA6-0979-CED4-BE48-ACAD3B52C7C5}" dt="2026-01-02T11:08:58.661" v="159" actId="1076"/>
          <ac:spMkLst>
            <pc:docMk/>
            <pc:sldMk cId="3742354903" sldId="320"/>
            <ac:spMk id="41" creationId="{C60B67EC-DA91-4A0C-5721-E93532D372B9}"/>
          </ac:spMkLst>
        </pc:spChg>
        <pc:picChg chg="add mod modCrop">
          <ac:chgData name="Courtney Cullen (2512953)" userId="S::2512953@student.uwtsd.ac.uk::0e87215f-22cb-4ff7-8363-1092cb79cb41" providerId="AD" clId="Web-{25D74CA6-0979-CED4-BE48-ACAD3B52C7C5}" dt="2026-01-02T11:09:38.820" v="164" actId="1076"/>
          <ac:picMkLst>
            <pc:docMk/>
            <pc:sldMk cId="3742354903" sldId="320"/>
            <ac:picMk id="2" creationId="{A1050AF2-6399-C168-A46F-2396607C845C}"/>
          </ac:picMkLst>
        </pc:picChg>
      </pc:sldChg>
      <pc:sldChg chg="addSp delSp modSp">
        <pc:chgData name="Courtney Cullen (2512953)" userId="S::2512953@student.uwtsd.ac.uk::0e87215f-22cb-4ff7-8363-1092cb79cb41" providerId="AD" clId="Web-{25D74CA6-0979-CED4-BE48-ACAD3B52C7C5}" dt="2026-01-02T12:04:06.848" v="1984"/>
        <pc:sldMkLst>
          <pc:docMk/>
          <pc:sldMk cId="3129728992" sldId="323"/>
        </pc:sldMkLst>
        <pc:spChg chg="del">
          <ac:chgData name="Courtney Cullen (2512953)" userId="S::2512953@student.uwtsd.ac.uk::0e87215f-22cb-4ff7-8363-1092cb79cb41" providerId="AD" clId="Web-{25D74CA6-0979-CED4-BE48-ACAD3B52C7C5}" dt="2026-01-02T12:04:00.129" v="1982"/>
          <ac:spMkLst>
            <pc:docMk/>
            <pc:sldMk cId="3129728992" sldId="323"/>
            <ac:spMk id="12" creationId="{13AE1D2A-4303-2881-1A95-F9B68F8C64FA}"/>
          </ac:spMkLst>
        </pc:spChg>
        <pc:spChg chg="add del mod">
          <ac:chgData name="Courtney Cullen (2512953)" userId="S::2512953@student.uwtsd.ac.uk::0e87215f-22cb-4ff7-8363-1092cb79cb41" providerId="AD" clId="Web-{25D74CA6-0979-CED4-BE48-ACAD3B52C7C5}" dt="2026-01-02T12:04:06.848" v="1984"/>
          <ac:spMkLst>
            <pc:docMk/>
            <pc:sldMk cId="3129728992" sldId="323"/>
            <ac:spMk id="13" creationId="{433AE69E-124E-93AE-7203-BFA9CB38D8F9}"/>
          </ac:spMkLst>
        </pc:spChg>
        <pc:picChg chg="del">
          <ac:chgData name="Courtney Cullen (2512953)" userId="S::2512953@student.uwtsd.ac.uk::0e87215f-22cb-4ff7-8363-1092cb79cb41" providerId="AD" clId="Web-{25D74CA6-0979-CED4-BE48-ACAD3B52C7C5}" dt="2026-01-02T12:03:57.410" v="1981"/>
          <ac:picMkLst>
            <pc:docMk/>
            <pc:sldMk cId="3129728992" sldId="323"/>
            <ac:picMk id="11" creationId="{616D9557-0976-16AB-7B99-30014EFC6BDA}"/>
          </ac:picMkLst>
        </pc:picChg>
      </pc:sldChg>
      <pc:sldChg chg="addSp delSp modSp">
        <pc:chgData name="Courtney Cullen (2512953)" userId="S::2512953@student.uwtsd.ac.uk::0e87215f-22cb-4ff7-8363-1092cb79cb41" providerId="AD" clId="Web-{25D74CA6-0979-CED4-BE48-ACAD3B52C7C5}" dt="2026-01-02T12:12:28.950" v="2301" actId="20577"/>
        <pc:sldMkLst>
          <pc:docMk/>
          <pc:sldMk cId="1814147126" sldId="326"/>
        </pc:sldMkLst>
        <pc:spChg chg="add del">
          <ac:chgData name="Courtney Cullen (2512953)" userId="S::2512953@student.uwtsd.ac.uk::0e87215f-22cb-4ff7-8363-1092cb79cb41" providerId="AD" clId="Web-{25D74CA6-0979-CED4-BE48-ACAD3B52C7C5}" dt="2026-01-02T11:11:08.294" v="196"/>
          <ac:spMkLst>
            <pc:docMk/>
            <pc:sldMk cId="1814147126" sldId="326"/>
            <ac:spMk id="2" creationId="{DCD97D6C-3AFE-3586-370E-98942AE139C3}"/>
          </ac:spMkLst>
        </pc:spChg>
        <pc:spChg chg="add del mod">
          <ac:chgData name="Courtney Cullen (2512953)" userId="S::2512953@student.uwtsd.ac.uk::0e87215f-22cb-4ff7-8363-1092cb79cb41" providerId="AD" clId="Web-{25D74CA6-0979-CED4-BE48-ACAD3B52C7C5}" dt="2026-01-02T11:52:10.017" v="1627"/>
          <ac:spMkLst>
            <pc:docMk/>
            <pc:sldMk cId="1814147126" sldId="326"/>
            <ac:spMk id="3" creationId="{CFB1540F-AD38-D6BB-4CCB-C6DA25C3FCDD}"/>
          </ac:spMkLst>
        </pc:spChg>
        <pc:spChg chg="mod">
          <ac:chgData name="Courtney Cullen (2512953)" userId="S::2512953@student.uwtsd.ac.uk::0e87215f-22cb-4ff7-8363-1092cb79cb41" providerId="AD" clId="Web-{25D74CA6-0979-CED4-BE48-ACAD3B52C7C5}" dt="2026-01-02T12:01:23.278" v="1906" actId="20577"/>
          <ac:spMkLst>
            <pc:docMk/>
            <pc:sldMk cId="1814147126" sldId="326"/>
            <ac:spMk id="15" creationId="{7B57B475-67D6-97D3-46A6-DCCF317051B2}"/>
          </ac:spMkLst>
        </pc:spChg>
        <pc:spChg chg="mod">
          <ac:chgData name="Courtney Cullen (2512953)" userId="S::2512953@student.uwtsd.ac.uk::0e87215f-22cb-4ff7-8363-1092cb79cb41" providerId="AD" clId="Web-{25D74CA6-0979-CED4-BE48-ACAD3B52C7C5}" dt="2026-01-02T12:12:28.950" v="2301" actId="20577"/>
          <ac:spMkLst>
            <pc:docMk/>
            <pc:sldMk cId="1814147126" sldId="326"/>
            <ac:spMk id="17" creationId="{FB80BBB8-4CBC-EA04-EF81-75398292C0FB}"/>
          </ac:spMkLst>
        </pc:spChg>
      </pc:sldChg>
      <pc:sldChg chg="addSp modSp">
        <pc:chgData name="Courtney Cullen (2512953)" userId="S::2512953@student.uwtsd.ac.uk::0e87215f-22cb-4ff7-8363-1092cb79cb41" providerId="AD" clId="Web-{25D74CA6-0979-CED4-BE48-ACAD3B52C7C5}" dt="2026-01-02T10:57:39.601" v="17" actId="1076"/>
        <pc:sldMkLst>
          <pc:docMk/>
          <pc:sldMk cId="1015812484" sldId="328"/>
        </pc:sldMkLst>
        <pc:spChg chg="add mod">
          <ac:chgData name="Courtney Cullen (2512953)" userId="S::2512953@student.uwtsd.ac.uk::0e87215f-22cb-4ff7-8363-1092cb79cb41" providerId="AD" clId="Web-{25D74CA6-0979-CED4-BE48-ACAD3B52C7C5}" dt="2026-01-02T10:57:39.601" v="17" actId="1076"/>
          <ac:spMkLst>
            <pc:docMk/>
            <pc:sldMk cId="1015812484" sldId="328"/>
            <ac:spMk id="3" creationId="{7A9271EC-3FC4-A3D4-AA2C-13AAAAE24A86}"/>
          </ac:spMkLst>
        </pc:spChg>
        <pc:picChg chg="mod modCrop">
          <ac:chgData name="Courtney Cullen (2512953)" userId="S::2512953@student.uwtsd.ac.uk::0e87215f-22cb-4ff7-8363-1092cb79cb41" providerId="AD" clId="Web-{25D74CA6-0979-CED4-BE48-ACAD3B52C7C5}" dt="2026-01-02T10:56:30.881" v="2" actId="1076"/>
          <ac:picMkLst>
            <pc:docMk/>
            <pc:sldMk cId="1015812484" sldId="328"/>
            <ac:picMk id="5" creationId="{1D8D96A8-AE91-2409-097D-32188F3645D7}"/>
          </ac:picMkLst>
        </pc:picChg>
      </pc:sldChg>
      <pc:sldChg chg="addSp delSp modSp">
        <pc:chgData name="Courtney Cullen (2512953)" userId="S::2512953@student.uwtsd.ac.uk::0e87215f-22cb-4ff7-8363-1092cb79cb41" providerId="AD" clId="Web-{25D74CA6-0979-CED4-BE48-ACAD3B52C7C5}" dt="2026-01-02T12:13:14.238" v="2310" actId="20577"/>
        <pc:sldMkLst>
          <pc:docMk/>
          <pc:sldMk cId="93577459" sldId="329"/>
        </pc:sldMkLst>
        <pc:spChg chg="mod">
          <ac:chgData name="Courtney Cullen (2512953)" userId="S::2512953@student.uwtsd.ac.uk::0e87215f-22cb-4ff7-8363-1092cb79cb41" providerId="AD" clId="Web-{25D74CA6-0979-CED4-BE48-ACAD3B52C7C5}" dt="2026-01-02T12:13:14.238" v="2310" actId="20577"/>
          <ac:spMkLst>
            <pc:docMk/>
            <pc:sldMk cId="93577459" sldId="329"/>
            <ac:spMk id="3" creationId="{285BFE63-C73A-EF5E-836B-B7B7C41FF5C3}"/>
          </ac:spMkLst>
        </pc:spChg>
        <pc:spChg chg="add del mod">
          <ac:chgData name="Courtney Cullen (2512953)" userId="S::2512953@student.uwtsd.ac.uk::0e87215f-22cb-4ff7-8363-1092cb79cb41" providerId="AD" clId="Web-{25D74CA6-0979-CED4-BE48-ACAD3B52C7C5}" dt="2026-01-02T10:58:53.290" v="19"/>
          <ac:spMkLst>
            <pc:docMk/>
            <pc:sldMk cId="93577459" sldId="329"/>
            <ac:spMk id="5" creationId="{41424261-FECD-F3FA-815A-03E0DEC54A62}"/>
          </ac:spMkLst>
        </pc:spChg>
        <pc:spChg chg="mod">
          <ac:chgData name="Courtney Cullen (2512953)" userId="S::2512953@student.uwtsd.ac.uk::0e87215f-22cb-4ff7-8363-1092cb79cb41" providerId="AD" clId="Web-{25D74CA6-0979-CED4-BE48-ACAD3B52C7C5}" dt="2026-01-02T11:00:39.292" v="57" actId="1076"/>
          <ac:spMkLst>
            <pc:docMk/>
            <pc:sldMk cId="93577459" sldId="329"/>
            <ac:spMk id="10" creationId="{A1EE429C-D314-A3C1-F885-FFAADDB99CE1}"/>
          </ac:spMkLst>
        </pc:spChg>
        <pc:picChg chg="del">
          <ac:chgData name="Courtney Cullen (2512953)" userId="S::2512953@student.uwtsd.ac.uk::0e87215f-22cb-4ff7-8363-1092cb79cb41" providerId="AD" clId="Web-{25D74CA6-0979-CED4-BE48-ACAD3B52C7C5}" dt="2026-01-02T10:58:30.165" v="18"/>
          <ac:picMkLst>
            <pc:docMk/>
            <pc:sldMk cId="93577459" sldId="329"/>
            <ac:picMk id="7" creationId="{C871EFCE-31B3-9B4D-F4C9-B4504336395C}"/>
          </ac:picMkLst>
        </pc:picChg>
        <pc:picChg chg="add mod ord modCrop">
          <ac:chgData name="Courtney Cullen (2512953)" userId="S::2512953@student.uwtsd.ac.uk::0e87215f-22cb-4ff7-8363-1092cb79cb41" providerId="AD" clId="Web-{25D74CA6-0979-CED4-BE48-ACAD3B52C7C5}" dt="2026-01-02T10:59:35.556" v="27" actId="1076"/>
          <ac:picMkLst>
            <pc:docMk/>
            <pc:sldMk cId="93577459" sldId="329"/>
            <ac:picMk id="9" creationId="{31770720-7752-6E19-5DD5-A816E6DB244A}"/>
          </ac:picMkLst>
        </pc:picChg>
      </pc:sldChg>
      <pc:sldChg chg="delSp modSp new">
        <pc:chgData name="Courtney Cullen (2512953)" userId="S::2512953@student.uwtsd.ac.uk::0e87215f-22cb-4ff7-8363-1092cb79cb41" providerId="AD" clId="Web-{25D74CA6-0979-CED4-BE48-ACAD3B52C7C5}" dt="2026-01-02T12:13:05.440" v="2309" actId="20577"/>
        <pc:sldMkLst>
          <pc:docMk/>
          <pc:sldMk cId="585036912" sldId="330"/>
        </pc:sldMkLst>
        <pc:spChg chg="mod">
          <ac:chgData name="Courtney Cullen (2512953)" userId="S::2512953@student.uwtsd.ac.uk::0e87215f-22cb-4ff7-8363-1092cb79cb41" providerId="AD" clId="Web-{25D74CA6-0979-CED4-BE48-ACAD3B52C7C5}" dt="2026-01-02T12:01:19.028" v="1902" actId="20577"/>
          <ac:spMkLst>
            <pc:docMk/>
            <pc:sldMk cId="585036912" sldId="330"/>
            <ac:spMk id="2" creationId="{CE91FB66-C8B9-9CCF-8A74-A202DAC62C90}"/>
          </ac:spMkLst>
        </pc:spChg>
        <pc:spChg chg="del">
          <ac:chgData name="Courtney Cullen (2512953)" userId="S::2512953@student.uwtsd.ac.uk::0e87215f-22cb-4ff7-8363-1092cb79cb41" providerId="AD" clId="Web-{25D74CA6-0979-CED4-BE48-ACAD3B52C7C5}" dt="2026-01-02T12:01:29.028" v="1907"/>
          <ac:spMkLst>
            <pc:docMk/>
            <pc:sldMk cId="585036912" sldId="330"/>
            <ac:spMk id="3" creationId="{0514BD42-9209-5441-4CA0-7C99B1B6EC99}"/>
          </ac:spMkLst>
        </pc:spChg>
        <pc:spChg chg="mod">
          <ac:chgData name="Courtney Cullen (2512953)" userId="S::2512953@student.uwtsd.ac.uk::0e87215f-22cb-4ff7-8363-1092cb79cb41" providerId="AD" clId="Web-{25D74CA6-0979-CED4-BE48-ACAD3B52C7C5}" dt="2026-01-02T12:13:05.440" v="2309" actId="20577"/>
          <ac:spMkLst>
            <pc:docMk/>
            <pc:sldMk cId="585036912" sldId="330"/>
            <ac:spMk id="5" creationId="{A1FA155C-160C-E5A8-D79B-6187EDF4ABD5}"/>
          </ac:spMkLst>
        </pc:spChg>
      </pc:sldChg>
    </pc:docChg>
  </pc:docChgLst>
  <pc:docChgLst>
    <pc:chgData name="Courtney Cullen (2512953)" userId="S::2512953@student.uwtsd.ac.uk::0e87215f-22cb-4ff7-8363-1092cb79cb41" providerId="AD" clId="Web-{702286F1-C83F-4026-24B9-066D2B679175}"/>
    <pc:docChg chg="addSld delSld modSld sldOrd">
      <pc:chgData name="Courtney Cullen (2512953)" userId="S::2512953@student.uwtsd.ac.uk::0e87215f-22cb-4ff7-8363-1092cb79cb41" providerId="AD" clId="Web-{702286F1-C83F-4026-24B9-066D2B679175}" dt="2025-12-18T09:48:00.784" v="298" actId="20577"/>
      <pc:docMkLst>
        <pc:docMk/>
      </pc:docMkLst>
      <pc:sldChg chg="addSp modSp">
        <pc:chgData name="Courtney Cullen (2512953)" userId="S::2512953@student.uwtsd.ac.uk::0e87215f-22cb-4ff7-8363-1092cb79cb41" providerId="AD" clId="Web-{702286F1-C83F-4026-24B9-066D2B679175}" dt="2025-12-18T09:28:10.430" v="38" actId="20577"/>
        <pc:sldMkLst>
          <pc:docMk/>
          <pc:sldMk cId="2313099929" sldId="318"/>
        </pc:sldMkLst>
        <pc:spChg chg="mod">
          <ac:chgData name="Courtney Cullen (2512953)" userId="S::2512953@student.uwtsd.ac.uk::0e87215f-22cb-4ff7-8363-1092cb79cb41" providerId="AD" clId="Web-{702286F1-C83F-4026-24B9-066D2B679175}" dt="2025-12-18T09:27:49.586" v="35"/>
          <ac:spMkLst>
            <pc:docMk/>
            <pc:sldMk cId="2313099929" sldId="318"/>
            <ac:spMk id="2" creationId="{8460295B-54B9-4937-90E3-BAB9CE69E30B}"/>
          </ac:spMkLst>
        </pc:spChg>
        <pc:spChg chg="mod">
          <ac:chgData name="Courtney Cullen (2512953)" userId="S::2512953@student.uwtsd.ac.uk::0e87215f-22cb-4ff7-8363-1092cb79cb41" providerId="AD" clId="Web-{702286F1-C83F-4026-24B9-066D2B679175}" dt="2025-12-18T09:27:49.586" v="35"/>
          <ac:spMkLst>
            <pc:docMk/>
            <pc:sldMk cId="2313099929" sldId="318"/>
            <ac:spMk id="4" creationId="{D51A6D85-3837-435F-A342-5A3F98172B12}"/>
          </ac:spMkLst>
        </pc:spChg>
        <pc:spChg chg="mod ord">
          <ac:chgData name="Courtney Cullen (2512953)" userId="S::2512953@student.uwtsd.ac.uk::0e87215f-22cb-4ff7-8363-1092cb79cb41" providerId="AD" clId="Web-{702286F1-C83F-4026-24B9-066D2B679175}" dt="2025-12-18T09:27:49.586" v="35"/>
          <ac:spMkLst>
            <pc:docMk/>
            <pc:sldMk cId="2313099929" sldId="318"/>
            <ac:spMk id="10" creationId="{9208C296-D23D-74DC-F966-975CBED22414}"/>
          </ac:spMkLst>
        </pc:spChg>
        <pc:spChg chg="mod ord">
          <ac:chgData name="Courtney Cullen (2512953)" userId="S::2512953@student.uwtsd.ac.uk::0e87215f-22cb-4ff7-8363-1092cb79cb41" providerId="AD" clId="Web-{702286F1-C83F-4026-24B9-066D2B679175}" dt="2025-12-18T09:27:49.586" v="35"/>
          <ac:spMkLst>
            <pc:docMk/>
            <pc:sldMk cId="2313099929" sldId="318"/>
            <ac:spMk id="15" creationId="{E80991FF-F0E8-609B-5FA5-C0DF77681906}"/>
          </ac:spMkLst>
        </pc:spChg>
        <pc:spChg chg="mod">
          <ac:chgData name="Courtney Cullen (2512953)" userId="S::2512953@student.uwtsd.ac.uk::0e87215f-22cb-4ff7-8363-1092cb79cb41" providerId="AD" clId="Web-{702286F1-C83F-4026-24B9-066D2B679175}" dt="2025-12-18T09:27:49.586" v="35"/>
          <ac:spMkLst>
            <pc:docMk/>
            <pc:sldMk cId="2313099929" sldId="318"/>
            <ac:spMk id="17" creationId="{3AB109A0-438D-A2BE-E84C-3DAA1A59FCCF}"/>
          </ac:spMkLst>
        </pc:spChg>
        <pc:spChg chg="mod">
          <ac:chgData name="Courtney Cullen (2512953)" userId="S::2512953@student.uwtsd.ac.uk::0e87215f-22cb-4ff7-8363-1092cb79cb41" providerId="AD" clId="Web-{702286F1-C83F-4026-24B9-066D2B679175}" dt="2025-12-18T09:27:49.586" v="35"/>
          <ac:spMkLst>
            <pc:docMk/>
            <pc:sldMk cId="2313099929" sldId="318"/>
            <ac:spMk id="21" creationId="{04E9CF77-00E9-3939-E73E-F1F1A0C07467}"/>
          </ac:spMkLst>
        </pc:spChg>
      </pc:sldChg>
      <pc:sldChg chg="modSp">
        <pc:chgData name="Courtney Cullen (2512953)" userId="S::2512953@student.uwtsd.ac.uk::0e87215f-22cb-4ff7-8363-1092cb79cb41" providerId="AD" clId="Web-{702286F1-C83F-4026-24B9-066D2B679175}" dt="2025-12-18T09:48:00.784" v="298" actId="20577"/>
        <pc:sldMkLst>
          <pc:docMk/>
          <pc:sldMk cId="3742354903" sldId="320"/>
        </pc:sldMkLst>
        <pc:spChg chg="mod">
          <ac:chgData name="Courtney Cullen (2512953)" userId="S::2512953@student.uwtsd.ac.uk::0e87215f-22cb-4ff7-8363-1092cb79cb41" providerId="AD" clId="Web-{702286F1-C83F-4026-24B9-066D2B679175}" dt="2025-12-18T09:47:52.971" v="296" actId="20577"/>
          <ac:spMkLst>
            <pc:docMk/>
            <pc:sldMk cId="3742354903" sldId="320"/>
            <ac:spMk id="15" creationId="{462CDEEC-103C-D2C3-D8CB-50BC540E9777}"/>
          </ac:spMkLst>
        </pc:spChg>
        <pc:spChg chg="mod">
          <ac:chgData name="Courtney Cullen (2512953)" userId="S::2512953@student.uwtsd.ac.uk::0e87215f-22cb-4ff7-8363-1092cb79cb41" providerId="AD" clId="Web-{702286F1-C83F-4026-24B9-066D2B679175}" dt="2025-12-18T09:48:00.784" v="298" actId="20577"/>
          <ac:spMkLst>
            <pc:docMk/>
            <pc:sldMk cId="3742354903" sldId="320"/>
            <ac:spMk id="41" creationId="{C60B67EC-DA91-4A0C-5721-E93532D372B9}"/>
          </ac:spMkLst>
        </pc:spChg>
      </pc:sldChg>
      <pc:sldChg chg="addSp delSp modSp ord">
        <pc:chgData name="Courtney Cullen (2512953)" userId="S::2512953@student.uwtsd.ac.uk::0e87215f-22cb-4ff7-8363-1092cb79cb41" providerId="AD" clId="Web-{702286F1-C83F-4026-24B9-066D2B679175}" dt="2025-12-18T09:42:19.104" v="283" actId="20577"/>
        <pc:sldMkLst>
          <pc:docMk/>
          <pc:sldMk cId="2242905495" sldId="321"/>
        </pc:sldMkLst>
        <pc:spChg chg="mod">
          <ac:chgData name="Courtney Cullen (2512953)" userId="S::2512953@student.uwtsd.ac.uk::0e87215f-22cb-4ff7-8363-1092cb79cb41" providerId="AD" clId="Web-{702286F1-C83F-4026-24B9-066D2B679175}" dt="2025-12-18T09:31:36.481" v="59" actId="20577"/>
          <ac:spMkLst>
            <pc:docMk/>
            <pc:sldMk cId="2242905495" sldId="321"/>
            <ac:spMk id="3" creationId="{570ED207-8AB1-AEC9-0851-ECEE3D99D179}"/>
          </ac:spMkLst>
        </pc:spChg>
        <pc:spChg chg="mod">
          <ac:chgData name="Courtney Cullen (2512953)" userId="S::2512953@student.uwtsd.ac.uk::0e87215f-22cb-4ff7-8363-1092cb79cb41" providerId="AD" clId="Web-{702286F1-C83F-4026-24B9-066D2B679175}" dt="2025-12-18T09:42:19.104" v="283" actId="20577"/>
          <ac:spMkLst>
            <pc:docMk/>
            <pc:sldMk cId="2242905495" sldId="321"/>
            <ac:spMk id="4" creationId="{06E60646-7552-AE80-A241-EC0EB1E539D5}"/>
          </ac:spMkLst>
        </pc:spChg>
        <pc:spChg chg="mod">
          <ac:chgData name="Courtney Cullen (2512953)" userId="S::2512953@student.uwtsd.ac.uk::0e87215f-22cb-4ff7-8363-1092cb79cb41" providerId="AD" clId="Web-{702286F1-C83F-4026-24B9-066D2B679175}" dt="2025-12-18T09:31:19.246" v="44" actId="20577"/>
          <ac:spMkLst>
            <pc:docMk/>
            <pc:sldMk cId="2242905495" sldId="321"/>
            <ac:spMk id="5" creationId="{9E75172C-A43D-4568-0D35-6B496FF924BB}"/>
          </ac:spMkLst>
        </pc:spChg>
        <pc:spChg chg="mod">
          <ac:chgData name="Courtney Cullen (2512953)" userId="S::2512953@student.uwtsd.ac.uk::0e87215f-22cb-4ff7-8363-1092cb79cb41" providerId="AD" clId="Web-{702286F1-C83F-4026-24B9-066D2B679175}" dt="2025-12-18T09:32:06.794" v="80" actId="20577"/>
          <ac:spMkLst>
            <pc:docMk/>
            <pc:sldMk cId="2242905495" sldId="321"/>
            <ac:spMk id="9" creationId="{462415D9-77A5-CB25-D33E-DD071ECD7C0D}"/>
          </ac:spMkLst>
        </pc:spChg>
        <pc:spChg chg="mod">
          <ac:chgData name="Courtney Cullen (2512953)" userId="S::2512953@student.uwtsd.ac.uk::0e87215f-22cb-4ff7-8363-1092cb79cb41" providerId="AD" clId="Web-{702286F1-C83F-4026-24B9-066D2B679175}" dt="2025-12-18T09:39:02.658" v="216" actId="20577"/>
          <ac:spMkLst>
            <pc:docMk/>
            <pc:sldMk cId="2242905495" sldId="321"/>
            <ac:spMk id="10" creationId="{0C2AB873-9933-19B0-CEB6-CC2472DE5697}"/>
          </ac:spMkLst>
        </pc:spChg>
        <pc:picChg chg="add mod ord">
          <ac:chgData name="Courtney Cullen (2512953)" userId="S::2512953@student.uwtsd.ac.uk::0e87215f-22cb-4ff7-8363-1092cb79cb41" providerId="AD" clId="Web-{702286F1-C83F-4026-24B9-066D2B679175}" dt="2025-12-18T09:30:59.293" v="42"/>
          <ac:picMkLst>
            <pc:docMk/>
            <pc:sldMk cId="2242905495" sldId="321"/>
            <ac:picMk id="11" creationId="{4D41E8E2-344C-98D4-ED58-C0F5DF24CC15}"/>
          </ac:picMkLst>
        </pc:picChg>
      </pc:sldChg>
      <pc:sldChg chg="modSp">
        <pc:chgData name="Courtney Cullen (2512953)" userId="S::2512953@student.uwtsd.ac.uk::0e87215f-22cb-4ff7-8363-1092cb79cb41" providerId="AD" clId="Web-{702286F1-C83F-4026-24B9-066D2B679175}" dt="2025-12-18T09:42:24.510" v="287" actId="20577"/>
        <pc:sldMkLst>
          <pc:docMk/>
          <pc:sldMk cId="1814147126" sldId="326"/>
        </pc:sldMkLst>
        <pc:spChg chg="mod">
          <ac:chgData name="Courtney Cullen (2512953)" userId="S::2512953@student.uwtsd.ac.uk::0e87215f-22cb-4ff7-8363-1092cb79cb41" providerId="AD" clId="Web-{702286F1-C83F-4026-24B9-066D2B679175}" dt="2025-12-18T09:42:24.510" v="287" actId="20577"/>
          <ac:spMkLst>
            <pc:docMk/>
            <pc:sldMk cId="1814147126" sldId="326"/>
            <ac:spMk id="17" creationId="{FB80BBB8-4CBC-EA04-EF81-75398292C0FB}"/>
          </ac:spMkLst>
        </pc:spChg>
      </pc:sldChg>
    </pc:docChg>
  </pc:docChgLst>
  <pc:docChgLst>
    <pc:chgData name="Courtney Cullen (2512953)" userId="S::2512953@student.uwtsd.ac.uk::0e87215f-22cb-4ff7-8363-1092cb79cb41" providerId="AD" clId="Web-{863B094B-CB09-153F-4FE8-4F16B6B80E26}"/>
    <pc:docChg chg="addSld delSld modSld">
      <pc:chgData name="Courtney Cullen (2512953)" userId="S::2512953@student.uwtsd.ac.uk::0e87215f-22cb-4ff7-8363-1092cb79cb41" providerId="AD" clId="Web-{863B094B-CB09-153F-4FE8-4F16B6B80E26}" dt="2025-12-18T10:56:25.010" v="285" actId="14100"/>
      <pc:docMkLst>
        <pc:docMk/>
      </pc:docMkLst>
      <pc:sldChg chg="addSp delSp modSp">
        <pc:chgData name="Courtney Cullen (2512953)" userId="S::2512953@student.uwtsd.ac.uk::0e87215f-22cb-4ff7-8363-1092cb79cb41" providerId="AD" clId="Web-{863B094B-CB09-153F-4FE8-4F16B6B80E26}" dt="2025-12-18T10:40:15.185" v="163" actId="20577"/>
        <pc:sldMkLst>
          <pc:docMk/>
          <pc:sldMk cId="2313099929" sldId="318"/>
        </pc:sldMkLst>
      </pc:sldChg>
      <pc:sldChg chg="modSp">
        <pc:chgData name="Courtney Cullen (2512953)" userId="S::2512953@student.uwtsd.ac.uk::0e87215f-22cb-4ff7-8363-1092cb79cb41" providerId="AD" clId="Web-{863B094B-CB09-153F-4FE8-4F16B6B80E26}" dt="2025-12-18T10:45:40.286" v="178" actId="1076"/>
        <pc:sldMkLst>
          <pc:docMk/>
          <pc:sldMk cId="2242905495" sldId="321"/>
        </pc:sldMkLst>
        <pc:spChg chg="mod">
          <ac:chgData name="Courtney Cullen (2512953)" userId="S::2512953@student.uwtsd.ac.uk::0e87215f-22cb-4ff7-8363-1092cb79cb41" providerId="AD" clId="Web-{863B094B-CB09-153F-4FE8-4F16B6B80E26}" dt="2025-12-18T10:45:15.692" v="172" actId="20577"/>
          <ac:spMkLst>
            <pc:docMk/>
            <pc:sldMk cId="2242905495" sldId="321"/>
            <ac:spMk id="3" creationId="{570ED207-8AB1-AEC9-0851-ECEE3D99D179}"/>
          </ac:spMkLst>
        </pc:spChg>
        <pc:spChg chg="mod">
          <ac:chgData name="Courtney Cullen (2512953)" userId="S::2512953@student.uwtsd.ac.uk::0e87215f-22cb-4ff7-8363-1092cb79cb41" providerId="AD" clId="Web-{863B094B-CB09-153F-4FE8-4F16B6B80E26}" dt="2025-12-18T10:45:40.286" v="178" actId="1076"/>
          <ac:spMkLst>
            <pc:docMk/>
            <pc:sldMk cId="2242905495" sldId="321"/>
            <ac:spMk id="5" creationId="{9E75172C-A43D-4568-0D35-6B496FF924BB}"/>
          </ac:spMkLst>
        </pc:spChg>
        <pc:picChg chg="mod">
          <ac:chgData name="Courtney Cullen (2512953)" userId="S::2512953@student.uwtsd.ac.uk::0e87215f-22cb-4ff7-8363-1092cb79cb41" providerId="AD" clId="Web-{863B094B-CB09-153F-4FE8-4F16B6B80E26}" dt="2025-12-18T10:45:26.051" v="176" actId="1076"/>
          <ac:picMkLst>
            <pc:docMk/>
            <pc:sldMk cId="2242905495" sldId="321"/>
            <ac:picMk id="11" creationId="{4D41E8E2-344C-98D4-ED58-C0F5DF24CC15}"/>
          </ac:picMkLst>
        </pc:picChg>
      </pc:sldChg>
      <pc:sldChg chg="addSp modSp">
        <pc:chgData name="Courtney Cullen (2512953)" userId="S::2512953@student.uwtsd.ac.uk::0e87215f-22cb-4ff7-8363-1092cb79cb41" providerId="AD" clId="Web-{863B094B-CB09-153F-4FE8-4F16B6B80E26}" dt="2025-12-18T10:56:25.010" v="285" actId="14100"/>
        <pc:sldMkLst>
          <pc:docMk/>
          <pc:sldMk cId="3129728992" sldId="323"/>
        </pc:sldMkLst>
        <pc:spChg chg="add mod">
          <ac:chgData name="Courtney Cullen (2512953)" userId="S::2512953@student.uwtsd.ac.uk::0e87215f-22cb-4ff7-8363-1092cb79cb41" providerId="AD" clId="Web-{863B094B-CB09-153F-4FE8-4F16B6B80E26}" dt="2025-12-18T10:47:05.365" v="248" actId="1076"/>
          <ac:spMkLst>
            <pc:docMk/>
            <pc:sldMk cId="3129728992" sldId="323"/>
            <ac:spMk id="4" creationId="{40A19750-D085-E9A1-877F-31D1F4F48B60}"/>
          </ac:spMkLst>
        </pc:spChg>
        <pc:spChg chg="mod">
          <ac:chgData name="Courtney Cullen (2512953)" userId="S::2512953@student.uwtsd.ac.uk::0e87215f-22cb-4ff7-8363-1092cb79cb41" providerId="AD" clId="Web-{863B094B-CB09-153F-4FE8-4F16B6B80E26}" dt="2025-12-18T10:53:33.163" v="250" actId="20577"/>
          <ac:spMkLst>
            <pc:docMk/>
            <pc:sldMk cId="3129728992" sldId="323"/>
            <ac:spMk id="6" creationId="{5B0CFD20-1094-EFDE-F145-5DCED99E4AE7}"/>
          </ac:spMkLst>
        </pc:spChg>
        <pc:spChg chg="mod">
          <ac:chgData name="Courtney Cullen (2512953)" userId="S::2512953@student.uwtsd.ac.uk::0e87215f-22cb-4ff7-8363-1092cb79cb41" providerId="AD" clId="Web-{863B094B-CB09-153F-4FE8-4F16B6B80E26}" dt="2025-12-18T10:56:12.963" v="269" actId="20577"/>
          <ac:spMkLst>
            <pc:docMk/>
            <pc:sldMk cId="3129728992" sldId="323"/>
            <ac:spMk id="10" creationId="{147B195D-64DA-8E43-FB91-FEEC4410F4CE}"/>
          </ac:spMkLst>
        </pc:spChg>
      </pc:sldChg>
      <pc:sldChg chg="modSp">
        <pc:chgData name="Courtney Cullen (2512953)" userId="S::2512953@student.uwtsd.ac.uk::0e87215f-22cb-4ff7-8363-1092cb79cb41" providerId="AD" clId="Web-{863B094B-CB09-153F-4FE8-4F16B6B80E26}" dt="2025-12-18T10:54:08.554" v="257" actId="20577"/>
        <pc:sldMkLst>
          <pc:docMk/>
          <pc:sldMk cId="1814147126" sldId="326"/>
        </pc:sldMkLst>
        <pc:spChg chg="mod">
          <ac:chgData name="Courtney Cullen (2512953)" userId="S::2512953@student.uwtsd.ac.uk::0e87215f-22cb-4ff7-8363-1092cb79cb41" providerId="AD" clId="Web-{863B094B-CB09-153F-4FE8-4F16B6B80E26}" dt="2025-12-18T10:54:08.554" v="257" actId="20577"/>
          <ac:spMkLst>
            <pc:docMk/>
            <pc:sldMk cId="1814147126" sldId="326"/>
            <ac:spMk id="17" creationId="{FB80BBB8-4CBC-EA04-EF81-75398292C0FB}"/>
          </ac:spMkLst>
        </pc:spChg>
      </pc:sldChg>
      <pc:sldChg chg="addSp modSp mod modClrScheme chgLayout">
        <pc:chgData name="Courtney Cullen (2512953)" userId="S::2512953@student.uwtsd.ac.uk::0e87215f-22cb-4ff7-8363-1092cb79cb41" providerId="AD" clId="Web-{863B094B-CB09-153F-4FE8-4F16B6B80E26}" dt="2025-12-18T10:22:09.033" v="24" actId="20577"/>
        <pc:sldMkLst>
          <pc:docMk/>
          <pc:sldMk cId="1015812484" sldId="328"/>
        </pc:sldMkLst>
        <pc:spChg chg="mod">
          <ac:chgData name="Courtney Cullen (2512953)" userId="S::2512953@student.uwtsd.ac.uk::0e87215f-22cb-4ff7-8363-1092cb79cb41" providerId="AD" clId="Web-{863B094B-CB09-153F-4FE8-4F16B6B80E26}" dt="2025-12-18T10:19:56.954" v="19"/>
          <ac:spMkLst>
            <pc:docMk/>
            <pc:sldMk cId="1015812484" sldId="328"/>
            <ac:spMk id="2" creationId="{98792DE2-1E8F-82B5-7A74-B80A13E763C0}"/>
          </ac:spMkLst>
        </pc:spChg>
        <pc:spChg chg="mod ord">
          <ac:chgData name="Courtney Cullen (2512953)" userId="S::2512953@student.uwtsd.ac.uk::0e87215f-22cb-4ff7-8363-1092cb79cb41" providerId="AD" clId="Web-{863B094B-CB09-153F-4FE8-4F16B6B80E26}" dt="2025-12-18T10:19:56.954" v="19"/>
          <ac:spMkLst>
            <pc:docMk/>
            <pc:sldMk cId="1015812484" sldId="328"/>
            <ac:spMk id="8" creationId="{4794C812-38D6-6D1A-B337-69901EE60725}"/>
          </ac:spMkLst>
        </pc:spChg>
        <pc:spChg chg="mod">
          <ac:chgData name="Courtney Cullen (2512953)" userId="S::2512953@student.uwtsd.ac.uk::0e87215f-22cb-4ff7-8363-1092cb79cb41" providerId="AD" clId="Web-{863B094B-CB09-153F-4FE8-4F16B6B80E26}" dt="2025-12-18T10:19:56.954" v="19"/>
          <ac:spMkLst>
            <pc:docMk/>
            <pc:sldMk cId="1015812484" sldId="328"/>
            <ac:spMk id="15" creationId="{26BEA8A6-71EA-00C9-E12A-3C84CFE53FE6}"/>
          </ac:spMkLst>
        </pc:spChg>
      </pc:sldChg>
      <pc:sldChg chg="addSp delSp modSp new">
        <pc:chgData name="Courtney Cullen (2512953)" userId="S::2512953@student.uwtsd.ac.uk::0e87215f-22cb-4ff7-8363-1092cb79cb41" providerId="AD" clId="Web-{863B094B-CB09-153F-4FE8-4F16B6B80E26}" dt="2025-12-18T10:24:25.565" v="106" actId="1076"/>
        <pc:sldMkLst>
          <pc:docMk/>
          <pc:sldMk cId="93577459" sldId="329"/>
        </pc:sldMkLst>
        <pc:spChg chg="mod">
          <ac:chgData name="Courtney Cullen (2512953)" userId="S::2512953@student.uwtsd.ac.uk::0e87215f-22cb-4ff7-8363-1092cb79cb41" providerId="AD" clId="Web-{863B094B-CB09-153F-4FE8-4F16B6B80E26}" dt="2025-12-18T10:22:20.002" v="31" actId="20577"/>
          <ac:spMkLst>
            <pc:docMk/>
            <pc:sldMk cId="93577459" sldId="329"/>
            <ac:spMk id="2" creationId="{FCC08ADA-86DE-B85B-8A3E-A5AAE4AF464D}"/>
          </ac:spMkLst>
        </pc:spChg>
        <pc:spChg chg="mod">
          <ac:chgData name="Courtney Cullen (2512953)" userId="S::2512953@student.uwtsd.ac.uk::0e87215f-22cb-4ff7-8363-1092cb79cb41" providerId="AD" clId="Web-{863B094B-CB09-153F-4FE8-4F16B6B80E26}" dt="2025-12-18T10:23:18.205" v="97" actId="20577"/>
          <ac:spMkLst>
            <pc:docMk/>
            <pc:sldMk cId="93577459" sldId="329"/>
            <ac:spMk id="3" creationId="{285BFE63-C73A-EF5E-836B-B7B7C41FF5C3}"/>
          </ac:spMkLst>
        </pc:spChg>
        <pc:spChg chg="add">
          <ac:chgData name="Courtney Cullen (2512953)" userId="S::2512953@student.uwtsd.ac.uk::0e87215f-22cb-4ff7-8363-1092cb79cb41" providerId="AD" clId="Web-{863B094B-CB09-153F-4FE8-4F16B6B80E26}" dt="2025-12-18T10:24:06.065" v="99"/>
          <ac:spMkLst>
            <pc:docMk/>
            <pc:sldMk cId="93577459" sldId="329"/>
            <ac:spMk id="8" creationId="{2513C2F9-E2E6-AF99-C991-002E8C7485BD}"/>
          </ac:spMkLst>
        </pc:spChg>
        <pc:spChg chg="add mod">
          <ac:chgData name="Courtney Cullen (2512953)" userId="S::2512953@student.uwtsd.ac.uk::0e87215f-22cb-4ff7-8363-1092cb79cb41" providerId="AD" clId="Web-{863B094B-CB09-153F-4FE8-4F16B6B80E26}" dt="2025-12-18T10:24:25.487" v="105" actId="20577"/>
          <ac:spMkLst>
            <pc:docMk/>
            <pc:sldMk cId="93577459" sldId="329"/>
            <ac:spMk id="10" creationId="{A1EE429C-D314-A3C1-F885-FFAADDB99CE1}"/>
          </ac:spMkLst>
        </pc:spChg>
      </pc:sldChg>
    </pc:docChg>
  </pc:docChgLst>
  <pc:docChgLst>
    <pc:chgData name="Courtney Cullen (2512953)" userId="S::2512953@student.uwtsd.ac.uk::0e87215f-22cb-4ff7-8363-1092cb79cb41" providerId="AD" clId="Web-{233F9483-E06A-79E5-E871-A9A9FE69CF50}"/>
    <pc:docChg chg="modSld">
      <pc:chgData name="Courtney Cullen (2512953)" userId="S::2512953@student.uwtsd.ac.uk::0e87215f-22cb-4ff7-8363-1092cb79cb41" providerId="AD" clId="Web-{233F9483-E06A-79E5-E871-A9A9FE69CF50}" dt="2026-01-02T12:59:00.173" v="33"/>
      <pc:docMkLst>
        <pc:docMk/>
      </pc:docMkLst>
      <pc:sldChg chg="modSp modNotes">
        <pc:chgData name="Courtney Cullen (2512953)" userId="S::2512953@student.uwtsd.ac.uk::0e87215f-22cb-4ff7-8363-1092cb79cb41" providerId="AD" clId="Web-{233F9483-E06A-79E5-E871-A9A9FE69CF50}" dt="2026-01-02T12:58:40.516" v="31"/>
        <pc:sldMkLst>
          <pc:docMk/>
          <pc:sldMk cId="1859527893" sldId="296"/>
        </pc:sldMkLst>
        <pc:spChg chg="mod">
          <ac:chgData name="Courtney Cullen (2512953)" userId="S::2512953@student.uwtsd.ac.uk::0e87215f-22cb-4ff7-8363-1092cb79cb41" providerId="AD" clId="Web-{233F9483-E06A-79E5-E871-A9A9FE69CF50}" dt="2026-01-02T12:53:34.945" v="23" actId="20577"/>
          <ac:spMkLst>
            <pc:docMk/>
            <pc:sldMk cId="1859527893" sldId="296"/>
            <ac:spMk id="2" creationId="{912DF434-28DB-4621-A497-D62C41CE0419}"/>
          </ac:spMkLst>
        </pc:spChg>
      </pc:sldChg>
      <pc:sldChg chg="modNotes">
        <pc:chgData name="Courtney Cullen (2512953)" userId="S::2512953@student.uwtsd.ac.uk::0e87215f-22cb-4ff7-8363-1092cb79cb41" providerId="AD" clId="Web-{233F9483-E06A-79E5-E871-A9A9FE69CF50}" dt="2026-01-02T12:24:33.399" v="0"/>
        <pc:sldMkLst>
          <pc:docMk/>
          <pc:sldMk cId="2480575109" sldId="317"/>
        </pc:sldMkLst>
      </pc:sldChg>
      <pc:sldChg chg="modNotes">
        <pc:chgData name="Courtney Cullen (2512953)" userId="S::2512953@student.uwtsd.ac.uk::0e87215f-22cb-4ff7-8363-1092cb79cb41" providerId="AD" clId="Web-{233F9483-E06A-79E5-E871-A9A9FE69CF50}" dt="2026-01-02T12:24:52.478" v="2"/>
        <pc:sldMkLst>
          <pc:docMk/>
          <pc:sldMk cId="2313099929" sldId="318"/>
        </pc:sldMkLst>
      </pc:sldChg>
      <pc:sldChg chg="modNotes">
        <pc:chgData name="Courtney Cullen (2512953)" userId="S::2512953@student.uwtsd.ac.uk::0e87215f-22cb-4ff7-8363-1092cb79cb41" providerId="AD" clId="Web-{233F9483-E06A-79E5-E871-A9A9FE69CF50}" dt="2026-01-02T12:26:13.701" v="10"/>
        <pc:sldMkLst>
          <pc:docMk/>
          <pc:sldMk cId="3820385945" sldId="319"/>
        </pc:sldMkLst>
      </pc:sldChg>
      <pc:sldChg chg="modSp modNotes">
        <pc:chgData name="Courtney Cullen (2512953)" userId="S::2512953@student.uwtsd.ac.uk::0e87215f-22cb-4ff7-8363-1092cb79cb41" providerId="AD" clId="Web-{233F9483-E06A-79E5-E871-A9A9FE69CF50}" dt="2026-01-02T12:58:18.922" v="27"/>
        <pc:sldMkLst>
          <pc:docMk/>
          <pc:sldMk cId="3742354903" sldId="320"/>
        </pc:sldMkLst>
        <pc:spChg chg="mod">
          <ac:chgData name="Courtney Cullen (2512953)" userId="S::2512953@student.uwtsd.ac.uk::0e87215f-22cb-4ff7-8363-1092cb79cb41" providerId="AD" clId="Web-{233F9483-E06A-79E5-E871-A9A9FE69CF50}" dt="2026-01-02T12:47:45.318" v="19" actId="20577"/>
          <ac:spMkLst>
            <pc:docMk/>
            <pc:sldMk cId="3742354903" sldId="320"/>
            <ac:spMk id="24" creationId="{54306419-30F2-E173-47F6-53C818E03D09}"/>
          </ac:spMkLst>
        </pc:spChg>
      </pc:sldChg>
      <pc:sldChg chg="modNotes">
        <pc:chgData name="Courtney Cullen (2512953)" userId="S::2512953@student.uwtsd.ac.uk::0e87215f-22cb-4ff7-8363-1092cb79cb41" providerId="AD" clId="Web-{233F9483-E06A-79E5-E871-A9A9FE69CF50}" dt="2026-01-02T12:57:57.952" v="25"/>
        <pc:sldMkLst>
          <pc:docMk/>
          <pc:sldMk cId="2242905495" sldId="321"/>
        </pc:sldMkLst>
      </pc:sldChg>
      <pc:sldChg chg="modNotes">
        <pc:chgData name="Courtney Cullen (2512953)" userId="S::2512953@student.uwtsd.ac.uk::0e87215f-22cb-4ff7-8363-1092cb79cb41" providerId="AD" clId="Web-{233F9483-E06A-79E5-E871-A9A9FE69CF50}" dt="2026-01-02T12:59:00.173" v="33"/>
        <pc:sldMkLst>
          <pc:docMk/>
          <pc:sldMk cId="3129728992" sldId="323"/>
        </pc:sldMkLst>
      </pc:sldChg>
      <pc:sldChg chg="modNotes">
        <pc:chgData name="Courtney Cullen (2512953)" userId="S::2512953@student.uwtsd.ac.uk::0e87215f-22cb-4ff7-8363-1092cb79cb41" providerId="AD" clId="Web-{233F9483-E06A-79E5-E871-A9A9FE69CF50}" dt="2026-01-02T12:26:41.983" v="14"/>
        <pc:sldMkLst>
          <pc:docMk/>
          <pc:sldMk cId="1015812484" sldId="328"/>
        </pc:sldMkLst>
      </pc:sldChg>
      <pc:sldChg chg="modNotes">
        <pc:chgData name="Courtney Cullen (2512953)" userId="S::2512953@student.uwtsd.ac.uk::0e87215f-22cb-4ff7-8363-1092cb79cb41" providerId="AD" clId="Web-{233F9483-E06A-79E5-E871-A9A9FE69CF50}" dt="2026-01-02T12:26:51.327" v="16"/>
        <pc:sldMkLst>
          <pc:docMk/>
          <pc:sldMk cId="93577459" sldId="329"/>
        </pc:sldMkLst>
      </pc:sldChg>
    </pc:docChg>
  </pc:docChgLst>
  <pc:docChgLst>
    <pc:chgData name="Courtney Cullen (2512953)" userId="S::2512953@student.uwtsd.ac.uk::0e87215f-22cb-4ff7-8363-1092cb79cb41" providerId="AD" clId="Web-{2BE8DC8A-C112-5489-8462-4C30AA448446}"/>
    <pc:docChg chg="delSld modSld sldOrd">
      <pc:chgData name="Courtney Cullen (2512953)" userId="S::2512953@student.uwtsd.ac.uk::0e87215f-22cb-4ff7-8363-1092cb79cb41" providerId="AD" clId="Web-{2BE8DC8A-C112-5489-8462-4C30AA448446}" dt="2026-01-02T10:56:07.228" v="942"/>
      <pc:docMkLst>
        <pc:docMk/>
      </pc:docMkLst>
      <pc:sldChg chg="addSp delSp modSp ord">
        <pc:chgData name="Courtney Cullen (2512953)" userId="S::2512953@student.uwtsd.ac.uk::0e87215f-22cb-4ff7-8363-1092cb79cb41" providerId="AD" clId="Web-{2BE8DC8A-C112-5489-8462-4C30AA448446}" dt="2025-12-31T16:35:24.261" v="737" actId="20577"/>
        <pc:sldMkLst>
          <pc:docMk/>
          <pc:sldMk cId="1859527893" sldId="296"/>
        </pc:sldMkLst>
        <pc:spChg chg="mod">
          <ac:chgData name="Courtney Cullen (2512953)" userId="S::2512953@student.uwtsd.ac.uk::0e87215f-22cb-4ff7-8363-1092cb79cb41" providerId="AD" clId="Web-{2BE8DC8A-C112-5489-8462-4C30AA448446}" dt="2025-12-31T16:35:24.261" v="737" actId="20577"/>
          <ac:spMkLst>
            <pc:docMk/>
            <pc:sldMk cId="1859527893" sldId="296"/>
            <ac:spMk id="2" creationId="{912DF434-28DB-4621-A497-D62C41CE0419}"/>
          </ac:spMkLst>
        </pc:spChg>
        <pc:spChg chg="mod">
          <ac:chgData name="Courtney Cullen (2512953)" userId="S::2512953@student.uwtsd.ac.uk::0e87215f-22cb-4ff7-8363-1092cb79cb41" providerId="AD" clId="Web-{2BE8DC8A-C112-5489-8462-4C30AA448446}" dt="2025-12-30T21:02:35.731" v="570" actId="20577"/>
          <ac:spMkLst>
            <pc:docMk/>
            <pc:sldMk cId="1859527893" sldId="296"/>
            <ac:spMk id="3" creationId="{22788C46-D0BC-4307-AE55-7601A139E7CB}"/>
          </ac:spMkLst>
        </pc:spChg>
        <pc:spChg chg="mod">
          <ac:chgData name="Courtney Cullen (2512953)" userId="S::2512953@student.uwtsd.ac.uk::0e87215f-22cb-4ff7-8363-1092cb79cb41" providerId="AD" clId="Web-{2BE8DC8A-C112-5489-8462-4C30AA448446}" dt="2025-12-31T15:28:47.451" v="651" actId="20577"/>
          <ac:spMkLst>
            <pc:docMk/>
            <pc:sldMk cId="1859527893" sldId="296"/>
            <ac:spMk id="6" creationId="{B600F02F-9D3D-989F-B2FD-74FA0F644471}"/>
          </ac:spMkLst>
        </pc:spChg>
        <pc:spChg chg="mod">
          <ac:chgData name="Courtney Cullen (2512953)" userId="S::2512953@student.uwtsd.ac.uk::0e87215f-22cb-4ff7-8363-1092cb79cb41" providerId="AD" clId="Web-{2BE8DC8A-C112-5489-8462-4C30AA448446}" dt="2025-12-31T15:28:50.498" v="654" actId="20577"/>
          <ac:spMkLst>
            <pc:docMk/>
            <pc:sldMk cId="1859527893" sldId="296"/>
            <ac:spMk id="8" creationId="{02464B9B-AC40-A908-0663-0F5E5FC6C28D}"/>
          </ac:spMkLst>
        </pc:spChg>
        <pc:spChg chg="mod">
          <ac:chgData name="Courtney Cullen (2512953)" userId="S::2512953@student.uwtsd.ac.uk::0e87215f-22cb-4ff7-8363-1092cb79cb41" providerId="AD" clId="Web-{2BE8DC8A-C112-5489-8462-4C30AA448446}" dt="2025-12-31T15:21:22.988" v="586" actId="1076"/>
          <ac:spMkLst>
            <pc:docMk/>
            <pc:sldMk cId="1859527893" sldId="296"/>
            <ac:spMk id="10" creationId="{9DEAD7C0-3E94-5305-46CF-0F5A2748AAF4}"/>
          </ac:spMkLst>
        </pc:spChg>
        <pc:spChg chg="add mod">
          <ac:chgData name="Courtney Cullen (2512953)" userId="S::2512953@student.uwtsd.ac.uk::0e87215f-22cb-4ff7-8363-1092cb79cb41" providerId="AD" clId="Web-{2BE8DC8A-C112-5489-8462-4C30AA448446}" dt="2025-12-31T16:34:59.870" v="735" actId="1076"/>
          <ac:spMkLst>
            <pc:docMk/>
            <pc:sldMk cId="1859527893" sldId="296"/>
            <ac:spMk id="13" creationId="{EA471A3B-1127-D374-1343-8DFAB287411C}"/>
          </ac:spMkLst>
        </pc:spChg>
        <pc:spChg chg="mod">
          <ac:chgData name="Courtney Cullen (2512953)" userId="S::2512953@student.uwtsd.ac.uk::0e87215f-22cb-4ff7-8363-1092cb79cb41" providerId="AD" clId="Web-{2BE8DC8A-C112-5489-8462-4C30AA448446}" dt="2025-12-31T15:21:09.910" v="583" actId="20577"/>
          <ac:spMkLst>
            <pc:docMk/>
            <pc:sldMk cId="1859527893" sldId="296"/>
            <ac:spMk id="20" creationId="{4874AC88-9A53-E69A-FDE4-21A99604173B}"/>
          </ac:spMkLst>
        </pc:spChg>
        <pc:picChg chg="add mod">
          <ac:chgData name="Courtney Cullen (2512953)" userId="S::2512953@student.uwtsd.ac.uk::0e87215f-22cb-4ff7-8363-1092cb79cb41" providerId="AD" clId="Web-{2BE8DC8A-C112-5489-8462-4C30AA448446}" dt="2025-12-31T16:35:02.995" v="736" actId="1076"/>
          <ac:picMkLst>
            <pc:docMk/>
            <pc:sldMk cId="1859527893" sldId="296"/>
            <ac:picMk id="12" creationId="{A103C5F1-98C3-C2A8-83AE-E766AECD6EA4}"/>
          </ac:picMkLst>
        </pc:picChg>
      </pc:sldChg>
      <pc:sldChg chg="delSp modSp">
        <pc:chgData name="Courtney Cullen (2512953)" userId="S::2512953@student.uwtsd.ac.uk::0e87215f-22cb-4ff7-8363-1092cb79cb41" providerId="AD" clId="Web-{2BE8DC8A-C112-5489-8462-4C30AA448446}" dt="2025-12-30T18:52:18.852" v="43"/>
        <pc:sldMkLst>
          <pc:docMk/>
          <pc:sldMk cId="2313099929" sldId="318"/>
        </pc:sldMkLst>
        <pc:spChg chg="mod">
          <ac:chgData name="Courtney Cullen (2512953)" userId="S::2512953@student.uwtsd.ac.uk::0e87215f-22cb-4ff7-8363-1092cb79cb41" providerId="AD" clId="Web-{2BE8DC8A-C112-5489-8462-4C30AA448446}" dt="2025-12-30T18:46:10.347" v="39" actId="1076"/>
          <ac:spMkLst>
            <pc:docMk/>
            <pc:sldMk cId="2313099929" sldId="318"/>
            <ac:spMk id="4" creationId="{D51A6D85-3837-435F-A342-5A3F98172B12}"/>
          </ac:spMkLst>
        </pc:spChg>
        <pc:spChg chg="mod">
          <ac:chgData name="Courtney Cullen (2512953)" userId="S::2512953@student.uwtsd.ac.uk::0e87215f-22cb-4ff7-8363-1092cb79cb41" providerId="AD" clId="Web-{2BE8DC8A-C112-5489-8462-4C30AA448446}" dt="2025-12-30T18:46:00.800" v="37" actId="1076"/>
          <ac:spMkLst>
            <pc:docMk/>
            <pc:sldMk cId="2313099929" sldId="318"/>
            <ac:spMk id="10" creationId="{9208C296-D23D-74DC-F966-975CBED22414}"/>
          </ac:spMkLst>
        </pc:spChg>
        <pc:spChg chg="mod">
          <ac:chgData name="Courtney Cullen (2512953)" userId="S::2512953@student.uwtsd.ac.uk::0e87215f-22cb-4ff7-8363-1092cb79cb41" providerId="AD" clId="Web-{2BE8DC8A-C112-5489-8462-4C30AA448446}" dt="2025-12-30T18:46:04.628" v="38" actId="14100"/>
          <ac:spMkLst>
            <pc:docMk/>
            <pc:sldMk cId="2313099929" sldId="318"/>
            <ac:spMk id="15" creationId="{E80991FF-F0E8-609B-5FA5-C0DF77681906}"/>
          </ac:spMkLst>
        </pc:spChg>
        <pc:spChg chg="mod">
          <ac:chgData name="Courtney Cullen (2512953)" userId="S::2512953@student.uwtsd.ac.uk::0e87215f-22cb-4ff7-8363-1092cb79cb41" providerId="AD" clId="Web-{2BE8DC8A-C112-5489-8462-4C30AA448446}" dt="2025-12-30T18:45:56.316" v="36" actId="1076"/>
          <ac:spMkLst>
            <pc:docMk/>
            <pc:sldMk cId="2313099929" sldId="318"/>
            <ac:spMk id="17" creationId="{3AB109A0-438D-A2BE-E84C-3DAA1A59FCCF}"/>
          </ac:spMkLst>
        </pc:spChg>
      </pc:sldChg>
      <pc:sldChg chg="modSp ord">
        <pc:chgData name="Courtney Cullen (2512953)" userId="S::2512953@student.uwtsd.ac.uk::0e87215f-22cb-4ff7-8363-1092cb79cb41" providerId="AD" clId="Web-{2BE8DC8A-C112-5489-8462-4C30AA448446}" dt="2026-01-02T10:53:59.988" v="935" actId="1076"/>
        <pc:sldMkLst>
          <pc:docMk/>
          <pc:sldMk cId="3820385945" sldId="319"/>
        </pc:sldMkLst>
        <pc:spChg chg="mod">
          <ac:chgData name="Courtney Cullen (2512953)" userId="S::2512953@student.uwtsd.ac.uk::0e87215f-22cb-4ff7-8363-1092cb79cb41" providerId="AD" clId="Web-{2BE8DC8A-C112-5489-8462-4C30AA448446}" dt="2026-01-02T10:53:59.988" v="935" actId="1076"/>
          <ac:spMkLst>
            <pc:docMk/>
            <pc:sldMk cId="3820385945" sldId="319"/>
            <ac:spMk id="3" creationId="{60C8C93F-FE7C-3715-72E1-D2D7AF1C8470}"/>
          </ac:spMkLst>
        </pc:spChg>
        <pc:spChg chg="mod">
          <ac:chgData name="Courtney Cullen (2512953)" userId="S::2512953@student.uwtsd.ac.uk::0e87215f-22cb-4ff7-8363-1092cb79cb41" providerId="AD" clId="Web-{2BE8DC8A-C112-5489-8462-4C30AA448446}" dt="2026-01-02T10:53:55.644" v="934" actId="14100"/>
          <ac:spMkLst>
            <pc:docMk/>
            <pc:sldMk cId="3820385945" sldId="319"/>
            <ac:spMk id="5" creationId="{45C9537C-3E74-9AB1-278F-684AFB569B1B}"/>
          </ac:spMkLst>
        </pc:spChg>
        <pc:spChg chg="mod">
          <ac:chgData name="Courtney Cullen (2512953)" userId="S::2512953@student.uwtsd.ac.uk::0e87215f-22cb-4ff7-8363-1092cb79cb41" providerId="AD" clId="Web-{2BE8DC8A-C112-5489-8462-4C30AA448446}" dt="2025-12-31T17:57:16.464" v="855" actId="20577"/>
          <ac:spMkLst>
            <pc:docMk/>
            <pc:sldMk cId="3820385945" sldId="319"/>
            <ac:spMk id="10" creationId="{7251291C-8D07-774E-DCD1-04D66AC7F01F}"/>
          </ac:spMkLst>
        </pc:spChg>
        <pc:spChg chg="mod">
          <ac:chgData name="Courtney Cullen (2512953)" userId="S::2512953@student.uwtsd.ac.uk::0e87215f-22cb-4ff7-8363-1092cb79cb41" providerId="AD" clId="Web-{2BE8DC8A-C112-5489-8462-4C30AA448446}" dt="2026-01-02T10:53:48.862" v="933" actId="1076"/>
          <ac:spMkLst>
            <pc:docMk/>
            <pc:sldMk cId="3820385945" sldId="319"/>
            <ac:spMk id="11" creationId="{7CA5E28D-2323-10E1-7325-473DACA42FA0}"/>
          </ac:spMkLst>
        </pc:spChg>
        <pc:picChg chg="mod">
          <ac:chgData name="Courtney Cullen (2512953)" userId="S::2512953@student.uwtsd.ac.uk::0e87215f-22cb-4ff7-8363-1092cb79cb41" providerId="AD" clId="Web-{2BE8DC8A-C112-5489-8462-4C30AA448446}" dt="2026-01-02T10:53:42.252" v="932" actId="1076"/>
          <ac:picMkLst>
            <pc:docMk/>
            <pc:sldMk cId="3820385945" sldId="319"/>
            <ac:picMk id="7" creationId="{C890DECD-2E22-9D68-4C05-24E89BFEF76B}"/>
          </ac:picMkLst>
        </pc:picChg>
        <pc:picChg chg="mod">
          <ac:chgData name="Courtney Cullen (2512953)" userId="S::2512953@student.uwtsd.ac.uk::0e87215f-22cb-4ff7-8363-1092cb79cb41" providerId="AD" clId="Web-{2BE8DC8A-C112-5489-8462-4C30AA448446}" dt="2026-01-02T10:53:32.799" v="930" actId="1076"/>
          <ac:picMkLst>
            <pc:docMk/>
            <pc:sldMk cId="3820385945" sldId="319"/>
            <ac:picMk id="12" creationId="{8AFEA804-9F07-18A1-4F26-AADA5D09A934}"/>
          </ac:picMkLst>
        </pc:picChg>
      </pc:sldChg>
      <pc:sldChg chg="addSp delSp modSp">
        <pc:chgData name="Courtney Cullen (2512953)" userId="S::2512953@student.uwtsd.ac.uk::0e87215f-22cb-4ff7-8363-1092cb79cb41" providerId="AD" clId="Web-{2BE8DC8A-C112-5489-8462-4C30AA448446}" dt="2026-01-02T10:51:37.354" v="911" actId="20577"/>
        <pc:sldMkLst>
          <pc:docMk/>
          <pc:sldMk cId="3742354903" sldId="320"/>
        </pc:sldMkLst>
        <pc:spChg chg="add mod">
          <ac:chgData name="Courtney Cullen (2512953)" userId="S::2512953@student.uwtsd.ac.uk::0e87215f-22cb-4ff7-8363-1092cb79cb41" providerId="AD" clId="Web-{2BE8DC8A-C112-5489-8462-4C30AA448446}" dt="2025-12-30T19:21:39.119" v="112" actId="20577"/>
          <ac:spMkLst>
            <pc:docMk/>
            <pc:sldMk cId="3742354903" sldId="320"/>
            <ac:spMk id="5" creationId="{0DA13FDC-08D6-3DAB-4B2F-7821778B5741}"/>
          </ac:spMkLst>
        </pc:spChg>
        <pc:spChg chg="mod">
          <ac:chgData name="Courtney Cullen (2512953)" userId="S::2512953@student.uwtsd.ac.uk::0e87215f-22cb-4ff7-8363-1092cb79cb41" providerId="AD" clId="Web-{2BE8DC8A-C112-5489-8462-4C30AA448446}" dt="2025-12-30T19:19:15.065" v="84" actId="20577"/>
          <ac:spMkLst>
            <pc:docMk/>
            <pc:sldMk cId="3742354903" sldId="320"/>
            <ac:spMk id="9" creationId="{96E73816-F7C7-9FB1-D559-EEDAA7B0C32D}"/>
          </ac:spMkLst>
        </pc:spChg>
        <pc:spChg chg="mod">
          <ac:chgData name="Courtney Cullen (2512953)" userId="S::2512953@student.uwtsd.ac.uk::0e87215f-22cb-4ff7-8363-1092cb79cb41" providerId="AD" clId="Web-{2BE8DC8A-C112-5489-8462-4C30AA448446}" dt="2025-12-30T19:18:00.387" v="73" actId="20577"/>
          <ac:spMkLst>
            <pc:docMk/>
            <pc:sldMk cId="3742354903" sldId="320"/>
            <ac:spMk id="10" creationId="{ED257DF3-71F4-D241-59E3-16C81B283E76}"/>
          </ac:spMkLst>
        </pc:spChg>
        <pc:spChg chg="mod">
          <ac:chgData name="Courtney Cullen (2512953)" userId="S::2512953@student.uwtsd.ac.uk::0e87215f-22cb-4ff7-8363-1092cb79cb41" providerId="AD" clId="Web-{2BE8DC8A-C112-5489-8462-4C30AA448446}" dt="2026-01-02T10:51:37.354" v="911" actId="20577"/>
          <ac:spMkLst>
            <pc:docMk/>
            <pc:sldMk cId="3742354903" sldId="320"/>
            <ac:spMk id="24" creationId="{54306419-30F2-E173-47F6-53C818E03D09}"/>
          </ac:spMkLst>
        </pc:spChg>
        <pc:spChg chg="mod">
          <ac:chgData name="Courtney Cullen (2512953)" userId="S::2512953@student.uwtsd.ac.uk::0e87215f-22cb-4ff7-8363-1092cb79cb41" providerId="AD" clId="Web-{2BE8DC8A-C112-5489-8462-4C30AA448446}" dt="2025-12-30T20:56:16.934" v="566" actId="20577"/>
          <ac:spMkLst>
            <pc:docMk/>
            <pc:sldMk cId="3742354903" sldId="320"/>
            <ac:spMk id="41" creationId="{C60B67EC-DA91-4A0C-5721-E93532D372B9}"/>
          </ac:spMkLst>
        </pc:spChg>
      </pc:sldChg>
      <pc:sldChg chg="delSp modSp ord">
        <pc:chgData name="Courtney Cullen (2512953)" userId="S::2512953@student.uwtsd.ac.uk::0e87215f-22cb-4ff7-8363-1092cb79cb41" providerId="AD" clId="Web-{2BE8DC8A-C112-5489-8462-4C30AA448446}" dt="2026-01-02T10:50:30.745" v="907" actId="20577"/>
        <pc:sldMkLst>
          <pc:docMk/>
          <pc:sldMk cId="2242905495" sldId="321"/>
        </pc:sldMkLst>
        <pc:spChg chg="mod">
          <ac:chgData name="Courtney Cullen (2512953)" userId="S::2512953@student.uwtsd.ac.uk::0e87215f-22cb-4ff7-8363-1092cb79cb41" providerId="AD" clId="Web-{2BE8DC8A-C112-5489-8462-4C30AA448446}" dt="2025-12-31T17:15:20.939" v="799" actId="20577"/>
          <ac:spMkLst>
            <pc:docMk/>
            <pc:sldMk cId="2242905495" sldId="321"/>
            <ac:spMk id="3" creationId="{570ED207-8AB1-AEC9-0851-ECEE3D99D179}"/>
          </ac:spMkLst>
        </pc:spChg>
        <pc:spChg chg="mod">
          <ac:chgData name="Courtney Cullen (2512953)" userId="S::2512953@student.uwtsd.ac.uk::0e87215f-22cb-4ff7-8363-1092cb79cb41" providerId="AD" clId="Web-{2BE8DC8A-C112-5489-8462-4C30AA448446}" dt="2025-12-31T17:14:52.032" v="790" actId="20577"/>
          <ac:spMkLst>
            <pc:docMk/>
            <pc:sldMk cId="2242905495" sldId="321"/>
            <ac:spMk id="4" creationId="{06E60646-7552-AE80-A241-EC0EB1E539D5}"/>
          </ac:spMkLst>
        </pc:spChg>
        <pc:spChg chg="mod">
          <ac:chgData name="Courtney Cullen (2512953)" userId="S::2512953@student.uwtsd.ac.uk::0e87215f-22cb-4ff7-8363-1092cb79cb41" providerId="AD" clId="Web-{2BE8DC8A-C112-5489-8462-4C30AA448446}" dt="2025-12-31T17:15:04.313" v="792" actId="20577"/>
          <ac:spMkLst>
            <pc:docMk/>
            <pc:sldMk cId="2242905495" sldId="321"/>
            <ac:spMk id="5" creationId="{9E75172C-A43D-4568-0D35-6B496FF924BB}"/>
          </ac:spMkLst>
        </pc:spChg>
        <pc:spChg chg="mod">
          <ac:chgData name="Courtney Cullen (2512953)" userId="S::2512953@student.uwtsd.ac.uk::0e87215f-22cb-4ff7-8363-1092cb79cb41" providerId="AD" clId="Web-{2BE8DC8A-C112-5489-8462-4C30AA448446}" dt="2026-01-02T10:50:30.745" v="907" actId="20577"/>
          <ac:spMkLst>
            <pc:docMk/>
            <pc:sldMk cId="2242905495" sldId="321"/>
            <ac:spMk id="10" creationId="{0C2AB873-9933-19B0-CEB6-CC2472DE5697}"/>
          </ac:spMkLst>
        </pc:spChg>
      </pc:sldChg>
      <pc:sldChg chg="delSp modSp ord">
        <pc:chgData name="Courtney Cullen (2512953)" userId="S::2512953@student.uwtsd.ac.uk::0e87215f-22cb-4ff7-8363-1092cb79cb41" providerId="AD" clId="Web-{2BE8DC8A-C112-5489-8462-4C30AA448446}" dt="2025-12-31T16:32:26.180" v="707" actId="20577"/>
        <pc:sldMkLst>
          <pc:docMk/>
          <pc:sldMk cId="3129728992" sldId="323"/>
        </pc:sldMkLst>
        <pc:spChg chg="mod">
          <ac:chgData name="Courtney Cullen (2512953)" userId="S::2512953@student.uwtsd.ac.uk::0e87215f-22cb-4ff7-8363-1092cb79cb41" providerId="AD" clId="Web-{2BE8DC8A-C112-5489-8462-4C30AA448446}" dt="2025-12-30T19:44:44.405" v="415" actId="20577"/>
          <ac:spMkLst>
            <pc:docMk/>
            <pc:sldMk cId="3129728992" sldId="323"/>
            <ac:spMk id="2" creationId="{869E3900-6DC7-38F2-D502-A9D5E3A858E3}"/>
          </ac:spMkLst>
        </pc:spChg>
        <pc:spChg chg="mod">
          <ac:chgData name="Courtney Cullen (2512953)" userId="S::2512953@student.uwtsd.ac.uk::0e87215f-22cb-4ff7-8363-1092cb79cb41" providerId="AD" clId="Web-{2BE8DC8A-C112-5489-8462-4C30AA448446}" dt="2025-12-30T20:43:47.113" v="552" actId="1076"/>
          <ac:spMkLst>
            <pc:docMk/>
            <pc:sldMk cId="3129728992" sldId="323"/>
            <ac:spMk id="4" creationId="{40A19750-D085-E9A1-877F-31D1F4F48B60}"/>
          </ac:spMkLst>
        </pc:spChg>
        <pc:spChg chg="mod">
          <ac:chgData name="Courtney Cullen (2512953)" userId="S::2512953@student.uwtsd.ac.uk::0e87215f-22cb-4ff7-8363-1092cb79cb41" providerId="AD" clId="Web-{2BE8DC8A-C112-5489-8462-4C30AA448446}" dt="2025-12-31T15:42:12.174" v="667" actId="1076"/>
          <ac:spMkLst>
            <pc:docMk/>
            <pc:sldMk cId="3129728992" sldId="323"/>
            <ac:spMk id="5" creationId="{F1D2B1F0-5C12-0E2B-2B8B-D78689D11FD3}"/>
          </ac:spMkLst>
        </pc:spChg>
        <pc:spChg chg="mod">
          <ac:chgData name="Courtney Cullen (2512953)" userId="S::2512953@student.uwtsd.ac.uk::0e87215f-22cb-4ff7-8363-1092cb79cb41" providerId="AD" clId="Web-{2BE8DC8A-C112-5489-8462-4C30AA448446}" dt="2025-12-31T16:32:26.180" v="707" actId="20577"/>
          <ac:spMkLst>
            <pc:docMk/>
            <pc:sldMk cId="3129728992" sldId="323"/>
            <ac:spMk id="6" creationId="{5B0CFD20-1094-EFDE-F145-5DCED99E4AE7}"/>
          </ac:spMkLst>
        </pc:spChg>
        <pc:spChg chg="mod">
          <ac:chgData name="Courtney Cullen (2512953)" userId="S::2512953@student.uwtsd.ac.uk::0e87215f-22cb-4ff7-8363-1092cb79cb41" providerId="AD" clId="Web-{2BE8DC8A-C112-5489-8462-4C30AA448446}" dt="2025-12-31T16:00:58.195" v="696" actId="20577"/>
          <ac:spMkLst>
            <pc:docMk/>
            <pc:sldMk cId="3129728992" sldId="323"/>
            <ac:spMk id="10" creationId="{147B195D-64DA-8E43-FB91-FEEC4410F4CE}"/>
          </ac:spMkLst>
        </pc:spChg>
      </pc:sldChg>
      <pc:sldChg chg="delSp modSp">
        <pc:chgData name="Courtney Cullen (2512953)" userId="S::2512953@student.uwtsd.ac.uk::0e87215f-22cb-4ff7-8363-1092cb79cb41" providerId="AD" clId="Web-{2BE8DC8A-C112-5489-8462-4C30AA448446}" dt="2025-12-31T17:58:00.356" v="858" actId="20577"/>
        <pc:sldMkLst>
          <pc:docMk/>
          <pc:sldMk cId="1814147126" sldId="326"/>
        </pc:sldMkLst>
        <pc:spChg chg="mod">
          <ac:chgData name="Courtney Cullen (2512953)" userId="S::2512953@student.uwtsd.ac.uk::0e87215f-22cb-4ff7-8363-1092cb79cb41" providerId="AD" clId="Web-{2BE8DC8A-C112-5489-8462-4C30AA448446}" dt="2025-12-31T17:58:00.356" v="858" actId="20577"/>
          <ac:spMkLst>
            <pc:docMk/>
            <pc:sldMk cId="1814147126" sldId="326"/>
            <ac:spMk id="17" creationId="{FB80BBB8-4CBC-EA04-EF81-75398292C0FB}"/>
          </ac:spMkLst>
        </pc:spChg>
      </pc:sldChg>
      <pc:sldChg chg="addSp delSp modSp">
        <pc:chgData name="Courtney Cullen (2512953)" userId="S::2512953@student.uwtsd.ac.uk::0e87215f-22cb-4ff7-8363-1092cb79cb41" providerId="AD" clId="Web-{2BE8DC8A-C112-5489-8462-4C30AA448446}" dt="2026-01-02T10:56:07.228" v="942"/>
        <pc:sldMkLst>
          <pc:docMk/>
          <pc:sldMk cId="1015812484" sldId="328"/>
        </pc:sldMkLst>
        <pc:spChg chg="del mod">
          <ac:chgData name="Courtney Cullen (2512953)" userId="S::2512953@student.uwtsd.ac.uk::0e87215f-22cb-4ff7-8363-1092cb79cb41" providerId="AD" clId="Web-{2BE8DC8A-C112-5489-8462-4C30AA448446}" dt="2026-01-02T10:55:25.304" v="939"/>
          <ac:spMkLst>
            <pc:docMk/>
            <pc:sldMk cId="1015812484" sldId="328"/>
            <ac:spMk id="4" creationId="{CD087EFE-C9BE-8EB2-EAC8-BCB1EEFB0F61}"/>
          </ac:spMkLst>
        </pc:spChg>
        <pc:spChg chg="mod">
          <ac:chgData name="Courtney Cullen (2512953)" userId="S::2512953@student.uwtsd.ac.uk::0e87215f-22cb-4ff7-8363-1092cb79cb41" providerId="AD" clId="Web-{2BE8DC8A-C112-5489-8462-4C30AA448446}" dt="2025-12-30T20:42:52.213" v="551" actId="20577"/>
          <ac:spMkLst>
            <pc:docMk/>
            <pc:sldMk cId="1015812484" sldId="328"/>
            <ac:spMk id="15" creationId="{26BEA8A6-71EA-00C9-E12A-3C84CFE53FE6}"/>
          </ac:spMkLst>
        </pc:spChg>
        <pc:picChg chg="del mod">
          <ac:chgData name="Courtney Cullen (2512953)" userId="S::2512953@student.uwtsd.ac.uk::0e87215f-22cb-4ff7-8363-1092cb79cb41" providerId="AD" clId="Web-{2BE8DC8A-C112-5489-8462-4C30AA448446}" dt="2026-01-02T10:55:18.726" v="936"/>
          <ac:picMkLst>
            <pc:docMk/>
            <pc:sldMk cId="1015812484" sldId="328"/>
            <ac:picMk id="3" creationId="{589604C5-CFBD-0B73-63AA-3B641B5C64ED}"/>
          </ac:picMkLst>
        </pc:picChg>
        <pc:picChg chg="add mod modCrop">
          <ac:chgData name="Courtney Cullen (2512953)" userId="S::2512953@student.uwtsd.ac.uk::0e87215f-22cb-4ff7-8363-1092cb79cb41" providerId="AD" clId="Web-{2BE8DC8A-C112-5489-8462-4C30AA448446}" dt="2026-01-02T10:56:07.228" v="942"/>
          <ac:picMkLst>
            <pc:docMk/>
            <pc:sldMk cId="1015812484" sldId="328"/>
            <ac:picMk id="5" creationId="{1D8D96A8-AE91-2409-097D-32188F3645D7}"/>
          </ac:picMkLst>
        </pc:picChg>
      </pc:sldChg>
      <pc:sldChg chg="delSp modSp">
        <pc:chgData name="Courtney Cullen (2512953)" userId="S::2512953@student.uwtsd.ac.uk::0e87215f-22cb-4ff7-8363-1092cb79cb41" providerId="AD" clId="Web-{2BE8DC8A-C112-5489-8462-4C30AA448446}" dt="2025-12-31T18:06:56.538" v="863" actId="20577"/>
        <pc:sldMkLst>
          <pc:docMk/>
          <pc:sldMk cId="93577459" sldId="329"/>
        </pc:sldMkLst>
        <pc:spChg chg="mod">
          <ac:chgData name="Courtney Cullen (2512953)" userId="S::2512953@student.uwtsd.ac.uk::0e87215f-22cb-4ff7-8363-1092cb79cb41" providerId="AD" clId="Web-{2BE8DC8A-C112-5489-8462-4C30AA448446}" dt="2025-12-31T18:06:56.538" v="863" actId="20577"/>
          <ac:spMkLst>
            <pc:docMk/>
            <pc:sldMk cId="93577459" sldId="329"/>
            <ac:spMk id="3" creationId="{285BFE63-C73A-EF5E-836B-B7B7C41FF5C3}"/>
          </ac:spMkLst>
        </pc:spChg>
        <pc:spChg chg="mod">
          <ac:chgData name="Courtney Cullen (2512953)" userId="S::2512953@student.uwtsd.ac.uk::0e87215f-22cb-4ff7-8363-1092cb79cb41" providerId="AD" clId="Web-{2BE8DC8A-C112-5489-8462-4C30AA448446}" dt="2025-12-31T18:00:16.001" v="860" actId="1076"/>
          <ac:spMkLst>
            <pc:docMk/>
            <pc:sldMk cId="93577459" sldId="329"/>
            <ac:spMk id="10" creationId="{A1EE429C-D314-A3C1-F885-FFAADDB99CE1}"/>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A49852A6-C536-198B-0B36-808C24FAAF6B}"/>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lang="en-GB" sz="1200"/>
            </a:lvl1pPr>
          </a:lstStyle>
          <a:p>
            <a:pPr rtl="0"/>
            <a:endParaRPr lang="en-GB"/>
          </a:p>
        </p:txBody>
      </p:sp>
      <p:sp>
        <p:nvSpPr>
          <p:cNvPr id="3" name="Date Placeholder 2">
            <a:extLst>
              <a:ext uri="{FF2B5EF4-FFF2-40B4-BE49-F238E27FC236}">
                <a16:creationId xmlns:a16="http://schemas.microsoft.com/office/drawing/2014/main" id="{9F40B29C-E84A-E4D1-8998-1A961EC23BAC}"/>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lang="en-GB" sz="1200"/>
            </a:lvl1pPr>
          </a:lstStyle>
          <a:p>
            <a:pPr rtl="0"/>
            <a:fld id="{7C810B01-107F-4A82-B5E6-62F27B7091CB}" type="datetime1">
              <a:rPr lang="en-GB" smtClean="0"/>
              <a:t>02/01/2026</a:t>
            </a:fld>
            <a:endParaRPr lang="en-GB"/>
          </a:p>
        </p:txBody>
      </p:sp>
      <p:sp>
        <p:nvSpPr>
          <p:cNvPr id="4" name="Footer Placeholder 3">
            <a:extLst>
              <a:ext uri="{FF2B5EF4-FFF2-40B4-BE49-F238E27FC236}">
                <a16:creationId xmlns:a16="http://schemas.microsoft.com/office/drawing/2014/main" id="{FCCE4DE7-ED89-D264-F004-38F2DF4879D8}"/>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lang="en-GB" sz="1200"/>
            </a:lvl1pPr>
          </a:lstStyle>
          <a:p>
            <a:pPr rtl="0"/>
            <a:endParaRPr lang="en-GB"/>
          </a:p>
        </p:txBody>
      </p:sp>
      <p:sp>
        <p:nvSpPr>
          <p:cNvPr id="5" name="Slide Number Placeholder 4">
            <a:extLst>
              <a:ext uri="{FF2B5EF4-FFF2-40B4-BE49-F238E27FC236}">
                <a16:creationId xmlns:a16="http://schemas.microsoft.com/office/drawing/2014/main" id="{CF7E8591-FF54-5A00-A703-95ABC16B78DA}"/>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lang="en-GB" sz="1200"/>
            </a:lvl1pPr>
          </a:lstStyle>
          <a:p>
            <a:pPr rtl="0"/>
            <a:fld id="{17369B77-94AB-0344-9EBF-9DB9EE8D3ABC}" type="slidenum">
              <a:rPr lang="en-GB" smtClean="0"/>
              <a:t>‹#›</a:t>
            </a:fld>
            <a:endParaRPr lang="en-GB"/>
          </a:p>
        </p:txBody>
      </p:sp>
    </p:spTree>
    <p:extLst>
      <p:ext uri="{BB962C8B-B14F-4D97-AF65-F5344CB8AC3E}">
        <p14:creationId xmlns:p14="http://schemas.microsoft.com/office/powerpoint/2010/main" val="239859742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lang="en-GB" sz="1200"/>
            </a:lvl1pPr>
          </a:lstStyle>
          <a:p>
            <a:pPr rtl="0"/>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lang="en-GB" sz="1200"/>
            </a:lvl1pPr>
          </a:lstStyle>
          <a:p>
            <a:fld id="{98BE82AD-8233-4EA2-905C-9F3E1164E03F}" type="datetime1">
              <a:rPr lang="en-US" smtClean="0"/>
              <a:pPr/>
              <a:t>1/2/2026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defPPr>
              <a:defRPr lang="en-GB"/>
            </a:defPPr>
          </a:lstStyle>
          <a:p>
            <a:pPr rtl="0"/>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defPPr>
              <a:defRPr lang="en-GB"/>
            </a:def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lang="en-GB" sz="1200"/>
            </a:lvl1pPr>
          </a:lstStyle>
          <a:p>
            <a:pPr rtl="0"/>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lang="en-GB" sz="1200"/>
            </a:lvl1pPr>
          </a:lstStyle>
          <a:p>
            <a:pPr rtl="0"/>
            <a:fld id="{0775476F-A808-1F46-A368-07984F6DA22E}" type="slidenum">
              <a:rPr lang="en-GB" smtClean="0"/>
              <a:t>‹#›</a:t>
            </a:fld>
            <a:endParaRPr lang="en-GB"/>
          </a:p>
        </p:txBody>
      </p:sp>
    </p:spTree>
    <p:extLst>
      <p:ext uri="{BB962C8B-B14F-4D97-AF65-F5344CB8AC3E}">
        <p14:creationId xmlns:p14="http://schemas.microsoft.com/office/powerpoint/2010/main" val="1114252724"/>
      </p:ext>
    </p:extLst>
  </p:cSld>
  <p:clrMap bg1="lt1" tx1="dk1" bg2="lt2" tx2="dk2" accent1="accent1" accent2="accent2" accent3="accent3" accent4="accent4" accent5="accent5" accent6="accent6" hlink="hlink" folHlink="folHlink"/>
  <p:notesStyle>
    <a:lvl1pPr marL="0" algn="l" defTabSz="914400" rtl="0" eaLnBrk="1" latinLnBrk="0" hangingPunct="1">
      <a:defRPr lang="en-GB" sz="1200" kern="1200">
        <a:solidFill>
          <a:schemeClr val="tx1"/>
        </a:solidFill>
        <a:latin typeface="+mn-lt"/>
        <a:ea typeface="+mn-ea"/>
        <a:cs typeface="+mn-cs"/>
      </a:defRPr>
    </a:lvl1pPr>
    <a:lvl2pPr marL="457200" algn="l" defTabSz="914400" rtl="0" eaLnBrk="1" latinLnBrk="0" hangingPunct="1">
      <a:defRPr lang="en-GB" sz="1200" kern="1200">
        <a:solidFill>
          <a:schemeClr val="tx1"/>
        </a:solidFill>
        <a:latin typeface="+mn-lt"/>
        <a:ea typeface="+mn-ea"/>
        <a:cs typeface="+mn-cs"/>
      </a:defRPr>
    </a:lvl2pPr>
    <a:lvl3pPr marL="914400" algn="l" defTabSz="914400" rtl="0" eaLnBrk="1" latinLnBrk="0" hangingPunct="1">
      <a:defRPr lang="en-GB" sz="1200" kern="1200">
        <a:solidFill>
          <a:schemeClr val="tx1"/>
        </a:solidFill>
        <a:latin typeface="+mn-lt"/>
        <a:ea typeface="+mn-ea"/>
        <a:cs typeface="+mn-cs"/>
      </a:defRPr>
    </a:lvl3pPr>
    <a:lvl4pPr marL="1371600" algn="l" defTabSz="914400" rtl="0" eaLnBrk="1" latinLnBrk="0" hangingPunct="1">
      <a:defRPr lang="en-GB" sz="1200" kern="1200">
        <a:solidFill>
          <a:schemeClr val="tx1"/>
        </a:solidFill>
        <a:latin typeface="+mn-lt"/>
        <a:ea typeface="+mn-ea"/>
        <a:cs typeface="+mn-cs"/>
      </a:defRPr>
    </a:lvl4pPr>
    <a:lvl5pPr marL="1828800" algn="l" defTabSz="914400" rtl="0" eaLnBrk="1" latinLnBrk="0" hangingPunct="1">
      <a:defRPr lang="en-GB" sz="1200" kern="1200">
        <a:solidFill>
          <a:schemeClr val="tx1"/>
        </a:solidFill>
        <a:latin typeface="+mn-lt"/>
        <a:ea typeface="+mn-ea"/>
        <a:cs typeface="+mn-cs"/>
      </a:defRPr>
    </a:lvl5pPr>
    <a:lvl6pPr marL="2286000" algn="l" defTabSz="914400" rtl="0" eaLnBrk="1" latinLnBrk="0" hangingPunct="1">
      <a:defRPr lang="en-GB" sz="1200" kern="1200">
        <a:solidFill>
          <a:schemeClr val="tx1"/>
        </a:solidFill>
        <a:latin typeface="+mn-lt"/>
        <a:ea typeface="+mn-ea"/>
        <a:cs typeface="+mn-cs"/>
      </a:defRPr>
    </a:lvl6pPr>
    <a:lvl7pPr marL="2743200" algn="l" defTabSz="914400" rtl="0" eaLnBrk="1" latinLnBrk="0" hangingPunct="1">
      <a:defRPr lang="en-GB" sz="1200" kern="1200">
        <a:solidFill>
          <a:schemeClr val="tx1"/>
        </a:solidFill>
        <a:latin typeface="+mn-lt"/>
        <a:ea typeface="+mn-ea"/>
        <a:cs typeface="+mn-cs"/>
      </a:defRPr>
    </a:lvl7pPr>
    <a:lvl8pPr marL="3200400" algn="l" defTabSz="914400" rtl="0" eaLnBrk="1" latinLnBrk="0" hangingPunct="1">
      <a:defRPr lang="en-GB" sz="1200" kern="1200">
        <a:solidFill>
          <a:schemeClr val="tx1"/>
        </a:solidFill>
        <a:latin typeface="+mn-lt"/>
        <a:ea typeface="+mn-ea"/>
        <a:cs typeface="+mn-cs"/>
      </a:defRPr>
    </a:lvl8pPr>
    <a:lvl9pPr marL="3657600" algn="l" defTabSz="914400" rtl="0" eaLnBrk="1" latinLnBrk="0" hangingPunct="1">
      <a:defRPr lang="en-GB"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Hello, I am going to be discussing the challenges that learners face in educational settings in Wales. I will go into detail of the different barriers learners may face and how relevant theorists and policies support this.</a:t>
            </a:r>
          </a:p>
        </p:txBody>
      </p:sp>
      <p:sp>
        <p:nvSpPr>
          <p:cNvPr id="4" name="Slide Number Placeholder 3"/>
          <p:cNvSpPr>
            <a:spLocks noGrp="1"/>
          </p:cNvSpPr>
          <p:nvPr>
            <p:ph type="sldNum" sz="quarter" idx="5"/>
          </p:nvPr>
        </p:nvSpPr>
        <p:spPr/>
        <p:txBody>
          <a:bodyPr/>
          <a:lstStyle/>
          <a:p>
            <a:pPr rtl="0"/>
            <a:fld id="{0775476F-A808-1F46-A368-07984F6DA22E}" type="slidenum">
              <a:rPr lang="en-GB" smtClean="0"/>
              <a:t>1</a:t>
            </a:fld>
            <a:endParaRPr lang="en-GB"/>
          </a:p>
        </p:txBody>
      </p:sp>
    </p:spTree>
    <p:extLst>
      <p:ext uri="{BB962C8B-B14F-4D97-AF65-F5344CB8AC3E}">
        <p14:creationId xmlns:p14="http://schemas.microsoft.com/office/powerpoint/2010/main" val="16507564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defPPr>
              <a:defRPr lang="en-GB"/>
            </a:defPPr>
          </a:lstStyle>
          <a:p>
            <a:r>
              <a:rPr lang="en-GB" dirty="0"/>
              <a:t>There are 2 main types of barriers that learners could face, the first being personal barriers. Personal barriers are individual to the learner due to their own circumstances and experiences in their personal life. They directly affect how a learner can engage, interact and participate in school. </a:t>
            </a:r>
          </a:p>
          <a:p>
            <a:r>
              <a:rPr lang="en-GB" dirty="0"/>
              <a:t>For example:</a:t>
            </a:r>
            <a:endParaRPr lang="en-GB" dirty="0">
              <a:ea typeface="Calibri"/>
              <a:cs typeface="Calibri"/>
            </a:endParaRPr>
          </a:p>
          <a:p>
            <a:pPr marL="171450" indent="-171450">
              <a:buFont typeface="Symbol"/>
              <a:buChar char="•"/>
            </a:pPr>
            <a:r>
              <a:rPr lang="en-GB" dirty="0"/>
              <a:t>Their health and wellbeing</a:t>
            </a:r>
            <a:endParaRPr lang="en-GB" dirty="0">
              <a:ea typeface="Calibri"/>
              <a:cs typeface="Calibri"/>
            </a:endParaRPr>
          </a:p>
          <a:p>
            <a:pPr marL="171450" indent="-171450">
              <a:buFont typeface="Symbol"/>
              <a:buChar char="•"/>
            </a:pPr>
            <a:r>
              <a:rPr lang="en-GB" dirty="0"/>
              <a:t>Cognitive or learning needs</a:t>
            </a:r>
            <a:endParaRPr lang="en-GB" dirty="0">
              <a:ea typeface="Calibri"/>
              <a:cs typeface="Calibri"/>
            </a:endParaRPr>
          </a:p>
          <a:p>
            <a:pPr marL="171450" indent="-171450">
              <a:buFont typeface="Symbol"/>
              <a:buChar char="•"/>
            </a:pPr>
            <a:r>
              <a:rPr lang="en-GB" dirty="0"/>
              <a:t>Home circumstances </a:t>
            </a:r>
            <a:endParaRPr lang="en-GB" dirty="0">
              <a:ea typeface="Calibri"/>
              <a:cs typeface="Calibri"/>
            </a:endParaRPr>
          </a:p>
          <a:p>
            <a:pPr marL="171450" indent="-171450">
              <a:buFont typeface="Symbol"/>
              <a:buChar char="•"/>
            </a:pPr>
            <a:r>
              <a:rPr lang="en-GB" dirty="0"/>
              <a:t>Language and cultural factors</a:t>
            </a:r>
            <a:endParaRPr lang="en-GB" dirty="0">
              <a:ea typeface="Calibri"/>
              <a:cs typeface="Calibri"/>
            </a:endParaRPr>
          </a:p>
          <a:p>
            <a:r>
              <a:rPr lang="en-GB" dirty="0"/>
              <a:t>The second barriers are systematic barriers which are </a:t>
            </a:r>
            <a:r>
              <a:rPr lang="en-GB" dirty="0" err="1"/>
              <a:t>structual</a:t>
            </a:r>
            <a:r>
              <a:rPr lang="en-GB" dirty="0"/>
              <a:t> or institutional barriers that are found within the educational setting. These barriers affect groups of learners, not just individuals.</a:t>
            </a:r>
            <a:endParaRPr lang="en-GB" dirty="0">
              <a:ea typeface="Calibri"/>
              <a:cs typeface="Calibri"/>
            </a:endParaRPr>
          </a:p>
          <a:p>
            <a:r>
              <a:rPr lang="en-GB" dirty="0"/>
              <a:t>For example: </a:t>
            </a:r>
            <a:endParaRPr lang="en-US" dirty="0"/>
          </a:p>
          <a:p>
            <a:pPr marL="171450" indent="-171450">
              <a:buFont typeface="Symbol"/>
              <a:buChar char="•"/>
            </a:pPr>
            <a:r>
              <a:rPr lang="en-GB" dirty="0"/>
              <a:t>School systems and structures</a:t>
            </a:r>
            <a:endParaRPr lang="en-US" dirty="0"/>
          </a:p>
          <a:p>
            <a:pPr marL="171450" indent="-171450">
              <a:buFont typeface="Symbol"/>
              <a:buChar char="•"/>
            </a:pPr>
            <a:r>
              <a:rPr lang="en-GB" dirty="0"/>
              <a:t>Curriculum design and implementation </a:t>
            </a:r>
            <a:endParaRPr lang="en-US" dirty="0"/>
          </a:p>
          <a:p>
            <a:pPr marL="171450" indent="-171450">
              <a:buFont typeface="Symbol"/>
              <a:buChar char="•"/>
            </a:pPr>
            <a:r>
              <a:rPr lang="en-GB" dirty="0"/>
              <a:t>Policies </a:t>
            </a:r>
            <a:endParaRPr lang="en-US" dirty="0"/>
          </a:p>
          <a:p>
            <a:pPr marL="171450" indent="-171450">
              <a:buFont typeface="Symbol"/>
              <a:buChar char="•"/>
            </a:pPr>
            <a:r>
              <a:rPr lang="en-GB" dirty="0"/>
              <a:t>Resource and societal inequalities</a:t>
            </a:r>
            <a:endParaRPr lang="en-US" dirty="0"/>
          </a:p>
          <a:p>
            <a:endParaRPr lang="en-GB" dirty="0">
              <a:ea typeface="Calibri"/>
              <a:cs typeface="Calibri"/>
            </a:endParaRPr>
          </a:p>
        </p:txBody>
      </p:sp>
      <p:sp>
        <p:nvSpPr>
          <p:cNvPr id="4" name="Slide Number Placeholder 3"/>
          <p:cNvSpPr>
            <a:spLocks noGrp="1"/>
          </p:cNvSpPr>
          <p:nvPr>
            <p:ph type="sldNum" sz="quarter" idx="5"/>
          </p:nvPr>
        </p:nvSpPr>
        <p:spPr/>
        <p:txBody>
          <a:bodyPr rtlCol="0"/>
          <a:lstStyle>
            <a:defPPr>
              <a:defRPr lang="en-GB"/>
            </a:defPPr>
          </a:lstStyle>
          <a:p>
            <a:pPr rtl="0"/>
            <a:fld id="{0775476F-A808-1F46-A368-07984F6DA22E}" type="slidenum">
              <a:rPr lang="en-GB" smtClean="0"/>
              <a:t>2</a:t>
            </a:fld>
            <a:endParaRPr lang="en-GB"/>
          </a:p>
        </p:txBody>
      </p:sp>
    </p:spTree>
    <p:extLst>
      <p:ext uri="{BB962C8B-B14F-4D97-AF65-F5344CB8AC3E}">
        <p14:creationId xmlns:p14="http://schemas.microsoft.com/office/powerpoint/2010/main" val="35554053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Symbol,Sans-Serif"/>
              <a:buChar char="•"/>
            </a:pPr>
            <a:r>
              <a:rPr lang="en-GB" dirty="0"/>
              <a:t>The first barrier </a:t>
            </a:r>
            <a:r>
              <a:rPr lang="en-GB" dirty="0" err="1"/>
              <a:t>i</a:t>
            </a:r>
            <a:r>
              <a:rPr lang="en-GB" dirty="0"/>
              <a:t> will discuss is economic disadvantage, which will dive into poverty and the pupil deprivation grant.</a:t>
            </a:r>
          </a:p>
          <a:p>
            <a:pPr>
              <a:buFont typeface="Arial"/>
              <a:buChar char="•"/>
            </a:pPr>
            <a:r>
              <a:rPr lang="en-GB" dirty="0"/>
              <a:t>Learners who are eligible for FSM are considered a greater risk to </a:t>
            </a:r>
            <a:r>
              <a:rPr lang="en-GB" dirty="0" err="1"/>
              <a:t>underachievemen</a:t>
            </a:r>
            <a:r>
              <a:rPr lang="en-GB" dirty="0"/>
              <a:t> due to factors such as poverty as they have </a:t>
            </a:r>
            <a:r>
              <a:rPr lang="en-GB" dirty="0" err="1"/>
              <a:t>limitred</a:t>
            </a:r>
            <a:r>
              <a:rPr lang="en-GB" dirty="0"/>
              <a:t> access to resources and reduced cultural capital. As a result, schools receive additional funding through the PDG for each eligible learner. Schools receive the funding to reduce the attainment gap. Funding must be used to:</a:t>
            </a:r>
            <a:endParaRPr lang="en-GB" dirty="0">
              <a:ea typeface="Calibri"/>
              <a:cs typeface="Calibri"/>
            </a:endParaRPr>
          </a:p>
          <a:p>
            <a:pPr lvl="1">
              <a:buFont typeface="Courier New"/>
              <a:buChar char="○"/>
            </a:pPr>
            <a:r>
              <a:rPr lang="en-GB" dirty="0"/>
              <a:t>Improve attainment and progress</a:t>
            </a:r>
            <a:endParaRPr lang="en-GB" dirty="0">
              <a:ea typeface="Calibri"/>
              <a:cs typeface="Calibri"/>
            </a:endParaRPr>
          </a:p>
          <a:p>
            <a:pPr lvl="1">
              <a:buFont typeface="Courier New"/>
              <a:buChar char="○"/>
            </a:pPr>
            <a:r>
              <a:rPr lang="en-GB" dirty="0"/>
              <a:t>Support well-being and engagement</a:t>
            </a:r>
            <a:endParaRPr lang="en-GB" dirty="0">
              <a:ea typeface="Calibri"/>
              <a:cs typeface="Calibri"/>
            </a:endParaRPr>
          </a:p>
          <a:p>
            <a:pPr lvl="1">
              <a:buFont typeface="Courier New"/>
              <a:buChar char="○"/>
            </a:pPr>
            <a:r>
              <a:rPr lang="en-GB" dirty="0"/>
              <a:t>Remove barriers to learning</a:t>
            </a:r>
            <a:endParaRPr lang="en-GB" dirty="0">
              <a:ea typeface="Calibri"/>
              <a:cs typeface="Calibri"/>
            </a:endParaRPr>
          </a:p>
          <a:p>
            <a:pPr lvl="1">
              <a:buFont typeface="Arial"/>
              <a:buChar char="•"/>
            </a:pPr>
            <a:r>
              <a:rPr lang="en-GB" dirty="0"/>
              <a:t>Such as paying for more resources, more staff in classrooms for higher support, </a:t>
            </a:r>
            <a:r>
              <a:rPr lang="en-GB" dirty="0" err="1"/>
              <a:t>ect</a:t>
            </a:r>
            <a:r>
              <a:rPr lang="en-GB" dirty="0"/>
              <a:t>.</a:t>
            </a:r>
            <a:endParaRPr lang="en-GB" dirty="0">
              <a:ea typeface="Calibri"/>
              <a:cs typeface="Calibri"/>
            </a:endParaRPr>
          </a:p>
          <a:p>
            <a:pPr marL="285750" indent="-285750">
              <a:buFont typeface="Symbol"/>
              <a:buChar char="•"/>
            </a:pPr>
            <a:endParaRPr lang="en-GB" dirty="0">
              <a:ea typeface="Calibri"/>
              <a:cs typeface="Calibri"/>
            </a:endParaRPr>
          </a:p>
        </p:txBody>
      </p:sp>
      <p:sp>
        <p:nvSpPr>
          <p:cNvPr id="4" name="Slide Number Placeholder 3"/>
          <p:cNvSpPr>
            <a:spLocks noGrp="1"/>
          </p:cNvSpPr>
          <p:nvPr>
            <p:ph type="sldNum" sz="quarter" idx="5"/>
          </p:nvPr>
        </p:nvSpPr>
        <p:spPr/>
        <p:txBody>
          <a:bodyPr/>
          <a:lstStyle/>
          <a:p>
            <a:pPr rtl="0"/>
            <a:fld id="{0775476F-A808-1F46-A368-07984F6DA22E}" type="slidenum">
              <a:rPr lang="en-GB" smtClean="0"/>
              <a:t>3</a:t>
            </a:fld>
            <a:endParaRPr lang="en-GB"/>
          </a:p>
        </p:txBody>
      </p:sp>
    </p:spTree>
    <p:extLst>
      <p:ext uri="{BB962C8B-B14F-4D97-AF65-F5344CB8AC3E}">
        <p14:creationId xmlns:p14="http://schemas.microsoft.com/office/powerpoint/2010/main" val="7918357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defPPr>
              <a:defRPr lang="en-GB"/>
            </a:defPPr>
          </a:lstStyle>
          <a:p>
            <a:r>
              <a:rPr lang="en-GB" dirty="0"/>
              <a:t>Next, I will discuss ALN and ACEs.</a:t>
            </a:r>
          </a:p>
          <a:p>
            <a:r>
              <a:rPr lang="en-GB" dirty="0"/>
              <a:t>ACEs such as abuse, neglect, household instability and loss profoundly affect learners’ behaviour, emotional regulation, cognition and school engagement. Maslow’s hierarchy of needs explains that children must have their basic needs met to thrive and reach their full potential. When these foundational needs, such as safety, belonging, and emotional security, are unmet, it can affect a child’s ability to learn and regulate their behaviour. As a result, behaviours that are often described as “challenging” may be a response to unmet needs rather than deliberate misconduct. Understanding behaviour through the eye of a child helps educators focus on supporting the whole child, rather than simply managing behaviour.</a:t>
            </a:r>
          </a:p>
          <a:p>
            <a:r>
              <a:rPr lang="en-GB" dirty="0"/>
              <a:t>The global pandemic has had a big impact on children with additional learning needs. An article covering the story of Joe, a 12-year-old boy, who moved to Wales during the global pandemic whilst undergoing an attention deficit hyperactivity disorder (ADHD) diagnosis and is also diagnosed with autism. His parents understood the difficulties they would encounter when finding Joe a new school, Joe had missed almost a year of education until he found a school suitable for him and his needs. ALN units are usually required for those with a higher degree of ALN, whereas, where do those go who are in between mainstream and the need of an ALN unit? The ALN Act (2018) aims to support inclusion through effective IDPs and access to specialist support, but limited resources place pressure on staff and services. In practice, ALN learners benefit from strategies such as pre-teaching, visual scaffolds, flexible grouping, and consistent wellbeing routines, helping turn policy into everyday classroom support</a:t>
            </a:r>
          </a:p>
          <a:p>
            <a:endParaRPr lang="en-GB" dirty="0">
              <a:ea typeface="Calibri"/>
              <a:cs typeface="Calibri"/>
            </a:endParaRPr>
          </a:p>
        </p:txBody>
      </p:sp>
      <p:sp>
        <p:nvSpPr>
          <p:cNvPr id="4" name="Slide Number Placeholder 3"/>
          <p:cNvSpPr>
            <a:spLocks noGrp="1"/>
          </p:cNvSpPr>
          <p:nvPr>
            <p:ph type="sldNum" sz="quarter" idx="5"/>
          </p:nvPr>
        </p:nvSpPr>
        <p:spPr/>
        <p:txBody>
          <a:bodyPr rtlCol="0"/>
          <a:lstStyle>
            <a:defPPr>
              <a:defRPr lang="en-GB"/>
            </a:defPPr>
          </a:lstStyle>
          <a:p>
            <a:pPr rtl="0"/>
            <a:fld id="{0775476F-A808-1F46-A368-07984F6DA22E}" type="slidenum">
              <a:rPr lang="en-GB" smtClean="0"/>
              <a:t>4</a:t>
            </a:fld>
            <a:endParaRPr lang="en-GB"/>
          </a:p>
        </p:txBody>
      </p:sp>
    </p:spTree>
    <p:extLst>
      <p:ext uri="{BB962C8B-B14F-4D97-AF65-F5344CB8AC3E}">
        <p14:creationId xmlns:p14="http://schemas.microsoft.com/office/powerpoint/2010/main" val="327023288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Children who come from families who have experienced a difficult upbringing may lead the same lives as their parents. The parents who have experienced a difficult upbringing may view this as the “normal” and pass this onto their children, causing the children to experience the same thing.</a:t>
            </a:r>
          </a:p>
          <a:p>
            <a:r>
              <a:rPr lang="en-GB"/>
              <a:t>Parental engagement is very beneficial for children, especially from a young age. The active involvement of parents in the children's school life is widely beneficial for their wellbeing, attendance, behaviour and attainment.</a:t>
            </a:r>
          </a:p>
          <a:p>
            <a:r>
              <a:rPr lang="en-GB"/>
              <a:t>Estyn highlights that when parents feel welcomed, informed, and involved in the school community, children are more likely to engage positively with learning. Strong parental engagement helps schools understand pupils’ needs better and creates consistent expectations between home and school. This sense of connection can improve behaviour and attendance, leading to better academic outcomes and reducing the likelihood of exclusions, as issues are often identified and addressed earlier through collaboration.</a:t>
            </a:r>
          </a:p>
          <a:p>
            <a:r>
              <a:rPr lang="en-US"/>
              <a:t>Community deprivation impacts attendance, engagement, wellbeing, social development, and long-term life chances. Strengthening partnerships help children from deprived backgrounds to participate fully in school life, improve achievement, and access opportunities on a more equal footing with their peers </a:t>
            </a:r>
            <a:endParaRPr lang="en-GB"/>
          </a:p>
          <a:p>
            <a:r>
              <a:rPr lang="en-US"/>
              <a:t>In my school, we have many community partnerships who we regularly work with. We have a community </a:t>
            </a:r>
            <a:r>
              <a:rPr lang="en-US" err="1"/>
              <a:t>centre</a:t>
            </a:r>
            <a:r>
              <a:rPr lang="en-US"/>
              <a:t> named “The </a:t>
            </a:r>
            <a:r>
              <a:rPr lang="en-US" err="1"/>
              <a:t>Cwtch</a:t>
            </a:r>
            <a:r>
              <a:rPr lang="en-US"/>
              <a:t> (Schools name)” where we host many different events for the parents of children within the school and the community. Some of the activities we run include a café, where children learn about using money, serving customers, and talking confidently face to face. We also have Adenydd sessions, where a friendly team comes into the </a:t>
            </a:r>
            <a:r>
              <a:rPr lang="en-US" err="1"/>
              <a:t>Cwtch</a:t>
            </a:r>
            <a:r>
              <a:rPr lang="en-US"/>
              <a:t> to run </a:t>
            </a:r>
            <a:r>
              <a:rPr lang="en-US" err="1">
                <a:highlight>
                  <a:srgbClr val="FFE5E5"/>
                </a:highlight>
              </a:rPr>
              <a:t>Theraplay</a:t>
            </a:r>
            <a:r>
              <a:rPr lang="en-US"/>
              <a:t> activities for children from low-income families and those with ALN. Another example is Clwb Calon, a free summer club that offers lots of activities during the holidays, helping to make sure vulnerable children and families continue to feel supported.</a:t>
            </a:r>
            <a:endParaRPr lang="en-GB"/>
          </a:p>
          <a:p>
            <a:endParaRPr lang="en-GB" dirty="0">
              <a:ea typeface="Calibri"/>
              <a:cs typeface="Calibri"/>
            </a:endParaRPr>
          </a:p>
        </p:txBody>
      </p:sp>
      <p:sp>
        <p:nvSpPr>
          <p:cNvPr id="4" name="Slide Number Placeholder 3"/>
          <p:cNvSpPr>
            <a:spLocks noGrp="1"/>
          </p:cNvSpPr>
          <p:nvPr>
            <p:ph type="sldNum" sz="quarter" idx="5"/>
          </p:nvPr>
        </p:nvSpPr>
        <p:spPr/>
        <p:txBody>
          <a:bodyPr/>
          <a:lstStyle/>
          <a:p>
            <a:pPr rtl="0"/>
            <a:fld id="{0775476F-A808-1F46-A368-07984F6DA22E}" type="slidenum">
              <a:rPr lang="en-GB" smtClean="0"/>
              <a:t>5</a:t>
            </a:fld>
            <a:endParaRPr lang="en-GB"/>
          </a:p>
        </p:txBody>
      </p:sp>
    </p:spTree>
    <p:extLst>
      <p:ext uri="{BB962C8B-B14F-4D97-AF65-F5344CB8AC3E}">
        <p14:creationId xmlns:p14="http://schemas.microsoft.com/office/powerpoint/2010/main" val="217124932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Slide 6:</a:t>
            </a:r>
            <a:endParaRPr lang="en-GB" dirty="0"/>
          </a:p>
          <a:p>
            <a:r>
              <a:rPr lang="en-GB" dirty="0"/>
              <a:t>Language barriers in Wales can make it hard for learners to understand lessons, participate, and make friends, affecting confidence and engagement. Extra support, bilingual resources, and scaffolding help overcome these challenges. I</a:t>
            </a:r>
            <a:r>
              <a:rPr lang="en-US" dirty="0"/>
              <a:t>n Wales, learners with developing first languages may struggle in English or Welsh, as underlying literacy and cognitive skills affect learning in both languages. Support is needed to help them succeed across the curriculum.</a:t>
            </a:r>
            <a:endParaRPr lang="en-GB"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pPr rtl="0"/>
            <a:fld id="{0775476F-A808-1F46-A368-07984F6DA22E}" type="slidenum">
              <a:rPr lang="en-GB" smtClean="0"/>
              <a:t>6</a:t>
            </a:fld>
            <a:endParaRPr lang="en-GB"/>
          </a:p>
        </p:txBody>
      </p:sp>
    </p:spTree>
    <p:extLst>
      <p:ext uri="{BB962C8B-B14F-4D97-AF65-F5344CB8AC3E}">
        <p14:creationId xmlns:p14="http://schemas.microsoft.com/office/powerpoint/2010/main" val="119223344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Although the Curriculum for Wales promotes equity and inclusion, it can be challenging for some learners. The four purposes and “statements of what matters” are broad and concept-based, which can be difficult for learners with ALN, or wellbeing needs to access without clear structure and support, affecting their confidence and engagement. </a:t>
            </a:r>
            <a:r>
              <a:rPr lang="en-US" dirty="0"/>
              <a:t>This links to Vygotsky’s Zone of Proximal Development, which shows that learners need scaffolding and guidance to access learning. Without this support, some learners may struggle to meet the broad expectations of the Curriculum for Wales. </a:t>
            </a:r>
          </a:p>
          <a:p>
            <a:r>
              <a:rPr lang="en-US" dirty="0"/>
              <a:t>The Welsh Education Reform is the wide range of changes made to improve education in Wales, focusing on equity, inclusion, </a:t>
            </a:r>
            <a:r>
              <a:rPr lang="en-US" dirty="0">
                <a:highlight>
                  <a:srgbClr val="EAEEFF"/>
                </a:highlight>
              </a:rPr>
              <a:t>wellbeing</a:t>
            </a:r>
            <a:r>
              <a:rPr lang="en-US" dirty="0"/>
              <a:t> and a child-centered approach. Despite this, there are still gaps in education.</a:t>
            </a:r>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pPr rtl="0"/>
            <a:fld id="{0775476F-A808-1F46-A368-07984F6DA22E}" type="slidenum">
              <a:rPr lang="en-GB" smtClean="0"/>
              <a:t>7</a:t>
            </a:fld>
            <a:endParaRPr lang="en-GB"/>
          </a:p>
        </p:txBody>
      </p:sp>
    </p:spTree>
    <p:extLst>
      <p:ext uri="{BB962C8B-B14F-4D97-AF65-F5344CB8AC3E}">
        <p14:creationId xmlns:p14="http://schemas.microsoft.com/office/powerpoint/2010/main" val="110428576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Although learners face many barriers, practitioners work daily to reduce these and achieve the best possible outcomes for all children. One way this is done is through trauma-informed practice, which helps staff understand how experiences such as trauma and adversity can affect a child’s behaviour and learning. Regular training ensures practitioners know how to respond appropriately, which links to the Professional Standards for Teaching and Leadership in Wales, where supporting learner well-being is a key priority.</a:t>
            </a:r>
          </a:p>
          <a:p>
            <a:r>
              <a:rPr lang="en-GB" dirty="0"/>
              <a:t>Consistent use of classroom routines, expectations and the Curriculum for Wales </a:t>
            </a:r>
            <a:r>
              <a:rPr lang="en-GB" dirty="0">
                <a:highlight>
                  <a:srgbClr val="EAEEFF"/>
                </a:highlight>
              </a:rPr>
              <a:t>helps</a:t>
            </a:r>
            <a:r>
              <a:rPr lang="en-GB" dirty="0"/>
              <a:t> children feel safe and secure. Having clear routines supports emotional regulation and allows learners to focus on learning. The Curriculum for Wales places strong emphasis on well-being and equity, helping to reduce the attainment gap by supporting all learners, regardless of background.</a:t>
            </a:r>
          </a:p>
          <a:p>
            <a:r>
              <a:rPr lang="en-GB" dirty="0"/>
              <a:t>Building strong relationships with families is also important. This reflects Bronfenbrenner’s ecological systems theory, which highlights the importance of home–school links in a child’s development. In my setting, a dedicated pastoral lead works closely with families, particularly those from lower-income backgrounds, to provide support. This approach aligns with the Well-being of Future Generations (Wales) Act 2015 and the Pupil Development Grant, both of which focus on early intervention and reducing the impact of socio-economic disadvantage.</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pPr rtl="0"/>
            <a:fld id="{0775476F-A808-1F46-A368-07984F6DA22E}" type="slidenum">
              <a:rPr lang="en-GB" smtClean="0"/>
              <a:t>8</a:t>
            </a:fld>
            <a:endParaRPr lang="en-GB"/>
          </a:p>
        </p:txBody>
      </p:sp>
    </p:spTree>
    <p:extLst>
      <p:ext uri="{BB962C8B-B14F-4D97-AF65-F5344CB8AC3E}">
        <p14:creationId xmlns:p14="http://schemas.microsoft.com/office/powerpoint/2010/main" val="345334955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conclusion, the evidence demonstrates that barriers to learning are interconnected and can reinforce each other. For children to thrive in school, they need high quality teaching, consistent routines, and a safe, supportive environment. In addition to this, Maslow’s theory of meeting the child's basic and psychological needs enables them to engage fully and reach their potential.</a:t>
            </a:r>
          </a:p>
          <a:p>
            <a:endParaRPr lang="en-GB"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pPr rtl="0"/>
            <a:fld id="{0775476F-A808-1F46-A368-07984F6DA22E}" type="slidenum">
              <a:rPr lang="en-GB" smtClean="0"/>
              <a:t>9</a:t>
            </a:fld>
            <a:endParaRPr lang="en-GB"/>
          </a:p>
        </p:txBody>
      </p:sp>
    </p:spTree>
    <p:extLst>
      <p:ext uri="{BB962C8B-B14F-4D97-AF65-F5344CB8AC3E}">
        <p14:creationId xmlns:p14="http://schemas.microsoft.com/office/powerpoint/2010/main" val="2787600034"/>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4.png"/><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 Id="rId5" Type="http://schemas.openxmlformats.org/officeDocument/2006/relationships/image" Target="../media/image7.png"/><Relationship Id="rId4" Type="http://schemas.openxmlformats.org/officeDocument/2006/relationships/image" Target="../media/image3.png"/></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Master" Target="../slideMasters/slideMaster1.xml"/><Relationship Id="rId4" Type="http://schemas.openxmlformats.org/officeDocument/2006/relationships/image" Target="../media/image8.png"/></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Master" Target="../slideMasters/slideMaster1.xml"/><Relationship Id="rId4" Type="http://schemas.openxmlformats.org/officeDocument/2006/relationships/image" Target="../media/image14.png"/></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5">
            <a:lumMod val="20000"/>
            <a:lumOff val="80000"/>
          </a:schemeClr>
        </a:solidFill>
        <a:effectLst/>
      </p:bgPr>
    </p:bg>
    <p:spTree>
      <p:nvGrpSpPr>
        <p:cNvPr id="1" name=""/>
        <p:cNvGrpSpPr/>
        <p:nvPr/>
      </p:nvGrpSpPr>
      <p:grpSpPr>
        <a:xfrm>
          <a:off x="0" y="0"/>
          <a:ext cx="0" cy="0"/>
          <a:chOff x="0" y="0"/>
          <a:chExt cx="0" cy="0"/>
        </a:xfrm>
      </p:grpSpPr>
      <p:pic>
        <p:nvPicPr>
          <p:cNvPr id="5" name="Picture 4" descr="A picture containing text, plant&#10;&#10;Description automatically generated">
            <a:extLst>
              <a:ext uri="{FF2B5EF4-FFF2-40B4-BE49-F238E27FC236}">
                <a16:creationId xmlns:a16="http://schemas.microsoft.com/office/drawing/2014/main" id="{A26D6E84-B5BE-5F3E-8B3F-1A46C7F307CD}"/>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517210" y="0"/>
            <a:ext cx="8392026" cy="6858000"/>
          </a:xfrm>
          <a:prstGeom prst="rect">
            <a:avLst/>
          </a:prstGeom>
        </p:spPr>
      </p:pic>
      <p:sp>
        <p:nvSpPr>
          <p:cNvPr id="7" name="Oval 6">
            <a:extLst>
              <a:ext uri="{FF2B5EF4-FFF2-40B4-BE49-F238E27FC236}">
                <a16:creationId xmlns:a16="http://schemas.microsoft.com/office/drawing/2014/main" id="{F0A7E03F-5776-960D-3CA6-7CE62AC96693}"/>
              </a:ext>
            </a:extLst>
          </p:cNvPr>
          <p:cNvSpPr/>
          <p:nvPr userDrawn="1"/>
        </p:nvSpPr>
        <p:spPr>
          <a:xfrm>
            <a:off x="3300284" y="654912"/>
            <a:ext cx="5591432" cy="5591432"/>
          </a:xfrm>
          <a:prstGeom prst="ellipse">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a:p>
        </p:txBody>
      </p:sp>
      <p:cxnSp>
        <p:nvCxnSpPr>
          <p:cNvPr id="9" name="Straight Connector 8">
            <a:extLst>
              <a:ext uri="{FF2B5EF4-FFF2-40B4-BE49-F238E27FC236}">
                <a16:creationId xmlns:a16="http://schemas.microsoft.com/office/drawing/2014/main" id="{6A7464AF-3FD6-6193-CC95-A941ECE17B9D}"/>
              </a:ext>
            </a:extLst>
          </p:cNvPr>
          <p:cNvCxnSpPr>
            <a:cxnSpLocks/>
          </p:cNvCxnSpPr>
          <p:nvPr userDrawn="1"/>
        </p:nvCxnSpPr>
        <p:spPr>
          <a:xfrm>
            <a:off x="4359876" y="4300155"/>
            <a:ext cx="3472249" cy="0"/>
          </a:xfrm>
          <a:prstGeom prst="line">
            <a:avLst/>
          </a:prstGeom>
          <a:ln w="19050">
            <a:solidFill>
              <a:schemeClr val="accent1"/>
            </a:solidFill>
          </a:ln>
        </p:spPr>
        <p:style>
          <a:lnRef idx="1">
            <a:schemeClr val="dk1"/>
          </a:lnRef>
          <a:fillRef idx="0">
            <a:schemeClr val="dk1"/>
          </a:fillRef>
          <a:effectRef idx="0">
            <a:schemeClr val="dk1"/>
          </a:effectRef>
          <a:fontRef idx="minor">
            <a:schemeClr val="tx1"/>
          </a:fontRef>
        </p:style>
      </p:cxnSp>
      <p:pic>
        <p:nvPicPr>
          <p:cNvPr id="11" name="Picture 10" descr="A picture containing text&#10;&#10;Description automatically generated">
            <a:extLst>
              <a:ext uri="{FF2B5EF4-FFF2-40B4-BE49-F238E27FC236}">
                <a16:creationId xmlns:a16="http://schemas.microsoft.com/office/drawing/2014/main" id="{E5214731-3110-8D76-56DF-633537104197}"/>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5609961" y="4157464"/>
            <a:ext cx="972078" cy="285381"/>
          </a:xfrm>
          <a:prstGeom prst="rect">
            <a:avLst/>
          </a:prstGeom>
        </p:spPr>
      </p:pic>
      <p:sp>
        <p:nvSpPr>
          <p:cNvPr id="17" name="Oval 16">
            <a:extLst>
              <a:ext uri="{FF2B5EF4-FFF2-40B4-BE49-F238E27FC236}">
                <a16:creationId xmlns:a16="http://schemas.microsoft.com/office/drawing/2014/main" id="{516369FF-9501-1944-3E3F-46CBFD515D8D}"/>
              </a:ext>
            </a:extLst>
          </p:cNvPr>
          <p:cNvSpPr/>
          <p:nvPr userDrawn="1"/>
        </p:nvSpPr>
        <p:spPr>
          <a:xfrm>
            <a:off x="3447535" y="807312"/>
            <a:ext cx="5296930" cy="5296930"/>
          </a:xfrm>
          <a:prstGeom prst="ellipse">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a:p>
        </p:txBody>
      </p:sp>
      <p:pic>
        <p:nvPicPr>
          <p:cNvPr id="13" name="Picture 12" descr="A picture containing ceramic ware, porcelain&#10;&#10;Description automatically generated">
            <a:extLst>
              <a:ext uri="{FF2B5EF4-FFF2-40B4-BE49-F238E27FC236}">
                <a16:creationId xmlns:a16="http://schemas.microsoft.com/office/drawing/2014/main" id="{AB1576B0-66ED-3F92-2AF8-4EF965E4E3FC}"/>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7019338" y="4814449"/>
            <a:ext cx="1668775" cy="1621434"/>
          </a:xfrm>
          <a:prstGeom prst="rect">
            <a:avLst/>
          </a:prstGeom>
        </p:spPr>
      </p:pic>
      <p:pic>
        <p:nvPicPr>
          <p:cNvPr id="15" name="Picture 14">
            <a:extLst>
              <a:ext uri="{FF2B5EF4-FFF2-40B4-BE49-F238E27FC236}">
                <a16:creationId xmlns:a16="http://schemas.microsoft.com/office/drawing/2014/main" id="{9E576603-B88C-9F7F-98A5-E94BD2C23E63}"/>
              </a:ext>
            </a:extLst>
          </p:cNvPr>
          <p:cNvPicPr>
            <a:picLocks noChangeAspect="1"/>
          </p:cNvPicPr>
          <p:nvPr userDrawn="1"/>
        </p:nvPicPr>
        <p:blipFill>
          <a:blip r:embed="rId5">
            <a:extLst>
              <a:ext uri="{28A0092B-C50C-407E-A947-70E740481C1C}">
                <a14:useLocalDpi xmlns:a14="http://schemas.microsoft.com/office/drawing/2010/main" val="0"/>
              </a:ext>
            </a:extLst>
          </a:blip>
          <a:stretch>
            <a:fillRect/>
          </a:stretch>
        </p:blipFill>
        <p:spPr>
          <a:xfrm>
            <a:off x="3530777" y="1164252"/>
            <a:ext cx="818801" cy="845501"/>
          </a:xfrm>
          <a:prstGeom prst="rect">
            <a:avLst/>
          </a:prstGeom>
        </p:spPr>
      </p:pic>
      <p:sp>
        <p:nvSpPr>
          <p:cNvPr id="2" name="Title 1">
            <a:extLst>
              <a:ext uri="{FF2B5EF4-FFF2-40B4-BE49-F238E27FC236}">
                <a16:creationId xmlns:a16="http://schemas.microsoft.com/office/drawing/2014/main" id="{494248F2-5264-4601-AA0B-6C092F77F2DD}"/>
              </a:ext>
            </a:extLst>
          </p:cNvPr>
          <p:cNvSpPr>
            <a:spLocks noGrp="1"/>
          </p:cNvSpPr>
          <p:nvPr>
            <p:ph type="ctrTitle"/>
          </p:nvPr>
        </p:nvSpPr>
        <p:spPr>
          <a:xfrm>
            <a:off x="3300284" y="3163824"/>
            <a:ext cx="5591432" cy="713232"/>
          </a:xfrm>
        </p:spPr>
        <p:txBody>
          <a:bodyPr rtlCol="0" anchor="t">
            <a:noAutofit/>
          </a:bodyPr>
          <a:lstStyle>
            <a:lvl1pPr algn="ctr">
              <a:defRPr lang="en-GB" sz="4600"/>
            </a:lvl1pPr>
          </a:lstStyle>
          <a:p>
            <a:pPr rtl="0"/>
            <a:r>
              <a:rPr lang="en-GB"/>
              <a:t>Click to edit Master title style</a:t>
            </a:r>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3657600" y="2542032"/>
            <a:ext cx="4866640" cy="438912"/>
          </a:xfrm>
        </p:spPr>
        <p:txBody>
          <a:bodyPr rtlCol="0"/>
          <a:lstStyle>
            <a:lvl1pPr marL="0" indent="0" algn="ctr">
              <a:buNone/>
              <a:defRPr lang="en-GB" sz="2400"/>
            </a:lvl1pPr>
            <a:lvl2pPr marL="457200" indent="0" algn="ctr">
              <a:buNone/>
              <a:defRPr lang="en-GB" sz="2000"/>
            </a:lvl2pPr>
            <a:lvl3pPr marL="914400" indent="0" algn="ctr">
              <a:buNone/>
              <a:defRPr lang="en-GB" sz="1800"/>
            </a:lvl3pPr>
            <a:lvl4pPr marL="1371600" indent="0" algn="ctr">
              <a:buNone/>
              <a:defRPr lang="en-GB" sz="1600"/>
            </a:lvl4pPr>
            <a:lvl5pPr marL="1828800" indent="0" algn="ctr">
              <a:buNone/>
              <a:defRPr lang="en-GB" sz="1600"/>
            </a:lvl5pPr>
            <a:lvl6pPr marL="2286000" indent="0" algn="ctr">
              <a:buNone/>
              <a:defRPr lang="en-GB" sz="1600"/>
            </a:lvl6pPr>
            <a:lvl7pPr marL="2743200" indent="0" algn="ctr">
              <a:buNone/>
              <a:defRPr lang="en-GB" sz="1600"/>
            </a:lvl7pPr>
            <a:lvl8pPr marL="3200400" indent="0" algn="ctr">
              <a:buNone/>
              <a:defRPr lang="en-GB" sz="1600"/>
            </a:lvl8pPr>
            <a:lvl9pPr marL="3657600" indent="0" algn="ctr">
              <a:buNone/>
              <a:defRPr lang="en-GB" sz="1600"/>
            </a:lvl9pPr>
          </a:lstStyle>
          <a:p>
            <a:pPr rtl="0"/>
            <a:r>
              <a:rPr lang="en-GB"/>
              <a:t>Click to edit Master subtitle style</a:t>
            </a:r>
          </a:p>
        </p:txBody>
      </p:sp>
    </p:spTree>
    <p:extLst>
      <p:ext uri="{BB962C8B-B14F-4D97-AF65-F5344CB8AC3E}">
        <p14:creationId xmlns:p14="http://schemas.microsoft.com/office/powerpoint/2010/main" val="29164985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5">
            <a:lumMod val="60000"/>
            <a:lumOff val="40000"/>
          </a:schemeClr>
        </a:soli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8ADFA29-47E3-2E16-12B7-D8031DC04C0D}"/>
              </a:ext>
            </a:extLst>
          </p:cNvPr>
          <p:cNvSpPr/>
          <p:nvPr userDrawn="1"/>
        </p:nvSpPr>
        <p:spPr>
          <a:xfrm>
            <a:off x="0" y="3055435"/>
            <a:ext cx="12192000" cy="264832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a:p>
        </p:txBody>
      </p:sp>
      <p:pic>
        <p:nvPicPr>
          <p:cNvPr id="11" name="Picture 10" descr="A close up of a plant&#10;&#10;Description automatically generated with low confidence">
            <a:extLst>
              <a:ext uri="{FF2B5EF4-FFF2-40B4-BE49-F238E27FC236}">
                <a16:creationId xmlns:a16="http://schemas.microsoft.com/office/drawing/2014/main" id="{D373DB44-C887-96AC-D32D-B7656F28FB96}"/>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rot="5400000">
            <a:off x="5387322" y="3187511"/>
            <a:ext cx="1422400" cy="5283200"/>
          </a:xfrm>
          <a:prstGeom prst="rect">
            <a:avLst/>
          </a:prstGeom>
        </p:spPr>
      </p:pic>
      <p:pic>
        <p:nvPicPr>
          <p:cNvPr id="9" name="Picture 8" descr="A picture containing bedclothes, fabric&#10;&#10;Description automatically generated">
            <a:extLst>
              <a:ext uri="{FF2B5EF4-FFF2-40B4-BE49-F238E27FC236}">
                <a16:creationId xmlns:a16="http://schemas.microsoft.com/office/drawing/2014/main" id="{6A080FF9-A96B-AA38-428D-5F2CF533D06B}"/>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16200000">
            <a:off x="5400022" y="-61536"/>
            <a:ext cx="1485900" cy="5372100"/>
          </a:xfrm>
          <a:prstGeom prst="rect">
            <a:avLst/>
          </a:prstGeom>
        </p:spPr>
      </p:pic>
      <p:sp>
        <p:nvSpPr>
          <p:cNvPr id="13" name="Rectangle 12">
            <a:extLst>
              <a:ext uri="{FF2B5EF4-FFF2-40B4-BE49-F238E27FC236}">
                <a16:creationId xmlns:a16="http://schemas.microsoft.com/office/drawing/2014/main" id="{25150280-02E2-686D-A130-65EBDA15EF13}"/>
              </a:ext>
            </a:extLst>
          </p:cNvPr>
          <p:cNvSpPr/>
          <p:nvPr userDrawn="1"/>
        </p:nvSpPr>
        <p:spPr>
          <a:xfrm>
            <a:off x="232651" y="3367464"/>
            <a:ext cx="11740896" cy="2055552"/>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a:latin typeface="Gill Sans Light" panose="020B0302020104020203" pitchFamily="34" charset="-79"/>
              <a:cs typeface="Gill Sans Light" panose="020B0302020104020203" pitchFamily="34" charset="-79"/>
            </a:endParaRPr>
          </a:p>
        </p:txBody>
      </p:sp>
      <p:pic>
        <p:nvPicPr>
          <p:cNvPr id="15" name="Picture 14" descr="A picture containing ceramic ware, porcelain&#10;&#10;Description automatically generated">
            <a:extLst>
              <a:ext uri="{FF2B5EF4-FFF2-40B4-BE49-F238E27FC236}">
                <a16:creationId xmlns:a16="http://schemas.microsoft.com/office/drawing/2014/main" id="{3DD4D68C-6665-333E-98E8-785116A05A7F}"/>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rot="2590193">
            <a:off x="6957396" y="5090392"/>
            <a:ext cx="856832" cy="832525"/>
          </a:xfrm>
          <a:prstGeom prst="rect">
            <a:avLst/>
          </a:prstGeom>
        </p:spPr>
      </p:pic>
      <p:pic>
        <p:nvPicPr>
          <p:cNvPr id="17" name="Picture 16" descr="A picture containing text&#10;&#10;Description automatically generated">
            <a:extLst>
              <a:ext uri="{FF2B5EF4-FFF2-40B4-BE49-F238E27FC236}">
                <a16:creationId xmlns:a16="http://schemas.microsoft.com/office/drawing/2014/main" id="{27E0939A-D971-0D79-9B6D-834913C959B2}"/>
              </a:ext>
            </a:extLst>
          </p:cNvPr>
          <p:cNvPicPr>
            <a:picLocks noChangeAspect="1"/>
          </p:cNvPicPr>
          <p:nvPr userDrawn="1"/>
        </p:nvPicPr>
        <p:blipFill>
          <a:blip r:embed="rId5">
            <a:extLst>
              <a:ext uri="{28A0092B-C50C-407E-A947-70E740481C1C}">
                <a14:useLocalDpi xmlns:a14="http://schemas.microsoft.com/office/drawing/2010/main" val="0"/>
              </a:ext>
            </a:extLst>
          </a:blip>
          <a:stretch>
            <a:fillRect/>
          </a:stretch>
        </p:blipFill>
        <p:spPr>
          <a:xfrm>
            <a:off x="3238468" y="3075540"/>
            <a:ext cx="1206427" cy="621355"/>
          </a:xfrm>
          <a:prstGeom prst="rect">
            <a:avLst/>
          </a:prstGeom>
        </p:spPr>
      </p:pic>
      <p:sp>
        <p:nvSpPr>
          <p:cNvPr id="2" name="Title 1">
            <a:extLst>
              <a:ext uri="{FF2B5EF4-FFF2-40B4-BE49-F238E27FC236}">
                <a16:creationId xmlns:a16="http://schemas.microsoft.com/office/drawing/2014/main" id="{A2DFA2E8-50A1-4465-AC33-6FAC0E7736E9}"/>
              </a:ext>
            </a:extLst>
          </p:cNvPr>
          <p:cNvSpPr>
            <a:spLocks noGrp="1"/>
          </p:cNvSpPr>
          <p:nvPr userDrawn="1">
            <p:ph type="title"/>
          </p:nvPr>
        </p:nvSpPr>
        <p:spPr>
          <a:xfrm>
            <a:off x="1153668" y="4041648"/>
            <a:ext cx="9884664" cy="731520"/>
          </a:xfrm>
        </p:spPr>
        <p:txBody>
          <a:bodyPr rtlCol="0" anchor="b">
            <a:normAutofit/>
          </a:bodyPr>
          <a:lstStyle>
            <a:lvl1pPr algn="ctr">
              <a:defRPr lang="en-GB" sz="4400"/>
            </a:lvl1pPr>
          </a:lstStyle>
          <a:p>
            <a:pPr rtl="0"/>
            <a:r>
              <a:rPr lang="en-GB"/>
              <a:t>Click to edit Master title style</a:t>
            </a:r>
          </a:p>
        </p:txBody>
      </p:sp>
      <p:sp>
        <p:nvSpPr>
          <p:cNvPr id="3" name="Text Placeholder 2">
            <a:extLst>
              <a:ext uri="{FF2B5EF4-FFF2-40B4-BE49-F238E27FC236}">
                <a16:creationId xmlns:a16="http://schemas.microsoft.com/office/drawing/2014/main" id="{2E65DE34-CDB7-41F7-A95A-592B99558C69}"/>
              </a:ext>
            </a:extLst>
          </p:cNvPr>
          <p:cNvSpPr>
            <a:spLocks noGrp="1"/>
          </p:cNvSpPr>
          <p:nvPr userDrawn="1">
            <p:ph type="body" idx="1"/>
          </p:nvPr>
        </p:nvSpPr>
        <p:spPr>
          <a:xfrm>
            <a:off x="1153668" y="4773168"/>
            <a:ext cx="9884664" cy="457200"/>
          </a:xfrm>
        </p:spPr>
        <p:txBody>
          <a:bodyPr rtlCol="0" anchor="ctr"/>
          <a:lstStyle>
            <a:lvl1pPr marL="0" indent="0" algn="ctr">
              <a:buNone/>
              <a:defRPr lang="en-GB" sz="2400">
                <a:solidFill>
                  <a:schemeClr val="accent3"/>
                </a:solidFill>
              </a:defRPr>
            </a:lvl1pPr>
            <a:lvl2pPr marL="457200" indent="0">
              <a:buNone/>
              <a:defRPr lang="en-GB" sz="2000">
                <a:solidFill>
                  <a:schemeClr val="tx1">
                    <a:tint val="75000"/>
                  </a:schemeClr>
                </a:solidFill>
              </a:defRPr>
            </a:lvl2pPr>
            <a:lvl3pPr marL="914400" indent="0">
              <a:buNone/>
              <a:defRPr lang="en-GB" sz="1800">
                <a:solidFill>
                  <a:schemeClr val="tx1">
                    <a:tint val="75000"/>
                  </a:schemeClr>
                </a:solidFill>
              </a:defRPr>
            </a:lvl3pPr>
            <a:lvl4pPr marL="1371600" indent="0">
              <a:buNone/>
              <a:defRPr lang="en-GB" sz="1600">
                <a:solidFill>
                  <a:schemeClr val="tx1">
                    <a:tint val="75000"/>
                  </a:schemeClr>
                </a:solidFill>
              </a:defRPr>
            </a:lvl4pPr>
            <a:lvl5pPr marL="1828800" indent="0">
              <a:buNone/>
              <a:defRPr lang="en-GB" sz="1600">
                <a:solidFill>
                  <a:schemeClr val="tx1">
                    <a:tint val="75000"/>
                  </a:schemeClr>
                </a:solidFill>
              </a:defRPr>
            </a:lvl5pPr>
            <a:lvl6pPr marL="2286000" indent="0">
              <a:buNone/>
              <a:defRPr lang="en-GB" sz="1600">
                <a:solidFill>
                  <a:schemeClr val="tx1">
                    <a:tint val="75000"/>
                  </a:schemeClr>
                </a:solidFill>
              </a:defRPr>
            </a:lvl6pPr>
            <a:lvl7pPr marL="2743200" indent="0">
              <a:buNone/>
              <a:defRPr lang="en-GB" sz="1600">
                <a:solidFill>
                  <a:schemeClr val="tx1">
                    <a:tint val="75000"/>
                  </a:schemeClr>
                </a:solidFill>
              </a:defRPr>
            </a:lvl7pPr>
            <a:lvl8pPr marL="3200400" indent="0">
              <a:buNone/>
              <a:defRPr lang="en-GB" sz="1600">
                <a:solidFill>
                  <a:schemeClr val="tx1">
                    <a:tint val="75000"/>
                  </a:schemeClr>
                </a:solidFill>
              </a:defRPr>
            </a:lvl8pPr>
            <a:lvl9pPr marL="3657600" indent="0">
              <a:buNone/>
              <a:defRPr lang="en-GB" sz="1600">
                <a:solidFill>
                  <a:schemeClr val="tx1">
                    <a:tint val="75000"/>
                  </a:schemeClr>
                </a:solidFill>
              </a:defRPr>
            </a:lvl9pPr>
          </a:lstStyle>
          <a:p>
            <a:pPr lvl="0" rtl="0"/>
            <a:r>
              <a:rPr lang="en-GB"/>
              <a:t>Click to edit Master text styles</a:t>
            </a:r>
          </a:p>
        </p:txBody>
      </p:sp>
      <p:sp>
        <p:nvSpPr>
          <p:cNvPr id="4" name="Text Placeholder 2">
            <a:extLst>
              <a:ext uri="{FF2B5EF4-FFF2-40B4-BE49-F238E27FC236}">
                <a16:creationId xmlns:a16="http://schemas.microsoft.com/office/drawing/2014/main" id="{3F985769-113A-DF15-0359-78B06126CA60}"/>
              </a:ext>
            </a:extLst>
          </p:cNvPr>
          <p:cNvSpPr>
            <a:spLocks noGrp="1"/>
          </p:cNvSpPr>
          <p:nvPr>
            <p:ph type="body" idx="10"/>
          </p:nvPr>
        </p:nvSpPr>
        <p:spPr>
          <a:xfrm>
            <a:off x="1153668" y="3666744"/>
            <a:ext cx="9884664" cy="457200"/>
          </a:xfrm>
        </p:spPr>
        <p:txBody>
          <a:bodyPr rtlCol="0" anchor="ctr"/>
          <a:lstStyle>
            <a:lvl1pPr marL="0" indent="0" algn="ctr">
              <a:buNone/>
              <a:defRPr lang="en-GB" sz="2400">
                <a:solidFill>
                  <a:schemeClr val="accent3"/>
                </a:solidFill>
              </a:defRPr>
            </a:lvl1pPr>
            <a:lvl2pPr marL="457200" indent="0">
              <a:buNone/>
              <a:defRPr lang="en-GB" sz="2000">
                <a:solidFill>
                  <a:schemeClr val="tx1">
                    <a:tint val="75000"/>
                  </a:schemeClr>
                </a:solidFill>
              </a:defRPr>
            </a:lvl2pPr>
            <a:lvl3pPr marL="914400" indent="0">
              <a:buNone/>
              <a:defRPr lang="en-GB" sz="1800">
                <a:solidFill>
                  <a:schemeClr val="tx1">
                    <a:tint val="75000"/>
                  </a:schemeClr>
                </a:solidFill>
              </a:defRPr>
            </a:lvl3pPr>
            <a:lvl4pPr marL="1371600" indent="0">
              <a:buNone/>
              <a:defRPr lang="en-GB" sz="1600">
                <a:solidFill>
                  <a:schemeClr val="tx1">
                    <a:tint val="75000"/>
                  </a:schemeClr>
                </a:solidFill>
              </a:defRPr>
            </a:lvl4pPr>
            <a:lvl5pPr marL="1828800" indent="0">
              <a:buNone/>
              <a:defRPr lang="en-GB" sz="1600">
                <a:solidFill>
                  <a:schemeClr val="tx1">
                    <a:tint val="75000"/>
                  </a:schemeClr>
                </a:solidFill>
              </a:defRPr>
            </a:lvl5pPr>
            <a:lvl6pPr marL="2286000" indent="0">
              <a:buNone/>
              <a:defRPr lang="en-GB" sz="1600">
                <a:solidFill>
                  <a:schemeClr val="tx1">
                    <a:tint val="75000"/>
                  </a:schemeClr>
                </a:solidFill>
              </a:defRPr>
            </a:lvl6pPr>
            <a:lvl7pPr marL="2743200" indent="0">
              <a:buNone/>
              <a:defRPr lang="en-GB" sz="1600">
                <a:solidFill>
                  <a:schemeClr val="tx1">
                    <a:tint val="75000"/>
                  </a:schemeClr>
                </a:solidFill>
              </a:defRPr>
            </a:lvl7pPr>
            <a:lvl8pPr marL="3200400" indent="0">
              <a:buNone/>
              <a:defRPr lang="en-GB" sz="1600">
                <a:solidFill>
                  <a:schemeClr val="tx1">
                    <a:tint val="75000"/>
                  </a:schemeClr>
                </a:solidFill>
              </a:defRPr>
            </a:lvl8pPr>
            <a:lvl9pPr marL="3657600" indent="0">
              <a:buNone/>
              <a:defRPr lang="en-GB" sz="1600">
                <a:solidFill>
                  <a:schemeClr val="tx1">
                    <a:tint val="75000"/>
                  </a:schemeClr>
                </a:solidFill>
              </a:defRPr>
            </a:lvl9pPr>
          </a:lstStyle>
          <a:p>
            <a:pPr lvl="0" rtl="0"/>
            <a:r>
              <a:rPr lang="en-GB"/>
              <a:t>Click to edit Master text styles</a:t>
            </a:r>
          </a:p>
        </p:txBody>
      </p:sp>
    </p:spTree>
    <p:extLst>
      <p:ext uri="{BB962C8B-B14F-4D97-AF65-F5344CB8AC3E}">
        <p14:creationId xmlns:p14="http://schemas.microsoft.com/office/powerpoint/2010/main" val="28026350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hree images">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541740FC-E682-E87B-87BB-213396FD2DF6}"/>
              </a:ext>
            </a:extLst>
          </p:cNvPr>
          <p:cNvSpPr/>
          <p:nvPr userDrawn="1"/>
        </p:nvSpPr>
        <p:spPr>
          <a:xfrm>
            <a:off x="553443" y="0"/>
            <a:ext cx="11105522" cy="624461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a:p>
        </p:txBody>
      </p:sp>
      <p:sp>
        <p:nvSpPr>
          <p:cNvPr id="8" name="Rectangle 7">
            <a:extLst>
              <a:ext uri="{FF2B5EF4-FFF2-40B4-BE49-F238E27FC236}">
                <a16:creationId xmlns:a16="http://schemas.microsoft.com/office/drawing/2014/main" id="{2AC6E25B-7977-E725-B84F-07CA54BB4973}"/>
              </a:ext>
            </a:extLst>
          </p:cNvPr>
          <p:cNvSpPr/>
          <p:nvPr userDrawn="1"/>
        </p:nvSpPr>
        <p:spPr>
          <a:xfrm>
            <a:off x="877579" y="0"/>
            <a:ext cx="10460969" cy="5872780"/>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a:p>
        </p:txBody>
      </p:sp>
      <p:pic>
        <p:nvPicPr>
          <p:cNvPr id="10" name="Picture 9" descr="A picture containing mollusk, insect&#10;&#10;Description automatically generated">
            <a:extLst>
              <a:ext uri="{FF2B5EF4-FFF2-40B4-BE49-F238E27FC236}">
                <a16:creationId xmlns:a16="http://schemas.microsoft.com/office/drawing/2014/main" id="{0EE757CA-B891-A6E4-F7DB-FFB1DBFDA0CB}"/>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1275" y="5738220"/>
            <a:ext cx="1207554" cy="354511"/>
          </a:xfrm>
          <a:prstGeom prst="rect">
            <a:avLst/>
          </a:prstGeom>
        </p:spPr>
      </p:pic>
      <p:sp>
        <p:nvSpPr>
          <p:cNvPr id="2" name="Title 1">
            <a:extLst>
              <a:ext uri="{FF2B5EF4-FFF2-40B4-BE49-F238E27FC236}">
                <a16:creationId xmlns:a16="http://schemas.microsoft.com/office/drawing/2014/main" id="{115CA519-6BA6-FAC8-3545-2E7E3CBDE2A9}"/>
              </a:ext>
            </a:extLst>
          </p:cNvPr>
          <p:cNvSpPr>
            <a:spLocks noGrp="1"/>
          </p:cNvSpPr>
          <p:nvPr>
            <p:ph type="title"/>
          </p:nvPr>
        </p:nvSpPr>
        <p:spPr/>
        <p:txBody>
          <a:bodyPr rtlCol="0"/>
          <a:lstStyle>
            <a:lvl1pPr algn="ctr">
              <a:defRPr lang="en-GB"/>
            </a:lvl1pPr>
          </a:lstStyle>
          <a:p>
            <a:pPr rtl="0"/>
            <a:r>
              <a:rPr lang="en-GB"/>
              <a:t>Click to edit Master title style</a:t>
            </a:r>
          </a:p>
        </p:txBody>
      </p:sp>
      <p:sp>
        <p:nvSpPr>
          <p:cNvPr id="22" name="Picture Placeholder 17">
            <a:extLst>
              <a:ext uri="{FF2B5EF4-FFF2-40B4-BE49-F238E27FC236}">
                <a16:creationId xmlns:a16="http://schemas.microsoft.com/office/drawing/2014/main" id="{6A1AC1B6-9CB9-19D8-8BDC-EDC0B6C19DBE}"/>
              </a:ext>
            </a:extLst>
          </p:cNvPr>
          <p:cNvSpPr>
            <a:spLocks noGrp="1" noChangeAspect="1"/>
          </p:cNvSpPr>
          <p:nvPr>
            <p:ph type="pic" sz="quarter" idx="12"/>
          </p:nvPr>
        </p:nvSpPr>
        <p:spPr>
          <a:xfrm>
            <a:off x="2544268" y="2264410"/>
            <a:ext cx="2057400" cy="2058988"/>
          </a:xfrm>
        </p:spPr>
        <p:txBody>
          <a:bodyPr rtlCol="0" anchor="ctr">
            <a:normAutofit/>
          </a:bodyPr>
          <a:lstStyle>
            <a:lvl1pPr marL="0" indent="0" algn="ctr">
              <a:buNone/>
              <a:defRPr lang="en-GB" sz="1800"/>
            </a:lvl1pPr>
          </a:lstStyle>
          <a:p>
            <a:pPr rtl="0"/>
            <a:r>
              <a:rPr lang="en-GB"/>
              <a:t>Click icon to add picture</a:t>
            </a:r>
          </a:p>
        </p:txBody>
      </p:sp>
      <p:sp>
        <p:nvSpPr>
          <p:cNvPr id="20" name="Text Placeholder 19">
            <a:extLst>
              <a:ext uri="{FF2B5EF4-FFF2-40B4-BE49-F238E27FC236}">
                <a16:creationId xmlns:a16="http://schemas.microsoft.com/office/drawing/2014/main" id="{DAB2A93C-DB99-8217-D74F-D08E610FA758}"/>
              </a:ext>
            </a:extLst>
          </p:cNvPr>
          <p:cNvSpPr>
            <a:spLocks noGrp="1"/>
          </p:cNvSpPr>
          <p:nvPr>
            <p:ph type="body" sz="quarter" idx="13"/>
          </p:nvPr>
        </p:nvSpPr>
        <p:spPr>
          <a:xfrm>
            <a:off x="2474253" y="4413884"/>
            <a:ext cx="2194560" cy="569595"/>
          </a:xfrm>
        </p:spPr>
        <p:txBody>
          <a:bodyPr lIns="0" tIns="0" rIns="0" bIns="0" rtlCol="0" anchor="ctr">
            <a:noAutofit/>
          </a:bodyPr>
          <a:lstStyle>
            <a:lvl1pPr marL="0" indent="0" algn="ctr">
              <a:lnSpc>
                <a:spcPct val="100000"/>
              </a:lnSpc>
              <a:spcBef>
                <a:spcPts val="0"/>
              </a:spcBef>
              <a:buNone/>
              <a:defRPr lang="en-GB" sz="2000">
                <a:latin typeface="Gill Sans Nova" panose="020B0602020104020203" pitchFamily="34" charset="0"/>
              </a:defRPr>
            </a:lvl1pPr>
          </a:lstStyle>
          <a:p>
            <a:pPr lvl="0" rtl="0"/>
            <a:r>
              <a:rPr lang="en-GB"/>
              <a:t>Click to edit Master text styles</a:t>
            </a:r>
          </a:p>
        </p:txBody>
      </p:sp>
      <p:sp>
        <p:nvSpPr>
          <p:cNvPr id="31" name="Picture Placeholder 17">
            <a:extLst>
              <a:ext uri="{FF2B5EF4-FFF2-40B4-BE49-F238E27FC236}">
                <a16:creationId xmlns:a16="http://schemas.microsoft.com/office/drawing/2014/main" id="{E3B18CDB-3FF1-EC8E-EA8A-31E9BF81747A}"/>
              </a:ext>
            </a:extLst>
          </p:cNvPr>
          <p:cNvSpPr>
            <a:spLocks noGrp="1" noChangeAspect="1"/>
          </p:cNvSpPr>
          <p:nvPr>
            <p:ph type="pic" sz="quarter" idx="17"/>
          </p:nvPr>
        </p:nvSpPr>
        <p:spPr>
          <a:xfrm>
            <a:off x="4996670" y="2264410"/>
            <a:ext cx="2057400" cy="2058988"/>
          </a:xfrm>
        </p:spPr>
        <p:txBody>
          <a:bodyPr rtlCol="0" anchor="ctr">
            <a:normAutofit/>
          </a:bodyPr>
          <a:lstStyle>
            <a:lvl1pPr marL="0" indent="0" algn="ctr">
              <a:buNone/>
              <a:defRPr lang="en-GB" sz="1800"/>
            </a:lvl1pPr>
          </a:lstStyle>
          <a:p>
            <a:pPr rtl="0"/>
            <a:r>
              <a:rPr lang="en-GB"/>
              <a:t>Click icon to add picture</a:t>
            </a:r>
          </a:p>
        </p:txBody>
      </p:sp>
      <p:sp>
        <p:nvSpPr>
          <p:cNvPr id="33" name="Text Placeholder 19">
            <a:extLst>
              <a:ext uri="{FF2B5EF4-FFF2-40B4-BE49-F238E27FC236}">
                <a16:creationId xmlns:a16="http://schemas.microsoft.com/office/drawing/2014/main" id="{EAB1EC17-F1C7-0781-4F52-DEE9122BBC9D}"/>
              </a:ext>
            </a:extLst>
          </p:cNvPr>
          <p:cNvSpPr>
            <a:spLocks noGrp="1"/>
          </p:cNvSpPr>
          <p:nvPr>
            <p:ph type="body" sz="quarter" idx="19"/>
          </p:nvPr>
        </p:nvSpPr>
        <p:spPr>
          <a:xfrm>
            <a:off x="4932063" y="4394081"/>
            <a:ext cx="2194560" cy="589398"/>
          </a:xfrm>
        </p:spPr>
        <p:txBody>
          <a:bodyPr lIns="0" tIns="0" rIns="0" bIns="0" rtlCol="0" anchor="ctr">
            <a:noAutofit/>
          </a:bodyPr>
          <a:lstStyle>
            <a:lvl1pPr marL="0" indent="0" algn="ctr">
              <a:lnSpc>
                <a:spcPct val="100000"/>
              </a:lnSpc>
              <a:spcBef>
                <a:spcPts val="0"/>
              </a:spcBef>
              <a:buNone/>
              <a:defRPr lang="en-GB" sz="2000">
                <a:latin typeface="Gill Sans Nova" panose="020B0602020104020203" pitchFamily="34" charset="0"/>
              </a:defRPr>
            </a:lvl1pPr>
          </a:lstStyle>
          <a:p>
            <a:pPr lvl="0" rtl="0"/>
            <a:r>
              <a:rPr lang="en-GB"/>
              <a:t>Click to edit Master text styles</a:t>
            </a:r>
          </a:p>
        </p:txBody>
      </p:sp>
      <p:sp>
        <p:nvSpPr>
          <p:cNvPr id="30" name="Picture Placeholder 17">
            <a:extLst>
              <a:ext uri="{FF2B5EF4-FFF2-40B4-BE49-F238E27FC236}">
                <a16:creationId xmlns:a16="http://schemas.microsoft.com/office/drawing/2014/main" id="{2EB018F6-8206-135F-BF16-29E6E63FD099}"/>
              </a:ext>
            </a:extLst>
          </p:cNvPr>
          <p:cNvSpPr>
            <a:spLocks noGrp="1" noChangeAspect="1"/>
          </p:cNvSpPr>
          <p:nvPr>
            <p:ph type="pic" sz="quarter" idx="16"/>
          </p:nvPr>
        </p:nvSpPr>
        <p:spPr>
          <a:xfrm>
            <a:off x="7449072" y="2264410"/>
            <a:ext cx="2057400" cy="2058988"/>
          </a:xfrm>
        </p:spPr>
        <p:txBody>
          <a:bodyPr rtlCol="0" anchor="ctr">
            <a:normAutofit/>
          </a:bodyPr>
          <a:lstStyle>
            <a:lvl1pPr marL="0" indent="0" algn="ctr">
              <a:buNone/>
              <a:defRPr lang="en-GB" sz="1800"/>
            </a:lvl1pPr>
          </a:lstStyle>
          <a:p>
            <a:pPr rtl="0"/>
            <a:r>
              <a:rPr lang="en-GB"/>
              <a:t>Click icon to add picture</a:t>
            </a:r>
          </a:p>
        </p:txBody>
      </p:sp>
      <p:sp>
        <p:nvSpPr>
          <p:cNvPr id="35" name="Text Placeholder 19">
            <a:extLst>
              <a:ext uri="{FF2B5EF4-FFF2-40B4-BE49-F238E27FC236}">
                <a16:creationId xmlns:a16="http://schemas.microsoft.com/office/drawing/2014/main" id="{13D50A41-E904-8A4E-6F0A-F980F8D64711}"/>
              </a:ext>
            </a:extLst>
          </p:cNvPr>
          <p:cNvSpPr>
            <a:spLocks noGrp="1"/>
          </p:cNvSpPr>
          <p:nvPr>
            <p:ph type="body" sz="quarter" idx="21"/>
          </p:nvPr>
        </p:nvSpPr>
        <p:spPr>
          <a:xfrm>
            <a:off x="7394625" y="4413885"/>
            <a:ext cx="2194560" cy="589398"/>
          </a:xfrm>
        </p:spPr>
        <p:txBody>
          <a:bodyPr lIns="0" tIns="0" rIns="0" bIns="0" rtlCol="0" anchor="ctr">
            <a:noAutofit/>
          </a:bodyPr>
          <a:lstStyle>
            <a:lvl1pPr marL="0" indent="0" algn="ctr">
              <a:lnSpc>
                <a:spcPct val="100000"/>
              </a:lnSpc>
              <a:spcBef>
                <a:spcPts val="0"/>
              </a:spcBef>
              <a:buNone/>
              <a:defRPr lang="en-GB" sz="2000">
                <a:latin typeface="Gill Sans Nova" panose="020B0602020104020203" pitchFamily="34" charset="0"/>
              </a:defRPr>
            </a:lvl1pPr>
          </a:lstStyle>
          <a:p>
            <a:pPr lvl="0" rtl="0"/>
            <a:r>
              <a:rPr lang="en-GB"/>
              <a:t>Click to edit Master text styles</a:t>
            </a:r>
          </a:p>
        </p:txBody>
      </p:sp>
      <p:sp>
        <p:nvSpPr>
          <p:cNvPr id="64" name="Footer Placeholder 5">
            <a:extLst>
              <a:ext uri="{FF2B5EF4-FFF2-40B4-BE49-F238E27FC236}">
                <a16:creationId xmlns:a16="http://schemas.microsoft.com/office/drawing/2014/main" id="{51ACD1D2-913C-7E43-3334-5E2EE1E71AD9}"/>
              </a:ext>
            </a:extLst>
          </p:cNvPr>
          <p:cNvSpPr>
            <a:spLocks noGrp="1"/>
          </p:cNvSpPr>
          <p:nvPr>
            <p:ph type="ftr" sz="quarter" idx="10"/>
          </p:nvPr>
        </p:nvSpPr>
        <p:spPr>
          <a:xfrm>
            <a:off x="557784" y="6356350"/>
            <a:ext cx="4114800" cy="365125"/>
          </a:xfrm>
        </p:spPr>
        <p:txBody>
          <a:bodyPr rtlCol="0"/>
          <a:lstStyle>
            <a:defPPr>
              <a:defRPr lang="en-GB"/>
            </a:defPPr>
          </a:lstStyle>
          <a:p>
            <a:pPr rtl="0"/>
            <a:r>
              <a:rPr lang="en-GB"/>
              <a:t>Presentation title</a:t>
            </a:r>
          </a:p>
        </p:txBody>
      </p:sp>
      <p:sp>
        <p:nvSpPr>
          <p:cNvPr id="65" name="Slide Number Placeholder 6">
            <a:extLst>
              <a:ext uri="{FF2B5EF4-FFF2-40B4-BE49-F238E27FC236}">
                <a16:creationId xmlns:a16="http://schemas.microsoft.com/office/drawing/2014/main" id="{97F4A8EA-6EA7-EEB3-DDC8-13706CE21AB1}"/>
              </a:ext>
            </a:extLst>
          </p:cNvPr>
          <p:cNvSpPr>
            <a:spLocks noGrp="1"/>
          </p:cNvSpPr>
          <p:nvPr>
            <p:ph type="sldNum" sz="quarter" idx="11"/>
          </p:nvPr>
        </p:nvSpPr>
        <p:spPr>
          <a:xfrm>
            <a:off x="8897112" y="6356350"/>
            <a:ext cx="2743200" cy="365125"/>
          </a:xfrm>
        </p:spPr>
        <p:txBody>
          <a:bodyPr rtlCol="0"/>
          <a:lstStyle>
            <a:defPPr>
              <a:defRPr lang="en-GB"/>
            </a:defPPr>
          </a:lstStyle>
          <a:p>
            <a:pPr rtl="0"/>
            <a:fld id="{294A09A9-5501-47C1-A89A-A340965A2BE2}" type="slidenum">
              <a:rPr lang="en-GB" smtClean="0"/>
              <a:pPr rtl="0"/>
              <a:t>‹#›</a:t>
            </a:fld>
            <a:endParaRPr lang="en-GB"/>
          </a:p>
        </p:txBody>
      </p:sp>
    </p:spTree>
    <p:extLst>
      <p:ext uri="{BB962C8B-B14F-4D97-AF65-F5344CB8AC3E}">
        <p14:creationId xmlns:p14="http://schemas.microsoft.com/office/powerpoint/2010/main" val="25196871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subtitle, and number">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15" name="Title 1">
            <a:extLst>
              <a:ext uri="{FF2B5EF4-FFF2-40B4-BE49-F238E27FC236}">
                <a16:creationId xmlns:a16="http://schemas.microsoft.com/office/drawing/2014/main" id="{38D39C64-BD11-078C-9918-C61915360DBE}"/>
              </a:ext>
            </a:extLst>
          </p:cNvPr>
          <p:cNvSpPr>
            <a:spLocks noGrp="1"/>
          </p:cNvSpPr>
          <p:nvPr>
            <p:ph type="title"/>
          </p:nvPr>
        </p:nvSpPr>
        <p:spPr>
          <a:xfrm>
            <a:off x="7498705" y="1570629"/>
            <a:ext cx="3749040" cy="3578344"/>
          </a:xfrm>
        </p:spPr>
        <p:txBody>
          <a:bodyPr rtlCol="0"/>
          <a:lstStyle>
            <a:defPPr>
              <a:defRPr lang="en-GB"/>
            </a:defPPr>
          </a:lstStyle>
          <a:p>
            <a:pPr rtl="0"/>
            <a:r>
              <a:rPr lang="en-GB"/>
              <a:t>Click to edit Master title style</a:t>
            </a:r>
          </a:p>
        </p:txBody>
      </p:sp>
      <p:sp>
        <p:nvSpPr>
          <p:cNvPr id="10" name="Rectangle 9">
            <a:extLst>
              <a:ext uri="{FF2B5EF4-FFF2-40B4-BE49-F238E27FC236}">
                <a16:creationId xmlns:a16="http://schemas.microsoft.com/office/drawing/2014/main" id="{63BCB4CA-03FB-81F4-F8A2-FA9C0DBDEB11}"/>
              </a:ext>
            </a:extLst>
          </p:cNvPr>
          <p:cNvSpPr/>
          <p:nvPr userDrawn="1"/>
        </p:nvSpPr>
        <p:spPr>
          <a:xfrm>
            <a:off x="0" y="0"/>
            <a:ext cx="6096000" cy="6869575"/>
          </a:xfrm>
          <a:prstGeom prst="rect">
            <a:avLst/>
          </a:prstGeom>
          <a:solidFill>
            <a:schemeClr val="accent5">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a:p>
        </p:txBody>
      </p:sp>
      <p:pic>
        <p:nvPicPr>
          <p:cNvPr id="3" name="Picture 2" descr="A picture containing fabric&#10;&#10;Description automatically generated">
            <a:extLst>
              <a:ext uri="{FF2B5EF4-FFF2-40B4-BE49-F238E27FC236}">
                <a16:creationId xmlns:a16="http://schemas.microsoft.com/office/drawing/2014/main" id="{1154D9C6-A5E6-826A-057F-E747FCE83E62}"/>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rot="10800000">
            <a:off x="4577613" y="1361923"/>
            <a:ext cx="1562100" cy="4394200"/>
          </a:xfrm>
          <a:prstGeom prst="rect">
            <a:avLst/>
          </a:prstGeom>
        </p:spPr>
      </p:pic>
      <p:pic>
        <p:nvPicPr>
          <p:cNvPr id="5" name="Picture 4" descr="A picture containing flower, plant&#10;&#10;Description automatically generated">
            <a:extLst>
              <a:ext uri="{FF2B5EF4-FFF2-40B4-BE49-F238E27FC236}">
                <a16:creationId xmlns:a16="http://schemas.microsoft.com/office/drawing/2014/main" id="{F7D4B7FF-5096-A31D-06E2-7FB16EE8F3E4}"/>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11032802">
            <a:off x="5721350" y="2134613"/>
            <a:ext cx="749300" cy="2755900"/>
          </a:xfrm>
          <a:prstGeom prst="rect">
            <a:avLst/>
          </a:prstGeom>
        </p:spPr>
      </p:pic>
      <p:sp>
        <p:nvSpPr>
          <p:cNvPr id="11" name="Text Placeholder 33">
            <a:extLst>
              <a:ext uri="{FF2B5EF4-FFF2-40B4-BE49-F238E27FC236}">
                <a16:creationId xmlns:a16="http://schemas.microsoft.com/office/drawing/2014/main" id="{5BF6365E-74A9-6D7B-5F20-7C29F29017E5}"/>
              </a:ext>
            </a:extLst>
          </p:cNvPr>
          <p:cNvSpPr>
            <a:spLocks noGrp="1"/>
          </p:cNvSpPr>
          <p:nvPr>
            <p:ph type="body" sz="quarter" idx="13" hasCustomPrompt="1"/>
          </p:nvPr>
        </p:nvSpPr>
        <p:spPr>
          <a:xfrm>
            <a:off x="872119" y="1437615"/>
            <a:ext cx="3922776" cy="4242816"/>
          </a:xfrm>
        </p:spPr>
        <p:txBody>
          <a:bodyPr rtlCol="0" anchor="ctr">
            <a:noAutofit/>
          </a:bodyPr>
          <a:lstStyle>
            <a:lvl1pPr marL="0" indent="0" algn="ctr">
              <a:spcBef>
                <a:spcPts val="0"/>
              </a:spcBef>
              <a:buNone/>
              <a:defRPr lang="en-GB" sz="27800">
                <a:solidFill>
                  <a:schemeClr val="bg1"/>
                </a:solidFill>
                <a:latin typeface="+mj-lt"/>
              </a:defRPr>
            </a:lvl1pPr>
          </a:lstStyle>
          <a:p>
            <a:pPr lvl="0" rtl="0"/>
            <a:r>
              <a:rPr lang="en-GB"/>
              <a:t>X</a:t>
            </a:r>
          </a:p>
        </p:txBody>
      </p:sp>
      <p:sp>
        <p:nvSpPr>
          <p:cNvPr id="6" name="Text Placeholder 2">
            <a:extLst>
              <a:ext uri="{FF2B5EF4-FFF2-40B4-BE49-F238E27FC236}">
                <a16:creationId xmlns:a16="http://schemas.microsoft.com/office/drawing/2014/main" id="{F42F01A6-2296-3E1F-EF81-CA2E24A87578}"/>
              </a:ext>
            </a:extLst>
          </p:cNvPr>
          <p:cNvSpPr>
            <a:spLocks noGrp="1"/>
          </p:cNvSpPr>
          <p:nvPr>
            <p:ph type="body" idx="10"/>
          </p:nvPr>
        </p:nvSpPr>
        <p:spPr>
          <a:xfrm>
            <a:off x="872119" y="1437615"/>
            <a:ext cx="3922776" cy="457200"/>
          </a:xfrm>
        </p:spPr>
        <p:txBody>
          <a:bodyPr rtlCol="0" anchor="ctr">
            <a:normAutofit/>
          </a:bodyPr>
          <a:lstStyle>
            <a:lvl1pPr marL="0" indent="0" algn="ctr">
              <a:buNone/>
              <a:defRPr lang="en-GB" sz="2000">
                <a:solidFill>
                  <a:schemeClr val="tx1">
                    <a:tint val="75000"/>
                  </a:schemeClr>
                </a:solidFill>
              </a:defRPr>
            </a:lvl1pPr>
            <a:lvl2pPr marL="457200" indent="0">
              <a:buNone/>
              <a:defRPr lang="en-GB" sz="2000">
                <a:solidFill>
                  <a:schemeClr val="tx1">
                    <a:tint val="75000"/>
                  </a:schemeClr>
                </a:solidFill>
              </a:defRPr>
            </a:lvl2pPr>
            <a:lvl3pPr marL="914400" indent="0">
              <a:buNone/>
              <a:defRPr lang="en-GB" sz="1800">
                <a:solidFill>
                  <a:schemeClr val="tx1">
                    <a:tint val="75000"/>
                  </a:schemeClr>
                </a:solidFill>
              </a:defRPr>
            </a:lvl3pPr>
            <a:lvl4pPr marL="1371600" indent="0">
              <a:buNone/>
              <a:defRPr lang="en-GB" sz="1600">
                <a:solidFill>
                  <a:schemeClr val="tx1">
                    <a:tint val="75000"/>
                  </a:schemeClr>
                </a:solidFill>
              </a:defRPr>
            </a:lvl4pPr>
            <a:lvl5pPr marL="1828800" indent="0">
              <a:buNone/>
              <a:defRPr lang="en-GB" sz="1600">
                <a:solidFill>
                  <a:schemeClr val="tx1">
                    <a:tint val="75000"/>
                  </a:schemeClr>
                </a:solidFill>
              </a:defRPr>
            </a:lvl5pPr>
            <a:lvl6pPr marL="2286000" indent="0">
              <a:buNone/>
              <a:defRPr lang="en-GB" sz="1600">
                <a:solidFill>
                  <a:schemeClr val="tx1">
                    <a:tint val="75000"/>
                  </a:schemeClr>
                </a:solidFill>
              </a:defRPr>
            </a:lvl6pPr>
            <a:lvl7pPr marL="2743200" indent="0">
              <a:buNone/>
              <a:defRPr lang="en-GB" sz="1600">
                <a:solidFill>
                  <a:schemeClr val="tx1">
                    <a:tint val="75000"/>
                  </a:schemeClr>
                </a:solidFill>
              </a:defRPr>
            </a:lvl7pPr>
            <a:lvl8pPr marL="3200400" indent="0">
              <a:buNone/>
              <a:defRPr lang="en-GB" sz="1600">
                <a:solidFill>
                  <a:schemeClr val="tx1">
                    <a:tint val="75000"/>
                  </a:schemeClr>
                </a:solidFill>
              </a:defRPr>
            </a:lvl8pPr>
            <a:lvl9pPr marL="3657600" indent="0">
              <a:buNone/>
              <a:defRPr lang="en-GB" sz="1600">
                <a:solidFill>
                  <a:schemeClr val="tx1">
                    <a:tint val="75000"/>
                  </a:schemeClr>
                </a:solidFill>
              </a:defRPr>
            </a:lvl9pPr>
          </a:lstStyle>
          <a:p>
            <a:pPr lvl="0" rtl="0"/>
            <a:r>
              <a:rPr lang="en-GB"/>
              <a:t>Click to edit Master text styles</a:t>
            </a:r>
          </a:p>
        </p:txBody>
      </p:sp>
      <p:sp>
        <p:nvSpPr>
          <p:cNvPr id="19" name="Footer Placeholder 5">
            <a:extLst>
              <a:ext uri="{FF2B5EF4-FFF2-40B4-BE49-F238E27FC236}">
                <a16:creationId xmlns:a16="http://schemas.microsoft.com/office/drawing/2014/main" id="{396A0109-3A78-F6D5-7AAA-6A03D183574C}"/>
              </a:ext>
            </a:extLst>
          </p:cNvPr>
          <p:cNvSpPr>
            <a:spLocks noGrp="1"/>
          </p:cNvSpPr>
          <p:nvPr>
            <p:ph type="ftr" sz="quarter" idx="14"/>
          </p:nvPr>
        </p:nvSpPr>
        <p:spPr>
          <a:xfrm>
            <a:off x="872119" y="6356350"/>
            <a:ext cx="3922776" cy="365125"/>
          </a:xfrm>
        </p:spPr>
        <p:txBody>
          <a:bodyPr rtlCol="0"/>
          <a:lstStyle>
            <a:lvl1pPr algn="ctr">
              <a:defRPr lang="en-GB"/>
            </a:lvl1pPr>
          </a:lstStyle>
          <a:p>
            <a:pPr rtl="0"/>
            <a:r>
              <a:rPr lang="en-GB"/>
              <a:t>Presentation title</a:t>
            </a:r>
          </a:p>
        </p:txBody>
      </p:sp>
      <p:sp>
        <p:nvSpPr>
          <p:cNvPr id="20" name="Slide Number Placeholder 6">
            <a:extLst>
              <a:ext uri="{FF2B5EF4-FFF2-40B4-BE49-F238E27FC236}">
                <a16:creationId xmlns:a16="http://schemas.microsoft.com/office/drawing/2014/main" id="{48EB97DC-3CB3-2050-4885-8E50824F0404}"/>
              </a:ext>
            </a:extLst>
          </p:cNvPr>
          <p:cNvSpPr>
            <a:spLocks noGrp="1"/>
          </p:cNvSpPr>
          <p:nvPr>
            <p:ph type="sldNum" sz="quarter" idx="11"/>
          </p:nvPr>
        </p:nvSpPr>
        <p:spPr>
          <a:xfrm>
            <a:off x="8897112" y="6356350"/>
            <a:ext cx="2743200" cy="365125"/>
          </a:xfrm>
        </p:spPr>
        <p:txBody>
          <a:bodyPr rtlCol="0"/>
          <a:lstStyle>
            <a:defPPr>
              <a:defRPr lang="en-GB"/>
            </a:defPPr>
          </a:lstStyle>
          <a:p>
            <a:pPr rtl="0"/>
            <a:fld id="{294A09A9-5501-47C1-A89A-A340965A2BE2}" type="slidenum">
              <a:rPr lang="en-GB" smtClean="0"/>
              <a:pPr rtl="0"/>
              <a:t>‹#›</a:t>
            </a:fld>
            <a:endParaRPr lang="en-GB"/>
          </a:p>
        </p:txBody>
      </p:sp>
    </p:spTree>
    <p:extLst>
      <p:ext uri="{BB962C8B-B14F-4D97-AF65-F5344CB8AC3E}">
        <p14:creationId xmlns:p14="http://schemas.microsoft.com/office/powerpoint/2010/main" val="9539805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number">
    <p:bg>
      <p:bgPr>
        <a:solidFill>
          <a:schemeClr val="accent5">
            <a:lumMod val="40000"/>
            <a:lumOff val="60000"/>
          </a:schemeClr>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B2F7EB7A-F5B6-E308-68EE-3065E2B039A6}"/>
              </a:ext>
            </a:extLst>
          </p:cNvPr>
          <p:cNvSpPr/>
          <p:nvPr userDrawn="1"/>
        </p:nvSpPr>
        <p:spPr>
          <a:xfrm>
            <a:off x="6096000" y="0"/>
            <a:ext cx="6096000" cy="6869575"/>
          </a:xfrm>
          <a:prstGeom prst="rect">
            <a:avLst/>
          </a:prstGeom>
          <a:solidFill>
            <a:schemeClr val="accent5">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a:solidFill>
                <a:schemeClr val="accent5">
                  <a:lumMod val="60000"/>
                  <a:lumOff val="40000"/>
                </a:schemeClr>
              </a:solidFill>
            </a:endParaRPr>
          </a:p>
        </p:txBody>
      </p:sp>
      <p:sp>
        <p:nvSpPr>
          <p:cNvPr id="10" name="Title 1">
            <a:extLst>
              <a:ext uri="{FF2B5EF4-FFF2-40B4-BE49-F238E27FC236}">
                <a16:creationId xmlns:a16="http://schemas.microsoft.com/office/drawing/2014/main" id="{26F8EF2C-11DE-25F6-B26C-8B73CA2981B3}"/>
              </a:ext>
            </a:extLst>
          </p:cNvPr>
          <p:cNvSpPr>
            <a:spLocks noGrp="1"/>
          </p:cNvSpPr>
          <p:nvPr>
            <p:ph type="title"/>
          </p:nvPr>
        </p:nvSpPr>
        <p:spPr>
          <a:xfrm>
            <a:off x="8695944" y="1399032"/>
            <a:ext cx="1024128" cy="512064"/>
          </a:xfrm>
        </p:spPr>
        <p:txBody>
          <a:bodyPr rtlCol="0">
            <a:noAutofit/>
          </a:bodyPr>
          <a:lstStyle>
            <a:lvl1pPr algn="ctr">
              <a:defRPr lang="en-GB" sz="2000">
                <a:latin typeface="+mn-lt"/>
              </a:defRPr>
            </a:lvl1pPr>
          </a:lstStyle>
          <a:p>
            <a:pPr rtl="0"/>
            <a:r>
              <a:rPr lang="en-GB"/>
              <a:t>Click to edit Master title style</a:t>
            </a:r>
          </a:p>
        </p:txBody>
      </p:sp>
      <p:sp>
        <p:nvSpPr>
          <p:cNvPr id="4" name="Picture Placeholder 3">
            <a:extLst>
              <a:ext uri="{FF2B5EF4-FFF2-40B4-BE49-F238E27FC236}">
                <a16:creationId xmlns:a16="http://schemas.microsoft.com/office/drawing/2014/main" id="{EB072207-AA92-79CD-5E5B-FF5161E95801}"/>
              </a:ext>
            </a:extLst>
          </p:cNvPr>
          <p:cNvSpPr>
            <a:spLocks noGrp="1"/>
          </p:cNvSpPr>
          <p:nvPr>
            <p:ph type="pic" sz="quarter" idx="14"/>
          </p:nvPr>
        </p:nvSpPr>
        <p:spPr>
          <a:xfrm>
            <a:off x="-1" y="-1"/>
            <a:ext cx="6095999" cy="6857999"/>
          </a:xfrm>
        </p:spPr>
        <p:txBody>
          <a:bodyPr rtlCol="0" anchor="ctr"/>
          <a:lstStyle>
            <a:lvl1pPr marL="0" indent="0" algn="ctr">
              <a:buNone/>
              <a:defRPr lang="en-GB"/>
            </a:lvl1pPr>
          </a:lstStyle>
          <a:p>
            <a:pPr rtl="0"/>
            <a:r>
              <a:rPr lang="en-GB"/>
              <a:t>Click icon to add picture</a:t>
            </a:r>
          </a:p>
        </p:txBody>
      </p:sp>
      <p:pic>
        <p:nvPicPr>
          <p:cNvPr id="36" name="Picture 35" descr="A close-up of a tree&#10;&#10;Description automatically generated with medium confidence">
            <a:extLst>
              <a:ext uri="{FF2B5EF4-FFF2-40B4-BE49-F238E27FC236}">
                <a16:creationId xmlns:a16="http://schemas.microsoft.com/office/drawing/2014/main" id="{FED57607-56F6-9FD5-F0A8-DE0BCFE896B9}"/>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rot="2866459" flipH="1">
            <a:off x="9056565" y="1652568"/>
            <a:ext cx="970220" cy="2236127"/>
          </a:xfrm>
          <a:prstGeom prst="rect">
            <a:avLst/>
          </a:prstGeom>
        </p:spPr>
      </p:pic>
      <p:pic>
        <p:nvPicPr>
          <p:cNvPr id="38" name="Picture 37" descr="A group of flowers&#10;&#10;Description automatically generated with low confidence">
            <a:extLst>
              <a:ext uri="{FF2B5EF4-FFF2-40B4-BE49-F238E27FC236}">
                <a16:creationId xmlns:a16="http://schemas.microsoft.com/office/drawing/2014/main" id="{5B08C513-7071-2499-7E9D-CFD5A027C099}"/>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flipH="1">
            <a:off x="7793616" y="2323348"/>
            <a:ext cx="1245309" cy="2314810"/>
          </a:xfrm>
          <a:prstGeom prst="rect">
            <a:avLst/>
          </a:prstGeom>
        </p:spPr>
      </p:pic>
      <p:sp>
        <p:nvSpPr>
          <p:cNvPr id="34" name="Text Placeholder 33">
            <a:extLst>
              <a:ext uri="{FF2B5EF4-FFF2-40B4-BE49-F238E27FC236}">
                <a16:creationId xmlns:a16="http://schemas.microsoft.com/office/drawing/2014/main" id="{BD46E6E9-39FE-B605-0786-F7F7E656F9B0}"/>
              </a:ext>
            </a:extLst>
          </p:cNvPr>
          <p:cNvSpPr>
            <a:spLocks noGrp="1"/>
          </p:cNvSpPr>
          <p:nvPr>
            <p:ph type="body" sz="quarter" idx="13" hasCustomPrompt="1"/>
          </p:nvPr>
        </p:nvSpPr>
        <p:spPr>
          <a:xfrm>
            <a:off x="7246619" y="1359345"/>
            <a:ext cx="3922776" cy="4242816"/>
          </a:xfrm>
        </p:spPr>
        <p:txBody>
          <a:bodyPr rtlCol="0" anchor="ctr">
            <a:noAutofit/>
          </a:bodyPr>
          <a:lstStyle>
            <a:lvl1pPr marL="0" indent="0" algn="ctr">
              <a:spcBef>
                <a:spcPts val="0"/>
              </a:spcBef>
              <a:buNone/>
              <a:defRPr lang="en-GB" sz="27800">
                <a:solidFill>
                  <a:schemeClr val="bg1"/>
                </a:solidFill>
                <a:latin typeface="+mj-lt"/>
              </a:defRPr>
            </a:lvl1pPr>
          </a:lstStyle>
          <a:p>
            <a:pPr lvl="0" rtl="0"/>
            <a:r>
              <a:rPr lang="en-GB"/>
              <a:t>X</a:t>
            </a:r>
          </a:p>
        </p:txBody>
      </p:sp>
      <p:sp>
        <p:nvSpPr>
          <p:cNvPr id="15" name="Slide Number Placeholder 6">
            <a:extLst>
              <a:ext uri="{FF2B5EF4-FFF2-40B4-BE49-F238E27FC236}">
                <a16:creationId xmlns:a16="http://schemas.microsoft.com/office/drawing/2014/main" id="{3BB1421B-0330-F994-05B3-B7643F78BB3F}"/>
              </a:ext>
            </a:extLst>
          </p:cNvPr>
          <p:cNvSpPr>
            <a:spLocks noGrp="1"/>
          </p:cNvSpPr>
          <p:nvPr>
            <p:ph type="sldNum" sz="quarter" idx="11"/>
          </p:nvPr>
        </p:nvSpPr>
        <p:spPr>
          <a:xfrm>
            <a:off x="8897112" y="6356350"/>
            <a:ext cx="2743200" cy="365125"/>
          </a:xfrm>
        </p:spPr>
        <p:txBody>
          <a:bodyPr rtlCol="0"/>
          <a:lstStyle>
            <a:defPPr>
              <a:defRPr lang="en-GB"/>
            </a:defPPr>
          </a:lstStyle>
          <a:p>
            <a:pPr rtl="0"/>
            <a:fld id="{294A09A9-5501-47C1-A89A-A340965A2BE2}" type="slidenum">
              <a:rPr lang="en-GB" smtClean="0"/>
              <a:pPr rtl="0"/>
              <a:t>‹#›</a:t>
            </a:fld>
            <a:endParaRPr lang="en-GB"/>
          </a:p>
        </p:txBody>
      </p:sp>
    </p:spTree>
    <p:extLst>
      <p:ext uri="{BB962C8B-B14F-4D97-AF65-F5344CB8AC3E}">
        <p14:creationId xmlns:p14="http://schemas.microsoft.com/office/powerpoint/2010/main" val="40624600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nd Content">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EB05881-FB11-43E8-CCDD-8C12CDB4FE47}"/>
              </a:ext>
            </a:extLst>
          </p:cNvPr>
          <p:cNvSpPr/>
          <p:nvPr userDrawn="1"/>
        </p:nvSpPr>
        <p:spPr>
          <a:xfrm>
            <a:off x="838199" y="196052"/>
            <a:ext cx="10515601" cy="168671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a:p>
        </p:txBody>
      </p:sp>
      <p:pic>
        <p:nvPicPr>
          <p:cNvPr id="9" name="Picture 8" descr="A picture containing fabric&#10;&#10;Description automatically generated">
            <a:extLst>
              <a:ext uri="{FF2B5EF4-FFF2-40B4-BE49-F238E27FC236}">
                <a16:creationId xmlns:a16="http://schemas.microsoft.com/office/drawing/2014/main" id="{A4941BBB-13FC-2ACE-1A50-C0F465531BDC}"/>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rot="5400000">
            <a:off x="5314950" y="-64113"/>
            <a:ext cx="1562100" cy="4394200"/>
          </a:xfrm>
          <a:prstGeom prst="rect">
            <a:avLst/>
          </a:prstGeom>
        </p:spPr>
      </p:pic>
      <p:sp>
        <p:nvSpPr>
          <p:cNvPr id="11" name="Rectangle 10">
            <a:extLst>
              <a:ext uri="{FF2B5EF4-FFF2-40B4-BE49-F238E27FC236}">
                <a16:creationId xmlns:a16="http://schemas.microsoft.com/office/drawing/2014/main" id="{D8BE9E36-E9D5-3FA6-EE22-A6E5CE13C462}"/>
              </a:ext>
            </a:extLst>
          </p:cNvPr>
          <p:cNvSpPr/>
          <p:nvPr userDrawn="1"/>
        </p:nvSpPr>
        <p:spPr>
          <a:xfrm>
            <a:off x="995423" y="319215"/>
            <a:ext cx="10185721" cy="1444625"/>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a:p>
        </p:txBody>
      </p:sp>
      <p:pic>
        <p:nvPicPr>
          <p:cNvPr id="13" name="Picture 12" descr="A picture containing flower, plant&#10;&#10;Description automatically generated">
            <a:extLst>
              <a:ext uri="{FF2B5EF4-FFF2-40B4-BE49-F238E27FC236}">
                <a16:creationId xmlns:a16="http://schemas.microsoft.com/office/drawing/2014/main" id="{479E4054-0885-457B-35B3-A9B26ED93606}"/>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5400000">
            <a:off x="4869421" y="459092"/>
            <a:ext cx="749300" cy="2755900"/>
          </a:xfrm>
          <a:prstGeom prst="rect">
            <a:avLst/>
          </a:prstGeom>
        </p:spPr>
      </p:pic>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838200" y="484632"/>
            <a:ext cx="10515600" cy="1133856"/>
          </a:xfrm>
        </p:spPr>
        <p:txBody>
          <a:bodyPr rtlCol="0"/>
          <a:lstStyle>
            <a:lvl1pPr algn="ctr">
              <a:defRPr lang="en-GB">
                <a:latin typeface="Baskerville" panose="02020502070401020303" pitchFamily="18" charset="0"/>
                <a:ea typeface="Baskerville" panose="02020502070401020303" pitchFamily="18" charset="0"/>
              </a:defRPr>
            </a:lvl1pPr>
          </a:lstStyle>
          <a:p>
            <a:pPr rtl="0"/>
            <a:r>
              <a:rPr lang="en-GB"/>
              <a:t>Click to edit Master title style</a:t>
            </a:r>
          </a:p>
        </p:txBody>
      </p:sp>
      <p:sp>
        <p:nvSpPr>
          <p:cNvPr id="14" name="Footer Placeholder 13">
            <a:extLst>
              <a:ext uri="{FF2B5EF4-FFF2-40B4-BE49-F238E27FC236}">
                <a16:creationId xmlns:a16="http://schemas.microsoft.com/office/drawing/2014/main" id="{C6C79F3B-6B68-BA3C-6CBE-C26E339E450E}"/>
              </a:ext>
            </a:extLst>
          </p:cNvPr>
          <p:cNvSpPr>
            <a:spLocks noGrp="1"/>
          </p:cNvSpPr>
          <p:nvPr>
            <p:ph type="ftr" sz="quarter" idx="10"/>
          </p:nvPr>
        </p:nvSpPr>
        <p:spPr>
          <a:xfrm>
            <a:off x="841248" y="6356350"/>
            <a:ext cx="4114800" cy="365125"/>
          </a:xfrm>
        </p:spPr>
        <p:txBody>
          <a:bodyPr rtlCol="0"/>
          <a:lstStyle>
            <a:defPPr>
              <a:defRPr lang="en-GB"/>
            </a:defPPr>
          </a:lstStyle>
          <a:p>
            <a:pPr rtl="0"/>
            <a:r>
              <a:rPr lang="en-GB"/>
              <a:t>Presentation title</a:t>
            </a:r>
          </a:p>
        </p:txBody>
      </p:sp>
      <p:sp>
        <p:nvSpPr>
          <p:cNvPr id="15" name="Slide Number Placeholder 14">
            <a:extLst>
              <a:ext uri="{FF2B5EF4-FFF2-40B4-BE49-F238E27FC236}">
                <a16:creationId xmlns:a16="http://schemas.microsoft.com/office/drawing/2014/main" id="{9D503431-982D-5D35-88BF-09474F76D65D}"/>
              </a:ext>
            </a:extLst>
          </p:cNvPr>
          <p:cNvSpPr>
            <a:spLocks noGrp="1"/>
          </p:cNvSpPr>
          <p:nvPr>
            <p:ph type="sldNum" sz="quarter" idx="11"/>
          </p:nvPr>
        </p:nvSpPr>
        <p:spPr>
          <a:xfrm>
            <a:off x="8897112" y="6356350"/>
            <a:ext cx="2743200" cy="365125"/>
          </a:xfrm>
        </p:spPr>
        <p:txBody>
          <a:bodyPr rtlCol="0"/>
          <a:lstStyle>
            <a:defPPr>
              <a:defRPr lang="en-GB"/>
            </a:defPPr>
          </a:lstStyle>
          <a:p>
            <a:pPr rtl="0"/>
            <a:fld id="{294A09A9-5501-47C1-A89A-A340965A2BE2}" type="slidenum">
              <a:rPr lang="en-GB" smtClean="0"/>
              <a:pPr rtl="0"/>
              <a:t>‹#›</a:t>
            </a:fld>
            <a:endParaRPr lang="en-GB"/>
          </a:p>
        </p:txBody>
      </p:sp>
      <p:sp>
        <p:nvSpPr>
          <p:cNvPr id="8" name="Content Placeholder 2">
            <a:extLst>
              <a:ext uri="{FF2B5EF4-FFF2-40B4-BE49-F238E27FC236}">
                <a16:creationId xmlns:a16="http://schemas.microsoft.com/office/drawing/2014/main" id="{3A8DD443-A9C0-3688-DC5F-5ABBF5A61A62}"/>
              </a:ext>
            </a:extLst>
          </p:cNvPr>
          <p:cNvSpPr>
            <a:spLocks noGrp="1"/>
          </p:cNvSpPr>
          <p:nvPr>
            <p:ph sz="half" idx="1"/>
          </p:nvPr>
        </p:nvSpPr>
        <p:spPr>
          <a:xfrm>
            <a:off x="838200" y="2628461"/>
            <a:ext cx="10515600" cy="3548501"/>
          </a:xfrm>
        </p:spPr>
        <p:txBody>
          <a:bodyPr rtlCol="0"/>
          <a:lstStyle>
            <a:defPPr>
              <a:defRPr lang="en-GB"/>
            </a:def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Tree>
    <p:extLst>
      <p:ext uri="{BB962C8B-B14F-4D97-AF65-F5344CB8AC3E}">
        <p14:creationId xmlns:p14="http://schemas.microsoft.com/office/powerpoint/2010/main" val="37910447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Content 2">
    <p:bg>
      <p:bgPr>
        <a:solidFill>
          <a:schemeClr val="accent5">
            <a:lumMod val="40000"/>
            <a:lumOff val="60000"/>
          </a:schemeClr>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BB4DE27-1913-8274-9943-46641EA0DAB7}"/>
              </a:ext>
            </a:extLst>
          </p:cNvPr>
          <p:cNvSpPr/>
          <p:nvPr userDrawn="1"/>
        </p:nvSpPr>
        <p:spPr>
          <a:xfrm>
            <a:off x="1174276" y="-756"/>
            <a:ext cx="9843449" cy="5690448"/>
          </a:xfrm>
          <a:prstGeom prst="rect">
            <a:avLst/>
          </a:prstGeom>
          <a:solidFill>
            <a:schemeClr val="accent5">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a:solidFill>
                <a:schemeClr val="bg1"/>
              </a:solidFill>
            </a:endParaRPr>
          </a:p>
        </p:txBody>
      </p:sp>
      <p:sp>
        <p:nvSpPr>
          <p:cNvPr id="9" name="Rectangle 8">
            <a:extLst>
              <a:ext uri="{FF2B5EF4-FFF2-40B4-BE49-F238E27FC236}">
                <a16:creationId xmlns:a16="http://schemas.microsoft.com/office/drawing/2014/main" id="{F901AB4A-AE17-BFA4-697C-75EC6407E147}"/>
              </a:ext>
            </a:extLst>
          </p:cNvPr>
          <p:cNvSpPr/>
          <p:nvPr userDrawn="1"/>
        </p:nvSpPr>
        <p:spPr>
          <a:xfrm>
            <a:off x="1604189" y="-13446"/>
            <a:ext cx="8983623" cy="5257799"/>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a:p>
        </p:txBody>
      </p:sp>
      <p:pic>
        <p:nvPicPr>
          <p:cNvPr id="11" name="Picture 10" descr="A picture containing mollusk, insect&#10;&#10;Description automatically generated">
            <a:extLst>
              <a:ext uri="{FF2B5EF4-FFF2-40B4-BE49-F238E27FC236}">
                <a16:creationId xmlns:a16="http://schemas.microsoft.com/office/drawing/2014/main" id="{1C7F01FE-99A8-35BD-05A1-6D93A2578EBA}"/>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52833" y="5110810"/>
            <a:ext cx="1207554" cy="354511"/>
          </a:xfrm>
          <a:prstGeom prst="rect">
            <a:avLst/>
          </a:prstGeom>
        </p:spPr>
      </p:pic>
      <p:pic>
        <p:nvPicPr>
          <p:cNvPr id="13" name="Picture 12">
            <a:extLst>
              <a:ext uri="{FF2B5EF4-FFF2-40B4-BE49-F238E27FC236}">
                <a16:creationId xmlns:a16="http://schemas.microsoft.com/office/drawing/2014/main" id="{E66660DF-FD7A-4340-E854-B4680A6B88C6}"/>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5400000">
            <a:off x="5202474" y="-1953000"/>
            <a:ext cx="1485900" cy="5372100"/>
          </a:xfrm>
          <a:prstGeom prst="rect">
            <a:avLst/>
          </a:prstGeom>
        </p:spPr>
      </p:pic>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748028" y="1389888"/>
            <a:ext cx="8695944" cy="1325880"/>
          </a:xfrm>
        </p:spPr>
        <p:txBody>
          <a:bodyPr rtlCol="0"/>
          <a:lstStyle>
            <a:lvl1pPr algn="ctr">
              <a:defRPr lang="en-GB">
                <a:latin typeface="Baskerville" panose="02020502070401020303" pitchFamily="18" charset="0"/>
                <a:ea typeface="Baskerville" panose="02020502070401020303" pitchFamily="18" charset="0"/>
              </a:defRPr>
            </a:lvl1pPr>
          </a:lstStyle>
          <a:p>
            <a:pPr rtl="0"/>
            <a:r>
              <a:rPr lang="en-GB"/>
              <a:t>Click to edit Master title style</a:t>
            </a:r>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2223516" y="2651760"/>
            <a:ext cx="7744968" cy="2697480"/>
          </a:xfrm>
        </p:spPr>
        <p:txBody>
          <a:bodyPr rtlCol="0">
            <a:normAutofit/>
          </a:bodyPr>
          <a:lstStyle>
            <a:lvl1pPr marL="0" indent="0" algn="ctr">
              <a:lnSpc>
                <a:spcPct val="100000"/>
              </a:lnSpc>
              <a:buNone/>
              <a:defRPr lang="en-GB" sz="2000">
                <a:latin typeface="Gill Sans Nova Light" panose="020F0302020204030204" pitchFamily="34" charset="0"/>
                <a:cs typeface="Gill Sans Nova Light" panose="020F0302020204030204" pitchFamily="34" charset="0"/>
              </a:defRPr>
            </a:lvl1pPr>
            <a:lvl2pPr algn="ctr">
              <a:lnSpc>
                <a:spcPct val="100000"/>
              </a:lnSpc>
              <a:defRPr lang="en-GB" sz="1800">
                <a:latin typeface="Gill Sans Nova Light" panose="020F0302020204030204" pitchFamily="34" charset="0"/>
                <a:cs typeface="Gill Sans Nova Light" panose="020F0302020204030204" pitchFamily="34" charset="0"/>
              </a:defRPr>
            </a:lvl2pPr>
            <a:lvl3pPr algn="ctr">
              <a:defRPr lang="en-GB" sz="1600">
                <a:latin typeface="Gill Sans Nova Light" panose="020F0302020204030204" pitchFamily="34" charset="0"/>
                <a:cs typeface="Gill Sans Nova Light" panose="020F0302020204030204" pitchFamily="34" charset="0"/>
              </a:defRPr>
            </a:lvl3pPr>
            <a:lvl4pPr algn="ctr">
              <a:defRPr lang="en-GB" sz="1400">
                <a:latin typeface="Gill Sans Nova Light" panose="020F0302020204030204" pitchFamily="34" charset="0"/>
                <a:cs typeface="Gill Sans Nova Light" panose="020F0302020204030204" pitchFamily="34" charset="0"/>
              </a:defRPr>
            </a:lvl4pPr>
            <a:lvl5pPr algn="ctr">
              <a:defRPr lang="en-GB" sz="1400">
                <a:latin typeface="Gill Sans Nova Light" panose="020F0302020204030204" pitchFamily="34" charset="0"/>
                <a:cs typeface="Gill Sans Nova Light" panose="020F0302020204030204" pitchFamily="34" charset="0"/>
              </a:defRPr>
            </a:lvl5pPr>
          </a:lstStyle>
          <a:p>
            <a:pPr lvl="0" rtl="0"/>
            <a:r>
              <a:rPr lang="en-GB"/>
              <a:t>Click to edit Master text styles</a:t>
            </a:r>
          </a:p>
          <a:p>
            <a:pPr lvl="1" rtl="0"/>
            <a:r>
              <a:rPr lang="en-GB"/>
              <a:t>Second level</a:t>
            </a:r>
          </a:p>
        </p:txBody>
      </p:sp>
      <p:sp>
        <p:nvSpPr>
          <p:cNvPr id="14" name="Footer Placeholder 13">
            <a:extLst>
              <a:ext uri="{FF2B5EF4-FFF2-40B4-BE49-F238E27FC236}">
                <a16:creationId xmlns:a16="http://schemas.microsoft.com/office/drawing/2014/main" id="{2F05D25C-B703-1868-603E-D468EF44D794}"/>
              </a:ext>
            </a:extLst>
          </p:cNvPr>
          <p:cNvSpPr>
            <a:spLocks noGrp="1"/>
          </p:cNvSpPr>
          <p:nvPr>
            <p:ph type="ftr" sz="quarter" idx="10"/>
          </p:nvPr>
        </p:nvSpPr>
        <p:spPr>
          <a:xfrm>
            <a:off x="1174276" y="6356350"/>
            <a:ext cx="4114800" cy="365125"/>
          </a:xfrm>
        </p:spPr>
        <p:txBody>
          <a:bodyPr rtlCol="0"/>
          <a:lstStyle>
            <a:defPPr>
              <a:defRPr lang="en-GB"/>
            </a:defPPr>
          </a:lstStyle>
          <a:p>
            <a:pPr rtl="0"/>
            <a:r>
              <a:rPr lang="en-GB"/>
              <a:t>Presentation title</a:t>
            </a:r>
          </a:p>
        </p:txBody>
      </p:sp>
      <p:sp>
        <p:nvSpPr>
          <p:cNvPr id="15" name="Slide Number Placeholder 14">
            <a:extLst>
              <a:ext uri="{FF2B5EF4-FFF2-40B4-BE49-F238E27FC236}">
                <a16:creationId xmlns:a16="http://schemas.microsoft.com/office/drawing/2014/main" id="{D8FDB2CC-A975-BC07-042A-228D387E5165}"/>
              </a:ext>
            </a:extLst>
          </p:cNvPr>
          <p:cNvSpPr>
            <a:spLocks noGrp="1"/>
          </p:cNvSpPr>
          <p:nvPr>
            <p:ph type="sldNum" sz="quarter" idx="11"/>
          </p:nvPr>
        </p:nvSpPr>
        <p:spPr>
          <a:xfrm>
            <a:off x="8897112" y="6356350"/>
            <a:ext cx="2743200" cy="365125"/>
          </a:xfrm>
        </p:spPr>
        <p:txBody>
          <a:bodyPr rtlCol="0"/>
          <a:lstStyle>
            <a:defPPr>
              <a:defRPr lang="en-GB"/>
            </a:defPPr>
          </a:lstStyle>
          <a:p>
            <a:pPr rtl="0"/>
            <a:fld id="{294A09A9-5501-47C1-A89A-A340965A2BE2}" type="slidenum">
              <a:rPr lang="en-GB" smtClean="0"/>
              <a:pPr rtl="0"/>
              <a:t>‹#›</a:t>
            </a:fld>
            <a:endParaRPr lang="en-GB"/>
          </a:p>
        </p:txBody>
      </p:sp>
    </p:spTree>
    <p:extLst>
      <p:ext uri="{BB962C8B-B14F-4D97-AF65-F5344CB8AC3E}">
        <p14:creationId xmlns:p14="http://schemas.microsoft.com/office/powerpoint/2010/main" val="11202685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Quote">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F2F45E1C-47F6-0AF9-7468-BA613D681E1D}"/>
              </a:ext>
            </a:extLst>
          </p:cNvPr>
          <p:cNvSpPr/>
          <p:nvPr userDrawn="1"/>
        </p:nvSpPr>
        <p:spPr>
          <a:xfrm>
            <a:off x="0" y="1533950"/>
            <a:ext cx="12192000" cy="37901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a:p>
        </p:txBody>
      </p:sp>
      <p:pic>
        <p:nvPicPr>
          <p:cNvPr id="8" name="Picture 7" descr="A picture containing fabric&#10;&#10;Description automatically generated">
            <a:extLst>
              <a:ext uri="{FF2B5EF4-FFF2-40B4-BE49-F238E27FC236}">
                <a16:creationId xmlns:a16="http://schemas.microsoft.com/office/drawing/2014/main" id="{AB9E0D8B-7031-366D-884B-EB3FABD78CA2}"/>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rot="16200000">
            <a:off x="5056236" y="-1772981"/>
            <a:ext cx="2147050" cy="6039669"/>
          </a:xfrm>
          <a:prstGeom prst="rect">
            <a:avLst/>
          </a:prstGeom>
        </p:spPr>
      </p:pic>
      <p:sp>
        <p:nvSpPr>
          <p:cNvPr id="12" name="Rectangle 11">
            <a:extLst>
              <a:ext uri="{FF2B5EF4-FFF2-40B4-BE49-F238E27FC236}">
                <a16:creationId xmlns:a16="http://schemas.microsoft.com/office/drawing/2014/main" id="{1859314F-DCEF-A5A7-C5D9-F0D39AAC9FFA}"/>
              </a:ext>
            </a:extLst>
          </p:cNvPr>
          <p:cNvSpPr/>
          <p:nvPr userDrawn="1"/>
        </p:nvSpPr>
        <p:spPr>
          <a:xfrm>
            <a:off x="225552" y="1796143"/>
            <a:ext cx="11740896" cy="3265714"/>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a:p>
        </p:txBody>
      </p:sp>
      <p:pic>
        <p:nvPicPr>
          <p:cNvPr id="16" name="Picture 15" descr="A picture containing flower, plant&#10;&#10;Description automatically generated">
            <a:extLst>
              <a:ext uri="{FF2B5EF4-FFF2-40B4-BE49-F238E27FC236}">
                <a16:creationId xmlns:a16="http://schemas.microsoft.com/office/drawing/2014/main" id="{DAAE5EB8-5B6B-6FA6-E6E7-D2F58FDFB4A4}"/>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16200000">
            <a:off x="6307543" y="-287017"/>
            <a:ext cx="1051334" cy="3866771"/>
          </a:xfrm>
          <a:prstGeom prst="rect">
            <a:avLst/>
          </a:prstGeom>
        </p:spPr>
      </p:pic>
      <p:pic>
        <p:nvPicPr>
          <p:cNvPr id="19" name="Picture 18" descr="A picture containing mollusk, insect&#10;&#10;Description automatically generated">
            <a:extLst>
              <a:ext uri="{FF2B5EF4-FFF2-40B4-BE49-F238E27FC236}">
                <a16:creationId xmlns:a16="http://schemas.microsoft.com/office/drawing/2014/main" id="{BB1368FF-AA1B-4423-30B1-BE082E6F1913}"/>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5492222" y="4923380"/>
            <a:ext cx="1207554" cy="354511"/>
          </a:xfrm>
          <a:prstGeom prst="rect">
            <a:avLst/>
          </a:prstGeom>
        </p:spPr>
      </p:pic>
      <p:sp>
        <p:nvSpPr>
          <p:cNvPr id="2" name="Title 1">
            <a:extLst>
              <a:ext uri="{FF2B5EF4-FFF2-40B4-BE49-F238E27FC236}">
                <a16:creationId xmlns:a16="http://schemas.microsoft.com/office/drawing/2014/main" id="{A2DFA2E8-50A1-4465-AC33-6FAC0E7736E9}"/>
              </a:ext>
            </a:extLst>
          </p:cNvPr>
          <p:cNvSpPr>
            <a:spLocks noGrp="1"/>
          </p:cNvSpPr>
          <p:nvPr>
            <p:ph type="title"/>
          </p:nvPr>
        </p:nvSpPr>
        <p:spPr>
          <a:xfrm>
            <a:off x="1743456" y="2404872"/>
            <a:ext cx="8705088" cy="2002536"/>
          </a:xfrm>
        </p:spPr>
        <p:txBody>
          <a:bodyPr rtlCol="0" anchor="t">
            <a:normAutofit/>
          </a:bodyPr>
          <a:lstStyle>
            <a:lvl1pPr algn="ctr">
              <a:defRPr lang="en-GB" sz="4400"/>
            </a:lvl1pPr>
          </a:lstStyle>
          <a:p>
            <a:pPr rtl="0"/>
            <a:r>
              <a:rPr lang="en-GB"/>
              <a:t>Click to edit Master title style</a:t>
            </a:r>
          </a:p>
        </p:txBody>
      </p:sp>
      <p:sp>
        <p:nvSpPr>
          <p:cNvPr id="3" name="Text Placeholder 2">
            <a:extLst>
              <a:ext uri="{FF2B5EF4-FFF2-40B4-BE49-F238E27FC236}">
                <a16:creationId xmlns:a16="http://schemas.microsoft.com/office/drawing/2014/main" id="{2E65DE34-CDB7-41F7-A95A-592B99558C69}"/>
              </a:ext>
            </a:extLst>
          </p:cNvPr>
          <p:cNvSpPr>
            <a:spLocks noGrp="1"/>
          </p:cNvSpPr>
          <p:nvPr>
            <p:ph type="body" idx="1"/>
          </p:nvPr>
        </p:nvSpPr>
        <p:spPr>
          <a:xfrm>
            <a:off x="1743454" y="3964517"/>
            <a:ext cx="8705089" cy="457200"/>
          </a:xfrm>
        </p:spPr>
        <p:txBody>
          <a:bodyPr rtlCol="0" anchor="ctr"/>
          <a:lstStyle>
            <a:lvl1pPr marL="0" indent="0" algn="ctr">
              <a:buNone/>
              <a:defRPr lang="en-GB" sz="2400">
                <a:solidFill>
                  <a:schemeClr val="accent3"/>
                </a:solidFill>
              </a:defRPr>
            </a:lvl1pPr>
            <a:lvl2pPr marL="457200" indent="0">
              <a:buNone/>
              <a:defRPr lang="en-GB" sz="2000">
                <a:solidFill>
                  <a:schemeClr val="tx1">
                    <a:tint val="75000"/>
                  </a:schemeClr>
                </a:solidFill>
              </a:defRPr>
            </a:lvl2pPr>
            <a:lvl3pPr marL="914400" indent="0">
              <a:buNone/>
              <a:defRPr lang="en-GB" sz="1800">
                <a:solidFill>
                  <a:schemeClr val="tx1">
                    <a:tint val="75000"/>
                  </a:schemeClr>
                </a:solidFill>
              </a:defRPr>
            </a:lvl3pPr>
            <a:lvl4pPr marL="1371600" indent="0">
              <a:buNone/>
              <a:defRPr lang="en-GB" sz="1600">
                <a:solidFill>
                  <a:schemeClr val="tx1">
                    <a:tint val="75000"/>
                  </a:schemeClr>
                </a:solidFill>
              </a:defRPr>
            </a:lvl4pPr>
            <a:lvl5pPr marL="1828800" indent="0">
              <a:buNone/>
              <a:defRPr lang="en-GB" sz="1600">
                <a:solidFill>
                  <a:schemeClr val="tx1">
                    <a:tint val="75000"/>
                  </a:schemeClr>
                </a:solidFill>
              </a:defRPr>
            </a:lvl5pPr>
            <a:lvl6pPr marL="2286000" indent="0">
              <a:buNone/>
              <a:defRPr lang="en-GB" sz="1600">
                <a:solidFill>
                  <a:schemeClr val="tx1">
                    <a:tint val="75000"/>
                  </a:schemeClr>
                </a:solidFill>
              </a:defRPr>
            </a:lvl6pPr>
            <a:lvl7pPr marL="2743200" indent="0">
              <a:buNone/>
              <a:defRPr lang="en-GB" sz="1600">
                <a:solidFill>
                  <a:schemeClr val="tx1">
                    <a:tint val="75000"/>
                  </a:schemeClr>
                </a:solidFill>
              </a:defRPr>
            </a:lvl7pPr>
            <a:lvl8pPr marL="3200400" indent="0">
              <a:buNone/>
              <a:defRPr lang="en-GB" sz="1600">
                <a:solidFill>
                  <a:schemeClr val="tx1">
                    <a:tint val="75000"/>
                  </a:schemeClr>
                </a:solidFill>
              </a:defRPr>
            </a:lvl8pPr>
            <a:lvl9pPr marL="3657600" indent="0">
              <a:buNone/>
              <a:defRPr lang="en-GB" sz="1600">
                <a:solidFill>
                  <a:schemeClr val="tx1">
                    <a:tint val="75000"/>
                  </a:schemeClr>
                </a:solidFill>
              </a:defRPr>
            </a:lvl9pPr>
          </a:lstStyle>
          <a:p>
            <a:pPr lvl="0" rtl="0"/>
            <a:r>
              <a:rPr lang="en-GB"/>
              <a:t>Click to edit Master text styles</a:t>
            </a:r>
          </a:p>
        </p:txBody>
      </p:sp>
      <p:sp>
        <p:nvSpPr>
          <p:cNvPr id="27" name="Text Placeholder 24">
            <a:extLst>
              <a:ext uri="{FF2B5EF4-FFF2-40B4-BE49-F238E27FC236}">
                <a16:creationId xmlns:a16="http://schemas.microsoft.com/office/drawing/2014/main" id="{F5E2B84E-B4F2-ED93-8084-ECFC3B9C380F}"/>
              </a:ext>
            </a:extLst>
          </p:cNvPr>
          <p:cNvSpPr>
            <a:spLocks noGrp="1"/>
          </p:cNvSpPr>
          <p:nvPr>
            <p:ph type="body" sz="quarter" idx="11" hasCustomPrompt="1"/>
          </p:nvPr>
        </p:nvSpPr>
        <p:spPr>
          <a:xfrm>
            <a:off x="10149667" y="3189069"/>
            <a:ext cx="945473" cy="1936750"/>
          </a:xfrm>
        </p:spPr>
        <p:txBody>
          <a:bodyPr rtlCol="0">
            <a:noAutofit/>
          </a:bodyPr>
          <a:lstStyle>
            <a:lvl1pPr marL="0" indent="0">
              <a:buNone/>
              <a:defRPr lang="en-GB" sz="14000" b="1">
                <a:solidFill>
                  <a:schemeClr val="accent5">
                    <a:lumMod val="60000"/>
                    <a:lumOff val="40000"/>
                  </a:schemeClr>
                </a:solidFill>
                <a:latin typeface="+mj-lt"/>
              </a:defRPr>
            </a:lvl1pPr>
          </a:lstStyle>
          <a:p>
            <a:pPr lvl="0" rtl="0"/>
            <a:r>
              <a:rPr lang="en-GB"/>
              <a:t>”</a:t>
            </a:r>
          </a:p>
        </p:txBody>
      </p:sp>
      <p:sp>
        <p:nvSpPr>
          <p:cNvPr id="28" name="Text Placeholder 24">
            <a:extLst>
              <a:ext uri="{FF2B5EF4-FFF2-40B4-BE49-F238E27FC236}">
                <a16:creationId xmlns:a16="http://schemas.microsoft.com/office/drawing/2014/main" id="{FDD82133-EB75-7E07-A9CE-730CB7F6CD34}"/>
              </a:ext>
            </a:extLst>
          </p:cNvPr>
          <p:cNvSpPr>
            <a:spLocks noGrp="1"/>
          </p:cNvSpPr>
          <p:nvPr>
            <p:ph type="body" sz="quarter" idx="10" hasCustomPrompt="1"/>
          </p:nvPr>
        </p:nvSpPr>
        <p:spPr>
          <a:xfrm>
            <a:off x="1033184" y="2136567"/>
            <a:ext cx="941832" cy="1936750"/>
          </a:xfrm>
        </p:spPr>
        <p:txBody>
          <a:bodyPr rtlCol="0">
            <a:noAutofit/>
          </a:bodyPr>
          <a:lstStyle>
            <a:lvl1pPr marL="0" indent="0">
              <a:buNone/>
              <a:defRPr lang="en-GB" sz="14000" b="1">
                <a:solidFill>
                  <a:schemeClr val="accent5">
                    <a:lumMod val="60000"/>
                    <a:lumOff val="40000"/>
                  </a:schemeClr>
                </a:solidFill>
                <a:latin typeface="+mj-lt"/>
              </a:defRPr>
            </a:lvl1pPr>
          </a:lstStyle>
          <a:p>
            <a:pPr lvl="0" rtl="0"/>
            <a:r>
              <a:rPr lang="en-GB"/>
              <a:t>“</a:t>
            </a:r>
          </a:p>
        </p:txBody>
      </p:sp>
    </p:spTree>
    <p:extLst>
      <p:ext uri="{BB962C8B-B14F-4D97-AF65-F5344CB8AC3E}">
        <p14:creationId xmlns:p14="http://schemas.microsoft.com/office/powerpoint/2010/main" val="31787032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Three column">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588546F5-5752-9595-980A-9978EC65B179}"/>
              </a:ext>
            </a:extLst>
          </p:cNvPr>
          <p:cNvSpPr/>
          <p:nvPr userDrawn="1"/>
        </p:nvSpPr>
        <p:spPr>
          <a:xfrm>
            <a:off x="491679" y="319214"/>
            <a:ext cx="11208641" cy="585774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a:p>
        </p:txBody>
      </p:sp>
      <p:cxnSp>
        <p:nvCxnSpPr>
          <p:cNvPr id="12" name="Straight Connector 11">
            <a:extLst>
              <a:ext uri="{FF2B5EF4-FFF2-40B4-BE49-F238E27FC236}">
                <a16:creationId xmlns:a16="http://schemas.microsoft.com/office/drawing/2014/main" id="{788B1DFD-B7E9-D65B-0A47-8D442617B0D0}"/>
              </a:ext>
            </a:extLst>
          </p:cNvPr>
          <p:cNvCxnSpPr>
            <a:cxnSpLocks/>
          </p:cNvCxnSpPr>
          <p:nvPr userDrawn="1"/>
        </p:nvCxnSpPr>
        <p:spPr>
          <a:xfrm>
            <a:off x="837235" y="1767119"/>
            <a:ext cx="10516564"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14" name="Picture 13" descr="A picture containing mollusk, insect&#10;&#10;Description automatically generated">
            <a:extLst>
              <a:ext uri="{FF2B5EF4-FFF2-40B4-BE49-F238E27FC236}">
                <a16:creationId xmlns:a16="http://schemas.microsoft.com/office/drawing/2014/main" id="{4190CCC3-E5E8-9E96-318B-F3F62E2328D9}"/>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5658" y="1631192"/>
            <a:ext cx="1207554" cy="354511"/>
          </a:xfrm>
          <a:prstGeom prst="rect">
            <a:avLst/>
          </a:prstGeom>
        </p:spPr>
      </p:pic>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839788" y="365125"/>
            <a:ext cx="10515600" cy="1325563"/>
          </a:xfrm>
        </p:spPr>
        <p:txBody>
          <a:bodyPr rtlCol="0"/>
          <a:lstStyle>
            <a:lvl1pPr algn="ctr">
              <a:defRPr lang="en-GB"/>
            </a:lvl1pPr>
          </a:lstStyle>
          <a:p>
            <a:pPr rtl="0"/>
            <a:r>
              <a:rPr lang="en-GB"/>
              <a:t>Click to edit Master title style</a:t>
            </a:r>
          </a:p>
        </p:txBody>
      </p:sp>
      <p:sp>
        <p:nvSpPr>
          <p:cNvPr id="3" name="Text Placeholder 2">
            <a:extLst>
              <a:ext uri="{FF2B5EF4-FFF2-40B4-BE49-F238E27FC236}">
                <a16:creationId xmlns:a16="http://schemas.microsoft.com/office/drawing/2014/main" id="{673DC3A9-D4E6-42CF-91A8-F267C7C66CCB}"/>
              </a:ext>
            </a:extLst>
          </p:cNvPr>
          <p:cNvSpPr>
            <a:spLocks noGrp="1"/>
          </p:cNvSpPr>
          <p:nvPr>
            <p:ph type="body" idx="1"/>
          </p:nvPr>
        </p:nvSpPr>
        <p:spPr>
          <a:xfrm>
            <a:off x="1124712" y="2161563"/>
            <a:ext cx="3200400" cy="427797"/>
          </a:xfrm>
        </p:spPr>
        <p:txBody>
          <a:bodyPr rtlCol="0" anchor="b">
            <a:normAutofit/>
          </a:bodyPr>
          <a:lstStyle>
            <a:lvl1pPr marL="0" indent="0">
              <a:buNone/>
              <a:defRPr lang="en-GB" sz="2000" b="0">
                <a:latin typeface="+mj-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GB"/>
              <a:t>Click to edit Master text styles</a:t>
            </a:r>
          </a:p>
        </p:txBody>
      </p:sp>
      <p:sp>
        <p:nvSpPr>
          <p:cNvPr id="4" name="Content Placeholder 3">
            <a:extLst>
              <a:ext uri="{FF2B5EF4-FFF2-40B4-BE49-F238E27FC236}">
                <a16:creationId xmlns:a16="http://schemas.microsoft.com/office/drawing/2014/main" id="{C752CCA9-53A3-4DA5-AD45-C2A2C12A3A6A}"/>
              </a:ext>
            </a:extLst>
          </p:cNvPr>
          <p:cNvSpPr>
            <a:spLocks noGrp="1"/>
          </p:cNvSpPr>
          <p:nvPr>
            <p:ph sz="half" idx="2"/>
          </p:nvPr>
        </p:nvSpPr>
        <p:spPr>
          <a:xfrm>
            <a:off x="1124712" y="2629116"/>
            <a:ext cx="3200400" cy="3320861"/>
          </a:xfrm>
        </p:spPr>
        <p:txBody>
          <a:bodyPr rtlCol="0">
            <a:normAutofit/>
          </a:bodyPr>
          <a:lstStyle>
            <a:lvl1pPr marL="228600" indent="-228600">
              <a:buClr>
                <a:srgbClr val="73292A"/>
              </a:buClr>
              <a:buFont typeface="Arial" panose="020B0604020202020204" pitchFamily="34" charset="0"/>
              <a:buChar char="•"/>
              <a:defRPr lang="en-GB" sz="1600"/>
            </a:lvl1pPr>
            <a:lvl2pPr marL="685800" indent="-228600">
              <a:buClr>
                <a:srgbClr val="73292A"/>
              </a:buClr>
              <a:buFont typeface="Arial" panose="020B0604020202020204" pitchFamily="34" charset="0"/>
              <a:buChar char="•"/>
              <a:defRPr lang="en-GB" sz="1400"/>
            </a:lvl2pPr>
            <a:lvl3pPr marL="1143000" indent="-228600">
              <a:buClr>
                <a:srgbClr val="73292A"/>
              </a:buClr>
              <a:buFont typeface="Arial" panose="020B0604020202020204" pitchFamily="34" charset="0"/>
              <a:buChar char="•"/>
              <a:defRPr lang="en-GB" sz="1200"/>
            </a:lvl3pPr>
            <a:lvl4pPr marL="1600200" indent="-228600">
              <a:buClr>
                <a:srgbClr val="73292A"/>
              </a:buClr>
              <a:buFont typeface="Arial" panose="020B0604020202020204" pitchFamily="34" charset="0"/>
              <a:buChar char="•"/>
              <a:defRPr lang="en-GB" sz="1100"/>
            </a:lvl4pPr>
            <a:lvl5pPr marL="2057400" indent="-228600">
              <a:buClr>
                <a:srgbClr val="73292A"/>
              </a:buClr>
              <a:buFont typeface="Arial" panose="020B0604020202020204" pitchFamily="34" charset="0"/>
              <a:buChar char="•"/>
              <a:defRPr lang="en-GB" sz="1100"/>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5" name="Text Placeholder 4">
            <a:extLst>
              <a:ext uri="{FF2B5EF4-FFF2-40B4-BE49-F238E27FC236}">
                <a16:creationId xmlns:a16="http://schemas.microsoft.com/office/drawing/2014/main" id="{2100C9C6-BD61-4D2C-9146-FB785BAE4FF3}"/>
              </a:ext>
            </a:extLst>
          </p:cNvPr>
          <p:cNvSpPr>
            <a:spLocks noGrp="1"/>
          </p:cNvSpPr>
          <p:nvPr>
            <p:ph type="body" sz="quarter" idx="3"/>
          </p:nvPr>
        </p:nvSpPr>
        <p:spPr>
          <a:xfrm>
            <a:off x="4498848" y="2161563"/>
            <a:ext cx="3200400" cy="427797"/>
          </a:xfrm>
        </p:spPr>
        <p:txBody>
          <a:bodyPr rtlCol="0" anchor="b">
            <a:normAutofit/>
          </a:bodyPr>
          <a:lstStyle>
            <a:lvl1pPr marL="0" indent="0">
              <a:buNone/>
              <a:defRPr lang="en-GB" sz="2000" b="0">
                <a:latin typeface="+mj-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GB"/>
              <a:t>Click to edit Master text styles</a:t>
            </a:r>
          </a:p>
        </p:txBody>
      </p:sp>
      <p:sp>
        <p:nvSpPr>
          <p:cNvPr id="6" name="Content Placeholder 5">
            <a:extLst>
              <a:ext uri="{FF2B5EF4-FFF2-40B4-BE49-F238E27FC236}">
                <a16:creationId xmlns:a16="http://schemas.microsoft.com/office/drawing/2014/main" id="{E2E342EE-68BB-484D-98C3-48A7847549D4}"/>
              </a:ext>
            </a:extLst>
          </p:cNvPr>
          <p:cNvSpPr>
            <a:spLocks noGrp="1"/>
          </p:cNvSpPr>
          <p:nvPr>
            <p:ph sz="quarter" idx="4"/>
          </p:nvPr>
        </p:nvSpPr>
        <p:spPr>
          <a:xfrm>
            <a:off x="4498848" y="2629116"/>
            <a:ext cx="3200400" cy="3320861"/>
          </a:xfrm>
        </p:spPr>
        <p:txBody>
          <a:bodyPr rtlCol="0">
            <a:normAutofit/>
          </a:bodyPr>
          <a:lstStyle>
            <a:lvl1pPr>
              <a:buClr>
                <a:srgbClr val="73292A"/>
              </a:buClr>
              <a:defRPr lang="en-GB" sz="1600"/>
            </a:lvl1pPr>
            <a:lvl2pPr>
              <a:buClr>
                <a:srgbClr val="73292A"/>
              </a:buClr>
              <a:defRPr lang="en-GB" sz="1400"/>
            </a:lvl2pPr>
            <a:lvl3pPr>
              <a:buClr>
                <a:srgbClr val="73292A"/>
              </a:buClr>
              <a:defRPr lang="en-GB" sz="1200"/>
            </a:lvl3pPr>
            <a:lvl4pPr>
              <a:buClr>
                <a:srgbClr val="73292A"/>
              </a:buClr>
              <a:defRPr lang="en-GB" sz="1100"/>
            </a:lvl4pPr>
            <a:lvl5pPr>
              <a:buClr>
                <a:srgbClr val="73292A"/>
              </a:buClr>
              <a:defRPr lang="en-GB" sz="1100"/>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8" name="Footer Placeholder 7">
            <a:extLst>
              <a:ext uri="{FF2B5EF4-FFF2-40B4-BE49-F238E27FC236}">
                <a16:creationId xmlns:a16="http://schemas.microsoft.com/office/drawing/2014/main" id="{3A51CCCC-1589-401D-AE98-FC28716301EF}"/>
              </a:ext>
            </a:extLst>
          </p:cNvPr>
          <p:cNvSpPr>
            <a:spLocks noGrp="1"/>
          </p:cNvSpPr>
          <p:nvPr>
            <p:ph type="ftr" sz="quarter" idx="11"/>
          </p:nvPr>
        </p:nvSpPr>
        <p:spPr>
          <a:xfrm>
            <a:off x="491679" y="6356350"/>
            <a:ext cx="4114800" cy="365125"/>
          </a:xfrm>
        </p:spPr>
        <p:txBody>
          <a:bodyPr rtlCol="0"/>
          <a:lstStyle>
            <a:defPPr>
              <a:defRPr lang="en-GB"/>
            </a:defPPr>
          </a:lstStyle>
          <a:p>
            <a:pPr rtl="0"/>
            <a:r>
              <a:rPr lang="en-GB"/>
              <a:t>Presentation title</a:t>
            </a:r>
          </a:p>
        </p:txBody>
      </p:sp>
      <p:sp>
        <p:nvSpPr>
          <p:cNvPr id="9" name="Slide Number Placeholder 8">
            <a:extLst>
              <a:ext uri="{FF2B5EF4-FFF2-40B4-BE49-F238E27FC236}">
                <a16:creationId xmlns:a16="http://schemas.microsoft.com/office/drawing/2014/main" id="{285D9D7D-8D9A-473E-AF0D-EF1940D793C3}"/>
              </a:ext>
            </a:extLst>
          </p:cNvPr>
          <p:cNvSpPr>
            <a:spLocks noGrp="1"/>
          </p:cNvSpPr>
          <p:nvPr>
            <p:ph type="sldNum" sz="quarter" idx="12"/>
          </p:nvPr>
        </p:nvSpPr>
        <p:spPr>
          <a:xfrm>
            <a:off x="8897112" y="6356350"/>
            <a:ext cx="2743200" cy="365125"/>
          </a:xfrm>
        </p:spPr>
        <p:txBody>
          <a:bodyPr rtlCol="0"/>
          <a:lstStyle>
            <a:defPPr>
              <a:defRPr lang="en-GB"/>
            </a:defPPr>
          </a:lstStyle>
          <a:p>
            <a:pPr rtl="0"/>
            <a:fld id="{294A09A9-5501-47C1-A89A-A340965A2BE2}" type="slidenum">
              <a:rPr lang="en-GB" smtClean="0"/>
              <a:t>‹#›</a:t>
            </a:fld>
            <a:endParaRPr lang="en-GB"/>
          </a:p>
        </p:txBody>
      </p:sp>
      <p:sp>
        <p:nvSpPr>
          <p:cNvPr id="15" name="Text Placeholder 4">
            <a:extLst>
              <a:ext uri="{FF2B5EF4-FFF2-40B4-BE49-F238E27FC236}">
                <a16:creationId xmlns:a16="http://schemas.microsoft.com/office/drawing/2014/main" id="{F270D939-D128-D431-82CE-9C15D5A7AA9A}"/>
              </a:ext>
            </a:extLst>
          </p:cNvPr>
          <p:cNvSpPr>
            <a:spLocks noGrp="1"/>
          </p:cNvSpPr>
          <p:nvPr>
            <p:ph type="body" sz="quarter" idx="13"/>
          </p:nvPr>
        </p:nvSpPr>
        <p:spPr>
          <a:xfrm>
            <a:off x="7909560" y="2161563"/>
            <a:ext cx="3200400" cy="427797"/>
          </a:xfrm>
        </p:spPr>
        <p:txBody>
          <a:bodyPr rtlCol="0" anchor="b">
            <a:normAutofit/>
          </a:bodyPr>
          <a:lstStyle>
            <a:lvl1pPr marL="0" indent="0">
              <a:buNone/>
              <a:defRPr lang="en-GB" sz="2000" b="0">
                <a:latin typeface="+mj-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GB"/>
              <a:t>Click to edit Master text styles</a:t>
            </a:r>
          </a:p>
        </p:txBody>
      </p:sp>
      <p:sp>
        <p:nvSpPr>
          <p:cNvPr id="16" name="Content Placeholder 5">
            <a:extLst>
              <a:ext uri="{FF2B5EF4-FFF2-40B4-BE49-F238E27FC236}">
                <a16:creationId xmlns:a16="http://schemas.microsoft.com/office/drawing/2014/main" id="{4AAE69C6-BB37-BC70-8424-BC928D19C91A}"/>
              </a:ext>
            </a:extLst>
          </p:cNvPr>
          <p:cNvSpPr>
            <a:spLocks noGrp="1"/>
          </p:cNvSpPr>
          <p:nvPr>
            <p:ph sz="quarter" idx="14"/>
          </p:nvPr>
        </p:nvSpPr>
        <p:spPr>
          <a:xfrm>
            <a:off x="7909560" y="2629116"/>
            <a:ext cx="3200400" cy="3320861"/>
          </a:xfrm>
        </p:spPr>
        <p:txBody>
          <a:bodyPr rtlCol="0">
            <a:normAutofit/>
          </a:bodyPr>
          <a:lstStyle>
            <a:lvl1pPr>
              <a:buClr>
                <a:srgbClr val="73292A"/>
              </a:buClr>
              <a:defRPr lang="en-GB" sz="1600"/>
            </a:lvl1pPr>
            <a:lvl2pPr>
              <a:buClr>
                <a:srgbClr val="73292A"/>
              </a:buClr>
              <a:defRPr lang="en-GB" sz="1400"/>
            </a:lvl2pPr>
            <a:lvl3pPr>
              <a:buClr>
                <a:srgbClr val="73292A"/>
              </a:buClr>
              <a:defRPr lang="en-GB" sz="1200"/>
            </a:lvl3pPr>
            <a:lvl4pPr>
              <a:buClr>
                <a:srgbClr val="73292A"/>
              </a:buClr>
              <a:defRPr lang="en-GB" sz="1100"/>
            </a:lvl4pPr>
            <a:lvl5pPr>
              <a:buClr>
                <a:srgbClr val="73292A"/>
              </a:buClr>
              <a:defRPr lang="en-GB" sz="1100"/>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Tree>
    <p:extLst>
      <p:ext uri="{BB962C8B-B14F-4D97-AF65-F5344CB8AC3E}">
        <p14:creationId xmlns:p14="http://schemas.microsoft.com/office/powerpoint/2010/main" val="31699083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losing">
    <p:bg>
      <p:bgPr>
        <a:solidFill>
          <a:schemeClr val="accent5">
            <a:lumMod val="20000"/>
            <a:lumOff val="80000"/>
          </a:schemeClr>
        </a:solidFill>
        <a:effectLst/>
      </p:bgPr>
    </p:bg>
    <p:spTree>
      <p:nvGrpSpPr>
        <p:cNvPr id="1" name=""/>
        <p:cNvGrpSpPr/>
        <p:nvPr/>
      </p:nvGrpSpPr>
      <p:grpSpPr>
        <a:xfrm>
          <a:off x="0" y="0"/>
          <a:ext cx="0" cy="0"/>
          <a:chOff x="0" y="0"/>
          <a:chExt cx="0" cy="0"/>
        </a:xfrm>
      </p:grpSpPr>
      <p:pic>
        <p:nvPicPr>
          <p:cNvPr id="6" name="Picture 5" descr="A picture containing fabric&#10;&#10;Description automatically generated">
            <a:extLst>
              <a:ext uri="{FF2B5EF4-FFF2-40B4-BE49-F238E27FC236}">
                <a16:creationId xmlns:a16="http://schemas.microsoft.com/office/drawing/2014/main" id="{E0606CB6-3E28-F128-51B5-3786D7404892}"/>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667013" y="1162701"/>
            <a:ext cx="1562100" cy="4394200"/>
          </a:xfrm>
          <a:prstGeom prst="rect">
            <a:avLst/>
          </a:prstGeom>
        </p:spPr>
      </p:pic>
      <p:sp>
        <p:nvSpPr>
          <p:cNvPr id="18" name="Rectangle 17">
            <a:extLst>
              <a:ext uri="{FF2B5EF4-FFF2-40B4-BE49-F238E27FC236}">
                <a16:creationId xmlns:a16="http://schemas.microsoft.com/office/drawing/2014/main" id="{E64BBC1B-7DD9-DA00-15CC-B446DA472005}"/>
              </a:ext>
            </a:extLst>
          </p:cNvPr>
          <p:cNvSpPr/>
          <p:nvPr userDrawn="1"/>
        </p:nvSpPr>
        <p:spPr>
          <a:xfrm>
            <a:off x="0" y="0"/>
            <a:ext cx="6096000" cy="6869575"/>
          </a:xfrm>
          <a:prstGeom prst="rect">
            <a:avLst/>
          </a:prstGeom>
          <a:solidFill>
            <a:schemeClr val="accent5">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a:p>
        </p:txBody>
      </p:sp>
      <p:pic>
        <p:nvPicPr>
          <p:cNvPr id="8" name="Picture 7" descr="A picture containing flower, plant&#10;&#10;Description automatically generated">
            <a:extLst>
              <a:ext uri="{FF2B5EF4-FFF2-40B4-BE49-F238E27FC236}">
                <a16:creationId xmlns:a16="http://schemas.microsoft.com/office/drawing/2014/main" id="{C88A03B2-8C41-A023-CB90-5F79A1F01AFF}"/>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5777235" y="2476883"/>
            <a:ext cx="749300" cy="2755900"/>
          </a:xfrm>
          <a:prstGeom prst="rect">
            <a:avLst/>
          </a:prstGeom>
        </p:spPr>
      </p:pic>
      <p:pic>
        <p:nvPicPr>
          <p:cNvPr id="10" name="Picture 9" descr="A close-up of a flower&#10;&#10;Description automatically generated with low confidence">
            <a:extLst>
              <a:ext uri="{FF2B5EF4-FFF2-40B4-BE49-F238E27FC236}">
                <a16:creationId xmlns:a16="http://schemas.microsoft.com/office/drawing/2014/main" id="{9EA6110C-517A-C447-DB03-9A264F112FB0}"/>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2319809" y="1695833"/>
            <a:ext cx="1155700" cy="4318000"/>
          </a:xfrm>
          <a:prstGeom prst="rect">
            <a:avLst/>
          </a:prstGeom>
        </p:spPr>
      </p:pic>
      <p:pic>
        <p:nvPicPr>
          <p:cNvPr id="12" name="Picture 11" descr="A close-up of a flower&#10;&#10;Description automatically generated with low confidence">
            <a:extLst>
              <a:ext uri="{FF2B5EF4-FFF2-40B4-BE49-F238E27FC236}">
                <a16:creationId xmlns:a16="http://schemas.microsoft.com/office/drawing/2014/main" id="{DC4249CD-2B45-A435-5B21-CFA704213867}"/>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2366749" y="381916"/>
            <a:ext cx="1155700" cy="4318000"/>
          </a:xfrm>
          <a:prstGeom prst="rect">
            <a:avLst/>
          </a:prstGeom>
        </p:spPr>
      </p:pic>
      <p:sp>
        <p:nvSpPr>
          <p:cNvPr id="14" name="Rectangle 13">
            <a:extLst>
              <a:ext uri="{FF2B5EF4-FFF2-40B4-BE49-F238E27FC236}">
                <a16:creationId xmlns:a16="http://schemas.microsoft.com/office/drawing/2014/main" id="{7A7568A0-F819-551E-4780-20A651246990}"/>
              </a:ext>
            </a:extLst>
          </p:cNvPr>
          <p:cNvSpPr/>
          <p:nvPr userDrawn="1"/>
        </p:nvSpPr>
        <p:spPr>
          <a:xfrm>
            <a:off x="1024128" y="2162946"/>
            <a:ext cx="3794760" cy="253697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a:p>
        </p:txBody>
      </p:sp>
      <p:sp>
        <p:nvSpPr>
          <p:cNvPr id="16" name="Rectangle 15">
            <a:extLst>
              <a:ext uri="{FF2B5EF4-FFF2-40B4-BE49-F238E27FC236}">
                <a16:creationId xmlns:a16="http://schemas.microsoft.com/office/drawing/2014/main" id="{5711D903-56F9-B09B-0443-A76786804823}"/>
              </a:ext>
            </a:extLst>
          </p:cNvPr>
          <p:cNvSpPr/>
          <p:nvPr userDrawn="1"/>
        </p:nvSpPr>
        <p:spPr>
          <a:xfrm>
            <a:off x="1131655" y="2264499"/>
            <a:ext cx="3585549" cy="2335427"/>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a:p>
        </p:txBody>
      </p:sp>
      <p:sp>
        <p:nvSpPr>
          <p:cNvPr id="2" name="Title 1">
            <a:extLst>
              <a:ext uri="{FF2B5EF4-FFF2-40B4-BE49-F238E27FC236}">
                <a16:creationId xmlns:a16="http://schemas.microsoft.com/office/drawing/2014/main" id="{D9D91551-9B41-0ACF-0BE6-9D174E6957FD}"/>
              </a:ext>
            </a:extLst>
          </p:cNvPr>
          <p:cNvSpPr>
            <a:spLocks noGrp="1"/>
          </p:cNvSpPr>
          <p:nvPr>
            <p:ph type="title"/>
          </p:nvPr>
        </p:nvSpPr>
        <p:spPr>
          <a:xfrm>
            <a:off x="1472184" y="2889504"/>
            <a:ext cx="2852928" cy="1088136"/>
          </a:xfrm>
        </p:spPr>
        <p:txBody>
          <a:bodyPr rtlCol="0"/>
          <a:lstStyle>
            <a:lvl1pPr algn="ctr">
              <a:defRPr lang="en-GB"/>
            </a:lvl1pPr>
          </a:lstStyle>
          <a:p>
            <a:pPr rtl="0"/>
            <a:r>
              <a:rPr lang="en-GB"/>
              <a:t>Click to edit Master title style</a:t>
            </a:r>
          </a:p>
        </p:txBody>
      </p:sp>
      <p:sp>
        <p:nvSpPr>
          <p:cNvPr id="19" name="Content Placeholder 2">
            <a:extLst>
              <a:ext uri="{FF2B5EF4-FFF2-40B4-BE49-F238E27FC236}">
                <a16:creationId xmlns:a16="http://schemas.microsoft.com/office/drawing/2014/main" id="{545D3FB1-678F-0A9A-CCB6-435CE57DA0F6}"/>
              </a:ext>
            </a:extLst>
          </p:cNvPr>
          <p:cNvSpPr>
            <a:spLocks noGrp="1"/>
          </p:cNvSpPr>
          <p:nvPr>
            <p:ph idx="1"/>
          </p:nvPr>
        </p:nvSpPr>
        <p:spPr>
          <a:xfrm>
            <a:off x="8211312" y="2011680"/>
            <a:ext cx="2999232" cy="2843784"/>
          </a:xfrm>
        </p:spPr>
        <p:txBody>
          <a:bodyPr rtlCol="0" anchor="ctr">
            <a:normAutofit/>
          </a:bodyPr>
          <a:lstStyle>
            <a:lvl1pPr marL="0" indent="0" algn="l">
              <a:lnSpc>
                <a:spcPct val="150000"/>
              </a:lnSpc>
              <a:buNone/>
              <a:defRPr lang="en-GB" sz="2400">
                <a:latin typeface="Gill Sans Nova Light" panose="020F0302020204030204" pitchFamily="34" charset="0"/>
                <a:cs typeface="Gill Sans Nova Light" panose="020F0302020204030204" pitchFamily="34" charset="0"/>
              </a:defRPr>
            </a:lvl1pPr>
            <a:lvl2pPr algn="l">
              <a:lnSpc>
                <a:spcPct val="150000"/>
              </a:lnSpc>
              <a:defRPr lang="en-GB" sz="2000">
                <a:latin typeface="Gill Sans Nova Light" panose="020F0302020204030204" pitchFamily="34" charset="0"/>
                <a:cs typeface="Gill Sans Nova Light" panose="020F0302020204030204" pitchFamily="34" charset="0"/>
              </a:defRPr>
            </a:lvl2pPr>
            <a:lvl3pPr algn="ctr">
              <a:defRPr lang="en-GB" sz="1600">
                <a:latin typeface="Gill Sans Nova Light" panose="020F0302020204030204" pitchFamily="34" charset="0"/>
                <a:cs typeface="Gill Sans Nova Light" panose="020F0302020204030204" pitchFamily="34" charset="0"/>
              </a:defRPr>
            </a:lvl3pPr>
            <a:lvl4pPr algn="ctr">
              <a:defRPr lang="en-GB" sz="1400">
                <a:latin typeface="Gill Sans Nova Light" panose="020F0302020204030204" pitchFamily="34" charset="0"/>
                <a:cs typeface="Gill Sans Nova Light" panose="020F0302020204030204" pitchFamily="34" charset="0"/>
              </a:defRPr>
            </a:lvl4pPr>
            <a:lvl5pPr algn="ctr">
              <a:defRPr lang="en-GB" sz="1400">
                <a:latin typeface="Gill Sans Nova Light" panose="020F0302020204030204" pitchFamily="34" charset="0"/>
                <a:cs typeface="Gill Sans Nova Light" panose="020F0302020204030204" pitchFamily="34" charset="0"/>
              </a:defRPr>
            </a:lvl5pPr>
          </a:lstStyle>
          <a:p>
            <a:pPr lvl="0" rtl="0"/>
            <a:r>
              <a:rPr lang="en-GB"/>
              <a:t>Click to edit Master text styles</a:t>
            </a:r>
          </a:p>
          <a:p>
            <a:pPr lvl="1" rtl="0"/>
            <a:r>
              <a:rPr lang="en-GB"/>
              <a:t>Second level</a:t>
            </a:r>
          </a:p>
        </p:txBody>
      </p:sp>
    </p:spTree>
    <p:extLst>
      <p:ext uri="{BB962C8B-B14F-4D97-AF65-F5344CB8AC3E}">
        <p14:creationId xmlns:p14="http://schemas.microsoft.com/office/powerpoint/2010/main" val="34824669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D362110-9E75-C1E6-F3D3-769A27CB658B}"/>
              </a:ext>
            </a:extLst>
          </p:cNvPr>
          <p:cNvSpPr/>
          <p:nvPr userDrawn="1"/>
        </p:nvSpPr>
        <p:spPr>
          <a:xfrm>
            <a:off x="4680" y="0"/>
            <a:ext cx="12191999" cy="2309247"/>
          </a:xfrm>
          <a:prstGeom prst="rect">
            <a:avLst/>
          </a:prstGeom>
          <a:solidFill>
            <a:schemeClr val="accent5">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a:p>
        </p:txBody>
      </p:sp>
      <p:sp>
        <p:nvSpPr>
          <p:cNvPr id="10" name="Rectangle 9">
            <a:extLst>
              <a:ext uri="{FF2B5EF4-FFF2-40B4-BE49-F238E27FC236}">
                <a16:creationId xmlns:a16="http://schemas.microsoft.com/office/drawing/2014/main" id="{80E61109-4A99-6337-9E7D-6AE0370E2A33}"/>
              </a:ext>
            </a:extLst>
          </p:cNvPr>
          <p:cNvSpPr/>
          <p:nvPr userDrawn="1"/>
        </p:nvSpPr>
        <p:spPr>
          <a:xfrm>
            <a:off x="1007819" y="319215"/>
            <a:ext cx="10185721" cy="1444625"/>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a:p>
        </p:txBody>
      </p:sp>
      <p:pic>
        <p:nvPicPr>
          <p:cNvPr id="11" name="Picture 10" descr="A picture containing mollusk, insect&#10;&#10;Description automatically generated">
            <a:extLst>
              <a:ext uri="{FF2B5EF4-FFF2-40B4-BE49-F238E27FC236}">
                <a16:creationId xmlns:a16="http://schemas.microsoft.com/office/drawing/2014/main" id="{13B4663F-72DF-CD37-DE9D-C35DFB37E8B3}"/>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6902" y="1631192"/>
            <a:ext cx="1207554" cy="354511"/>
          </a:xfrm>
          <a:prstGeom prst="rect">
            <a:avLst/>
          </a:prstGeom>
        </p:spPr>
      </p:pic>
      <p:sp>
        <p:nvSpPr>
          <p:cNvPr id="12" name="Title 1">
            <a:extLst>
              <a:ext uri="{FF2B5EF4-FFF2-40B4-BE49-F238E27FC236}">
                <a16:creationId xmlns:a16="http://schemas.microsoft.com/office/drawing/2014/main" id="{C48BE494-2D3C-A618-4422-6EA9496986DA}"/>
              </a:ext>
            </a:extLst>
          </p:cNvPr>
          <p:cNvSpPr>
            <a:spLocks noGrp="1"/>
          </p:cNvSpPr>
          <p:nvPr>
            <p:ph type="title"/>
          </p:nvPr>
        </p:nvSpPr>
        <p:spPr>
          <a:xfrm>
            <a:off x="381000" y="381000"/>
            <a:ext cx="11430000" cy="1325563"/>
          </a:xfrm>
        </p:spPr>
        <p:txBody>
          <a:bodyPr rtlCol="0"/>
          <a:lstStyle>
            <a:lvl1pPr algn="ctr">
              <a:defRPr lang="en-GB"/>
            </a:lvl1pPr>
          </a:lstStyle>
          <a:p>
            <a:pPr rtl="0"/>
            <a:r>
              <a:rPr lang="en-GB"/>
              <a:t>Click to edit Master title style</a:t>
            </a:r>
          </a:p>
        </p:txBody>
      </p:sp>
      <p:sp>
        <p:nvSpPr>
          <p:cNvPr id="3" name="Content Placeholder 2">
            <a:extLst>
              <a:ext uri="{FF2B5EF4-FFF2-40B4-BE49-F238E27FC236}">
                <a16:creationId xmlns:a16="http://schemas.microsoft.com/office/drawing/2014/main" id="{56069ADF-8CD9-4E77-BB8D-70D8824C5AE3}"/>
              </a:ext>
            </a:extLst>
          </p:cNvPr>
          <p:cNvSpPr>
            <a:spLocks noGrp="1"/>
          </p:cNvSpPr>
          <p:nvPr>
            <p:ph sz="half" idx="1"/>
          </p:nvPr>
        </p:nvSpPr>
        <p:spPr>
          <a:xfrm>
            <a:off x="838200" y="2628461"/>
            <a:ext cx="5181600" cy="3548501"/>
          </a:xfrm>
        </p:spPr>
        <p:txBody>
          <a:bodyPr rtlCol="0"/>
          <a:lstStyle>
            <a:defPPr>
              <a:defRPr lang="en-GB"/>
            </a:def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4" name="Content Placeholder 3">
            <a:extLst>
              <a:ext uri="{FF2B5EF4-FFF2-40B4-BE49-F238E27FC236}">
                <a16:creationId xmlns:a16="http://schemas.microsoft.com/office/drawing/2014/main" id="{F75F077D-E901-4AA9-B062-1C37FF407BFD}"/>
              </a:ext>
            </a:extLst>
          </p:cNvPr>
          <p:cNvSpPr>
            <a:spLocks noGrp="1"/>
          </p:cNvSpPr>
          <p:nvPr>
            <p:ph sz="half" idx="2"/>
          </p:nvPr>
        </p:nvSpPr>
        <p:spPr>
          <a:xfrm>
            <a:off x="6172200" y="2628461"/>
            <a:ext cx="5181600" cy="3548501"/>
          </a:xfrm>
        </p:spPr>
        <p:txBody>
          <a:bodyPr rtlCol="0"/>
          <a:lstStyle>
            <a:defPPr>
              <a:defRPr lang="en-GB"/>
            </a:def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5" name="Footer Placeholder 4">
            <a:extLst>
              <a:ext uri="{FF2B5EF4-FFF2-40B4-BE49-F238E27FC236}">
                <a16:creationId xmlns:a16="http://schemas.microsoft.com/office/drawing/2014/main" id="{C119B248-9F11-0A11-E6AF-776D371E14A3}"/>
              </a:ext>
            </a:extLst>
          </p:cNvPr>
          <p:cNvSpPr>
            <a:spLocks noGrp="1"/>
          </p:cNvSpPr>
          <p:nvPr>
            <p:ph type="ftr" sz="quarter" idx="10"/>
          </p:nvPr>
        </p:nvSpPr>
        <p:spPr>
          <a:xfrm>
            <a:off x="838200" y="6356350"/>
            <a:ext cx="4114800" cy="365125"/>
          </a:xfrm>
        </p:spPr>
        <p:txBody>
          <a:bodyPr rtlCol="0"/>
          <a:lstStyle>
            <a:defPPr>
              <a:defRPr lang="en-GB"/>
            </a:defPPr>
          </a:lstStyle>
          <a:p>
            <a:pPr rtl="0"/>
            <a:r>
              <a:rPr lang="en-GB"/>
              <a:t>Presentation title</a:t>
            </a:r>
          </a:p>
        </p:txBody>
      </p:sp>
      <p:sp>
        <p:nvSpPr>
          <p:cNvPr id="8" name="Slide Number Placeholder 7">
            <a:extLst>
              <a:ext uri="{FF2B5EF4-FFF2-40B4-BE49-F238E27FC236}">
                <a16:creationId xmlns:a16="http://schemas.microsoft.com/office/drawing/2014/main" id="{85EFD48A-F270-E4EE-7C35-F4304F3DDF35}"/>
              </a:ext>
            </a:extLst>
          </p:cNvPr>
          <p:cNvSpPr>
            <a:spLocks noGrp="1"/>
          </p:cNvSpPr>
          <p:nvPr>
            <p:ph type="sldNum" sz="quarter" idx="11"/>
          </p:nvPr>
        </p:nvSpPr>
        <p:spPr>
          <a:xfrm>
            <a:off x="8610600" y="6356350"/>
            <a:ext cx="2743200" cy="365125"/>
          </a:xfrm>
        </p:spPr>
        <p:txBody>
          <a:bodyPr rtlCol="0"/>
          <a:lstStyle>
            <a:defPPr>
              <a:defRPr lang="en-GB"/>
            </a:defPPr>
          </a:lstStyle>
          <a:p>
            <a:pPr rtl="0"/>
            <a:fld id="{294A09A9-5501-47C1-A89A-A340965A2BE2}" type="slidenum">
              <a:rPr lang="en-GB" smtClean="0"/>
              <a:pPr rtl="0"/>
              <a:t>‹#›</a:t>
            </a:fld>
            <a:endParaRPr lang="en-GB"/>
          </a:p>
        </p:txBody>
      </p:sp>
    </p:spTree>
    <p:extLst>
      <p:ext uri="{BB962C8B-B14F-4D97-AF65-F5344CB8AC3E}">
        <p14:creationId xmlns:p14="http://schemas.microsoft.com/office/powerpoint/2010/main" val="30106943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198F9AA-2C87-421D-97C1-B4248DFDC2C2}"/>
              </a:ext>
            </a:extLst>
          </p:cNvPr>
          <p:cNvSpPr>
            <a:spLocks noGrp="1"/>
          </p:cNvSpPr>
          <p:nvPr>
            <p:ph type="title"/>
          </p:nvPr>
        </p:nvSpPr>
        <p:spPr>
          <a:xfrm>
            <a:off x="381000" y="381000"/>
            <a:ext cx="11430000" cy="1325563"/>
          </a:xfrm>
          <a:prstGeom prst="rect">
            <a:avLst/>
          </a:prstGeom>
        </p:spPr>
        <p:txBody>
          <a:bodyPr vert="horz" lIns="91440" tIns="45720" rIns="91440" bIns="45720" rtlCol="0" anchor="ctr">
            <a:normAutofit/>
          </a:bodyPr>
          <a:lstStyle>
            <a:defPPr>
              <a:defRPr lang="en-GB"/>
            </a:defPPr>
          </a:lstStyle>
          <a:p>
            <a:pPr rtl="0"/>
            <a:r>
              <a:rPr lang="en-GB"/>
              <a:t>Click to edit Master title style</a:t>
            </a:r>
          </a:p>
        </p:txBody>
      </p:sp>
      <p:sp>
        <p:nvSpPr>
          <p:cNvPr id="3" name="Text Placeholder 2">
            <a:extLst>
              <a:ext uri="{FF2B5EF4-FFF2-40B4-BE49-F238E27FC236}">
                <a16:creationId xmlns:a16="http://schemas.microsoft.com/office/drawing/2014/main" id="{AE98FC63-C8D2-4CE6-A3F1-EE8ED24590C4}"/>
              </a:ext>
            </a:extLst>
          </p:cNvPr>
          <p:cNvSpPr>
            <a:spLocks noGrp="1"/>
          </p:cNvSpPr>
          <p:nvPr>
            <p:ph type="body" idx="1"/>
          </p:nvPr>
        </p:nvSpPr>
        <p:spPr>
          <a:xfrm>
            <a:off x="381000" y="1825625"/>
            <a:ext cx="11430000" cy="4351338"/>
          </a:xfrm>
          <a:prstGeom prst="rect">
            <a:avLst/>
          </a:prstGeom>
        </p:spPr>
        <p:txBody>
          <a:bodyPr vert="horz" lIns="91440" tIns="45720" rIns="91440" bIns="45720" rtlCol="0">
            <a:normAutofit/>
          </a:bodyPr>
          <a:lstStyle>
            <a:defPPr>
              <a:defRPr lang="en-GB"/>
            </a:def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5" name="Footer Placeholder 4">
            <a:extLst>
              <a:ext uri="{FF2B5EF4-FFF2-40B4-BE49-F238E27FC236}">
                <a16:creationId xmlns:a16="http://schemas.microsoft.com/office/drawing/2014/main" id="{60567522-C3B6-46EB-A361-BEC2510B00CA}"/>
              </a:ext>
            </a:extLst>
          </p:cNvPr>
          <p:cNvSpPr>
            <a:spLocks noGrp="1"/>
          </p:cNvSpPr>
          <p:nvPr>
            <p:ph type="ftr" sz="quarter" idx="3"/>
          </p:nvPr>
        </p:nvSpPr>
        <p:spPr>
          <a:xfrm>
            <a:off x="228600" y="6356350"/>
            <a:ext cx="4114800" cy="365125"/>
          </a:xfrm>
          <a:prstGeom prst="rect">
            <a:avLst/>
          </a:prstGeom>
        </p:spPr>
        <p:txBody>
          <a:bodyPr vert="horz" lIns="91440" tIns="45720" rIns="91440" bIns="45720" rtlCol="0" anchor="ctr"/>
          <a:lstStyle>
            <a:lvl1pPr algn="l">
              <a:defRPr lang="en-GB" sz="1200">
                <a:solidFill>
                  <a:schemeClr val="tx1"/>
                </a:solidFill>
                <a:latin typeface="Gill Sans Nova Light" panose="020F0302020204030204" pitchFamily="34" charset="0"/>
                <a:cs typeface="Gill Sans Nova Light" panose="020F0302020204030204" pitchFamily="34" charset="0"/>
              </a:defRPr>
            </a:lvl1pPr>
          </a:lstStyle>
          <a:p>
            <a:pPr rtl="0"/>
            <a:r>
              <a:rPr lang="en-GB"/>
              <a:t>Presentation title</a:t>
            </a:r>
          </a:p>
        </p:txBody>
      </p:sp>
      <p:sp>
        <p:nvSpPr>
          <p:cNvPr id="6" name="Slide Number Placeholder 5">
            <a:extLst>
              <a:ext uri="{FF2B5EF4-FFF2-40B4-BE49-F238E27FC236}">
                <a16:creationId xmlns:a16="http://schemas.microsoft.com/office/drawing/2014/main" id="{CDC57CF0-034F-450D-937C-718D5AF1A059}"/>
              </a:ext>
            </a:extLst>
          </p:cNvPr>
          <p:cNvSpPr>
            <a:spLocks noGrp="1"/>
          </p:cNvSpPr>
          <p:nvPr>
            <p:ph type="sldNum" sz="quarter" idx="4"/>
          </p:nvPr>
        </p:nvSpPr>
        <p:spPr>
          <a:xfrm>
            <a:off x="9208008" y="6356350"/>
            <a:ext cx="2743200" cy="365125"/>
          </a:xfrm>
          <a:prstGeom prst="rect">
            <a:avLst/>
          </a:prstGeom>
        </p:spPr>
        <p:txBody>
          <a:bodyPr vert="horz" lIns="91440" tIns="45720" rIns="91440" bIns="45720" rtlCol="0" anchor="ctr"/>
          <a:lstStyle>
            <a:lvl1pPr algn="r">
              <a:defRPr lang="en-GB" sz="1200">
                <a:solidFill>
                  <a:schemeClr val="tx1"/>
                </a:solidFill>
                <a:latin typeface="Gill Sans Nova Light" panose="020F0302020204030204" pitchFamily="34" charset="0"/>
                <a:cs typeface="Gill Sans Nova Light" panose="020F0302020204030204" pitchFamily="34" charset="0"/>
              </a:defRPr>
            </a:lvl1pPr>
          </a:lstStyle>
          <a:p>
            <a:pPr rtl="0"/>
            <a:fld id="{294A09A9-5501-47C1-A89A-A340965A2BE2}" type="slidenum">
              <a:rPr lang="en-GB" smtClean="0"/>
              <a:pPr rtl="0"/>
              <a:t>‹#›</a:t>
            </a:fld>
            <a:endParaRPr lang="en-GB"/>
          </a:p>
        </p:txBody>
      </p:sp>
    </p:spTree>
    <p:extLst>
      <p:ext uri="{BB962C8B-B14F-4D97-AF65-F5344CB8AC3E}">
        <p14:creationId xmlns:p14="http://schemas.microsoft.com/office/powerpoint/2010/main" val="1788353970"/>
      </p:ext>
    </p:extLst>
  </p:cSld>
  <p:clrMap bg1="lt1" tx1="dk1" bg2="lt2" tx2="dk2" accent1="accent1" accent2="accent2" accent3="accent3" accent4="accent4" accent5="accent5" accent6="accent6" hlink="hlink" folHlink="folHlink"/>
  <p:sldLayoutIdLst>
    <p:sldLayoutId id="2147483649" r:id="rId1"/>
    <p:sldLayoutId id="2147483651" r:id="rId2"/>
    <p:sldLayoutId id="2147483660" r:id="rId3"/>
    <p:sldLayoutId id="2147483668" r:id="rId4"/>
    <p:sldLayoutId id="2147483653" r:id="rId5"/>
    <p:sldLayoutId id="2147483662" r:id="rId6"/>
    <p:sldLayoutId id="2147483659" r:id="rId7"/>
    <p:sldLayoutId id="2147483665" r:id="rId8"/>
    <p:sldLayoutId id="2147483664" r:id="rId9"/>
    <p:sldLayoutId id="2147483667" r:id="rId10"/>
    <p:sldLayoutId id="2147483652" r:id="rId11"/>
  </p:sldLayoutIdLst>
  <p:hf hdr="0" dt="0"/>
  <p:txStyles>
    <p:titleStyle>
      <a:lvl1pPr algn="l" defTabSz="914400" rtl="0" eaLnBrk="1" latinLnBrk="0" hangingPunct="1">
        <a:lnSpc>
          <a:spcPct val="90000"/>
        </a:lnSpc>
        <a:spcBef>
          <a:spcPct val="0"/>
        </a:spcBef>
        <a:buNone/>
        <a:defRPr lang="en-GB" sz="4400" kern="1200">
          <a:solidFill>
            <a:schemeClr val="accent3"/>
          </a:solidFill>
          <a:latin typeface="+mj-lt"/>
          <a:ea typeface="+mj-ea"/>
          <a:cs typeface="+mj-cs"/>
        </a:defRPr>
      </a:lvl1pPr>
    </p:titleStyle>
    <p:bodyStyle>
      <a:lvl1pPr marL="228600" indent="-228600" algn="l" defTabSz="914400" rtl="0" eaLnBrk="1" latinLnBrk="0" hangingPunct="1">
        <a:lnSpc>
          <a:spcPct val="90000"/>
        </a:lnSpc>
        <a:spcBef>
          <a:spcPts val="1000"/>
        </a:spcBef>
        <a:buClr>
          <a:srgbClr val="73292A"/>
        </a:buClr>
        <a:buFont typeface="Arial" panose="020B0604020202020204" pitchFamily="34" charset="0"/>
        <a:buChar char="•"/>
        <a:defRPr lang="en-GB" sz="2800" kern="1200">
          <a:solidFill>
            <a:schemeClr val="accent3"/>
          </a:solidFill>
          <a:latin typeface="+mn-lt"/>
          <a:ea typeface="+mn-ea"/>
          <a:cs typeface="+mn-cs"/>
        </a:defRPr>
      </a:lvl1pPr>
      <a:lvl2pPr marL="685800" indent="-228600" algn="l" defTabSz="914400" rtl="0" eaLnBrk="1" latinLnBrk="0" hangingPunct="1">
        <a:lnSpc>
          <a:spcPct val="90000"/>
        </a:lnSpc>
        <a:spcBef>
          <a:spcPts val="500"/>
        </a:spcBef>
        <a:buClr>
          <a:srgbClr val="73292A"/>
        </a:buClr>
        <a:buFont typeface="Arial" panose="020B0604020202020204" pitchFamily="34" charset="0"/>
        <a:buChar char="•"/>
        <a:defRPr lang="en-GB" sz="2400" kern="1200">
          <a:solidFill>
            <a:schemeClr val="accent3"/>
          </a:solidFill>
          <a:latin typeface="+mn-lt"/>
          <a:ea typeface="+mn-ea"/>
          <a:cs typeface="+mn-cs"/>
        </a:defRPr>
      </a:lvl2pPr>
      <a:lvl3pPr marL="1143000" indent="-228600" algn="l" defTabSz="914400" rtl="0" eaLnBrk="1" latinLnBrk="0" hangingPunct="1">
        <a:lnSpc>
          <a:spcPct val="90000"/>
        </a:lnSpc>
        <a:spcBef>
          <a:spcPts val="500"/>
        </a:spcBef>
        <a:buClr>
          <a:srgbClr val="73292A"/>
        </a:buClr>
        <a:buFont typeface="Arial" panose="020B0604020202020204" pitchFamily="34" charset="0"/>
        <a:buChar char="•"/>
        <a:defRPr lang="en-GB" sz="2000" kern="1200">
          <a:solidFill>
            <a:schemeClr val="accent3"/>
          </a:solidFill>
          <a:latin typeface="+mn-lt"/>
          <a:ea typeface="+mn-ea"/>
          <a:cs typeface="+mn-cs"/>
        </a:defRPr>
      </a:lvl3pPr>
      <a:lvl4pPr marL="1600200" indent="-228600" algn="l" defTabSz="914400" rtl="0" eaLnBrk="1" latinLnBrk="0" hangingPunct="1">
        <a:lnSpc>
          <a:spcPct val="90000"/>
        </a:lnSpc>
        <a:spcBef>
          <a:spcPts val="500"/>
        </a:spcBef>
        <a:buClr>
          <a:srgbClr val="73292A"/>
        </a:buClr>
        <a:buFont typeface="Arial" panose="020B0604020202020204" pitchFamily="34" charset="0"/>
        <a:buChar char="•"/>
        <a:defRPr lang="en-GB" sz="1800" kern="1200">
          <a:solidFill>
            <a:schemeClr val="accent3"/>
          </a:solidFill>
          <a:latin typeface="+mn-lt"/>
          <a:ea typeface="+mn-ea"/>
          <a:cs typeface="+mn-cs"/>
        </a:defRPr>
      </a:lvl4pPr>
      <a:lvl5pPr marL="2057400" indent="-228600" algn="l" defTabSz="914400" rtl="0" eaLnBrk="1" latinLnBrk="0" hangingPunct="1">
        <a:lnSpc>
          <a:spcPct val="90000"/>
        </a:lnSpc>
        <a:spcBef>
          <a:spcPts val="500"/>
        </a:spcBef>
        <a:buClr>
          <a:srgbClr val="73292A"/>
        </a:buClr>
        <a:buFont typeface="Arial" panose="020B0604020202020204" pitchFamily="34" charset="0"/>
        <a:buChar char="•"/>
        <a:defRPr lang="en-GB" sz="1800" kern="1200">
          <a:solidFill>
            <a:schemeClr val="accent3"/>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9pPr>
    </p:bodyStyle>
    <p:otherStyle>
      <a:defPPr>
        <a:defRPr lang="en-GB"/>
      </a:defPPr>
      <a:lvl1pPr marL="0" algn="l" defTabSz="914400" rtl="0" eaLnBrk="1" latinLnBrk="0" hangingPunct="1">
        <a:defRPr lang="en-GB" sz="1800" kern="1200">
          <a:solidFill>
            <a:schemeClr val="tx1"/>
          </a:solidFill>
          <a:latin typeface="+mn-lt"/>
          <a:ea typeface="+mn-ea"/>
          <a:cs typeface="+mn-cs"/>
        </a:defRPr>
      </a:lvl1pPr>
      <a:lvl2pPr marL="457200" algn="l" defTabSz="914400" rtl="0" eaLnBrk="1" latinLnBrk="0" hangingPunct="1">
        <a:defRPr lang="en-GB" sz="1800" kern="1200">
          <a:solidFill>
            <a:schemeClr val="tx1"/>
          </a:solidFill>
          <a:latin typeface="+mn-lt"/>
          <a:ea typeface="+mn-ea"/>
          <a:cs typeface="+mn-cs"/>
        </a:defRPr>
      </a:lvl2pPr>
      <a:lvl3pPr marL="914400" algn="l" defTabSz="914400" rtl="0" eaLnBrk="1" latinLnBrk="0" hangingPunct="1">
        <a:defRPr lang="en-GB" sz="1800" kern="1200">
          <a:solidFill>
            <a:schemeClr val="tx1"/>
          </a:solidFill>
          <a:latin typeface="+mn-lt"/>
          <a:ea typeface="+mn-ea"/>
          <a:cs typeface="+mn-cs"/>
        </a:defRPr>
      </a:lvl3pPr>
      <a:lvl4pPr marL="1371600" algn="l" defTabSz="914400" rtl="0" eaLnBrk="1" latinLnBrk="0" hangingPunct="1">
        <a:defRPr lang="en-GB" sz="1800" kern="1200">
          <a:solidFill>
            <a:schemeClr val="tx1"/>
          </a:solidFill>
          <a:latin typeface="+mn-lt"/>
          <a:ea typeface="+mn-ea"/>
          <a:cs typeface="+mn-cs"/>
        </a:defRPr>
      </a:lvl4pPr>
      <a:lvl5pPr marL="1828800" algn="l" defTabSz="914400" rtl="0" eaLnBrk="1" latinLnBrk="0" hangingPunct="1">
        <a:defRPr lang="en-GB" sz="1800" kern="1200">
          <a:solidFill>
            <a:schemeClr val="tx1"/>
          </a:solidFill>
          <a:latin typeface="+mn-lt"/>
          <a:ea typeface="+mn-ea"/>
          <a:cs typeface="+mn-cs"/>
        </a:defRPr>
      </a:lvl5pPr>
      <a:lvl6pPr marL="2286000" algn="l" defTabSz="914400" rtl="0" eaLnBrk="1" latinLnBrk="0" hangingPunct="1">
        <a:defRPr lang="en-GB" sz="1800" kern="1200">
          <a:solidFill>
            <a:schemeClr val="tx1"/>
          </a:solidFill>
          <a:latin typeface="+mn-lt"/>
          <a:ea typeface="+mn-ea"/>
          <a:cs typeface="+mn-cs"/>
        </a:defRPr>
      </a:lvl6pPr>
      <a:lvl7pPr marL="2743200" algn="l" defTabSz="914400" rtl="0" eaLnBrk="1" latinLnBrk="0" hangingPunct="1">
        <a:defRPr lang="en-GB" sz="1800" kern="1200">
          <a:solidFill>
            <a:schemeClr val="tx1"/>
          </a:solidFill>
          <a:latin typeface="+mn-lt"/>
          <a:ea typeface="+mn-ea"/>
          <a:cs typeface="+mn-cs"/>
        </a:defRPr>
      </a:lvl7pPr>
      <a:lvl8pPr marL="3200400" algn="l" defTabSz="914400" rtl="0" eaLnBrk="1" latinLnBrk="0" hangingPunct="1">
        <a:defRPr lang="en-GB" sz="1800" kern="1200">
          <a:solidFill>
            <a:schemeClr val="tx1"/>
          </a:solidFill>
          <a:latin typeface="+mn-lt"/>
          <a:ea typeface="+mn-ea"/>
          <a:cs typeface="+mn-cs"/>
        </a:defRPr>
      </a:lvl8pPr>
      <a:lvl9pPr marL="3657600" algn="l" defTabSz="914400" rtl="0" eaLnBrk="1" latinLnBrk="0" hangingPunct="1">
        <a:defRPr lang="en-GB"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A4A3A4"/>
          </p15:clr>
        </p15:guide>
        <p15:guide id="2" pos="3840" userDrawn="1">
          <p15:clr>
            <a:srgbClr val="A4A3A4"/>
          </p15:clr>
        </p15:guide>
        <p15:guide id="3" pos="240" userDrawn="1">
          <p15:clr>
            <a:srgbClr val="547EBF"/>
          </p15:clr>
        </p15:guide>
        <p15:guide id="4" orient="horz" pos="240" userDrawn="1">
          <p15:clr>
            <a:srgbClr val="547EBF"/>
          </p15:clr>
        </p15:guide>
        <p15:guide id="5" pos="7440" userDrawn="1">
          <p15:clr>
            <a:srgbClr val="547EBF"/>
          </p15:clr>
        </p15:guide>
        <p15:guide id="6" orient="horz" pos="4080" userDrawn="1">
          <p15:clr>
            <a:srgbClr val="547EBF"/>
          </p15:clr>
        </p15:guide>
        <p15:guide id="7" pos="3960" userDrawn="1">
          <p15:clr>
            <a:srgbClr val="547EBF"/>
          </p15:clr>
        </p15:guide>
        <p15:guide id="8" pos="3720" userDrawn="1">
          <p15:clr>
            <a:srgbClr val="547EBF"/>
          </p15:clr>
        </p15:guide>
        <p15:guide id="9" pos="2112" userDrawn="1">
          <p15:clr>
            <a:srgbClr val="547EBF"/>
          </p15:clr>
        </p15:guide>
        <p15:guide id="10" pos="1848" userDrawn="1">
          <p15:clr>
            <a:srgbClr val="547EBF"/>
          </p15:clr>
        </p15:guide>
        <p15:guide id="11" pos="5568" userDrawn="1">
          <p15:clr>
            <a:srgbClr val="547EBF"/>
          </p15:clr>
        </p15:guide>
        <p15:guide id="12" pos="5832" userDrawn="1">
          <p15:clr>
            <a:srgbClr val="547EBF"/>
          </p15:clr>
        </p15:guide>
        <p15:guide id="13" pos="4968" userDrawn="1">
          <p15:clr>
            <a:srgbClr val="9FCC3B"/>
          </p15:clr>
        </p15:guide>
        <p15:guide id="14" pos="5208" userDrawn="1">
          <p15:clr>
            <a:srgbClr val="9FCC3B"/>
          </p15:clr>
        </p15:guide>
        <p15:guide id="15" pos="2712" userDrawn="1">
          <p15:clr>
            <a:srgbClr val="9FCC3B"/>
          </p15:clr>
        </p15:guide>
        <p15:guide id="16" pos="2472" userDrawn="1">
          <p15:clr>
            <a:srgbClr val="9FCC3B"/>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3.xml"/><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4.xml"/><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6.xml"/><Relationship Id="rId1" Type="http://schemas.openxmlformats.org/officeDocument/2006/relationships/slideLayout" Target="../slideLayouts/slideLayout9.xml"/><Relationship Id="rId4" Type="http://schemas.openxmlformats.org/officeDocument/2006/relationships/image" Target="../media/image18.png"/></Relationships>
</file>

<file path=ppt/slides/_rels/slide7.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7.xml"/><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8.xml"/><Relationship Id="rId1" Type="http://schemas.openxmlformats.org/officeDocument/2006/relationships/slideLayout" Target="../slideLayouts/slideLayout11.xml"/></Relationships>
</file>

<file path=ppt/slides/_rels/slide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9.xml"/><Relationship Id="rId1" Type="http://schemas.openxmlformats.org/officeDocument/2006/relationships/slideLayout" Target="../slideLayouts/slideLayout11.xml"/></Relationships>
</file>

<file path=ppt/slides/_rels/slide10.xml.rels><?xml version="1.0" encoding="UTF-8" standalone="yes"?>
<Relationships xmlns="http://schemas.openxmlformats.org/package/2006/relationships"><Relationship Id="rId8" Type="http://schemas.openxmlformats.org/officeDocument/2006/relationships/hyperlink" Target="http://https:/:/estyn.gov.wales/news/parental-involvement-with-schools-helps-pupils-achieve" TargetMode="External"/><Relationship Id="rId13" Type="http://schemas.openxmlformats.org/officeDocument/2006/relationships/hyperlink" Target="https://www.simplypsychology.org/maslow.html" TargetMode="External"/><Relationship Id="rId3" Type="http://schemas.openxmlformats.org/officeDocument/2006/relationships/hyperlink" Target="https://www.bbc.co.uk/news/articles/c4gzgklk721o" TargetMode="External"/><Relationship Id="rId7" Type="http://schemas.openxmlformats.org/officeDocument/2006/relationships/hyperlink" Target="https://estyn.gov.wales/app/uploads/2025/07/International-Languages-in-Schools-in-Wales.pdf" TargetMode="External"/><Relationship Id="rId12" Type="http://schemas.openxmlformats.org/officeDocument/2006/relationships/hyperlink" Target="https://www.bbc.co.uk/news/uk-wales-61787090" TargetMode="External"/><Relationship Id="rId2" Type="http://schemas.openxmlformats.org/officeDocument/2006/relationships/hyperlink" Target="https://amshq.org/blog/community-feature/2024-08-06-8-ways-to-help-children-cultivate-happiness/" TargetMode="External"/><Relationship Id="rId1" Type="http://schemas.openxmlformats.org/officeDocument/2006/relationships/slideLayout" Target="../slideLayouts/slideLayout6.xml"/><Relationship Id="rId6" Type="http://schemas.openxmlformats.org/officeDocument/2006/relationships/hyperlink" Target="https://eric.ed.gov/?id=EJ1160842" TargetMode="External"/><Relationship Id="rId11" Type="http://schemas.openxmlformats.org/officeDocument/2006/relationships/hyperlink" Target="https://hwb.gov.wales/curriculum-for-wales" TargetMode="External"/><Relationship Id="rId5" Type="http://schemas.openxmlformats.org/officeDocument/2006/relationships/hyperlink" Target="https://www.childcomwales.org.uk/2021/01/wide-range-of-barriers-facing-learners-in-accessing-distanced-learning-during-the-current-lockdown/" TargetMode="External"/><Relationship Id="rId10" Type="http://schemas.openxmlformats.org/officeDocument/2006/relationships/hyperlink" Target="https://nael.cymru/en/news-blog/blog/education-in-wales-the-future-can-be-bright" TargetMode="External"/><Relationship Id="rId4" Type="http://schemas.openxmlformats.org/officeDocument/2006/relationships/hyperlink" Target="https://www.childcomwales.org.uk/our-work/policy-positions/child-poverty/#:~:text=How%20many%20children%20live%20in,working%20households%20live%20in%20poverty." TargetMode="External"/><Relationship Id="rId9" Type="http://schemas.openxmlformats.org/officeDocument/2006/relationships/hyperlink" Target="https://www.century.tech/news/three-tips-on-overcoming-barriers-to-student-learning/" TargetMode="External"/><Relationship Id="rId14" Type="http://schemas.openxmlformats.org/officeDocument/2006/relationships/hyperlink" Target="https://natspec.org.uk/blocks-in-the-road-to-an-inclusive-fe-system-in-wales/" TargetMode="External"/></Relationships>
</file>

<file path=ppt/slides/_rels/slide11.xml.rels><?xml version="1.0" encoding="UTF-8" standalone="yes"?>
<Relationships xmlns="http://schemas.openxmlformats.org/package/2006/relationships"><Relationship Id="rId8" Type="http://schemas.openxmlformats.org/officeDocument/2006/relationships/hyperlink" Target="https://www.gov.wales/child-poverty-strategy-wales-progress-report-2025-html" TargetMode="External"/><Relationship Id="rId3" Type="http://schemas.openxmlformats.org/officeDocument/2006/relationships/hyperlink" Target="https://research.senedd.wales/research-articles/reforming-education-the-welsh-government-s-mission-to-improve-standards-and-tackle-inequalities/" TargetMode="External"/><Relationship Id="rId7" Type="http://schemas.openxmlformats.org/officeDocument/2006/relationships/hyperlink" Target="http://www.gov.wales/behaviours-challenge-and-disrupt-schools-across-wales-effective-strategies-and-mitigations-2025-summary-html" TargetMode="External"/><Relationship Id="rId2" Type="http://schemas.openxmlformats.org/officeDocument/2006/relationships/hyperlink" Target="https://www.saskoer.ca/languagelearningk12/chapter/learning-module-2-theories-that-have-transformed-language-education/" TargetMode="External"/><Relationship Id="rId1" Type="http://schemas.openxmlformats.org/officeDocument/2006/relationships/slideLayout" Target="../slideLayouts/slideLayout6.xml"/><Relationship Id="rId6" Type="http://schemas.openxmlformats.org/officeDocument/2006/relationships/hyperlink" Target="https://www.timeshighereducation.com/student/subjects/what-can-you-do-languages-degree" TargetMode="External"/><Relationship Id="rId11" Type="http://schemas.openxmlformats.org/officeDocument/2006/relationships/hyperlink" Target="https://www.gov.wales/review-practices-used-maintained-schools-and-pupil-referral-units-prevent-exclusions-summary-html" TargetMode="External"/><Relationship Id="rId5" Type="http://schemas.openxmlformats.org/officeDocument/2006/relationships/hyperlink" Target="https://www.iriss.org.uk/resources/esss-outlines/aces" TargetMode="External"/><Relationship Id="rId10" Type="http://schemas.openxmlformats.org/officeDocument/2006/relationships/hyperlink" Target="https://eric.ed.gov/?id=EJ1160842" TargetMode="External"/><Relationship Id="rId4" Type="http://schemas.openxmlformats.org/officeDocument/2006/relationships/hyperlink" Target="https://ifs.org.uk/publications/major-challenges-education-wales" TargetMode="External"/><Relationship Id="rId9" Type="http://schemas.openxmlformats.org/officeDocument/2006/relationships/hyperlink" Target="https://hwb.gov.wales/curriculum-for-wales/designing-your-curriculum/developing-a-vision-for-curriculum-desig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626260E8-21BF-1371-4767-5E86248A7A7B}"/>
              </a:ext>
            </a:extLst>
          </p:cNvPr>
          <p:cNvSpPr>
            <a:spLocks noGrp="1"/>
          </p:cNvSpPr>
          <p:nvPr>
            <p:ph type="subTitle" idx="1"/>
          </p:nvPr>
        </p:nvSpPr>
        <p:spPr>
          <a:xfrm>
            <a:off x="3563902" y="2871611"/>
            <a:ext cx="5269653" cy="1114778"/>
          </a:xfrm>
        </p:spPr>
        <p:txBody>
          <a:bodyPr rtlCol="0">
            <a:noAutofit/>
          </a:bodyPr>
          <a:lstStyle>
            <a:defPPr>
              <a:defRPr lang="en-GB"/>
            </a:defPPr>
          </a:lstStyle>
          <a:p>
            <a:pPr rtl="0"/>
            <a:r>
              <a:rPr lang="en-GB" sz="2500"/>
              <a:t>Challenges learners face in </a:t>
            </a:r>
          </a:p>
          <a:p>
            <a:pPr rtl="0"/>
            <a:r>
              <a:rPr lang="en-GB" sz="2500"/>
              <a:t>educational settings in Wales</a:t>
            </a:r>
          </a:p>
        </p:txBody>
      </p:sp>
      <p:sp>
        <p:nvSpPr>
          <p:cNvPr id="4" name="TextBox 3">
            <a:extLst>
              <a:ext uri="{FF2B5EF4-FFF2-40B4-BE49-F238E27FC236}">
                <a16:creationId xmlns:a16="http://schemas.microsoft.com/office/drawing/2014/main" id="{2FEB5D1C-DE01-E82C-EE42-EF76A4CF3752}"/>
              </a:ext>
            </a:extLst>
          </p:cNvPr>
          <p:cNvSpPr txBox="1"/>
          <p:nvPr/>
        </p:nvSpPr>
        <p:spPr>
          <a:xfrm>
            <a:off x="0" y="0"/>
            <a:ext cx="1828800" cy="923330"/>
          </a:xfrm>
          <a:prstGeom prst="rect">
            <a:avLst/>
          </a:prstGeom>
          <a:noFill/>
        </p:spPr>
        <p:txBody>
          <a:bodyPr wrap="square" rtlCol="0">
            <a:spAutoFit/>
          </a:bodyPr>
          <a:lstStyle/>
          <a:p>
            <a:pPr algn="l"/>
            <a:r>
              <a:rPr lang="en-GB"/>
              <a:t>Courtney Cullen</a:t>
            </a:r>
          </a:p>
          <a:p>
            <a:pPr algn="l"/>
            <a:r>
              <a:rPr lang="en-GB"/>
              <a:t>2512953</a:t>
            </a:r>
          </a:p>
          <a:p>
            <a:pPr algn="l"/>
            <a:r>
              <a:rPr lang="en-GB"/>
              <a:t>ECIE4001</a:t>
            </a:r>
            <a:endParaRPr lang="en-US"/>
          </a:p>
        </p:txBody>
      </p:sp>
    </p:spTree>
    <p:extLst>
      <p:ext uri="{BB962C8B-B14F-4D97-AF65-F5344CB8AC3E}">
        <p14:creationId xmlns:p14="http://schemas.microsoft.com/office/powerpoint/2010/main" val="248057510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60295B-54B9-4937-90E3-BAB9CE69E30B}"/>
              </a:ext>
            </a:extLst>
          </p:cNvPr>
          <p:cNvSpPr>
            <a:spLocks noGrp="1"/>
          </p:cNvSpPr>
          <p:nvPr>
            <p:ph type="title"/>
          </p:nvPr>
        </p:nvSpPr>
        <p:spPr>
          <a:xfrm>
            <a:off x="839788" y="365125"/>
            <a:ext cx="10515600" cy="1325563"/>
          </a:xfrm>
        </p:spPr>
        <p:txBody>
          <a:bodyPr rtlCol="0" anchor="ctr">
            <a:normAutofit/>
          </a:bodyPr>
          <a:lstStyle>
            <a:defPPr>
              <a:defRPr lang="en-GB"/>
            </a:defPPr>
          </a:lstStyle>
          <a:p>
            <a:r>
              <a:rPr lang="en-GB"/>
              <a:t>Challenges to Attainment and Thriving in Educational Settings in Wales.</a:t>
            </a:r>
          </a:p>
        </p:txBody>
      </p:sp>
      <p:sp>
        <p:nvSpPr>
          <p:cNvPr id="4" name="Text Placeholder 3">
            <a:extLst>
              <a:ext uri="{FF2B5EF4-FFF2-40B4-BE49-F238E27FC236}">
                <a16:creationId xmlns:a16="http://schemas.microsoft.com/office/drawing/2014/main" id="{D51A6D85-3837-435F-A342-5A3F98172B12}"/>
              </a:ext>
            </a:extLst>
          </p:cNvPr>
          <p:cNvSpPr>
            <a:spLocks noGrp="1"/>
          </p:cNvSpPr>
          <p:nvPr>
            <p:ph type="body" idx="1"/>
          </p:nvPr>
        </p:nvSpPr>
        <p:spPr>
          <a:xfrm>
            <a:off x="1446290" y="2182536"/>
            <a:ext cx="3200400" cy="427797"/>
          </a:xfrm>
        </p:spPr>
        <p:txBody>
          <a:bodyPr rtlCol="0" anchor="b">
            <a:normAutofit/>
          </a:bodyPr>
          <a:lstStyle>
            <a:defPPr>
              <a:defRPr lang="en-GB"/>
            </a:defPPr>
          </a:lstStyle>
          <a:p>
            <a:r>
              <a:rPr lang="en-GB"/>
              <a:t>Personal barriers</a:t>
            </a:r>
          </a:p>
        </p:txBody>
      </p:sp>
      <p:sp>
        <p:nvSpPr>
          <p:cNvPr id="15" name="Content Placeholder 3">
            <a:extLst>
              <a:ext uri="{FF2B5EF4-FFF2-40B4-BE49-F238E27FC236}">
                <a16:creationId xmlns:a16="http://schemas.microsoft.com/office/drawing/2014/main" id="{E80991FF-F0E8-609B-5FA5-C0DF77681906}"/>
              </a:ext>
            </a:extLst>
          </p:cNvPr>
          <p:cNvSpPr>
            <a:spLocks noGrp="1"/>
          </p:cNvSpPr>
          <p:nvPr>
            <p:ph sz="half" idx="2"/>
          </p:nvPr>
        </p:nvSpPr>
        <p:spPr>
          <a:xfrm>
            <a:off x="1124712" y="2608144"/>
            <a:ext cx="3752675" cy="3341833"/>
          </a:xfrm>
        </p:spPr>
        <p:txBody>
          <a:bodyPr>
            <a:normAutofit/>
          </a:bodyPr>
          <a:lstStyle/>
          <a:p>
            <a:pPr marL="0" indent="0">
              <a:buNone/>
            </a:pPr>
            <a:r>
              <a:rPr lang="en-GB"/>
              <a:t>Personal barriers are individual level factors that arise from the learners own circumstances, characteristics and experiences. They directly affect how well a learner can engage, interact and participate in school.</a:t>
            </a:r>
          </a:p>
          <a:p>
            <a:pPr marL="0" indent="0">
              <a:buNone/>
            </a:pPr>
            <a:r>
              <a:rPr lang="en-GB"/>
              <a:t>For example: </a:t>
            </a:r>
          </a:p>
          <a:p>
            <a:r>
              <a:rPr lang="en-GB"/>
              <a:t>Health and Well-being</a:t>
            </a:r>
          </a:p>
          <a:p>
            <a:r>
              <a:rPr lang="en-GB"/>
              <a:t>Cognitive or learning needs </a:t>
            </a:r>
          </a:p>
          <a:p>
            <a:r>
              <a:rPr lang="en-GB"/>
              <a:t>Home circumstances</a:t>
            </a:r>
          </a:p>
          <a:p>
            <a:r>
              <a:rPr lang="en-GB"/>
              <a:t>Language and cultural factors </a:t>
            </a:r>
          </a:p>
          <a:p>
            <a:endParaRPr lang="en-US"/>
          </a:p>
        </p:txBody>
      </p:sp>
      <p:sp>
        <p:nvSpPr>
          <p:cNvPr id="10" name="Text Placeholder 9">
            <a:extLst>
              <a:ext uri="{FF2B5EF4-FFF2-40B4-BE49-F238E27FC236}">
                <a16:creationId xmlns:a16="http://schemas.microsoft.com/office/drawing/2014/main" id="{9208C296-D23D-74DC-F966-975CBED22414}"/>
              </a:ext>
            </a:extLst>
          </p:cNvPr>
          <p:cNvSpPr>
            <a:spLocks noGrp="1"/>
          </p:cNvSpPr>
          <p:nvPr>
            <p:ph type="body" sz="quarter" idx="3"/>
          </p:nvPr>
        </p:nvSpPr>
        <p:spPr>
          <a:xfrm>
            <a:off x="7302169" y="2203508"/>
            <a:ext cx="3200400" cy="427797"/>
          </a:xfrm>
        </p:spPr>
        <p:txBody>
          <a:bodyPr rtlCol="0" anchor="b">
            <a:normAutofit/>
          </a:bodyPr>
          <a:lstStyle>
            <a:defPPr>
              <a:defRPr lang="en-GB"/>
            </a:defPPr>
          </a:lstStyle>
          <a:p>
            <a:r>
              <a:rPr lang="en-GB"/>
              <a:t>Systematic barriers</a:t>
            </a:r>
            <a:endParaRPr lang="en-US"/>
          </a:p>
        </p:txBody>
      </p:sp>
      <p:sp>
        <p:nvSpPr>
          <p:cNvPr id="17" name="Content Placeholder 5">
            <a:extLst>
              <a:ext uri="{FF2B5EF4-FFF2-40B4-BE49-F238E27FC236}">
                <a16:creationId xmlns:a16="http://schemas.microsoft.com/office/drawing/2014/main" id="{3AB109A0-438D-A2BE-E84C-3DAA1A59FCCF}"/>
              </a:ext>
            </a:extLst>
          </p:cNvPr>
          <p:cNvSpPr>
            <a:spLocks noGrp="1"/>
          </p:cNvSpPr>
          <p:nvPr>
            <p:ph sz="quarter" idx="4"/>
          </p:nvPr>
        </p:nvSpPr>
        <p:spPr>
          <a:xfrm>
            <a:off x="7148371" y="2796896"/>
            <a:ext cx="3501005" cy="3341833"/>
          </a:xfrm>
        </p:spPr>
        <p:txBody>
          <a:bodyPr>
            <a:normAutofit/>
          </a:bodyPr>
          <a:lstStyle/>
          <a:p>
            <a:pPr marL="0" indent="0">
              <a:buNone/>
            </a:pPr>
            <a:r>
              <a:rPr lang="en-GB" sz="1500"/>
              <a:t>Systematic barriers are structural or institutional barriers that are embedded within the educational setting, school organisation or wider society. These barriers affect groups of learners, not just individuals.</a:t>
            </a:r>
          </a:p>
          <a:p>
            <a:pPr marL="0" indent="0">
              <a:buNone/>
            </a:pPr>
            <a:r>
              <a:rPr lang="en-GB" sz="1500"/>
              <a:t>For example: </a:t>
            </a:r>
          </a:p>
          <a:p>
            <a:r>
              <a:rPr lang="en-GB" sz="1500"/>
              <a:t>School systems and structures</a:t>
            </a:r>
          </a:p>
          <a:p>
            <a:r>
              <a:rPr lang="en-GB" sz="1500"/>
              <a:t>Curriculum design and implementation </a:t>
            </a:r>
          </a:p>
          <a:p>
            <a:r>
              <a:rPr lang="en-GB" sz="1500"/>
              <a:t>Policies </a:t>
            </a:r>
          </a:p>
          <a:p>
            <a:r>
              <a:rPr lang="en-GB" sz="1500"/>
              <a:t>Resource and societal inequalities </a:t>
            </a:r>
          </a:p>
        </p:txBody>
      </p:sp>
      <p:sp>
        <p:nvSpPr>
          <p:cNvPr id="21" name="Slide Number Placeholder 7">
            <a:extLst>
              <a:ext uri="{FF2B5EF4-FFF2-40B4-BE49-F238E27FC236}">
                <a16:creationId xmlns:a16="http://schemas.microsoft.com/office/drawing/2014/main" id="{04E9CF77-00E9-3939-E73E-F1F1A0C07467}"/>
              </a:ext>
            </a:extLst>
          </p:cNvPr>
          <p:cNvSpPr>
            <a:spLocks noGrp="1"/>
          </p:cNvSpPr>
          <p:nvPr>
            <p:ph type="sldNum" sz="quarter" idx="12"/>
          </p:nvPr>
        </p:nvSpPr>
        <p:spPr>
          <a:xfrm>
            <a:off x="8897112" y="6356350"/>
            <a:ext cx="2743200" cy="365125"/>
          </a:xfrm>
        </p:spPr>
        <p:txBody>
          <a:bodyPr anchor="ctr">
            <a:normAutofit/>
          </a:bodyPr>
          <a:lstStyle/>
          <a:p>
            <a:pPr rtl="0">
              <a:spcAft>
                <a:spcPts val="600"/>
              </a:spcAft>
            </a:pPr>
            <a:fld id="{294A09A9-5501-47C1-A89A-A340965A2BE2}" type="slidenum">
              <a:rPr lang="en-GB" smtClean="0"/>
              <a:pPr rtl="0">
                <a:spcAft>
                  <a:spcPts val="600"/>
                </a:spcAft>
              </a:pPr>
              <a:t>2</a:t>
            </a:fld>
            <a:endParaRPr lang="en-GB"/>
          </a:p>
        </p:txBody>
      </p:sp>
    </p:spTree>
    <p:extLst>
      <p:ext uri="{BB962C8B-B14F-4D97-AF65-F5344CB8AC3E}">
        <p14:creationId xmlns:p14="http://schemas.microsoft.com/office/powerpoint/2010/main" val="23130999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Title 1">
            <a:extLst>
              <a:ext uri="{FF2B5EF4-FFF2-40B4-BE49-F238E27FC236}">
                <a16:creationId xmlns:a16="http://schemas.microsoft.com/office/drawing/2014/main" id="{462CDEEC-103C-D2C3-D8CB-50BC540E9777}"/>
              </a:ext>
            </a:extLst>
          </p:cNvPr>
          <p:cNvSpPr>
            <a:spLocks noGrp="1"/>
          </p:cNvSpPr>
          <p:nvPr>
            <p:ph type="title"/>
          </p:nvPr>
        </p:nvSpPr>
        <p:spPr/>
        <p:txBody>
          <a:bodyPr anchor="ctr">
            <a:normAutofit/>
          </a:bodyPr>
          <a:lstStyle/>
          <a:p>
            <a:r>
              <a:rPr lang="en-GB"/>
              <a:t>Economic Disadvantage</a:t>
            </a:r>
            <a:endParaRPr lang="en-US"/>
          </a:p>
        </p:txBody>
      </p:sp>
      <p:sp>
        <p:nvSpPr>
          <p:cNvPr id="24" name="Text Placeholder 2">
            <a:extLst>
              <a:ext uri="{FF2B5EF4-FFF2-40B4-BE49-F238E27FC236}">
                <a16:creationId xmlns:a16="http://schemas.microsoft.com/office/drawing/2014/main" id="{54306419-30F2-E173-47F6-53C818E03D09}"/>
              </a:ext>
            </a:extLst>
          </p:cNvPr>
          <p:cNvSpPr>
            <a:spLocks noGrp="1"/>
          </p:cNvSpPr>
          <p:nvPr>
            <p:ph sz="half" idx="2"/>
          </p:nvPr>
        </p:nvSpPr>
        <p:spPr>
          <a:xfrm>
            <a:off x="740280" y="2327063"/>
            <a:ext cx="5053913" cy="3368914"/>
          </a:xfrm>
        </p:spPr>
        <p:txBody>
          <a:bodyPr vert="horz" lIns="91440" tIns="45720" rIns="91440" bIns="45720" rtlCol="0" anchor="t">
            <a:normAutofit/>
          </a:bodyPr>
          <a:lstStyle/>
          <a:p>
            <a:pPr marL="0" indent="0">
              <a:buNone/>
            </a:pPr>
            <a:r>
              <a:rPr lang="en-GB" dirty="0"/>
              <a:t>According to Children's Commissioner Wales, 30% of children are living in poverty.</a:t>
            </a:r>
          </a:p>
          <a:p>
            <a:pPr marL="285750" indent="-285750"/>
            <a:r>
              <a:rPr lang="en-GB" dirty="0"/>
              <a:t>Impacts on attendance</a:t>
            </a:r>
            <a:endParaRPr lang="en-US" dirty="0"/>
          </a:p>
          <a:p>
            <a:r>
              <a:rPr lang="en-GB" dirty="0"/>
              <a:t>Resources</a:t>
            </a:r>
          </a:p>
          <a:p>
            <a:r>
              <a:rPr lang="en-GB" dirty="0"/>
              <a:t>Readiness to learn </a:t>
            </a:r>
          </a:p>
          <a:p>
            <a:r>
              <a:rPr lang="en-GB" dirty="0"/>
              <a:t>Food insecurity </a:t>
            </a:r>
          </a:p>
          <a:p>
            <a:r>
              <a:rPr lang="en-GB" dirty="0"/>
              <a:t>Lack of study space, support </a:t>
            </a:r>
          </a:p>
          <a:p>
            <a:r>
              <a:rPr lang="en-GB" dirty="0"/>
              <a:t>Digital exclusion, no safe space</a:t>
            </a:r>
            <a:endParaRPr lang="en-US" dirty="0"/>
          </a:p>
          <a:p>
            <a:pPr marL="0" indent="0">
              <a:buNone/>
            </a:pPr>
            <a:endParaRPr lang="en-GB"/>
          </a:p>
        </p:txBody>
      </p:sp>
      <p:sp>
        <p:nvSpPr>
          <p:cNvPr id="9" name="Text Placeholder 8">
            <a:extLst>
              <a:ext uri="{FF2B5EF4-FFF2-40B4-BE49-F238E27FC236}">
                <a16:creationId xmlns:a16="http://schemas.microsoft.com/office/drawing/2014/main" id="{96E73816-F7C7-9FB1-D559-EEDAA7B0C32D}"/>
              </a:ext>
            </a:extLst>
          </p:cNvPr>
          <p:cNvSpPr>
            <a:spLocks noGrp="1"/>
          </p:cNvSpPr>
          <p:nvPr>
            <p:ph type="body" sz="quarter" idx="3"/>
          </p:nvPr>
        </p:nvSpPr>
        <p:spPr>
          <a:xfrm>
            <a:off x="740902" y="1886902"/>
            <a:ext cx="3200400" cy="427797"/>
          </a:xfrm>
        </p:spPr>
        <p:txBody>
          <a:bodyPr/>
          <a:lstStyle/>
          <a:p>
            <a:r>
              <a:rPr lang="en-US"/>
              <a:t>Poverty</a:t>
            </a:r>
          </a:p>
        </p:txBody>
      </p:sp>
      <p:sp>
        <p:nvSpPr>
          <p:cNvPr id="41" name="Content Placeholder 3">
            <a:extLst>
              <a:ext uri="{FF2B5EF4-FFF2-40B4-BE49-F238E27FC236}">
                <a16:creationId xmlns:a16="http://schemas.microsoft.com/office/drawing/2014/main" id="{C60B67EC-DA91-4A0C-5721-E93532D372B9}"/>
              </a:ext>
            </a:extLst>
          </p:cNvPr>
          <p:cNvSpPr>
            <a:spLocks noGrp="1"/>
          </p:cNvSpPr>
          <p:nvPr>
            <p:ph sz="quarter" idx="4"/>
          </p:nvPr>
        </p:nvSpPr>
        <p:spPr>
          <a:xfrm>
            <a:off x="5966929" y="2375118"/>
            <a:ext cx="5853437" cy="3561263"/>
          </a:xfrm>
        </p:spPr>
        <p:txBody>
          <a:bodyPr vert="horz" lIns="91440" tIns="45720" rIns="91440" bIns="45720" rtlCol="0" anchor="t">
            <a:normAutofit/>
          </a:bodyPr>
          <a:lstStyle/>
          <a:p>
            <a:pPr marL="0" indent="0">
              <a:buNone/>
            </a:pPr>
            <a:r>
              <a:rPr lang="en-GB" sz="1400">
                <a:solidFill>
                  <a:schemeClr val="tx1"/>
                </a:solidFill>
                <a:latin typeface="Gill Sans Nova Light"/>
              </a:rPr>
              <a:t>In Welsh primary education, pupils eligible for free school meals (FSM) generally have lower attainment than non-FSM pupils. </a:t>
            </a:r>
          </a:p>
          <a:p>
            <a:pPr marL="0" indent="0">
              <a:buNone/>
            </a:pPr>
            <a:r>
              <a:rPr lang="en-GB" sz="1400">
                <a:solidFill>
                  <a:schemeClr val="tx1"/>
                </a:solidFill>
                <a:latin typeface="Gill Sans Nova Light"/>
              </a:rPr>
              <a:t>Welsh</a:t>
            </a:r>
            <a:r>
              <a:rPr lang="en-GB" sz="1400">
                <a:solidFill>
                  <a:schemeClr val="tx1"/>
                </a:solidFill>
                <a:latin typeface="Gill Sans Nova Light"/>
                <a:ea typeface="+mn-lt"/>
                <a:cs typeface="+mn-lt"/>
              </a:rPr>
              <a:t> Government funding given directly to schools to help disadvantaged pupils (those eligible for free school meals) overcome barriers to learning and improve attainment</a:t>
            </a:r>
          </a:p>
          <a:p>
            <a:pPr marL="0" indent="0">
              <a:buNone/>
            </a:pPr>
            <a:r>
              <a:rPr lang="en-GB" sz="1400">
                <a:solidFill>
                  <a:schemeClr val="tx1"/>
                </a:solidFill>
                <a:latin typeface="Gill Sans Nova Light"/>
              </a:rPr>
              <a:t>How its used:</a:t>
            </a:r>
          </a:p>
          <a:p>
            <a:r>
              <a:rPr lang="en-GB" sz="1400">
                <a:solidFill>
                  <a:schemeClr val="tx1"/>
                </a:solidFill>
                <a:latin typeface="Gill Sans Nova Light"/>
                <a:ea typeface="+mn-lt"/>
                <a:cs typeface="+mn-lt"/>
              </a:rPr>
              <a:t>Targeted Support: Nurture groups, small group work for literacy/numeracy.</a:t>
            </a:r>
            <a:endParaRPr lang="en-GB" sz="1400">
              <a:solidFill>
                <a:schemeClr val="tx1"/>
              </a:solidFill>
              <a:latin typeface="Gill Sans Nova Light"/>
            </a:endParaRPr>
          </a:p>
          <a:p>
            <a:r>
              <a:rPr lang="en-GB" sz="1400">
                <a:solidFill>
                  <a:schemeClr val="tx1"/>
                </a:solidFill>
                <a:latin typeface="Gill Sans Nova Light"/>
                <a:ea typeface="+mn-lt"/>
                <a:cs typeface="+mn-lt"/>
              </a:rPr>
              <a:t>Staffing: In-class support, training for TAs, developing leadership.</a:t>
            </a:r>
            <a:endParaRPr lang="en-GB" sz="1400">
              <a:solidFill>
                <a:schemeClr val="tx1"/>
              </a:solidFill>
              <a:latin typeface="Gill Sans Nova Light"/>
            </a:endParaRPr>
          </a:p>
          <a:p>
            <a:r>
              <a:rPr lang="en-GB" sz="1400">
                <a:solidFill>
                  <a:schemeClr val="tx1"/>
                </a:solidFill>
                <a:latin typeface="Gill Sans Nova Light"/>
                <a:ea typeface="+mn-lt"/>
                <a:cs typeface="+mn-lt"/>
              </a:rPr>
              <a:t>Resources: Technology to enrich learning.</a:t>
            </a:r>
            <a:endParaRPr lang="en-GB" sz="1400">
              <a:solidFill>
                <a:schemeClr val="tx1"/>
              </a:solidFill>
              <a:latin typeface="Gill Sans Nova Light"/>
            </a:endParaRPr>
          </a:p>
          <a:p>
            <a:r>
              <a:rPr lang="en-GB" sz="1400">
                <a:solidFill>
                  <a:schemeClr val="tx1"/>
                </a:solidFill>
                <a:latin typeface="Gill Sans Nova Light"/>
                <a:ea typeface="+mn-lt"/>
                <a:cs typeface="+mn-lt"/>
              </a:rPr>
              <a:t>Wellbeing: Individual support for identified pupils.</a:t>
            </a:r>
            <a:endParaRPr lang="en-GB" sz="1400">
              <a:solidFill>
                <a:schemeClr val="tx1"/>
              </a:solidFill>
              <a:latin typeface="Gill Sans Nova Light"/>
            </a:endParaRPr>
          </a:p>
          <a:p>
            <a:r>
              <a:rPr lang="en-GB" sz="1400">
                <a:solidFill>
                  <a:schemeClr val="tx1"/>
                </a:solidFill>
                <a:latin typeface="Gill Sans Nova Light"/>
                <a:ea typeface="+mn-lt"/>
                <a:cs typeface="+mn-lt"/>
              </a:rPr>
              <a:t>Attendance: Monitoring and improving attendance for targeted pupils. </a:t>
            </a:r>
            <a:endParaRPr lang="en-GB" sz="1400">
              <a:solidFill>
                <a:schemeClr val="tx1"/>
              </a:solidFill>
              <a:latin typeface="Gill Sans Nova Light"/>
            </a:endParaRPr>
          </a:p>
          <a:p>
            <a:pPr>
              <a:buFont typeface="Calibri" panose="020B0604020202020204" pitchFamily="34" charset="0"/>
              <a:buChar char="-"/>
            </a:pPr>
            <a:endParaRPr lang="en-GB" sz="1200">
              <a:solidFill>
                <a:srgbClr val="001D35"/>
              </a:solidFill>
            </a:endParaRPr>
          </a:p>
        </p:txBody>
      </p:sp>
      <p:sp>
        <p:nvSpPr>
          <p:cNvPr id="8" name="Slide Number Placeholder 7">
            <a:extLst>
              <a:ext uri="{FF2B5EF4-FFF2-40B4-BE49-F238E27FC236}">
                <a16:creationId xmlns:a16="http://schemas.microsoft.com/office/drawing/2014/main" id="{D0B5ED64-51F0-48FC-CEB4-C5CF0FF4AAB2}"/>
              </a:ext>
            </a:extLst>
          </p:cNvPr>
          <p:cNvSpPr>
            <a:spLocks noGrp="1"/>
          </p:cNvSpPr>
          <p:nvPr>
            <p:ph type="sldNum" sz="quarter" idx="12"/>
          </p:nvPr>
        </p:nvSpPr>
        <p:spPr/>
        <p:txBody>
          <a:bodyPr anchor="ctr">
            <a:normAutofit/>
          </a:bodyPr>
          <a:lstStyle/>
          <a:p>
            <a:pPr rtl="0">
              <a:spcAft>
                <a:spcPts val="600"/>
              </a:spcAft>
            </a:pPr>
            <a:fld id="{294A09A9-5501-47C1-A89A-A340965A2BE2}" type="slidenum">
              <a:rPr lang="en-GB" smtClean="0"/>
              <a:pPr rtl="0">
                <a:spcAft>
                  <a:spcPts val="600"/>
                </a:spcAft>
              </a:pPr>
              <a:t>3</a:t>
            </a:fld>
            <a:endParaRPr lang="en-GB"/>
          </a:p>
        </p:txBody>
      </p:sp>
      <p:sp>
        <p:nvSpPr>
          <p:cNvPr id="10" name="Text Placeholder 9">
            <a:extLst>
              <a:ext uri="{FF2B5EF4-FFF2-40B4-BE49-F238E27FC236}">
                <a16:creationId xmlns:a16="http://schemas.microsoft.com/office/drawing/2014/main" id="{ED257DF3-71F4-D241-59E3-16C81B283E76}"/>
              </a:ext>
            </a:extLst>
          </p:cNvPr>
          <p:cNvSpPr>
            <a:spLocks noGrp="1"/>
          </p:cNvSpPr>
          <p:nvPr>
            <p:ph type="body" sz="quarter" idx="13"/>
          </p:nvPr>
        </p:nvSpPr>
        <p:spPr/>
        <p:txBody>
          <a:bodyPr>
            <a:normAutofit/>
          </a:bodyPr>
          <a:lstStyle/>
          <a:p>
            <a:endParaRPr lang="en-US" sz="1400"/>
          </a:p>
          <a:p>
            <a:endParaRPr lang="en-US"/>
          </a:p>
        </p:txBody>
      </p:sp>
      <p:graphicFrame>
        <p:nvGraphicFramePr>
          <p:cNvPr id="3" name="Table 2">
            <a:extLst>
              <a:ext uri="{FF2B5EF4-FFF2-40B4-BE49-F238E27FC236}">
                <a16:creationId xmlns:a16="http://schemas.microsoft.com/office/drawing/2014/main" id="{1B818ABD-2DA1-5DF3-8D6E-6B3375DA4A41}"/>
              </a:ext>
            </a:extLst>
          </p:cNvPr>
          <p:cNvGraphicFramePr>
            <a:graphicFrameLocks noGrp="1"/>
          </p:cNvGraphicFramePr>
          <p:nvPr>
            <p:extLst>
              <p:ext uri="{D42A27DB-BD31-4B8C-83A1-F6EECF244321}">
                <p14:modId xmlns:p14="http://schemas.microsoft.com/office/powerpoint/2010/main" val="3829503006"/>
              </p:ext>
            </p:extLst>
          </p:nvPr>
        </p:nvGraphicFramePr>
        <p:xfrm>
          <a:off x="2727157" y="0"/>
          <a:ext cx="8655853" cy="274320"/>
        </p:xfrm>
        <a:graphic>
          <a:graphicData uri="http://schemas.openxmlformats.org/drawingml/2006/table">
            <a:tbl>
              <a:tblPr bandRow="1">
                <a:tableStyleId>{5C22544A-7EE6-4342-B048-85BDC9FD1C3A}</a:tableStyleId>
              </a:tblPr>
              <a:tblGrid>
                <a:gridCol w="2498803">
                  <a:extLst>
                    <a:ext uri="{9D8B030D-6E8A-4147-A177-3AD203B41FA5}">
                      <a16:colId xmlns:a16="http://schemas.microsoft.com/office/drawing/2014/main" val="525993767"/>
                    </a:ext>
                  </a:extLst>
                </a:gridCol>
                <a:gridCol w="1359348">
                  <a:extLst>
                    <a:ext uri="{9D8B030D-6E8A-4147-A177-3AD203B41FA5}">
                      <a16:colId xmlns:a16="http://schemas.microsoft.com/office/drawing/2014/main" val="887363205"/>
                    </a:ext>
                  </a:extLst>
                </a:gridCol>
                <a:gridCol w="1779148">
                  <a:extLst>
                    <a:ext uri="{9D8B030D-6E8A-4147-A177-3AD203B41FA5}">
                      <a16:colId xmlns:a16="http://schemas.microsoft.com/office/drawing/2014/main" val="1114726656"/>
                    </a:ext>
                  </a:extLst>
                </a:gridCol>
                <a:gridCol w="1859110">
                  <a:extLst>
                    <a:ext uri="{9D8B030D-6E8A-4147-A177-3AD203B41FA5}">
                      <a16:colId xmlns:a16="http://schemas.microsoft.com/office/drawing/2014/main" val="3982118753"/>
                    </a:ext>
                  </a:extLst>
                </a:gridCol>
                <a:gridCol w="1159444">
                  <a:extLst>
                    <a:ext uri="{9D8B030D-6E8A-4147-A177-3AD203B41FA5}">
                      <a16:colId xmlns:a16="http://schemas.microsoft.com/office/drawing/2014/main" val="3004571699"/>
                    </a:ext>
                  </a:extLst>
                </a:gridCol>
              </a:tblGrid>
              <a:tr h="190500">
                <a:tc>
                  <a:txBody>
                    <a:bodyPr/>
                    <a:lstStyle/>
                    <a:p>
                      <a:pPr>
                        <a:buNone/>
                      </a:pPr>
                      <a:endParaRPr lang="en-US">
                        <a:effectLst/>
                      </a:endParaRPr>
                    </a:p>
                  </a:txBody>
                  <a:tcPr marL="0" marR="0" marT="0" marB="0" anchor="ctr">
                    <a:lnL>
                      <a:noFill/>
                    </a:lnL>
                    <a:lnR>
                      <a:noFill/>
                    </a:lnR>
                    <a:lnT>
                      <a:noFill/>
                    </a:lnT>
                    <a:lnB>
                      <a:noFill/>
                    </a:lnB>
                    <a:noFill/>
                  </a:tcPr>
                </a:tc>
                <a:tc>
                  <a:txBody>
                    <a:bodyPr/>
                    <a:lstStyle/>
                    <a:p>
                      <a:pPr>
                        <a:buNone/>
                      </a:pPr>
                      <a:endParaRPr lang="en-US"/>
                    </a:p>
                  </a:txBody>
                  <a:tcPr marL="0" marR="0" marT="0" marB="0" anchor="ctr">
                    <a:lnL>
                      <a:noFill/>
                    </a:lnL>
                    <a:lnR>
                      <a:noFill/>
                    </a:lnR>
                    <a:lnT>
                      <a:noFill/>
                    </a:lnT>
                    <a:lnB>
                      <a:noFill/>
                    </a:lnB>
                    <a:noFill/>
                  </a:tcPr>
                </a:tc>
                <a:tc>
                  <a:txBody>
                    <a:bodyPr/>
                    <a:lstStyle/>
                    <a:p>
                      <a:pPr>
                        <a:buNone/>
                      </a:pPr>
                      <a:endParaRPr lang="en-US"/>
                    </a:p>
                  </a:txBody>
                  <a:tcPr marL="0" marR="0" marT="0" marB="0" anchor="ctr">
                    <a:lnL>
                      <a:noFill/>
                    </a:lnL>
                    <a:lnR>
                      <a:noFill/>
                    </a:lnR>
                    <a:lnT>
                      <a:noFill/>
                    </a:lnT>
                    <a:lnB>
                      <a:noFill/>
                    </a:lnB>
                    <a:noFill/>
                  </a:tcPr>
                </a:tc>
                <a:tc>
                  <a:txBody>
                    <a:bodyPr/>
                    <a:lstStyle/>
                    <a:p>
                      <a:pPr>
                        <a:buNone/>
                      </a:pPr>
                      <a:endParaRPr lang="en-US"/>
                    </a:p>
                  </a:txBody>
                  <a:tcPr marL="0" marR="0" marT="0" marB="0" anchor="ctr">
                    <a:lnL>
                      <a:noFill/>
                    </a:lnL>
                    <a:lnR>
                      <a:noFill/>
                    </a:lnR>
                    <a:lnT>
                      <a:noFill/>
                    </a:lnT>
                    <a:lnB>
                      <a:noFill/>
                    </a:lnB>
                    <a:noFill/>
                  </a:tcPr>
                </a:tc>
                <a:tc>
                  <a:txBody>
                    <a:bodyPr/>
                    <a:lstStyle/>
                    <a:p>
                      <a:pPr>
                        <a:buNone/>
                      </a:pPr>
                      <a:endParaRPr lang="en-US"/>
                    </a:p>
                  </a:txBody>
                  <a:tcPr marL="0" marR="0" marT="0" marB="0" anchor="ctr">
                    <a:lnL>
                      <a:noFill/>
                    </a:lnL>
                    <a:lnR>
                      <a:noFill/>
                    </a:lnR>
                    <a:lnT>
                      <a:noFill/>
                    </a:lnT>
                    <a:lnB>
                      <a:noFill/>
                    </a:lnB>
                    <a:noFill/>
                  </a:tcPr>
                </a:tc>
                <a:extLst>
                  <a:ext uri="{0D108BD9-81ED-4DB2-BD59-A6C34878D82A}">
                    <a16:rowId xmlns:a16="http://schemas.microsoft.com/office/drawing/2014/main" val="1463410554"/>
                  </a:ext>
                </a:extLst>
              </a:tr>
            </a:tbl>
          </a:graphicData>
        </a:graphic>
      </p:graphicFrame>
      <p:sp>
        <p:nvSpPr>
          <p:cNvPr id="5" name="TextBox 4">
            <a:extLst>
              <a:ext uri="{FF2B5EF4-FFF2-40B4-BE49-F238E27FC236}">
                <a16:creationId xmlns:a16="http://schemas.microsoft.com/office/drawing/2014/main" id="{0DA13FDC-08D6-3DAB-4B2F-7821778B5741}"/>
              </a:ext>
            </a:extLst>
          </p:cNvPr>
          <p:cNvSpPr txBox="1"/>
          <p:nvPr/>
        </p:nvSpPr>
        <p:spPr>
          <a:xfrm>
            <a:off x="7052882" y="1918896"/>
            <a:ext cx="301840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Baskerville Old Face"/>
              </a:rPr>
              <a:t>Pupil Deprivation Grant</a:t>
            </a:r>
          </a:p>
        </p:txBody>
      </p:sp>
      <p:pic>
        <p:nvPicPr>
          <p:cNvPr id="2" name="Picture 1" descr="A screenshot of a computer&#10;&#10;AI-generated content may be incorrect.">
            <a:extLst>
              <a:ext uri="{FF2B5EF4-FFF2-40B4-BE49-F238E27FC236}">
                <a16:creationId xmlns:a16="http://schemas.microsoft.com/office/drawing/2014/main" id="{A1050AF2-6399-C168-A46F-2396607C845C}"/>
              </a:ext>
            </a:extLst>
          </p:cNvPr>
          <p:cNvPicPr>
            <a:picLocks noChangeAspect="1"/>
          </p:cNvPicPr>
          <p:nvPr/>
        </p:nvPicPr>
        <p:blipFill>
          <a:blip r:embed="rId3"/>
          <a:srcRect l="64894" t="41483" r="7572" b="32365"/>
          <a:stretch>
            <a:fillRect/>
          </a:stretch>
        </p:blipFill>
        <p:spPr>
          <a:xfrm>
            <a:off x="2572952" y="4915243"/>
            <a:ext cx="3392021" cy="2047505"/>
          </a:xfrm>
          <a:prstGeom prst="rect">
            <a:avLst/>
          </a:prstGeom>
        </p:spPr>
      </p:pic>
      <p:sp>
        <p:nvSpPr>
          <p:cNvPr id="4" name="TextBox 3">
            <a:extLst>
              <a:ext uri="{FF2B5EF4-FFF2-40B4-BE49-F238E27FC236}">
                <a16:creationId xmlns:a16="http://schemas.microsoft.com/office/drawing/2014/main" id="{3C6BCD87-1FA9-D537-1898-34A79C753095}"/>
              </a:ext>
            </a:extLst>
          </p:cNvPr>
          <p:cNvSpPr txBox="1"/>
          <p:nvPr/>
        </p:nvSpPr>
        <p:spPr>
          <a:xfrm>
            <a:off x="5663514" y="6535351"/>
            <a:ext cx="384432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Welsh Government, 2025.</a:t>
            </a:r>
          </a:p>
        </p:txBody>
      </p:sp>
    </p:spTree>
    <p:extLst>
      <p:ext uri="{BB962C8B-B14F-4D97-AF65-F5344CB8AC3E}">
        <p14:creationId xmlns:p14="http://schemas.microsoft.com/office/powerpoint/2010/main" val="37423549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2DF434-28DB-4621-A497-D62C41CE0419}"/>
              </a:ext>
            </a:extLst>
          </p:cNvPr>
          <p:cNvSpPr>
            <a:spLocks noGrp="1"/>
          </p:cNvSpPr>
          <p:nvPr>
            <p:ph type="title"/>
          </p:nvPr>
        </p:nvSpPr>
        <p:spPr>
          <a:xfrm>
            <a:off x="839788" y="365125"/>
            <a:ext cx="10515600" cy="1325563"/>
          </a:xfrm>
        </p:spPr>
        <p:txBody>
          <a:bodyPr rtlCol="0" anchor="ctr">
            <a:normAutofit/>
          </a:bodyPr>
          <a:lstStyle>
            <a:defPPr>
              <a:defRPr lang="en-GB"/>
            </a:defPPr>
          </a:lstStyle>
          <a:p>
            <a:r>
              <a:rPr lang="en-GB" dirty="0"/>
              <a:t>ALN and ACEs </a:t>
            </a:r>
          </a:p>
        </p:txBody>
      </p:sp>
      <p:sp>
        <p:nvSpPr>
          <p:cNvPr id="3" name="Content Placeholder 2">
            <a:extLst>
              <a:ext uri="{FF2B5EF4-FFF2-40B4-BE49-F238E27FC236}">
                <a16:creationId xmlns:a16="http://schemas.microsoft.com/office/drawing/2014/main" id="{22788C46-D0BC-4307-AE55-7601A139E7CB}"/>
              </a:ext>
            </a:extLst>
          </p:cNvPr>
          <p:cNvSpPr>
            <a:spLocks noGrp="1"/>
          </p:cNvSpPr>
          <p:nvPr>
            <p:ph type="body" idx="1"/>
          </p:nvPr>
        </p:nvSpPr>
        <p:spPr>
          <a:xfrm>
            <a:off x="1124712" y="2161563"/>
            <a:ext cx="3200400" cy="427797"/>
          </a:xfrm>
        </p:spPr>
        <p:txBody>
          <a:bodyPr rtlCol="0" anchor="b">
            <a:normAutofit fontScale="85000" lnSpcReduction="10000"/>
          </a:bodyPr>
          <a:lstStyle>
            <a:defPPr>
              <a:defRPr lang="en-GB"/>
            </a:defPPr>
          </a:lstStyle>
          <a:p>
            <a:r>
              <a:rPr lang="en-GB"/>
              <a:t>ACEs</a:t>
            </a:r>
            <a:endParaRPr lang="en-US"/>
          </a:p>
        </p:txBody>
      </p:sp>
      <p:sp>
        <p:nvSpPr>
          <p:cNvPr id="8" name="Content Placeholder 3">
            <a:extLst>
              <a:ext uri="{FF2B5EF4-FFF2-40B4-BE49-F238E27FC236}">
                <a16:creationId xmlns:a16="http://schemas.microsoft.com/office/drawing/2014/main" id="{02464B9B-AC40-A908-0663-0F5E5FC6C28D}"/>
              </a:ext>
            </a:extLst>
          </p:cNvPr>
          <p:cNvSpPr>
            <a:spLocks noGrp="1"/>
          </p:cNvSpPr>
          <p:nvPr>
            <p:ph sz="half" idx="2"/>
          </p:nvPr>
        </p:nvSpPr>
        <p:spPr>
          <a:xfrm>
            <a:off x="1124712" y="2615135"/>
            <a:ext cx="3403133" cy="3334842"/>
          </a:xfrm>
        </p:spPr>
        <p:txBody>
          <a:bodyPr vert="horz" lIns="91440" tIns="45720" rIns="91440" bIns="45720" rtlCol="0" anchor="t">
            <a:normAutofit/>
          </a:bodyPr>
          <a:lstStyle/>
          <a:p>
            <a:pPr marL="0" indent="0">
              <a:buNone/>
            </a:pPr>
            <a:r>
              <a:rPr lang="en-GB">
                <a:ea typeface="+mn-lt"/>
                <a:cs typeface="+mn-lt"/>
              </a:rPr>
              <a:t>ACEs such as abuse, neglect, household instability and loss profoundly affect learners’ behaviour, emotional regulation, cognition and school engagement.</a:t>
            </a:r>
            <a:endParaRPr lang="en-US">
              <a:ea typeface="+mn-lt"/>
              <a:cs typeface="+mn-lt"/>
            </a:endParaRPr>
          </a:p>
          <a:p>
            <a:r>
              <a:rPr lang="en-GB"/>
              <a:t>Increased anxiety post covid </a:t>
            </a:r>
          </a:p>
          <a:p>
            <a:r>
              <a:rPr lang="en-GB"/>
              <a:t>Behaviour often linked to unmet needs </a:t>
            </a:r>
          </a:p>
          <a:p>
            <a:endParaRPr lang="en-GB"/>
          </a:p>
        </p:txBody>
      </p:sp>
      <p:sp>
        <p:nvSpPr>
          <p:cNvPr id="10" name="Text Placeholder 4">
            <a:extLst>
              <a:ext uri="{FF2B5EF4-FFF2-40B4-BE49-F238E27FC236}">
                <a16:creationId xmlns:a16="http://schemas.microsoft.com/office/drawing/2014/main" id="{9DEAD7C0-3E94-5305-46CF-0F5A2748AAF4}"/>
              </a:ext>
            </a:extLst>
          </p:cNvPr>
          <p:cNvSpPr>
            <a:spLocks noGrp="1"/>
          </p:cNvSpPr>
          <p:nvPr>
            <p:ph type="body" sz="quarter" idx="3"/>
          </p:nvPr>
        </p:nvSpPr>
        <p:spPr>
          <a:xfrm>
            <a:off x="7428004" y="2161563"/>
            <a:ext cx="3200400" cy="427797"/>
          </a:xfrm>
        </p:spPr>
        <p:txBody>
          <a:bodyPr>
            <a:normAutofit fontScale="85000" lnSpcReduction="10000"/>
          </a:bodyPr>
          <a:lstStyle/>
          <a:p>
            <a:r>
              <a:rPr lang="en-GB"/>
              <a:t>ALN (identification and support) </a:t>
            </a:r>
            <a:endParaRPr lang="en-US"/>
          </a:p>
        </p:txBody>
      </p:sp>
      <p:sp>
        <p:nvSpPr>
          <p:cNvPr id="16" name="Slide Number Placeholder 7">
            <a:extLst>
              <a:ext uri="{FF2B5EF4-FFF2-40B4-BE49-F238E27FC236}">
                <a16:creationId xmlns:a16="http://schemas.microsoft.com/office/drawing/2014/main" id="{3817B038-2079-0A60-BDC4-E85DF78A4F5A}"/>
              </a:ext>
            </a:extLst>
          </p:cNvPr>
          <p:cNvSpPr>
            <a:spLocks noGrp="1"/>
          </p:cNvSpPr>
          <p:nvPr>
            <p:ph type="sldNum" sz="quarter" idx="12"/>
          </p:nvPr>
        </p:nvSpPr>
        <p:spPr>
          <a:xfrm>
            <a:off x="8897112" y="6356350"/>
            <a:ext cx="2743200" cy="365125"/>
          </a:xfrm>
        </p:spPr>
        <p:txBody>
          <a:bodyPr/>
          <a:lstStyle/>
          <a:p>
            <a:pPr rtl="0">
              <a:spcAft>
                <a:spcPts val="600"/>
              </a:spcAft>
            </a:pPr>
            <a:fld id="{294A09A9-5501-47C1-A89A-A340965A2BE2}" type="slidenum">
              <a:rPr lang="en-GB" smtClean="0"/>
              <a:pPr rtl="0">
                <a:spcAft>
                  <a:spcPts val="600"/>
                </a:spcAft>
              </a:pPr>
              <a:t>4</a:t>
            </a:fld>
            <a:endParaRPr lang="en-GB"/>
          </a:p>
        </p:txBody>
      </p:sp>
      <p:sp>
        <p:nvSpPr>
          <p:cNvPr id="20" name="Content Placeholder 9">
            <a:extLst>
              <a:ext uri="{FF2B5EF4-FFF2-40B4-BE49-F238E27FC236}">
                <a16:creationId xmlns:a16="http://schemas.microsoft.com/office/drawing/2014/main" id="{4874AC88-9A53-E69A-FDE4-21A99604173B}"/>
              </a:ext>
            </a:extLst>
          </p:cNvPr>
          <p:cNvSpPr>
            <a:spLocks noGrp="1"/>
          </p:cNvSpPr>
          <p:nvPr>
            <p:ph sz="quarter" idx="14"/>
          </p:nvPr>
        </p:nvSpPr>
        <p:spPr>
          <a:xfrm>
            <a:off x="7671871" y="2601154"/>
            <a:ext cx="4060272" cy="3348823"/>
          </a:xfrm>
        </p:spPr>
        <p:txBody>
          <a:bodyPr vert="horz" lIns="91440" tIns="45720" rIns="91440" bIns="45720" rtlCol="0" anchor="t">
            <a:normAutofit/>
          </a:bodyPr>
          <a:lstStyle/>
          <a:p>
            <a:endParaRPr lang="en-US" sz="1400">
              <a:solidFill>
                <a:schemeClr val="tx1"/>
              </a:solidFill>
            </a:endParaRPr>
          </a:p>
          <a:p>
            <a:endParaRPr lang="en-US" sz="1200">
              <a:solidFill>
                <a:srgbClr val="0A0A0A"/>
              </a:solidFill>
            </a:endParaRPr>
          </a:p>
        </p:txBody>
      </p:sp>
      <p:sp>
        <p:nvSpPr>
          <p:cNvPr id="6" name="TextBox 5">
            <a:extLst>
              <a:ext uri="{FF2B5EF4-FFF2-40B4-BE49-F238E27FC236}">
                <a16:creationId xmlns:a16="http://schemas.microsoft.com/office/drawing/2014/main" id="{B600F02F-9D3D-989F-B2FD-74FA0F644471}"/>
              </a:ext>
            </a:extLst>
          </p:cNvPr>
          <p:cNvSpPr txBox="1"/>
          <p:nvPr/>
        </p:nvSpPr>
        <p:spPr>
          <a:xfrm>
            <a:off x="7402459" y="2606174"/>
            <a:ext cx="3948270" cy="206210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sz="1600"/>
              <a:t>ALN Act (2018) aims for inclusion: IDP quality, access to specialists and pressure on staff and services.</a:t>
            </a:r>
          </a:p>
          <a:p>
            <a:pPr marL="285750" indent="-285750">
              <a:buFont typeface="Arial"/>
              <a:buChar char="•"/>
            </a:pPr>
            <a:r>
              <a:rPr lang="en-US" sz="1600"/>
              <a:t>ALN learners benefit from pre teaching, visual scaffolds and flexible grouping and wellbeing routines whereas there is limited funding to support this </a:t>
            </a:r>
          </a:p>
          <a:p>
            <a:pPr marL="285750" indent="-285750">
              <a:buFont typeface="Arial"/>
              <a:buChar char="•"/>
            </a:pPr>
            <a:r>
              <a:rPr lang="en-US" sz="1600"/>
              <a:t>Emotional regulation (Sensory Room)</a:t>
            </a:r>
          </a:p>
        </p:txBody>
      </p:sp>
      <p:pic>
        <p:nvPicPr>
          <p:cNvPr id="12" name="Picture 11" descr="Maslow's Hierarchy of Needs">
            <a:extLst>
              <a:ext uri="{FF2B5EF4-FFF2-40B4-BE49-F238E27FC236}">
                <a16:creationId xmlns:a16="http://schemas.microsoft.com/office/drawing/2014/main" id="{A103C5F1-98C3-C2A8-83AE-E766AECD6EA4}"/>
              </a:ext>
            </a:extLst>
          </p:cNvPr>
          <p:cNvPicPr>
            <a:picLocks noChangeAspect="1"/>
          </p:cNvPicPr>
          <p:nvPr/>
        </p:nvPicPr>
        <p:blipFill>
          <a:blip r:embed="rId3"/>
          <a:srcRect l="-62" t="150" r="62" b="62"/>
          <a:stretch>
            <a:fillRect/>
          </a:stretch>
        </p:blipFill>
        <p:spPr>
          <a:xfrm>
            <a:off x="4528357" y="2906251"/>
            <a:ext cx="2743203" cy="2737391"/>
          </a:xfrm>
          <a:prstGeom prst="rect">
            <a:avLst/>
          </a:prstGeom>
        </p:spPr>
      </p:pic>
      <p:sp>
        <p:nvSpPr>
          <p:cNvPr id="13" name="TextBox 12">
            <a:extLst>
              <a:ext uri="{FF2B5EF4-FFF2-40B4-BE49-F238E27FC236}">
                <a16:creationId xmlns:a16="http://schemas.microsoft.com/office/drawing/2014/main" id="{EA471A3B-1127-D374-1343-8DFAB287411C}"/>
              </a:ext>
            </a:extLst>
          </p:cNvPr>
          <p:cNvSpPr txBox="1"/>
          <p:nvPr/>
        </p:nvSpPr>
        <p:spPr>
          <a:xfrm>
            <a:off x="5750248" y="5579585"/>
            <a:ext cx="272076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Simply Psychology, 2025.</a:t>
            </a:r>
          </a:p>
        </p:txBody>
      </p:sp>
    </p:spTree>
    <p:extLst>
      <p:ext uri="{BB962C8B-B14F-4D97-AF65-F5344CB8AC3E}">
        <p14:creationId xmlns:p14="http://schemas.microsoft.com/office/powerpoint/2010/main" val="18595278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9E3900-6DC7-38F2-D502-A9D5E3A858E3}"/>
              </a:ext>
            </a:extLst>
          </p:cNvPr>
          <p:cNvSpPr>
            <a:spLocks noGrp="1"/>
          </p:cNvSpPr>
          <p:nvPr>
            <p:ph type="title"/>
          </p:nvPr>
        </p:nvSpPr>
        <p:spPr/>
        <p:txBody>
          <a:bodyPr/>
          <a:lstStyle/>
          <a:p>
            <a:r>
              <a:rPr lang="en-GB"/>
              <a:t>Home experiences </a:t>
            </a:r>
            <a:endParaRPr lang="en-US"/>
          </a:p>
        </p:txBody>
      </p:sp>
      <p:sp>
        <p:nvSpPr>
          <p:cNvPr id="3" name="Text Placeholder 2">
            <a:extLst>
              <a:ext uri="{FF2B5EF4-FFF2-40B4-BE49-F238E27FC236}">
                <a16:creationId xmlns:a16="http://schemas.microsoft.com/office/drawing/2014/main" id="{50EFC3B7-EC79-B199-489B-5D12B0EA3A50}"/>
              </a:ext>
            </a:extLst>
          </p:cNvPr>
          <p:cNvSpPr>
            <a:spLocks noGrp="1"/>
          </p:cNvSpPr>
          <p:nvPr>
            <p:ph type="body" idx="1"/>
          </p:nvPr>
        </p:nvSpPr>
        <p:spPr/>
        <p:txBody>
          <a:bodyPr>
            <a:normAutofit/>
          </a:bodyPr>
          <a:lstStyle/>
          <a:p>
            <a:r>
              <a:rPr lang="en-GB"/>
              <a:t>Home learning environment </a:t>
            </a:r>
            <a:endParaRPr lang="en-US"/>
          </a:p>
        </p:txBody>
      </p:sp>
      <p:sp>
        <p:nvSpPr>
          <p:cNvPr id="5" name="Text Placeholder 4">
            <a:extLst>
              <a:ext uri="{FF2B5EF4-FFF2-40B4-BE49-F238E27FC236}">
                <a16:creationId xmlns:a16="http://schemas.microsoft.com/office/drawing/2014/main" id="{F1D2B1F0-5C12-0E2B-2B8B-D78689D11FD3}"/>
              </a:ext>
            </a:extLst>
          </p:cNvPr>
          <p:cNvSpPr>
            <a:spLocks noGrp="1"/>
          </p:cNvSpPr>
          <p:nvPr>
            <p:ph type="body" sz="quarter" idx="3"/>
          </p:nvPr>
        </p:nvSpPr>
        <p:spPr>
          <a:xfrm>
            <a:off x="4715564" y="2161563"/>
            <a:ext cx="3200400" cy="427797"/>
          </a:xfrm>
        </p:spPr>
        <p:txBody>
          <a:bodyPr>
            <a:normAutofit/>
          </a:bodyPr>
          <a:lstStyle/>
          <a:p>
            <a:r>
              <a:rPr lang="en-GB"/>
              <a:t>Parental Engagement </a:t>
            </a:r>
            <a:endParaRPr lang="en-US"/>
          </a:p>
        </p:txBody>
      </p:sp>
      <p:sp>
        <p:nvSpPr>
          <p:cNvPr id="6" name="Content Placeholder 5">
            <a:extLst>
              <a:ext uri="{FF2B5EF4-FFF2-40B4-BE49-F238E27FC236}">
                <a16:creationId xmlns:a16="http://schemas.microsoft.com/office/drawing/2014/main" id="{5B0CFD20-1094-EFDE-F145-5DCED99E4AE7}"/>
              </a:ext>
            </a:extLst>
          </p:cNvPr>
          <p:cNvSpPr>
            <a:spLocks noGrp="1"/>
          </p:cNvSpPr>
          <p:nvPr>
            <p:ph sz="quarter" idx="4"/>
          </p:nvPr>
        </p:nvSpPr>
        <p:spPr/>
        <p:txBody>
          <a:bodyPr vert="horz" lIns="91440" tIns="45720" rIns="91440" bIns="45720" rtlCol="0" anchor="t">
            <a:normAutofit/>
          </a:bodyPr>
          <a:lstStyle/>
          <a:p>
            <a:r>
              <a:rPr lang="en-US">
                <a:latin typeface="Gill Sans Nova Light"/>
                <a:ea typeface="+mn-lt"/>
                <a:cs typeface="+mn-lt"/>
              </a:rPr>
              <a:t>The active involvement of parents in the children's school life is widely beneficial for their wellbeing, attendance, </a:t>
            </a:r>
            <a:r>
              <a:rPr lang="en-US" err="1">
                <a:latin typeface="Gill Sans Nova Light"/>
                <a:ea typeface="+mn-lt"/>
                <a:cs typeface="+mn-lt"/>
              </a:rPr>
              <a:t>behaviour</a:t>
            </a:r>
            <a:r>
              <a:rPr lang="en-US">
                <a:latin typeface="Gill Sans Nova Light"/>
                <a:ea typeface="+mn-lt"/>
                <a:cs typeface="+mn-lt"/>
              </a:rPr>
              <a:t> and attainment.</a:t>
            </a:r>
            <a:endParaRPr lang="en-US">
              <a:latin typeface="Gill Sans Nova Light"/>
            </a:endParaRPr>
          </a:p>
          <a:p>
            <a:endParaRPr lang="en-US"/>
          </a:p>
          <a:p>
            <a:r>
              <a:rPr lang="en-US" err="1">
                <a:solidFill>
                  <a:srgbClr val="000000"/>
                </a:solidFill>
                <a:highlight>
                  <a:srgbClr val="FFFFFF"/>
                </a:highlight>
                <a:latin typeface="Gill Sans Nova Light"/>
                <a:ea typeface="+mn-lt"/>
                <a:cs typeface="+mn-lt"/>
              </a:rPr>
              <a:t>Estyn</a:t>
            </a:r>
            <a:r>
              <a:rPr lang="en-US">
                <a:solidFill>
                  <a:srgbClr val="000000"/>
                </a:solidFill>
                <a:highlight>
                  <a:srgbClr val="FFFFFF"/>
                </a:highlight>
                <a:latin typeface="Gill Sans Nova Light"/>
                <a:ea typeface="+mn-lt"/>
                <a:cs typeface="+mn-lt"/>
              </a:rPr>
              <a:t> highlights that when parents feel welcomed, informed, and involved in the school community, children are more likely to engage positively with learning. </a:t>
            </a:r>
            <a:endParaRPr lang="en-US">
              <a:latin typeface="Gill Sans Nova Light"/>
              <a:ea typeface="+mn-lt"/>
              <a:cs typeface="+mn-lt"/>
            </a:endParaRPr>
          </a:p>
          <a:p>
            <a:endParaRPr lang="en-US"/>
          </a:p>
        </p:txBody>
      </p:sp>
      <p:sp>
        <p:nvSpPr>
          <p:cNvPr id="8" name="Slide Number Placeholder 7">
            <a:extLst>
              <a:ext uri="{FF2B5EF4-FFF2-40B4-BE49-F238E27FC236}">
                <a16:creationId xmlns:a16="http://schemas.microsoft.com/office/drawing/2014/main" id="{83936D4C-E50F-8C65-E272-BC7AD7E65D8A}"/>
              </a:ext>
            </a:extLst>
          </p:cNvPr>
          <p:cNvSpPr>
            <a:spLocks noGrp="1"/>
          </p:cNvSpPr>
          <p:nvPr>
            <p:ph type="sldNum" sz="quarter" idx="12"/>
          </p:nvPr>
        </p:nvSpPr>
        <p:spPr/>
        <p:txBody>
          <a:bodyPr/>
          <a:lstStyle/>
          <a:p>
            <a:pPr rtl="0"/>
            <a:fld id="{294A09A9-5501-47C1-A89A-A340965A2BE2}" type="slidenum">
              <a:rPr lang="en-GB" smtClean="0"/>
              <a:t>5</a:t>
            </a:fld>
            <a:endParaRPr lang="en-GB"/>
          </a:p>
        </p:txBody>
      </p:sp>
      <p:sp>
        <p:nvSpPr>
          <p:cNvPr id="9" name="Text Placeholder 8">
            <a:extLst>
              <a:ext uri="{FF2B5EF4-FFF2-40B4-BE49-F238E27FC236}">
                <a16:creationId xmlns:a16="http://schemas.microsoft.com/office/drawing/2014/main" id="{A6110BD9-9070-D7FA-500B-AF16A17F152D}"/>
              </a:ext>
            </a:extLst>
          </p:cNvPr>
          <p:cNvSpPr>
            <a:spLocks noGrp="1"/>
          </p:cNvSpPr>
          <p:nvPr>
            <p:ph type="body" sz="quarter" idx="13"/>
          </p:nvPr>
        </p:nvSpPr>
        <p:spPr/>
        <p:txBody>
          <a:bodyPr/>
          <a:lstStyle/>
          <a:p>
            <a:r>
              <a:rPr lang="en-GB"/>
              <a:t>Community deprivation</a:t>
            </a:r>
            <a:endParaRPr lang="en-US"/>
          </a:p>
        </p:txBody>
      </p:sp>
      <p:sp>
        <p:nvSpPr>
          <p:cNvPr id="10" name="Content Placeholder 9">
            <a:extLst>
              <a:ext uri="{FF2B5EF4-FFF2-40B4-BE49-F238E27FC236}">
                <a16:creationId xmlns:a16="http://schemas.microsoft.com/office/drawing/2014/main" id="{147B195D-64DA-8E43-FB91-FEEC4410F4CE}"/>
              </a:ext>
            </a:extLst>
          </p:cNvPr>
          <p:cNvSpPr>
            <a:spLocks noGrp="1"/>
          </p:cNvSpPr>
          <p:nvPr>
            <p:ph sz="quarter" idx="14"/>
          </p:nvPr>
        </p:nvSpPr>
        <p:spPr>
          <a:xfrm>
            <a:off x="7909560" y="2608144"/>
            <a:ext cx="3347207" cy="3341833"/>
          </a:xfrm>
        </p:spPr>
        <p:txBody>
          <a:bodyPr vert="horz" lIns="91440" tIns="45720" rIns="91440" bIns="45720" rtlCol="0" anchor="t">
            <a:normAutofit/>
          </a:bodyPr>
          <a:lstStyle/>
          <a:p>
            <a:r>
              <a:rPr lang="en-US">
                <a:ea typeface="+mn-lt"/>
                <a:cs typeface="+mn-lt"/>
              </a:rPr>
              <a:t>Community deprivation impacts attendance, engagement, wellbeing, social development, and long-term life chances. Strengthening partnerships help children from deprived backgrounds to participate fully in school life, improve achievement, and access opportunities on a more equal footing with their peers (</a:t>
            </a:r>
            <a:r>
              <a:rPr lang="en-US" err="1">
                <a:ea typeface="+mn-lt"/>
                <a:cs typeface="+mn-lt"/>
              </a:rPr>
              <a:t>Cwtch</a:t>
            </a:r>
            <a:r>
              <a:rPr lang="en-US">
                <a:ea typeface="+mn-lt"/>
                <a:cs typeface="+mn-lt"/>
              </a:rPr>
              <a:t>, Adenydd and Clwb Calon.)</a:t>
            </a:r>
          </a:p>
        </p:txBody>
      </p:sp>
      <p:sp>
        <p:nvSpPr>
          <p:cNvPr id="4" name="TextBox 3">
            <a:extLst>
              <a:ext uri="{FF2B5EF4-FFF2-40B4-BE49-F238E27FC236}">
                <a16:creationId xmlns:a16="http://schemas.microsoft.com/office/drawing/2014/main" id="{40A19750-D085-E9A1-877F-31D1F4F48B60}"/>
              </a:ext>
            </a:extLst>
          </p:cNvPr>
          <p:cNvSpPr txBox="1"/>
          <p:nvPr/>
        </p:nvSpPr>
        <p:spPr>
          <a:xfrm>
            <a:off x="1121237" y="2689330"/>
            <a:ext cx="3025827"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ea typeface="+mn-lt"/>
                <a:cs typeface="+mn-lt"/>
              </a:rPr>
              <a:t>Parents who experienced a difficult upbringing may come to see it as normal, which can lead to their children going through similar experiences.</a:t>
            </a:r>
            <a:endParaRPr lang="en-US"/>
          </a:p>
        </p:txBody>
      </p:sp>
    </p:spTree>
    <p:extLst>
      <p:ext uri="{BB962C8B-B14F-4D97-AF65-F5344CB8AC3E}">
        <p14:creationId xmlns:p14="http://schemas.microsoft.com/office/powerpoint/2010/main" val="31297289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AD5FA4-3E9B-1073-0954-BB2D35F210D7}"/>
              </a:ext>
            </a:extLst>
          </p:cNvPr>
          <p:cNvSpPr>
            <a:spLocks noGrp="1"/>
          </p:cNvSpPr>
          <p:nvPr>
            <p:ph type="title"/>
          </p:nvPr>
        </p:nvSpPr>
        <p:spPr/>
        <p:txBody>
          <a:bodyPr/>
          <a:lstStyle/>
          <a:p>
            <a:r>
              <a:rPr lang="en-GB"/>
              <a:t>Language and Cultural factors </a:t>
            </a:r>
            <a:endParaRPr lang="en-US"/>
          </a:p>
        </p:txBody>
      </p:sp>
      <p:sp>
        <p:nvSpPr>
          <p:cNvPr id="3" name="Text Placeholder 2">
            <a:extLst>
              <a:ext uri="{FF2B5EF4-FFF2-40B4-BE49-F238E27FC236}">
                <a16:creationId xmlns:a16="http://schemas.microsoft.com/office/drawing/2014/main" id="{60C8C93F-FE7C-3715-72E1-D2D7AF1C8470}"/>
              </a:ext>
            </a:extLst>
          </p:cNvPr>
          <p:cNvSpPr>
            <a:spLocks noGrp="1"/>
          </p:cNvSpPr>
          <p:nvPr>
            <p:ph type="body" idx="1"/>
          </p:nvPr>
        </p:nvSpPr>
        <p:spPr>
          <a:xfrm>
            <a:off x="838088" y="2860646"/>
            <a:ext cx="3179428" cy="2811668"/>
          </a:xfrm>
        </p:spPr>
        <p:txBody>
          <a:bodyPr>
            <a:normAutofit fontScale="77500" lnSpcReduction="20000"/>
          </a:bodyPr>
          <a:lstStyle/>
          <a:p>
            <a:r>
              <a:rPr lang="en-GB" sz="2900">
                <a:solidFill>
                  <a:srgbClr val="000000"/>
                </a:solidFill>
                <a:latin typeface="Gill Sans Nova Light"/>
              </a:rPr>
              <a:t>Language barriers in Wales can make it hard for learners to understand lessons, participate, and make friends, affecting confidence and engagement. Extra support, bilingual resources, and scaffolding help overcome these challenges.</a:t>
            </a:r>
          </a:p>
          <a:p>
            <a:endParaRPr lang="en-GB" sz="2900">
              <a:solidFill>
                <a:srgbClr val="000000"/>
              </a:solidFill>
              <a:latin typeface="Aptos"/>
            </a:endParaRPr>
          </a:p>
        </p:txBody>
      </p:sp>
      <p:sp>
        <p:nvSpPr>
          <p:cNvPr id="5" name="Text Placeholder 4">
            <a:extLst>
              <a:ext uri="{FF2B5EF4-FFF2-40B4-BE49-F238E27FC236}">
                <a16:creationId xmlns:a16="http://schemas.microsoft.com/office/drawing/2014/main" id="{45C9537C-3E74-9AB1-278F-684AFB569B1B}"/>
              </a:ext>
            </a:extLst>
          </p:cNvPr>
          <p:cNvSpPr>
            <a:spLocks noGrp="1"/>
          </p:cNvSpPr>
          <p:nvPr>
            <p:ph type="body" sz="quarter" idx="3"/>
          </p:nvPr>
        </p:nvSpPr>
        <p:spPr>
          <a:xfrm>
            <a:off x="7917362" y="5670958"/>
            <a:ext cx="3200400" cy="427797"/>
          </a:xfrm>
        </p:spPr>
        <p:txBody>
          <a:bodyPr>
            <a:normAutofit fontScale="77500" lnSpcReduction="20000"/>
          </a:bodyPr>
          <a:lstStyle/>
          <a:p>
            <a:r>
              <a:rPr lang="en-GB">
                <a:ea typeface="+mj-lt"/>
                <a:cs typeface="+mj-lt"/>
              </a:rPr>
              <a:t>SASKoer, n.d. </a:t>
            </a:r>
            <a:endParaRPr lang="en-GB"/>
          </a:p>
        </p:txBody>
      </p:sp>
      <p:pic>
        <p:nvPicPr>
          <p:cNvPr id="12" name="Content Placeholder 11" descr="Learning Module Two: Theories That Have Transformed Language ...">
            <a:extLst>
              <a:ext uri="{FF2B5EF4-FFF2-40B4-BE49-F238E27FC236}">
                <a16:creationId xmlns:a16="http://schemas.microsoft.com/office/drawing/2014/main" id="{8AFEA804-9F07-18A1-4F26-AADA5D09A934}"/>
              </a:ext>
            </a:extLst>
          </p:cNvPr>
          <p:cNvPicPr>
            <a:picLocks noGrp="1" noChangeAspect="1"/>
          </p:cNvPicPr>
          <p:nvPr>
            <p:ph sz="quarter" idx="4"/>
          </p:nvPr>
        </p:nvPicPr>
        <p:blipFill>
          <a:blip r:embed="rId3"/>
          <a:stretch>
            <a:fillRect/>
          </a:stretch>
        </p:blipFill>
        <p:spPr>
          <a:xfrm>
            <a:off x="8082127" y="4106847"/>
            <a:ext cx="2857143" cy="1609524"/>
          </a:xfrm>
          <a:prstGeom prst="rect">
            <a:avLst/>
          </a:prstGeom>
        </p:spPr>
      </p:pic>
      <p:sp>
        <p:nvSpPr>
          <p:cNvPr id="8" name="Slide Number Placeholder 7">
            <a:extLst>
              <a:ext uri="{FF2B5EF4-FFF2-40B4-BE49-F238E27FC236}">
                <a16:creationId xmlns:a16="http://schemas.microsoft.com/office/drawing/2014/main" id="{4B793BC8-D00E-DFA2-E27E-9ECB0FD31895}"/>
              </a:ext>
            </a:extLst>
          </p:cNvPr>
          <p:cNvSpPr>
            <a:spLocks noGrp="1"/>
          </p:cNvSpPr>
          <p:nvPr>
            <p:ph type="sldNum" sz="quarter" idx="12"/>
          </p:nvPr>
        </p:nvSpPr>
        <p:spPr/>
        <p:txBody>
          <a:bodyPr/>
          <a:lstStyle/>
          <a:p>
            <a:pPr rtl="0"/>
            <a:fld id="{294A09A9-5501-47C1-A89A-A340965A2BE2}" type="slidenum">
              <a:rPr lang="en-GB" smtClean="0"/>
              <a:t>6</a:t>
            </a:fld>
            <a:endParaRPr lang="en-GB"/>
          </a:p>
        </p:txBody>
      </p:sp>
      <p:sp>
        <p:nvSpPr>
          <p:cNvPr id="9" name="Text Placeholder 8">
            <a:extLst>
              <a:ext uri="{FF2B5EF4-FFF2-40B4-BE49-F238E27FC236}">
                <a16:creationId xmlns:a16="http://schemas.microsoft.com/office/drawing/2014/main" id="{1865FDE3-098B-7B48-D6B3-1D730DB84FEF}"/>
              </a:ext>
            </a:extLst>
          </p:cNvPr>
          <p:cNvSpPr>
            <a:spLocks noGrp="1"/>
          </p:cNvSpPr>
          <p:nvPr>
            <p:ph type="body" sz="quarter" idx="13"/>
          </p:nvPr>
        </p:nvSpPr>
        <p:spPr/>
        <p:txBody>
          <a:bodyPr>
            <a:normAutofit/>
          </a:bodyPr>
          <a:lstStyle/>
          <a:p>
            <a:r>
              <a:rPr lang="en-GB"/>
              <a:t>Cummins</a:t>
            </a:r>
            <a:endParaRPr lang="en-US"/>
          </a:p>
        </p:txBody>
      </p:sp>
      <p:sp>
        <p:nvSpPr>
          <p:cNvPr id="10" name="Content Placeholder 9">
            <a:extLst>
              <a:ext uri="{FF2B5EF4-FFF2-40B4-BE49-F238E27FC236}">
                <a16:creationId xmlns:a16="http://schemas.microsoft.com/office/drawing/2014/main" id="{7251291C-8D07-774E-DCD1-04D66AC7F01F}"/>
              </a:ext>
            </a:extLst>
          </p:cNvPr>
          <p:cNvSpPr>
            <a:spLocks noGrp="1"/>
          </p:cNvSpPr>
          <p:nvPr>
            <p:ph sz="quarter" idx="14"/>
          </p:nvPr>
        </p:nvSpPr>
        <p:spPr/>
        <p:txBody>
          <a:bodyPr vert="horz" lIns="91440" tIns="45720" rIns="91440" bIns="45720" rtlCol="0" anchor="t">
            <a:normAutofit/>
          </a:bodyPr>
          <a:lstStyle/>
          <a:p>
            <a:r>
              <a:rPr lang="en-US" sz="1400">
                <a:latin typeface="Gill Sans Nova Light"/>
                <a:cs typeface="Arial"/>
              </a:rPr>
              <a:t>In Wales, learners with developing first languages may struggle in English or Welsh, as underlying literacy and cognitive skills affect learning in both languages. Support is needed to help them succeed across the curriculum.</a:t>
            </a:r>
          </a:p>
        </p:txBody>
      </p:sp>
      <p:pic>
        <p:nvPicPr>
          <p:cNvPr id="13" name="Picture 12" descr="A screenshot of a computer&#10;&#10;AI-generated content may be incorrect.">
            <a:extLst>
              <a:ext uri="{FF2B5EF4-FFF2-40B4-BE49-F238E27FC236}">
                <a16:creationId xmlns:a16="http://schemas.microsoft.com/office/drawing/2014/main" id="{BC1C0611-0BA8-D8B7-49D1-5B7965793537}"/>
              </a:ext>
            </a:extLst>
          </p:cNvPr>
          <p:cNvPicPr>
            <a:picLocks noChangeAspect="1"/>
          </p:cNvPicPr>
          <p:nvPr/>
        </p:nvPicPr>
        <p:blipFill>
          <a:blip r:embed="rId4"/>
          <a:srcRect l="62906" t="34463" r="5965" b="34862"/>
          <a:stretch>
            <a:fillRect/>
          </a:stretch>
        </p:blipFill>
        <p:spPr>
          <a:xfrm>
            <a:off x="4238200" y="2586844"/>
            <a:ext cx="3415669" cy="2103652"/>
          </a:xfrm>
          <a:prstGeom prst="rect">
            <a:avLst/>
          </a:prstGeom>
        </p:spPr>
      </p:pic>
      <p:sp>
        <p:nvSpPr>
          <p:cNvPr id="14" name="TextBox 13">
            <a:extLst>
              <a:ext uri="{FF2B5EF4-FFF2-40B4-BE49-F238E27FC236}">
                <a16:creationId xmlns:a16="http://schemas.microsoft.com/office/drawing/2014/main" id="{A9F6C9DC-6DE2-39BF-AFD2-1A4FB0A6A243}"/>
              </a:ext>
            </a:extLst>
          </p:cNvPr>
          <p:cNvSpPr txBox="1"/>
          <p:nvPr/>
        </p:nvSpPr>
        <p:spPr>
          <a:xfrm>
            <a:off x="4263259" y="4880740"/>
            <a:ext cx="306770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Times Higher Education, 2022</a:t>
            </a:r>
          </a:p>
        </p:txBody>
      </p:sp>
    </p:spTree>
    <p:extLst>
      <p:ext uri="{BB962C8B-B14F-4D97-AF65-F5344CB8AC3E}">
        <p14:creationId xmlns:p14="http://schemas.microsoft.com/office/powerpoint/2010/main" val="38203859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FB73B2-0876-9BDD-6717-FD527B1A41E1}"/>
              </a:ext>
            </a:extLst>
          </p:cNvPr>
          <p:cNvSpPr>
            <a:spLocks noGrp="1"/>
          </p:cNvSpPr>
          <p:nvPr>
            <p:ph type="title"/>
          </p:nvPr>
        </p:nvSpPr>
        <p:spPr/>
        <p:txBody>
          <a:bodyPr/>
          <a:lstStyle/>
          <a:p>
            <a:r>
              <a:rPr lang="en-GB"/>
              <a:t>Curriculum transition and assessment </a:t>
            </a:r>
            <a:endParaRPr lang="en-US"/>
          </a:p>
        </p:txBody>
      </p:sp>
      <p:sp>
        <p:nvSpPr>
          <p:cNvPr id="3" name="Text Placeholder 2">
            <a:extLst>
              <a:ext uri="{FF2B5EF4-FFF2-40B4-BE49-F238E27FC236}">
                <a16:creationId xmlns:a16="http://schemas.microsoft.com/office/drawing/2014/main" id="{570ED207-8AB1-AEC9-0851-ECEE3D99D179}"/>
              </a:ext>
            </a:extLst>
          </p:cNvPr>
          <p:cNvSpPr>
            <a:spLocks noGrp="1"/>
          </p:cNvSpPr>
          <p:nvPr>
            <p:ph type="body" idx="1"/>
          </p:nvPr>
        </p:nvSpPr>
        <p:spPr/>
        <p:txBody>
          <a:bodyPr>
            <a:normAutofit/>
          </a:bodyPr>
          <a:lstStyle/>
          <a:p>
            <a:r>
              <a:rPr lang="en-GB"/>
              <a:t>Curriculum for Wales </a:t>
            </a:r>
            <a:endParaRPr lang="en-US"/>
          </a:p>
        </p:txBody>
      </p:sp>
      <p:sp>
        <p:nvSpPr>
          <p:cNvPr id="4" name="Content Placeholder 3">
            <a:extLst>
              <a:ext uri="{FF2B5EF4-FFF2-40B4-BE49-F238E27FC236}">
                <a16:creationId xmlns:a16="http://schemas.microsoft.com/office/drawing/2014/main" id="{06E60646-7552-AE80-A241-EC0EB1E539D5}"/>
              </a:ext>
            </a:extLst>
          </p:cNvPr>
          <p:cNvSpPr>
            <a:spLocks noGrp="1"/>
          </p:cNvSpPr>
          <p:nvPr>
            <p:ph sz="half" idx="2"/>
          </p:nvPr>
        </p:nvSpPr>
        <p:spPr/>
        <p:txBody>
          <a:bodyPr vert="horz" lIns="91440" tIns="45720" rIns="91440" bIns="45720" rtlCol="0" anchor="t">
            <a:normAutofit/>
          </a:bodyPr>
          <a:lstStyle/>
          <a:p>
            <a:r>
              <a:rPr lang="en-US" sz="1400">
                <a:latin typeface="Gill Sans Nova Light"/>
                <a:cs typeface="Arial"/>
              </a:rPr>
              <a:t>Inconsistent implementation of the curriculum</a:t>
            </a:r>
          </a:p>
          <a:p>
            <a:r>
              <a:rPr lang="en-US" sz="1400">
                <a:solidFill>
                  <a:srgbClr val="4A3A1C"/>
                </a:solidFill>
                <a:cs typeface="Arial"/>
              </a:rPr>
              <a:t>Staff confidence</a:t>
            </a:r>
          </a:p>
          <a:p>
            <a:r>
              <a:rPr lang="en-US" sz="1400">
                <a:solidFill>
                  <a:srgbClr val="4A3A1C"/>
                </a:solidFill>
                <a:cs typeface="Arial"/>
              </a:rPr>
              <a:t>Lack of resources</a:t>
            </a:r>
          </a:p>
          <a:p>
            <a:pPr marL="0" indent="0">
              <a:buNone/>
            </a:pPr>
            <a:r>
              <a:rPr lang="en-US" sz="1400">
                <a:solidFill>
                  <a:srgbClr val="001D35"/>
                </a:solidFill>
                <a:ea typeface="+mn-lt"/>
                <a:cs typeface="+mn-lt"/>
              </a:rPr>
              <a:t>This links to Vygotsky’s Zone of Proximal Development, which shows that learners need scaffolding and guidance to access learning. Without this support, some learners may struggle to meet the broad expectations of the Curriculum for Wales.</a:t>
            </a:r>
            <a:endParaRPr lang="en-US" sz="1400"/>
          </a:p>
          <a:p>
            <a:pPr marL="0" indent="0">
              <a:buNone/>
            </a:pPr>
            <a:endParaRPr lang="en-US" sz="1200">
              <a:solidFill>
                <a:srgbClr val="001D35"/>
              </a:solidFill>
            </a:endParaRPr>
          </a:p>
        </p:txBody>
      </p:sp>
      <p:sp>
        <p:nvSpPr>
          <p:cNvPr id="5" name="Text Placeholder 4">
            <a:extLst>
              <a:ext uri="{FF2B5EF4-FFF2-40B4-BE49-F238E27FC236}">
                <a16:creationId xmlns:a16="http://schemas.microsoft.com/office/drawing/2014/main" id="{9E75172C-A43D-4568-0D35-6B496FF924BB}"/>
              </a:ext>
            </a:extLst>
          </p:cNvPr>
          <p:cNvSpPr>
            <a:spLocks noGrp="1"/>
          </p:cNvSpPr>
          <p:nvPr>
            <p:ph type="body" sz="quarter" idx="3"/>
          </p:nvPr>
        </p:nvSpPr>
        <p:spPr>
          <a:xfrm>
            <a:off x="6450821" y="4990358"/>
            <a:ext cx="3200400" cy="427797"/>
          </a:xfrm>
        </p:spPr>
        <p:txBody>
          <a:bodyPr>
            <a:normAutofit/>
          </a:bodyPr>
          <a:lstStyle/>
          <a:p>
            <a:r>
              <a:rPr lang="en-GB">
                <a:ea typeface="+mj-lt"/>
                <a:cs typeface="+mj-lt"/>
              </a:rPr>
              <a:t>Hwb, 2025.</a:t>
            </a:r>
            <a:endParaRPr lang="en-GB"/>
          </a:p>
        </p:txBody>
      </p:sp>
      <p:pic>
        <p:nvPicPr>
          <p:cNvPr id="11" name="Content Placeholder 10" descr="View - Hwb">
            <a:extLst>
              <a:ext uri="{FF2B5EF4-FFF2-40B4-BE49-F238E27FC236}">
                <a16:creationId xmlns:a16="http://schemas.microsoft.com/office/drawing/2014/main" id="{4D41E8E2-344C-98D4-ED58-C0F5DF24CC15}"/>
              </a:ext>
            </a:extLst>
          </p:cNvPr>
          <p:cNvPicPr>
            <a:picLocks noGrp="1" noChangeAspect="1"/>
          </p:cNvPicPr>
          <p:nvPr>
            <p:ph sz="quarter" idx="4"/>
          </p:nvPr>
        </p:nvPicPr>
        <p:blipFill>
          <a:blip r:embed="rId3"/>
          <a:stretch>
            <a:fillRect/>
          </a:stretch>
        </p:blipFill>
        <p:spPr>
          <a:xfrm>
            <a:off x="4498848" y="2588355"/>
            <a:ext cx="3200400" cy="2400300"/>
          </a:xfrm>
          <a:prstGeom prst="rect">
            <a:avLst/>
          </a:prstGeom>
        </p:spPr>
      </p:pic>
      <p:sp>
        <p:nvSpPr>
          <p:cNvPr id="8" name="Slide Number Placeholder 7">
            <a:extLst>
              <a:ext uri="{FF2B5EF4-FFF2-40B4-BE49-F238E27FC236}">
                <a16:creationId xmlns:a16="http://schemas.microsoft.com/office/drawing/2014/main" id="{290AE0F9-7D5F-BDBF-F624-38FC715DB913}"/>
              </a:ext>
            </a:extLst>
          </p:cNvPr>
          <p:cNvSpPr>
            <a:spLocks noGrp="1"/>
          </p:cNvSpPr>
          <p:nvPr>
            <p:ph type="sldNum" sz="quarter" idx="12"/>
          </p:nvPr>
        </p:nvSpPr>
        <p:spPr/>
        <p:txBody>
          <a:bodyPr/>
          <a:lstStyle/>
          <a:p>
            <a:pPr rtl="0"/>
            <a:fld id="{294A09A9-5501-47C1-A89A-A340965A2BE2}" type="slidenum">
              <a:rPr lang="en-GB" smtClean="0"/>
              <a:t>7</a:t>
            </a:fld>
            <a:endParaRPr lang="en-GB"/>
          </a:p>
        </p:txBody>
      </p:sp>
      <p:sp>
        <p:nvSpPr>
          <p:cNvPr id="9" name="Text Placeholder 8">
            <a:extLst>
              <a:ext uri="{FF2B5EF4-FFF2-40B4-BE49-F238E27FC236}">
                <a16:creationId xmlns:a16="http://schemas.microsoft.com/office/drawing/2014/main" id="{462415D9-77A5-CB25-D33E-DD071ECD7C0D}"/>
              </a:ext>
            </a:extLst>
          </p:cNvPr>
          <p:cNvSpPr>
            <a:spLocks noGrp="1"/>
          </p:cNvSpPr>
          <p:nvPr>
            <p:ph type="body" sz="quarter" idx="13"/>
          </p:nvPr>
        </p:nvSpPr>
        <p:spPr/>
        <p:txBody>
          <a:bodyPr>
            <a:normAutofit/>
          </a:bodyPr>
          <a:lstStyle/>
          <a:p>
            <a:r>
              <a:rPr lang="en-GB"/>
              <a:t>Reform</a:t>
            </a:r>
            <a:endParaRPr lang="en-US"/>
          </a:p>
        </p:txBody>
      </p:sp>
      <p:sp>
        <p:nvSpPr>
          <p:cNvPr id="10" name="Content Placeholder 9">
            <a:extLst>
              <a:ext uri="{FF2B5EF4-FFF2-40B4-BE49-F238E27FC236}">
                <a16:creationId xmlns:a16="http://schemas.microsoft.com/office/drawing/2014/main" id="{0C2AB873-9933-19B0-CEB6-CC2472DE5697}"/>
              </a:ext>
            </a:extLst>
          </p:cNvPr>
          <p:cNvSpPr>
            <a:spLocks noGrp="1"/>
          </p:cNvSpPr>
          <p:nvPr>
            <p:ph sz="quarter" idx="14"/>
          </p:nvPr>
        </p:nvSpPr>
        <p:spPr/>
        <p:txBody>
          <a:bodyPr vert="horz" lIns="91440" tIns="45720" rIns="91440" bIns="45720" rtlCol="0" anchor="t">
            <a:normAutofit/>
          </a:bodyPr>
          <a:lstStyle/>
          <a:p>
            <a:pPr marL="0" indent="0">
              <a:buNone/>
            </a:pPr>
            <a:r>
              <a:rPr lang="en-US"/>
              <a:t>Despite Welsh Education Reform there are still gaps in education.</a:t>
            </a:r>
          </a:p>
          <a:p>
            <a:pPr marL="0" indent="0">
              <a:buNone/>
            </a:pPr>
            <a:r>
              <a:rPr lang="en-US"/>
              <a:t>The reform focusses on improvement of education in Wales:</a:t>
            </a:r>
          </a:p>
          <a:p>
            <a:pPr marL="285750" indent="-285750"/>
            <a:r>
              <a:rPr lang="en-US"/>
              <a:t>Equity</a:t>
            </a:r>
          </a:p>
          <a:p>
            <a:pPr marL="285750" indent="-285750"/>
            <a:r>
              <a:rPr lang="en-US"/>
              <a:t>Inclusion</a:t>
            </a:r>
          </a:p>
          <a:p>
            <a:pPr marL="285750" indent="-285750"/>
            <a:r>
              <a:rPr lang="en-US"/>
              <a:t>Wellbeing</a:t>
            </a:r>
          </a:p>
          <a:p>
            <a:pPr marL="285750" indent="-285750"/>
            <a:r>
              <a:rPr lang="en-US"/>
              <a:t>Child-centered approach</a:t>
            </a:r>
          </a:p>
        </p:txBody>
      </p:sp>
    </p:spTree>
    <p:extLst>
      <p:ext uri="{BB962C8B-B14F-4D97-AF65-F5344CB8AC3E}">
        <p14:creationId xmlns:p14="http://schemas.microsoft.com/office/powerpoint/2010/main" val="224290549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792DE2-1E8F-82B5-7A74-B80A13E763C0}"/>
              </a:ext>
            </a:extLst>
          </p:cNvPr>
          <p:cNvSpPr>
            <a:spLocks noGrp="1"/>
          </p:cNvSpPr>
          <p:nvPr>
            <p:ph type="title"/>
          </p:nvPr>
        </p:nvSpPr>
        <p:spPr>
          <a:xfrm>
            <a:off x="381000" y="381000"/>
            <a:ext cx="11430000" cy="1325563"/>
          </a:xfrm>
        </p:spPr>
        <p:txBody>
          <a:bodyPr anchor="ctr">
            <a:normAutofit/>
          </a:bodyPr>
          <a:lstStyle/>
          <a:p>
            <a:r>
              <a:rPr lang="en-US"/>
              <a:t>Reducing Barriers</a:t>
            </a:r>
          </a:p>
        </p:txBody>
      </p:sp>
      <p:sp>
        <p:nvSpPr>
          <p:cNvPr id="15" name="Content Placeholder 4">
            <a:extLst>
              <a:ext uri="{FF2B5EF4-FFF2-40B4-BE49-F238E27FC236}">
                <a16:creationId xmlns:a16="http://schemas.microsoft.com/office/drawing/2014/main" id="{26BEA8A6-71EA-00C9-E12A-3C84CFE53FE6}"/>
              </a:ext>
            </a:extLst>
          </p:cNvPr>
          <p:cNvSpPr>
            <a:spLocks noGrp="1"/>
          </p:cNvSpPr>
          <p:nvPr>
            <p:ph sz="half" idx="1"/>
          </p:nvPr>
        </p:nvSpPr>
        <p:spPr>
          <a:xfrm>
            <a:off x="838200" y="2628461"/>
            <a:ext cx="5181600" cy="3548501"/>
          </a:xfrm>
        </p:spPr>
        <p:txBody>
          <a:bodyPr vert="horz" lIns="91440" tIns="45720" rIns="91440" bIns="45720" rtlCol="0" anchor="t">
            <a:normAutofit fontScale="92500" lnSpcReduction="20000"/>
          </a:bodyPr>
          <a:lstStyle/>
          <a:p>
            <a:pPr marL="0" indent="0">
              <a:buNone/>
            </a:pPr>
            <a:r>
              <a:rPr lang="en-US"/>
              <a:t>Whilst learners face a range of barriers, practitioners work daily to reduce the attainment gap and aim to improve all possible outcomes for the children. They do this by:</a:t>
            </a:r>
          </a:p>
          <a:p>
            <a:r>
              <a:rPr lang="en-US"/>
              <a:t>Trauma informed practice</a:t>
            </a:r>
          </a:p>
          <a:p>
            <a:r>
              <a:rPr lang="en-US"/>
              <a:t>Consistent implementation</a:t>
            </a:r>
          </a:p>
          <a:p>
            <a:r>
              <a:rPr lang="en-US"/>
              <a:t>Staff professional learning </a:t>
            </a:r>
          </a:p>
          <a:p>
            <a:r>
              <a:rPr lang="en-US"/>
              <a:t>Strong relationships with children and their families</a:t>
            </a:r>
          </a:p>
        </p:txBody>
      </p:sp>
      <p:sp>
        <p:nvSpPr>
          <p:cNvPr id="8" name="Slide Number Placeholder 7">
            <a:extLst>
              <a:ext uri="{FF2B5EF4-FFF2-40B4-BE49-F238E27FC236}">
                <a16:creationId xmlns:a16="http://schemas.microsoft.com/office/drawing/2014/main" id="{4794C812-38D6-6D1A-B337-69901EE60725}"/>
              </a:ext>
            </a:extLst>
          </p:cNvPr>
          <p:cNvSpPr>
            <a:spLocks noGrp="1"/>
          </p:cNvSpPr>
          <p:nvPr>
            <p:ph type="sldNum" sz="quarter" idx="11"/>
          </p:nvPr>
        </p:nvSpPr>
        <p:spPr>
          <a:xfrm>
            <a:off x="8610600" y="6356350"/>
            <a:ext cx="2743200" cy="365125"/>
          </a:xfrm>
        </p:spPr>
        <p:txBody>
          <a:bodyPr anchor="ctr">
            <a:normAutofit/>
          </a:bodyPr>
          <a:lstStyle/>
          <a:p>
            <a:pPr rtl="0">
              <a:spcAft>
                <a:spcPts val="600"/>
              </a:spcAft>
            </a:pPr>
            <a:fld id="{294A09A9-5501-47C1-A89A-A340965A2BE2}" type="slidenum">
              <a:rPr lang="en-GB" smtClean="0"/>
              <a:pPr rtl="0">
                <a:spcAft>
                  <a:spcPts val="600"/>
                </a:spcAft>
              </a:pPr>
              <a:t>8</a:t>
            </a:fld>
            <a:endParaRPr lang="en-GB"/>
          </a:p>
        </p:txBody>
      </p:sp>
      <p:pic>
        <p:nvPicPr>
          <p:cNvPr id="5" name="Picture 4" descr="A screenshot of a computer&#10;&#10;AI-generated content may be incorrect.">
            <a:extLst>
              <a:ext uri="{FF2B5EF4-FFF2-40B4-BE49-F238E27FC236}">
                <a16:creationId xmlns:a16="http://schemas.microsoft.com/office/drawing/2014/main" id="{1D8D96A8-AE91-2409-097D-32188F3645D7}"/>
              </a:ext>
            </a:extLst>
          </p:cNvPr>
          <p:cNvPicPr>
            <a:picLocks noChangeAspect="1"/>
          </p:cNvPicPr>
          <p:nvPr/>
        </p:nvPicPr>
        <p:blipFill>
          <a:blip r:embed="rId3"/>
          <a:srcRect l="23168" t="30731" r="23795" b="21021"/>
          <a:stretch>
            <a:fillRect/>
          </a:stretch>
        </p:blipFill>
        <p:spPr>
          <a:xfrm>
            <a:off x="6094312" y="3050204"/>
            <a:ext cx="5819602" cy="3308883"/>
          </a:xfrm>
          <a:prstGeom prst="rect">
            <a:avLst/>
          </a:prstGeom>
        </p:spPr>
      </p:pic>
      <p:sp>
        <p:nvSpPr>
          <p:cNvPr id="3" name="TextBox 2">
            <a:extLst>
              <a:ext uri="{FF2B5EF4-FFF2-40B4-BE49-F238E27FC236}">
                <a16:creationId xmlns:a16="http://schemas.microsoft.com/office/drawing/2014/main" id="{7A9271EC-3FC4-A3D4-AA2C-13AAAAE24A86}"/>
              </a:ext>
            </a:extLst>
          </p:cNvPr>
          <p:cNvSpPr txBox="1"/>
          <p:nvPr/>
        </p:nvSpPr>
        <p:spPr>
          <a:xfrm>
            <a:off x="6631459" y="6178378"/>
            <a:ext cx="306172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Century, 2021.</a:t>
            </a:r>
          </a:p>
        </p:txBody>
      </p:sp>
    </p:spTree>
    <p:extLst>
      <p:ext uri="{BB962C8B-B14F-4D97-AF65-F5344CB8AC3E}">
        <p14:creationId xmlns:p14="http://schemas.microsoft.com/office/powerpoint/2010/main" val="101581248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C08ADA-86DE-B85B-8A3E-A5AAE4AF464D}"/>
              </a:ext>
            </a:extLst>
          </p:cNvPr>
          <p:cNvSpPr>
            <a:spLocks noGrp="1"/>
          </p:cNvSpPr>
          <p:nvPr>
            <p:ph type="title"/>
          </p:nvPr>
        </p:nvSpPr>
        <p:spPr/>
        <p:txBody>
          <a:bodyPr/>
          <a:lstStyle/>
          <a:p>
            <a:r>
              <a:rPr lang="en-US"/>
              <a:t>Conclusion</a:t>
            </a:r>
          </a:p>
        </p:txBody>
      </p:sp>
      <p:sp>
        <p:nvSpPr>
          <p:cNvPr id="3" name="Content Placeholder 2">
            <a:extLst>
              <a:ext uri="{FF2B5EF4-FFF2-40B4-BE49-F238E27FC236}">
                <a16:creationId xmlns:a16="http://schemas.microsoft.com/office/drawing/2014/main" id="{285BFE63-C73A-EF5E-836B-B7B7C41FF5C3}"/>
              </a:ext>
            </a:extLst>
          </p:cNvPr>
          <p:cNvSpPr>
            <a:spLocks noGrp="1"/>
          </p:cNvSpPr>
          <p:nvPr>
            <p:ph sz="half" idx="1"/>
          </p:nvPr>
        </p:nvSpPr>
        <p:spPr/>
        <p:txBody>
          <a:bodyPr vert="horz" lIns="91440" tIns="45720" rIns="91440" bIns="45720" rtlCol="0" anchor="t">
            <a:normAutofit/>
          </a:bodyPr>
          <a:lstStyle/>
          <a:p>
            <a:pPr marL="0" indent="0">
              <a:buNone/>
            </a:pPr>
            <a:r>
              <a:rPr lang="en-US"/>
              <a:t>Barriers are interconnected</a:t>
            </a:r>
          </a:p>
          <a:p>
            <a:pPr marL="0" indent="0">
              <a:buNone/>
            </a:pPr>
            <a:r>
              <a:rPr lang="en-US"/>
              <a:t>Thriving requires- </a:t>
            </a:r>
          </a:p>
          <a:p>
            <a:pPr>
              <a:buFont typeface="Calibri" panose="020B0604020202020204" pitchFamily="34" charset="0"/>
              <a:buChar char="-"/>
            </a:pPr>
            <a:r>
              <a:rPr lang="en-US"/>
              <a:t>Inclusion</a:t>
            </a:r>
          </a:p>
          <a:p>
            <a:pPr>
              <a:buFont typeface="Calibri" panose="020B0604020202020204" pitchFamily="34" charset="0"/>
              <a:buChar char="-"/>
            </a:pPr>
            <a:r>
              <a:rPr lang="en-US"/>
              <a:t>Wellbeing</a:t>
            </a:r>
          </a:p>
          <a:p>
            <a:pPr>
              <a:buFont typeface="Calibri" panose="020B0604020202020204" pitchFamily="34" charset="0"/>
              <a:buChar char="-"/>
            </a:pPr>
            <a:r>
              <a:rPr lang="en-US"/>
              <a:t>High quality teaching/consistency</a:t>
            </a:r>
          </a:p>
          <a:p>
            <a:pPr>
              <a:buFont typeface="Calibri" panose="020B0604020202020204" pitchFamily="34" charset="0"/>
              <a:buChar char="-"/>
            </a:pPr>
            <a:r>
              <a:rPr lang="en-US"/>
              <a:t>Needs to be met </a:t>
            </a:r>
          </a:p>
        </p:txBody>
      </p:sp>
      <p:sp>
        <p:nvSpPr>
          <p:cNvPr id="6" name="Slide Number Placeholder 5">
            <a:extLst>
              <a:ext uri="{FF2B5EF4-FFF2-40B4-BE49-F238E27FC236}">
                <a16:creationId xmlns:a16="http://schemas.microsoft.com/office/drawing/2014/main" id="{119FB635-6AC9-BC96-14A0-E55C16A1D079}"/>
              </a:ext>
            </a:extLst>
          </p:cNvPr>
          <p:cNvSpPr>
            <a:spLocks noGrp="1"/>
          </p:cNvSpPr>
          <p:nvPr>
            <p:ph type="sldNum" sz="quarter" idx="11"/>
          </p:nvPr>
        </p:nvSpPr>
        <p:spPr/>
        <p:txBody>
          <a:bodyPr/>
          <a:lstStyle/>
          <a:p>
            <a:pPr rtl="0"/>
            <a:fld id="{294A09A9-5501-47C1-A89A-A340965A2BE2}" type="slidenum">
              <a:rPr lang="en-GB" smtClean="0"/>
              <a:pPr rtl="0"/>
              <a:t>9</a:t>
            </a:fld>
            <a:endParaRPr lang="en-GB"/>
          </a:p>
        </p:txBody>
      </p:sp>
      <p:sp>
        <p:nvSpPr>
          <p:cNvPr id="8" name="TextBox 7">
            <a:extLst>
              <a:ext uri="{FF2B5EF4-FFF2-40B4-BE49-F238E27FC236}">
                <a16:creationId xmlns:a16="http://schemas.microsoft.com/office/drawing/2014/main" id="{2513C2F9-E2E6-AF99-C991-002E8C7485BD}"/>
              </a:ext>
            </a:extLst>
          </p:cNvPr>
          <p:cNvSpPr txBox="1"/>
          <p:nvPr/>
        </p:nvSpPr>
        <p:spPr>
          <a:xfrm>
            <a:off x="5367019" y="3611452"/>
            <a:ext cx="2859066" cy="140445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10" name="TextBox 9">
            <a:extLst>
              <a:ext uri="{FF2B5EF4-FFF2-40B4-BE49-F238E27FC236}">
                <a16:creationId xmlns:a16="http://schemas.microsoft.com/office/drawing/2014/main" id="{A1EE429C-D314-A3C1-F885-FFAADDB99CE1}"/>
              </a:ext>
            </a:extLst>
          </p:cNvPr>
          <p:cNvSpPr txBox="1"/>
          <p:nvPr/>
        </p:nvSpPr>
        <p:spPr>
          <a:xfrm>
            <a:off x="7495322" y="5595693"/>
            <a:ext cx="42468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ea typeface="+mn-lt"/>
                <a:cs typeface="+mn-lt"/>
              </a:rPr>
              <a:t>American Montessori Society, 2024.</a:t>
            </a:r>
          </a:p>
        </p:txBody>
      </p:sp>
      <p:pic>
        <p:nvPicPr>
          <p:cNvPr id="9" name="Content Placeholder 8" descr="A screenshot of a computer&#10;&#10;AI-generated content may be incorrect.">
            <a:extLst>
              <a:ext uri="{FF2B5EF4-FFF2-40B4-BE49-F238E27FC236}">
                <a16:creationId xmlns:a16="http://schemas.microsoft.com/office/drawing/2014/main" id="{31770720-7752-6E19-5DD5-A816E6DB244A}"/>
              </a:ext>
            </a:extLst>
          </p:cNvPr>
          <p:cNvPicPr>
            <a:picLocks noGrp="1" noChangeAspect="1"/>
          </p:cNvPicPr>
          <p:nvPr>
            <p:ph sz="half" idx="2"/>
          </p:nvPr>
        </p:nvPicPr>
        <p:blipFill>
          <a:blip r:embed="rId3"/>
          <a:srcRect l="63395" t="34322" r="6764" b="32203"/>
          <a:stretch>
            <a:fillRect/>
          </a:stretch>
        </p:blipFill>
        <p:spPr>
          <a:xfrm>
            <a:off x="7497119" y="2810922"/>
            <a:ext cx="3969534" cy="2786566"/>
          </a:xfrm>
          <a:prstGeom prst="rect">
            <a:avLst/>
          </a:prstGeom>
        </p:spPr>
      </p:pic>
    </p:spTree>
    <p:extLst>
      <p:ext uri="{BB962C8B-B14F-4D97-AF65-F5344CB8AC3E}">
        <p14:creationId xmlns:p14="http://schemas.microsoft.com/office/powerpoint/2010/main" val="935774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Title 1">
            <a:extLst>
              <a:ext uri="{FF2B5EF4-FFF2-40B4-BE49-F238E27FC236}">
                <a16:creationId xmlns:a16="http://schemas.microsoft.com/office/drawing/2014/main" id="{7B57B475-67D6-97D3-46A6-DCCF317051B2}"/>
              </a:ext>
            </a:extLst>
          </p:cNvPr>
          <p:cNvSpPr>
            <a:spLocks noGrp="1"/>
          </p:cNvSpPr>
          <p:nvPr>
            <p:ph type="title"/>
          </p:nvPr>
        </p:nvSpPr>
        <p:spPr>
          <a:xfrm>
            <a:off x="838200" y="484632"/>
            <a:ext cx="10515600" cy="1133856"/>
          </a:xfrm>
        </p:spPr>
        <p:txBody>
          <a:bodyPr/>
          <a:lstStyle/>
          <a:p>
            <a:r>
              <a:rPr lang="en-GB">
                <a:latin typeface="Baskerville"/>
              </a:rPr>
              <a:t>References (1)</a:t>
            </a:r>
            <a:endParaRPr lang="en-US"/>
          </a:p>
        </p:txBody>
      </p:sp>
      <p:sp>
        <p:nvSpPr>
          <p:cNvPr id="8" name="Slide Number Placeholder 7">
            <a:extLst>
              <a:ext uri="{FF2B5EF4-FFF2-40B4-BE49-F238E27FC236}">
                <a16:creationId xmlns:a16="http://schemas.microsoft.com/office/drawing/2014/main" id="{C59DD4EA-C355-4813-3445-35E6242324B3}"/>
              </a:ext>
            </a:extLst>
          </p:cNvPr>
          <p:cNvSpPr>
            <a:spLocks noGrp="1"/>
          </p:cNvSpPr>
          <p:nvPr>
            <p:ph type="sldNum" sz="quarter" idx="11"/>
          </p:nvPr>
        </p:nvSpPr>
        <p:spPr>
          <a:xfrm>
            <a:off x="8897112" y="6356350"/>
            <a:ext cx="2743200" cy="365125"/>
          </a:xfrm>
        </p:spPr>
        <p:txBody>
          <a:bodyPr anchor="ctr">
            <a:normAutofit/>
          </a:bodyPr>
          <a:lstStyle/>
          <a:p>
            <a:pPr rtl="0">
              <a:spcAft>
                <a:spcPts val="600"/>
              </a:spcAft>
            </a:pPr>
            <a:fld id="{294A09A9-5501-47C1-A89A-A340965A2BE2}" type="slidenum">
              <a:rPr lang="en-GB" smtClean="0"/>
              <a:pPr rtl="0">
                <a:spcAft>
                  <a:spcPts val="600"/>
                </a:spcAft>
              </a:pPr>
              <a:t>10</a:t>
            </a:fld>
            <a:endParaRPr lang="en-GB"/>
          </a:p>
        </p:txBody>
      </p:sp>
      <p:sp>
        <p:nvSpPr>
          <p:cNvPr id="17" name="Content Placeholder 4">
            <a:extLst>
              <a:ext uri="{FF2B5EF4-FFF2-40B4-BE49-F238E27FC236}">
                <a16:creationId xmlns:a16="http://schemas.microsoft.com/office/drawing/2014/main" id="{FB80BBB8-4CBC-EA04-EF81-75398292C0FB}"/>
              </a:ext>
            </a:extLst>
          </p:cNvPr>
          <p:cNvSpPr>
            <a:spLocks noGrp="1"/>
          </p:cNvSpPr>
          <p:nvPr>
            <p:ph sz="half" idx="1"/>
          </p:nvPr>
        </p:nvSpPr>
        <p:spPr>
          <a:xfrm>
            <a:off x="687" y="2765758"/>
            <a:ext cx="12231816" cy="4090823"/>
          </a:xfrm>
        </p:spPr>
        <p:txBody>
          <a:bodyPr vert="horz" lIns="91440" tIns="45720" rIns="91440" bIns="45720" rtlCol="0" anchor="t">
            <a:noAutofit/>
          </a:bodyPr>
          <a:lstStyle/>
          <a:p>
            <a:pPr marL="285750" indent="-285750"/>
            <a:r>
              <a:rPr lang="en-US" sz="1100">
                <a:solidFill>
                  <a:srgbClr val="000000"/>
                </a:solidFill>
                <a:latin typeface="Gill Sans Nova Light"/>
                <a:ea typeface="+mn-lt"/>
                <a:cs typeface="Times New Roman"/>
              </a:rPr>
              <a:t>American Montessori Society (2024) </a:t>
            </a:r>
            <a:r>
              <a:rPr lang="en-US" sz="1100" i="1">
                <a:solidFill>
                  <a:srgbClr val="000000"/>
                </a:solidFill>
                <a:latin typeface="Gill Sans Nova Light"/>
                <a:ea typeface="+mn-lt"/>
                <a:cs typeface="Times New Roman"/>
              </a:rPr>
              <a:t>8 Ways to help children cultivate happiness</a:t>
            </a:r>
            <a:r>
              <a:rPr lang="en-US" sz="1100">
                <a:solidFill>
                  <a:srgbClr val="000000"/>
                </a:solidFill>
                <a:latin typeface="Gill Sans Nova Light"/>
                <a:ea typeface="+mn-lt"/>
                <a:cs typeface="Times New Roman"/>
              </a:rPr>
              <a:t> Available at: </a:t>
            </a:r>
            <a:r>
              <a:rPr lang="en-US" sz="1100">
                <a:solidFill>
                  <a:srgbClr val="000000"/>
                </a:solidFill>
                <a:ea typeface="+mn-lt"/>
                <a:cs typeface="+mn-lt"/>
                <a:hlinkClick r:id="rId2"/>
              </a:rPr>
              <a:t>https://amshq.org/blog/community-feature/2024-08-06-8-ways-to-help-children-cultivate-happiness/</a:t>
            </a:r>
            <a:r>
              <a:rPr lang="en-US" sz="1100">
                <a:solidFill>
                  <a:srgbClr val="000000"/>
                </a:solidFill>
                <a:ea typeface="+mn-lt"/>
                <a:cs typeface="Times New Roman"/>
              </a:rPr>
              <a:t> (Accessed: 2nd January 2026).</a:t>
            </a:r>
            <a:endParaRPr lang="en-US" sz="1100">
              <a:solidFill>
                <a:srgbClr val="000000"/>
              </a:solidFill>
              <a:latin typeface="Gill Sans Nova Light"/>
              <a:ea typeface="+mn-lt"/>
              <a:cs typeface="Times New Roman"/>
            </a:endParaRPr>
          </a:p>
          <a:p>
            <a:pPr marL="285750" indent="-285750"/>
            <a:r>
              <a:rPr lang="en-US" sz="1100">
                <a:solidFill>
                  <a:srgbClr val="000000"/>
                </a:solidFill>
                <a:latin typeface="Gill Sans Nova Light"/>
                <a:ea typeface="+mn-lt"/>
                <a:cs typeface="Times New Roman"/>
              </a:rPr>
              <a:t>Aitken, C (2025) </a:t>
            </a:r>
            <a:r>
              <a:rPr lang="en-US" sz="1100" i="1">
                <a:solidFill>
                  <a:srgbClr val="000000"/>
                </a:solidFill>
                <a:latin typeface="Gill Sans Nova Light"/>
                <a:ea typeface="+mn-lt"/>
                <a:cs typeface="Times New Roman"/>
              </a:rPr>
              <a:t>Neurodivergent children 'fall through cracks' </a:t>
            </a:r>
            <a:r>
              <a:rPr lang="en-US" sz="1100">
                <a:solidFill>
                  <a:srgbClr val="000000"/>
                </a:solidFill>
                <a:latin typeface="Gill Sans Nova Light"/>
                <a:ea typeface="+mn-lt"/>
                <a:cs typeface="Times New Roman"/>
              </a:rPr>
              <a:t>Available at: </a:t>
            </a:r>
            <a:r>
              <a:rPr lang="en-US" sz="1100">
                <a:latin typeface="Gill Sans Nova Light"/>
                <a:ea typeface="+mn-lt"/>
                <a:cs typeface="Times New Roman"/>
                <a:hlinkClick r:id="rId3"/>
              </a:rPr>
              <a:t>https://www.bbc.co.uk/news/articles/c4gzgklk721o</a:t>
            </a:r>
            <a:r>
              <a:rPr lang="en-US" sz="1100">
                <a:solidFill>
                  <a:srgbClr val="000000"/>
                </a:solidFill>
                <a:latin typeface="Gill Sans Nova Light"/>
                <a:ea typeface="Calibri"/>
                <a:cs typeface="Calibri"/>
              </a:rPr>
              <a:t> </a:t>
            </a:r>
            <a:r>
              <a:rPr lang="en-US" sz="1100">
                <a:solidFill>
                  <a:srgbClr val="000000"/>
                </a:solidFill>
                <a:latin typeface="Gill Sans Nova Light"/>
                <a:ea typeface="+mn-lt"/>
                <a:cs typeface="Times New Roman"/>
              </a:rPr>
              <a:t>(Accessed: 17th December 2025).</a:t>
            </a:r>
            <a:endParaRPr lang="en-US" sz="1100">
              <a:latin typeface="Gill Sans Nova Light"/>
              <a:ea typeface="+mn-lt"/>
              <a:cs typeface="Times New Roman"/>
            </a:endParaRPr>
          </a:p>
          <a:p>
            <a:r>
              <a:rPr lang="en-US" sz="1100">
                <a:latin typeface="Gill Sans Nova Light"/>
                <a:ea typeface="+mn-lt"/>
                <a:cs typeface="Times New Roman"/>
              </a:rPr>
              <a:t>Children's Commissioner for Wales (2024/) </a:t>
            </a:r>
            <a:r>
              <a:rPr lang="en-US" sz="1100" i="1">
                <a:latin typeface="Gill Sans Nova Light"/>
                <a:ea typeface="+mn-lt"/>
                <a:cs typeface="Times New Roman"/>
              </a:rPr>
              <a:t>Child Poverty </a:t>
            </a:r>
            <a:r>
              <a:rPr lang="en-US" sz="1100">
                <a:latin typeface="Gill Sans Nova Light"/>
                <a:ea typeface="+mn-lt"/>
                <a:cs typeface="Times New Roman"/>
              </a:rPr>
              <a:t>Available at: </a:t>
            </a:r>
            <a:r>
              <a:rPr lang="en-US" sz="1100">
                <a:latin typeface="Gill Sans Nova Light"/>
                <a:ea typeface="+mn-lt"/>
                <a:cs typeface="Times New Roman"/>
                <a:hlinkClick r:id="rId4"/>
              </a:rPr>
              <a:t>https://www.childcomwales.org.uk/our-work/policy-positions/child-poverty/#:~:text=How%20many%20children%20live%20in,working%20households%20live%20in%20poverty.</a:t>
            </a:r>
            <a:r>
              <a:rPr lang="en-US" sz="1100">
                <a:latin typeface="Gill Sans Nova Light"/>
                <a:ea typeface="+mn-lt"/>
                <a:cs typeface="Times New Roman"/>
              </a:rPr>
              <a:t> (Accessed: 20th December 2025). </a:t>
            </a:r>
          </a:p>
          <a:p>
            <a:r>
              <a:rPr lang="en-US" sz="1100">
                <a:latin typeface="Gill Sans Nova Light"/>
                <a:ea typeface="+mn-lt"/>
                <a:cs typeface="Times New Roman"/>
              </a:rPr>
              <a:t>Children's Commissioner for Wales (2021) </a:t>
            </a:r>
            <a:r>
              <a:rPr lang="en-US" sz="1100" i="1">
                <a:latin typeface="Gill Sans Nova Light"/>
                <a:ea typeface="+mn-lt"/>
                <a:cs typeface="Times New Roman"/>
              </a:rPr>
              <a:t>Wide range of barriers facing learners in accessing distanced learning during the current lockdown</a:t>
            </a:r>
            <a:r>
              <a:rPr lang="en-US" sz="1100">
                <a:latin typeface="Gill Sans Nova Light"/>
                <a:ea typeface="+mn-lt"/>
                <a:cs typeface="Times New Roman"/>
              </a:rPr>
              <a:t> Available at: </a:t>
            </a:r>
            <a:r>
              <a:rPr lang="en-US" sz="1100">
                <a:latin typeface="Gill Sans Nova Light"/>
                <a:ea typeface="+mn-lt"/>
                <a:cs typeface="Times New Roman"/>
                <a:hlinkClick r:id="rId5"/>
              </a:rPr>
              <a:t>https://www.childcomwales.org.uk/2021/01/wide-range-of-barriers-facing-learners-in-accessing-distanced-learning-during-the-current-lockdown/</a:t>
            </a:r>
            <a:r>
              <a:rPr lang="en-US" sz="1100">
                <a:latin typeface="Gill Sans Nova Light"/>
                <a:ea typeface="+mn-lt"/>
                <a:cs typeface="Times New Roman"/>
              </a:rPr>
              <a:t> (Accessed: 14th December 2025).</a:t>
            </a:r>
          </a:p>
          <a:p>
            <a:r>
              <a:rPr lang="en-US" sz="1100">
                <a:latin typeface="Gill Sans Nova Light"/>
                <a:ea typeface="+mn-lt"/>
                <a:cs typeface="Times New Roman"/>
              </a:rPr>
              <a:t>Curry, J (2017) "</a:t>
            </a:r>
            <a:r>
              <a:rPr lang="en-US" sz="1100">
                <a:solidFill>
                  <a:srgbClr val="333333"/>
                </a:solidFill>
                <a:latin typeface="Gill Sans Nova Light"/>
                <a:ea typeface="+mn-lt"/>
                <a:cs typeface="Times New Roman"/>
              </a:rPr>
              <a:t>Equity and Inclusion: An Action Agenda for Youth Development Professionals: </a:t>
            </a:r>
            <a:r>
              <a:rPr lang="en-US" sz="1100" i="1">
                <a:solidFill>
                  <a:srgbClr val="333333"/>
                </a:solidFill>
                <a:latin typeface="Gill Sans Nova Light"/>
                <a:ea typeface="+mn-lt"/>
                <a:cs typeface="Times New Roman"/>
              </a:rPr>
              <a:t>Afterschool Matters Page 1-7 Available at: </a:t>
            </a:r>
            <a:r>
              <a:rPr lang="en-US" sz="1100">
                <a:solidFill>
                  <a:srgbClr val="3968F6"/>
                </a:solidFill>
                <a:latin typeface="Gill Sans Nova Light"/>
                <a:ea typeface="+mn-lt"/>
                <a:cs typeface="Times New Roman"/>
                <a:hlinkClick r:id="rId6"/>
              </a:rPr>
              <a:t>https://eric.ed.gov/?id=EJ1160842</a:t>
            </a:r>
            <a:r>
              <a:rPr lang="en-US" sz="1100">
                <a:latin typeface="Gill Sans Nova Light"/>
                <a:ea typeface="+mn-lt"/>
                <a:cs typeface="Times New Roman"/>
              </a:rPr>
              <a:t> ) (Accessed: 17th December 2025).</a:t>
            </a:r>
          </a:p>
          <a:p>
            <a:pPr>
              <a:lnSpc>
                <a:spcPct val="100000"/>
              </a:lnSpc>
              <a:spcBef>
                <a:spcPts val="0"/>
              </a:spcBef>
            </a:pPr>
            <a:r>
              <a:rPr lang="en-US" sz="1100" err="1">
                <a:solidFill>
                  <a:srgbClr val="000000"/>
                </a:solidFill>
                <a:latin typeface="Gill Sans Nova Light"/>
                <a:ea typeface="+mn-lt"/>
                <a:cs typeface="Times New Roman"/>
              </a:rPr>
              <a:t>Estyn</a:t>
            </a:r>
            <a:r>
              <a:rPr lang="en-US" sz="1100">
                <a:solidFill>
                  <a:srgbClr val="000000"/>
                </a:solidFill>
                <a:latin typeface="Gill Sans Nova Light"/>
                <a:ea typeface="+mn-lt"/>
                <a:cs typeface="Times New Roman"/>
              </a:rPr>
              <a:t> (2025) </a:t>
            </a:r>
            <a:r>
              <a:rPr lang="en-US" sz="1100" i="1">
                <a:solidFill>
                  <a:srgbClr val="000000"/>
                </a:solidFill>
                <a:latin typeface="Gill Sans Nova Light"/>
                <a:ea typeface="+mn-lt"/>
                <a:cs typeface="Times New Roman"/>
              </a:rPr>
              <a:t>International Languages in Schools in Wales Languages Matter – Talking Points</a:t>
            </a:r>
            <a:r>
              <a:rPr lang="en-US" sz="1100">
                <a:solidFill>
                  <a:srgbClr val="000000"/>
                </a:solidFill>
                <a:latin typeface="Gill Sans Nova Light"/>
                <a:ea typeface="+mn-lt"/>
                <a:cs typeface="Times New Roman"/>
              </a:rPr>
              <a:t> Available at: </a:t>
            </a:r>
            <a:r>
              <a:rPr lang="en-US" sz="1100">
                <a:latin typeface="Gill Sans Nova Light"/>
                <a:ea typeface="+mn-lt"/>
                <a:cs typeface="Times New Roman"/>
                <a:hlinkClick r:id="rId7"/>
              </a:rPr>
              <a:t>https://estyn.gov.wales/app/uploads/2025/07/International-Languages-in-Schools-in-Wales.pdf</a:t>
            </a:r>
            <a:r>
              <a:rPr lang="en-US" sz="1100">
                <a:solidFill>
                  <a:srgbClr val="000000"/>
                </a:solidFill>
                <a:latin typeface="Gill Sans Nova Light"/>
                <a:ea typeface="+mn-lt"/>
                <a:cs typeface="Times New Roman"/>
              </a:rPr>
              <a:t> (Accessed: 20th December 2025).</a:t>
            </a:r>
            <a:endParaRPr lang="en-US" sz="1100">
              <a:latin typeface="Gill Sans Nova Light"/>
              <a:ea typeface="+mn-lt"/>
              <a:cs typeface="Times New Roman"/>
            </a:endParaRPr>
          </a:p>
          <a:p>
            <a:pPr marL="285750" indent="-285750"/>
            <a:r>
              <a:rPr lang="en-US" sz="1100" err="1">
                <a:solidFill>
                  <a:srgbClr val="000000"/>
                </a:solidFill>
                <a:latin typeface="Gill Sans Nova Light"/>
                <a:ea typeface="+mn-lt"/>
                <a:cs typeface="Times New Roman"/>
              </a:rPr>
              <a:t>Esytn</a:t>
            </a:r>
            <a:r>
              <a:rPr lang="en-US" sz="1100">
                <a:solidFill>
                  <a:srgbClr val="000000"/>
                </a:solidFill>
                <a:latin typeface="Gill Sans Nova Light"/>
                <a:ea typeface="+mn-lt"/>
                <a:cs typeface="Times New Roman"/>
              </a:rPr>
              <a:t> (2018) </a:t>
            </a:r>
            <a:r>
              <a:rPr lang="en-US" sz="1100" i="1">
                <a:solidFill>
                  <a:srgbClr val="000000"/>
                </a:solidFill>
                <a:latin typeface="Gill Sans Nova Light"/>
                <a:ea typeface="+mn-lt"/>
                <a:cs typeface="Times New Roman"/>
              </a:rPr>
              <a:t>Parental involvement with schools helps pupils achieve</a:t>
            </a:r>
            <a:r>
              <a:rPr lang="en-US" sz="1100">
                <a:solidFill>
                  <a:srgbClr val="000000"/>
                </a:solidFill>
                <a:latin typeface="Gill Sans Nova Light"/>
                <a:ea typeface="+mn-lt"/>
                <a:cs typeface="Times New Roman"/>
              </a:rPr>
              <a:t> Available at: </a:t>
            </a:r>
            <a:r>
              <a:rPr lang="en-US" sz="1100">
                <a:latin typeface="Gill Sans Nova Light"/>
                <a:ea typeface="+mn-lt"/>
                <a:cs typeface="Times New Roman"/>
                <a:hlinkClick r:id="rId8"/>
              </a:rPr>
              <a:t>https:/:/estyn.gov.wales/news/parental-involvement-with-schools-helps-pupils-achieve</a:t>
            </a:r>
            <a:r>
              <a:rPr lang="en-US" sz="1100">
                <a:latin typeface="Gill Sans Nova Light"/>
                <a:ea typeface="+mn-lt"/>
                <a:cs typeface="Times New Roman"/>
              </a:rPr>
              <a:t> (Accessed: 17th December 2025).</a:t>
            </a:r>
          </a:p>
          <a:p>
            <a:pPr marL="285750" indent="-285750"/>
            <a:r>
              <a:rPr lang="en-US" sz="1100">
                <a:latin typeface="Gill Sans Nova Light"/>
                <a:ea typeface="+mn-lt"/>
                <a:cs typeface="Times New Roman"/>
              </a:rPr>
              <a:t>Evans, V (2021) </a:t>
            </a:r>
            <a:r>
              <a:rPr lang="en-US" sz="1100" i="1">
                <a:latin typeface="Gill Sans Nova Light"/>
                <a:ea typeface="+mn-lt"/>
                <a:cs typeface="Times New Roman"/>
              </a:rPr>
              <a:t>Three tips on overcoming barriers to students learning </a:t>
            </a:r>
            <a:r>
              <a:rPr lang="en-US" sz="1100">
                <a:latin typeface="Gill Sans Nova Light"/>
                <a:ea typeface="+mn-lt"/>
                <a:cs typeface="Times New Roman"/>
              </a:rPr>
              <a:t>Available at: </a:t>
            </a:r>
            <a:r>
              <a:rPr lang="en-US" sz="1100">
                <a:ea typeface="+mn-lt"/>
                <a:cs typeface="+mn-lt"/>
                <a:hlinkClick r:id="rId9"/>
              </a:rPr>
              <a:t>https://www.century.tech/news/three-tips-on-overcoming-barriers-to-student-learning/</a:t>
            </a:r>
            <a:r>
              <a:rPr lang="en-US" sz="1100">
                <a:ea typeface="+mn-lt"/>
                <a:cs typeface="+mn-lt"/>
              </a:rPr>
              <a:t> (Accessed: 2nd January 2026).</a:t>
            </a:r>
            <a:endParaRPr lang="en-US" sz="1100">
              <a:latin typeface="Gill Sans Nova Light"/>
              <a:ea typeface="+mn-lt"/>
              <a:cs typeface="Times New Roman"/>
            </a:endParaRPr>
          </a:p>
          <a:p>
            <a:r>
              <a:rPr lang="en-US" sz="1100">
                <a:latin typeface="Gill Sans Nova Light"/>
                <a:ea typeface="+mn-lt"/>
                <a:cs typeface="Times New Roman"/>
              </a:rPr>
              <a:t>Hudd, N (n.d.) </a:t>
            </a:r>
            <a:r>
              <a:rPr lang="en-US" sz="1100" i="1">
                <a:latin typeface="Gill Sans Nova Light"/>
                <a:ea typeface="+mn-lt"/>
                <a:cs typeface="Times New Roman"/>
              </a:rPr>
              <a:t>Education in Wales: the future can be bright </a:t>
            </a:r>
            <a:r>
              <a:rPr lang="en-US" sz="1100">
                <a:latin typeface="Gill Sans Nova Light"/>
                <a:ea typeface="+mn-lt"/>
                <a:cs typeface="Times New Roman"/>
              </a:rPr>
              <a:t>Available at: </a:t>
            </a:r>
            <a:r>
              <a:rPr lang="en-US" sz="1100">
                <a:latin typeface="Gill Sans Nova Light"/>
                <a:ea typeface="+mn-lt"/>
                <a:cs typeface="Times New Roman"/>
                <a:hlinkClick r:id="rId10"/>
              </a:rPr>
              <a:t>https://nael.cymru/en/news-blog/blog/education-in-wales-the-future-can-be-bright</a:t>
            </a:r>
            <a:r>
              <a:rPr lang="en-US" sz="1100">
                <a:latin typeface="Gill Sans Nova Light"/>
                <a:ea typeface="+mn-lt"/>
                <a:cs typeface="Times New Roman"/>
              </a:rPr>
              <a:t> (Accessed: 11th December 2025)</a:t>
            </a:r>
          </a:p>
          <a:p>
            <a:r>
              <a:rPr lang="en-US" sz="1100">
                <a:latin typeface="Gill Sans Nova Light"/>
                <a:ea typeface="+mn-lt"/>
                <a:cs typeface="Times New Roman"/>
              </a:rPr>
              <a:t>Hwb (n.d.)</a:t>
            </a:r>
            <a:r>
              <a:rPr lang="en-US" sz="1100" i="1">
                <a:latin typeface="Gill Sans Nova Light"/>
                <a:ea typeface="+mn-lt"/>
                <a:cs typeface="Times New Roman"/>
              </a:rPr>
              <a:t> Curriculum for Wales </a:t>
            </a:r>
            <a:r>
              <a:rPr lang="en-US" sz="1100">
                <a:latin typeface="Gill Sans Nova Light"/>
                <a:ea typeface="+mn-lt"/>
                <a:cs typeface="Times New Roman"/>
              </a:rPr>
              <a:t>Available at: </a:t>
            </a:r>
            <a:r>
              <a:rPr lang="en-US" sz="1100">
                <a:ea typeface="+mn-lt"/>
                <a:cs typeface="+mn-lt"/>
                <a:hlinkClick r:id="rId11"/>
              </a:rPr>
              <a:t>https://hwb.gov.wales/curriculum-for-wales</a:t>
            </a:r>
            <a:r>
              <a:rPr lang="en-US" sz="1100">
                <a:ea typeface="+mn-lt"/>
                <a:cs typeface="+mn-lt"/>
              </a:rPr>
              <a:t> (Accessed: 2nd January 2026).</a:t>
            </a:r>
            <a:endParaRPr lang="en-US" sz="1100">
              <a:latin typeface="Gill Sans Nova Light"/>
              <a:ea typeface="+mn-lt"/>
              <a:cs typeface="Times New Roman"/>
            </a:endParaRPr>
          </a:p>
          <a:p>
            <a:r>
              <a:rPr lang="en-US" sz="1100">
                <a:latin typeface="Gill Sans Nova Light"/>
                <a:ea typeface="+mn-lt"/>
                <a:cs typeface="Times New Roman"/>
              </a:rPr>
              <a:t>Lewis, B (2022) </a:t>
            </a:r>
            <a:r>
              <a:rPr lang="en-US" sz="1100" i="1">
                <a:latin typeface="Gill Sans Nova Light"/>
                <a:ea typeface="+mn-lt"/>
                <a:cs typeface="Times New Roman"/>
              </a:rPr>
              <a:t>Wales schools: New lessons 'exciting but a challenge'</a:t>
            </a:r>
            <a:r>
              <a:rPr lang="en-US" sz="1100">
                <a:latin typeface="Gill Sans Nova Light"/>
                <a:ea typeface="+mn-lt"/>
                <a:cs typeface="Times New Roman"/>
              </a:rPr>
              <a:t> Available at: </a:t>
            </a:r>
            <a:r>
              <a:rPr lang="en-US" sz="1100">
                <a:latin typeface="Gill Sans Nova Light"/>
                <a:ea typeface="+mn-lt"/>
                <a:cs typeface="Times New Roman"/>
                <a:hlinkClick r:id="rId12"/>
              </a:rPr>
              <a:t>https://www.bbc.co.uk/news/uk-wales-61787090</a:t>
            </a:r>
            <a:r>
              <a:rPr lang="en-US" sz="1100">
                <a:latin typeface="Gill Sans Nova Light"/>
                <a:ea typeface="+mn-lt"/>
                <a:cs typeface="Times New Roman"/>
              </a:rPr>
              <a:t> (Accessed: 11th December 2025).</a:t>
            </a:r>
          </a:p>
          <a:p>
            <a:r>
              <a:rPr lang="en-US" sz="1100">
                <a:latin typeface="Gill Sans Nova Light"/>
                <a:ea typeface="+mn-lt"/>
                <a:cs typeface="Times New Roman"/>
              </a:rPr>
              <a:t>Mcleod, S (2025) </a:t>
            </a:r>
            <a:r>
              <a:rPr lang="en-US" sz="1100" i="1">
                <a:latin typeface="Gill Sans Nova Light"/>
                <a:ea typeface="+mn-lt"/>
                <a:cs typeface="Times New Roman"/>
              </a:rPr>
              <a:t>Maslow's Hierarchy of Needs </a:t>
            </a:r>
            <a:r>
              <a:rPr lang="en-US" sz="1100">
                <a:latin typeface="Gill Sans Nova Light"/>
                <a:ea typeface="+mn-lt"/>
                <a:cs typeface="Times New Roman"/>
              </a:rPr>
              <a:t>Available at: </a:t>
            </a:r>
            <a:r>
              <a:rPr lang="en-US" sz="1100">
                <a:ea typeface="+mn-lt"/>
                <a:cs typeface="+mn-lt"/>
                <a:hlinkClick r:id="rId13"/>
              </a:rPr>
              <a:t>https://www.simplypsychology.org/maslow.html</a:t>
            </a:r>
            <a:r>
              <a:rPr lang="en-US" sz="1100">
                <a:ea typeface="+mn-lt"/>
                <a:cs typeface="+mn-lt"/>
              </a:rPr>
              <a:t> (Accessed: 2nd January 2026).</a:t>
            </a:r>
            <a:endParaRPr lang="en-US" sz="1100">
              <a:latin typeface="Gill Sans Nova Light"/>
              <a:ea typeface="+mn-lt"/>
              <a:cs typeface="Times New Roman"/>
            </a:endParaRPr>
          </a:p>
          <a:p>
            <a:r>
              <a:rPr lang="en-US" sz="1100" err="1">
                <a:latin typeface="Gill Sans Nova Light"/>
                <a:ea typeface="+mn-lt"/>
                <a:cs typeface="Times New Roman"/>
              </a:rPr>
              <a:t>Natspec</a:t>
            </a:r>
            <a:r>
              <a:rPr lang="en-US" sz="1100">
                <a:latin typeface="Gill Sans Nova Light"/>
                <a:ea typeface="+mn-lt"/>
                <a:cs typeface="Times New Roman"/>
              </a:rPr>
              <a:t> (2023) </a:t>
            </a:r>
            <a:r>
              <a:rPr lang="en-US" sz="1100" i="1">
                <a:latin typeface="Gill Sans Nova Light"/>
                <a:ea typeface="+mn-lt"/>
                <a:cs typeface="Times New Roman"/>
              </a:rPr>
              <a:t>Blocks in the road to an inclusive FE system in Wales</a:t>
            </a:r>
            <a:r>
              <a:rPr lang="en-US" sz="1100">
                <a:latin typeface="Gill Sans Nova Light"/>
                <a:ea typeface="+mn-lt"/>
                <a:cs typeface="Times New Roman"/>
              </a:rPr>
              <a:t> Available at: </a:t>
            </a:r>
            <a:r>
              <a:rPr lang="en-US" sz="1100">
                <a:latin typeface="Gill Sans Nova Light"/>
                <a:ea typeface="+mn-lt"/>
                <a:cs typeface="Times New Roman"/>
                <a:hlinkClick r:id="rId14"/>
              </a:rPr>
              <a:t>https://natspec.org.uk/blocks-in-the-road-to-an-inclusive-fe-system-in-wales/</a:t>
            </a:r>
            <a:r>
              <a:rPr lang="en-US" sz="1100">
                <a:latin typeface="Gill Sans Nova Light"/>
                <a:ea typeface="+mn-lt"/>
                <a:cs typeface="Times New Roman"/>
              </a:rPr>
              <a:t> (Accessed: 10th December 2025).</a:t>
            </a:r>
          </a:p>
          <a:p>
            <a:pPr marL="0" indent="0">
              <a:buNone/>
            </a:pPr>
            <a:endParaRPr lang="en-US" sz="800">
              <a:solidFill>
                <a:srgbClr val="4A3A1C"/>
              </a:solidFill>
              <a:cs typeface="Times New Roman"/>
            </a:endParaRPr>
          </a:p>
        </p:txBody>
      </p:sp>
    </p:spTree>
    <p:extLst>
      <p:ext uri="{BB962C8B-B14F-4D97-AF65-F5344CB8AC3E}">
        <p14:creationId xmlns:p14="http://schemas.microsoft.com/office/powerpoint/2010/main" val="181414712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91FB66-C8B9-9CCF-8A74-A202DAC62C90}"/>
              </a:ext>
            </a:extLst>
          </p:cNvPr>
          <p:cNvSpPr>
            <a:spLocks noGrp="1"/>
          </p:cNvSpPr>
          <p:nvPr>
            <p:ph type="title"/>
          </p:nvPr>
        </p:nvSpPr>
        <p:spPr/>
        <p:txBody>
          <a:bodyPr/>
          <a:lstStyle/>
          <a:p>
            <a:r>
              <a:rPr lang="en-GB">
                <a:latin typeface="Baskerville"/>
              </a:rPr>
              <a:t>References (2)</a:t>
            </a:r>
            <a:endParaRPr lang="en-GB"/>
          </a:p>
        </p:txBody>
      </p:sp>
      <p:sp>
        <p:nvSpPr>
          <p:cNvPr id="4" name="Slide Number Placeholder 3">
            <a:extLst>
              <a:ext uri="{FF2B5EF4-FFF2-40B4-BE49-F238E27FC236}">
                <a16:creationId xmlns:a16="http://schemas.microsoft.com/office/drawing/2014/main" id="{BEEC5F8F-6EEE-4A4C-9631-FC959905579C}"/>
              </a:ext>
            </a:extLst>
          </p:cNvPr>
          <p:cNvSpPr>
            <a:spLocks noGrp="1"/>
          </p:cNvSpPr>
          <p:nvPr>
            <p:ph type="sldNum" sz="quarter" idx="11"/>
          </p:nvPr>
        </p:nvSpPr>
        <p:spPr/>
        <p:txBody>
          <a:bodyPr/>
          <a:lstStyle/>
          <a:p>
            <a:pPr rtl="0"/>
            <a:fld id="{294A09A9-5501-47C1-A89A-A340965A2BE2}" type="slidenum">
              <a:rPr lang="en-GB" smtClean="0"/>
              <a:pPr rtl="0"/>
              <a:t>11</a:t>
            </a:fld>
            <a:endParaRPr lang="en-GB"/>
          </a:p>
        </p:txBody>
      </p:sp>
      <p:sp>
        <p:nvSpPr>
          <p:cNvPr id="5" name="Content Placeholder 4">
            <a:extLst>
              <a:ext uri="{FF2B5EF4-FFF2-40B4-BE49-F238E27FC236}">
                <a16:creationId xmlns:a16="http://schemas.microsoft.com/office/drawing/2014/main" id="{A1FA155C-160C-E5A8-D79B-6187EDF4ABD5}"/>
              </a:ext>
            </a:extLst>
          </p:cNvPr>
          <p:cNvSpPr>
            <a:spLocks noGrp="1"/>
          </p:cNvSpPr>
          <p:nvPr>
            <p:ph sz="half" idx="1"/>
          </p:nvPr>
        </p:nvSpPr>
        <p:spPr>
          <a:xfrm>
            <a:off x="-699" y="2768277"/>
            <a:ext cx="11186719" cy="4086793"/>
          </a:xfrm>
        </p:spPr>
        <p:txBody>
          <a:bodyPr vert="horz" lIns="91440" tIns="45720" rIns="91440" bIns="45720" rtlCol="0" anchor="t">
            <a:normAutofit/>
          </a:bodyPr>
          <a:lstStyle/>
          <a:p>
            <a:r>
              <a:rPr lang="en-US" sz="1100"/>
              <a:t>SASKoer (n.d.) </a:t>
            </a:r>
            <a:r>
              <a:rPr lang="en-US" sz="1100" i="1"/>
              <a:t>Theories that have transformed language education </a:t>
            </a:r>
            <a:r>
              <a:rPr lang="en-US" sz="1100"/>
              <a:t>Available at: </a:t>
            </a:r>
            <a:r>
              <a:rPr lang="en-US" sz="1100">
                <a:ea typeface="+mn-lt"/>
                <a:cs typeface="+mn-lt"/>
                <a:hlinkClick r:id="rId2"/>
              </a:rPr>
              <a:t>https://www.saskoer.ca/languagelearningk12/chapter/learning-module-2-theories-that-have-transformed-language-education/</a:t>
            </a:r>
            <a:r>
              <a:rPr lang="en-US" sz="1100">
                <a:ea typeface="+mn-lt"/>
                <a:cs typeface="+mn-lt"/>
              </a:rPr>
              <a:t> (Accessed: 2nd January 2026).</a:t>
            </a:r>
          </a:p>
          <a:p>
            <a:r>
              <a:rPr lang="en-US" sz="1100"/>
              <a:t>Senedd Research (2023) </a:t>
            </a:r>
            <a:r>
              <a:rPr lang="en-US" sz="1100" i="1"/>
              <a:t>Reforming education: the Welsh Governments mission to improve standards and tackle inequalities </a:t>
            </a:r>
            <a:r>
              <a:rPr lang="en-US" sz="1100"/>
              <a:t>Available at: </a:t>
            </a:r>
            <a:r>
              <a:rPr lang="en-US" sz="1100">
                <a:hlinkClick r:id="rId3"/>
              </a:rPr>
              <a:t>https://research.senedd.wales/research-articles/reforming-education-the-welsh-government-s-mission-to-improve-standards-and-tackle-inequalities/</a:t>
            </a:r>
            <a:r>
              <a:rPr lang="en-US" sz="1100"/>
              <a:t> (Accessed: 14th December 2025).</a:t>
            </a:r>
          </a:p>
          <a:p>
            <a:r>
              <a:rPr lang="en-US" sz="1100" err="1"/>
              <a:t>Sibieta</a:t>
            </a:r>
            <a:r>
              <a:rPr lang="en-US" sz="1100"/>
              <a:t>, L. (2024) </a:t>
            </a:r>
            <a:r>
              <a:rPr lang="en-US" sz="1100" i="1"/>
              <a:t>Major challenges for education in Wales </a:t>
            </a:r>
            <a:r>
              <a:rPr lang="en-US" sz="1100"/>
              <a:t>Available at:</a:t>
            </a:r>
            <a:r>
              <a:rPr lang="en-US" sz="1100" i="1"/>
              <a:t> </a:t>
            </a:r>
            <a:r>
              <a:rPr lang="en-US" sz="1100">
                <a:hlinkClick r:id="rId4"/>
              </a:rPr>
              <a:t>https://ifs.org.uk/publications/major-challenges-education-wales</a:t>
            </a:r>
            <a:r>
              <a:rPr lang="en-US" sz="1100"/>
              <a:t> (Accessed: 10th December 2025).</a:t>
            </a:r>
          </a:p>
          <a:p>
            <a:r>
              <a:rPr lang="en-US" sz="1100"/>
              <a:t>Smith, L (2018) </a:t>
            </a:r>
            <a:r>
              <a:rPr lang="en-US" sz="1100" i="1"/>
              <a:t>Adverse Childhood Experiences (ACEs): educational interventions</a:t>
            </a:r>
            <a:r>
              <a:rPr lang="en-US" sz="1100"/>
              <a:t> Available at: </a:t>
            </a:r>
            <a:r>
              <a:rPr lang="en-US" sz="1100">
                <a:hlinkClick r:id="rId5"/>
              </a:rPr>
              <a:t>https://www.iriss.org.uk/resources/esss-outlines/aces</a:t>
            </a:r>
            <a:r>
              <a:rPr lang="en-US" sz="1100"/>
              <a:t> (Accessed: 14th December 2025).</a:t>
            </a:r>
          </a:p>
          <a:p>
            <a:r>
              <a:rPr lang="en-US" sz="1100"/>
              <a:t>Times Higher Education (2022) </a:t>
            </a:r>
            <a:r>
              <a:rPr lang="en-US" sz="1100" i="1"/>
              <a:t>What can you do with a language degree? </a:t>
            </a:r>
            <a:r>
              <a:rPr lang="en-US" sz="1100"/>
              <a:t>Available at: </a:t>
            </a:r>
            <a:r>
              <a:rPr lang="en-US" sz="1100">
                <a:ea typeface="+mn-lt"/>
                <a:cs typeface="+mn-lt"/>
                <a:hlinkClick r:id="rId6"/>
              </a:rPr>
              <a:t>https://www.timeshighereducation.com/student/subjects/what-can-you-do-languages-degree</a:t>
            </a:r>
            <a:r>
              <a:rPr lang="en-US" sz="1100">
                <a:ea typeface="+mn-lt"/>
                <a:cs typeface="+mn-lt"/>
              </a:rPr>
              <a:t> (Accessed: 2nd January 2026).</a:t>
            </a:r>
            <a:endParaRPr lang="en-US" sz="1100"/>
          </a:p>
          <a:p>
            <a:r>
              <a:rPr lang="en-US" sz="1100"/>
              <a:t>Welsh Government (2025) </a:t>
            </a:r>
            <a:r>
              <a:rPr lang="en-US" sz="1100" i="1" err="1"/>
              <a:t>Behaviours</a:t>
            </a:r>
            <a:r>
              <a:rPr lang="en-US" sz="1100" i="1"/>
              <a:t> That Challenge and Disrupt in Schools across Wales: Effective Strategies and Mitigations </a:t>
            </a:r>
            <a:r>
              <a:rPr lang="en-US" sz="1100"/>
              <a:t>Available at: </a:t>
            </a:r>
            <a:r>
              <a:rPr lang="en-US" sz="1100">
                <a:hlinkClick r:id="rId7"/>
              </a:rPr>
              <a:t>www.gov.wales/behaviours-challenge-and-disrupt-schools-across-wales-effective-strategies-and-mitigations-2025-summary-html</a:t>
            </a:r>
            <a:r>
              <a:rPr lang="en-US" sz="1100"/>
              <a:t>. (Accessed: 10th December 2025).</a:t>
            </a:r>
          </a:p>
          <a:p>
            <a:pPr marL="285750" indent="-285750"/>
            <a:r>
              <a:rPr lang="en-US" sz="1100">
                <a:solidFill>
                  <a:srgbClr val="000000"/>
                </a:solidFill>
              </a:rPr>
              <a:t>Welsh Government (2025)</a:t>
            </a:r>
            <a:r>
              <a:rPr lang="en-US" sz="1100" i="1">
                <a:solidFill>
                  <a:srgbClr val="000000"/>
                </a:solidFill>
              </a:rPr>
              <a:t> Child Poverty Strategy for Wales </a:t>
            </a:r>
            <a:r>
              <a:rPr lang="en-US" sz="1100">
                <a:solidFill>
                  <a:srgbClr val="000000"/>
                </a:solidFill>
              </a:rPr>
              <a:t>Available at: </a:t>
            </a:r>
            <a:r>
              <a:rPr lang="en-US" sz="1100">
                <a:hlinkClick r:id="rId8"/>
              </a:rPr>
              <a:t>https://www.gov.wales/child-poverty-strategy-wales-progress-report-2025-html</a:t>
            </a:r>
            <a:r>
              <a:rPr lang="en-US" sz="1100">
                <a:solidFill>
                  <a:srgbClr val="000000"/>
                </a:solidFill>
              </a:rPr>
              <a:t> (Accessed: 20th December 2025).</a:t>
            </a:r>
            <a:endParaRPr lang="en-US" sz="1100"/>
          </a:p>
          <a:p>
            <a:r>
              <a:rPr lang="en-US" sz="1100">
                <a:solidFill>
                  <a:srgbClr val="000000"/>
                </a:solidFill>
              </a:rPr>
              <a:t>Welsh Government (2020) </a:t>
            </a:r>
            <a:r>
              <a:rPr lang="en-US" sz="1100" i="1">
                <a:solidFill>
                  <a:srgbClr val="000000"/>
                </a:solidFill>
              </a:rPr>
              <a:t>Developing a vision for curriculum design – Hwb</a:t>
            </a:r>
            <a:r>
              <a:rPr lang="en-US" sz="1100">
                <a:solidFill>
                  <a:srgbClr val="000000"/>
                </a:solidFill>
              </a:rPr>
              <a:t> Available at: </a:t>
            </a:r>
            <a:r>
              <a:rPr lang="en-US" sz="1100">
                <a:hlinkClick r:id="rId9"/>
              </a:rPr>
              <a:t>https://hwb.gov.wales/curriculum-for-wales/designing-your-curriculum/developing-a-vision-for-curriculum-design</a:t>
            </a:r>
            <a:r>
              <a:rPr lang="en-US" sz="1100">
                <a:solidFill>
                  <a:srgbClr val="000000"/>
                </a:solidFill>
              </a:rPr>
              <a:t> (Accessed: 17th December 2025</a:t>
            </a:r>
            <a:endParaRPr lang="en-US" sz="1100"/>
          </a:p>
          <a:p>
            <a:r>
              <a:rPr lang="en-US" sz="1100"/>
              <a:t>Welsh Government (2015) </a:t>
            </a:r>
            <a:r>
              <a:rPr lang="en-US" sz="1100" i="1"/>
              <a:t>The wellbeing of future generations </a:t>
            </a:r>
            <a:r>
              <a:rPr lang="en-US" sz="1100"/>
              <a:t>Available at: </a:t>
            </a:r>
            <a:r>
              <a:rPr lang="en-US" sz="1100">
                <a:hlinkClick r:id="rId10"/>
              </a:rPr>
              <a:t>https</a:t>
            </a:r>
            <a:r>
              <a:rPr lang="en-US" sz="1100">
                <a:hlinkClick r:id="rId10">
                  <a:extLst>
                    <a:ext uri="{A12FA001-AC4F-418D-AE19-62706E023703}">
                      <ahyp:hlinkClr xmlns:ahyp="http://schemas.microsoft.com/office/drawing/2018/hyperlinkcolor" val="tx"/>
                    </a:ext>
                  </a:extLst>
                </a:hlinkClick>
              </a:rPr>
              <a:t>://www.gov.wales/well-being-of-future-generations-wales</a:t>
            </a:r>
            <a:r>
              <a:rPr lang="en-US" sz="1100"/>
              <a:t> (Accessed: 17th December 2025).</a:t>
            </a:r>
          </a:p>
          <a:p>
            <a:pPr marL="285750" indent="-285750"/>
            <a:r>
              <a:rPr lang="en-US" sz="1100">
                <a:solidFill>
                  <a:srgbClr val="000000"/>
                </a:solidFill>
              </a:rPr>
              <a:t>Welsh Government (2024)</a:t>
            </a:r>
            <a:r>
              <a:rPr lang="en-US" sz="1100" i="1">
                <a:solidFill>
                  <a:srgbClr val="000000"/>
                </a:solidFill>
              </a:rPr>
              <a:t> Review of practices used in maintained schools and pupil referral units to prevent exclusions </a:t>
            </a:r>
            <a:r>
              <a:rPr lang="en-US" sz="1100">
                <a:solidFill>
                  <a:srgbClr val="000000"/>
                </a:solidFill>
              </a:rPr>
              <a:t>Available at: </a:t>
            </a:r>
            <a:r>
              <a:rPr lang="en-US" sz="1100">
                <a:hlinkClick r:id="rId11"/>
              </a:rPr>
              <a:t>https://www.gov.wales/review-practices-used-maintained-schools-and-pupil-referral-units-prevent-exclusions-summary-html</a:t>
            </a:r>
            <a:r>
              <a:rPr lang="en-US" sz="1100">
                <a:solidFill>
                  <a:srgbClr val="000000"/>
                </a:solidFill>
              </a:rPr>
              <a:t> (Accessed: 17th December 2025).</a:t>
            </a:r>
            <a:endParaRPr lang="en-US" sz="1100"/>
          </a:p>
          <a:p>
            <a:endParaRPr lang="en-US" sz="1000"/>
          </a:p>
          <a:p>
            <a:endParaRPr lang="en-GB"/>
          </a:p>
        </p:txBody>
      </p:sp>
    </p:spTree>
    <p:extLst>
      <p:ext uri="{BB962C8B-B14F-4D97-AF65-F5344CB8AC3E}">
        <p14:creationId xmlns:p14="http://schemas.microsoft.com/office/powerpoint/2010/main" val="585036912"/>
      </p:ext>
    </p:extLst>
  </p:cSld>
  <p:clrMapOvr>
    <a:masterClrMapping/>
  </p:clrMapOvr>
</p:sld>
</file>

<file path=ppt/theme/theme1.xml><?xml version="1.0" encoding="utf-8"?>
<a:theme xmlns:a="http://schemas.openxmlformats.org/drawingml/2006/main" name="Office Theme">
  <a:themeElements>
    <a:clrScheme name="Custom 20">
      <a:dk1>
        <a:srgbClr val="000000"/>
      </a:dk1>
      <a:lt1>
        <a:srgbClr val="FFFFFF"/>
      </a:lt1>
      <a:dk2>
        <a:srgbClr val="CAD8D6"/>
      </a:dk2>
      <a:lt2>
        <a:srgbClr val="E7E6E6"/>
      </a:lt2>
      <a:accent1>
        <a:srgbClr val="7E8679"/>
      </a:accent1>
      <a:accent2>
        <a:srgbClr val="72292A"/>
      </a:accent2>
      <a:accent3>
        <a:srgbClr val="4A3A1C"/>
      </a:accent3>
      <a:accent4>
        <a:srgbClr val="E47D60"/>
      </a:accent4>
      <a:accent5>
        <a:srgbClr val="CEBBAF"/>
      </a:accent5>
      <a:accent6>
        <a:srgbClr val="E8DAC4"/>
      </a:accent6>
      <a:hlink>
        <a:srgbClr val="3968F6"/>
      </a:hlink>
      <a:folHlink>
        <a:srgbClr val="954F72"/>
      </a:folHlink>
    </a:clrScheme>
    <a:fontScheme name="Custom 23">
      <a:majorFont>
        <a:latin typeface="Baskerville Old Face"/>
        <a:ea typeface=""/>
        <a:cs typeface=""/>
      </a:majorFont>
      <a:minorFont>
        <a:latin typeface="Gill Sans Nova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70155733_TF00199975_Win32" id="{5BEAFC2D-812C-4682-BCDB-D43A7E587D35}" vid="{5DE9A5E8-8837-42E3-9501-9504CD28F97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Application>Microsoft Office PowerPoint</Application>
  <PresentationFormat>Widescreen</PresentationFormat>
  <Slides>11</Slides>
  <Notes>9</Notes>
  <HiddenSlides>0</HiddenSlide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Office Theme</vt:lpstr>
      <vt:lpstr>PowerPoint Presentation</vt:lpstr>
      <vt:lpstr>Challenges to Attainment and Thriving in Educational Settings in Wales.</vt:lpstr>
      <vt:lpstr>Economic Disadvantage</vt:lpstr>
      <vt:lpstr>ALN and ACEs </vt:lpstr>
      <vt:lpstr>Home experiences </vt:lpstr>
      <vt:lpstr>Language and Cultural factors </vt:lpstr>
      <vt:lpstr>Curriculum transition and assessment </vt:lpstr>
      <vt:lpstr>Reducing Barriers</vt:lpstr>
      <vt:lpstr>Conclusion</vt:lpstr>
      <vt:lpstr>References (1)</vt:lpstr>
      <vt:lpstr>References (2)</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Courtney Cullen (2512953)</dc:creator>
  <cp:revision>26</cp:revision>
  <dcterms:created xsi:type="dcterms:W3CDTF">2025-11-25T10:32:17Z</dcterms:created>
  <dcterms:modified xsi:type="dcterms:W3CDTF">2026-01-02T12:59:06Z</dcterms:modified>
</cp:coreProperties>
</file>