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charts/chart2.xml" ContentType="application/vnd.openxmlformats-officedocument.drawingml.chart+xml"/>
  <Override PartName="/ppt/charts/style2.xml" ContentType="application/vnd.ms-office.chartstyle+xml"/>
  <Override PartName="/ppt/charts/colors2.xml" ContentType="application/vnd.ms-office.chartcolorstyle+xml"/>
  <Override PartName="/ppt/charts/chart3.xml" ContentType="application/vnd.openxmlformats-officedocument.drawingml.chart+xml"/>
  <Override PartName="/ppt/charts/style3.xml" ContentType="application/vnd.ms-office.chartstyle+xml"/>
  <Override PartName="/ppt/charts/colors3.xml" ContentType="application/vnd.ms-office.chartcolorstyle+xml"/>
  <Override PartName="/ppt/charts/chart4.xml" ContentType="application/vnd.openxmlformats-officedocument.drawingml.chart+xml"/>
  <Override PartName="/ppt/charts/style4.xml" ContentType="application/vnd.ms-office.chartstyle+xml"/>
  <Override PartName="/ppt/charts/colors4.xml" ContentType="application/vnd.ms-office.chartcolorstyle+xml"/>
  <Override PartName="/ppt/charts/chart5.xml" ContentType="application/vnd.openxmlformats-officedocument.drawingml.chart+xml"/>
  <Override PartName="/ppt/charts/style5.xml" ContentType="application/vnd.ms-office.chartstyle+xml"/>
  <Override PartName="/ppt/charts/colors5.xml" ContentType="application/vnd.ms-office.chartcolorstyle+xml"/>
  <Override PartName="/ppt/charts/chart6.xml" ContentType="application/vnd.openxmlformats-officedocument.drawingml.chart+xml"/>
  <Override PartName="/ppt/charts/style6.xml" ContentType="application/vnd.ms-office.chartstyle+xml"/>
  <Override PartName="/ppt/charts/colors6.xml" ContentType="application/vnd.ms-office.chartcolorstyle+xml"/>
  <Override PartName="/ppt/charts/chart7.xml" ContentType="application/vnd.openxmlformats-officedocument.drawingml.chart+xml"/>
  <Override PartName="/ppt/charts/style7.xml" ContentType="application/vnd.ms-office.chartstyle+xml"/>
  <Override PartName="/ppt/charts/colors7.xml" ContentType="application/vnd.ms-office.chartcolorstyle+xml"/>
  <Override PartName="/ppt/charts/chart8.xml" ContentType="application/vnd.openxmlformats-officedocument.drawingml.chart+xml"/>
  <Override PartName="/ppt/charts/style8.xml" ContentType="application/vnd.ms-office.chartstyle+xml"/>
  <Override PartName="/ppt/charts/colors8.xml" ContentType="application/vnd.ms-office.chartcolorstyl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6" r:id="rId5"/>
    <p:sldMasterId id="2147483658" r:id="rId6"/>
    <p:sldMasterId id="2147483662" r:id="rId7"/>
    <p:sldMasterId id="2147483736" r:id="rId8"/>
    <p:sldMasterId id="2147483666" r:id="rId9"/>
  </p:sldMasterIdLst>
  <p:sldIdLst>
    <p:sldId id="257" r:id="rId10"/>
    <p:sldId id="267" r:id="rId11"/>
    <p:sldId id="259" r:id="rId12"/>
    <p:sldId id="258" r:id="rId13"/>
    <p:sldId id="260" r:id="rId14"/>
    <p:sldId id="261" r:id="rId15"/>
    <p:sldId id="262" r:id="rId16"/>
    <p:sldId id="263" r:id="rId17"/>
    <p:sldId id="264" r:id="rId18"/>
    <p:sldId id="265" r:id="rId19"/>
    <p:sldId id="266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E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0848A8-5A4A-4CCE-B3F2-5F5D40568D16}" v="36" dt="2024-12-13T11:59:57.2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205"/>
    <p:restoredTop sz="96327"/>
  </p:normalViewPr>
  <p:slideViewPr>
    <p:cSldViewPr snapToGrid="0" snapToObjects="1">
      <p:cViewPr>
        <p:scale>
          <a:sx n="66" d="100"/>
          <a:sy n="66" d="100"/>
        </p:scale>
        <p:origin x="48" y="59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rietta Bissa" userId="81ffec9e-7d76-4710-b828-fc34ea58d3af" providerId="ADAL" clId="{850848A8-5A4A-4CCE-B3F2-5F5D40568D16}"/>
    <pc:docChg chg="custSel addSld delSld modSld sldOrd delMainMaster">
      <pc:chgData name="Errietta Bissa" userId="81ffec9e-7d76-4710-b828-fc34ea58d3af" providerId="ADAL" clId="{850848A8-5A4A-4CCE-B3F2-5F5D40568D16}" dt="2024-12-13T12:02:39.528" v="1047" actId="20577"/>
      <pc:docMkLst>
        <pc:docMk/>
      </pc:docMkLst>
      <pc:sldChg chg="del">
        <pc:chgData name="Errietta Bissa" userId="81ffec9e-7d76-4710-b828-fc34ea58d3af" providerId="ADAL" clId="{850848A8-5A4A-4CCE-B3F2-5F5D40568D16}" dt="2024-12-13T11:43:53.978" v="48" actId="47"/>
        <pc:sldMkLst>
          <pc:docMk/>
          <pc:sldMk cId="3053837800" sldId="256"/>
        </pc:sldMkLst>
      </pc:sldChg>
      <pc:sldChg chg="modSp new mod">
        <pc:chgData name="Errietta Bissa" userId="81ffec9e-7d76-4710-b828-fc34ea58d3af" providerId="ADAL" clId="{850848A8-5A4A-4CCE-B3F2-5F5D40568D16}" dt="2024-12-13T11:43:50.514" v="47" actId="122"/>
        <pc:sldMkLst>
          <pc:docMk/>
          <pc:sldMk cId="990115621" sldId="257"/>
        </pc:sldMkLst>
        <pc:spChg chg="mod">
          <ac:chgData name="Errietta Bissa" userId="81ffec9e-7d76-4710-b828-fc34ea58d3af" providerId="ADAL" clId="{850848A8-5A4A-4CCE-B3F2-5F5D40568D16}" dt="2024-12-13T11:43:50.514" v="47" actId="122"/>
          <ac:spMkLst>
            <pc:docMk/>
            <pc:sldMk cId="990115621" sldId="257"/>
            <ac:spMk id="2" creationId="{B19EF439-61DE-1D59-2C22-9636BC506A84}"/>
          </ac:spMkLst>
        </pc:spChg>
      </pc:sldChg>
      <pc:sldChg chg="addSp delSp modSp new mod modClrScheme chgLayout">
        <pc:chgData name="Errietta Bissa" userId="81ffec9e-7d76-4710-b828-fc34ea58d3af" providerId="ADAL" clId="{850848A8-5A4A-4CCE-B3F2-5F5D40568D16}" dt="2024-12-13T11:45:53.260" v="61" actId="20577"/>
        <pc:sldMkLst>
          <pc:docMk/>
          <pc:sldMk cId="934437562" sldId="258"/>
        </pc:sldMkLst>
        <pc:spChg chg="del mod ord">
          <ac:chgData name="Errietta Bissa" userId="81ffec9e-7d76-4710-b828-fc34ea58d3af" providerId="ADAL" clId="{850848A8-5A4A-4CCE-B3F2-5F5D40568D16}" dt="2024-12-13T11:44:11.621" v="50" actId="700"/>
          <ac:spMkLst>
            <pc:docMk/>
            <pc:sldMk cId="934437562" sldId="258"/>
            <ac:spMk id="2" creationId="{645C9A4D-D7F7-57D6-A56F-9D5574AB7FD1}"/>
          </ac:spMkLst>
        </pc:spChg>
        <pc:spChg chg="del">
          <ac:chgData name="Errietta Bissa" userId="81ffec9e-7d76-4710-b828-fc34ea58d3af" providerId="ADAL" clId="{850848A8-5A4A-4CCE-B3F2-5F5D40568D16}" dt="2024-12-13T11:44:11.621" v="50" actId="700"/>
          <ac:spMkLst>
            <pc:docMk/>
            <pc:sldMk cId="934437562" sldId="258"/>
            <ac:spMk id="3" creationId="{53CE3A76-42DF-AEF6-C24A-0E123C9410A8}"/>
          </ac:spMkLst>
        </pc:spChg>
        <pc:spChg chg="add mod ord">
          <ac:chgData name="Errietta Bissa" userId="81ffec9e-7d76-4710-b828-fc34ea58d3af" providerId="ADAL" clId="{850848A8-5A4A-4CCE-B3F2-5F5D40568D16}" dt="2024-12-13T11:44:11.621" v="50" actId="700"/>
          <ac:spMkLst>
            <pc:docMk/>
            <pc:sldMk cId="934437562" sldId="258"/>
            <ac:spMk id="4" creationId="{AACA2345-319A-40D9-9B37-9FDCAB9A034E}"/>
          </ac:spMkLst>
        </pc:spChg>
        <pc:spChg chg="add del mod ord">
          <ac:chgData name="Errietta Bissa" userId="81ffec9e-7d76-4710-b828-fc34ea58d3af" providerId="ADAL" clId="{850848A8-5A4A-4CCE-B3F2-5F5D40568D16}" dt="2024-12-13T11:44:23.245" v="52" actId="1957"/>
          <ac:spMkLst>
            <pc:docMk/>
            <pc:sldMk cId="934437562" sldId="258"/>
            <ac:spMk id="5" creationId="{41E3FB54-8154-C72D-151E-FFD6BE6678EB}"/>
          </ac:spMkLst>
        </pc:spChg>
        <pc:graphicFrameChg chg="add mod">
          <ac:chgData name="Errietta Bissa" userId="81ffec9e-7d76-4710-b828-fc34ea58d3af" providerId="ADAL" clId="{850848A8-5A4A-4CCE-B3F2-5F5D40568D16}" dt="2024-12-13T11:45:53.260" v="61" actId="20577"/>
          <ac:graphicFrameMkLst>
            <pc:docMk/>
            <pc:sldMk cId="934437562" sldId="258"/>
            <ac:graphicFrameMk id="8" creationId="{D4FEEBEF-B976-8B0E-28B1-F24AB352C261}"/>
          </ac:graphicFrameMkLst>
        </pc:graphicFrameChg>
      </pc:sldChg>
      <pc:sldChg chg="modSp new mod">
        <pc:chgData name="Errietta Bissa" userId="81ffec9e-7d76-4710-b828-fc34ea58d3af" providerId="ADAL" clId="{850848A8-5A4A-4CCE-B3F2-5F5D40568D16}" dt="2024-12-13T12:00:32.201" v="631" actId="20577"/>
        <pc:sldMkLst>
          <pc:docMk/>
          <pc:sldMk cId="1589132855" sldId="259"/>
        </pc:sldMkLst>
        <pc:spChg chg="mod">
          <ac:chgData name="Errietta Bissa" userId="81ffec9e-7d76-4710-b828-fc34ea58d3af" providerId="ADAL" clId="{850848A8-5A4A-4CCE-B3F2-5F5D40568D16}" dt="2024-12-13T12:00:32.201" v="631" actId="20577"/>
          <ac:spMkLst>
            <pc:docMk/>
            <pc:sldMk cId="1589132855" sldId="259"/>
            <ac:spMk id="2" creationId="{272AC0D0-EE26-1BE5-7438-7A384002C0F6}"/>
          </ac:spMkLst>
        </pc:spChg>
        <pc:spChg chg="mod">
          <ac:chgData name="Errietta Bissa" userId="81ffec9e-7d76-4710-b828-fc34ea58d3af" providerId="ADAL" clId="{850848A8-5A4A-4CCE-B3F2-5F5D40568D16}" dt="2024-12-13T11:47:41.439" v="413" actId="20577"/>
          <ac:spMkLst>
            <pc:docMk/>
            <pc:sldMk cId="1589132855" sldId="259"/>
            <ac:spMk id="3" creationId="{F5E39CC9-DA0A-DCBA-157D-B26CD6F9047D}"/>
          </ac:spMkLst>
        </pc:spChg>
      </pc:sldChg>
      <pc:sldChg chg="addSp delSp modSp new mod">
        <pc:chgData name="Errietta Bissa" userId="81ffec9e-7d76-4710-b828-fc34ea58d3af" providerId="ADAL" clId="{850848A8-5A4A-4CCE-B3F2-5F5D40568D16}" dt="2024-12-13T11:48:59.922" v="426" actId="478"/>
        <pc:sldMkLst>
          <pc:docMk/>
          <pc:sldMk cId="3485028123" sldId="260"/>
        </pc:sldMkLst>
        <pc:spChg chg="del">
          <ac:chgData name="Errietta Bissa" userId="81ffec9e-7d76-4710-b828-fc34ea58d3af" providerId="ADAL" clId="{850848A8-5A4A-4CCE-B3F2-5F5D40568D16}" dt="2024-12-13T11:48:59.922" v="426" actId="478"/>
          <ac:spMkLst>
            <pc:docMk/>
            <pc:sldMk cId="3485028123" sldId="260"/>
            <ac:spMk id="2" creationId="{885733AE-037C-2D86-139E-D9B3E41D602F}"/>
          </ac:spMkLst>
        </pc:spChg>
        <pc:spChg chg="del">
          <ac:chgData name="Errietta Bissa" userId="81ffec9e-7d76-4710-b828-fc34ea58d3af" providerId="ADAL" clId="{850848A8-5A4A-4CCE-B3F2-5F5D40568D16}" dt="2024-12-13T11:47:58.477" v="416" actId="1957"/>
          <ac:spMkLst>
            <pc:docMk/>
            <pc:sldMk cId="3485028123" sldId="260"/>
            <ac:spMk id="3" creationId="{9BB8C317-2C3B-D34F-3D2C-A03AB7167EAC}"/>
          </ac:spMkLst>
        </pc:spChg>
        <pc:graphicFrameChg chg="add mod">
          <ac:chgData name="Errietta Bissa" userId="81ffec9e-7d76-4710-b828-fc34ea58d3af" providerId="ADAL" clId="{850848A8-5A4A-4CCE-B3F2-5F5D40568D16}" dt="2024-12-13T11:48:56.228" v="425" actId="20577"/>
          <ac:graphicFrameMkLst>
            <pc:docMk/>
            <pc:sldMk cId="3485028123" sldId="260"/>
            <ac:graphicFrameMk id="6" creationId="{E2F909D0-BA9E-D087-61FC-4EEB62C32D62}"/>
          </ac:graphicFrameMkLst>
        </pc:graphicFrameChg>
      </pc:sldChg>
      <pc:sldChg chg="addSp delSp modSp new mod">
        <pc:chgData name="Errietta Bissa" userId="81ffec9e-7d76-4710-b828-fc34ea58d3af" providerId="ADAL" clId="{850848A8-5A4A-4CCE-B3F2-5F5D40568D16}" dt="2024-12-13T11:51:46.510" v="471" actId="20577"/>
        <pc:sldMkLst>
          <pc:docMk/>
          <pc:sldMk cId="344217891" sldId="261"/>
        </pc:sldMkLst>
        <pc:spChg chg="mod">
          <ac:chgData name="Errietta Bissa" userId="81ffec9e-7d76-4710-b828-fc34ea58d3af" providerId="ADAL" clId="{850848A8-5A4A-4CCE-B3F2-5F5D40568D16}" dt="2024-12-13T11:49:37.787" v="448" actId="20577"/>
          <ac:spMkLst>
            <pc:docMk/>
            <pc:sldMk cId="344217891" sldId="261"/>
            <ac:spMk id="2" creationId="{1AC93E8A-BE4A-6B21-C678-E2FF089D00F8}"/>
          </ac:spMkLst>
        </pc:spChg>
        <pc:spChg chg="del">
          <ac:chgData name="Errietta Bissa" userId="81ffec9e-7d76-4710-b828-fc34ea58d3af" providerId="ADAL" clId="{850848A8-5A4A-4CCE-B3F2-5F5D40568D16}" dt="2024-12-13T11:49:48.795" v="450" actId="1957"/>
          <ac:spMkLst>
            <pc:docMk/>
            <pc:sldMk cId="344217891" sldId="261"/>
            <ac:spMk id="3" creationId="{383B69BC-AA10-B03F-8CF3-47598F099CEC}"/>
          </ac:spMkLst>
        </pc:spChg>
        <pc:graphicFrameChg chg="add mod">
          <ac:chgData name="Errietta Bissa" userId="81ffec9e-7d76-4710-b828-fc34ea58d3af" providerId="ADAL" clId="{850848A8-5A4A-4CCE-B3F2-5F5D40568D16}" dt="2024-12-13T11:51:46.510" v="471" actId="20577"/>
          <ac:graphicFrameMkLst>
            <pc:docMk/>
            <pc:sldMk cId="344217891" sldId="261"/>
            <ac:graphicFrameMk id="6" creationId="{5962B956-54FA-D4C7-6F9A-A1391229FC33}"/>
          </ac:graphicFrameMkLst>
        </pc:graphicFrameChg>
      </pc:sldChg>
      <pc:sldChg chg="addSp delSp modSp new mod">
        <pc:chgData name="Errietta Bissa" userId="81ffec9e-7d76-4710-b828-fc34ea58d3af" providerId="ADAL" clId="{850848A8-5A4A-4CCE-B3F2-5F5D40568D16}" dt="2024-12-13T11:55:59.811" v="579" actId="20577"/>
        <pc:sldMkLst>
          <pc:docMk/>
          <pc:sldMk cId="1317513730" sldId="262"/>
        </pc:sldMkLst>
        <pc:spChg chg="mod">
          <ac:chgData name="Errietta Bissa" userId="81ffec9e-7d76-4710-b828-fc34ea58d3af" providerId="ADAL" clId="{850848A8-5A4A-4CCE-B3F2-5F5D40568D16}" dt="2024-12-13T11:52:21.869" v="510" actId="20577"/>
          <ac:spMkLst>
            <pc:docMk/>
            <pc:sldMk cId="1317513730" sldId="262"/>
            <ac:spMk id="2" creationId="{46BEFFE0-5EBC-CAFE-4B8B-F73551AB10E2}"/>
          </ac:spMkLst>
        </pc:spChg>
        <pc:spChg chg="del">
          <ac:chgData name="Errietta Bissa" userId="81ffec9e-7d76-4710-b828-fc34ea58d3af" providerId="ADAL" clId="{850848A8-5A4A-4CCE-B3F2-5F5D40568D16}" dt="2024-12-13T11:52:37.844" v="512" actId="1957"/>
          <ac:spMkLst>
            <pc:docMk/>
            <pc:sldMk cId="1317513730" sldId="262"/>
            <ac:spMk id="3" creationId="{1EE5355F-4710-C63F-7829-021792F5BDA1}"/>
          </ac:spMkLst>
        </pc:spChg>
        <pc:graphicFrameChg chg="add mod">
          <ac:chgData name="Errietta Bissa" userId="81ffec9e-7d76-4710-b828-fc34ea58d3af" providerId="ADAL" clId="{850848A8-5A4A-4CCE-B3F2-5F5D40568D16}" dt="2024-12-13T11:55:59.811" v="579" actId="20577"/>
          <ac:graphicFrameMkLst>
            <pc:docMk/>
            <pc:sldMk cId="1317513730" sldId="262"/>
            <ac:graphicFrameMk id="6" creationId="{793EE4A5-9CBE-6F7D-B157-FC5B9459923D}"/>
          </ac:graphicFrameMkLst>
        </pc:graphicFrameChg>
      </pc:sldChg>
      <pc:sldChg chg="addSp delSp modSp new mod">
        <pc:chgData name="Errietta Bissa" userId="81ffec9e-7d76-4710-b828-fc34ea58d3af" providerId="ADAL" clId="{850848A8-5A4A-4CCE-B3F2-5F5D40568D16}" dt="2024-12-13T11:55:51.469" v="573" actId="20577"/>
        <pc:sldMkLst>
          <pc:docMk/>
          <pc:sldMk cId="4245303096" sldId="263"/>
        </pc:sldMkLst>
        <pc:spChg chg="mod">
          <ac:chgData name="Errietta Bissa" userId="81ffec9e-7d76-4710-b828-fc34ea58d3af" providerId="ADAL" clId="{850848A8-5A4A-4CCE-B3F2-5F5D40568D16}" dt="2024-12-13T11:54:32.071" v="556" actId="5793"/>
          <ac:spMkLst>
            <pc:docMk/>
            <pc:sldMk cId="4245303096" sldId="263"/>
            <ac:spMk id="2" creationId="{9643E6EA-9670-949C-AFEE-97D706F8AC36}"/>
          </ac:spMkLst>
        </pc:spChg>
        <pc:spChg chg="del">
          <ac:chgData name="Errietta Bissa" userId="81ffec9e-7d76-4710-b828-fc34ea58d3af" providerId="ADAL" clId="{850848A8-5A4A-4CCE-B3F2-5F5D40568D16}" dt="2024-12-13T11:54:35.911" v="558" actId="1957"/>
          <ac:spMkLst>
            <pc:docMk/>
            <pc:sldMk cId="4245303096" sldId="263"/>
            <ac:spMk id="3" creationId="{63467DAD-39B1-6F41-B215-4E00CDBCBC4A}"/>
          </ac:spMkLst>
        </pc:spChg>
        <pc:graphicFrameChg chg="add mod">
          <ac:chgData name="Errietta Bissa" userId="81ffec9e-7d76-4710-b828-fc34ea58d3af" providerId="ADAL" clId="{850848A8-5A4A-4CCE-B3F2-5F5D40568D16}" dt="2024-12-13T11:55:51.469" v="573" actId="20577"/>
          <ac:graphicFrameMkLst>
            <pc:docMk/>
            <pc:sldMk cId="4245303096" sldId="263"/>
            <ac:graphicFrameMk id="6" creationId="{C4E3AE3A-7073-6F72-0B68-4B190070C32C}"/>
          </ac:graphicFrameMkLst>
        </pc:graphicFrameChg>
      </pc:sldChg>
      <pc:sldChg chg="new del">
        <pc:chgData name="Errietta Bissa" userId="81ffec9e-7d76-4710-b828-fc34ea58d3af" providerId="ADAL" clId="{850848A8-5A4A-4CCE-B3F2-5F5D40568D16}" dt="2024-12-13T11:56:21.419" v="581" actId="2696"/>
        <pc:sldMkLst>
          <pc:docMk/>
          <pc:sldMk cId="857291730" sldId="264"/>
        </pc:sldMkLst>
      </pc:sldChg>
      <pc:sldChg chg="add mod">
        <pc:chgData name="Errietta Bissa" userId="81ffec9e-7d76-4710-b828-fc34ea58d3af" providerId="ADAL" clId="{850848A8-5A4A-4CCE-B3F2-5F5D40568D16}" dt="2024-12-13T11:57:26.904" v="592" actId="27918"/>
        <pc:sldMkLst>
          <pc:docMk/>
          <pc:sldMk cId="3452377516" sldId="264"/>
        </pc:sldMkLst>
      </pc:sldChg>
      <pc:sldChg chg="add mod">
        <pc:chgData name="Errietta Bissa" userId="81ffec9e-7d76-4710-b828-fc34ea58d3af" providerId="ADAL" clId="{850848A8-5A4A-4CCE-B3F2-5F5D40568D16}" dt="2024-12-13T11:58:30" v="603" actId="27918"/>
        <pc:sldMkLst>
          <pc:docMk/>
          <pc:sldMk cId="2445625995" sldId="265"/>
        </pc:sldMkLst>
      </pc:sldChg>
      <pc:sldChg chg="add mod">
        <pc:chgData name="Errietta Bissa" userId="81ffec9e-7d76-4710-b828-fc34ea58d3af" providerId="ADAL" clId="{850848A8-5A4A-4CCE-B3F2-5F5D40568D16}" dt="2024-12-13T11:59:57.282" v="615" actId="27918"/>
        <pc:sldMkLst>
          <pc:docMk/>
          <pc:sldMk cId="3906053366" sldId="266"/>
        </pc:sldMkLst>
      </pc:sldChg>
      <pc:sldChg chg="modSp new mod ord">
        <pc:chgData name="Errietta Bissa" userId="81ffec9e-7d76-4710-b828-fc34ea58d3af" providerId="ADAL" clId="{850848A8-5A4A-4CCE-B3F2-5F5D40568D16}" dt="2024-12-13T12:02:39.528" v="1047" actId="20577"/>
        <pc:sldMkLst>
          <pc:docMk/>
          <pc:sldMk cId="20623954" sldId="267"/>
        </pc:sldMkLst>
        <pc:spChg chg="mod">
          <ac:chgData name="Errietta Bissa" userId="81ffec9e-7d76-4710-b828-fc34ea58d3af" providerId="ADAL" clId="{850848A8-5A4A-4CCE-B3F2-5F5D40568D16}" dt="2024-12-13T12:00:36.580" v="645" actId="20577"/>
          <ac:spMkLst>
            <pc:docMk/>
            <pc:sldMk cId="20623954" sldId="267"/>
            <ac:spMk id="2" creationId="{719ECC1F-EB57-7FBF-D396-09BED49DB9F9}"/>
          </ac:spMkLst>
        </pc:spChg>
        <pc:spChg chg="mod">
          <ac:chgData name="Errietta Bissa" userId="81ffec9e-7d76-4710-b828-fc34ea58d3af" providerId="ADAL" clId="{850848A8-5A4A-4CCE-B3F2-5F5D40568D16}" dt="2024-12-13T12:02:39.528" v="1047" actId="20577"/>
          <ac:spMkLst>
            <pc:docMk/>
            <pc:sldMk cId="20623954" sldId="267"/>
            <ac:spMk id="3" creationId="{2A879E0F-C0E5-843E-6681-32B58EE15257}"/>
          </ac:spMkLst>
        </pc:spChg>
      </pc:sldChg>
      <pc:sldMasterChg chg="del delSldLayout">
        <pc:chgData name="Errietta Bissa" userId="81ffec9e-7d76-4710-b828-fc34ea58d3af" providerId="ADAL" clId="{850848A8-5A4A-4CCE-B3F2-5F5D40568D16}" dt="2024-12-13T11:43:53.978" v="48" actId="47"/>
        <pc:sldMasterMkLst>
          <pc:docMk/>
          <pc:sldMasterMk cId="2923642609" sldId="2147483648"/>
        </pc:sldMasterMkLst>
        <pc:sldLayoutChg chg="del">
          <pc:chgData name="Errietta Bissa" userId="81ffec9e-7d76-4710-b828-fc34ea58d3af" providerId="ADAL" clId="{850848A8-5A4A-4CCE-B3F2-5F5D40568D16}" dt="2024-12-13T11:43:53.978" v="48" actId="47"/>
          <pc:sldLayoutMkLst>
            <pc:docMk/>
            <pc:sldMasterMk cId="2923642609" sldId="2147483648"/>
            <pc:sldLayoutMk cId="640410910" sldId="2147483649"/>
          </pc:sldLayoutMkLst>
        </pc:sldLayoutChg>
      </pc:sldMaster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_rels/chart2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microsoft.com/office/2011/relationships/chartColorStyle" Target="colors2.xml"/><Relationship Id="rId1" Type="http://schemas.microsoft.com/office/2011/relationships/chartStyle" Target="style2.xml"/></Relationships>
</file>

<file path=ppt/charts/_rels/chart3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microsoft.com/office/2011/relationships/chartColorStyle" Target="colors3.xml"/><Relationship Id="rId1" Type="http://schemas.microsoft.com/office/2011/relationships/chartStyle" Target="style3.xml"/></Relationships>
</file>

<file path=ppt/charts/_rels/chart4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3.xlsx"/><Relationship Id="rId2" Type="http://schemas.microsoft.com/office/2011/relationships/chartColorStyle" Target="colors4.xml"/><Relationship Id="rId1" Type="http://schemas.microsoft.com/office/2011/relationships/chartStyle" Target="style4.xml"/></Relationships>
</file>

<file path=ppt/charts/_rels/chart5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4.xlsx"/><Relationship Id="rId2" Type="http://schemas.microsoft.com/office/2011/relationships/chartColorStyle" Target="colors5.xml"/><Relationship Id="rId1" Type="http://schemas.microsoft.com/office/2011/relationships/chartStyle" Target="style5.xml"/></Relationships>
</file>

<file path=ppt/charts/_rels/chart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5.xlsx"/><Relationship Id="rId2" Type="http://schemas.microsoft.com/office/2011/relationships/chartColorStyle" Target="colors6.xml"/><Relationship Id="rId1" Type="http://schemas.microsoft.com/office/2011/relationships/chartStyle" Target="style6.xml"/></Relationships>
</file>

<file path=ppt/charts/_rels/chart7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6.xlsx"/><Relationship Id="rId2" Type="http://schemas.microsoft.com/office/2011/relationships/chartColorStyle" Target="colors7.xml"/><Relationship Id="rId1" Type="http://schemas.microsoft.com/office/2011/relationships/chartStyle" Target="style7.xml"/></Relationships>
</file>

<file path=ppt/charts/_rels/chart8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7.xlsx"/><Relationship Id="rId2" Type="http://schemas.microsoft.com/office/2011/relationships/chartColorStyle" Target="colors8.xml"/><Relationship Id="rId1" Type="http://schemas.microsoft.com/office/2011/relationships/chartStyle" Target="style8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%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Accessed Programme of Study</c:v>
                </c:pt>
                <c:pt idx="1">
                  <c:v>Accessed Timetable</c:v>
                </c:pt>
                <c:pt idx="2">
                  <c:v>Accessed HWB app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82</c:v>
                </c:pt>
                <c:pt idx="1">
                  <c:v>91</c:v>
                </c:pt>
                <c:pt idx="2">
                  <c:v>100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B1C5-4486-B032-70A25DBA3752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1608543568"/>
        <c:axId val="1608542128"/>
      </c:barChart>
      <c:catAx>
        <c:axId val="16085435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08542128"/>
        <c:crosses val="autoZero"/>
        <c:auto val="1"/>
        <c:lblAlgn val="ctr"/>
        <c:lblOffset val="100"/>
        <c:noMultiLvlLbl val="0"/>
      </c:catAx>
      <c:valAx>
        <c:axId val="1608542128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6085435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%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I know the assessment dates for my first module</c:v>
                </c:pt>
                <c:pt idx="1">
                  <c:v>I know who my Programme manager is</c:v>
                </c:pt>
                <c:pt idx="2">
                  <c:v>I know who my tutor is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73</c:v>
                </c:pt>
                <c:pt idx="1">
                  <c:v>91</c:v>
                </c:pt>
                <c:pt idx="2">
                  <c:v>100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D67-440E-AFFA-67A5A1351ABD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84141552"/>
        <c:axId val="84127632"/>
      </c:barChart>
      <c:catAx>
        <c:axId val="841415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4127632"/>
        <c:crosses val="autoZero"/>
        <c:auto val="1"/>
        <c:lblAlgn val="ctr"/>
        <c:lblOffset val="100"/>
        <c:noMultiLvlLbl val="0"/>
      </c:catAx>
      <c:valAx>
        <c:axId val="84127632"/>
        <c:scaling>
          <c:orientation val="minMax"/>
          <c:max val="100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41415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GB" dirty="0"/>
              <a:t>%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Sheet1!$A$2:$A$6</c:f>
              <c:strCache>
                <c:ptCount val="5"/>
                <c:pt idx="0">
                  <c:v>Enrollment info was helpful</c:v>
                </c:pt>
                <c:pt idx="1">
                  <c:v>HWB App was helpful</c:v>
                </c:pt>
                <c:pt idx="2">
                  <c:v>Hwbcasts were helpful</c:v>
                </c:pt>
                <c:pt idx="3">
                  <c:v>SU Welcome Week Website</c:v>
                </c:pt>
                <c:pt idx="4">
                  <c:v>Welcome Brochures were helpful</c:v>
                </c:pt>
              </c:strCache>
            </c: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91</c:v>
                </c:pt>
                <c:pt idx="1">
                  <c:v>90</c:v>
                </c:pt>
                <c:pt idx="2">
                  <c:v>60</c:v>
                </c:pt>
                <c:pt idx="3">
                  <c:v>45</c:v>
                </c:pt>
                <c:pt idx="4">
                  <c:v>50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D861-495B-8A85-1B4ED75B685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Unaware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Sheet1!$A$2:$A$6</c:f>
              <c:strCache>
                <c:ptCount val="5"/>
                <c:pt idx="0">
                  <c:v>Enrollment info was helpful</c:v>
                </c:pt>
                <c:pt idx="1">
                  <c:v>HWB App was helpful</c:v>
                </c:pt>
                <c:pt idx="2">
                  <c:v>Hwbcasts were helpful</c:v>
                </c:pt>
                <c:pt idx="3">
                  <c:v>SU Welcome Week Website</c:v>
                </c:pt>
                <c:pt idx="4">
                  <c:v>Welcome Brochures were helpful</c:v>
                </c:pt>
              </c:strCache>
            </c:strRef>
          </c:cat>
          <c:val>
            <c:numRef>
              <c:f>Sheet1!$C$2:$C$6</c:f>
              <c:numCache>
                <c:formatCode>General</c:formatCode>
                <c:ptCount val="5"/>
                <c:pt idx="0">
                  <c:v>0</c:v>
                </c:pt>
                <c:pt idx="1">
                  <c:v>0</c:v>
                </c:pt>
                <c:pt idx="2">
                  <c:v>30</c:v>
                </c:pt>
                <c:pt idx="3">
                  <c:v>36</c:v>
                </c:pt>
                <c:pt idx="4">
                  <c:v>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D861-495B-8A85-1B4ED75B685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84126672"/>
        <c:axId val="84121392"/>
      </c:barChart>
      <c:catAx>
        <c:axId val="8412667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4121392"/>
        <c:crosses val="autoZero"/>
        <c:auto val="1"/>
        <c:lblAlgn val="ctr"/>
        <c:lblOffset val="100"/>
        <c:noMultiLvlLbl val="0"/>
      </c:catAx>
      <c:valAx>
        <c:axId val="8412139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412667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Yes (%)</a:t>
            </a:r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Moodle</c:v>
                </c:pt>
                <c:pt idx="1">
                  <c:v>Library tour</c:v>
                </c:pt>
                <c:pt idx="2">
                  <c:v>Infoskills</c:v>
                </c:pt>
                <c:pt idx="3">
                  <c:v>JISC Discovery Tool</c:v>
                </c:pt>
                <c:pt idx="4">
                  <c:v>LinkedIn Learning</c:v>
                </c:pt>
                <c:pt idx="5">
                  <c:v>DigiCentre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91</c:v>
                </c:pt>
                <c:pt idx="1">
                  <c:v>91</c:v>
                </c:pt>
                <c:pt idx="2">
                  <c:v>36</c:v>
                </c:pt>
                <c:pt idx="3">
                  <c:v>27</c:v>
                </c:pt>
                <c:pt idx="4">
                  <c:v>64</c:v>
                </c:pt>
                <c:pt idx="5">
                  <c:v>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5286-4130-8975-4AB92FA2CC65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84153552"/>
        <c:axId val="84178032"/>
      </c:barChart>
      <c:catAx>
        <c:axId val="8415355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4178032"/>
        <c:crosses val="autoZero"/>
        <c:auto val="1"/>
        <c:lblAlgn val="ctr"/>
        <c:lblOffset val="100"/>
        <c:noMultiLvlLbl val="0"/>
      </c:catAx>
      <c:valAx>
        <c:axId val="84178032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84153552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Yes (%)</a:t>
            </a:r>
          </a:p>
          <a:p>
            <a:pPr>
              <a:defRPr/>
            </a:pP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Connect to wifi</c:v>
                </c:pt>
                <c:pt idx="1">
                  <c:v>Online reading lists</c:v>
                </c:pt>
                <c:pt idx="2">
                  <c:v>Library help</c:v>
                </c:pt>
                <c:pt idx="3">
                  <c:v>Sign up to Linkedin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82</c:v>
                </c:pt>
                <c:pt idx="1">
                  <c:v>64</c:v>
                </c:pt>
                <c:pt idx="2">
                  <c:v>91</c:v>
                </c:pt>
                <c:pt idx="3">
                  <c:v>36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378-4192-878F-165349C9EF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45376976"/>
        <c:axId val="345362576"/>
      </c:barChart>
      <c:catAx>
        <c:axId val="3453769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45362576"/>
        <c:crosses val="autoZero"/>
        <c:auto val="1"/>
        <c:lblAlgn val="ctr"/>
        <c:lblOffset val="100"/>
        <c:noMultiLvlLbl val="0"/>
      </c:catAx>
      <c:valAx>
        <c:axId val="3453625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453769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Yes (%)</a:t>
            </a:r>
          </a:p>
          <a:p>
            <a:pPr>
              <a:defRPr/>
            </a:pP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Sheet1!$A$2:$A$5</c:f>
              <c:strCache>
                <c:ptCount val="4"/>
                <c:pt idx="0">
                  <c:v>Access Mental Health support</c:v>
                </c:pt>
                <c:pt idx="1">
                  <c:v>Out of hours support</c:v>
                </c:pt>
                <c:pt idx="2">
                  <c:v>Support for adjustments to study</c:v>
                </c:pt>
                <c:pt idx="3">
                  <c:v>Bursaries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81</c:v>
                </c:pt>
                <c:pt idx="1">
                  <c:v>63</c:v>
                </c:pt>
                <c:pt idx="2">
                  <c:v>73</c:v>
                </c:pt>
                <c:pt idx="3">
                  <c:v>72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378-4192-878F-165349C9EF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45376976"/>
        <c:axId val="345362576"/>
      </c:barChart>
      <c:catAx>
        <c:axId val="3453769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45362576"/>
        <c:crosses val="autoZero"/>
        <c:auto val="1"/>
        <c:lblAlgn val="ctr"/>
        <c:lblOffset val="100"/>
        <c:noMultiLvlLbl val="0"/>
      </c:catAx>
      <c:valAx>
        <c:axId val="3453625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453769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Yes (%)</a:t>
            </a:r>
          </a:p>
          <a:p>
            <a:pPr>
              <a:defRPr/>
            </a:pP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Sheet1!$A$2:$A$4</c:f>
              <c:strCache>
                <c:ptCount val="3"/>
                <c:pt idx="0">
                  <c:v>Student Representative Elections</c:v>
                </c:pt>
                <c:pt idx="1">
                  <c:v>SU Induction</c:v>
                </c:pt>
                <c:pt idx="2">
                  <c:v>SU Welcome activities</c:v>
                </c:pt>
              </c:strCache>
            </c:strRef>
          </c:cat>
          <c:val>
            <c:numRef>
              <c:f>Sheet1!$B$2:$B$4</c:f>
              <c:numCache>
                <c:formatCode>General</c:formatCode>
                <c:ptCount val="3"/>
                <c:pt idx="0">
                  <c:v>18</c:v>
                </c:pt>
                <c:pt idx="1">
                  <c:v>50</c:v>
                </c:pt>
                <c:pt idx="2">
                  <c:v>30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378-4192-878F-165349C9EF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45376976"/>
        <c:axId val="345362576"/>
      </c:barChart>
      <c:catAx>
        <c:axId val="3453769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45362576"/>
        <c:crosses val="autoZero"/>
        <c:auto val="1"/>
        <c:lblAlgn val="ctr"/>
        <c:lblOffset val="100"/>
        <c:noMultiLvlLbl val="0"/>
      </c:catAx>
      <c:valAx>
        <c:axId val="3453625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453769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hart8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1862" b="0" i="0" u="none" strike="noStrike" kern="1200" spc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r>
              <a:rPr lang="en-US" dirty="0"/>
              <a:t>Yes (%)</a:t>
            </a:r>
          </a:p>
          <a:p>
            <a:pPr>
              <a:defRPr/>
            </a:pPr>
            <a:endParaRPr lang="en-US" dirty="0"/>
          </a:p>
        </c:rich>
      </c:tx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862" b="0" i="0" u="none" strike="noStrike" kern="1200" spc="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Yes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dLbls>
            <c:spPr>
              <a:noFill/>
              <a:ln>
                <a:noFill/>
              </a:ln>
              <a:effectLst/>
            </c:spPr>
            <c:txPr>
              <a:bodyPr rot="0" spcFirstLastPara="1" vertOverflow="ellipsis" vert="horz" wrap="square" lIns="38100" tIns="19050" rIns="38100" bIns="19050" anchor="ctr" anchorCtr="1">
                <a:spAutoFit/>
              </a:bodyPr>
              <a:lstStyle/>
              <a:p>
                <a:pPr>
                  <a:defRPr sz="1197" b="0" i="0" u="none" strike="noStrike" kern="1200" baseline="0">
                    <a:solidFill>
                      <a:schemeClr val="tx1">
                        <a:lumMod val="75000"/>
                        <a:lumOff val="25000"/>
                      </a:schemeClr>
                    </a:solidFill>
                    <a:latin typeface="+mn-lt"/>
                    <a:ea typeface="+mn-ea"/>
                    <a:cs typeface="+mn-cs"/>
                  </a:defRPr>
                </a:pPr>
                <a:endParaRPr lang="en-US"/>
              </a:p>
            </c:txPr>
            <c:showLegendKey val="0"/>
            <c:showVal val="1"/>
            <c:showCatName val="0"/>
            <c:showSerName val="0"/>
            <c:showPercent val="0"/>
            <c:showBubbleSize val="0"/>
            <c:showLeaderLines val="0"/>
            <c:extLst>
              <c:ext xmlns:c15="http://schemas.microsoft.com/office/drawing/2012/chart" uri="{CE6537A1-D6FC-4f65-9D91-7224C49458BB}">
                <c15:showLeaderLines val="1"/>
                <c15:leaderLines>
                  <c:spPr>
                    <a:ln w="9525" cap="flat" cmpd="sng" algn="ctr">
                      <a:solidFill>
                        <a:schemeClr val="tx1">
                          <a:lumMod val="35000"/>
                          <a:lumOff val="65000"/>
                        </a:schemeClr>
                      </a:solidFill>
                      <a:round/>
                    </a:ln>
                    <a:effectLst/>
                  </c:spPr>
                </c15:leaderLines>
              </c:ext>
            </c:extLst>
          </c:dLbls>
          <c:cat>
            <c:strRef>
              <c:f>Sheet1!$A$2:$A$7</c:f>
              <c:strCache>
                <c:ptCount val="6"/>
                <c:pt idx="0">
                  <c:v>Careers</c:v>
                </c:pt>
                <c:pt idx="1">
                  <c:v>Raise Tickets</c:v>
                </c:pt>
                <c:pt idx="2">
                  <c:v>Learning Support</c:v>
                </c:pt>
                <c:pt idx="3">
                  <c:v>Money Support</c:v>
                </c:pt>
                <c:pt idx="4">
                  <c:v>HWB</c:v>
                </c:pt>
                <c:pt idx="5">
                  <c:v>Wellbeing Support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90</c:v>
                </c:pt>
                <c:pt idx="1">
                  <c:v>82</c:v>
                </c:pt>
                <c:pt idx="2">
                  <c:v>82</c:v>
                </c:pt>
                <c:pt idx="3">
                  <c:v>82</c:v>
                </c:pt>
                <c:pt idx="4">
                  <c:v>100</c:v>
                </c:pt>
                <c:pt idx="5">
                  <c:v>91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1378-4192-878F-165349C9EF96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345376976"/>
        <c:axId val="345362576"/>
      </c:barChart>
      <c:catAx>
        <c:axId val="34537697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45362576"/>
        <c:crosses val="autoZero"/>
        <c:auto val="1"/>
        <c:lblAlgn val="ctr"/>
        <c:lblOffset val="100"/>
        <c:noMultiLvlLbl val="0"/>
      </c:catAx>
      <c:valAx>
        <c:axId val="34536257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345376976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2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3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4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5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6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7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colors8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2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3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4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5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6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7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charts/style8.xml><?xml version="1.0" encoding="utf-8"?>
<cs:chartStyle xmlns:cs="http://schemas.microsoft.com/office/drawing/2012/chartStyle" xmlns:a="http://schemas.openxmlformats.org/drawingml/2006/main" id="20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330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</cs:dataPoint>
  <cs:dataPoint3D>
    <cs:lnRef idx="0"/>
    <cs:fillRef idx="1">
      <cs:styleClr val="auto"/>
    </cs:fillRef>
    <cs:effectRef idx="0"/>
    <cs:fontRef idx="minor">
      <a:schemeClr val="tx1"/>
    </cs:fontRef>
  </cs:dataPoint3D>
  <cs:dataPointLine>
    <cs:lnRef idx="0">
      <cs:styleClr val="auto"/>
    </cs:lnRef>
    <cs:fillRef idx="1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1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65000"/>
          <a:lumOff val="35000"/>
        </a:schemeClr>
      </a:solidFill>
      <a:ln w="9525">
        <a:solidFill>
          <a:schemeClr val="tx1">
            <a:lumMod val="65000"/>
            <a:lumOff val="35000"/>
          </a:schemeClr>
        </a:solidFill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75000"/>
            <a:lumOff val="25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15000"/>
            <a:lumOff val="85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8EBC572C-48FE-AD9A-7AD7-86C36D520AD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E16F96A5-5C09-DAAF-EEDA-1617BAE837FF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6802F7B1-BC09-69F9-23EF-79194C8C4C5D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DEC84BAF-399B-3EB4-7D16-7AD6FB4F55B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D4F2A6B-7701-15B3-8D63-AE3B9136812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 dirty="0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F2F710DE-1040-53E8-EF72-7B7DD44EF53E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1624223-D0A5-1996-255E-23A2837A1709}"/>
              </a:ext>
            </a:extLst>
          </p:cNvPr>
          <p:cNvSpPr/>
          <p:nvPr userDrawn="1"/>
        </p:nvSpPr>
        <p:spPr>
          <a:xfrm>
            <a:off x="3201167" y="-44726"/>
            <a:ext cx="9114183" cy="6947452"/>
          </a:xfrm>
          <a:prstGeom prst="rect">
            <a:avLst/>
          </a:prstGeom>
          <a:solidFill>
            <a:srgbClr val="FFFFED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>
                <a:noFill/>
              </a:ln>
            </a:endParaRPr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white background with a yellow border&#10;&#10;Description automatically generated with medium confidence">
            <a:extLst>
              <a:ext uri="{FF2B5EF4-FFF2-40B4-BE49-F238E27FC236}">
                <a16:creationId xmlns:a16="http://schemas.microsoft.com/office/drawing/2014/main" id="{75CC8AAB-A52B-5798-2F83-586D692B7AA1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chart" Target="../charts/chart3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4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chart" Target="../charts/chart5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chart" Target="../charts/chart6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chart" Target="../charts/chart7.xml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chart" Target="../charts/chart8.xm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19EF439-61DE-1D59-2C22-9636BC506A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Welcome Survey </a:t>
            </a:r>
          </a:p>
          <a:p>
            <a:pPr marL="0" indent="0" algn="ctr">
              <a:buNone/>
            </a:pPr>
            <a:r>
              <a:rPr lang="en-GB" dirty="0"/>
              <a:t>2023/24 + 2024/25</a:t>
            </a:r>
          </a:p>
          <a:p>
            <a:pPr marL="0" indent="0" algn="ctr">
              <a:buNone/>
            </a:pPr>
            <a:r>
              <a:rPr lang="en-GB" dirty="0"/>
              <a:t>Engineering</a:t>
            </a:r>
          </a:p>
        </p:txBody>
      </p:sp>
    </p:spTree>
    <p:extLst>
      <p:ext uri="{BB962C8B-B14F-4D97-AF65-F5344CB8AC3E}">
        <p14:creationId xmlns:p14="http://schemas.microsoft.com/office/powerpoint/2010/main" val="9901156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ECC1F-EB57-7FBF-D396-09BED49DB9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 Survey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79E0F-C0E5-843E-6681-32B58EE152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Welcome Survey is for new students irrespective of level.</a:t>
            </a:r>
          </a:p>
          <a:p>
            <a:r>
              <a:rPr lang="en-GB" dirty="0"/>
              <a:t>It gives us information about students’ take up of Welcome resources, how they found welcome events, and what they know about basic university services.</a:t>
            </a:r>
          </a:p>
          <a:p>
            <a:endParaRPr lang="en-GB" dirty="0"/>
          </a:p>
          <a:p>
            <a:r>
              <a:rPr lang="en-GB" dirty="0"/>
              <a:t>For programme teams, it is an easy way to tell what did not stick during welcome and induction.</a:t>
            </a:r>
          </a:p>
        </p:txBody>
      </p:sp>
    </p:spTree>
    <p:extLst>
      <p:ext uri="{BB962C8B-B14F-4D97-AF65-F5344CB8AC3E}">
        <p14:creationId xmlns:p14="http://schemas.microsoft.com/office/powerpoint/2010/main" val="206239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AC0D0-EE26-1BE5-7438-7A384002C0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Welcome Survey Response Rate: Engineering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39CC9-DA0A-DCBA-157D-B26CD6F904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Extremely low response rate: only 11 students over the two years!</a:t>
            </a:r>
          </a:p>
          <a:p>
            <a:r>
              <a:rPr lang="en-GB" dirty="0"/>
              <a:t>Please remind your students to fill in the Welcome Survey in the first 3-4 weeks of study.</a:t>
            </a:r>
          </a:p>
          <a:p>
            <a:endParaRPr lang="en-GB" dirty="0"/>
          </a:p>
          <a:p>
            <a:r>
              <a:rPr lang="en-GB" dirty="0"/>
              <a:t>So, the results are effectively for interest only, as the numbers are too low.</a:t>
            </a:r>
          </a:p>
        </p:txBody>
      </p:sp>
    </p:spTree>
    <p:extLst>
      <p:ext uri="{BB962C8B-B14F-4D97-AF65-F5344CB8AC3E}">
        <p14:creationId xmlns:p14="http://schemas.microsoft.com/office/powerpoint/2010/main" val="15891328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ACA2345-319A-40D9-9B37-9FDCAB9A03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D4FEEBEF-B976-8B0E-28B1-F24AB352C2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111423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9344375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E2F909D0-BA9E-D087-61FC-4EEB62C32D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73222059"/>
              </p:ext>
            </p:extLst>
          </p:nvPr>
        </p:nvGraphicFramePr>
        <p:xfrm>
          <a:off x="301625" y="2881313"/>
          <a:ext cx="11595100" cy="36512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4850281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93E8A-BE4A-6B21-C678-E2FF089D00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 for Welcome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962B956-54FA-D4C7-6F9A-A1391229FC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61171365"/>
              </p:ext>
            </p:extLst>
          </p:nvPr>
        </p:nvGraphicFramePr>
        <p:xfrm>
          <a:off x="301625" y="2881313"/>
          <a:ext cx="11595100" cy="36512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442178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BEFFE0-5EBC-CAFE-4B8B-F73551AB10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 have accessed / I know how to access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793EE4A5-9CBE-6F7D-B157-FC5B9459923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1783936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317513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3E6EA-9670-949C-AFEE-97D706F8AC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 know how to… / about…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C4E3AE3A-7073-6F72-0B68-4B190070C32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0463887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4245303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2EDFC8-19FB-4120-D1A0-201C41E613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51EFD-06A2-B946-9E44-E98201C60A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 know how to… / about…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23EB57EC-420F-5C23-ACD1-5D307E9FCD4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01683122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4523775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CBB59E1-4327-2103-64F2-D299056551C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36389C-3B07-7221-6BEC-419182A8DD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 know how to… / about…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911F3E04-E66E-E462-0941-60B31506487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44062833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244562599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0D34406-023F-B794-8C20-AF5C73E2DF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F44B9-3FFD-A96D-DB8F-03C0E2135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 know how to… / about…</a:t>
            </a:r>
          </a:p>
        </p:txBody>
      </p:sp>
      <p:graphicFrame>
        <p:nvGraphicFramePr>
          <p:cNvPr id="6" name="Content Placeholder 5">
            <a:extLst>
              <a:ext uri="{FF2B5EF4-FFF2-40B4-BE49-F238E27FC236}">
                <a16:creationId xmlns:a16="http://schemas.microsoft.com/office/drawing/2014/main" id="{547D9B08-54C4-B87A-B4FB-7D1CC82F36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965516"/>
              </p:ext>
            </p:extLst>
          </p:nvPr>
        </p:nvGraphicFramePr>
        <p:xfrm>
          <a:off x="358775" y="1825625"/>
          <a:ext cx="11480800" cy="357663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390605336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58fca413-3b36-4298-af2b-d24aa1f4750f">
      <Terms xmlns="http://schemas.microsoft.com/office/infopath/2007/PartnerControls"/>
    </lcf76f155ced4ddcb4097134ff3c332f>
    <TaxCatchAll xmlns="1084fe36-8241-4751-a893-1fa9f44ff207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BE7DBDF00C77446A3212AEFF4577A21" ma:contentTypeVersion="15" ma:contentTypeDescription="Create a new document." ma:contentTypeScope="" ma:versionID="88d377bbb04589a03e167bb4dce2ed9b">
  <xsd:schema xmlns:xsd="http://www.w3.org/2001/XMLSchema" xmlns:xs="http://www.w3.org/2001/XMLSchema" xmlns:p="http://schemas.microsoft.com/office/2006/metadata/properties" xmlns:ns2="58fca413-3b36-4298-af2b-d24aa1f4750f" xmlns:ns3="1084fe36-8241-4751-a893-1fa9f44ff207" targetNamespace="http://schemas.microsoft.com/office/2006/metadata/properties" ma:root="true" ma:fieldsID="a83c89f097d3dbb612ba75a0c85ec0f4" ns2:_="" ns3:_="">
    <xsd:import namespace="58fca413-3b36-4298-af2b-d24aa1f4750f"/>
    <xsd:import namespace="1084fe36-8241-4751-a893-1fa9f44ff20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LengthInSeconds" minOccurs="0"/>
                <xsd:element ref="ns2:MediaServiceLocation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8fca413-3b36-4298-af2b-d24aa1f4750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6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1" nillable="true" ma:displayName="Location" ma:indexed="true" ma:internalName="MediaServiceLocation" ma:readOnly="true">
      <xsd:simpleType>
        <xsd:restriction base="dms:Text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084fe36-8241-4751-a893-1fa9f44ff207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7825e2e-b4cb-4c0a-9f8d-3bc57ca7aae6}" ma:internalName="TaxCatchAll" ma:showField="CatchAllData" ma:web="1084fe36-8241-4751-a893-1fa9f44ff20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1A8BDF72-D000-480E-805D-2F31B09DEFEA}">
  <ds:schemaRefs>
    <ds:schemaRef ds:uri="http://www.w3.org/XML/1998/namespace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purl.org/dc/terms/"/>
    <ds:schemaRef ds:uri="1084fe36-8241-4751-a893-1fa9f44ff207"/>
    <ds:schemaRef ds:uri="58fca413-3b36-4298-af2b-d24aa1f4750f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42FED8A1-46AA-430E-A24B-D6433E4C870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8fca413-3b36-4298-af2b-d24aa1f4750f"/>
    <ds:schemaRef ds:uri="1084fe36-8241-4751-a893-1fa9f44ff20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ED8165B4-6D73-47E4-9DB8-7EF2173A382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178</Words>
  <Application>Microsoft Office PowerPoint</Application>
  <PresentationFormat>Widescreen</PresentationFormat>
  <Paragraphs>27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11</vt:i4>
      </vt:variant>
    </vt:vector>
  </HeadingPairs>
  <TitlesOfParts>
    <vt:vector size="20" baseType="lpstr">
      <vt:lpstr>Arial</vt:lpstr>
      <vt:lpstr>Calibri</vt:lpstr>
      <vt:lpstr>Calibri Light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Welcome Survey</vt:lpstr>
      <vt:lpstr>Welcome Survey Response Rate: Engineering</vt:lpstr>
      <vt:lpstr>PowerPoint Presentation</vt:lpstr>
      <vt:lpstr>PowerPoint Presentation</vt:lpstr>
      <vt:lpstr>Resources for Welcome</vt:lpstr>
      <vt:lpstr>I have accessed / I know how to access</vt:lpstr>
      <vt:lpstr>I know how to… / about…</vt:lpstr>
      <vt:lpstr>I know how to… / about…</vt:lpstr>
      <vt:lpstr>I know how to… / about…</vt:lpstr>
      <vt:lpstr>I know how to… / about…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Errietta Bissa</cp:lastModifiedBy>
  <cp:revision>16</cp:revision>
  <dcterms:created xsi:type="dcterms:W3CDTF">2021-03-09T15:35:42Z</dcterms:created>
  <dcterms:modified xsi:type="dcterms:W3CDTF">2024-12-13T12:02:43Z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0x0101000BE7DBDF00C77446A3212AEFF4577A21</vt:lpwstr>
  </property>
  <property fmtid="{D5CDD505-2E9C-101B-9397-08002B2CF9AE}" pid="3" name="MediaServiceImageTags">
    <vt:lpwstr/>
  </property>
</Properties>
</file>