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71" r:id="rId1"/>
  </p:sldMasterIdLst>
  <p:notesMasterIdLst>
    <p:notesMasterId r:id="rId24"/>
  </p:notesMasterIdLst>
  <p:sldIdLst>
    <p:sldId id="310" r:id="rId2"/>
    <p:sldId id="311" r:id="rId3"/>
    <p:sldId id="313" r:id="rId4"/>
    <p:sldId id="314" r:id="rId5"/>
    <p:sldId id="335" r:id="rId6"/>
    <p:sldId id="319" r:id="rId7"/>
    <p:sldId id="334" r:id="rId8"/>
    <p:sldId id="277" r:id="rId9"/>
    <p:sldId id="324" r:id="rId10"/>
    <p:sldId id="325" r:id="rId11"/>
    <p:sldId id="327" r:id="rId12"/>
    <p:sldId id="315" r:id="rId13"/>
    <p:sldId id="328" r:id="rId14"/>
    <p:sldId id="333" r:id="rId15"/>
    <p:sldId id="331" r:id="rId16"/>
    <p:sldId id="265" r:id="rId17"/>
    <p:sldId id="266" r:id="rId18"/>
    <p:sldId id="270" r:id="rId19"/>
    <p:sldId id="267" r:id="rId20"/>
    <p:sldId id="271" r:id="rId21"/>
    <p:sldId id="273" r:id="rId22"/>
    <p:sldId id="321" r:id="rId23"/>
  </p:sldIdLst>
  <p:sldSz cx="12192000" cy="6858000"/>
  <p:notesSz cx="6858000" cy="9144000"/>
  <p:embeddedFontLst>
    <p:embeddedFont>
      <p:font typeface="Calibri" panose="020F0502020204030204" pitchFamily="34" charset="0"/>
      <p:regular r:id="rId25"/>
      <p:bold r:id="rId26"/>
      <p:italic r:id="rId27"/>
      <p:boldItalic r:id="rId28"/>
    </p:embeddedFont>
    <p:embeddedFont>
      <p:font typeface="Garamond" panose="02020404030301010803" pitchFamily="18" charset="0"/>
      <p:regular r:id="rId29"/>
      <p:bold r:id="rId30"/>
      <p:italic r:id="rId31"/>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3982FE-721A-4CDC-BE81-D4AAD39C5E6C}" v="14" dt="2023-11-16T09:17:44.7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101" d="100"/>
          <a:sy n="101" d="100"/>
        </p:scale>
        <p:origin x="144" y="396"/>
      </p:cViewPr>
      <p:guideLst/>
    </p:cSldViewPr>
  </p:slid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font" Target="fonts/font6.fntdata"/><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CF3982FE-721A-4CDC-BE81-D4AAD39C5E6C}"/>
    <pc:docChg chg="undo custSel addSld delSld modSld sldOrd">
      <pc:chgData name="Ceri Phelps" userId="44e5b747-28bd-454d-8b1f-8b8d7db49187" providerId="ADAL" clId="{CF3982FE-721A-4CDC-BE81-D4AAD39C5E6C}" dt="2023-11-16T09:29:10.836" v="1081" actId="27636"/>
      <pc:docMkLst>
        <pc:docMk/>
      </pc:docMkLst>
      <pc:sldChg chg="add">
        <pc:chgData name="Ceri Phelps" userId="44e5b747-28bd-454d-8b1f-8b8d7db49187" providerId="ADAL" clId="{CF3982FE-721A-4CDC-BE81-D4AAD39C5E6C}" dt="2023-11-16T09:13:45.864" v="370"/>
        <pc:sldMkLst>
          <pc:docMk/>
          <pc:sldMk cId="2071752171" sldId="265"/>
        </pc:sldMkLst>
      </pc:sldChg>
      <pc:sldChg chg="modSp add mod">
        <pc:chgData name="Ceri Phelps" userId="44e5b747-28bd-454d-8b1f-8b8d7db49187" providerId="ADAL" clId="{CF3982FE-721A-4CDC-BE81-D4AAD39C5E6C}" dt="2023-11-16T09:13:56.839" v="373" actId="20577"/>
        <pc:sldMkLst>
          <pc:docMk/>
          <pc:sldMk cId="2039203983" sldId="266"/>
        </pc:sldMkLst>
        <pc:spChg chg="mod">
          <ac:chgData name="Ceri Phelps" userId="44e5b747-28bd-454d-8b1f-8b8d7db49187" providerId="ADAL" clId="{CF3982FE-721A-4CDC-BE81-D4AAD39C5E6C}" dt="2023-11-16T09:13:56.839" v="373" actId="20577"/>
          <ac:spMkLst>
            <pc:docMk/>
            <pc:sldMk cId="2039203983" sldId="266"/>
            <ac:spMk id="14338" creationId="{00000000-0000-0000-0000-000000000000}"/>
          </ac:spMkLst>
        </pc:spChg>
      </pc:sldChg>
      <pc:sldChg chg="modSp add mod">
        <pc:chgData name="Ceri Phelps" userId="44e5b747-28bd-454d-8b1f-8b8d7db49187" providerId="ADAL" clId="{CF3982FE-721A-4CDC-BE81-D4AAD39C5E6C}" dt="2023-11-16T09:14:41.784" v="449" actId="20577"/>
        <pc:sldMkLst>
          <pc:docMk/>
          <pc:sldMk cId="2260808201" sldId="267"/>
        </pc:sldMkLst>
        <pc:spChg chg="mod">
          <ac:chgData name="Ceri Phelps" userId="44e5b747-28bd-454d-8b1f-8b8d7db49187" providerId="ADAL" clId="{CF3982FE-721A-4CDC-BE81-D4AAD39C5E6C}" dt="2023-11-16T09:14:18.166" v="403" actId="20577"/>
          <ac:spMkLst>
            <pc:docMk/>
            <pc:sldMk cId="2260808201" sldId="267"/>
            <ac:spMk id="15362" creationId="{00000000-0000-0000-0000-000000000000}"/>
          </ac:spMkLst>
        </pc:spChg>
        <pc:spChg chg="mod">
          <ac:chgData name="Ceri Phelps" userId="44e5b747-28bd-454d-8b1f-8b8d7db49187" providerId="ADAL" clId="{CF3982FE-721A-4CDC-BE81-D4AAD39C5E6C}" dt="2023-11-16T09:14:41.784" v="449" actId="20577"/>
          <ac:spMkLst>
            <pc:docMk/>
            <pc:sldMk cId="2260808201" sldId="267"/>
            <ac:spMk id="15363" creationId="{00000000-0000-0000-0000-000000000000}"/>
          </ac:spMkLst>
        </pc:spChg>
      </pc:sldChg>
      <pc:sldChg chg="add del">
        <pc:chgData name="Ceri Phelps" userId="44e5b747-28bd-454d-8b1f-8b8d7db49187" providerId="ADAL" clId="{CF3982FE-721A-4CDC-BE81-D4AAD39C5E6C}" dt="2023-11-16T09:14:48.327" v="450" actId="47"/>
        <pc:sldMkLst>
          <pc:docMk/>
          <pc:sldMk cId="2828441192" sldId="268"/>
        </pc:sldMkLst>
      </pc:sldChg>
      <pc:sldChg chg="modSp add del">
        <pc:chgData name="Ceri Phelps" userId="44e5b747-28bd-454d-8b1f-8b8d7db49187" providerId="ADAL" clId="{CF3982FE-721A-4CDC-BE81-D4AAD39C5E6C}" dt="2023-11-16T09:14:55.429" v="452" actId="47"/>
        <pc:sldMkLst>
          <pc:docMk/>
          <pc:sldMk cId="1045185171" sldId="269"/>
        </pc:sldMkLst>
        <pc:spChg chg="mod">
          <ac:chgData name="Ceri Phelps" userId="44e5b747-28bd-454d-8b1f-8b8d7db49187" providerId="ADAL" clId="{CF3982FE-721A-4CDC-BE81-D4AAD39C5E6C}" dt="2023-11-16T09:14:53.125" v="451" actId="1076"/>
          <ac:spMkLst>
            <pc:docMk/>
            <pc:sldMk cId="1045185171" sldId="269"/>
            <ac:spMk id="17412" creationId="{00000000-0000-0000-0000-000000000000}"/>
          </ac:spMkLst>
        </pc:spChg>
      </pc:sldChg>
      <pc:sldChg chg="modSp add mod ord">
        <pc:chgData name="Ceri Phelps" userId="44e5b747-28bd-454d-8b1f-8b8d7db49187" providerId="ADAL" clId="{CF3982FE-721A-4CDC-BE81-D4AAD39C5E6C}" dt="2023-11-16T09:15:06.642" v="454"/>
        <pc:sldMkLst>
          <pc:docMk/>
          <pc:sldMk cId="2262328800" sldId="270"/>
        </pc:sldMkLst>
        <pc:spChg chg="mod">
          <ac:chgData name="Ceri Phelps" userId="44e5b747-28bd-454d-8b1f-8b8d7db49187" providerId="ADAL" clId="{CF3982FE-721A-4CDC-BE81-D4AAD39C5E6C}" dt="2023-11-16T09:13:46.065" v="371" actId="27636"/>
          <ac:spMkLst>
            <pc:docMk/>
            <pc:sldMk cId="2262328800" sldId="270"/>
            <ac:spMk id="18435" creationId="{00000000-0000-0000-0000-000000000000}"/>
          </ac:spMkLst>
        </pc:spChg>
      </pc:sldChg>
      <pc:sldChg chg="modSp add">
        <pc:chgData name="Ceri Phelps" userId="44e5b747-28bd-454d-8b1f-8b8d7db49187" providerId="ADAL" clId="{CF3982FE-721A-4CDC-BE81-D4AAD39C5E6C}" dt="2023-11-16T09:15:14.963" v="457" actId="1076"/>
        <pc:sldMkLst>
          <pc:docMk/>
          <pc:sldMk cId="651544129" sldId="271"/>
        </pc:sldMkLst>
        <pc:picChg chg="mod">
          <ac:chgData name="Ceri Phelps" userId="44e5b747-28bd-454d-8b1f-8b8d7db49187" providerId="ADAL" clId="{CF3982FE-721A-4CDC-BE81-D4AAD39C5E6C}" dt="2023-11-16T09:15:14.963" v="457" actId="1076"/>
          <ac:picMkLst>
            <pc:docMk/>
            <pc:sldMk cId="651544129" sldId="271"/>
            <ac:picMk id="19458" creationId="{00000000-0000-0000-0000-000000000000}"/>
          </ac:picMkLst>
        </pc:picChg>
      </pc:sldChg>
      <pc:sldChg chg="modSp add del mod">
        <pc:chgData name="Ceri Phelps" userId="44e5b747-28bd-454d-8b1f-8b8d7db49187" providerId="ADAL" clId="{CF3982FE-721A-4CDC-BE81-D4AAD39C5E6C}" dt="2023-11-16T09:16:34.723" v="460" actId="47"/>
        <pc:sldMkLst>
          <pc:docMk/>
          <pc:sldMk cId="640264396" sldId="272"/>
        </pc:sldMkLst>
        <pc:spChg chg="mod">
          <ac:chgData name="Ceri Phelps" userId="44e5b747-28bd-454d-8b1f-8b8d7db49187" providerId="ADAL" clId="{CF3982FE-721A-4CDC-BE81-D4AAD39C5E6C}" dt="2023-11-16T09:13:46.077" v="372" actId="27636"/>
          <ac:spMkLst>
            <pc:docMk/>
            <pc:sldMk cId="640264396" sldId="272"/>
            <ac:spMk id="3" creationId="{00000000-0000-0000-0000-000000000000}"/>
          </ac:spMkLst>
        </pc:spChg>
      </pc:sldChg>
      <pc:sldChg chg="modSp add">
        <pc:chgData name="Ceri Phelps" userId="44e5b747-28bd-454d-8b1f-8b8d7db49187" providerId="ADAL" clId="{CF3982FE-721A-4CDC-BE81-D4AAD39C5E6C}" dt="2023-11-16T09:15:24.631" v="459" actId="1076"/>
        <pc:sldMkLst>
          <pc:docMk/>
          <pc:sldMk cId="2638350679" sldId="273"/>
        </pc:sldMkLst>
        <pc:picChg chg="mod">
          <ac:chgData name="Ceri Phelps" userId="44e5b747-28bd-454d-8b1f-8b8d7db49187" providerId="ADAL" clId="{CF3982FE-721A-4CDC-BE81-D4AAD39C5E6C}" dt="2023-11-16T09:15:24.631" v="459" actId="1076"/>
          <ac:picMkLst>
            <pc:docMk/>
            <pc:sldMk cId="2638350679" sldId="273"/>
            <ac:picMk id="21508" creationId="{00000000-0000-0000-0000-000000000000}"/>
          </ac:picMkLst>
        </pc:picChg>
      </pc:sldChg>
      <pc:sldChg chg="modSp add">
        <pc:chgData name="Ceri Phelps" userId="44e5b747-28bd-454d-8b1f-8b8d7db49187" providerId="ADAL" clId="{CF3982FE-721A-4CDC-BE81-D4AAD39C5E6C}" dt="2023-11-16T09:11:01.520" v="354" actId="14100"/>
        <pc:sldMkLst>
          <pc:docMk/>
          <pc:sldMk cId="2154171081" sldId="277"/>
        </pc:sldMkLst>
        <pc:picChg chg="mod">
          <ac:chgData name="Ceri Phelps" userId="44e5b747-28bd-454d-8b1f-8b8d7db49187" providerId="ADAL" clId="{CF3982FE-721A-4CDC-BE81-D4AAD39C5E6C}" dt="2023-11-16T09:11:01.520" v="354" actId="14100"/>
          <ac:picMkLst>
            <pc:docMk/>
            <pc:sldMk cId="2154171081" sldId="277"/>
            <ac:picMk id="25603" creationId="{00000000-0000-0000-0000-000000000000}"/>
          </ac:picMkLst>
        </pc:picChg>
      </pc:sldChg>
      <pc:sldChg chg="modSp mod">
        <pc:chgData name="Ceri Phelps" userId="44e5b747-28bd-454d-8b1f-8b8d7db49187" providerId="ADAL" clId="{CF3982FE-721A-4CDC-BE81-D4AAD39C5E6C}" dt="2023-11-16T09:02:40.516" v="105" actId="20577"/>
        <pc:sldMkLst>
          <pc:docMk/>
          <pc:sldMk cId="3342161628" sldId="310"/>
        </pc:sldMkLst>
        <pc:spChg chg="mod">
          <ac:chgData name="Ceri Phelps" userId="44e5b747-28bd-454d-8b1f-8b8d7db49187" providerId="ADAL" clId="{CF3982FE-721A-4CDC-BE81-D4AAD39C5E6C}" dt="2023-11-16T09:02:23.708" v="55" actId="20577"/>
          <ac:spMkLst>
            <pc:docMk/>
            <pc:sldMk cId="3342161628" sldId="310"/>
            <ac:spMk id="2" creationId="{00000000-0000-0000-0000-000000000000}"/>
          </ac:spMkLst>
        </pc:spChg>
        <pc:spChg chg="mod">
          <ac:chgData name="Ceri Phelps" userId="44e5b747-28bd-454d-8b1f-8b8d7db49187" providerId="ADAL" clId="{CF3982FE-721A-4CDC-BE81-D4AAD39C5E6C}" dt="2023-11-16T09:02:40.516" v="105" actId="20577"/>
          <ac:spMkLst>
            <pc:docMk/>
            <pc:sldMk cId="3342161628" sldId="310"/>
            <ac:spMk id="3" creationId="{00000000-0000-0000-0000-000000000000}"/>
          </ac:spMkLst>
        </pc:spChg>
      </pc:sldChg>
      <pc:sldChg chg="modSp mod">
        <pc:chgData name="Ceri Phelps" userId="44e5b747-28bd-454d-8b1f-8b8d7db49187" providerId="ADAL" clId="{CF3982FE-721A-4CDC-BE81-D4AAD39C5E6C}" dt="2023-11-16T09:19:46.543" v="652" actId="20577"/>
        <pc:sldMkLst>
          <pc:docMk/>
          <pc:sldMk cId="1240585771" sldId="311"/>
        </pc:sldMkLst>
        <pc:spChg chg="mod">
          <ac:chgData name="Ceri Phelps" userId="44e5b747-28bd-454d-8b1f-8b8d7db49187" providerId="ADAL" clId="{CF3982FE-721A-4CDC-BE81-D4AAD39C5E6C}" dt="2023-11-16T09:02:48.349" v="106" actId="1076"/>
          <ac:spMkLst>
            <pc:docMk/>
            <pc:sldMk cId="1240585771" sldId="311"/>
            <ac:spMk id="2" creationId="{00000000-0000-0000-0000-000000000000}"/>
          </ac:spMkLst>
        </pc:spChg>
        <pc:spChg chg="mod">
          <ac:chgData name="Ceri Phelps" userId="44e5b747-28bd-454d-8b1f-8b8d7db49187" providerId="ADAL" clId="{CF3982FE-721A-4CDC-BE81-D4AAD39C5E6C}" dt="2023-11-16T09:19:46.543" v="652" actId="20577"/>
          <ac:spMkLst>
            <pc:docMk/>
            <pc:sldMk cId="1240585771" sldId="311"/>
            <ac:spMk id="3" creationId="{00000000-0000-0000-0000-000000000000}"/>
          </ac:spMkLst>
        </pc:spChg>
      </pc:sldChg>
      <pc:sldChg chg="modSp mod">
        <pc:chgData name="Ceri Phelps" userId="44e5b747-28bd-454d-8b1f-8b8d7db49187" providerId="ADAL" clId="{CF3982FE-721A-4CDC-BE81-D4AAD39C5E6C}" dt="2023-11-16T09:03:56.481" v="202" actId="20577"/>
        <pc:sldMkLst>
          <pc:docMk/>
          <pc:sldMk cId="2183925001" sldId="313"/>
        </pc:sldMkLst>
        <pc:spChg chg="mod">
          <ac:chgData name="Ceri Phelps" userId="44e5b747-28bd-454d-8b1f-8b8d7db49187" providerId="ADAL" clId="{CF3982FE-721A-4CDC-BE81-D4AAD39C5E6C}" dt="2023-11-16T09:03:26.085" v="159" actId="1076"/>
          <ac:spMkLst>
            <pc:docMk/>
            <pc:sldMk cId="2183925001" sldId="313"/>
            <ac:spMk id="2" creationId="{00000000-0000-0000-0000-000000000000}"/>
          </ac:spMkLst>
        </pc:spChg>
        <pc:spChg chg="mod">
          <ac:chgData name="Ceri Phelps" userId="44e5b747-28bd-454d-8b1f-8b8d7db49187" providerId="ADAL" clId="{CF3982FE-721A-4CDC-BE81-D4AAD39C5E6C}" dt="2023-11-16T09:03:56.481" v="202" actId="20577"/>
          <ac:spMkLst>
            <pc:docMk/>
            <pc:sldMk cId="2183925001" sldId="313"/>
            <ac:spMk id="3" creationId="{00000000-0000-0000-0000-000000000000}"/>
          </ac:spMkLst>
        </pc:spChg>
      </pc:sldChg>
      <pc:sldChg chg="addSp delSp modSp mod setBg">
        <pc:chgData name="Ceri Phelps" userId="44e5b747-28bd-454d-8b1f-8b8d7db49187" providerId="ADAL" clId="{CF3982FE-721A-4CDC-BE81-D4AAD39C5E6C}" dt="2023-11-16T09:04:14.653" v="204" actId="26606"/>
        <pc:sldMkLst>
          <pc:docMk/>
          <pc:sldMk cId="1429561651" sldId="314"/>
        </pc:sldMkLst>
        <pc:spChg chg="mod">
          <ac:chgData name="Ceri Phelps" userId="44e5b747-28bd-454d-8b1f-8b8d7db49187" providerId="ADAL" clId="{CF3982FE-721A-4CDC-BE81-D4AAD39C5E6C}" dt="2023-11-16T09:04:14.653" v="204" actId="26606"/>
          <ac:spMkLst>
            <pc:docMk/>
            <pc:sldMk cId="1429561651" sldId="314"/>
            <ac:spMk id="2" creationId="{00000000-0000-0000-0000-000000000000}"/>
          </ac:spMkLst>
        </pc:spChg>
        <pc:spChg chg="del">
          <ac:chgData name="Ceri Phelps" userId="44e5b747-28bd-454d-8b1f-8b8d7db49187" providerId="ADAL" clId="{CF3982FE-721A-4CDC-BE81-D4AAD39C5E6C}" dt="2023-11-16T09:04:14.653" v="204" actId="26606"/>
          <ac:spMkLst>
            <pc:docMk/>
            <pc:sldMk cId="1429561651" sldId="314"/>
            <ac:spMk id="3" creationId="{00000000-0000-0000-0000-000000000000}"/>
          </ac:spMkLst>
        </pc:spChg>
        <pc:spChg chg="add">
          <ac:chgData name="Ceri Phelps" userId="44e5b747-28bd-454d-8b1f-8b8d7db49187" providerId="ADAL" clId="{CF3982FE-721A-4CDC-BE81-D4AAD39C5E6C}" dt="2023-11-16T09:04:14.653" v="204" actId="26606"/>
          <ac:spMkLst>
            <pc:docMk/>
            <pc:sldMk cId="1429561651" sldId="314"/>
            <ac:spMk id="9" creationId="{52BE4420-3B5F-4549-8B4A-77855B8215EC}"/>
          </ac:spMkLst>
        </pc:spChg>
        <pc:spChg chg="add">
          <ac:chgData name="Ceri Phelps" userId="44e5b747-28bd-454d-8b1f-8b8d7db49187" providerId="ADAL" clId="{CF3982FE-721A-4CDC-BE81-D4AAD39C5E6C}" dt="2023-11-16T09:04:14.653" v="204" actId="26606"/>
          <ac:spMkLst>
            <pc:docMk/>
            <pc:sldMk cId="1429561651" sldId="314"/>
            <ac:spMk id="11" creationId="{A75876F6-95D4-48CB-8E3E-4401A96E25A4}"/>
          </ac:spMkLst>
        </pc:spChg>
        <pc:spChg chg="add">
          <ac:chgData name="Ceri Phelps" userId="44e5b747-28bd-454d-8b1f-8b8d7db49187" providerId="ADAL" clId="{CF3982FE-721A-4CDC-BE81-D4AAD39C5E6C}" dt="2023-11-16T09:04:14.653" v="204" actId="26606"/>
          <ac:spMkLst>
            <pc:docMk/>
            <pc:sldMk cId="1429561651" sldId="314"/>
            <ac:spMk id="13" creationId="{D1B84719-90BB-4D0C-92D8-61DC5512B34B}"/>
          </ac:spMkLst>
        </pc:spChg>
        <pc:spChg chg="add">
          <ac:chgData name="Ceri Phelps" userId="44e5b747-28bd-454d-8b1f-8b8d7db49187" providerId="ADAL" clId="{CF3982FE-721A-4CDC-BE81-D4AAD39C5E6C}" dt="2023-11-16T09:04:14.653" v="204" actId="26606"/>
          <ac:spMkLst>
            <pc:docMk/>
            <pc:sldMk cId="1429561651" sldId="314"/>
            <ac:spMk id="15" creationId="{7B407EC4-5D16-4845-9840-4E28622B6568}"/>
          </ac:spMkLst>
        </pc:spChg>
        <pc:graphicFrameChg chg="add">
          <ac:chgData name="Ceri Phelps" userId="44e5b747-28bd-454d-8b1f-8b8d7db49187" providerId="ADAL" clId="{CF3982FE-721A-4CDC-BE81-D4AAD39C5E6C}" dt="2023-11-16T09:04:14.653" v="204" actId="26606"/>
          <ac:graphicFrameMkLst>
            <pc:docMk/>
            <pc:sldMk cId="1429561651" sldId="314"/>
            <ac:graphicFrameMk id="5" creationId="{ABFD04ED-5460-A520-B823-162794FD77C3}"/>
          </ac:graphicFrameMkLst>
        </pc:graphicFrameChg>
      </pc:sldChg>
      <pc:sldChg chg="addSp delSp modSp mod">
        <pc:chgData name="Ceri Phelps" userId="44e5b747-28bd-454d-8b1f-8b8d7db49187" providerId="ADAL" clId="{CF3982FE-721A-4CDC-BE81-D4AAD39C5E6C}" dt="2023-11-16T09:09:15.760" v="344" actId="14100"/>
        <pc:sldMkLst>
          <pc:docMk/>
          <pc:sldMk cId="3403718241" sldId="315"/>
        </pc:sldMkLst>
        <pc:spChg chg="del mod">
          <ac:chgData name="Ceri Phelps" userId="44e5b747-28bd-454d-8b1f-8b8d7db49187" providerId="ADAL" clId="{CF3982FE-721A-4CDC-BE81-D4AAD39C5E6C}" dt="2023-11-16T09:08:47.337" v="332" actId="26606"/>
          <ac:spMkLst>
            <pc:docMk/>
            <pc:sldMk cId="3403718241" sldId="315"/>
            <ac:spMk id="2" creationId="{00000000-0000-0000-0000-000000000000}"/>
          </ac:spMkLst>
        </pc:spChg>
        <pc:spChg chg="mod">
          <ac:chgData name="Ceri Phelps" userId="44e5b747-28bd-454d-8b1f-8b8d7db49187" providerId="ADAL" clId="{CF3982FE-721A-4CDC-BE81-D4AAD39C5E6C}" dt="2023-11-16T09:09:10.770" v="342" actId="1076"/>
          <ac:spMkLst>
            <pc:docMk/>
            <pc:sldMk cId="3403718241" sldId="315"/>
            <ac:spMk id="3" creationId="{00000000-0000-0000-0000-000000000000}"/>
          </ac:spMkLst>
        </pc:spChg>
        <pc:spChg chg="mod">
          <ac:chgData name="Ceri Phelps" userId="44e5b747-28bd-454d-8b1f-8b8d7db49187" providerId="ADAL" clId="{CF3982FE-721A-4CDC-BE81-D4AAD39C5E6C}" dt="2023-11-16T09:09:12.468" v="343" actId="1076"/>
          <ac:spMkLst>
            <pc:docMk/>
            <pc:sldMk cId="3403718241" sldId="315"/>
            <ac:spMk id="4" creationId="{00000000-0000-0000-0000-000000000000}"/>
          </ac:spMkLst>
        </pc:spChg>
        <pc:spChg chg="mod">
          <ac:chgData name="Ceri Phelps" userId="44e5b747-28bd-454d-8b1f-8b8d7db49187" providerId="ADAL" clId="{CF3982FE-721A-4CDC-BE81-D4AAD39C5E6C}" dt="2023-11-16T09:01:59.583" v="13" actId="27636"/>
          <ac:spMkLst>
            <pc:docMk/>
            <pc:sldMk cId="3403718241" sldId="315"/>
            <ac:spMk id="22530" creationId="{00000000-0000-0000-0000-000000000000}"/>
          </ac:spMkLst>
        </pc:spChg>
        <pc:graphicFrameChg chg="add mod modGraphic">
          <ac:chgData name="Ceri Phelps" userId="44e5b747-28bd-454d-8b1f-8b8d7db49187" providerId="ADAL" clId="{CF3982FE-721A-4CDC-BE81-D4AAD39C5E6C}" dt="2023-11-16T09:09:15.760" v="344" actId="14100"/>
          <ac:graphicFrameMkLst>
            <pc:docMk/>
            <pc:sldMk cId="3403718241" sldId="315"/>
            <ac:graphicFrameMk id="22532" creationId="{A247A340-E834-3916-6F81-89D5F3B08DFA}"/>
          </ac:graphicFrameMkLst>
        </pc:graphicFrameChg>
      </pc:sldChg>
      <pc:sldChg chg="del">
        <pc:chgData name="Ceri Phelps" userId="44e5b747-28bd-454d-8b1f-8b8d7db49187" providerId="ADAL" clId="{CF3982FE-721A-4CDC-BE81-D4AAD39C5E6C}" dt="2023-11-16T09:09:55.420" v="352" actId="47"/>
        <pc:sldMkLst>
          <pc:docMk/>
          <pc:sldMk cId="3623557259" sldId="317"/>
        </pc:sldMkLst>
      </pc:sldChg>
      <pc:sldChg chg="modSp del">
        <pc:chgData name="Ceri Phelps" userId="44e5b747-28bd-454d-8b1f-8b8d7db49187" providerId="ADAL" clId="{CF3982FE-721A-4CDC-BE81-D4AAD39C5E6C}" dt="2023-11-16T09:06:27.241" v="268" actId="47"/>
        <pc:sldMkLst>
          <pc:docMk/>
          <pc:sldMk cId="1699761407" sldId="318"/>
        </pc:sldMkLst>
        <pc:spChg chg="mod">
          <ac:chgData name="Ceri Phelps" userId="44e5b747-28bd-454d-8b1f-8b8d7db49187" providerId="ADAL" clId="{CF3982FE-721A-4CDC-BE81-D4AAD39C5E6C}" dt="2023-11-16T09:01:59.029" v="0"/>
          <ac:spMkLst>
            <pc:docMk/>
            <pc:sldMk cId="1699761407" sldId="318"/>
            <ac:spMk id="2" creationId="{00000000-0000-0000-0000-000000000000}"/>
          </ac:spMkLst>
        </pc:spChg>
      </pc:sldChg>
      <pc:sldChg chg="ord">
        <pc:chgData name="Ceri Phelps" userId="44e5b747-28bd-454d-8b1f-8b8d7db49187" providerId="ADAL" clId="{CF3982FE-721A-4CDC-BE81-D4AAD39C5E6C}" dt="2023-11-16T09:16:53.063" v="462"/>
        <pc:sldMkLst>
          <pc:docMk/>
          <pc:sldMk cId="3246252710" sldId="319"/>
        </pc:sldMkLst>
      </pc:sldChg>
      <pc:sldChg chg="delSp add del setBg delDesignElem">
        <pc:chgData name="Ceri Phelps" userId="44e5b747-28bd-454d-8b1f-8b8d7db49187" providerId="ADAL" clId="{CF3982FE-721A-4CDC-BE81-D4AAD39C5E6C}" dt="2023-11-16T09:17:59.301" v="467" actId="47"/>
        <pc:sldMkLst>
          <pc:docMk/>
          <pc:sldMk cId="108341254" sldId="320"/>
        </pc:sldMkLst>
        <pc:spChg chg="del">
          <ac:chgData name="Ceri Phelps" userId="44e5b747-28bd-454d-8b1f-8b8d7db49187" providerId="ADAL" clId="{CF3982FE-721A-4CDC-BE81-D4AAD39C5E6C}" dt="2023-11-16T09:17:44.798" v="466"/>
          <ac:spMkLst>
            <pc:docMk/>
            <pc:sldMk cId="108341254" sldId="320"/>
            <ac:spMk id="23568" creationId="{22AC0F86-9A78-4E84-A4B4-ADB8B2629A0C}"/>
          </ac:spMkLst>
        </pc:spChg>
        <pc:spChg chg="del">
          <ac:chgData name="Ceri Phelps" userId="44e5b747-28bd-454d-8b1f-8b8d7db49187" providerId="ADAL" clId="{CF3982FE-721A-4CDC-BE81-D4AAD39C5E6C}" dt="2023-11-16T09:17:44.798" v="466"/>
          <ac:spMkLst>
            <pc:docMk/>
            <pc:sldMk cId="108341254" sldId="320"/>
            <ac:spMk id="23576" creationId="{69A54E25-1C05-48E5-A5CC-3778C1D3632D}"/>
          </ac:spMkLst>
        </pc:spChg>
        <pc:grpChg chg="del">
          <ac:chgData name="Ceri Phelps" userId="44e5b747-28bd-454d-8b1f-8b8d7db49187" providerId="ADAL" clId="{CF3982FE-721A-4CDC-BE81-D4AAD39C5E6C}" dt="2023-11-16T09:17:44.798" v="466"/>
          <ac:grpSpMkLst>
            <pc:docMk/>
            <pc:sldMk cId="108341254" sldId="320"/>
            <ac:grpSpMk id="23560" creationId="{DFB5D1BB-0703-437B-BD1E-1D07F8A2730B}"/>
          </ac:grpSpMkLst>
        </pc:grpChg>
        <pc:grpChg chg="del">
          <ac:chgData name="Ceri Phelps" userId="44e5b747-28bd-454d-8b1f-8b8d7db49187" providerId="ADAL" clId="{CF3982FE-721A-4CDC-BE81-D4AAD39C5E6C}" dt="2023-11-16T09:17:44.798" v="466"/>
          <ac:grpSpMkLst>
            <pc:docMk/>
            <pc:sldMk cId="108341254" sldId="320"/>
            <ac:grpSpMk id="23570" creationId="{4AF78B9E-8BE2-4706-9377-A05FA25ABABF}"/>
          </ac:grpSpMkLst>
        </pc:grpChg>
        <pc:cxnChg chg="del">
          <ac:chgData name="Ceri Phelps" userId="44e5b747-28bd-454d-8b1f-8b8d7db49187" providerId="ADAL" clId="{CF3982FE-721A-4CDC-BE81-D4AAD39C5E6C}" dt="2023-11-16T09:17:44.798" v="466"/>
          <ac:cxnSpMkLst>
            <pc:docMk/>
            <pc:sldMk cId="108341254" sldId="320"/>
            <ac:cxnSpMk id="23566" creationId="{883F92AF-2403-4558-B1D7-72130A1E4BC7}"/>
          </ac:cxnSpMkLst>
        </pc:cxnChg>
        <pc:cxnChg chg="del">
          <ac:chgData name="Ceri Phelps" userId="44e5b747-28bd-454d-8b1f-8b8d7db49187" providerId="ADAL" clId="{CF3982FE-721A-4CDC-BE81-D4AAD39C5E6C}" dt="2023-11-16T09:17:44.798" v="466"/>
          <ac:cxnSpMkLst>
            <pc:docMk/>
            <pc:sldMk cId="108341254" sldId="320"/>
            <ac:cxnSpMk id="23578" creationId="{0E5D0023-B23E-4823-8D72-B07FFF8CAE96}"/>
          </ac:cxnSpMkLst>
        </pc:cxnChg>
      </pc:sldChg>
      <pc:sldChg chg="addSp modSp del mod setBg">
        <pc:chgData name="Ceri Phelps" userId="44e5b747-28bd-454d-8b1f-8b8d7db49187" providerId="ADAL" clId="{CF3982FE-721A-4CDC-BE81-D4AAD39C5E6C}" dt="2023-11-16T09:17:34.663" v="464" actId="2696"/>
        <pc:sldMkLst>
          <pc:docMk/>
          <pc:sldMk cId="1986697487" sldId="320"/>
        </pc:sldMkLst>
        <pc:spChg chg="mod">
          <ac:chgData name="Ceri Phelps" userId="44e5b747-28bd-454d-8b1f-8b8d7db49187" providerId="ADAL" clId="{CF3982FE-721A-4CDC-BE81-D4AAD39C5E6C}" dt="2023-11-16T09:04:34.784" v="205" actId="26606"/>
          <ac:spMkLst>
            <pc:docMk/>
            <pc:sldMk cId="1986697487" sldId="320"/>
            <ac:spMk id="7" creationId="{00000000-0000-0000-0000-000000000000}"/>
          </ac:spMkLst>
        </pc:spChg>
        <pc:spChg chg="mod">
          <ac:chgData name="Ceri Phelps" userId="44e5b747-28bd-454d-8b1f-8b8d7db49187" providerId="ADAL" clId="{CF3982FE-721A-4CDC-BE81-D4AAD39C5E6C}" dt="2023-11-16T09:04:34.784" v="205" actId="26606"/>
          <ac:spMkLst>
            <pc:docMk/>
            <pc:sldMk cId="1986697487" sldId="320"/>
            <ac:spMk id="23554" creationId="{00000000-0000-0000-0000-000000000000}"/>
          </ac:spMkLst>
        </pc:spChg>
        <pc:spChg chg="add">
          <ac:chgData name="Ceri Phelps" userId="44e5b747-28bd-454d-8b1f-8b8d7db49187" providerId="ADAL" clId="{CF3982FE-721A-4CDC-BE81-D4AAD39C5E6C}" dt="2023-11-16T09:04:34.784" v="205" actId="26606"/>
          <ac:spMkLst>
            <pc:docMk/>
            <pc:sldMk cId="1986697487" sldId="320"/>
            <ac:spMk id="23568" creationId="{22AC0F86-9A78-4E84-A4B4-ADB8B2629A0C}"/>
          </ac:spMkLst>
        </pc:spChg>
        <pc:spChg chg="add">
          <ac:chgData name="Ceri Phelps" userId="44e5b747-28bd-454d-8b1f-8b8d7db49187" providerId="ADAL" clId="{CF3982FE-721A-4CDC-BE81-D4AAD39C5E6C}" dt="2023-11-16T09:04:34.784" v="205" actId="26606"/>
          <ac:spMkLst>
            <pc:docMk/>
            <pc:sldMk cId="1986697487" sldId="320"/>
            <ac:spMk id="23576" creationId="{69A54E25-1C05-48E5-A5CC-3778C1D3632D}"/>
          </ac:spMkLst>
        </pc:spChg>
        <pc:grpChg chg="add">
          <ac:chgData name="Ceri Phelps" userId="44e5b747-28bd-454d-8b1f-8b8d7db49187" providerId="ADAL" clId="{CF3982FE-721A-4CDC-BE81-D4AAD39C5E6C}" dt="2023-11-16T09:04:34.784" v="205" actId="26606"/>
          <ac:grpSpMkLst>
            <pc:docMk/>
            <pc:sldMk cId="1986697487" sldId="320"/>
            <ac:grpSpMk id="23560" creationId="{DFB5D1BB-0703-437B-BD1E-1D07F8A2730B}"/>
          </ac:grpSpMkLst>
        </pc:grpChg>
        <pc:grpChg chg="add">
          <ac:chgData name="Ceri Phelps" userId="44e5b747-28bd-454d-8b1f-8b8d7db49187" providerId="ADAL" clId="{CF3982FE-721A-4CDC-BE81-D4AAD39C5E6C}" dt="2023-11-16T09:04:34.784" v="205" actId="26606"/>
          <ac:grpSpMkLst>
            <pc:docMk/>
            <pc:sldMk cId="1986697487" sldId="320"/>
            <ac:grpSpMk id="23570" creationId="{4AF78B9E-8BE2-4706-9377-A05FA25ABABF}"/>
          </ac:grpSpMkLst>
        </pc:grpChg>
        <pc:picChg chg="mod">
          <ac:chgData name="Ceri Phelps" userId="44e5b747-28bd-454d-8b1f-8b8d7db49187" providerId="ADAL" clId="{CF3982FE-721A-4CDC-BE81-D4AAD39C5E6C}" dt="2023-11-16T09:04:34.784" v="205" actId="26606"/>
          <ac:picMkLst>
            <pc:docMk/>
            <pc:sldMk cId="1986697487" sldId="320"/>
            <ac:picMk id="23555" creationId="{00000000-0000-0000-0000-000000000000}"/>
          </ac:picMkLst>
        </pc:picChg>
        <pc:cxnChg chg="add">
          <ac:chgData name="Ceri Phelps" userId="44e5b747-28bd-454d-8b1f-8b8d7db49187" providerId="ADAL" clId="{CF3982FE-721A-4CDC-BE81-D4AAD39C5E6C}" dt="2023-11-16T09:04:34.784" v="205" actId="26606"/>
          <ac:cxnSpMkLst>
            <pc:docMk/>
            <pc:sldMk cId="1986697487" sldId="320"/>
            <ac:cxnSpMk id="23566" creationId="{883F92AF-2403-4558-B1D7-72130A1E4BC7}"/>
          </ac:cxnSpMkLst>
        </pc:cxnChg>
        <pc:cxnChg chg="add">
          <ac:chgData name="Ceri Phelps" userId="44e5b747-28bd-454d-8b1f-8b8d7db49187" providerId="ADAL" clId="{CF3982FE-721A-4CDC-BE81-D4AAD39C5E6C}" dt="2023-11-16T09:04:34.784" v="205" actId="26606"/>
          <ac:cxnSpMkLst>
            <pc:docMk/>
            <pc:sldMk cId="1986697487" sldId="320"/>
            <ac:cxnSpMk id="23578" creationId="{0E5D0023-B23E-4823-8D72-B07FFF8CAE96}"/>
          </ac:cxnSpMkLst>
        </pc:cxnChg>
      </pc:sldChg>
      <pc:sldChg chg="modSp mod">
        <pc:chgData name="Ceri Phelps" userId="44e5b747-28bd-454d-8b1f-8b8d7db49187" providerId="ADAL" clId="{CF3982FE-721A-4CDC-BE81-D4AAD39C5E6C}" dt="2023-11-16T09:18:47.161" v="486" actId="20577"/>
        <pc:sldMkLst>
          <pc:docMk/>
          <pc:sldMk cId="1175921819" sldId="321"/>
        </pc:sldMkLst>
        <pc:spChg chg="mod">
          <ac:chgData name="Ceri Phelps" userId="44e5b747-28bd-454d-8b1f-8b8d7db49187" providerId="ADAL" clId="{CF3982FE-721A-4CDC-BE81-D4AAD39C5E6C}" dt="2023-11-16T09:01:59.029" v="0"/>
          <ac:spMkLst>
            <pc:docMk/>
            <pc:sldMk cId="1175921819" sldId="321"/>
            <ac:spMk id="2" creationId="{00000000-0000-0000-0000-000000000000}"/>
          </ac:spMkLst>
        </pc:spChg>
        <pc:spChg chg="mod">
          <ac:chgData name="Ceri Phelps" userId="44e5b747-28bd-454d-8b1f-8b8d7db49187" providerId="ADAL" clId="{CF3982FE-721A-4CDC-BE81-D4AAD39C5E6C}" dt="2023-11-16T09:18:47.161" v="486" actId="20577"/>
          <ac:spMkLst>
            <pc:docMk/>
            <pc:sldMk cId="1175921819" sldId="321"/>
            <ac:spMk id="3" creationId="{00000000-0000-0000-0000-000000000000}"/>
          </ac:spMkLst>
        </pc:spChg>
      </pc:sldChg>
      <pc:sldChg chg="addSp delSp modSp mod setBg">
        <pc:chgData name="Ceri Phelps" userId="44e5b747-28bd-454d-8b1f-8b8d7db49187" providerId="ADAL" clId="{CF3982FE-721A-4CDC-BE81-D4AAD39C5E6C}" dt="2023-11-16T09:07:33.171" v="290" actId="1076"/>
        <pc:sldMkLst>
          <pc:docMk/>
          <pc:sldMk cId="2499937755" sldId="324"/>
        </pc:sldMkLst>
        <pc:spChg chg="mod">
          <ac:chgData name="Ceri Phelps" userId="44e5b747-28bd-454d-8b1f-8b8d7db49187" providerId="ADAL" clId="{CF3982FE-721A-4CDC-BE81-D4AAD39C5E6C}" dt="2023-11-16T09:06:59.662" v="274" actId="26606"/>
          <ac:spMkLst>
            <pc:docMk/>
            <pc:sldMk cId="2499937755" sldId="324"/>
            <ac:spMk id="2" creationId="{00000000-0000-0000-0000-000000000000}"/>
          </ac:spMkLst>
        </pc:spChg>
        <pc:spChg chg="add mod">
          <ac:chgData name="Ceri Phelps" userId="44e5b747-28bd-454d-8b1f-8b8d7db49187" providerId="ADAL" clId="{CF3982FE-721A-4CDC-BE81-D4AAD39C5E6C}" dt="2023-11-16T09:07:25.200" v="287" actId="1076"/>
          <ac:spMkLst>
            <pc:docMk/>
            <pc:sldMk cId="2499937755" sldId="324"/>
            <ac:spMk id="5" creationId="{00000000-0000-0000-0000-000000000000}"/>
          </ac:spMkLst>
        </pc:spChg>
        <pc:spChg chg="add mod">
          <ac:chgData name="Ceri Phelps" userId="44e5b747-28bd-454d-8b1f-8b8d7db49187" providerId="ADAL" clId="{CF3982FE-721A-4CDC-BE81-D4AAD39C5E6C}" dt="2023-11-16T09:07:33.171" v="290" actId="1076"/>
          <ac:spMkLst>
            <pc:docMk/>
            <pc:sldMk cId="2499937755" sldId="324"/>
            <ac:spMk id="7" creationId="{00000000-0000-0000-0000-000000000000}"/>
          </ac:spMkLst>
        </pc:spChg>
        <pc:spChg chg="ord">
          <ac:chgData name="Ceri Phelps" userId="44e5b747-28bd-454d-8b1f-8b8d7db49187" providerId="ADAL" clId="{CF3982FE-721A-4CDC-BE81-D4AAD39C5E6C}" dt="2023-11-16T09:06:59.662" v="274" actId="26606"/>
          <ac:spMkLst>
            <pc:docMk/>
            <pc:sldMk cId="2499937755" sldId="324"/>
            <ac:spMk id="25602" creationId="{00000000-0000-0000-0000-000000000000}"/>
          </ac:spMkLst>
        </pc:spChg>
        <pc:spChg chg="del mod replId">
          <ac:chgData name="Ceri Phelps" userId="44e5b747-28bd-454d-8b1f-8b8d7db49187" providerId="ADAL" clId="{CF3982FE-721A-4CDC-BE81-D4AAD39C5E6C}" dt="2023-11-16T09:06:59.662" v="274" actId="26606"/>
          <ac:spMkLst>
            <pc:docMk/>
            <pc:sldMk cId="2499937755" sldId="324"/>
            <ac:spMk id="25604" creationId="{00000000-0000-0000-0000-000000000000}"/>
          </ac:spMkLst>
        </pc:spChg>
        <pc:spChg chg="del mod replId">
          <ac:chgData name="Ceri Phelps" userId="44e5b747-28bd-454d-8b1f-8b8d7db49187" providerId="ADAL" clId="{CF3982FE-721A-4CDC-BE81-D4AAD39C5E6C}" dt="2023-11-16T09:06:59.662" v="274" actId="26606"/>
          <ac:spMkLst>
            <pc:docMk/>
            <pc:sldMk cId="2499937755" sldId="324"/>
            <ac:spMk id="25605" creationId="{00000000-0000-0000-0000-000000000000}"/>
          </ac:spMkLst>
        </pc:spChg>
        <pc:spChg chg="add">
          <ac:chgData name="Ceri Phelps" userId="44e5b747-28bd-454d-8b1f-8b8d7db49187" providerId="ADAL" clId="{CF3982FE-721A-4CDC-BE81-D4AAD39C5E6C}" dt="2023-11-16T09:06:59.662" v="274" actId="26606"/>
          <ac:spMkLst>
            <pc:docMk/>
            <pc:sldMk cId="2499937755" sldId="324"/>
            <ac:spMk id="25615" creationId="{7BF66F7A-AF44-4E11-B2EC-A924D6A9E705}"/>
          </ac:spMkLst>
        </pc:spChg>
        <pc:grpChg chg="add">
          <ac:chgData name="Ceri Phelps" userId="44e5b747-28bd-454d-8b1f-8b8d7db49187" providerId="ADAL" clId="{CF3982FE-721A-4CDC-BE81-D4AAD39C5E6C}" dt="2023-11-16T09:06:59.662" v="274" actId="26606"/>
          <ac:grpSpMkLst>
            <pc:docMk/>
            <pc:sldMk cId="2499937755" sldId="324"/>
            <ac:grpSpMk id="25607" creationId="{C93797FD-7F0A-483E-966E-7FE88F8D8798}"/>
          </ac:grpSpMkLst>
        </pc:grpChg>
        <pc:grpChg chg="add">
          <ac:chgData name="Ceri Phelps" userId="44e5b747-28bd-454d-8b1f-8b8d7db49187" providerId="ADAL" clId="{CF3982FE-721A-4CDC-BE81-D4AAD39C5E6C}" dt="2023-11-16T09:06:59.662" v="274" actId="26606"/>
          <ac:grpSpMkLst>
            <pc:docMk/>
            <pc:sldMk cId="2499937755" sldId="324"/>
            <ac:grpSpMk id="25617" creationId="{48D66BB3-0CD6-48A8-B1A0-6A5BF8A5D6E1}"/>
          </ac:grpSpMkLst>
        </pc:grpChg>
        <pc:picChg chg="mod">
          <ac:chgData name="Ceri Phelps" userId="44e5b747-28bd-454d-8b1f-8b8d7db49187" providerId="ADAL" clId="{CF3982FE-721A-4CDC-BE81-D4AAD39C5E6C}" dt="2023-11-16T09:06:59.662" v="274" actId="26606"/>
          <ac:picMkLst>
            <pc:docMk/>
            <pc:sldMk cId="2499937755" sldId="324"/>
            <ac:picMk id="9" creationId="{00000000-0000-0000-0000-000000000000}"/>
          </ac:picMkLst>
        </pc:picChg>
        <pc:cxnChg chg="add">
          <ac:chgData name="Ceri Phelps" userId="44e5b747-28bd-454d-8b1f-8b8d7db49187" providerId="ADAL" clId="{CF3982FE-721A-4CDC-BE81-D4AAD39C5E6C}" dt="2023-11-16T09:06:59.662" v="274" actId="26606"/>
          <ac:cxnSpMkLst>
            <pc:docMk/>
            <pc:sldMk cId="2499937755" sldId="324"/>
            <ac:cxnSpMk id="25613" creationId="{DDB3BAEE-5BE4-4B17-A2DA-B334759C47AB}"/>
          </ac:cxnSpMkLst>
        </pc:cxnChg>
      </pc:sldChg>
      <pc:sldChg chg="addSp delSp modSp mod setBg">
        <pc:chgData name="Ceri Phelps" userId="44e5b747-28bd-454d-8b1f-8b8d7db49187" providerId="ADAL" clId="{CF3982FE-721A-4CDC-BE81-D4AAD39C5E6C}" dt="2023-11-16T09:08:02.815" v="314" actId="1076"/>
        <pc:sldMkLst>
          <pc:docMk/>
          <pc:sldMk cId="1477360401" sldId="325"/>
        </pc:sldMkLst>
        <pc:spChg chg="mod">
          <ac:chgData name="Ceri Phelps" userId="44e5b747-28bd-454d-8b1f-8b8d7db49187" providerId="ADAL" clId="{CF3982FE-721A-4CDC-BE81-D4AAD39C5E6C}" dt="2023-11-16T09:07:44.660" v="297" actId="26606"/>
          <ac:spMkLst>
            <pc:docMk/>
            <pc:sldMk cId="1477360401" sldId="325"/>
            <ac:spMk id="2" creationId="{00000000-0000-0000-0000-000000000000}"/>
          </ac:spMkLst>
        </pc:spChg>
        <pc:spChg chg="add del">
          <ac:chgData name="Ceri Phelps" userId="44e5b747-28bd-454d-8b1f-8b8d7db49187" providerId="ADAL" clId="{CF3982FE-721A-4CDC-BE81-D4AAD39C5E6C}" dt="2023-11-16T09:07:44.613" v="295" actId="26606"/>
          <ac:spMkLst>
            <pc:docMk/>
            <pc:sldMk cId="1477360401" sldId="325"/>
            <ac:spMk id="3" creationId="{00000000-0000-0000-0000-000000000000}"/>
          </ac:spMkLst>
        </pc:spChg>
        <pc:spChg chg="add mod">
          <ac:chgData name="Ceri Phelps" userId="44e5b747-28bd-454d-8b1f-8b8d7db49187" providerId="ADAL" clId="{CF3982FE-721A-4CDC-BE81-D4AAD39C5E6C}" dt="2023-11-16T09:07:59.777" v="313" actId="27636"/>
          <ac:spMkLst>
            <pc:docMk/>
            <pc:sldMk cId="1477360401" sldId="325"/>
            <ac:spMk id="3" creationId="{00000000-0000-0000-0000-000000000000}"/>
          </ac:spMkLst>
        </pc:spChg>
        <pc:spChg chg="add mod">
          <ac:chgData name="Ceri Phelps" userId="44e5b747-28bd-454d-8b1f-8b8d7db49187" providerId="ADAL" clId="{CF3982FE-721A-4CDC-BE81-D4AAD39C5E6C}" dt="2023-11-16T09:07:44.782" v="298" actId="27636"/>
          <ac:spMkLst>
            <pc:docMk/>
            <pc:sldMk cId="1477360401" sldId="325"/>
            <ac:spMk id="7" creationId="{00000000-0000-0000-0000-000000000000}"/>
          </ac:spMkLst>
        </pc:spChg>
        <pc:spChg chg="add del mod">
          <ac:chgData name="Ceri Phelps" userId="44e5b747-28bd-454d-8b1f-8b8d7db49187" providerId="ADAL" clId="{CF3982FE-721A-4CDC-BE81-D4AAD39C5E6C}" dt="2023-11-16T09:07:44.613" v="295" actId="26606"/>
          <ac:spMkLst>
            <pc:docMk/>
            <pc:sldMk cId="1477360401" sldId="325"/>
            <ac:spMk id="7" creationId="{00000000-0000-0000-0000-000000000000}"/>
          </ac:spMkLst>
        </pc:spChg>
        <pc:spChg chg="ord">
          <ac:chgData name="Ceri Phelps" userId="44e5b747-28bd-454d-8b1f-8b8d7db49187" providerId="ADAL" clId="{CF3982FE-721A-4CDC-BE81-D4AAD39C5E6C}" dt="2023-11-16T09:07:44.660" v="297" actId="26606"/>
          <ac:spMkLst>
            <pc:docMk/>
            <pc:sldMk cId="1477360401" sldId="325"/>
            <ac:spMk id="25602" creationId="{00000000-0000-0000-0000-000000000000}"/>
          </ac:spMkLst>
        </pc:spChg>
        <pc:spChg chg="add del">
          <ac:chgData name="Ceri Phelps" userId="44e5b747-28bd-454d-8b1f-8b8d7db49187" providerId="ADAL" clId="{CF3982FE-721A-4CDC-BE81-D4AAD39C5E6C}" dt="2023-11-16T09:07:44.613" v="295" actId="26606"/>
          <ac:spMkLst>
            <pc:docMk/>
            <pc:sldMk cId="1477360401" sldId="325"/>
            <ac:spMk id="25615" creationId="{7BF66F7A-AF44-4E11-B2EC-A924D6A9E705}"/>
          </ac:spMkLst>
        </pc:spChg>
        <pc:spChg chg="add">
          <ac:chgData name="Ceri Phelps" userId="44e5b747-28bd-454d-8b1f-8b8d7db49187" providerId="ADAL" clId="{CF3982FE-721A-4CDC-BE81-D4AAD39C5E6C}" dt="2023-11-16T09:07:44.660" v="297" actId="26606"/>
          <ac:spMkLst>
            <pc:docMk/>
            <pc:sldMk cId="1477360401" sldId="325"/>
            <ac:spMk id="25619" creationId="{D1B84719-90BB-4D0C-92D8-61DC5512B34B}"/>
          </ac:spMkLst>
        </pc:spChg>
        <pc:spChg chg="add">
          <ac:chgData name="Ceri Phelps" userId="44e5b747-28bd-454d-8b1f-8b8d7db49187" providerId="ADAL" clId="{CF3982FE-721A-4CDC-BE81-D4AAD39C5E6C}" dt="2023-11-16T09:07:44.660" v="297" actId="26606"/>
          <ac:spMkLst>
            <pc:docMk/>
            <pc:sldMk cId="1477360401" sldId="325"/>
            <ac:spMk id="25621" creationId="{7B407EC4-5D16-4845-9840-4E28622B6568}"/>
          </ac:spMkLst>
        </pc:spChg>
        <pc:spChg chg="add">
          <ac:chgData name="Ceri Phelps" userId="44e5b747-28bd-454d-8b1f-8b8d7db49187" providerId="ADAL" clId="{CF3982FE-721A-4CDC-BE81-D4AAD39C5E6C}" dt="2023-11-16T09:07:44.660" v="297" actId="26606"/>
          <ac:spMkLst>
            <pc:docMk/>
            <pc:sldMk cId="1477360401" sldId="325"/>
            <ac:spMk id="25625" creationId="{52BE4420-3B5F-4549-8B4A-77855B8215EC}"/>
          </ac:spMkLst>
        </pc:spChg>
        <pc:spChg chg="add">
          <ac:chgData name="Ceri Phelps" userId="44e5b747-28bd-454d-8b1f-8b8d7db49187" providerId="ADAL" clId="{CF3982FE-721A-4CDC-BE81-D4AAD39C5E6C}" dt="2023-11-16T09:07:44.660" v="297" actId="26606"/>
          <ac:spMkLst>
            <pc:docMk/>
            <pc:sldMk cId="1477360401" sldId="325"/>
            <ac:spMk id="25626" creationId="{A75876F6-95D4-48CB-8E3E-4401A96E25A4}"/>
          </ac:spMkLst>
        </pc:spChg>
        <pc:spChg chg="add del mod replId">
          <ac:chgData name="Ceri Phelps" userId="44e5b747-28bd-454d-8b1f-8b8d7db49187" providerId="ADAL" clId="{CF3982FE-721A-4CDC-BE81-D4AAD39C5E6C}" dt="2023-11-16T09:07:44.660" v="297" actId="26606"/>
          <ac:spMkLst>
            <pc:docMk/>
            <pc:sldMk cId="1477360401" sldId="325"/>
            <ac:spMk id="25627" creationId="{00000000-0000-0000-0000-000000000000}"/>
          </ac:spMkLst>
        </pc:spChg>
        <pc:spChg chg="add del mod replId">
          <ac:chgData name="Ceri Phelps" userId="44e5b747-28bd-454d-8b1f-8b8d7db49187" providerId="ADAL" clId="{CF3982FE-721A-4CDC-BE81-D4AAD39C5E6C}" dt="2023-11-16T09:07:44.660" v="297" actId="26606"/>
          <ac:spMkLst>
            <pc:docMk/>
            <pc:sldMk cId="1477360401" sldId="325"/>
            <ac:spMk id="25628" creationId="{00000000-0000-0000-0000-000000000000}"/>
          </ac:spMkLst>
        </pc:spChg>
        <pc:grpChg chg="add del">
          <ac:chgData name="Ceri Phelps" userId="44e5b747-28bd-454d-8b1f-8b8d7db49187" providerId="ADAL" clId="{CF3982FE-721A-4CDC-BE81-D4AAD39C5E6C}" dt="2023-11-16T09:07:44.613" v="295" actId="26606"/>
          <ac:grpSpMkLst>
            <pc:docMk/>
            <pc:sldMk cId="1477360401" sldId="325"/>
            <ac:grpSpMk id="25607" creationId="{C93797FD-7F0A-483E-966E-7FE88F8D8798}"/>
          </ac:grpSpMkLst>
        </pc:grpChg>
        <pc:grpChg chg="add del">
          <ac:chgData name="Ceri Phelps" userId="44e5b747-28bd-454d-8b1f-8b8d7db49187" providerId="ADAL" clId="{CF3982FE-721A-4CDC-BE81-D4AAD39C5E6C}" dt="2023-11-16T09:07:44.613" v="295" actId="26606"/>
          <ac:grpSpMkLst>
            <pc:docMk/>
            <pc:sldMk cId="1477360401" sldId="325"/>
            <ac:grpSpMk id="25617" creationId="{48D66BB3-0CD6-48A8-B1A0-6A5BF8A5D6E1}"/>
          </ac:grpSpMkLst>
        </pc:grpChg>
        <pc:grpChg chg="add">
          <ac:chgData name="Ceri Phelps" userId="44e5b747-28bd-454d-8b1f-8b8d7db49187" providerId="ADAL" clId="{CF3982FE-721A-4CDC-BE81-D4AAD39C5E6C}" dt="2023-11-16T09:07:44.660" v="297" actId="26606"/>
          <ac:grpSpMkLst>
            <pc:docMk/>
            <pc:sldMk cId="1477360401" sldId="325"/>
            <ac:grpSpMk id="25623" creationId="{C93797FD-7F0A-483E-966E-7FE88F8D8798}"/>
          </ac:grpSpMkLst>
        </pc:grpChg>
        <pc:picChg chg="mod">
          <ac:chgData name="Ceri Phelps" userId="44e5b747-28bd-454d-8b1f-8b8d7db49187" providerId="ADAL" clId="{CF3982FE-721A-4CDC-BE81-D4AAD39C5E6C}" dt="2023-11-16T09:08:02.815" v="314" actId="1076"/>
          <ac:picMkLst>
            <pc:docMk/>
            <pc:sldMk cId="1477360401" sldId="325"/>
            <ac:picMk id="9" creationId="{00000000-0000-0000-0000-000000000000}"/>
          </ac:picMkLst>
        </pc:picChg>
        <pc:cxnChg chg="add del">
          <ac:chgData name="Ceri Phelps" userId="44e5b747-28bd-454d-8b1f-8b8d7db49187" providerId="ADAL" clId="{CF3982FE-721A-4CDC-BE81-D4AAD39C5E6C}" dt="2023-11-16T09:07:44.613" v="295" actId="26606"/>
          <ac:cxnSpMkLst>
            <pc:docMk/>
            <pc:sldMk cId="1477360401" sldId="325"/>
            <ac:cxnSpMk id="25613" creationId="{DDB3BAEE-5BE4-4B17-A2DA-B334759C47AB}"/>
          </ac:cxnSpMkLst>
        </pc:cxnChg>
        <pc:cxnChg chg="add">
          <ac:chgData name="Ceri Phelps" userId="44e5b747-28bd-454d-8b1f-8b8d7db49187" providerId="ADAL" clId="{CF3982FE-721A-4CDC-BE81-D4AAD39C5E6C}" dt="2023-11-16T09:07:44.660" v="297" actId="26606"/>
          <ac:cxnSpMkLst>
            <pc:docMk/>
            <pc:sldMk cId="1477360401" sldId="325"/>
            <ac:cxnSpMk id="25624" creationId="{DDB3BAEE-5BE4-4B17-A2DA-B334759C47AB}"/>
          </ac:cxnSpMkLst>
        </pc:cxnChg>
      </pc:sldChg>
      <pc:sldChg chg="addSp delSp modSp mod setBg">
        <pc:chgData name="Ceri Phelps" userId="44e5b747-28bd-454d-8b1f-8b8d7db49187" providerId="ADAL" clId="{CF3982FE-721A-4CDC-BE81-D4AAD39C5E6C}" dt="2023-11-16T09:08:30.850" v="330" actId="1076"/>
        <pc:sldMkLst>
          <pc:docMk/>
          <pc:sldMk cId="2632758460" sldId="327"/>
        </pc:sldMkLst>
        <pc:spChg chg="mod">
          <ac:chgData name="Ceri Phelps" userId="44e5b747-28bd-454d-8b1f-8b8d7db49187" providerId="ADAL" clId="{CF3982FE-721A-4CDC-BE81-D4AAD39C5E6C}" dt="2023-11-16T09:08:14.997" v="317" actId="26606"/>
          <ac:spMkLst>
            <pc:docMk/>
            <pc:sldMk cId="2632758460" sldId="327"/>
            <ac:spMk id="2" creationId="{00000000-0000-0000-0000-000000000000}"/>
          </ac:spMkLst>
        </pc:spChg>
        <pc:spChg chg="add mod">
          <ac:chgData name="Ceri Phelps" userId="44e5b747-28bd-454d-8b1f-8b8d7db49187" providerId="ADAL" clId="{CF3982FE-721A-4CDC-BE81-D4AAD39C5E6C}" dt="2023-11-16T09:08:30.850" v="330" actId="1076"/>
          <ac:spMkLst>
            <pc:docMk/>
            <pc:sldMk cId="2632758460" sldId="327"/>
            <ac:spMk id="3" creationId="{00000000-0000-0000-0000-000000000000}"/>
          </ac:spMkLst>
        </pc:spChg>
        <pc:spChg chg="add">
          <ac:chgData name="Ceri Phelps" userId="44e5b747-28bd-454d-8b1f-8b8d7db49187" providerId="ADAL" clId="{CF3982FE-721A-4CDC-BE81-D4AAD39C5E6C}" dt="2023-11-16T09:08:14.997" v="317" actId="26606"/>
          <ac:spMkLst>
            <pc:docMk/>
            <pc:sldMk cId="2632758460" sldId="327"/>
            <ac:spMk id="7" creationId="{00000000-0000-0000-0000-000000000000}"/>
          </ac:spMkLst>
        </pc:spChg>
        <pc:spChg chg="ord">
          <ac:chgData name="Ceri Phelps" userId="44e5b747-28bd-454d-8b1f-8b8d7db49187" providerId="ADAL" clId="{CF3982FE-721A-4CDC-BE81-D4AAD39C5E6C}" dt="2023-11-16T09:08:14.997" v="317" actId="26606"/>
          <ac:spMkLst>
            <pc:docMk/>
            <pc:sldMk cId="2632758460" sldId="327"/>
            <ac:spMk id="25602" creationId="{00000000-0000-0000-0000-000000000000}"/>
          </ac:spMkLst>
        </pc:spChg>
        <pc:spChg chg="del mod replId">
          <ac:chgData name="Ceri Phelps" userId="44e5b747-28bd-454d-8b1f-8b8d7db49187" providerId="ADAL" clId="{CF3982FE-721A-4CDC-BE81-D4AAD39C5E6C}" dt="2023-11-16T09:08:14.997" v="317" actId="26606"/>
          <ac:spMkLst>
            <pc:docMk/>
            <pc:sldMk cId="2632758460" sldId="327"/>
            <ac:spMk id="25604" creationId="{00000000-0000-0000-0000-000000000000}"/>
          </ac:spMkLst>
        </pc:spChg>
        <pc:spChg chg="del mod replId">
          <ac:chgData name="Ceri Phelps" userId="44e5b747-28bd-454d-8b1f-8b8d7db49187" providerId="ADAL" clId="{CF3982FE-721A-4CDC-BE81-D4AAD39C5E6C}" dt="2023-11-16T09:08:14.997" v="317" actId="26606"/>
          <ac:spMkLst>
            <pc:docMk/>
            <pc:sldMk cId="2632758460" sldId="327"/>
            <ac:spMk id="25605" creationId="{00000000-0000-0000-0000-000000000000}"/>
          </ac:spMkLst>
        </pc:spChg>
        <pc:spChg chg="add">
          <ac:chgData name="Ceri Phelps" userId="44e5b747-28bd-454d-8b1f-8b8d7db49187" providerId="ADAL" clId="{CF3982FE-721A-4CDC-BE81-D4AAD39C5E6C}" dt="2023-11-16T09:08:14.997" v="317" actId="26606"/>
          <ac:spMkLst>
            <pc:docMk/>
            <pc:sldMk cId="2632758460" sldId="327"/>
            <ac:spMk id="25615" creationId="{52BE4420-3B5F-4549-8B4A-77855B8215EC}"/>
          </ac:spMkLst>
        </pc:spChg>
        <pc:spChg chg="add">
          <ac:chgData name="Ceri Phelps" userId="44e5b747-28bd-454d-8b1f-8b8d7db49187" providerId="ADAL" clId="{CF3982FE-721A-4CDC-BE81-D4AAD39C5E6C}" dt="2023-11-16T09:08:14.997" v="317" actId="26606"/>
          <ac:spMkLst>
            <pc:docMk/>
            <pc:sldMk cId="2632758460" sldId="327"/>
            <ac:spMk id="25617" creationId="{A75876F6-95D4-48CB-8E3E-4401A96E25A4}"/>
          </ac:spMkLst>
        </pc:spChg>
        <pc:spChg chg="add">
          <ac:chgData name="Ceri Phelps" userId="44e5b747-28bd-454d-8b1f-8b8d7db49187" providerId="ADAL" clId="{CF3982FE-721A-4CDC-BE81-D4AAD39C5E6C}" dt="2023-11-16T09:08:14.997" v="317" actId="26606"/>
          <ac:spMkLst>
            <pc:docMk/>
            <pc:sldMk cId="2632758460" sldId="327"/>
            <ac:spMk id="25619" creationId="{D1B84719-90BB-4D0C-92D8-61DC5512B34B}"/>
          </ac:spMkLst>
        </pc:spChg>
        <pc:spChg chg="add">
          <ac:chgData name="Ceri Phelps" userId="44e5b747-28bd-454d-8b1f-8b8d7db49187" providerId="ADAL" clId="{CF3982FE-721A-4CDC-BE81-D4AAD39C5E6C}" dt="2023-11-16T09:08:14.997" v="317" actId="26606"/>
          <ac:spMkLst>
            <pc:docMk/>
            <pc:sldMk cId="2632758460" sldId="327"/>
            <ac:spMk id="25621" creationId="{7B407EC4-5D16-4845-9840-4E28622B6568}"/>
          </ac:spMkLst>
        </pc:spChg>
        <pc:grpChg chg="add">
          <ac:chgData name="Ceri Phelps" userId="44e5b747-28bd-454d-8b1f-8b8d7db49187" providerId="ADAL" clId="{CF3982FE-721A-4CDC-BE81-D4AAD39C5E6C}" dt="2023-11-16T09:08:14.997" v="317" actId="26606"/>
          <ac:grpSpMkLst>
            <pc:docMk/>
            <pc:sldMk cId="2632758460" sldId="327"/>
            <ac:grpSpMk id="25607" creationId="{C93797FD-7F0A-483E-966E-7FE88F8D8798}"/>
          </ac:grpSpMkLst>
        </pc:grpChg>
        <pc:cxnChg chg="add">
          <ac:chgData name="Ceri Phelps" userId="44e5b747-28bd-454d-8b1f-8b8d7db49187" providerId="ADAL" clId="{CF3982FE-721A-4CDC-BE81-D4AAD39C5E6C}" dt="2023-11-16T09:08:14.997" v="317" actId="26606"/>
          <ac:cxnSpMkLst>
            <pc:docMk/>
            <pc:sldMk cId="2632758460" sldId="327"/>
            <ac:cxnSpMk id="25613" creationId="{DDB3BAEE-5BE4-4B17-A2DA-B334759C47AB}"/>
          </ac:cxnSpMkLst>
        </pc:cxnChg>
      </pc:sldChg>
      <pc:sldChg chg="addSp delSp modSp mod setBg">
        <pc:chgData name="Ceri Phelps" userId="44e5b747-28bd-454d-8b1f-8b8d7db49187" providerId="ADAL" clId="{CF3982FE-721A-4CDC-BE81-D4AAD39C5E6C}" dt="2023-11-16T09:09:45.282" v="351" actId="27636"/>
        <pc:sldMkLst>
          <pc:docMk/>
          <pc:sldMk cId="713985642" sldId="328"/>
        </pc:sldMkLst>
        <pc:spChg chg="mod ord">
          <ac:chgData name="Ceri Phelps" userId="44e5b747-28bd-454d-8b1f-8b8d7db49187" providerId="ADAL" clId="{CF3982FE-721A-4CDC-BE81-D4AAD39C5E6C}" dt="2023-11-16T09:09:45.282" v="351" actId="27636"/>
          <ac:spMkLst>
            <pc:docMk/>
            <pc:sldMk cId="713985642" sldId="328"/>
            <ac:spMk id="2" creationId="{00000000-0000-0000-0000-000000000000}"/>
          </ac:spMkLst>
        </pc:spChg>
        <pc:spChg chg="mod">
          <ac:chgData name="Ceri Phelps" userId="44e5b747-28bd-454d-8b1f-8b8d7db49187" providerId="ADAL" clId="{CF3982FE-721A-4CDC-BE81-D4AAD39C5E6C}" dt="2023-11-16T09:09:39.583" v="347" actId="26606"/>
          <ac:spMkLst>
            <pc:docMk/>
            <pc:sldMk cId="713985642" sldId="328"/>
            <ac:spMk id="22530" creationId="{00000000-0000-0000-0000-000000000000}"/>
          </ac:spMkLst>
        </pc:spChg>
        <pc:spChg chg="add del">
          <ac:chgData name="Ceri Phelps" userId="44e5b747-28bd-454d-8b1f-8b8d7db49187" providerId="ADAL" clId="{CF3982FE-721A-4CDC-BE81-D4AAD39C5E6C}" dt="2023-11-16T09:09:39.568" v="346" actId="26606"/>
          <ac:spMkLst>
            <pc:docMk/>
            <pc:sldMk cId="713985642" sldId="328"/>
            <ac:spMk id="22535" creationId="{22AC0F86-9A78-4E84-A4B4-ADB8B2629A0C}"/>
          </ac:spMkLst>
        </pc:spChg>
        <pc:spChg chg="add">
          <ac:chgData name="Ceri Phelps" userId="44e5b747-28bd-454d-8b1f-8b8d7db49187" providerId="ADAL" clId="{CF3982FE-721A-4CDC-BE81-D4AAD39C5E6C}" dt="2023-11-16T09:09:39.583" v="347" actId="26606"/>
          <ac:spMkLst>
            <pc:docMk/>
            <pc:sldMk cId="713985642" sldId="328"/>
            <ac:spMk id="22539" creationId="{243462E7-1698-4B21-BE89-AEFAC7C2FEFA}"/>
          </ac:spMkLst>
        </pc:spChg>
        <pc:spChg chg="add">
          <ac:chgData name="Ceri Phelps" userId="44e5b747-28bd-454d-8b1f-8b8d7db49187" providerId="ADAL" clId="{CF3982FE-721A-4CDC-BE81-D4AAD39C5E6C}" dt="2023-11-16T09:09:39.583" v="347" actId="26606"/>
          <ac:spMkLst>
            <pc:docMk/>
            <pc:sldMk cId="713985642" sldId="328"/>
            <ac:spMk id="22541" creationId="{6C22FCAC-D7EC-4A52-B153-FF761E2235B3}"/>
          </ac:spMkLst>
        </pc:spChg>
        <pc:spChg chg="add del">
          <ac:chgData name="Ceri Phelps" userId="44e5b747-28bd-454d-8b1f-8b8d7db49187" providerId="ADAL" clId="{CF3982FE-721A-4CDC-BE81-D4AAD39C5E6C}" dt="2023-11-16T09:09:39.568" v="346" actId="26606"/>
          <ac:spMkLst>
            <pc:docMk/>
            <pc:sldMk cId="713985642" sldId="328"/>
            <ac:spMk id="22543" creationId="{69A54E25-1C05-48E5-A5CC-3778C1D3632D}"/>
          </ac:spMkLst>
        </pc:spChg>
        <pc:spChg chg="add">
          <ac:chgData name="Ceri Phelps" userId="44e5b747-28bd-454d-8b1f-8b8d7db49187" providerId="ADAL" clId="{CF3982FE-721A-4CDC-BE81-D4AAD39C5E6C}" dt="2023-11-16T09:09:39.583" v="347" actId="26606"/>
          <ac:spMkLst>
            <pc:docMk/>
            <pc:sldMk cId="713985642" sldId="328"/>
            <ac:spMk id="22547" creationId="{333F0879-3DA0-4CB8-B35E-A0AD42558191}"/>
          </ac:spMkLst>
        </pc:spChg>
        <pc:spChg chg="add">
          <ac:chgData name="Ceri Phelps" userId="44e5b747-28bd-454d-8b1f-8b8d7db49187" providerId="ADAL" clId="{CF3982FE-721A-4CDC-BE81-D4AAD39C5E6C}" dt="2023-11-16T09:09:39.583" v="347" actId="26606"/>
          <ac:spMkLst>
            <pc:docMk/>
            <pc:sldMk cId="713985642" sldId="328"/>
            <ac:spMk id="22548" creationId="{324D2183-F388-476E-92A9-D6639D698580}"/>
          </ac:spMkLst>
        </pc:spChg>
        <pc:grpChg chg="add del">
          <ac:chgData name="Ceri Phelps" userId="44e5b747-28bd-454d-8b1f-8b8d7db49187" providerId="ADAL" clId="{CF3982FE-721A-4CDC-BE81-D4AAD39C5E6C}" dt="2023-11-16T09:09:39.568" v="346" actId="26606"/>
          <ac:grpSpMkLst>
            <pc:docMk/>
            <pc:sldMk cId="713985642" sldId="328"/>
            <ac:grpSpMk id="22537" creationId="{4AF78B9E-8BE2-4706-9377-A05FA25ABABF}"/>
          </ac:grpSpMkLst>
        </pc:grpChg>
        <pc:picChg chg="mod">
          <ac:chgData name="Ceri Phelps" userId="44e5b747-28bd-454d-8b1f-8b8d7db49187" providerId="ADAL" clId="{CF3982FE-721A-4CDC-BE81-D4AAD39C5E6C}" dt="2023-11-16T09:09:39.583" v="347" actId="26606"/>
          <ac:picMkLst>
            <pc:docMk/>
            <pc:sldMk cId="713985642" sldId="328"/>
            <ac:picMk id="3" creationId="{00000000-0000-0000-0000-000000000000}"/>
          </ac:picMkLst>
        </pc:picChg>
        <pc:cxnChg chg="add del">
          <ac:chgData name="Ceri Phelps" userId="44e5b747-28bd-454d-8b1f-8b8d7db49187" providerId="ADAL" clId="{CF3982FE-721A-4CDC-BE81-D4AAD39C5E6C}" dt="2023-11-16T09:09:39.568" v="346" actId="26606"/>
          <ac:cxnSpMkLst>
            <pc:docMk/>
            <pc:sldMk cId="713985642" sldId="328"/>
            <ac:cxnSpMk id="22545" creationId="{0E5D0023-B23E-4823-8D72-B07FFF8CAE96}"/>
          </ac:cxnSpMkLst>
        </pc:cxnChg>
      </pc:sldChg>
      <pc:sldChg chg="modSp add mod">
        <pc:chgData name="Ceri Phelps" userId="44e5b747-28bd-454d-8b1f-8b8d7db49187" providerId="ADAL" clId="{CF3982FE-721A-4CDC-BE81-D4AAD39C5E6C}" dt="2023-11-16T09:29:10.836" v="1081" actId="27636"/>
        <pc:sldMkLst>
          <pc:docMk/>
          <pc:sldMk cId="717922940" sldId="331"/>
        </pc:sldMkLst>
        <pc:spChg chg="mod">
          <ac:chgData name="Ceri Phelps" userId="44e5b747-28bd-454d-8b1f-8b8d7db49187" providerId="ADAL" clId="{CF3982FE-721A-4CDC-BE81-D4AAD39C5E6C}" dt="2023-11-16T09:11:46.900" v="367" actId="20577"/>
          <ac:spMkLst>
            <pc:docMk/>
            <pc:sldMk cId="717922940" sldId="331"/>
            <ac:spMk id="2" creationId="{00000000-0000-0000-0000-000000000000}"/>
          </ac:spMkLst>
        </pc:spChg>
        <pc:spChg chg="mod">
          <ac:chgData name="Ceri Phelps" userId="44e5b747-28bd-454d-8b1f-8b8d7db49187" providerId="ADAL" clId="{CF3982FE-721A-4CDC-BE81-D4AAD39C5E6C}" dt="2023-11-16T09:29:10.836" v="1081" actId="27636"/>
          <ac:spMkLst>
            <pc:docMk/>
            <pc:sldMk cId="717922940" sldId="331"/>
            <ac:spMk id="3" creationId="{00000000-0000-0000-0000-000000000000}"/>
          </ac:spMkLst>
        </pc:spChg>
      </pc:sldChg>
      <pc:sldChg chg="addSp delSp add del setBg delDesignElem">
        <pc:chgData name="Ceri Phelps" userId="44e5b747-28bd-454d-8b1f-8b8d7db49187" providerId="ADAL" clId="{CF3982FE-721A-4CDC-BE81-D4AAD39C5E6C}" dt="2023-11-16T09:11:33.176" v="359"/>
        <pc:sldMkLst>
          <pc:docMk/>
          <pc:sldMk cId="1565221950" sldId="331"/>
        </pc:sldMkLst>
        <pc:spChg chg="add del">
          <ac:chgData name="Ceri Phelps" userId="44e5b747-28bd-454d-8b1f-8b8d7db49187" providerId="ADAL" clId="{CF3982FE-721A-4CDC-BE81-D4AAD39C5E6C}" dt="2023-11-16T09:11:33.176" v="359"/>
          <ac:spMkLst>
            <pc:docMk/>
            <pc:sldMk cId="1565221950" sldId="331"/>
            <ac:spMk id="21" creationId="{DC878D9A-77BE-4701-AE3D-EEFC53CD50BC}"/>
          </ac:spMkLst>
        </pc:spChg>
        <pc:spChg chg="add del">
          <ac:chgData name="Ceri Phelps" userId="44e5b747-28bd-454d-8b1f-8b8d7db49187" providerId="ADAL" clId="{CF3982FE-721A-4CDC-BE81-D4AAD39C5E6C}" dt="2023-11-16T09:11:33.176" v="359"/>
          <ac:spMkLst>
            <pc:docMk/>
            <pc:sldMk cId="1565221950" sldId="331"/>
            <ac:spMk id="23" creationId="{F643BE08-0ED1-4B73-AC6D-B7E26A59CDAA}"/>
          </ac:spMkLst>
        </pc:spChg>
        <pc:spChg chg="add del">
          <ac:chgData name="Ceri Phelps" userId="44e5b747-28bd-454d-8b1f-8b8d7db49187" providerId="ADAL" clId="{CF3982FE-721A-4CDC-BE81-D4AAD39C5E6C}" dt="2023-11-16T09:11:33.176" v="359"/>
          <ac:spMkLst>
            <pc:docMk/>
            <pc:sldMk cId="1565221950" sldId="331"/>
            <ac:spMk id="25" creationId="{956B2094-7FC0-45FC-BFED-3CB88CEE63F5}"/>
          </ac:spMkLst>
        </pc:spChg>
        <pc:spChg chg="add del">
          <ac:chgData name="Ceri Phelps" userId="44e5b747-28bd-454d-8b1f-8b8d7db49187" providerId="ADAL" clId="{CF3982FE-721A-4CDC-BE81-D4AAD39C5E6C}" dt="2023-11-16T09:11:33.176" v="359"/>
          <ac:spMkLst>
            <pc:docMk/>
            <pc:sldMk cId="1565221950" sldId="331"/>
            <ac:spMk id="27" creationId="{07A4B640-BB7F-4272-A710-068DBA9F9A6E}"/>
          </ac:spMkLst>
        </pc:spChg>
      </pc:sldChg>
      <pc:sldChg chg="addSp delSp modSp del mod setBg">
        <pc:chgData name="Ceri Phelps" userId="44e5b747-28bd-454d-8b1f-8b8d7db49187" providerId="ADAL" clId="{CF3982FE-721A-4CDC-BE81-D4AAD39C5E6C}" dt="2023-11-16T09:11:25.094" v="355" actId="2696"/>
        <pc:sldMkLst>
          <pc:docMk/>
          <pc:sldMk cId="2584904386" sldId="331"/>
        </pc:sldMkLst>
        <pc:spChg chg="mod">
          <ac:chgData name="Ceri Phelps" userId="44e5b747-28bd-454d-8b1f-8b8d7db49187" providerId="ADAL" clId="{CF3982FE-721A-4CDC-BE81-D4AAD39C5E6C}" dt="2023-11-16T09:05:33.459" v="235" actId="26606"/>
          <ac:spMkLst>
            <pc:docMk/>
            <pc:sldMk cId="2584904386" sldId="331"/>
            <ac:spMk id="2" creationId="{00000000-0000-0000-0000-000000000000}"/>
          </ac:spMkLst>
        </pc:spChg>
        <pc:spChg chg="add mod">
          <ac:chgData name="Ceri Phelps" userId="44e5b747-28bd-454d-8b1f-8b8d7db49187" providerId="ADAL" clId="{CF3982FE-721A-4CDC-BE81-D4AAD39C5E6C}" dt="2023-11-16T09:05:33.459" v="235" actId="26606"/>
          <ac:spMkLst>
            <pc:docMk/>
            <pc:sldMk cId="2584904386" sldId="331"/>
            <ac:spMk id="3" creationId="{00000000-0000-0000-0000-000000000000}"/>
          </ac:spMkLst>
        </pc:spChg>
        <pc:spChg chg="del mod">
          <ac:chgData name="Ceri Phelps" userId="44e5b747-28bd-454d-8b1f-8b8d7db49187" providerId="ADAL" clId="{CF3982FE-721A-4CDC-BE81-D4AAD39C5E6C}" dt="2023-11-16T09:05:31.209" v="234" actId="478"/>
          <ac:spMkLst>
            <pc:docMk/>
            <pc:sldMk cId="2584904386" sldId="331"/>
            <ac:spMk id="4" creationId="{00000000-0000-0000-0000-000000000000}"/>
          </ac:spMkLst>
        </pc:spChg>
        <pc:spChg chg="del mod replId">
          <ac:chgData name="Ceri Phelps" userId="44e5b747-28bd-454d-8b1f-8b8d7db49187" providerId="ADAL" clId="{CF3982FE-721A-4CDC-BE81-D4AAD39C5E6C}" dt="2023-11-16T09:04:55.705" v="208" actId="26606"/>
          <ac:spMkLst>
            <pc:docMk/>
            <pc:sldMk cId="2584904386" sldId="331"/>
            <ac:spMk id="6" creationId="{00000000-0000-0000-0000-000000000000}"/>
          </ac:spMkLst>
        </pc:spChg>
        <pc:spChg chg="add del">
          <ac:chgData name="Ceri Phelps" userId="44e5b747-28bd-454d-8b1f-8b8d7db49187" providerId="ADAL" clId="{CF3982FE-721A-4CDC-BE81-D4AAD39C5E6C}" dt="2023-11-16T09:05:33.459" v="235" actId="26606"/>
          <ac:spMkLst>
            <pc:docMk/>
            <pc:sldMk cId="2584904386" sldId="331"/>
            <ac:spMk id="10" creationId="{52BE4420-3B5F-4549-8B4A-77855B8215EC}"/>
          </ac:spMkLst>
        </pc:spChg>
        <pc:spChg chg="add del">
          <ac:chgData name="Ceri Phelps" userId="44e5b747-28bd-454d-8b1f-8b8d7db49187" providerId="ADAL" clId="{CF3982FE-721A-4CDC-BE81-D4AAD39C5E6C}" dt="2023-11-16T09:05:33.459" v="235" actId="26606"/>
          <ac:spMkLst>
            <pc:docMk/>
            <pc:sldMk cId="2584904386" sldId="331"/>
            <ac:spMk id="12" creationId="{A75876F6-95D4-48CB-8E3E-4401A96E25A4}"/>
          </ac:spMkLst>
        </pc:spChg>
        <pc:spChg chg="add del">
          <ac:chgData name="Ceri Phelps" userId="44e5b747-28bd-454d-8b1f-8b8d7db49187" providerId="ADAL" clId="{CF3982FE-721A-4CDC-BE81-D4AAD39C5E6C}" dt="2023-11-16T09:05:33.459" v="235" actId="26606"/>
          <ac:spMkLst>
            <pc:docMk/>
            <pc:sldMk cId="2584904386" sldId="331"/>
            <ac:spMk id="14" creationId="{D1B84719-90BB-4D0C-92D8-61DC5512B34B}"/>
          </ac:spMkLst>
        </pc:spChg>
        <pc:spChg chg="add del">
          <ac:chgData name="Ceri Phelps" userId="44e5b747-28bd-454d-8b1f-8b8d7db49187" providerId="ADAL" clId="{CF3982FE-721A-4CDC-BE81-D4AAD39C5E6C}" dt="2023-11-16T09:05:33.459" v="235" actId="26606"/>
          <ac:spMkLst>
            <pc:docMk/>
            <pc:sldMk cId="2584904386" sldId="331"/>
            <ac:spMk id="16" creationId="{7B407EC4-5D16-4845-9840-4E28622B6568}"/>
          </ac:spMkLst>
        </pc:spChg>
        <pc:spChg chg="add">
          <ac:chgData name="Ceri Phelps" userId="44e5b747-28bd-454d-8b1f-8b8d7db49187" providerId="ADAL" clId="{CF3982FE-721A-4CDC-BE81-D4AAD39C5E6C}" dt="2023-11-16T09:05:33.459" v="235" actId="26606"/>
          <ac:spMkLst>
            <pc:docMk/>
            <pc:sldMk cId="2584904386" sldId="331"/>
            <ac:spMk id="21" creationId="{DC878D9A-77BE-4701-AE3D-EEFC53CD50BC}"/>
          </ac:spMkLst>
        </pc:spChg>
        <pc:spChg chg="add">
          <ac:chgData name="Ceri Phelps" userId="44e5b747-28bd-454d-8b1f-8b8d7db49187" providerId="ADAL" clId="{CF3982FE-721A-4CDC-BE81-D4AAD39C5E6C}" dt="2023-11-16T09:05:33.459" v="235" actId="26606"/>
          <ac:spMkLst>
            <pc:docMk/>
            <pc:sldMk cId="2584904386" sldId="331"/>
            <ac:spMk id="23" creationId="{F643BE08-0ED1-4B73-AC6D-B7E26A59CDAA}"/>
          </ac:spMkLst>
        </pc:spChg>
        <pc:spChg chg="add">
          <ac:chgData name="Ceri Phelps" userId="44e5b747-28bd-454d-8b1f-8b8d7db49187" providerId="ADAL" clId="{CF3982FE-721A-4CDC-BE81-D4AAD39C5E6C}" dt="2023-11-16T09:05:33.459" v="235" actId="26606"/>
          <ac:spMkLst>
            <pc:docMk/>
            <pc:sldMk cId="2584904386" sldId="331"/>
            <ac:spMk id="25" creationId="{956B2094-7FC0-45FC-BFED-3CB88CEE63F5}"/>
          </ac:spMkLst>
        </pc:spChg>
        <pc:spChg chg="add">
          <ac:chgData name="Ceri Phelps" userId="44e5b747-28bd-454d-8b1f-8b8d7db49187" providerId="ADAL" clId="{CF3982FE-721A-4CDC-BE81-D4AAD39C5E6C}" dt="2023-11-16T09:05:33.459" v="235" actId="26606"/>
          <ac:spMkLst>
            <pc:docMk/>
            <pc:sldMk cId="2584904386" sldId="331"/>
            <ac:spMk id="27" creationId="{07A4B640-BB7F-4272-A710-068DBA9F9A6E}"/>
          </ac:spMkLst>
        </pc:spChg>
      </pc:sldChg>
      <pc:sldChg chg="add ord">
        <pc:chgData name="Ceri Phelps" userId="44e5b747-28bd-454d-8b1f-8b8d7db49187" providerId="ADAL" clId="{CF3982FE-721A-4CDC-BE81-D4AAD39C5E6C}" dt="2023-11-16T09:11:53.691" v="369"/>
        <pc:sldMkLst>
          <pc:docMk/>
          <pc:sldMk cId="1411458701" sldId="333"/>
        </pc:sldMkLst>
      </pc:sldChg>
      <pc:sldChg chg="addSp modSp del mod setBg">
        <pc:chgData name="Ceri Phelps" userId="44e5b747-28bd-454d-8b1f-8b8d7db49187" providerId="ADAL" clId="{CF3982FE-721A-4CDC-BE81-D4AAD39C5E6C}" dt="2023-11-16T09:11:25.094" v="355" actId="2696"/>
        <pc:sldMkLst>
          <pc:docMk/>
          <pc:sldMk cId="2718428788" sldId="333"/>
        </pc:sldMkLst>
        <pc:spChg chg="mod">
          <ac:chgData name="Ceri Phelps" userId="44e5b747-28bd-454d-8b1f-8b8d7db49187" providerId="ADAL" clId="{CF3982FE-721A-4CDC-BE81-D4AAD39C5E6C}" dt="2023-11-16T09:05:53.645" v="249" actId="26606"/>
          <ac:spMkLst>
            <pc:docMk/>
            <pc:sldMk cId="2718428788" sldId="333"/>
            <ac:spMk id="2" creationId="{00000000-0000-0000-0000-000000000000}"/>
          </ac:spMkLst>
        </pc:spChg>
        <pc:spChg chg="mod">
          <ac:chgData name="Ceri Phelps" userId="44e5b747-28bd-454d-8b1f-8b8d7db49187" providerId="ADAL" clId="{CF3982FE-721A-4CDC-BE81-D4AAD39C5E6C}" dt="2023-11-16T09:05:59.018" v="253" actId="27636"/>
          <ac:spMkLst>
            <pc:docMk/>
            <pc:sldMk cId="2718428788" sldId="333"/>
            <ac:spMk id="3" creationId="{00000000-0000-0000-0000-000000000000}"/>
          </ac:spMkLst>
        </pc:spChg>
        <pc:spChg chg="add">
          <ac:chgData name="Ceri Phelps" userId="44e5b747-28bd-454d-8b1f-8b8d7db49187" providerId="ADAL" clId="{CF3982FE-721A-4CDC-BE81-D4AAD39C5E6C}" dt="2023-11-16T09:05:53.645" v="249" actId="26606"/>
          <ac:spMkLst>
            <pc:docMk/>
            <pc:sldMk cId="2718428788" sldId="333"/>
            <ac:spMk id="8" creationId="{DC878D9A-77BE-4701-AE3D-EEFC53CD50BC}"/>
          </ac:spMkLst>
        </pc:spChg>
        <pc:spChg chg="add">
          <ac:chgData name="Ceri Phelps" userId="44e5b747-28bd-454d-8b1f-8b8d7db49187" providerId="ADAL" clId="{CF3982FE-721A-4CDC-BE81-D4AAD39C5E6C}" dt="2023-11-16T09:05:53.645" v="249" actId="26606"/>
          <ac:spMkLst>
            <pc:docMk/>
            <pc:sldMk cId="2718428788" sldId="333"/>
            <ac:spMk id="10" creationId="{F643BE08-0ED1-4B73-AC6D-B7E26A59CDAA}"/>
          </ac:spMkLst>
        </pc:spChg>
        <pc:spChg chg="add">
          <ac:chgData name="Ceri Phelps" userId="44e5b747-28bd-454d-8b1f-8b8d7db49187" providerId="ADAL" clId="{CF3982FE-721A-4CDC-BE81-D4AAD39C5E6C}" dt="2023-11-16T09:05:53.645" v="249" actId="26606"/>
          <ac:spMkLst>
            <pc:docMk/>
            <pc:sldMk cId="2718428788" sldId="333"/>
            <ac:spMk id="12" creationId="{956B2094-7FC0-45FC-BFED-3CB88CEE63F5}"/>
          </ac:spMkLst>
        </pc:spChg>
        <pc:spChg chg="add">
          <ac:chgData name="Ceri Phelps" userId="44e5b747-28bd-454d-8b1f-8b8d7db49187" providerId="ADAL" clId="{CF3982FE-721A-4CDC-BE81-D4AAD39C5E6C}" dt="2023-11-16T09:05:53.645" v="249" actId="26606"/>
          <ac:spMkLst>
            <pc:docMk/>
            <pc:sldMk cId="2718428788" sldId="333"/>
            <ac:spMk id="14" creationId="{07A4B640-BB7F-4272-A710-068DBA9F9A6E}"/>
          </ac:spMkLst>
        </pc:spChg>
      </pc:sldChg>
      <pc:sldChg chg="addSp delSp add del setBg delDesignElem">
        <pc:chgData name="Ceri Phelps" userId="44e5b747-28bd-454d-8b1f-8b8d7db49187" providerId="ADAL" clId="{CF3982FE-721A-4CDC-BE81-D4AAD39C5E6C}" dt="2023-11-16T09:11:33.176" v="359"/>
        <pc:sldMkLst>
          <pc:docMk/>
          <pc:sldMk cId="3362366652" sldId="333"/>
        </pc:sldMkLst>
        <pc:spChg chg="add del">
          <ac:chgData name="Ceri Phelps" userId="44e5b747-28bd-454d-8b1f-8b8d7db49187" providerId="ADAL" clId="{CF3982FE-721A-4CDC-BE81-D4AAD39C5E6C}" dt="2023-11-16T09:11:33.176" v="359"/>
          <ac:spMkLst>
            <pc:docMk/>
            <pc:sldMk cId="3362366652" sldId="333"/>
            <ac:spMk id="8" creationId="{DC878D9A-77BE-4701-AE3D-EEFC53CD50BC}"/>
          </ac:spMkLst>
        </pc:spChg>
        <pc:spChg chg="add del">
          <ac:chgData name="Ceri Phelps" userId="44e5b747-28bd-454d-8b1f-8b8d7db49187" providerId="ADAL" clId="{CF3982FE-721A-4CDC-BE81-D4AAD39C5E6C}" dt="2023-11-16T09:11:33.176" v="359"/>
          <ac:spMkLst>
            <pc:docMk/>
            <pc:sldMk cId="3362366652" sldId="333"/>
            <ac:spMk id="10" creationId="{F643BE08-0ED1-4B73-AC6D-B7E26A59CDAA}"/>
          </ac:spMkLst>
        </pc:spChg>
        <pc:spChg chg="add del">
          <ac:chgData name="Ceri Phelps" userId="44e5b747-28bd-454d-8b1f-8b8d7db49187" providerId="ADAL" clId="{CF3982FE-721A-4CDC-BE81-D4AAD39C5E6C}" dt="2023-11-16T09:11:33.176" v="359"/>
          <ac:spMkLst>
            <pc:docMk/>
            <pc:sldMk cId="3362366652" sldId="333"/>
            <ac:spMk id="12" creationId="{956B2094-7FC0-45FC-BFED-3CB88CEE63F5}"/>
          </ac:spMkLst>
        </pc:spChg>
        <pc:spChg chg="add del">
          <ac:chgData name="Ceri Phelps" userId="44e5b747-28bd-454d-8b1f-8b8d7db49187" providerId="ADAL" clId="{CF3982FE-721A-4CDC-BE81-D4AAD39C5E6C}" dt="2023-11-16T09:11:33.176" v="359"/>
          <ac:spMkLst>
            <pc:docMk/>
            <pc:sldMk cId="3362366652" sldId="333"/>
            <ac:spMk id="14" creationId="{07A4B640-BB7F-4272-A710-068DBA9F9A6E}"/>
          </ac:spMkLst>
        </pc:spChg>
      </pc:sldChg>
      <pc:sldChg chg="add">
        <pc:chgData name="Ceri Phelps" userId="44e5b747-28bd-454d-8b1f-8b8d7db49187" providerId="ADAL" clId="{CF3982FE-721A-4CDC-BE81-D4AAD39C5E6C}" dt="2023-11-16T09:17:31.911" v="463" actId="2890"/>
        <pc:sldMkLst>
          <pc:docMk/>
          <pc:sldMk cId="1614722263" sldId="334"/>
        </pc:sldMkLst>
      </pc:sldChg>
      <pc:sldChg chg="modSp del">
        <pc:chgData name="Ceri Phelps" userId="44e5b747-28bd-454d-8b1f-8b8d7db49187" providerId="ADAL" clId="{CF3982FE-721A-4CDC-BE81-D4AAD39C5E6C}" dt="2023-11-16T09:06:13.144" v="254" actId="47"/>
        <pc:sldMkLst>
          <pc:docMk/>
          <pc:sldMk cId="3263319250" sldId="335"/>
        </pc:sldMkLst>
        <pc:spChg chg="mod">
          <ac:chgData name="Ceri Phelps" userId="44e5b747-28bd-454d-8b1f-8b8d7db49187" providerId="ADAL" clId="{CF3982FE-721A-4CDC-BE81-D4AAD39C5E6C}" dt="2023-11-16T09:01:59.029" v="0"/>
          <ac:spMkLst>
            <pc:docMk/>
            <pc:sldMk cId="3263319250" sldId="335"/>
            <ac:spMk id="46082" creationId="{00000000-0000-0000-0000-000000000000}"/>
          </ac:spMkLst>
        </pc:spChg>
      </pc:sldChg>
      <pc:sldChg chg="addSp delSp modSp add mod">
        <pc:chgData name="Ceri Phelps" userId="44e5b747-28bd-454d-8b1f-8b8d7db49187" providerId="ADAL" clId="{CF3982FE-721A-4CDC-BE81-D4AAD39C5E6C}" dt="2023-11-16T09:22:14.468" v="1030" actId="26606"/>
        <pc:sldMkLst>
          <pc:docMk/>
          <pc:sldMk cId="4294151285" sldId="335"/>
        </pc:sldMkLst>
        <pc:spChg chg="add del mod">
          <ac:chgData name="Ceri Phelps" userId="44e5b747-28bd-454d-8b1f-8b8d7db49187" providerId="ADAL" clId="{CF3982FE-721A-4CDC-BE81-D4AAD39C5E6C}" dt="2023-11-16T09:22:14.468" v="1030" actId="26606"/>
          <ac:spMkLst>
            <pc:docMk/>
            <pc:sldMk cId="4294151285" sldId="335"/>
            <ac:spMk id="4" creationId="{C2D2DD48-E68D-0B6E-DE52-94E8AED8BE80}"/>
          </ac:spMkLst>
        </pc:spChg>
        <pc:spChg chg="add del">
          <ac:chgData name="Ceri Phelps" userId="44e5b747-28bd-454d-8b1f-8b8d7db49187" providerId="ADAL" clId="{CF3982FE-721A-4CDC-BE81-D4AAD39C5E6C}" dt="2023-11-16T09:22:14.468" v="1030" actId="26606"/>
          <ac:spMkLst>
            <pc:docMk/>
            <pc:sldMk cId="4294151285" sldId="335"/>
            <ac:spMk id="9" creationId="{52BE4420-3B5F-4549-8B4A-77855B8215EC}"/>
          </ac:spMkLst>
        </pc:spChg>
        <pc:spChg chg="add del">
          <ac:chgData name="Ceri Phelps" userId="44e5b747-28bd-454d-8b1f-8b8d7db49187" providerId="ADAL" clId="{CF3982FE-721A-4CDC-BE81-D4AAD39C5E6C}" dt="2023-11-16T09:22:14.468" v="1030" actId="26606"/>
          <ac:spMkLst>
            <pc:docMk/>
            <pc:sldMk cId="4294151285" sldId="335"/>
            <ac:spMk id="11" creationId="{A75876F6-95D4-48CB-8E3E-4401A96E25A4}"/>
          </ac:spMkLst>
        </pc:spChg>
        <pc:spChg chg="add del">
          <ac:chgData name="Ceri Phelps" userId="44e5b747-28bd-454d-8b1f-8b8d7db49187" providerId="ADAL" clId="{CF3982FE-721A-4CDC-BE81-D4AAD39C5E6C}" dt="2023-11-16T09:22:14.468" v="1030" actId="26606"/>
          <ac:spMkLst>
            <pc:docMk/>
            <pc:sldMk cId="4294151285" sldId="335"/>
            <ac:spMk id="13" creationId="{D1B84719-90BB-4D0C-92D8-61DC5512B34B}"/>
          </ac:spMkLst>
        </pc:spChg>
        <pc:spChg chg="add del">
          <ac:chgData name="Ceri Phelps" userId="44e5b747-28bd-454d-8b1f-8b8d7db49187" providerId="ADAL" clId="{CF3982FE-721A-4CDC-BE81-D4AAD39C5E6C}" dt="2023-11-16T09:22:14.468" v="1030" actId="26606"/>
          <ac:spMkLst>
            <pc:docMk/>
            <pc:sldMk cId="4294151285" sldId="335"/>
            <ac:spMk id="15" creationId="{7B407EC4-5D16-4845-9840-4E28622B6568}"/>
          </ac:spMkLst>
        </pc:spChg>
        <pc:spChg chg="add">
          <ac:chgData name="Ceri Phelps" userId="44e5b747-28bd-454d-8b1f-8b8d7db49187" providerId="ADAL" clId="{CF3982FE-721A-4CDC-BE81-D4AAD39C5E6C}" dt="2023-11-16T09:22:14.468" v="1030" actId="26606"/>
          <ac:spMkLst>
            <pc:docMk/>
            <pc:sldMk cId="4294151285" sldId="335"/>
            <ac:spMk id="18" creationId="{52BE4420-3B5F-4549-8B4A-77855B8215EC}"/>
          </ac:spMkLst>
        </pc:spChg>
        <pc:spChg chg="add">
          <ac:chgData name="Ceri Phelps" userId="44e5b747-28bd-454d-8b1f-8b8d7db49187" providerId="ADAL" clId="{CF3982FE-721A-4CDC-BE81-D4AAD39C5E6C}" dt="2023-11-16T09:22:14.468" v="1030" actId="26606"/>
          <ac:spMkLst>
            <pc:docMk/>
            <pc:sldMk cId="4294151285" sldId="335"/>
            <ac:spMk id="19" creationId="{A75876F6-95D4-48CB-8E3E-4401A96E25A4}"/>
          </ac:spMkLst>
        </pc:spChg>
        <pc:spChg chg="add">
          <ac:chgData name="Ceri Phelps" userId="44e5b747-28bd-454d-8b1f-8b8d7db49187" providerId="ADAL" clId="{CF3982FE-721A-4CDC-BE81-D4AAD39C5E6C}" dt="2023-11-16T09:22:14.468" v="1030" actId="26606"/>
          <ac:spMkLst>
            <pc:docMk/>
            <pc:sldMk cId="4294151285" sldId="335"/>
            <ac:spMk id="20" creationId="{D1B84719-90BB-4D0C-92D8-61DC5512B34B}"/>
          </ac:spMkLst>
        </pc:spChg>
        <pc:spChg chg="add del">
          <ac:chgData name="Ceri Phelps" userId="44e5b747-28bd-454d-8b1f-8b8d7db49187" providerId="ADAL" clId="{CF3982FE-721A-4CDC-BE81-D4AAD39C5E6C}" dt="2023-11-16T09:21:37.074" v="869" actId="26606"/>
          <ac:spMkLst>
            <pc:docMk/>
            <pc:sldMk cId="4294151285" sldId="335"/>
            <ac:spMk id="21" creationId="{52BE4420-3B5F-4549-8B4A-77855B8215EC}"/>
          </ac:spMkLst>
        </pc:spChg>
        <pc:spChg chg="add">
          <ac:chgData name="Ceri Phelps" userId="44e5b747-28bd-454d-8b1f-8b8d7db49187" providerId="ADAL" clId="{CF3982FE-721A-4CDC-BE81-D4AAD39C5E6C}" dt="2023-11-16T09:22:14.468" v="1030" actId="26606"/>
          <ac:spMkLst>
            <pc:docMk/>
            <pc:sldMk cId="4294151285" sldId="335"/>
            <ac:spMk id="22" creationId="{7B407EC4-5D16-4845-9840-4E28622B6568}"/>
          </ac:spMkLst>
        </pc:spChg>
        <pc:spChg chg="add del">
          <ac:chgData name="Ceri Phelps" userId="44e5b747-28bd-454d-8b1f-8b8d7db49187" providerId="ADAL" clId="{CF3982FE-721A-4CDC-BE81-D4AAD39C5E6C}" dt="2023-11-16T09:21:37.074" v="869" actId="26606"/>
          <ac:spMkLst>
            <pc:docMk/>
            <pc:sldMk cId="4294151285" sldId="335"/>
            <ac:spMk id="23" creationId="{A75876F6-95D4-48CB-8E3E-4401A96E25A4}"/>
          </ac:spMkLst>
        </pc:spChg>
        <pc:spChg chg="add del">
          <ac:chgData name="Ceri Phelps" userId="44e5b747-28bd-454d-8b1f-8b8d7db49187" providerId="ADAL" clId="{CF3982FE-721A-4CDC-BE81-D4AAD39C5E6C}" dt="2023-11-16T09:21:37.074" v="869" actId="26606"/>
          <ac:spMkLst>
            <pc:docMk/>
            <pc:sldMk cId="4294151285" sldId="335"/>
            <ac:spMk id="25" creationId="{D1B84719-90BB-4D0C-92D8-61DC5512B34B}"/>
          </ac:spMkLst>
        </pc:spChg>
        <pc:spChg chg="add del">
          <ac:chgData name="Ceri Phelps" userId="44e5b747-28bd-454d-8b1f-8b8d7db49187" providerId="ADAL" clId="{CF3982FE-721A-4CDC-BE81-D4AAD39C5E6C}" dt="2023-11-16T09:21:37.074" v="869" actId="26606"/>
          <ac:spMkLst>
            <pc:docMk/>
            <pc:sldMk cId="4294151285" sldId="335"/>
            <ac:spMk id="27" creationId="{7B407EC4-5D16-4845-9840-4E28622B6568}"/>
          </ac:spMkLst>
        </pc:spChg>
        <pc:graphicFrameChg chg="del">
          <ac:chgData name="Ceri Phelps" userId="44e5b747-28bd-454d-8b1f-8b8d7db49187" providerId="ADAL" clId="{CF3982FE-721A-4CDC-BE81-D4AAD39C5E6C}" dt="2023-11-16T09:20:12.913" v="654" actId="478"/>
          <ac:graphicFrameMkLst>
            <pc:docMk/>
            <pc:sldMk cId="4294151285" sldId="335"/>
            <ac:graphicFrameMk id="5" creationId="{ABFD04ED-5460-A520-B823-162794FD77C3}"/>
          </ac:graphicFrameMkLst>
        </pc:graphicFrameChg>
        <pc:graphicFrameChg chg="add del">
          <ac:chgData name="Ceri Phelps" userId="44e5b747-28bd-454d-8b1f-8b8d7db49187" providerId="ADAL" clId="{CF3982FE-721A-4CDC-BE81-D4AAD39C5E6C}" dt="2023-11-16T09:21:37.074" v="869" actId="26606"/>
          <ac:graphicFrameMkLst>
            <pc:docMk/>
            <pc:sldMk cId="4294151285" sldId="335"/>
            <ac:graphicFrameMk id="17" creationId="{4CFC5294-A1D5-B16D-1144-8DD54A865B02}"/>
          </ac:graphicFrameMkLst>
        </pc:graphicFrameChg>
        <pc:graphicFrameChg chg="add">
          <ac:chgData name="Ceri Phelps" userId="44e5b747-28bd-454d-8b1f-8b8d7db49187" providerId="ADAL" clId="{CF3982FE-721A-4CDC-BE81-D4AAD39C5E6C}" dt="2023-11-16T09:22:14.468" v="1030" actId="26606"/>
          <ac:graphicFrameMkLst>
            <pc:docMk/>
            <pc:sldMk cId="4294151285" sldId="335"/>
            <ac:graphicFrameMk id="24" creationId="{7B873CD8-8CD1-B5B8-F450-26E00F7DC79C}"/>
          </ac:graphicFrameMkLst>
        </pc:graphicFrameChg>
      </pc:sldChg>
      <pc:sldChg chg="addSp modSp new del mod setBg">
        <pc:chgData name="Ceri Phelps" userId="44e5b747-28bd-454d-8b1f-8b8d7db49187" providerId="ADAL" clId="{CF3982FE-721A-4CDC-BE81-D4AAD39C5E6C}" dt="2023-11-16T09:29:01.029" v="1078" actId="47"/>
        <pc:sldMkLst>
          <pc:docMk/>
          <pc:sldMk cId="2033532808" sldId="336"/>
        </pc:sldMkLst>
        <pc:spChg chg="mod">
          <ac:chgData name="Ceri Phelps" userId="44e5b747-28bd-454d-8b1f-8b8d7db49187" providerId="ADAL" clId="{CF3982FE-721A-4CDC-BE81-D4AAD39C5E6C}" dt="2023-11-16T09:28:09.892" v="1077" actId="26606"/>
          <ac:spMkLst>
            <pc:docMk/>
            <pc:sldMk cId="2033532808" sldId="336"/>
            <ac:spMk id="2" creationId="{3450E2D2-CA5F-6F10-D2EB-A8CE1459D99D}"/>
          </ac:spMkLst>
        </pc:spChg>
        <pc:spChg chg="mod">
          <ac:chgData name="Ceri Phelps" userId="44e5b747-28bd-454d-8b1f-8b8d7db49187" providerId="ADAL" clId="{CF3982FE-721A-4CDC-BE81-D4AAD39C5E6C}" dt="2023-11-16T09:28:09.892" v="1077" actId="26606"/>
          <ac:spMkLst>
            <pc:docMk/>
            <pc:sldMk cId="2033532808" sldId="336"/>
            <ac:spMk id="3" creationId="{79DD40DB-BF38-5EA0-0600-4CF13E707B8E}"/>
          </ac:spMkLst>
        </pc:spChg>
        <pc:spChg chg="add">
          <ac:chgData name="Ceri Phelps" userId="44e5b747-28bd-454d-8b1f-8b8d7db49187" providerId="ADAL" clId="{CF3982FE-721A-4CDC-BE81-D4AAD39C5E6C}" dt="2023-11-16T09:28:09.892" v="1077" actId="26606"/>
          <ac:spMkLst>
            <pc:docMk/>
            <pc:sldMk cId="2033532808" sldId="336"/>
            <ac:spMk id="8" creationId="{DC878D9A-77BE-4701-AE3D-EEFC53CD50BC}"/>
          </ac:spMkLst>
        </pc:spChg>
        <pc:spChg chg="add">
          <ac:chgData name="Ceri Phelps" userId="44e5b747-28bd-454d-8b1f-8b8d7db49187" providerId="ADAL" clId="{CF3982FE-721A-4CDC-BE81-D4AAD39C5E6C}" dt="2023-11-16T09:28:09.892" v="1077" actId="26606"/>
          <ac:spMkLst>
            <pc:docMk/>
            <pc:sldMk cId="2033532808" sldId="336"/>
            <ac:spMk id="10" creationId="{F643BE08-0ED1-4B73-AC6D-B7E26A59CDAA}"/>
          </ac:spMkLst>
        </pc:spChg>
        <pc:spChg chg="add">
          <ac:chgData name="Ceri Phelps" userId="44e5b747-28bd-454d-8b1f-8b8d7db49187" providerId="ADAL" clId="{CF3982FE-721A-4CDC-BE81-D4AAD39C5E6C}" dt="2023-11-16T09:28:09.892" v="1077" actId="26606"/>
          <ac:spMkLst>
            <pc:docMk/>
            <pc:sldMk cId="2033532808" sldId="336"/>
            <ac:spMk id="12" creationId="{956B2094-7FC0-45FC-BFED-3CB88CEE63F5}"/>
          </ac:spMkLst>
        </pc:spChg>
        <pc:spChg chg="add">
          <ac:chgData name="Ceri Phelps" userId="44e5b747-28bd-454d-8b1f-8b8d7db49187" providerId="ADAL" clId="{CF3982FE-721A-4CDC-BE81-D4AAD39C5E6C}" dt="2023-11-16T09:28:09.892" v="1077" actId="26606"/>
          <ac:spMkLst>
            <pc:docMk/>
            <pc:sldMk cId="2033532808" sldId="336"/>
            <ac:spMk id="14" creationId="{07A4B640-BB7F-4272-A710-068DBA9F9A6E}"/>
          </ac:spMkLst>
        </pc:spChg>
      </pc:sldChg>
      <pc:sldChg chg="del">
        <pc:chgData name="Ceri Phelps" userId="44e5b747-28bd-454d-8b1f-8b8d7db49187" providerId="ADAL" clId="{CF3982FE-721A-4CDC-BE81-D4AAD39C5E6C}" dt="2023-11-16T09:06:15.374" v="256" actId="47"/>
        <pc:sldMkLst>
          <pc:docMk/>
          <pc:sldMk cId="3287488900" sldId="342"/>
        </pc:sldMkLst>
      </pc:sldChg>
      <pc:sldChg chg="modSp del mod">
        <pc:chgData name="Ceri Phelps" userId="44e5b747-28bd-454d-8b1f-8b8d7db49187" providerId="ADAL" clId="{CF3982FE-721A-4CDC-BE81-D4AAD39C5E6C}" dt="2023-11-16T09:06:16.523" v="257" actId="47"/>
        <pc:sldMkLst>
          <pc:docMk/>
          <pc:sldMk cId="2496795701" sldId="343"/>
        </pc:sldMkLst>
        <pc:spChg chg="mod">
          <ac:chgData name="Ceri Phelps" userId="44e5b747-28bd-454d-8b1f-8b8d7db49187" providerId="ADAL" clId="{CF3982FE-721A-4CDC-BE81-D4AAD39C5E6C}" dt="2023-11-16T09:01:59.414" v="5" actId="27636"/>
          <ac:spMkLst>
            <pc:docMk/>
            <pc:sldMk cId="2496795701" sldId="343"/>
            <ac:spMk id="54275" creationId="{00000000-0000-0000-0000-000000000000}"/>
          </ac:spMkLst>
        </pc:spChg>
      </pc:sldChg>
      <pc:sldChg chg="modSp del mod">
        <pc:chgData name="Ceri Phelps" userId="44e5b747-28bd-454d-8b1f-8b8d7db49187" providerId="ADAL" clId="{CF3982FE-721A-4CDC-BE81-D4AAD39C5E6C}" dt="2023-11-16T09:06:17.193" v="258" actId="47"/>
        <pc:sldMkLst>
          <pc:docMk/>
          <pc:sldMk cId="1202020548" sldId="348"/>
        </pc:sldMkLst>
        <pc:spChg chg="mod">
          <ac:chgData name="Ceri Phelps" userId="44e5b747-28bd-454d-8b1f-8b8d7db49187" providerId="ADAL" clId="{CF3982FE-721A-4CDC-BE81-D4AAD39C5E6C}" dt="2023-11-16T09:01:59.429" v="6" actId="27636"/>
          <ac:spMkLst>
            <pc:docMk/>
            <pc:sldMk cId="1202020548" sldId="348"/>
            <ac:spMk id="59395" creationId="{00000000-0000-0000-0000-000000000000}"/>
          </ac:spMkLst>
        </pc:spChg>
      </pc:sldChg>
      <pc:sldChg chg="modSp del">
        <pc:chgData name="Ceri Phelps" userId="44e5b747-28bd-454d-8b1f-8b8d7db49187" providerId="ADAL" clId="{CF3982FE-721A-4CDC-BE81-D4AAD39C5E6C}" dt="2023-11-16T09:06:17.981" v="259" actId="47"/>
        <pc:sldMkLst>
          <pc:docMk/>
          <pc:sldMk cId="2288773417" sldId="349"/>
        </pc:sldMkLst>
        <pc:spChg chg="mod">
          <ac:chgData name="Ceri Phelps" userId="44e5b747-28bd-454d-8b1f-8b8d7db49187" providerId="ADAL" clId="{CF3982FE-721A-4CDC-BE81-D4AAD39C5E6C}" dt="2023-11-16T09:01:59.029" v="0"/>
          <ac:spMkLst>
            <pc:docMk/>
            <pc:sldMk cId="2288773417" sldId="349"/>
            <ac:spMk id="5" creationId="{00000000-0000-0000-0000-000000000000}"/>
          </ac:spMkLst>
        </pc:spChg>
      </pc:sldChg>
      <pc:sldChg chg="del">
        <pc:chgData name="Ceri Phelps" userId="44e5b747-28bd-454d-8b1f-8b8d7db49187" providerId="ADAL" clId="{CF3982FE-721A-4CDC-BE81-D4AAD39C5E6C}" dt="2023-11-16T09:06:18.958" v="260" actId="47"/>
        <pc:sldMkLst>
          <pc:docMk/>
          <pc:sldMk cId="1667538892" sldId="350"/>
        </pc:sldMkLst>
      </pc:sldChg>
      <pc:sldChg chg="del">
        <pc:chgData name="Ceri Phelps" userId="44e5b747-28bd-454d-8b1f-8b8d7db49187" providerId="ADAL" clId="{CF3982FE-721A-4CDC-BE81-D4AAD39C5E6C}" dt="2023-11-16T09:06:19.830" v="261" actId="47"/>
        <pc:sldMkLst>
          <pc:docMk/>
          <pc:sldMk cId="1090256533" sldId="351"/>
        </pc:sldMkLst>
      </pc:sldChg>
      <pc:sldChg chg="modSp del">
        <pc:chgData name="Ceri Phelps" userId="44e5b747-28bd-454d-8b1f-8b8d7db49187" providerId="ADAL" clId="{CF3982FE-721A-4CDC-BE81-D4AAD39C5E6C}" dt="2023-11-16T09:06:20.599" v="262" actId="47"/>
        <pc:sldMkLst>
          <pc:docMk/>
          <pc:sldMk cId="1200751518" sldId="352"/>
        </pc:sldMkLst>
        <pc:spChg chg="mod">
          <ac:chgData name="Ceri Phelps" userId="44e5b747-28bd-454d-8b1f-8b8d7db49187" providerId="ADAL" clId="{CF3982FE-721A-4CDC-BE81-D4AAD39C5E6C}" dt="2023-11-16T09:01:59.029" v="0"/>
          <ac:spMkLst>
            <pc:docMk/>
            <pc:sldMk cId="1200751518" sldId="352"/>
            <ac:spMk id="63490" creationId="{00000000-0000-0000-0000-000000000000}"/>
          </ac:spMkLst>
        </pc:spChg>
      </pc:sldChg>
      <pc:sldChg chg="modSp del">
        <pc:chgData name="Ceri Phelps" userId="44e5b747-28bd-454d-8b1f-8b8d7db49187" providerId="ADAL" clId="{CF3982FE-721A-4CDC-BE81-D4AAD39C5E6C}" dt="2023-11-16T09:06:21.316" v="263" actId="47"/>
        <pc:sldMkLst>
          <pc:docMk/>
          <pc:sldMk cId="160851260" sldId="356"/>
        </pc:sldMkLst>
        <pc:spChg chg="mod">
          <ac:chgData name="Ceri Phelps" userId="44e5b747-28bd-454d-8b1f-8b8d7db49187" providerId="ADAL" clId="{CF3982FE-721A-4CDC-BE81-D4AAD39C5E6C}" dt="2023-11-16T09:01:59.029" v="0"/>
          <ac:spMkLst>
            <pc:docMk/>
            <pc:sldMk cId="160851260" sldId="356"/>
            <ac:spMk id="68610" creationId="{00000000-0000-0000-0000-000000000000}"/>
          </ac:spMkLst>
        </pc:spChg>
      </pc:sldChg>
      <pc:sldChg chg="del">
        <pc:chgData name="Ceri Phelps" userId="44e5b747-28bd-454d-8b1f-8b8d7db49187" providerId="ADAL" clId="{CF3982FE-721A-4CDC-BE81-D4AAD39C5E6C}" dt="2023-11-16T09:06:21.987" v="264" actId="47"/>
        <pc:sldMkLst>
          <pc:docMk/>
          <pc:sldMk cId="3414359422" sldId="357"/>
        </pc:sldMkLst>
      </pc:sldChg>
      <pc:sldChg chg="modSp del mod">
        <pc:chgData name="Ceri Phelps" userId="44e5b747-28bd-454d-8b1f-8b8d7db49187" providerId="ADAL" clId="{CF3982FE-721A-4CDC-BE81-D4AAD39C5E6C}" dt="2023-11-16T09:06:24.151" v="266" actId="47"/>
        <pc:sldMkLst>
          <pc:docMk/>
          <pc:sldMk cId="3460714459" sldId="360"/>
        </pc:sldMkLst>
        <pc:spChg chg="mod">
          <ac:chgData name="Ceri Phelps" userId="44e5b747-28bd-454d-8b1f-8b8d7db49187" providerId="ADAL" clId="{CF3982FE-721A-4CDC-BE81-D4AAD39C5E6C}" dt="2023-11-16T09:01:59.483" v="7" actId="27636"/>
          <ac:spMkLst>
            <pc:docMk/>
            <pc:sldMk cId="3460714459" sldId="360"/>
            <ac:spMk id="3" creationId="{00000000-0000-0000-0000-000000000000}"/>
          </ac:spMkLst>
        </pc:spChg>
      </pc:sldChg>
      <pc:sldChg chg="modSp del mod">
        <pc:chgData name="Ceri Phelps" userId="44e5b747-28bd-454d-8b1f-8b8d7db49187" providerId="ADAL" clId="{CF3982FE-721A-4CDC-BE81-D4AAD39C5E6C}" dt="2023-11-16T09:06:27.225" v="267" actId="47"/>
        <pc:sldMkLst>
          <pc:docMk/>
          <pc:sldMk cId="1875147166" sldId="361"/>
        </pc:sldMkLst>
        <pc:spChg chg="mod">
          <ac:chgData name="Ceri Phelps" userId="44e5b747-28bd-454d-8b1f-8b8d7db49187" providerId="ADAL" clId="{CF3982FE-721A-4CDC-BE81-D4AAD39C5E6C}" dt="2023-11-16T09:01:59.498" v="8" actId="27636"/>
          <ac:spMkLst>
            <pc:docMk/>
            <pc:sldMk cId="1875147166" sldId="361"/>
            <ac:spMk id="3" creationId="{00000000-0000-0000-0000-000000000000}"/>
          </ac:spMkLst>
        </pc:spChg>
      </pc:sldChg>
      <pc:sldChg chg="del">
        <pc:chgData name="Ceri Phelps" userId="44e5b747-28bd-454d-8b1f-8b8d7db49187" providerId="ADAL" clId="{CF3982FE-721A-4CDC-BE81-D4AAD39C5E6C}" dt="2023-11-16T09:06:23.052" v="265" actId="47"/>
        <pc:sldMkLst>
          <pc:docMk/>
          <pc:sldMk cId="2204612527" sldId="362"/>
        </pc:sldMkLst>
      </pc:sldChg>
      <pc:sldChg chg="del">
        <pc:chgData name="Ceri Phelps" userId="44e5b747-28bd-454d-8b1f-8b8d7db49187" providerId="ADAL" clId="{CF3982FE-721A-4CDC-BE81-D4AAD39C5E6C}" dt="2023-11-16T09:06:14.119" v="255" actId="47"/>
        <pc:sldMkLst>
          <pc:docMk/>
          <pc:sldMk cId="2557988985" sldId="363"/>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213FCE-0D0D-449B-A661-D83F7A3FF78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475B311-AA2D-41AD-A274-E0C35D40D5E1}">
      <dgm:prSet/>
      <dgm:spPr/>
      <dgm:t>
        <a:bodyPr/>
        <a:lstStyle/>
        <a:p>
          <a:r>
            <a:rPr lang="en-GB"/>
            <a:t>“Behaviour change is common-sense”</a:t>
          </a:r>
          <a:endParaRPr lang="en-US"/>
        </a:p>
      </dgm:t>
    </dgm:pt>
    <dgm:pt modelId="{EEF1C176-5096-45AC-81B5-11C94B068524}" type="parTrans" cxnId="{EEC8A53F-F9CC-44FC-9688-7528B868A640}">
      <dgm:prSet/>
      <dgm:spPr/>
      <dgm:t>
        <a:bodyPr/>
        <a:lstStyle/>
        <a:p>
          <a:endParaRPr lang="en-US"/>
        </a:p>
      </dgm:t>
    </dgm:pt>
    <dgm:pt modelId="{79CBFDA5-AD21-46A1-834E-A8A22234B1A8}" type="sibTrans" cxnId="{EEC8A53F-F9CC-44FC-9688-7528B868A640}">
      <dgm:prSet/>
      <dgm:spPr/>
      <dgm:t>
        <a:bodyPr/>
        <a:lstStyle/>
        <a:p>
          <a:endParaRPr lang="en-US"/>
        </a:p>
      </dgm:t>
    </dgm:pt>
    <dgm:pt modelId="{6873FE4B-050D-4DE0-B5DD-1C36488F8267}">
      <dgm:prSet/>
      <dgm:spPr/>
      <dgm:t>
        <a:bodyPr/>
        <a:lstStyle/>
        <a:p>
          <a:r>
            <a:rPr lang="en-GB"/>
            <a:t>“If people are given the right information they will change their behaviour” </a:t>
          </a:r>
          <a:endParaRPr lang="en-US"/>
        </a:p>
      </dgm:t>
    </dgm:pt>
    <dgm:pt modelId="{274185C2-CB8B-45F8-8CCA-FE32E35B820C}" type="parTrans" cxnId="{5CEACE01-E6C0-4F5C-9BC5-0CF1AC9E8961}">
      <dgm:prSet/>
      <dgm:spPr/>
      <dgm:t>
        <a:bodyPr/>
        <a:lstStyle/>
        <a:p>
          <a:endParaRPr lang="en-US"/>
        </a:p>
      </dgm:t>
    </dgm:pt>
    <dgm:pt modelId="{8BDD74B2-AA6D-499E-8671-B5038C91A9EC}" type="sibTrans" cxnId="{5CEACE01-E6C0-4F5C-9BC5-0CF1AC9E8961}">
      <dgm:prSet/>
      <dgm:spPr/>
      <dgm:t>
        <a:bodyPr/>
        <a:lstStyle/>
        <a:p>
          <a:endParaRPr lang="en-US"/>
        </a:p>
      </dgm:t>
    </dgm:pt>
    <dgm:pt modelId="{E3C0FD06-4B6D-4E65-89F6-4F8559DBE7E1}">
      <dgm:prSet/>
      <dgm:spPr/>
      <dgm:t>
        <a:bodyPr/>
        <a:lstStyle/>
        <a:p>
          <a:r>
            <a:rPr lang="en-GB"/>
            <a:t>Ignores the role of attitudes, beliefs, emotions, motivations, habits….</a:t>
          </a:r>
          <a:endParaRPr lang="en-US"/>
        </a:p>
      </dgm:t>
    </dgm:pt>
    <dgm:pt modelId="{DD4ACBB5-9E5F-4795-9F16-190ACE432B13}" type="parTrans" cxnId="{F9C38B85-8B2C-41D5-805A-06ED9A328874}">
      <dgm:prSet/>
      <dgm:spPr/>
      <dgm:t>
        <a:bodyPr/>
        <a:lstStyle/>
        <a:p>
          <a:endParaRPr lang="en-US"/>
        </a:p>
      </dgm:t>
    </dgm:pt>
    <dgm:pt modelId="{6D484DCA-C40F-439C-B71D-1F45D9A14A8A}" type="sibTrans" cxnId="{F9C38B85-8B2C-41D5-805A-06ED9A328874}">
      <dgm:prSet/>
      <dgm:spPr/>
      <dgm:t>
        <a:bodyPr/>
        <a:lstStyle/>
        <a:p>
          <a:endParaRPr lang="en-US"/>
        </a:p>
      </dgm:t>
    </dgm:pt>
    <dgm:pt modelId="{538A72F5-AB3B-4C46-BD73-5FB35D358F06}" type="pres">
      <dgm:prSet presAssocID="{24213FCE-0D0D-449B-A661-D83F7A3FF785}" presName="root" presStyleCnt="0">
        <dgm:presLayoutVars>
          <dgm:dir/>
          <dgm:resizeHandles val="exact"/>
        </dgm:presLayoutVars>
      </dgm:prSet>
      <dgm:spPr/>
    </dgm:pt>
    <dgm:pt modelId="{9E000858-78E3-42CD-B006-A947F067C1F9}" type="pres">
      <dgm:prSet presAssocID="{C475B311-AA2D-41AD-A274-E0C35D40D5E1}" presName="compNode" presStyleCnt="0"/>
      <dgm:spPr/>
    </dgm:pt>
    <dgm:pt modelId="{F80CD530-9714-4F09-B470-2A3F1AA10468}" type="pres">
      <dgm:prSet presAssocID="{C475B311-AA2D-41AD-A274-E0C35D40D5E1}" presName="bgRect" presStyleLbl="bgShp" presStyleIdx="0" presStyleCnt="3"/>
      <dgm:spPr/>
    </dgm:pt>
    <dgm:pt modelId="{9EDDD2A7-78E5-43FB-A977-DA034E9FD653}" type="pres">
      <dgm:prSet presAssocID="{C475B311-AA2D-41AD-A274-E0C35D40D5E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43AE1B2D-1C64-47EF-81DD-564F4286BBEE}" type="pres">
      <dgm:prSet presAssocID="{C475B311-AA2D-41AD-A274-E0C35D40D5E1}" presName="spaceRect" presStyleCnt="0"/>
      <dgm:spPr/>
    </dgm:pt>
    <dgm:pt modelId="{6D548740-D382-401A-AE5E-EFDA2511E6E2}" type="pres">
      <dgm:prSet presAssocID="{C475B311-AA2D-41AD-A274-E0C35D40D5E1}" presName="parTx" presStyleLbl="revTx" presStyleIdx="0" presStyleCnt="3">
        <dgm:presLayoutVars>
          <dgm:chMax val="0"/>
          <dgm:chPref val="0"/>
        </dgm:presLayoutVars>
      </dgm:prSet>
      <dgm:spPr/>
    </dgm:pt>
    <dgm:pt modelId="{08DCF665-8FDB-4E68-8201-7600DA6BD616}" type="pres">
      <dgm:prSet presAssocID="{79CBFDA5-AD21-46A1-834E-A8A22234B1A8}" presName="sibTrans" presStyleCnt="0"/>
      <dgm:spPr/>
    </dgm:pt>
    <dgm:pt modelId="{68DBC491-6108-443D-86E8-A91BA1199F57}" type="pres">
      <dgm:prSet presAssocID="{6873FE4B-050D-4DE0-B5DD-1C36488F8267}" presName="compNode" presStyleCnt="0"/>
      <dgm:spPr/>
    </dgm:pt>
    <dgm:pt modelId="{8F444218-C4FE-4DEA-86D2-282ECD265DAF}" type="pres">
      <dgm:prSet presAssocID="{6873FE4B-050D-4DE0-B5DD-1C36488F8267}" presName="bgRect" presStyleLbl="bgShp" presStyleIdx="1" presStyleCnt="3"/>
      <dgm:spPr/>
    </dgm:pt>
    <dgm:pt modelId="{3EB9303B-6B10-4CA0-838A-CB2C19472CA1}" type="pres">
      <dgm:prSet presAssocID="{6873FE4B-050D-4DE0-B5DD-1C36488F826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C4D5771E-B02E-42B7-A2E2-3EAD05D4399F}" type="pres">
      <dgm:prSet presAssocID="{6873FE4B-050D-4DE0-B5DD-1C36488F8267}" presName="spaceRect" presStyleCnt="0"/>
      <dgm:spPr/>
    </dgm:pt>
    <dgm:pt modelId="{5DDB9C61-C924-4B94-A040-E0AE63DF95D0}" type="pres">
      <dgm:prSet presAssocID="{6873FE4B-050D-4DE0-B5DD-1C36488F8267}" presName="parTx" presStyleLbl="revTx" presStyleIdx="1" presStyleCnt="3">
        <dgm:presLayoutVars>
          <dgm:chMax val="0"/>
          <dgm:chPref val="0"/>
        </dgm:presLayoutVars>
      </dgm:prSet>
      <dgm:spPr/>
    </dgm:pt>
    <dgm:pt modelId="{01A946CE-1112-45BD-96A5-6F7ACF503297}" type="pres">
      <dgm:prSet presAssocID="{8BDD74B2-AA6D-499E-8671-B5038C91A9EC}" presName="sibTrans" presStyleCnt="0"/>
      <dgm:spPr/>
    </dgm:pt>
    <dgm:pt modelId="{5CE4F92D-DF90-45E2-BC3C-83192CA75DD8}" type="pres">
      <dgm:prSet presAssocID="{E3C0FD06-4B6D-4E65-89F6-4F8559DBE7E1}" presName="compNode" presStyleCnt="0"/>
      <dgm:spPr/>
    </dgm:pt>
    <dgm:pt modelId="{B2DD149D-60F7-4535-A891-7AF331C8CA2C}" type="pres">
      <dgm:prSet presAssocID="{E3C0FD06-4B6D-4E65-89F6-4F8559DBE7E1}" presName="bgRect" presStyleLbl="bgShp" presStyleIdx="2" presStyleCnt="3"/>
      <dgm:spPr/>
    </dgm:pt>
    <dgm:pt modelId="{00165DE3-B0A1-48B0-BE3D-A2F89CDCA1F6}" type="pres">
      <dgm:prSet presAssocID="{E3C0FD06-4B6D-4E65-89F6-4F8559DBE7E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oker Hat"/>
        </a:ext>
      </dgm:extLst>
    </dgm:pt>
    <dgm:pt modelId="{77CE86E0-89F2-492F-A1D6-C7A5FDC1B919}" type="pres">
      <dgm:prSet presAssocID="{E3C0FD06-4B6D-4E65-89F6-4F8559DBE7E1}" presName="spaceRect" presStyleCnt="0"/>
      <dgm:spPr/>
    </dgm:pt>
    <dgm:pt modelId="{4E690D68-CE22-47BF-B777-8FB7BE599322}" type="pres">
      <dgm:prSet presAssocID="{E3C0FD06-4B6D-4E65-89F6-4F8559DBE7E1}" presName="parTx" presStyleLbl="revTx" presStyleIdx="2" presStyleCnt="3">
        <dgm:presLayoutVars>
          <dgm:chMax val="0"/>
          <dgm:chPref val="0"/>
        </dgm:presLayoutVars>
      </dgm:prSet>
      <dgm:spPr/>
    </dgm:pt>
  </dgm:ptLst>
  <dgm:cxnLst>
    <dgm:cxn modelId="{5CEACE01-E6C0-4F5C-9BC5-0CF1AC9E8961}" srcId="{24213FCE-0D0D-449B-A661-D83F7A3FF785}" destId="{6873FE4B-050D-4DE0-B5DD-1C36488F8267}" srcOrd="1" destOrd="0" parTransId="{274185C2-CB8B-45F8-8CCA-FE32E35B820C}" sibTransId="{8BDD74B2-AA6D-499E-8671-B5038C91A9EC}"/>
    <dgm:cxn modelId="{C566BE3B-83B2-4526-9907-E14329CF7332}" type="presOf" srcId="{24213FCE-0D0D-449B-A661-D83F7A3FF785}" destId="{538A72F5-AB3B-4C46-BD73-5FB35D358F06}" srcOrd="0" destOrd="0" presId="urn:microsoft.com/office/officeart/2018/2/layout/IconVerticalSolidList"/>
    <dgm:cxn modelId="{EEC8A53F-F9CC-44FC-9688-7528B868A640}" srcId="{24213FCE-0D0D-449B-A661-D83F7A3FF785}" destId="{C475B311-AA2D-41AD-A274-E0C35D40D5E1}" srcOrd="0" destOrd="0" parTransId="{EEF1C176-5096-45AC-81B5-11C94B068524}" sibTransId="{79CBFDA5-AD21-46A1-834E-A8A22234B1A8}"/>
    <dgm:cxn modelId="{A0F81C5A-D1FE-40C9-BB48-127C650BE168}" type="presOf" srcId="{6873FE4B-050D-4DE0-B5DD-1C36488F8267}" destId="{5DDB9C61-C924-4B94-A040-E0AE63DF95D0}" srcOrd="0" destOrd="0" presId="urn:microsoft.com/office/officeart/2018/2/layout/IconVerticalSolidList"/>
    <dgm:cxn modelId="{F9C38B85-8B2C-41D5-805A-06ED9A328874}" srcId="{24213FCE-0D0D-449B-A661-D83F7A3FF785}" destId="{E3C0FD06-4B6D-4E65-89F6-4F8559DBE7E1}" srcOrd="2" destOrd="0" parTransId="{DD4ACBB5-9E5F-4795-9F16-190ACE432B13}" sibTransId="{6D484DCA-C40F-439C-B71D-1F45D9A14A8A}"/>
    <dgm:cxn modelId="{BB8CBDAB-B59B-4760-9EDF-2BAF3558342B}" type="presOf" srcId="{E3C0FD06-4B6D-4E65-89F6-4F8559DBE7E1}" destId="{4E690D68-CE22-47BF-B777-8FB7BE599322}" srcOrd="0" destOrd="0" presId="urn:microsoft.com/office/officeart/2018/2/layout/IconVerticalSolidList"/>
    <dgm:cxn modelId="{5F01B4E6-A305-4788-B479-6BC16F822031}" type="presOf" srcId="{C475B311-AA2D-41AD-A274-E0C35D40D5E1}" destId="{6D548740-D382-401A-AE5E-EFDA2511E6E2}" srcOrd="0" destOrd="0" presId="urn:microsoft.com/office/officeart/2018/2/layout/IconVerticalSolidList"/>
    <dgm:cxn modelId="{12392684-6B15-4CAE-9E43-87099049A880}" type="presParOf" srcId="{538A72F5-AB3B-4C46-BD73-5FB35D358F06}" destId="{9E000858-78E3-42CD-B006-A947F067C1F9}" srcOrd="0" destOrd="0" presId="urn:microsoft.com/office/officeart/2018/2/layout/IconVerticalSolidList"/>
    <dgm:cxn modelId="{E5A37774-FD74-4D6D-A343-58C8F09F95F6}" type="presParOf" srcId="{9E000858-78E3-42CD-B006-A947F067C1F9}" destId="{F80CD530-9714-4F09-B470-2A3F1AA10468}" srcOrd="0" destOrd="0" presId="urn:microsoft.com/office/officeart/2018/2/layout/IconVerticalSolidList"/>
    <dgm:cxn modelId="{05B5C84F-D953-478E-B3F1-30FE5742AA46}" type="presParOf" srcId="{9E000858-78E3-42CD-B006-A947F067C1F9}" destId="{9EDDD2A7-78E5-43FB-A977-DA034E9FD653}" srcOrd="1" destOrd="0" presId="urn:microsoft.com/office/officeart/2018/2/layout/IconVerticalSolidList"/>
    <dgm:cxn modelId="{885380BD-4B2F-4361-9C61-4E3CE3828071}" type="presParOf" srcId="{9E000858-78E3-42CD-B006-A947F067C1F9}" destId="{43AE1B2D-1C64-47EF-81DD-564F4286BBEE}" srcOrd="2" destOrd="0" presId="urn:microsoft.com/office/officeart/2018/2/layout/IconVerticalSolidList"/>
    <dgm:cxn modelId="{C2A51D28-3E7B-485F-B761-818E5D92DC35}" type="presParOf" srcId="{9E000858-78E3-42CD-B006-A947F067C1F9}" destId="{6D548740-D382-401A-AE5E-EFDA2511E6E2}" srcOrd="3" destOrd="0" presId="urn:microsoft.com/office/officeart/2018/2/layout/IconVerticalSolidList"/>
    <dgm:cxn modelId="{2E1C9C2F-ECD0-47C9-92FA-45D837C0829D}" type="presParOf" srcId="{538A72F5-AB3B-4C46-BD73-5FB35D358F06}" destId="{08DCF665-8FDB-4E68-8201-7600DA6BD616}" srcOrd="1" destOrd="0" presId="urn:microsoft.com/office/officeart/2018/2/layout/IconVerticalSolidList"/>
    <dgm:cxn modelId="{9CF8E4F2-FC5C-409E-90EA-40AB669B82CA}" type="presParOf" srcId="{538A72F5-AB3B-4C46-BD73-5FB35D358F06}" destId="{68DBC491-6108-443D-86E8-A91BA1199F57}" srcOrd="2" destOrd="0" presId="urn:microsoft.com/office/officeart/2018/2/layout/IconVerticalSolidList"/>
    <dgm:cxn modelId="{1A2E162F-A0C8-46E9-87B8-2F7C6C5366A5}" type="presParOf" srcId="{68DBC491-6108-443D-86E8-A91BA1199F57}" destId="{8F444218-C4FE-4DEA-86D2-282ECD265DAF}" srcOrd="0" destOrd="0" presId="urn:microsoft.com/office/officeart/2018/2/layout/IconVerticalSolidList"/>
    <dgm:cxn modelId="{7B2EF596-F308-46EA-BCA5-D87D00202D57}" type="presParOf" srcId="{68DBC491-6108-443D-86E8-A91BA1199F57}" destId="{3EB9303B-6B10-4CA0-838A-CB2C19472CA1}" srcOrd="1" destOrd="0" presId="urn:microsoft.com/office/officeart/2018/2/layout/IconVerticalSolidList"/>
    <dgm:cxn modelId="{483070AF-61D7-4988-A692-F91E8A90C4EB}" type="presParOf" srcId="{68DBC491-6108-443D-86E8-A91BA1199F57}" destId="{C4D5771E-B02E-42B7-A2E2-3EAD05D4399F}" srcOrd="2" destOrd="0" presId="urn:microsoft.com/office/officeart/2018/2/layout/IconVerticalSolidList"/>
    <dgm:cxn modelId="{905DDEDB-CDF2-417C-B1EE-138448702419}" type="presParOf" srcId="{68DBC491-6108-443D-86E8-A91BA1199F57}" destId="{5DDB9C61-C924-4B94-A040-E0AE63DF95D0}" srcOrd="3" destOrd="0" presId="urn:microsoft.com/office/officeart/2018/2/layout/IconVerticalSolidList"/>
    <dgm:cxn modelId="{F3CEC3A2-0930-4CBD-AA74-A2F1B00B56DD}" type="presParOf" srcId="{538A72F5-AB3B-4C46-BD73-5FB35D358F06}" destId="{01A946CE-1112-45BD-96A5-6F7ACF503297}" srcOrd="3" destOrd="0" presId="urn:microsoft.com/office/officeart/2018/2/layout/IconVerticalSolidList"/>
    <dgm:cxn modelId="{205668FC-2222-4913-A220-BE886B6837D8}" type="presParOf" srcId="{538A72F5-AB3B-4C46-BD73-5FB35D358F06}" destId="{5CE4F92D-DF90-45E2-BC3C-83192CA75DD8}" srcOrd="4" destOrd="0" presId="urn:microsoft.com/office/officeart/2018/2/layout/IconVerticalSolidList"/>
    <dgm:cxn modelId="{7EE036BC-6CBC-4BB8-8B4D-A26DEE55E156}" type="presParOf" srcId="{5CE4F92D-DF90-45E2-BC3C-83192CA75DD8}" destId="{B2DD149D-60F7-4535-A891-7AF331C8CA2C}" srcOrd="0" destOrd="0" presId="urn:microsoft.com/office/officeart/2018/2/layout/IconVerticalSolidList"/>
    <dgm:cxn modelId="{DE82D143-9C40-47EC-9FB3-395E0E772E76}" type="presParOf" srcId="{5CE4F92D-DF90-45E2-BC3C-83192CA75DD8}" destId="{00165DE3-B0A1-48B0-BE3D-A2F89CDCA1F6}" srcOrd="1" destOrd="0" presId="urn:microsoft.com/office/officeart/2018/2/layout/IconVerticalSolidList"/>
    <dgm:cxn modelId="{AE9B41F8-BEA6-4CFB-BD03-02A004617F9B}" type="presParOf" srcId="{5CE4F92D-DF90-45E2-BC3C-83192CA75DD8}" destId="{77CE86E0-89F2-492F-A1D6-C7A5FDC1B919}" srcOrd="2" destOrd="0" presId="urn:microsoft.com/office/officeart/2018/2/layout/IconVerticalSolidList"/>
    <dgm:cxn modelId="{614EB499-404A-4079-A437-A6427FC4A6B3}" type="presParOf" srcId="{5CE4F92D-DF90-45E2-BC3C-83192CA75DD8}" destId="{4E690D68-CE22-47BF-B777-8FB7BE59932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9FCE6E-9215-4C52-8A0F-1030BD48387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783C4E5-6B83-4EDD-8381-447057806861}">
      <dgm:prSet/>
      <dgm:spPr/>
      <dgm:t>
        <a:bodyPr/>
        <a:lstStyle/>
        <a:p>
          <a:r>
            <a:rPr lang="en-GB"/>
            <a:t>Think… what are some every-day “common-sense” behaviours that are not considered beneficial/healthy/safe?</a:t>
          </a:r>
          <a:endParaRPr lang="en-US"/>
        </a:p>
      </dgm:t>
    </dgm:pt>
    <dgm:pt modelId="{B615ACD7-31A7-41D6-A6B6-D6B3DC422F0D}" type="parTrans" cxnId="{84836804-53B6-413C-9EEE-09E4B9797A1F}">
      <dgm:prSet/>
      <dgm:spPr/>
      <dgm:t>
        <a:bodyPr/>
        <a:lstStyle/>
        <a:p>
          <a:endParaRPr lang="en-US"/>
        </a:p>
      </dgm:t>
    </dgm:pt>
    <dgm:pt modelId="{0E3BB8AD-DB05-49C3-9A18-1B73A1FBB4BA}" type="sibTrans" cxnId="{84836804-53B6-413C-9EEE-09E4B9797A1F}">
      <dgm:prSet/>
      <dgm:spPr/>
      <dgm:t>
        <a:bodyPr/>
        <a:lstStyle/>
        <a:p>
          <a:endParaRPr lang="en-US"/>
        </a:p>
      </dgm:t>
    </dgm:pt>
    <dgm:pt modelId="{5199FA7D-1DD5-447F-89B6-F87769596BA2}">
      <dgm:prSet/>
      <dgm:spPr/>
      <dgm:t>
        <a:bodyPr/>
        <a:lstStyle/>
        <a:p>
          <a:r>
            <a:rPr lang="en-GB"/>
            <a:t>Why do people engage in these behaviours?</a:t>
          </a:r>
          <a:endParaRPr lang="en-US"/>
        </a:p>
      </dgm:t>
    </dgm:pt>
    <dgm:pt modelId="{082DE03C-6E12-44AD-96FE-CC3ACA23751F}" type="parTrans" cxnId="{2AD0AAD0-939F-4DAA-868D-19CF70D327BA}">
      <dgm:prSet/>
      <dgm:spPr/>
      <dgm:t>
        <a:bodyPr/>
        <a:lstStyle/>
        <a:p>
          <a:endParaRPr lang="en-US"/>
        </a:p>
      </dgm:t>
    </dgm:pt>
    <dgm:pt modelId="{A82C7DF9-5D53-44C0-A7CD-AD264C13AB0C}" type="sibTrans" cxnId="{2AD0AAD0-939F-4DAA-868D-19CF70D327BA}">
      <dgm:prSet/>
      <dgm:spPr/>
      <dgm:t>
        <a:bodyPr/>
        <a:lstStyle/>
        <a:p>
          <a:endParaRPr lang="en-US"/>
        </a:p>
      </dgm:t>
    </dgm:pt>
    <dgm:pt modelId="{CEA6FCEC-7BC3-4A2F-9925-D01CB85A2F15}">
      <dgm:prSet/>
      <dgm:spPr/>
      <dgm:t>
        <a:bodyPr/>
        <a:lstStyle/>
        <a:p>
          <a:r>
            <a:rPr lang="en-GB"/>
            <a:t>How can we, as psychologists, try and encourage people to change  their behaviours?</a:t>
          </a:r>
          <a:endParaRPr lang="en-US"/>
        </a:p>
      </dgm:t>
    </dgm:pt>
    <dgm:pt modelId="{BF92EB3A-74DB-4282-9B2B-4CC897FF553A}" type="parTrans" cxnId="{0047405B-BFA2-4863-8476-68DF58ECFA70}">
      <dgm:prSet/>
      <dgm:spPr/>
      <dgm:t>
        <a:bodyPr/>
        <a:lstStyle/>
        <a:p>
          <a:endParaRPr lang="en-US"/>
        </a:p>
      </dgm:t>
    </dgm:pt>
    <dgm:pt modelId="{1068CDCE-B162-435B-ABCF-8830B058E077}" type="sibTrans" cxnId="{0047405B-BFA2-4863-8476-68DF58ECFA70}">
      <dgm:prSet/>
      <dgm:spPr/>
      <dgm:t>
        <a:bodyPr/>
        <a:lstStyle/>
        <a:p>
          <a:endParaRPr lang="en-US"/>
        </a:p>
      </dgm:t>
    </dgm:pt>
    <dgm:pt modelId="{8C2CCECB-495F-4528-B0BC-2D523CB51F3D}" type="pres">
      <dgm:prSet presAssocID="{E79FCE6E-9215-4C52-8A0F-1030BD48387E}" presName="root" presStyleCnt="0">
        <dgm:presLayoutVars>
          <dgm:dir/>
          <dgm:resizeHandles val="exact"/>
        </dgm:presLayoutVars>
      </dgm:prSet>
      <dgm:spPr/>
    </dgm:pt>
    <dgm:pt modelId="{64C63849-A575-4C9E-94EA-6FED504A6935}" type="pres">
      <dgm:prSet presAssocID="{3783C4E5-6B83-4EDD-8381-447057806861}" presName="compNode" presStyleCnt="0"/>
      <dgm:spPr/>
    </dgm:pt>
    <dgm:pt modelId="{4BACD8C1-2C4F-4843-B524-367990486723}" type="pres">
      <dgm:prSet presAssocID="{3783C4E5-6B83-4EDD-8381-447057806861}" presName="bgRect" presStyleLbl="bgShp" presStyleIdx="0" presStyleCnt="3"/>
      <dgm:spPr/>
    </dgm:pt>
    <dgm:pt modelId="{347A4FE3-6D48-447B-B37C-249BC2532A89}" type="pres">
      <dgm:prSet presAssocID="{3783C4E5-6B83-4EDD-8381-44705780686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7DE14CFB-A2B4-445F-A8EB-F3963A077281}" type="pres">
      <dgm:prSet presAssocID="{3783C4E5-6B83-4EDD-8381-447057806861}" presName="spaceRect" presStyleCnt="0"/>
      <dgm:spPr/>
    </dgm:pt>
    <dgm:pt modelId="{EF10C939-34DC-4186-9B28-522208241791}" type="pres">
      <dgm:prSet presAssocID="{3783C4E5-6B83-4EDD-8381-447057806861}" presName="parTx" presStyleLbl="revTx" presStyleIdx="0" presStyleCnt="3">
        <dgm:presLayoutVars>
          <dgm:chMax val="0"/>
          <dgm:chPref val="0"/>
        </dgm:presLayoutVars>
      </dgm:prSet>
      <dgm:spPr/>
    </dgm:pt>
    <dgm:pt modelId="{E2D558F7-95FE-430E-860F-39CB977B2970}" type="pres">
      <dgm:prSet presAssocID="{0E3BB8AD-DB05-49C3-9A18-1B73A1FBB4BA}" presName="sibTrans" presStyleCnt="0"/>
      <dgm:spPr/>
    </dgm:pt>
    <dgm:pt modelId="{D3BF2F5C-AA35-47DA-968E-EB24D3EEF66A}" type="pres">
      <dgm:prSet presAssocID="{5199FA7D-1DD5-447F-89B6-F87769596BA2}" presName="compNode" presStyleCnt="0"/>
      <dgm:spPr/>
    </dgm:pt>
    <dgm:pt modelId="{091DDA64-7044-48D5-9D9B-9924DD462C6E}" type="pres">
      <dgm:prSet presAssocID="{5199FA7D-1DD5-447F-89B6-F87769596BA2}" presName="bgRect" presStyleLbl="bgShp" presStyleIdx="1" presStyleCnt="3"/>
      <dgm:spPr/>
    </dgm:pt>
    <dgm:pt modelId="{19A0E47D-6B75-481D-8196-A6581F0D5F6D}" type="pres">
      <dgm:prSet presAssocID="{5199FA7D-1DD5-447F-89B6-F87769596BA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707A52AD-9A64-4FBC-997D-36D522852AA3}" type="pres">
      <dgm:prSet presAssocID="{5199FA7D-1DD5-447F-89B6-F87769596BA2}" presName="spaceRect" presStyleCnt="0"/>
      <dgm:spPr/>
    </dgm:pt>
    <dgm:pt modelId="{2F883682-5723-4296-ACAC-612F548B85F6}" type="pres">
      <dgm:prSet presAssocID="{5199FA7D-1DD5-447F-89B6-F87769596BA2}" presName="parTx" presStyleLbl="revTx" presStyleIdx="1" presStyleCnt="3">
        <dgm:presLayoutVars>
          <dgm:chMax val="0"/>
          <dgm:chPref val="0"/>
        </dgm:presLayoutVars>
      </dgm:prSet>
      <dgm:spPr/>
    </dgm:pt>
    <dgm:pt modelId="{7886BC1D-FACA-45FC-A0A8-099615F456A1}" type="pres">
      <dgm:prSet presAssocID="{A82C7DF9-5D53-44C0-A7CD-AD264C13AB0C}" presName="sibTrans" presStyleCnt="0"/>
      <dgm:spPr/>
    </dgm:pt>
    <dgm:pt modelId="{34689E2E-7680-4C2C-8A16-DFCD373ACDDF}" type="pres">
      <dgm:prSet presAssocID="{CEA6FCEC-7BC3-4A2F-9925-D01CB85A2F15}" presName="compNode" presStyleCnt="0"/>
      <dgm:spPr/>
    </dgm:pt>
    <dgm:pt modelId="{80DC3322-E629-4370-9F44-DFEFE5ADDDE4}" type="pres">
      <dgm:prSet presAssocID="{CEA6FCEC-7BC3-4A2F-9925-D01CB85A2F15}" presName="bgRect" presStyleLbl="bgShp" presStyleIdx="2" presStyleCnt="3"/>
      <dgm:spPr/>
    </dgm:pt>
    <dgm:pt modelId="{A2EE0C38-FBA9-4CD2-A38C-3B2B028640C0}" type="pres">
      <dgm:prSet presAssocID="{CEA6FCEC-7BC3-4A2F-9925-D01CB85A2F1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8B5D6409-F9CB-470E-8856-EA32EBF1DAF3}" type="pres">
      <dgm:prSet presAssocID="{CEA6FCEC-7BC3-4A2F-9925-D01CB85A2F15}" presName="spaceRect" presStyleCnt="0"/>
      <dgm:spPr/>
    </dgm:pt>
    <dgm:pt modelId="{81794C1A-FC4E-4A84-82F0-45996BC6AA3A}" type="pres">
      <dgm:prSet presAssocID="{CEA6FCEC-7BC3-4A2F-9925-D01CB85A2F15}" presName="parTx" presStyleLbl="revTx" presStyleIdx="2" presStyleCnt="3">
        <dgm:presLayoutVars>
          <dgm:chMax val="0"/>
          <dgm:chPref val="0"/>
        </dgm:presLayoutVars>
      </dgm:prSet>
      <dgm:spPr/>
    </dgm:pt>
  </dgm:ptLst>
  <dgm:cxnLst>
    <dgm:cxn modelId="{84836804-53B6-413C-9EEE-09E4B9797A1F}" srcId="{E79FCE6E-9215-4C52-8A0F-1030BD48387E}" destId="{3783C4E5-6B83-4EDD-8381-447057806861}" srcOrd="0" destOrd="0" parTransId="{B615ACD7-31A7-41D6-A6B6-D6B3DC422F0D}" sibTransId="{0E3BB8AD-DB05-49C3-9A18-1B73A1FBB4BA}"/>
    <dgm:cxn modelId="{62FD121D-24E8-4E63-9A14-95D97448C87C}" type="presOf" srcId="{3783C4E5-6B83-4EDD-8381-447057806861}" destId="{EF10C939-34DC-4186-9B28-522208241791}" srcOrd="0" destOrd="0" presId="urn:microsoft.com/office/officeart/2018/2/layout/IconVerticalSolidList"/>
    <dgm:cxn modelId="{0047405B-BFA2-4863-8476-68DF58ECFA70}" srcId="{E79FCE6E-9215-4C52-8A0F-1030BD48387E}" destId="{CEA6FCEC-7BC3-4A2F-9925-D01CB85A2F15}" srcOrd="2" destOrd="0" parTransId="{BF92EB3A-74DB-4282-9B2B-4CC897FF553A}" sibTransId="{1068CDCE-B162-435B-ABCF-8830B058E077}"/>
    <dgm:cxn modelId="{659E3863-ACD6-4AEF-870F-BFC43D8E324A}" type="presOf" srcId="{CEA6FCEC-7BC3-4A2F-9925-D01CB85A2F15}" destId="{81794C1A-FC4E-4A84-82F0-45996BC6AA3A}" srcOrd="0" destOrd="0" presId="urn:microsoft.com/office/officeart/2018/2/layout/IconVerticalSolidList"/>
    <dgm:cxn modelId="{B49D867B-7887-4A73-8D4C-5CB4F4D63A36}" type="presOf" srcId="{E79FCE6E-9215-4C52-8A0F-1030BD48387E}" destId="{8C2CCECB-495F-4528-B0BC-2D523CB51F3D}" srcOrd="0" destOrd="0" presId="urn:microsoft.com/office/officeart/2018/2/layout/IconVerticalSolidList"/>
    <dgm:cxn modelId="{A5FF0AB5-5B08-4C02-92FC-7BC12EBF8F23}" type="presOf" srcId="{5199FA7D-1DD5-447F-89B6-F87769596BA2}" destId="{2F883682-5723-4296-ACAC-612F548B85F6}" srcOrd="0" destOrd="0" presId="urn:microsoft.com/office/officeart/2018/2/layout/IconVerticalSolidList"/>
    <dgm:cxn modelId="{2AD0AAD0-939F-4DAA-868D-19CF70D327BA}" srcId="{E79FCE6E-9215-4C52-8A0F-1030BD48387E}" destId="{5199FA7D-1DD5-447F-89B6-F87769596BA2}" srcOrd="1" destOrd="0" parTransId="{082DE03C-6E12-44AD-96FE-CC3ACA23751F}" sibTransId="{A82C7DF9-5D53-44C0-A7CD-AD264C13AB0C}"/>
    <dgm:cxn modelId="{CA416291-57D3-4ECF-9B3A-4300259C5B60}" type="presParOf" srcId="{8C2CCECB-495F-4528-B0BC-2D523CB51F3D}" destId="{64C63849-A575-4C9E-94EA-6FED504A6935}" srcOrd="0" destOrd="0" presId="urn:microsoft.com/office/officeart/2018/2/layout/IconVerticalSolidList"/>
    <dgm:cxn modelId="{B48AB04C-6A0E-4BD4-BA0B-53B4C3F84AE6}" type="presParOf" srcId="{64C63849-A575-4C9E-94EA-6FED504A6935}" destId="{4BACD8C1-2C4F-4843-B524-367990486723}" srcOrd="0" destOrd="0" presId="urn:microsoft.com/office/officeart/2018/2/layout/IconVerticalSolidList"/>
    <dgm:cxn modelId="{021F775D-1424-49E3-BB65-E130377FFA6D}" type="presParOf" srcId="{64C63849-A575-4C9E-94EA-6FED504A6935}" destId="{347A4FE3-6D48-447B-B37C-249BC2532A89}" srcOrd="1" destOrd="0" presId="urn:microsoft.com/office/officeart/2018/2/layout/IconVerticalSolidList"/>
    <dgm:cxn modelId="{E23E9D3B-C4D6-41E1-87D3-597DBD18A87C}" type="presParOf" srcId="{64C63849-A575-4C9E-94EA-6FED504A6935}" destId="{7DE14CFB-A2B4-445F-A8EB-F3963A077281}" srcOrd="2" destOrd="0" presId="urn:microsoft.com/office/officeart/2018/2/layout/IconVerticalSolidList"/>
    <dgm:cxn modelId="{3DD852EB-2104-4A24-B3F3-BCF61D1688FE}" type="presParOf" srcId="{64C63849-A575-4C9E-94EA-6FED504A6935}" destId="{EF10C939-34DC-4186-9B28-522208241791}" srcOrd="3" destOrd="0" presId="urn:microsoft.com/office/officeart/2018/2/layout/IconVerticalSolidList"/>
    <dgm:cxn modelId="{2AFEC4DE-0306-4286-BDCC-BDBB5EE79C87}" type="presParOf" srcId="{8C2CCECB-495F-4528-B0BC-2D523CB51F3D}" destId="{E2D558F7-95FE-430E-860F-39CB977B2970}" srcOrd="1" destOrd="0" presId="urn:microsoft.com/office/officeart/2018/2/layout/IconVerticalSolidList"/>
    <dgm:cxn modelId="{B4D0E6EC-3108-47E8-9ED6-06C5CA676929}" type="presParOf" srcId="{8C2CCECB-495F-4528-B0BC-2D523CB51F3D}" destId="{D3BF2F5C-AA35-47DA-968E-EB24D3EEF66A}" srcOrd="2" destOrd="0" presId="urn:microsoft.com/office/officeart/2018/2/layout/IconVerticalSolidList"/>
    <dgm:cxn modelId="{77EE9FBA-248A-4CA9-9043-EDF9EDF942ED}" type="presParOf" srcId="{D3BF2F5C-AA35-47DA-968E-EB24D3EEF66A}" destId="{091DDA64-7044-48D5-9D9B-9924DD462C6E}" srcOrd="0" destOrd="0" presId="urn:microsoft.com/office/officeart/2018/2/layout/IconVerticalSolidList"/>
    <dgm:cxn modelId="{4B52C3FC-A738-4393-AEFC-6CC4784A3ECB}" type="presParOf" srcId="{D3BF2F5C-AA35-47DA-968E-EB24D3EEF66A}" destId="{19A0E47D-6B75-481D-8196-A6581F0D5F6D}" srcOrd="1" destOrd="0" presId="urn:microsoft.com/office/officeart/2018/2/layout/IconVerticalSolidList"/>
    <dgm:cxn modelId="{73B758ED-5DE8-43D9-B721-00AF4BC54471}" type="presParOf" srcId="{D3BF2F5C-AA35-47DA-968E-EB24D3EEF66A}" destId="{707A52AD-9A64-4FBC-997D-36D522852AA3}" srcOrd="2" destOrd="0" presId="urn:microsoft.com/office/officeart/2018/2/layout/IconVerticalSolidList"/>
    <dgm:cxn modelId="{0B1C67A6-6741-46C9-ADB0-FA631C5C1DE6}" type="presParOf" srcId="{D3BF2F5C-AA35-47DA-968E-EB24D3EEF66A}" destId="{2F883682-5723-4296-ACAC-612F548B85F6}" srcOrd="3" destOrd="0" presId="urn:microsoft.com/office/officeart/2018/2/layout/IconVerticalSolidList"/>
    <dgm:cxn modelId="{84FA279B-56C4-4476-8AD3-A7DDE4EE149A}" type="presParOf" srcId="{8C2CCECB-495F-4528-B0BC-2D523CB51F3D}" destId="{7886BC1D-FACA-45FC-A0A8-099615F456A1}" srcOrd="3" destOrd="0" presId="urn:microsoft.com/office/officeart/2018/2/layout/IconVerticalSolidList"/>
    <dgm:cxn modelId="{C2C6D750-FC6D-4A2F-8C26-C22254DA3510}" type="presParOf" srcId="{8C2CCECB-495F-4528-B0BC-2D523CB51F3D}" destId="{34689E2E-7680-4C2C-8A16-DFCD373ACDDF}" srcOrd="4" destOrd="0" presId="urn:microsoft.com/office/officeart/2018/2/layout/IconVerticalSolidList"/>
    <dgm:cxn modelId="{BE06EA43-4324-433E-A3B8-6E0EAFD4F55C}" type="presParOf" srcId="{34689E2E-7680-4C2C-8A16-DFCD373ACDDF}" destId="{80DC3322-E629-4370-9F44-DFEFE5ADDDE4}" srcOrd="0" destOrd="0" presId="urn:microsoft.com/office/officeart/2018/2/layout/IconVerticalSolidList"/>
    <dgm:cxn modelId="{71D3D3BD-C9B7-47F7-954A-505CAF8C904F}" type="presParOf" srcId="{34689E2E-7680-4C2C-8A16-DFCD373ACDDF}" destId="{A2EE0C38-FBA9-4CD2-A38C-3B2B028640C0}" srcOrd="1" destOrd="0" presId="urn:microsoft.com/office/officeart/2018/2/layout/IconVerticalSolidList"/>
    <dgm:cxn modelId="{40D23D43-061C-494E-ABB2-FB7D2AF92B5A}" type="presParOf" srcId="{34689E2E-7680-4C2C-8A16-DFCD373ACDDF}" destId="{8B5D6409-F9CB-470E-8856-EA32EBF1DAF3}" srcOrd="2" destOrd="0" presId="urn:microsoft.com/office/officeart/2018/2/layout/IconVerticalSolidList"/>
    <dgm:cxn modelId="{4EF54908-C30C-47BE-94CF-13A687EE56E7}" type="presParOf" srcId="{34689E2E-7680-4C2C-8A16-DFCD373ACDDF}" destId="{81794C1A-FC4E-4A84-82F0-45996BC6AA3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9C71F3-D096-4249-9B93-756C6368220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D362BC8-9241-4B0C-BFEA-198A12BCEEB5}">
      <dgm:prSet custT="1"/>
      <dgm:spPr/>
      <dgm:t>
        <a:bodyPr/>
        <a:lstStyle/>
        <a:p>
          <a:pPr>
            <a:lnSpc>
              <a:spcPct val="100000"/>
            </a:lnSpc>
          </a:pPr>
          <a:r>
            <a:rPr lang="en-GB" sz="1800" dirty="0"/>
            <a:t>Developed from a systematic lit review  that identified 19 frameworks of behaviour change </a:t>
          </a:r>
          <a:endParaRPr lang="en-US" sz="1800" dirty="0"/>
        </a:p>
      </dgm:t>
    </dgm:pt>
    <dgm:pt modelId="{BA399E6D-230A-4450-86A8-452BB3E0D35E}" type="parTrans" cxnId="{BEB83432-178B-4343-AEF7-191AE3763287}">
      <dgm:prSet/>
      <dgm:spPr/>
      <dgm:t>
        <a:bodyPr/>
        <a:lstStyle/>
        <a:p>
          <a:endParaRPr lang="en-US"/>
        </a:p>
      </dgm:t>
    </dgm:pt>
    <dgm:pt modelId="{2F2B6944-7153-49F6-8F21-5631111A0672}" type="sibTrans" cxnId="{BEB83432-178B-4343-AEF7-191AE3763287}">
      <dgm:prSet/>
      <dgm:spPr/>
      <dgm:t>
        <a:bodyPr/>
        <a:lstStyle/>
        <a:p>
          <a:endParaRPr lang="en-US"/>
        </a:p>
      </dgm:t>
    </dgm:pt>
    <dgm:pt modelId="{13DEFAFF-8CE8-42DB-9C92-C592804C6685}">
      <dgm:prSet custT="1"/>
      <dgm:spPr/>
      <dgm:t>
        <a:bodyPr/>
        <a:lstStyle/>
        <a:p>
          <a:pPr>
            <a:lnSpc>
              <a:spcPct val="100000"/>
            </a:lnSpc>
          </a:pPr>
          <a:r>
            <a:rPr lang="en-GB" sz="1800" dirty="0"/>
            <a:t>The review identified that none of these existing frameworks were comprehensive, tending to focus on specific factors such as attitudes, or societal factors. </a:t>
          </a:r>
          <a:endParaRPr lang="en-US" sz="1800" dirty="0"/>
        </a:p>
      </dgm:t>
    </dgm:pt>
    <dgm:pt modelId="{A5BD2006-2E6C-4491-8217-4AA81FB07F24}" type="parTrans" cxnId="{96248B44-803A-497C-A323-DB33CF1B1BA1}">
      <dgm:prSet/>
      <dgm:spPr/>
      <dgm:t>
        <a:bodyPr/>
        <a:lstStyle/>
        <a:p>
          <a:endParaRPr lang="en-US"/>
        </a:p>
      </dgm:t>
    </dgm:pt>
    <dgm:pt modelId="{2A05300A-D062-4AC5-993C-CDF8CD629AA0}" type="sibTrans" cxnId="{96248B44-803A-497C-A323-DB33CF1B1BA1}">
      <dgm:prSet/>
      <dgm:spPr/>
      <dgm:t>
        <a:bodyPr/>
        <a:lstStyle/>
        <a:p>
          <a:endParaRPr lang="en-US"/>
        </a:p>
      </dgm:t>
    </dgm:pt>
    <dgm:pt modelId="{04744966-9D6F-4CE6-8DD0-0560AD28536D}">
      <dgm:prSet/>
      <dgm:spPr/>
      <dgm:t>
        <a:bodyPr/>
        <a:lstStyle/>
        <a:p>
          <a:pPr>
            <a:lnSpc>
              <a:spcPct val="100000"/>
            </a:lnSpc>
          </a:pPr>
          <a:r>
            <a:rPr lang="en-GB" dirty="0"/>
            <a:t>BCW attempts to integrate and synthesise the common features of existing frameworks into a broad model of behaviour.</a:t>
          </a:r>
          <a:endParaRPr lang="en-US" dirty="0"/>
        </a:p>
      </dgm:t>
    </dgm:pt>
    <dgm:pt modelId="{C7CDB068-E1B5-40D4-8DBF-17FBBCCAE547}" type="parTrans" cxnId="{8075503C-3B39-462A-9032-132C5BC451BF}">
      <dgm:prSet/>
      <dgm:spPr/>
      <dgm:t>
        <a:bodyPr/>
        <a:lstStyle/>
        <a:p>
          <a:endParaRPr lang="en-US"/>
        </a:p>
      </dgm:t>
    </dgm:pt>
    <dgm:pt modelId="{866A8A25-F981-473D-84E1-8E9CEEECE756}" type="sibTrans" cxnId="{8075503C-3B39-462A-9032-132C5BC451BF}">
      <dgm:prSet/>
      <dgm:spPr/>
      <dgm:t>
        <a:bodyPr/>
        <a:lstStyle/>
        <a:p>
          <a:endParaRPr lang="en-US"/>
        </a:p>
      </dgm:t>
    </dgm:pt>
    <dgm:pt modelId="{5557B70F-EF21-4AE0-B567-77F45B149A9D}" type="pres">
      <dgm:prSet presAssocID="{749C71F3-D096-4249-9B93-756C6368220A}" presName="root" presStyleCnt="0">
        <dgm:presLayoutVars>
          <dgm:dir/>
          <dgm:resizeHandles val="exact"/>
        </dgm:presLayoutVars>
      </dgm:prSet>
      <dgm:spPr/>
    </dgm:pt>
    <dgm:pt modelId="{4AD23837-5543-4692-A6E3-7A1AF6DFA496}" type="pres">
      <dgm:prSet presAssocID="{DD362BC8-9241-4B0C-BFEA-198A12BCEEB5}" presName="compNode" presStyleCnt="0"/>
      <dgm:spPr/>
    </dgm:pt>
    <dgm:pt modelId="{DA694AA6-25E5-44D9-B2DF-CC6CC404ACA9}" type="pres">
      <dgm:prSet presAssocID="{DD362BC8-9241-4B0C-BFEA-198A12BCEEB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3B4BC471-39F0-4FB6-99C7-0D77B506D468}" type="pres">
      <dgm:prSet presAssocID="{DD362BC8-9241-4B0C-BFEA-198A12BCEEB5}" presName="spaceRect" presStyleCnt="0"/>
      <dgm:spPr/>
    </dgm:pt>
    <dgm:pt modelId="{81033BD4-C7BF-46BF-A03C-4C940BFC55FB}" type="pres">
      <dgm:prSet presAssocID="{DD362BC8-9241-4B0C-BFEA-198A12BCEEB5}" presName="textRect" presStyleLbl="revTx" presStyleIdx="0" presStyleCnt="3">
        <dgm:presLayoutVars>
          <dgm:chMax val="1"/>
          <dgm:chPref val="1"/>
        </dgm:presLayoutVars>
      </dgm:prSet>
      <dgm:spPr/>
    </dgm:pt>
    <dgm:pt modelId="{D93F8ADB-E1F4-4565-BE25-93E44FB3DBAF}" type="pres">
      <dgm:prSet presAssocID="{2F2B6944-7153-49F6-8F21-5631111A0672}" presName="sibTrans" presStyleCnt="0"/>
      <dgm:spPr/>
    </dgm:pt>
    <dgm:pt modelId="{52B4FA7C-5C8C-4FB9-B9E8-9BEA103BFFA5}" type="pres">
      <dgm:prSet presAssocID="{13DEFAFF-8CE8-42DB-9C92-C592804C6685}" presName="compNode" presStyleCnt="0"/>
      <dgm:spPr/>
    </dgm:pt>
    <dgm:pt modelId="{13AC5EF1-DF82-4BD6-AD66-8A8303510154}" type="pres">
      <dgm:prSet presAssocID="{13DEFAFF-8CE8-42DB-9C92-C592804C668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02A8FF43-66A7-4041-BE66-717611A00F18}" type="pres">
      <dgm:prSet presAssocID="{13DEFAFF-8CE8-42DB-9C92-C592804C6685}" presName="spaceRect" presStyleCnt="0"/>
      <dgm:spPr/>
    </dgm:pt>
    <dgm:pt modelId="{312F6523-CE79-4ED1-B56F-C30F0DD4E4A1}" type="pres">
      <dgm:prSet presAssocID="{13DEFAFF-8CE8-42DB-9C92-C592804C6685}" presName="textRect" presStyleLbl="revTx" presStyleIdx="1" presStyleCnt="3">
        <dgm:presLayoutVars>
          <dgm:chMax val="1"/>
          <dgm:chPref val="1"/>
        </dgm:presLayoutVars>
      </dgm:prSet>
      <dgm:spPr/>
    </dgm:pt>
    <dgm:pt modelId="{43B4AD35-32C9-40DD-A4B7-FFFEBE276C9A}" type="pres">
      <dgm:prSet presAssocID="{2A05300A-D062-4AC5-993C-CDF8CD629AA0}" presName="sibTrans" presStyleCnt="0"/>
      <dgm:spPr/>
    </dgm:pt>
    <dgm:pt modelId="{AEC56393-60DE-4ACE-AE25-2719E2C5EBAB}" type="pres">
      <dgm:prSet presAssocID="{04744966-9D6F-4CE6-8DD0-0560AD28536D}" presName="compNode" presStyleCnt="0"/>
      <dgm:spPr/>
    </dgm:pt>
    <dgm:pt modelId="{35659779-AD76-4888-B1C7-11574C99A8C7}" type="pres">
      <dgm:prSet presAssocID="{04744966-9D6F-4CE6-8DD0-0560AD28536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ears"/>
        </a:ext>
      </dgm:extLst>
    </dgm:pt>
    <dgm:pt modelId="{F826267A-A25A-495E-8B57-8CC0BA3A5D30}" type="pres">
      <dgm:prSet presAssocID="{04744966-9D6F-4CE6-8DD0-0560AD28536D}" presName="spaceRect" presStyleCnt="0"/>
      <dgm:spPr/>
    </dgm:pt>
    <dgm:pt modelId="{CCA6C4E4-02C4-4210-B056-B438A44D7494}" type="pres">
      <dgm:prSet presAssocID="{04744966-9D6F-4CE6-8DD0-0560AD28536D}" presName="textRect" presStyleLbl="revTx" presStyleIdx="2" presStyleCnt="3">
        <dgm:presLayoutVars>
          <dgm:chMax val="1"/>
          <dgm:chPref val="1"/>
        </dgm:presLayoutVars>
      </dgm:prSet>
      <dgm:spPr/>
    </dgm:pt>
  </dgm:ptLst>
  <dgm:cxnLst>
    <dgm:cxn modelId="{614E4D0E-64CF-4048-8F65-85D8E45C31B1}" type="presOf" srcId="{13DEFAFF-8CE8-42DB-9C92-C592804C6685}" destId="{312F6523-CE79-4ED1-B56F-C30F0DD4E4A1}" srcOrd="0" destOrd="0" presId="urn:microsoft.com/office/officeart/2018/2/layout/IconLabelList"/>
    <dgm:cxn modelId="{BEB83432-178B-4343-AEF7-191AE3763287}" srcId="{749C71F3-D096-4249-9B93-756C6368220A}" destId="{DD362BC8-9241-4B0C-BFEA-198A12BCEEB5}" srcOrd="0" destOrd="0" parTransId="{BA399E6D-230A-4450-86A8-452BB3E0D35E}" sibTransId="{2F2B6944-7153-49F6-8F21-5631111A0672}"/>
    <dgm:cxn modelId="{8075503C-3B39-462A-9032-132C5BC451BF}" srcId="{749C71F3-D096-4249-9B93-756C6368220A}" destId="{04744966-9D6F-4CE6-8DD0-0560AD28536D}" srcOrd="2" destOrd="0" parTransId="{C7CDB068-E1B5-40D4-8DBF-17FBBCCAE547}" sibTransId="{866A8A25-F981-473D-84E1-8E9CEEECE756}"/>
    <dgm:cxn modelId="{96248B44-803A-497C-A323-DB33CF1B1BA1}" srcId="{749C71F3-D096-4249-9B93-756C6368220A}" destId="{13DEFAFF-8CE8-42DB-9C92-C592804C6685}" srcOrd="1" destOrd="0" parTransId="{A5BD2006-2E6C-4491-8217-4AA81FB07F24}" sibTransId="{2A05300A-D062-4AC5-993C-CDF8CD629AA0}"/>
    <dgm:cxn modelId="{2DD41548-5679-45EF-8C23-4CCA5FC4AC00}" type="presOf" srcId="{DD362BC8-9241-4B0C-BFEA-198A12BCEEB5}" destId="{81033BD4-C7BF-46BF-A03C-4C940BFC55FB}" srcOrd="0" destOrd="0" presId="urn:microsoft.com/office/officeart/2018/2/layout/IconLabelList"/>
    <dgm:cxn modelId="{8DC0BC78-5270-4254-948C-9907AAEE33FA}" type="presOf" srcId="{749C71F3-D096-4249-9B93-756C6368220A}" destId="{5557B70F-EF21-4AE0-B567-77F45B149A9D}" srcOrd="0" destOrd="0" presId="urn:microsoft.com/office/officeart/2018/2/layout/IconLabelList"/>
    <dgm:cxn modelId="{DF1D64A3-CD29-491A-9495-117985AC7DD6}" type="presOf" srcId="{04744966-9D6F-4CE6-8DD0-0560AD28536D}" destId="{CCA6C4E4-02C4-4210-B056-B438A44D7494}" srcOrd="0" destOrd="0" presId="urn:microsoft.com/office/officeart/2018/2/layout/IconLabelList"/>
    <dgm:cxn modelId="{7308BA2A-BAE2-458E-A4E2-1C6C97C78436}" type="presParOf" srcId="{5557B70F-EF21-4AE0-B567-77F45B149A9D}" destId="{4AD23837-5543-4692-A6E3-7A1AF6DFA496}" srcOrd="0" destOrd="0" presId="urn:microsoft.com/office/officeart/2018/2/layout/IconLabelList"/>
    <dgm:cxn modelId="{9584824E-5EFF-4C04-ACE7-C25A63268F92}" type="presParOf" srcId="{4AD23837-5543-4692-A6E3-7A1AF6DFA496}" destId="{DA694AA6-25E5-44D9-B2DF-CC6CC404ACA9}" srcOrd="0" destOrd="0" presId="urn:microsoft.com/office/officeart/2018/2/layout/IconLabelList"/>
    <dgm:cxn modelId="{8B121604-53FD-4FFE-9E95-0B74EE33EBE9}" type="presParOf" srcId="{4AD23837-5543-4692-A6E3-7A1AF6DFA496}" destId="{3B4BC471-39F0-4FB6-99C7-0D77B506D468}" srcOrd="1" destOrd="0" presId="urn:microsoft.com/office/officeart/2018/2/layout/IconLabelList"/>
    <dgm:cxn modelId="{B1C8AD04-8977-4B42-99CC-0199067186F7}" type="presParOf" srcId="{4AD23837-5543-4692-A6E3-7A1AF6DFA496}" destId="{81033BD4-C7BF-46BF-A03C-4C940BFC55FB}" srcOrd="2" destOrd="0" presId="urn:microsoft.com/office/officeart/2018/2/layout/IconLabelList"/>
    <dgm:cxn modelId="{EFF11118-B4E8-401A-9109-04BC19BBE48F}" type="presParOf" srcId="{5557B70F-EF21-4AE0-B567-77F45B149A9D}" destId="{D93F8ADB-E1F4-4565-BE25-93E44FB3DBAF}" srcOrd="1" destOrd="0" presId="urn:microsoft.com/office/officeart/2018/2/layout/IconLabelList"/>
    <dgm:cxn modelId="{45415FE0-10BF-47C2-9F87-D6895C6E8B6F}" type="presParOf" srcId="{5557B70F-EF21-4AE0-B567-77F45B149A9D}" destId="{52B4FA7C-5C8C-4FB9-B9E8-9BEA103BFFA5}" srcOrd="2" destOrd="0" presId="urn:microsoft.com/office/officeart/2018/2/layout/IconLabelList"/>
    <dgm:cxn modelId="{1839753C-620F-4EFA-B446-6DF22440985D}" type="presParOf" srcId="{52B4FA7C-5C8C-4FB9-B9E8-9BEA103BFFA5}" destId="{13AC5EF1-DF82-4BD6-AD66-8A8303510154}" srcOrd="0" destOrd="0" presId="urn:microsoft.com/office/officeart/2018/2/layout/IconLabelList"/>
    <dgm:cxn modelId="{56C7A322-AC7D-41A0-B794-37C24BBD2CD7}" type="presParOf" srcId="{52B4FA7C-5C8C-4FB9-B9E8-9BEA103BFFA5}" destId="{02A8FF43-66A7-4041-BE66-717611A00F18}" srcOrd="1" destOrd="0" presId="urn:microsoft.com/office/officeart/2018/2/layout/IconLabelList"/>
    <dgm:cxn modelId="{5E9C6DC7-96D5-46A5-A622-FE5A03B0875E}" type="presParOf" srcId="{52B4FA7C-5C8C-4FB9-B9E8-9BEA103BFFA5}" destId="{312F6523-CE79-4ED1-B56F-C30F0DD4E4A1}" srcOrd="2" destOrd="0" presId="urn:microsoft.com/office/officeart/2018/2/layout/IconLabelList"/>
    <dgm:cxn modelId="{254F144C-5983-4F23-9405-2DD42B6953C1}" type="presParOf" srcId="{5557B70F-EF21-4AE0-B567-77F45B149A9D}" destId="{43B4AD35-32C9-40DD-A4B7-FFFEBE276C9A}" srcOrd="3" destOrd="0" presId="urn:microsoft.com/office/officeart/2018/2/layout/IconLabelList"/>
    <dgm:cxn modelId="{53D16253-BC2C-471D-B01B-AA09C1258500}" type="presParOf" srcId="{5557B70F-EF21-4AE0-B567-77F45B149A9D}" destId="{AEC56393-60DE-4ACE-AE25-2719E2C5EBAB}" srcOrd="4" destOrd="0" presId="urn:microsoft.com/office/officeart/2018/2/layout/IconLabelList"/>
    <dgm:cxn modelId="{ED5F9915-DB9D-4A6B-9FCC-3019ECF042B3}" type="presParOf" srcId="{AEC56393-60DE-4ACE-AE25-2719E2C5EBAB}" destId="{35659779-AD76-4888-B1C7-11574C99A8C7}" srcOrd="0" destOrd="0" presId="urn:microsoft.com/office/officeart/2018/2/layout/IconLabelList"/>
    <dgm:cxn modelId="{E5098D80-040D-4C4D-9B72-246B68AF1612}" type="presParOf" srcId="{AEC56393-60DE-4ACE-AE25-2719E2C5EBAB}" destId="{F826267A-A25A-495E-8B57-8CC0BA3A5D30}" srcOrd="1" destOrd="0" presId="urn:microsoft.com/office/officeart/2018/2/layout/IconLabelList"/>
    <dgm:cxn modelId="{28E0018D-5CD7-483F-B5B3-F74DD9597083}" type="presParOf" srcId="{AEC56393-60DE-4ACE-AE25-2719E2C5EBAB}" destId="{CCA6C4E4-02C4-4210-B056-B438A44D749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0CD530-9714-4F09-B470-2A3F1AA10468}">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DDD2A7-78E5-43FB-A977-DA034E9FD653}">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D548740-D382-401A-AE5E-EFDA2511E6E2}">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“Behaviour change is common-sense”</a:t>
          </a:r>
          <a:endParaRPr lang="en-US" sz="2500" kern="1200"/>
        </a:p>
      </dsp:txBody>
      <dsp:txXfrm>
        <a:off x="1731633" y="640"/>
        <a:ext cx="4182575" cy="1499250"/>
      </dsp:txXfrm>
    </dsp:sp>
    <dsp:sp modelId="{8F444218-C4FE-4DEA-86D2-282ECD265DAF}">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B9303B-6B10-4CA0-838A-CB2C19472CA1}">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DB9C61-C924-4B94-A040-E0AE63DF95D0}">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“If people are given the right information they will change their behaviour” </a:t>
          </a:r>
          <a:endParaRPr lang="en-US" sz="2500" kern="1200"/>
        </a:p>
      </dsp:txBody>
      <dsp:txXfrm>
        <a:off x="1731633" y="1874703"/>
        <a:ext cx="4182575" cy="1499250"/>
      </dsp:txXfrm>
    </dsp:sp>
    <dsp:sp modelId="{B2DD149D-60F7-4535-A891-7AF331C8CA2C}">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165DE3-B0A1-48B0-BE3D-A2F89CDCA1F6}">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690D68-CE22-47BF-B777-8FB7BE599322}">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Ignores the role of attitudes, beliefs, emotions, motivations, habits….</a:t>
          </a:r>
          <a:endParaRPr lang="en-US" sz="2500" kern="1200"/>
        </a:p>
      </dsp:txBody>
      <dsp:txXfrm>
        <a:off x="1731633" y="3748766"/>
        <a:ext cx="4182575" cy="14992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CD8C1-2C4F-4843-B524-367990486723}">
      <dsp:nvSpPr>
        <dsp:cNvPr id="0" name=""/>
        <dsp:cNvSpPr/>
      </dsp:nvSpPr>
      <dsp:spPr>
        <a:xfrm>
          <a:off x="0" y="640"/>
          <a:ext cx="5914209" cy="14992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7A4FE3-6D48-447B-B37C-249BC2532A89}">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10C939-34DC-4186-9B28-522208241791}">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977900">
            <a:lnSpc>
              <a:spcPct val="90000"/>
            </a:lnSpc>
            <a:spcBef>
              <a:spcPct val="0"/>
            </a:spcBef>
            <a:spcAft>
              <a:spcPct val="35000"/>
            </a:spcAft>
            <a:buNone/>
          </a:pPr>
          <a:r>
            <a:rPr lang="en-GB" sz="2200" kern="1200"/>
            <a:t>Think… what are some every-day “common-sense” behaviours that are not considered beneficial/healthy/safe?</a:t>
          </a:r>
          <a:endParaRPr lang="en-US" sz="2200" kern="1200"/>
        </a:p>
      </dsp:txBody>
      <dsp:txXfrm>
        <a:off x="1731633" y="640"/>
        <a:ext cx="4182575" cy="1499250"/>
      </dsp:txXfrm>
    </dsp:sp>
    <dsp:sp modelId="{091DDA64-7044-48D5-9D9B-9924DD462C6E}">
      <dsp:nvSpPr>
        <dsp:cNvPr id="0" name=""/>
        <dsp:cNvSpPr/>
      </dsp:nvSpPr>
      <dsp:spPr>
        <a:xfrm>
          <a:off x="0" y="1874703"/>
          <a:ext cx="5914209" cy="14992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A0E47D-6B75-481D-8196-A6581F0D5F6D}">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883682-5723-4296-ACAC-612F548B85F6}">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977900">
            <a:lnSpc>
              <a:spcPct val="90000"/>
            </a:lnSpc>
            <a:spcBef>
              <a:spcPct val="0"/>
            </a:spcBef>
            <a:spcAft>
              <a:spcPct val="35000"/>
            </a:spcAft>
            <a:buNone/>
          </a:pPr>
          <a:r>
            <a:rPr lang="en-GB" sz="2200" kern="1200"/>
            <a:t>Why do people engage in these behaviours?</a:t>
          </a:r>
          <a:endParaRPr lang="en-US" sz="2200" kern="1200"/>
        </a:p>
      </dsp:txBody>
      <dsp:txXfrm>
        <a:off x="1731633" y="1874703"/>
        <a:ext cx="4182575" cy="1499250"/>
      </dsp:txXfrm>
    </dsp:sp>
    <dsp:sp modelId="{80DC3322-E629-4370-9F44-DFEFE5ADDDE4}">
      <dsp:nvSpPr>
        <dsp:cNvPr id="0" name=""/>
        <dsp:cNvSpPr/>
      </dsp:nvSpPr>
      <dsp:spPr>
        <a:xfrm>
          <a:off x="0" y="3748766"/>
          <a:ext cx="5914209" cy="14992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EE0C38-FBA9-4CD2-A38C-3B2B028640C0}">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794C1A-FC4E-4A84-82F0-45996BC6AA3A}">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977900">
            <a:lnSpc>
              <a:spcPct val="90000"/>
            </a:lnSpc>
            <a:spcBef>
              <a:spcPct val="0"/>
            </a:spcBef>
            <a:spcAft>
              <a:spcPct val="35000"/>
            </a:spcAft>
            <a:buNone/>
          </a:pPr>
          <a:r>
            <a:rPr lang="en-GB" sz="2200" kern="1200"/>
            <a:t>How can we, as psychologists, try and encourage people to change  their behaviours?</a:t>
          </a:r>
          <a:endParaRPr lang="en-US" sz="2200" kern="1200"/>
        </a:p>
      </dsp:txBody>
      <dsp:txXfrm>
        <a:off x="1731633" y="3748766"/>
        <a:ext cx="4182575" cy="14992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94AA6-25E5-44D9-B2DF-CC6CC404ACA9}">
      <dsp:nvSpPr>
        <dsp:cNvPr id="0" name=""/>
        <dsp:cNvSpPr/>
      </dsp:nvSpPr>
      <dsp:spPr>
        <a:xfrm>
          <a:off x="754357" y="445132"/>
          <a:ext cx="883182" cy="8831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033BD4-C7BF-46BF-A03C-4C940BFC55FB}">
      <dsp:nvSpPr>
        <dsp:cNvPr id="0" name=""/>
        <dsp:cNvSpPr/>
      </dsp:nvSpPr>
      <dsp:spPr>
        <a:xfrm>
          <a:off x="214635" y="1851069"/>
          <a:ext cx="1962627" cy="2078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Developed from a systematic lit review  that identified 19 frameworks of behaviour change </a:t>
          </a:r>
          <a:endParaRPr lang="en-US" sz="1800" kern="1200" dirty="0"/>
        </a:p>
      </dsp:txBody>
      <dsp:txXfrm>
        <a:off x="214635" y="1851069"/>
        <a:ext cx="1962627" cy="2078723"/>
      </dsp:txXfrm>
    </dsp:sp>
    <dsp:sp modelId="{13AC5EF1-DF82-4BD6-AD66-8A8303510154}">
      <dsp:nvSpPr>
        <dsp:cNvPr id="0" name=""/>
        <dsp:cNvSpPr/>
      </dsp:nvSpPr>
      <dsp:spPr>
        <a:xfrm>
          <a:off x="3060444" y="445132"/>
          <a:ext cx="883182" cy="8831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2F6523-CE79-4ED1-B56F-C30F0DD4E4A1}">
      <dsp:nvSpPr>
        <dsp:cNvPr id="0" name=""/>
        <dsp:cNvSpPr/>
      </dsp:nvSpPr>
      <dsp:spPr>
        <a:xfrm>
          <a:off x="2520722" y="1851069"/>
          <a:ext cx="1962627" cy="2078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The review identified that none of these existing frameworks were comprehensive, tending to focus on specific factors such as attitudes, or societal factors. </a:t>
          </a:r>
          <a:endParaRPr lang="en-US" sz="1800" kern="1200" dirty="0"/>
        </a:p>
      </dsp:txBody>
      <dsp:txXfrm>
        <a:off x="2520722" y="1851069"/>
        <a:ext cx="1962627" cy="2078723"/>
      </dsp:txXfrm>
    </dsp:sp>
    <dsp:sp modelId="{35659779-AD76-4888-B1C7-11574C99A8C7}">
      <dsp:nvSpPr>
        <dsp:cNvPr id="0" name=""/>
        <dsp:cNvSpPr/>
      </dsp:nvSpPr>
      <dsp:spPr>
        <a:xfrm>
          <a:off x="5366531" y="445132"/>
          <a:ext cx="883182" cy="8831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A6C4E4-02C4-4210-B056-B438A44D7494}">
      <dsp:nvSpPr>
        <dsp:cNvPr id="0" name=""/>
        <dsp:cNvSpPr/>
      </dsp:nvSpPr>
      <dsp:spPr>
        <a:xfrm>
          <a:off x="4826809" y="1851069"/>
          <a:ext cx="1962627" cy="2078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dirty="0"/>
            <a:t>BCW attempts to integrate and synthesise the common features of existing frameworks into a broad model of behaviour.</a:t>
          </a:r>
          <a:endParaRPr lang="en-US" sz="1900" kern="1200" dirty="0"/>
        </a:p>
      </dsp:txBody>
      <dsp:txXfrm>
        <a:off x="4826809" y="1851069"/>
        <a:ext cx="1962627" cy="207872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19C780-9356-490A-A42E-E89EC8D2C645}" type="datetimeFigureOut">
              <a:rPr lang="en-GB" smtClean="0"/>
              <a:t>16/11/2023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4ABF25-8DC0-4265-BEFB-D02090AA66FA}" type="slidenum">
              <a:rPr lang="en-GB" smtClean="0"/>
              <a:t>‹#›</a:t>
            </a:fld>
            <a:endParaRPr lang="en-GB"/>
          </a:p>
        </p:txBody>
      </p:sp>
    </p:spTree>
    <p:extLst>
      <p:ext uri="{BB962C8B-B14F-4D97-AF65-F5344CB8AC3E}">
        <p14:creationId xmlns:p14="http://schemas.microsoft.com/office/powerpoint/2010/main" val="539957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14ABF25-8DC0-4265-BEFB-D02090AA66FA}" type="slidenum">
              <a:rPr lang="en-GB" smtClean="0"/>
              <a:t>1</a:t>
            </a:fld>
            <a:endParaRPr lang="en-GB"/>
          </a:p>
        </p:txBody>
      </p:sp>
    </p:spTree>
    <p:extLst>
      <p:ext uri="{BB962C8B-B14F-4D97-AF65-F5344CB8AC3E}">
        <p14:creationId xmlns:p14="http://schemas.microsoft.com/office/powerpoint/2010/main" val="23804773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2</a:t>
            </a:fld>
            <a:endParaRPr lang="en-GB"/>
          </a:p>
        </p:txBody>
      </p:sp>
    </p:spTree>
    <p:extLst>
      <p:ext uri="{BB962C8B-B14F-4D97-AF65-F5344CB8AC3E}">
        <p14:creationId xmlns:p14="http://schemas.microsoft.com/office/powerpoint/2010/main" val="795089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society, we now recognise that human behaviour is critical to the health and social fabric of our world.  Politicians and policy makers now recognise that if we can get the general public to behave in certain ways, all sorts of policy goals could be achieved, which could be linked to health, education, conflict or any number of human behaviours. </a:t>
            </a:r>
          </a:p>
          <a:p>
            <a:r>
              <a:rPr lang="en-GB" dirty="0"/>
              <a:t> </a:t>
            </a:r>
          </a:p>
          <a:p>
            <a:r>
              <a:rPr lang="en-GB" dirty="0"/>
              <a:t>In relation to health, the interest in behaviour change evolved due to growing recognition that human behaviour was central to a number of diseases, including non-communicable diseases (diseases such as diabetes, heart disease, and obesity, that we do not “catch” or “pass on” between people), and that the growing prevalence of such diseases were- and continue – placing a huge burden on our health care provision. </a:t>
            </a:r>
          </a:p>
          <a:p>
            <a:r>
              <a:rPr lang="en-GB" dirty="0"/>
              <a:t> </a:t>
            </a:r>
          </a:p>
          <a:p>
            <a:endParaRPr lang="en-GB" dirty="0"/>
          </a:p>
        </p:txBody>
      </p:sp>
      <p:sp>
        <p:nvSpPr>
          <p:cNvPr id="4" name="Slide Number Placeholder 3"/>
          <p:cNvSpPr>
            <a:spLocks noGrp="1"/>
          </p:cNvSpPr>
          <p:nvPr>
            <p:ph type="sldNum" sz="quarter" idx="10"/>
          </p:nvPr>
        </p:nvSpPr>
        <p:spPr/>
        <p:txBody>
          <a:bodyPr/>
          <a:lstStyle/>
          <a:p>
            <a:fld id="{214ABF25-8DC0-4265-BEFB-D02090AA66FA}" type="slidenum">
              <a:rPr lang="en-GB" smtClean="0"/>
              <a:t>3</a:t>
            </a:fld>
            <a:endParaRPr lang="en-GB"/>
          </a:p>
        </p:txBody>
      </p:sp>
    </p:spTree>
    <p:extLst>
      <p:ext uri="{BB962C8B-B14F-4D97-AF65-F5344CB8AC3E}">
        <p14:creationId xmlns:p14="http://schemas.microsoft.com/office/powerpoint/2010/main" val="33906514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799" y="4400550"/>
            <a:ext cx="5899245" cy="3600450"/>
          </a:xfrm>
        </p:spPr>
        <p:txBody>
          <a:bodyPr/>
          <a:lstStyle/>
          <a:p>
            <a:r>
              <a:rPr lang="en-GB" dirty="0"/>
              <a:t>On the face of it </a:t>
            </a:r>
            <a:r>
              <a:rPr lang="en-GB" dirty="0" err="1"/>
              <a:t>it</a:t>
            </a:r>
            <a:r>
              <a:rPr lang="en-GB" dirty="0"/>
              <a:t> appears simple – if we  get people to stop smoking, exercise more, drink less, and eat five portions of fruit and veg a day, then the individual and societal costs of ill-health and disease  would be massively reduced.  Sure we just explain the consequences of these actions and people will understand the importance of changing their behaviours?  But if this was true, then we would be living in a society where everybody was healthy, no-one smoked, drank too much, or refused to eat green vegetables!  Now that is not to say that attempting to change human behaviour is a fruitless (excuse the pun!) task!  Over the last fifty years or so we have seen huge reductions in smoking behaviour in the UK and elsewhere, with us being now a largely smoke-free public environment. But recent efforts to tackle the so-called obesity epidemic reminds us of the challenges of trying to evoke large scale behaviour change. </a:t>
            </a:r>
          </a:p>
          <a:p>
            <a:endParaRPr lang="en-GB" dirty="0"/>
          </a:p>
          <a:p>
            <a:r>
              <a:rPr lang="en-GB" dirty="0"/>
              <a:t> One of the reasons why attempts to influence behaviour change has been so limited, is, some claim, because policy makers have failed to take behaviour change seriously as a scientific topic.  Two common fallacies include: </a:t>
            </a:r>
          </a:p>
          <a:p>
            <a:pPr lvl="0"/>
            <a:r>
              <a:rPr lang="en-GB" dirty="0"/>
              <a:t>Behaviour change is common sense </a:t>
            </a:r>
          </a:p>
          <a:p>
            <a:r>
              <a:rPr lang="en-GB" dirty="0"/>
              <a:t> </a:t>
            </a:r>
          </a:p>
          <a:p>
            <a:pPr lvl="0"/>
            <a:r>
              <a:rPr lang="en-GB" dirty="0"/>
              <a:t>Knowledge and information primarily drive behaviour change </a:t>
            </a:r>
          </a:p>
          <a:p>
            <a:r>
              <a:rPr lang="en-GB" dirty="0"/>
              <a:t> </a:t>
            </a:r>
          </a:p>
          <a:p>
            <a:r>
              <a:rPr lang="en-GB" dirty="0"/>
              <a:t>However, as psychologists, we know that whilst knowledge and information is an important part of the picture, we also need to consider psychological constructs such as attitudes, beliefs, and importantly, motivations.   </a:t>
            </a:r>
          </a:p>
          <a:p>
            <a:endParaRPr lang="en-GB" dirty="0"/>
          </a:p>
          <a:p>
            <a:r>
              <a:rPr lang="en-GB" dirty="0"/>
              <a:t> </a:t>
            </a:r>
          </a:p>
          <a:p>
            <a:endParaRPr lang="en-GB" dirty="0"/>
          </a:p>
        </p:txBody>
      </p:sp>
      <p:sp>
        <p:nvSpPr>
          <p:cNvPr id="4" name="Slide Number Placeholder 3"/>
          <p:cNvSpPr>
            <a:spLocks noGrp="1"/>
          </p:cNvSpPr>
          <p:nvPr>
            <p:ph type="sldNum" sz="quarter" idx="10"/>
          </p:nvPr>
        </p:nvSpPr>
        <p:spPr/>
        <p:txBody>
          <a:bodyPr/>
          <a:lstStyle/>
          <a:p>
            <a:fld id="{214ABF25-8DC0-4265-BEFB-D02090AA66FA}" type="slidenum">
              <a:rPr lang="en-GB" smtClean="0"/>
              <a:t>4</a:t>
            </a:fld>
            <a:endParaRPr lang="en-GB"/>
          </a:p>
        </p:txBody>
      </p:sp>
    </p:spTree>
    <p:extLst>
      <p:ext uri="{BB962C8B-B14F-4D97-AF65-F5344CB8AC3E}">
        <p14:creationId xmlns:p14="http://schemas.microsoft.com/office/powerpoint/2010/main" val="42874561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799" y="4400550"/>
            <a:ext cx="5899245" cy="3600450"/>
          </a:xfrm>
        </p:spPr>
        <p:txBody>
          <a:bodyPr/>
          <a:lstStyle/>
          <a:p>
            <a:r>
              <a:rPr lang="en-GB" dirty="0"/>
              <a:t>On the face of it </a:t>
            </a:r>
            <a:r>
              <a:rPr lang="en-GB" dirty="0" err="1"/>
              <a:t>it</a:t>
            </a:r>
            <a:r>
              <a:rPr lang="en-GB" dirty="0"/>
              <a:t> appears simple – if we  get people to stop smoking, exercise more, drink less, and eat five portions of fruit and veg a day, then the individual and societal costs of ill-health and disease  would be massively reduced.  Sure we just explain the consequences of these actions and people will understand the importance of changing their behaviours?  But if this was true, then we would be living in a society where everybody was healthy, no-one smoked, drank too much, or refused to eat green vegetables!  Now that is not to say that attempting to change human behaviour is a fruitless (excuse the pun!) task!  Over the last fifty years or so we have seen huge reductions in smoking behaviour in the UK and elsewhere, with us being now a largely smoke-free public environment. But recent efforts to tackle the so-called obesity epidemic reminds us of the challenges of trying to evoke large scale behaviour change. </a:t>
            </a:r>
          </a:p>
          <a:p>
            <a:endParaRPr lang="en-GB" dirty="0"/>
          </a:p>
          <a:p>
            <a:r>
              <a:rPr lang="en-GB" dirty="0"/>
              <a:t> One of the reasons why attempts to influence behaviour change has been so limited, is, some claim, because policy makers have failed to take behaviour change seriously as a scientific topic.  Two common fallacies include: </a:t>
            </a:r>
          </a:p>
          <a:p>
            <a:pPr lvl="0"/>
            <a:r>
              <a:rPr lang="en-GB" dirty="0"/>
              <a:t>Behaviour change is common sense </a:t>
            </a:r>
          </a:p>
          <a:p>
            <a:r>
              <a:rPr lang="en-GB" dirty="0"/>
              <a:t> </a:t>
            </a:r>
          </a:p>
          <a:p>
            <a:pPr lvl="0"/>
            <a:r>
              <a:rPr lang="en-GB" dirty="0"/>
              <a:t>Knowledge and information primarily drive behaviour change </a:t>
            </a:r>
          </a:p>
          <a:p>
            <a:r>
              <a:rPr lang="en-GB" dirty="0"/>
              <a:t> </a:t>
            </a:r>
          </a:p>
          <a:p>
            <a:r>
              <a:rPr lang="en-GB" dirty="0"/>
              <a:t>However, as psychologists, we know that whilst knowledge and information is an important part of the picture, we also need to consider psychological constructs such as attitudes, beliefs, and importantly, motivations.   </a:t>
            </a:r>
          </a:p>
          <a:p>
            <a:endParaRPr lang="en-GB" dirty="0"/>
          </a:p>
          <a:p>
            <a:r>
              <a:rPr lang="en-GB" dirty="0"/>
              <a:t> </a:t>
            </a:r>
          </a:p>
          <a:p>
            <a:endParaRPr lang="en-GB" dirty="0"/>
          </a:p>
        </p:txBody>
      </p:sp>
      <p:sp>
        <p:nvSpPr>
          <p:cNvPr id="4" name="Slide Number Placeholder 3"/>
          <p:cNvSpPr>
            <a:spLocks noGrp="1"/>
          </p:cNvSpPr>
          <p:nvPr>
            <p:ph type="sldNum" sz="quarter" idx="10"/>
          </p:nvPr>
        </p:nvSpPr>
        <p:spPr/>
        <p:txBody>
          <a:bodyPr/>
          <a:lstStyle/>
          <a:p>
            <a:fld id="{214ABF25-8DC0-4265-BEFB-D02090AA66FA}" type="slidenum">
              <a:rPr lang="en-GB" smtClean="0"/>
              <a:t>5</a:t>
            </a:fld>
            <a:endParaRPr lang="en-GB"/>
          </a:p>
        </p:txBody>
      </p:sp>
    </p:spTree>
    <p:extLst>
      <p:ext uri="{BB962C8B-B14F-4D97-AF65-F5344CB8AC3E}">
        <p14:creationId xmlns:p14="http://schemas.microsoft.com/office/powerpoint/2010/main" val="3984024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have a  look at the science of behaviour change, starting with some of the classic psychological theories of behaviour change, before moving onto more recent </a:t>
            </a:r>
            <a:r>
              <a:rPr lang="en-GB" dirty="0" err="1"/>
              <a:t>transtheoertical</a:t>
            </a:r>
            <a:r>
              <a:rPr lang="en-GB" dirty="0"/>
              <a:t> perspectives and models including a detailed look at the Behaviour Change Wheel seen in this slide.   Key to the evolution of the science of the behaviour change is the assumption that behaviour change should be underpinned by strong theoretical foundations, and that interventions designed to change behaviour (our focus of the next recorded lecture) must be theory-based and follow a systematic intervention development and evaluation framework</a:t>
            </a:r>
          </a:p>
          <a:p>
            <a:endParaRPr lang="en-GB" dirty="0"/>
          </a:p>
        </p:txBody>
      </p:sp>
      <p:sp>
        <p:nvSpPr>
          <p:cNvPr id="4" name="Slide Number Placeholder 3"/>
          <p:cNvSpPr>
            <a:spLocks noGrp="1"/>
          </p:cNvSpPr>
          <p:nvPr>
            <p:ph type="sldNum" sz="quarter" idx="10"/>
          </p:nvPr>
        </p:nvSpPr>
        <p:spPr/>
        <p:txBody>
          <a:bodyPr/>
          <a:lstStyle/>
          <a:p>
            <a:fld id="{214ABF25-8DC0-4265-BEFB-D02090AA66FA}" type="slidenum">
              <a:rPr lang="en-GB" smtClean="0"/>
              <a:t>6</a:t>
            </a:fld>
            <a:endParaRPr lang="en-GB"/>
          </a:p>
        </p:txBody>
      </p:sp>
    </p:spTree>
    <p:extLst>
      <p:ext uri="{BB962C8B-B14F-4D97-AF65-F5344CB8AC3E}">
        <p14:creationId xmlns:p14="http://schemas.microsoft.com/office/powerpoint/2010/main" val="7188018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Additionally, we also now recognise that behaviour change is a challenging task for policy makers, healthcare providers, or educators, because we also need wider resources and environmental factors to be in place in order to maximise the potential for large scale behaviour change to even be capable of occurring.   </a:t>
            </a:r>
          </a:p>
          <a:p>
            <a:endParaRPr lang="en-GB" dirty="0"/>
          </a:p>
          <a:p>
            <a:r>
              <a:rPr lang="en-GB" dirty="0"/>
              <a:t>  We can also apply this to our current understanding of the COVID pandemic – what are the reasons why so many people appear to be either unable, reluctant, or plain refusing, to change their behaviours in accordance with what should be sound scientific advice? What are the implications of this for our society? And surely there is a simple way for us encourage appropriate behaviour change? So why is it so difficult? </a:t>
            </a:r>
          </a:p>
          <a:p>
            <a:r>
              <a:rPr lang="en-GB" dirty="0"/>
              <a:t> </a:t>
            </a:r>
          </a:p>
          <a:p>
            <a:r>
              <a:rPr lang="en-GB" dirty="0"/>
              <a:t>So – welcome to the fascinating science of behaviour change! </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214ABF25-8DC0-4265-BEFB-D02090AA66FA}" type="slidenum">
              <a:rPr lang="en-GB" smtClean="0"/>
              <a:t>7</a:t>
            </a:fld>
            <a:endParaRPr lang="en-GB"/>
          </a:p>
        </p:txBody>
      </p:sp>
    </p:spTree>
    <p:extLst>
      <p:ext uri="{BB962C8B-B14F-4D97-AF65-F5344CB8AC3E}">
        <p14:creationId xmlns:p14="http://schemas.microsoft.com/office/powerpoint/2010/main" val="9237062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9</a:t>
            </a:fld>
            <a:endParaRPr lang="en-GB"/>
          </a:p>
        </p:txBody>
      </p:sp>
    </p:spTree>
    <p:extLst>
      <p:ext uri="{BB962C8B-B14F-4D97-AF65-F5344CB8AC3E}">
        <p14:creationId xmlns:p14="http://schemas.microsoft.com/office/powerpoint/2010/main" val="10280900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10</a:t>
            </a:fld>
            <a:endParaRPr lang="en-GB"/>
          </a:p>
        </p:txBody>
      </p:sp>
    </p:spTree>
    <p:extLst>
      <p:ext uri="{BB962C8B-B14F-4D97-AF65-F5344CB8AC3E}">
        <p14:creationId xmlns:p14="http://schemas.microsoft.com/office/powerpoint/2010/main" val="4858414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11</a:t>
            </a:fld>
            <a:endParaRPr lang="en-GB"/>
          </a:p>
        </p:txBody>
      </p:sp>
    </p:spTree>
    <p:extLst>
      <p:ext uri="{BB962C8B-B14F-4D97-AF65-F5344CB8AC3E}">
        <p14:creationId xmlns:p14="http://schemas.microsoft.com/office/powerpoint/2010/main" val="16099320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BCW has at its core the COM-B that we have just discussed.  It essentially identifies a number of different interventions strategies that that can be applied to any of the three components, and can therefore inform policies which can be developed to successfully deliver those interventions.   Identifies different intervention strategies that can be applied to any of those components of the COM-B model in order to try and change them and therefore lead to behaviour change. It does this through three layers – the hub of the model – in green – is essentially the COM-B model which helps people identify the sources of the behaviour that could be the target for intervention.  The next layer, the red layer, outlines nine intervention functions to choose from depending on the particular focus of the COM-B analysis.  The final layer, in grey, identifies seven types of policy that can be used to deliver the functions of the intervention.   Importantly, any intervention can have more than one function e.g. a stop smoking campaign could be serve both educational and persuasive functions, and a combination of approaches policy approaches may be used to support the functions of the intervention.</a:t>
            </a:r>
          </a:p>
          <a:p>
            <a:endParaRPr lang="en-GB" dirty="0"/>
          </a:p>
        </p:txBody>
      </p:sp>
      <p:sp>
        <p:nvSpPr>
          <p:cNvPr id="4" name="Slide Number Placeholder 3"/>
          <p:cNvSpPr>
            <a:spLocks noGrp="1"/>
          </p:cNvSpPr>
          <p:nvPr>
            <p:ph type="sldNum" sz="quarter" idx="10"/>
          </p:nvPr>
        </p:nvSpPr>
        <p:spPr/>
        <p:txBody>
          <a:bodyPr/>
          <a:lstStyle/>
          <a:p>
            <a:fld id="{214ABF25-8DC0-4265-BEFB-D02090AA66FA}" type="slidenum">
              <a:rPr lang="en-GB" smtClean="0"/>
              <a:t>12</a:t>
            </a:fld>
            <a:endParaRPr lang="en-GB"/>
          </a:p>
        </p:txBody>
      </p:sp>
    </p:spTree>
    <p:extLst>
      <p:ext uri="{BB962C8B-B14F-4D97-AF65-F5344CB8AC3E}">
        <p14:creationId xmlns:p14="http://schemas.microsoft.com/office/powerpoint/2010/main" val="25007861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13</a:t>
            </a:fld>
            <a:endParaRPr lang="en-GB"/>
          </a:p>
        </p:txBody>
      </p:sp>
    </p:spTree>
    <p:extLst>
      <p:ext uri="{BB962C8B-B14F-4D97-AF65-F5344CB8AC3E}">
        <p14:creationId xmlns:p14="http://schemas.microsoft.com/office/powerpoint/2010/main" val="37983095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4ABF25-8DC0-4265-BEFB-D02090AA66F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18510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Lots of different models explaining health-related behaviour</a:t>
            </a:r>
          </a:p>
          <a:p>
            <a:pPr lvl="0"/>
            <a:r>
              <a:rPr lang="en-GB" dirty="0"/>
              <a:t>How do we select the most appropriate model for an intervention?</a:t>
            </a:r>
          </a:p>
          <a:p>
            <a:pPr lvl="0"/>
            <a:r>
              <a:rPr lang="en-GB" dirty="0"/>
              <a:t>How do we evaluate its effectiveness?</a:t>
            </a:r>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4ABF25-8DC0-4265-BEFB-D02090AA66F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50627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Different models have different strengths and weaknesses</a:t>
            </a:r>
          </a:p>
          <a:p>
            <a:pPr lvl="0"/>
            <a:r>
              <a:rPr lang="en-GB" dirty="0"/>
              <a:t>Strong empirical evidence for TPB and HBM but also limitations (see references on Moodle)</a:t>
            </a:r>
          </a:p>
          <a:p>
            <a:pPr lvl="0"/>
            <a:r>
              <a:rPr lang="en-GB" dirty="0"/>
              <a:t>Newer models attempt to integrate motivation processes with social cognition models </a:t>
            </a:r>
          </a:p>
          <a:p>
            <a:pPr lvl="0"/>
            <a:r>
              <a:rPr lang="en-GB" dirty="0"/>
              <a:t>Each model/theory has specific focus </a:t>
            </a:r>
          </a:p>
          <a:p>
            <a:pPr lvl="0"/>
            <a:r>
              <a:rPr lang="en-GB" dirty="0"/>
              <a:t>BUT must be aware of general limitations of these models and the generalisability/applicability of such models in specific situations </a:t>
            </a:r>
          </a:p>
          <a:p>
            <a:pPr lvl="0"/>
            <a:r>
              <a:rPr lang="en-GB" dirty="0"/>
              <a:t>Do existing studies confirm these theories/models in a specific area?</a:t>
            </a:r>
          </a:p>
          <a:p>
            <a:pPr lvl="0"/>
            <a:r>
              <a:rPr lang="en-GB" dirty="0"/>
              <a:t>What further development work is needed to test or refine these theories?</a:t>
            </a:r>
          </a:p>
          <a:p>
            <a:endParaRPr lang="en-GB" dirty="0"/>
          </a:p>
        </p:txBody>
      </p:sp>
      <p:sp>
        <p:nvSpPr>
          <p:cNvPr id="4" name="Slide Number Placeholder 3"/>
          <p:cNvSpPr>
            <a:spLocks noGrp="1"/>
          </p:cNvSpPr>
          <p:nvPr>
            <p:ph type="sldNum" sz="quarter" idx="10"/>
          </p:nvPr>
        </p:nvSpPr>
        <p:spPr/>
        <p:txBody>
          <a:bodyPr/>
          <a:lstStyle/>
          <a:p>
            <a:fld id="{214ABF25-8DC0-4265-BEFB-D02090AA66FA}" type="slidenum">
              <a:rPr lang="en-GB" smtClean="0"/>
              <a:t>22</a:t>
            </a:fld>
            <a:endParaRPr lang="en-GB"/>
          </a:p>
        </p:txBody>
      </p:sp>
    </p:spTree>
    <p:extLst>
      <p:ext uri="{BB962C8B-B14F-4D97-AF65-F5344CB8AC3E}">
        <p14:creationId xmlns:p14="http://schemas.microsoft.com/office/powerpoint/2010/main" val="389861058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AAD347D-5ACD-4C99-B74B-A9C85AD731AF}" type="datetimeFigureOut">
              <a:rPr lang="en-US" smtClean="0"/>
              <a:t>11/16/2023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02111984F565}"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51853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336608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05809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11/16/2023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169541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11/16/2023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8455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11/16/2023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2634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11/16/2023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943433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0597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722224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58227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11/16/2023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023187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11/16/2023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596659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6247119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11/16/2023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1415734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11/16/2023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072603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61541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4503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AAD347D-5ACD-4C99-B74B-A9C85AD731AF}" type="datetimeFigureOut">
              <a:rPr lang="en-US" smtClean="0"/>
              <a:t>11/16/2023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1102738639"/>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 id="2147483687" r:id="rId16"/>
    <p:sldLayoutId id="2147483688"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20.jpe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image" Target="../media/image22.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image" Target="../media/image22.png"/><Relationship Id="rId5" Type="http://schemas.openxmlformats.org/officeDocument/2006/relationships/image" Target="../media/image7.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5.xml"/><Relationship Id="rId5" Type="http://schemas.openxmlformats.org/officeDocument/2006/relationships/image" Target="../media/image7.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8" Type="http://schemas.openxmlformats.org/officeDocument/2006/relationships/hyperlink" Target="http://www.behaviourchangewheel.com/" TargetMode="External"/><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3558" y="1139241"/>
            <a:ext cx="8825658" cy="2289759"/>
          </a:xfrm>
        </p:spPr>
        <p:txBody>
          <a:bodyPr/>
          <a:lstStyle/>
          <a:p>
            <a:pPr algn="ctr"/>
            <a:r>
              <a:rPr lang="en-GB" sz="6000" dirty="0"/>
              <a:t>ECPS4017 </a:t>
            </a:r>
            <a:br>
              <a:rPr lang="en-GB" sz="6000" dirty="0"/>
            </a:br>
            <a:r>
              <a:rPr lang="en-GB" sz="6000" dirty="0"/>
              <a:t>Psychology in Practice</a:t>
            </a:r>
          </a:p>
        </p:txBody>
      </p:sp>
      <p:sp>
        <p:nvSpPr>
          <p:cNvPr id="3" name="Subtitle 2"/>
          <p:cNvSpPr>
            <a:spLocks noGrp="1"/>
          </p:cNvSpPr>
          <p:nvPr>
            <p:ph type="subTitle" idx="1"/>
          </p:nvPr>
        </p:nvSpPr>
        <p:spPr>
          <a:xfrm>
            <a:off x="1154954" y="3618761"/>
            <a:ext cx="9630422" cy="861420"/>
          </a:xfrm>
        </p:spPr>
        <p:txBody>
          <a:bodyPr>
            <a:noAutofit/>
          </a:bodyPr>
          <a:lstStyle/>
          <a:p>
            <a:pPr algn="ctr"/>
            <a:r>
              <a:rPr lang="en-GB" sz="2800" dirty="0"/>
              <a:t>An introduction to behaviour change</a:t>
            </a:r>
          </a:p>
          <a:p>
            <a:pPr algn="ctr"/>
            <a:r>
              <a:rPr lang="en-GB" sz="2800" dirty="0"/>
              <a:t>Dr Ceri Phelps </a:t>
            </a:r>
          </a:p>
        </p:txBody>
      </p:sp>
    </p:spTree>
    <p:extLst>
      <p:ext uri="{BB962C8B-B14F-4D97-AF65-F5344CB8AC3E}">
        <p14:creationId xmlns:p14="http://schemas.microsoft.com/office/powerpoint/2010/main" val="3342161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8727" y="459396"/>
            <a:ext cx="9601196" cy="1303867"/>
          </a:xfrm>
        </p:spPr>
        <p:txBody>
          <a:bodyPr/>
          <a:lstStyle/>
          <a:p>
            <a:r>
              <a:rPr lang="en-GB" dirty="0"/>
              <a:t>Session outline </a:t>
            </a:r>
          </a:p>
        </p:txBody>
      </p:sp>
      <p:sp>
        <p:nvSpPr>
          <p:cNvPr id="3" name="Content Placeholder 2"/>
          <p:cNvSpPr>
            <a:spLocks noGrp="1"/>
          </p:cNvSpPr>
          <p:nvPr>
            <p:ph idx="1"/>
          </p:nvPr>
        </p:nvSpPr>
        <p:spPr>
          <a:xfrm>
            <a:off x="1012440" y="1763263"/>
            <a:ext cx="8946541" cy="4195481"/>
          </a:xfrm>
        </p:spPr>
        <p:txBody>
          <a:bodyPr>
            <a:normAutofit/>
          </a:bodyPr>
          <a:lstStyle/>
          <a:p>
            <a:pPr marL="0" indent="0">
              <a:buNone/>
            </a:pPr>
            <a:r>
              <a:rPr lang="en-GB" dirty="0"/>
              <a:t>By the end of this session you should be able to: </a:t>
            </a:r>
          </a:p>
          <a:p>
            <a:pPr marL="0" indent="0">
              <a:buNone/>
            </a:pPr>
            <a:endParaRPr lang="en-GB" dirty="0"/>
          </a:p>
          <a:p>
            <a:r>
              <a:rPr lang="en-GB" dirty="0"/>
              <a:t>Understand  and explain the concept of the science of behaviour change &amp; behaviour changes interventions</a:t>
            </a:r>
          </a:p>
          <a:p>
            <a:endParaRPr lang="en-GB" dirty="0"/>
          </a:p>
          <a:p>
            <a:r>
              <a:rPr lang="en-GB" dirty="0"/>
              <a:t> Understand the use of the COM-B model in behaviour change</a:t>
            </a:r>
          </a:p>
          <a:p>
            <a:endParaRPr lang="en-GB" dirty="0"/>
          </a:p>
          <a:p>
            <a:r>
              <a:rPr lang="en-GB" dirty="0"/>
              <a:t> Describe the role of theory-informed interventions </a:t>
            </a:r>
          </a:p>
          <a:p>
            <a:endParaRPr lang="en-GB" dirty="0"/>
          </a:p>
        </p:txBody>
      </p:sp>
    </p:spTree>
    <p:extLst>
      <p:ext uri="{BB962C8B-B14F-4D97-AF65-F5344CB8AC3E}">
        <p14:creationId xmlns:p14="http://schemas.microsoft.com/office/powerpoint/2010/main" val="1240585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2" y="412720"/>
            <a:ext cx="9601196" cy="1303867"/>
          </a:xfrm>
        </p:spPr>
        <p:txBody>
          <a:bodyPr/>
          <a:lstStyle/>
          <a:p>
            <a:r>
              <a:rPr lang="en-GB" sz="3600" dirty="0"/>
              <a:t>Human Behaviour: a societal perspective  </a:t>
            </a:r>
          </a:p>
        </p:txBody>
      </p:sp>
      <p:sp>
        <p:nvSpPr>
          <p:cNvPr id="3" name="Content Placeholder 2"/>
          <p:cNvSpPr>
            <a:spLocks noGrp="1"/>
          </p:cNvSpPr>
          <p:nvPr>
            <p:ph idx="1"/>
          </p:nvPr>
        </p:nvSpPr>
        <p:spPr>
          <a:xfrm>
            <a:off x="1030332" y="1597865"/>
            <a:ext cx="8946541" cy="4195481"/>
          </a:xfrm>
        </p:spPr>
        <p:txBody>
          <a:bodyPr/>
          <a:lstStyle/>
          <a:p>
            <a:r>
              <a:rPr lang="en-GB" dirty="0"/>
              <a:t>Human behaviour critical to the health and social fabric of our world</a:t>
            </a:r>
          </a:p>
          <a:p>
            <a:endParaRPr lang="en-GB" dirty="0"/>
          </a:p>
          <a:p>
            <a:r>
              <a:rPr lang="en-GB" dirty="0"/>
              <a:t> Growing recognition that in order to make societal-level change, we need to be able to get people to behave in certain ways </a:t>
            </a:r>
          </a:p>
          <a:p>
            <a:pPr lvl="1"/>
            <a:r>
              <a:rPr lang="en-GB" dirty="0"/>
              <a:t>Recognition of role of human behaviour in non-communicable as well as communicable diseases</a:t>
            </a:r>
          </a:p>
          <a:p>
            <a:pPr lvl="1"/>
            <a:endParaRPr lang="en-GB" dirty="0"/>
          </a:p>
          <a:p>
            <a:r>
              <a:rPr lang="en-GB" dirty="0"/>
              <a:t>COVID-19 pandemic – a fascinating insight into the complexities of behaviour change</a:t>
            </a:r>
          </a:p>
          <a:p>
            <a:pPr lvl="1"/>
            <a:endParaRPr lang="en-GB" dirty="0"/>
          </a:p>
          <a:p>
            <a:endParaRPr lang="en-GB" dirty="0"/>
          </a:p>
          <a:p>
            <a:endParaRPr lang="en-GB" dirty="0"/>
          </a:p>
          <a:p>
            <a:endParaRPr lang="en-GB" dirty="0"/>
          </a:p>
        </p:txBody>
      </p:sp>
    </p:spTree>
    <p:extLst>
      <p:ext uri="{BB962C8B-B14F-4D97-AF65-F5344CB8AC3E}">
        <p14:creationId xmlns:p14="http://schemas.microsoft.com/office/powerpoint/2010/main" val="2183925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55599" y="1055077"/>
            <a:ext cx="2532909" cy="4794578"/>
          </a:xfrm>
        </p:spPr>
        <p:txBody>
          <a:bodyPr>
            <a:normAutofit/>
          </a:bodyPr>
          <a:lstStyle/>
          <a:p>
            <a:r>
              <a:rPr lang="en-GB">
                <a:solidFill>
                  <a:srgbClr val="262626"/>
                </a:solidFill>
              </a:rPr>
              <a:t>The fallacy of human behaviour change</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BFD04ED-5460-A520-B823-162794FD77C3}"/>
              </a:ext>
            </a:extLst>
          </p:cNvPr>
          <p:cNvGraphicFramePr>
            <a:graphicFrameLocks noGrp="1"/>
          </p:cNvGraphicFramePr>
          <p:nvPr>
            <p:ph idx="1"/>
            <p:extLst>
              <p:ext uri="{D42A27DB-BD31-4B8C-83A1-F6EECF244321}">
                <p14:modId xmlns:p14="http://schemas.microsoft.com/office/powerpoint/2010/main" val="2659957622"/>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29561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20">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9" name="Rectangle 22">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4">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55599" y="1055077"/>
            <a:ext cx="2532909" cy="4794578"/>
          </a:xfrm>
        </p:spPr>
        <p:txBody>
          <a:bodyPr>
            <a:normAutofit/>
          </a:bodyPr>
          <a:lstStyle/>
          <a:p>
            <a:r>
              <a:rPr lang="en-GB">
                <a:solidFill>
                  <a:srgbClr val="262626"/>
                </a:solidFill>
              </a:rPr>
              <a:t>The fallacy of human behaviour change</a:t>
            </a:r>
          </a:p>
        </p:txBody>
      </p:sp>
      <p:sp useBgFill="1">
        <p:nvSpPr>
          <p:cNvPr id="22" name="Rectangle 26">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Content Placeholder 3">
            <a:extLst>
              <a:ext uri="{FF2B5EF4-FFF2-40B4-BE49-F238E27FC236}">
                <a16:creationId xmlns:a16="http://schemas.microsoft.com/office/drawing/2014/main" id="{7B873CD8-8CD1-B5B8-F450-26E00F7DC79C}"/>
              </a:ext>
            </a:extLst>
          </p:cNvPr>
          <p:cNvGraphicFramePr>
            <a:graphicFrameLocks noGrp="1"/>
          </p:cNvGraphicFramePr>
          <p:nvPr>
            <p:ph idx="1"/>
            <p:extLst>
              <p:ext uri="{D42A27DB-BD31-4B8C-83A1-F6EECF244321}">
                <p14:modId xmlns:p14="http://schemas.microsoft.com/office/powerpoint/2010/main" val="1346128849"/>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941512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2133599" y="2754314"/>
            <a:ext cx="8787685" cy="993775"/>
          </a:xfrm>
        </p:spPr>
        <p:txBody>
          <a:bodyPr/>
          <a:lstStyle/>
          <a:p>
            <a:r>
              <a:rPr lang="en-GB" altLang="en-US" dirty="0"/>
              <a:t>Theories of Behaviour Change</a:t>
            </a:r>
          </a:p>
        </p:txBody>
      </p:sp>
    </p:spTree>
    <p:extLst>
      <p:ext uri="{BB962C8B-B14F-4D97-AF65-F5344CB8AC3E}">
        <p14:creationId xmlns:p14="http://schemas.microsoft.com/office/powerpoint/2010/main" val="3246252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23560" name="Group 23559">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3561" name="Picture 23560">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3562" name="Rectangle 23561">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3563" name="Picture 23562">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3564" name="Picture 23563">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3566" name="Straight Connector 23565">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23568" name="Rectangle 23567">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570" name="Group 23569">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3571" name="Picture 23570">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3572" name="Rectangle 23571">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3573" name="Picture 23572">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3574" name="Picture 23573">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3554" name="Title 3"/>
          <p:cNvSpPr>
            <a:spLocks noGrp="1"/>
          </p:cNvSpPr>
          <p:nvPr>
            <p:ph type="title"/>
          </p:nvPr>
        </p:nvSpPr>
        <p:spPr>
          <a:xfrm>
            <a:off x="7535825" y="982132"/>
            <a:ext cx="3360772" cy="1303867"/>
          </a:xfrm>
        </p:spPr>
        <p:txBody>
          <a:bodyPr vert="horz" lIns="91440" tIns="45720" rIns="91440" bIns="45720" rtlCol="0" anchor="ctr">
            <a:normAutofit/>
          </a:bodyPr>
          <a:lstStyle/>
          <a:p>
            <a:pPr>
              <a:lnSpc>
                <a:spcPct val="90000"/>
              </a:lnSpc>
            </a:pPr>
            <a:r>
              <a:rPr lang="en-US" altLang="en-US" sz="2800" dirty="0"/>
              <a:t>Understanding the wider context of behaviour change </a:t>
            </a:r>
          </a:p>
        </p:txBody>
      </p:sp>
      <p:sp>
        <p:nvSpPr>
          <p:cNvPr id="23576" name="Rectangle 23575">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555" name="Picture 2" descr="C:\Users\Advent\Documents\Master's prep\MSc teaching\Psychology &amp; Health\13012_2011_Article_352_Fig2_HTML.jpg"/>
          <p:cNvPicPr>
            <a:picLocks noGrp="1" noChangeAspect="1" noChangeArrowheads="1"/>
          </p:cNvPicPr>
          <p:nvPr>
            <p:ph sz="half" idx="1"/>
          </p:nvPr>
        </p:nvPicPr>
        <p:blipFill rotWithShape="1">
          <a:blip r:embed="rId6">
            <a:extLst>
              <a:ext uri="{28A0092B-C50C-407E-A947-70E740481C1C}">
                <a14:useLocalDpi xmlns:a14="http://schemas.microsoft.com/office/drawing/2010/main" val="0"/>
              </a:ext>
            </a:extLst>
          </a:blip>
          <a:srcRect l="3215" r="-2" b="-2"/>
          <a:stretch/>
        </p:blipFill>
        <p:spPr>
          <a:xfrm>
            <a:off x="1412683" y="1410208"/>
            <a:ext cx="5278777" cy="3858780"/>
          </a:xfrm>
          <a:prstGeom prst="rect">
            <a:avLst/>
          </a:prstGeom>
        </p:spPr>
      </p:pic>
      <p:cxnSp>
        <p:nvCxnSpPr>
          <p:cNvPr id="23578" name="Straight Connector 23577">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7" name="Content Placeholder 6"/>
          <p:cNvSpPr>
            <a:spLocks noGrp="1"/>
          </p:cNvSpPr>
          <p:nvPr>
            <p:ph sz="half" idx="2"/>
          </p:nvPr>
        </p:nvSpPr>
        <p:spPr>
          <a:xfrm>
            <a:off x="7535824" y="2556932"/>
            <a:ext cx="3360771" cy="3318936"/>
          </a:xfrm>
        </p:spPr>
        <p:txBody>
          <a:bodyPr vert="horz" lIns="91440" tIns="45720" rIns="91440" bIns="45720" rtlCol="0" anchor="t">
            <a:normAutofit/>
          </a:bodyPr>
          <a:lstStyle/>
          <a:p>
            <a:pPr>
              <a:lnSpc>
                <a:spcPct val="90000"/>
              </a:lnSpc>
              <a:defRPr/>
            </a:pPr>
            <a:r>
              <a:rPr lang="en-US" sz="1500"/>
              <a:t>Need to understand the wider political and societal factors that may influence behaviour change</a:t>
            </a:r>
          </a:p>
          <a:p>
            <a:pPr>
              <a:lnSpc>
                <a:spcPct val="90000"/>
              </a:lnSpc>
              <a:defRPr/>
            </a:pPr>
            <a:endParaRPr lang="en-US" sz="1500"/>
          </a:p>
          <a:p>
            <a:pPr>
              <a:lnSpc>
                <a:spcPct val="90000"/>
              </a:lnSpc>
              <a:defRPr/>
            </a:pPr>
            <a:r>
              <a:rPr lang="en-US" sz="1500"/>
              <a:t>Can identify useful intervention strategies (functions) dependent upon the specific behaviour you are trying to influence</a:t>
            </a:r>
          </a:p>
          <a:p>
            <a:pPr>
              <a:lnSpc>
                <a:spcPct val="90000"/>
              </a:lnSpc>
              <a:defRPr/>
            </a:pPr>
            <a:endParaRPr lang="en-US" sz="1500"/>
          </a:p>
          <a:p>
            <a:pPr>
              <a:lnSpc>
                <a:spcPct val="90000"/>
              </a:lnSpc>
              <a:defRPr/>
            </a:pPr>
            <a:r>
              <a:rPr lang="en-US" sz="1500" i="1"/>
              <a:t>NB: important in the context of interventions targeted at socially disadvantaged groups!</a:t>
            </a:r>
          </a:p>
        </p:txBody>
      </p:sp>
    </p:spTree>
    <p:extLst>
      <p:ext uri="{BB962C8B-B14F-4D97-AF65-F5344CB8AC3E}">
        <p14:creationId xmlns:p14="http://schemas.microsoft.com/office/powerpoint/2010/main" val="1614722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AutoShape 2" descr="Related image"/>
          <p:cNvSpPr>
            <a:spLocks noChangeAspect="1" noChangeArrowheads="1"/>
          </p:cNvSpPr>
          <p:nvPr/>
        </p:nvSpPr>
        <p:spPr bwMode="auto">
          <a:xfrm>
            <a:off x="1639888" y="749300"/>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US" altLang="en-US" sz="1800"/>
          </a:p>
        </p:txBody>
      </p:sp>
      <p:pic>
        <p:nvPicPr>
          <p:cNvPr id="25603"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735264" y="606733"/>
            <a:ext cx="6665911" cy="5005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54171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25607" name="Group 25606">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5608" name="Picture 25607">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5609" name="Rectangle 25608">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5610" name="Picture 25609">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5611" name="Picture 25610">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5613" name="Straight Connector 25612">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25615" name="Rectangle 25614">
            <a:extLst>
              <a:ext uri="{FF2B5EF4-FFF2-40B4-BE49-F238E27FC236}">
                <a16:creationId xmlns:a16="http://schemas.microsoft.com/office/drawing/2014/main" id="{7BF66F7A-AF44-4E11-B2EC-A924D6A9E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617" name="Group 25616">
            <a:extLst>
              <a:ext uri="{FF2B5EF4-FFF2-40B4-BE49-F238E27FC236}">
                <a16:creationId xmlns:a16="http://schemas.microsoft.com/office/drawing/2014/main" id="{48D66BB3-0CD6-48A8-B1A0-6A5BF8A5D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5618" name="Picture 25617">
              <a:extLst>
                <a:ext uri="{FF2B5EF4-FFF2-40B4-BE49-F238E27FC236}">
                  <a16:creationId xmlns:a16="http://schemas.microsoft.com/office/drawing/2014/main" id="{B0BC0A58-3341-4865-A030-0C3228E00BA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5619" name="Rectangle 25618">
              <a:extLst>
                <a:ext uri="{FF2B5EF4-FFF2-40B4-BE49-F238E27FC236}">
                  <a16:creationId xmlns:a16="http://schemas.microsoft.com/office/drawing/2014/main" id="{6FD7D759-E0E0-4C78-859C-31CAD13F5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5620" name="Picture 25619">
              <a:extLst>
                <a:ext uri="{FF2B5EF4-FFF2-40B4-BE49-F238E27FC236}">
                  <a16:creationId xmlns:a16="http://schemas.microsoft.com/office/drawing/2014/main" id="{6F6499A5-C17B-42AD-BE78-6AD703B6421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5621" name="Picture 25620">
              <a:extLst>
                <a:ext uri="{FF2B5EF4-FFF2-40B4-BE49-F238E27FC236}">
                  <a16:creationId xmlns:a16="http://schemas.microsoft.com/office/drawing/2014/main" id="{CC0985CD-ACF2-4CC0-830D-38308DF520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title"/>
          </p:nvPr>
        </p:nvSpPr>
        <p:spPr>
          <a:xfrm>
            <a:off x="1295401" y="4620126"/>
            <a:ext cx="9601196" cy="1229529"/>
          </a:xfrm>
        </p:spPr>
        <p:txBody>
          <a:bodyPr vert="horz" lIns="91440" tIns="45720" rIns="91440" bIns="45720" rtlCol="0" anchor="ctr">
            <a:normAutofit/>
          </a:bodyPr>
          <a:lstStyle/>
          <a:p>
            <a:r>
              <a:rPr lang="en-US">
                <a:solidFill>
                  <a:srgbClr val="262626"/>
                </a:solidFill>
              </a:rPr>
              <a:t>Pause…..Thinking time…….</a:t>
            </a:r>
          </a:p>
        </p:txBody>
      </p:sp>
      <p:sp>
        <p:nvSpPr>
          <p:cNvPr id="25602" name="AutoShape 2" descr="Related image"/>
          <p:cNvSpPr>
            <a:spLocks noChangeAspect="1" noChangeArrowheads="1"/>
          </p:cNvSpPr>
          <p:nvPr/>
        </p:nvSpPr>
        <p:spPr bwMode="auto">
          <a:xfrm>
            <a:off x="1639888" y="749300"/>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US" altLang="en-US" sz="1800"/>
          </a:p>
        </p:txBody>
      </p:sp>
      <p:sp>
        <p:nvSpPr>
          <p:cNvPr id="5" name="Content Placeholder 4"/>
          <p:cNvSpPr>
            <a:spLocks/>
          </p:cNvSpPr>
          <p:nvPr/>
        </p:nvSpPr>
        <p:spPr>
          <a:xfrm>
            <a:off x="7525979" y="1224306"/>
            <a:ext cx="2979605" cy="2535951"/>
          </a:xfrm>
          <a:prstGeom prst="rect">
            <a:avLst/>
          </a:prstGeom>
        </p:spPr>
        <p:txBody>
          <a:bodyPr>
            <a:noAutofit/>
          </a:bodyPr>
          <a:lstStyle/>
          <a:p>
            <a:pPr defTabSz="306324">
              <a:spcAft>
                <a:spcPts val="600"/>
              </a:spcAft>
            </a:pPr>
            <a:r>
              <a:rPr lang="en-GB" sz="2000" kern="1200" dirty="0">
                <a:solidFill>
                  <a:schemeClr val="tx1"/>
                </a:solidFill>
                <a:latin typeface="+mn-lt"/>
                <a:ea typeface="+mn-ea"/>
                <a:cs typeface="+mn-cs"/>
              </a:rPr>
              <a:t>How would you use the COM-B model  to identify appropriate strategies?  </a:t>
            </a:r>
          </a:p>
          <a:p>
            <a:pPr defTabSz="306324">
              <a:spcAft>
                <a:spcPts val="600"/>
              </a:spcAft>
            </a:pPr>
            <a:endParaRPr lang="en-GB" sz="2000" kern="1200" dirty="0">
              <a:solidFill>
                <a:schemeClr val="tx1"/>
              </a:solidFill>
              <a:latin typeface="+mn-lt"/>
              <a:ea typeface="+mn-ea"/>
              <a:cs typeface="+mn-cs"/>
            </a:endParaRPr>
          </a:p>
          <a:p>
            <a:pPr marL="306324" lvl="1" defTabSz="306324">
              <a:spcAft>
                <a:spcPts val="600"/>
              </a:spcAft>
            </a:pPr>
            <a:r>
              <a:rPr lang="en-GB" sz="2000" kern="1200" dirty="0">
                <a:solidFill>
                  <a:schemeClr val="tx1"/>
                </a:solidFill>
                <a:latin typeface="+mn-lt"/>
                <a:ea typeface="+mn-ea"/>
                <a:cs typeface="+mn-cs"/>
              </a:rPr>
              <a:t>Improve capability? </a:t>
            </a:r>
          </a:p>
          <a:p>
            <a:pPr marL="306324" lvl="1" defTabSz="306324">
              <a:spcAft>
                <a:spcPts val="600"/>
              </a:spcAft>
            </a:pPr>
            <a:endParaRPr lang="en-GB" sz="2000" kern="1200" dirty="0">
              <a:solidFill>
                <a:schemeClr val="tx1"/>
              </a:solidFill>
              <a:latin typeface="+mn-lt"/>
              <a:ea typeface="+mn-ea"/>
              <a:cs typeface="+mn-cs"/>
            </a:endParaRPr>
          </a:p>
          <a:p>
            <a:pPr marL="306324" lvl="1" defTabSz="306324">
              <a:spcAft>
                <a:spcPts val="600"/>
              </a:spcAft>
            </a:pPr>
            <a:r>
              <a:rPr lang="en-GB" sz="2000" kern="1200" dirty="0">
                <a:solidFill>
                  <a:schemeClr val="tx1"/>
                </a:solidFill>
                <a:latin typeface="+mn-lt"/>
                <a:ea typeface="+mn-ea"/>
                <a:cs typeface="+mn-cs"/>
              </a:rPr>
              <a:t>Restrict opportunity? </a:t>
            </a:r>
          </a:p>
          <a:p>
            <a:pPr marL="306324" lvl="1" defTabSz="306324">
              <a:spcAft>
                <a:spcPts val="600"/>
              </a:spcAft>
            </a:pPr>
            <a:endParaRPr lang="en-GB" sz="2000" kern="1200" dirty="0">
              <a:solidFill>
                <a:schemeClr val="tx1"/>
              </a:solidFill>
              <a:latin typeface="+mn-lt"/>
              <a:ea typeface="+mn-ea"/>
              <a:cs typeface="+mn-cs"/>
            </a:endParaRPr>
          </a:p>
          <a:p>
            <a:pPr marL="306324" lvl="1" defTabSz="306324">
              <a:spcAft>
                <a:spcPts val="600"/>
              </a:spcAft>
            </a:pPr>
            <a:r>
              <a:rPr lang="en-GB" sz="2000" kern="1200" dirty="0">
                <a:solidFill>
                  <a:schemeClr val="tx1"/>
                </a:solidFill>
                <a:latin typeface="+mn-lt"/>
                <a:ea typeface="+mn-ea"/>
                <a:cs typeface="+mn-cs"/>
              </a:rPr>
              <a:t>Change motivation? </a:t>
            </a:r>
          </a:p>
          <a:p>
            <a:pPr>
              <a:spcAft>
                <a:spcPts val="600"/>
              </a:spcAft>
            </a:pPr>
            <a:endParaRPr lang="en-GB" sz="1000" dirty="0"/>
          </a:p>
        </p:txBody>
      </p:sp>
      <p:sp>
        <p:nvSpPr>
          <p:cNvPr id="7" name="Content Placeholder 6"/>
          <p:cNvSpPr>
            <a:spLocks/>
          </p:cNvSpPr>
          <p:nvPr/>
        </p:nvSpPr>
        <p:spPr>
          <a:xfrm>
            <a:off x="1047808" y="1809051"/>
            <a:ext cx="2979605" cy="3295986"/>
          </a:xfrm>
          <a:prstGeom prst="rect">
            <a:avLst/>
          </a:prstGeom>
        </p:spPr>
        <p:txBody>
          <a:bodyPr/>
          <a:lstStyle/>
          <a:p>
            <a:pPr defTabSz="306324">
              <a:spcAft>
                <a:spcPts val="600"/>
              </a:spcAft>
            </a:pPr>
            <a:r>
              <a:rPr lang="en-GB" sz="2000" b="1" kern="1200" dirty="0">
                <a:solidFill>
                  <a:schemeClr val="tx1"/>
                </a:solidFill>
                <a:latin typeface="+mn-lt"/>
                <a:ea typeface="+mn-ea"/>
                <a:cs typeface="+mn-cs"/>
              </a:rPr>
              <a:t> Tackling the issue of drivers failing to adhere to the 40 MPH speed limit on Gower roads (open common land with grazing animals)  </a:t>
            </a:r>
            <a:endParaRPr lang="en-GB" sz="3200" b="1" dirty="0"/>
          </a:p>
        </p:txBody>
      </p:sp>
      <p:pic>
        <p:nvPicPr>
          <p:cNvPr id="9" name="Picture 8"/>
          <p:cNvPicPr>
            <a:picLocks noChangeAspect="1"/>
          </p:cNvPicPr>
          <p:nvPr/>
        </p:nvPicPr>
        <p:blipFill>
          <a:blip r:embed="rId6"/>
          <a:stretch>
            <a:fillRect/>
          </a:stretch>
        </p:blipFill>
        <p:spPr>
          <a:xfrm>
            <a:off x="4711628" y="2413998"/>
            <a:ext cx="2026194" cy="1861674"/>
          </a:xfrm>
          <a:prstGeom prst="rect">
            <a:avLst/>
          </a:prstGeom>
        </p:spPr>
      </p:pic>
    </p:spTree>
    <p:extLst>
      <p:ext uri="{BB962C8B-B14F-4D97-AF65-F5344CB8AC3E}">
        <p14:creationId xmlns:p14="http://schemas.microsoft.com/office/powerpoint/2010/main" val="2499937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623" name="Group 25606">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5608" name="Picture 25607">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5609" name="Rectangle 25608">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5610" name="Picture 25609">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5611" name="Picture 25610">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5624" name="Straight Connector 25612">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5625" name="Rectangle 25614">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5626" name="Rectangle 25616">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5"/>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9" name="Rectangle 25618">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55599" y="1055077"/>
            <a:ext cx="2532909" cy="4794578"/>
          </a:xfrm>
        </p:spPr>
        <p:txBody>
          <a:bodyPr vert="horz" lIns="91440" tIns="45720" rIns="91440" bIns="45720" rtlCol="0" anchor="ctr">
            <a:normAutofit/>
          </a:bodyPr>
          <a:lstStyle/>
          <a:p>
            <a:r>
              <a:rPr lang="en-US">
                <a:solidFill>
                  <a:srgbClr val="262626"/>
                </a:solidFill>
              </a:rPr>
              <a:t>COM-B Model and Risky Driving </a:t>
            </a:r>
          </a:p>
        </p:txBody>
      </p:sp>
      <p:sp useBgFill="1">
        <p:nvSpPr>
          <p:cNvPr id="25621" name="Rectangle 25620">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AutoShape 2" descr="Related image"/>
          <p:cNvSpPr>
            <a:spLocks noChangeAspect="1" noChangeArrowheads="1"/>
          </p:cNvSpPr>
          <p:nvPr/>
        </p:nvSpPr>
        <p:spPr bwMode="auto">
          <a:xfrm>
            <a:off x="1639888" y="749300"/>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US" altLang="en-US" sz="1800"/>
          </a:p>
        </p:txBody>
      </p:sp>
      <p:sp>
        <p:nvSpPr>
          <p:cNvPr id="7" name="Content Placeholder 6"/>
          <p:cNvSpPr>
            <a:spLocks/>
          </p:cNvSpPr>
          <p:nvPr/>
        </p:nvSpPr>
        <p:spPr>
          <a:xfrm>
            <a:off x="5864851" y="2000519"/>
            <a:ext cx="4396339" cy="3741738"/>
          </a:xfrm>
          <a:prstGeom prst="rect">
            <a:avLst/>
          </a:prstGeom>
        </p:spPr>
        <p:txBody>
          <a:bodyPr>
            <a:normAutofit/>
          </a:bodyPr>
          <a:lstStyle/>
          <a:p>
            <a:endParaRPr lang="en-GB"/>
          </a:p>
        </p:txBody>
      </p:sp>
      <p:sp>
        <p:nvSpPr>
          <p:cNvPr id="3" name="Content Placeholder 2"/>
          <p:cNvSpPr>
            <a:spLocks/>
          </p:cNvSpPr>
          <p:nvPr/>
        </p:nvSpPr>
        <p:spPr>
          <a:xfrm>
            <a:off x="4886325" y="977900"/>
            <a:ext cx="3874492" cy="4871755"/>
          </a:xfrm>
          <a:prstGeom prst="rect">
            <a:avLst/>
          </a:prstGeom>
        </p:spPr>
        <p:txBody>
          <a:bodyPr>
            <a:normAutofit lnSpcReduction="10000"/>
          </a:bodyPr>
          <a:lstStyle/>
          <a:p>
            <a:pPr defTabSz="297180">
              <a:spcAft>
                <a:spcPts val="600"/>
              </a:spcAft>
            </a:pPr>
            <a:r>
              <a:rPr lang="en-GB" sz="2400" b="1" kern="1200" dirty="0">
                <a:solidFill>
                  <a:schemeClr val="tx1"/>
                </a:solidFill>
                <a:latin typeface="+mn-lt"/>
                <a:ea typeface="+mn-ea"/>
                <a:cs typeface="+mn-cs"/>
              </a:rPr>
              <a:t>Capability:  </a:t>
            </a:r>
            <a:r>
              <a:rPr lang="en-GB" sz="2400" kern="1200" dirty="0">
                <a:solidFill>
                  <a:schemeClr val="tx1"/>
                </a:solidFill>
                <a:latin typeface="+mn-lt"/>
                <a:ea typeface="+mn-ea"/>
                <a:cs typeface="+mn-cs"/>
              </a:rPr>
              <a:t>is the signage clear so that drivers can read the road and adjust driving? </a:t>
            </a:r>
          </a:p>
          <a:p>
            <a:pPr defTabSz="297180">
              <a:spcAft>
                <a:spcPts val="600"/>
              </a:spcAft>
            </a:pPr>
            <a:endParaRPr lang="en-GB" sz="2400" kern="1200" dirty="0">
              <a:solidFill>
                <a:schemeClr val="tx1"/>
              </a:solidFill>
              <a:latin typeface="+mn-lt"/>
              <a:ea typeface="+mn-ea"/>
              <a:cs typeface="+mn-cs"/>
            </a:endParaRPr>
          </a:p>
          <a:p>
            <a:pPr defTabSz="297180">
              <a:spcAft>
                <a:spcPts val="600"/>
              </a:spcAft>
            </a:pPr>
            <a:r>
              <a:rPr lang="en-GB" sz="2400" b="1" kern="1200" dirty="0">
                <a:solidFill>
                  <a:schemeClr val="tx1"/>
                </a:solidFill>
                <a:latin typeface="+mn-lt"/>
                <a:ea typeface="+mn-ea"/>
                <a:cs typeface="+mn-cs"/>
              </a:rPr>
              <a:t>Opportunity:  </a:t>
            </a:r>
            <a:r>
              <a:rPr lang="en-GB" sz="2400" kern="1200" dirty="0">
                <a:solidFill>
                  <a:schemeClr val="tx1"/>
                </a:solidFill>
                <a:latin typeface="+mn-lt"/>
                <a:ea typeface="+mn-ea"/>
                <a:cs typeface="+mn-cs"/>
              </a:rPr>
              <a:t>can we install road bumps to reduce the opportunity to speed? </a:t>
            </a:r>
          </a:p>
          <a:p>
            <a:pPr defTabSz="297180">
              <a:spcAft>
                <a:spcPts val="600"/>
              </a:spcAft>
            </a:pPr>
            <a:endParaRPr lang="en-GB" sz="2400" kern="1200" dirty="0">
              <a:solidFill>
                <a:schemeClr val="tx1"/>
              </a:solidFill>
              <a:latin typeface="+mn-lt"/>
              <a:ea typeface="+mn-ea"/>
              <a:cs typeface="+mn-cs"/>
            </a:endParaRPr>
          </a:p>
          <a:p>
            <a:pPr defTabSz="297180">
              <a:spcAft>
                <a:spcPts val="600"/>
              </a:spcAft>
            </a:pPr>
            <a:r>
              <a:rPr lang="en-GB" sz="2400" b="1" kern="1200" dirty="0">
                <a:solidFill>
                  <a:schemeClr val="tx1"/>
                </a:solidFill>
                <a:latin typeface="+mn-lt"/>
                <a:ea typeface="+mn-ea"/>
                <a:cs typeface="+mn-cs"/>
              </a:rPr>
              <a:t>Motivation: </a:t>
            </a:r>
            <a:r>
              <a:rPr lang="en-GB" sz="2400" kern="1200" dirty="0">
                <a:solidFill>
                  <a:schemeClr val="tx1"/>
                </a:solidFill>
                <a:latin typeface="+mn-lt"/>
                <a:ea typeface="+mn-ea"/>
                <a:cs typeface="+mn-cs"/>
              </a:rPr>
              <a:t>can we encourage drivers to want to slow down e.g. to prevent unwanted animal deaths, to avoid legislation e.g., speed cameras</a:t>
            </a:r>
            <a:endParaRPr lang="en-GB" sz="4000" dirty="0"/>
          </a:p>
        </p:txBody>
      </p:sp>
      <p:pic>
        <p:nvPicPr>
          <p:cNvPr id="9" name="Picture 8"/>
          <p:cNvPicPr>
            <a:picLocks noChangeAspect="1"/>
          </p:cNvPicPr>
          <p:nvPr/>
        </p:nvPicPr>
        <p:blipFill>
          <a:blip r:embed="rId6"/>
          <a:stretch>
            <a:fillRect/>
          </a:stretch>
        </p:blipFill>
        <p:spPr>
          <a:xfrm>
            <a:off x="9126720" y="1893121"/>
            <a:ext cx="2426933" cy="2229874"/>
          </a:xfrm>
          <a:prstGeom prst="rect">
            <a:avLst/>
          </a:prstGeom>
        </p:spPr>
      </p:pic>
    </p:spTree>
    <p:extLst>
      <p:ext uri="{BB962C8B-B14F-4D97-AF65-F5344CB8AC3E}">
        <p14:creationId xmlns:p14="http://schemas.microsoft.com/office/powerpoint/2010/main" val="14773604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607" name="Group 25606">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5608" name="Picture 25607">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5609" name="Rectangle 25608">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5610" name="Picture 25609">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5611" name="Picture 25610">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5613" name="Straight Connector 25612">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5615" name="Rectangle 25614">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5617" name="Rectangle 25616">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5"/>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9" name="Rectangle 25618">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55599" y="1055077"/>
            <a:ext cx="2532909" cy="4794578"/>
          </a:xfrm>
        </p:spPr>
        <p:txBody>
          <a:bodyPr vert="horz" lIns="91440" tIns="45720" rIns="91440" bIns="45720" rtlCol="0" anchor="ctr">
            <a:normAutofit/>
          </a:bodyPr>
          <a:lstStyle/>
          <a:p>
            <a:r>
              <a:rPr lang="en-US">
                <a:solidFill>
                  <a:srgbClr val="262626"/>
                </a:solidFill>
              </a:rPr>
              <a:t>COM-B Model and Risky Driving </a:t>
            </a:r>
          </a:p>
        </p:txBody>
      </p:sp>
      <p:sp useBgFill="1">
        <p:nvSpPr>
          <p:cNvPr id="25621" name="Rectangle 25620">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AutoShape 2" descr="Related image"/>
          <p:cNvSpPr>
            <a:spLocks noChangeAspect="1" noChangeArrowheads="1"/>
          </p:cNvSpPr>
          <p:nvPr/>
        </p:nvSpPr>
        <p:spPr bwMode="auto">
          <a:xfrm>
            <a:off x="1639888" y="749300"/>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US" altLang="en-US" sz="1800"/>
          </a:p>
        </p:txBody>
      </p:sp>
      <p:sp>
        <p:nvSpPr>
          <p:cNvPr id="3" name="Content Placeholder 2"/>
          <p:cNvSpPr>
            <a:spLocks/>
          </p:cNvSpPr>
          <p:nvPr/>
        </p:nvSpPr>
        <p:spPr>
          <a:xfrm>
            <a:off x="5191894" y="807186"/>
            <a:ext cx="3341999" cy="5241841"/>
          </a:xfrm>
          <a:prstGeom prst="rect">
            <a:avLst/>
          </a:prstGeom>
        </p:spPr>
        <p:txBody>
          <a:bodyPr>
            <a:normAutofit fontScale="92500"/>
          </a:bodyPr>
          <a:lstStyle/>
          <a:p>
            <a:pPr defTabSz="283464">
              <a:spcAft>
                <a:spcPts val="600"/>
              </a:spcAft>
            </a:pPr>
            <a:r>
              <a:rPr lang="en-GB" sz="2400" kern="1200" dirty="0">
                <a:solidFill>
                  <a:schemeClr val="tx1"/>
                </a:solidFill>
                <a:latin typeface="+mn-lt"/>
                <a:ea typeface="+mn-ea"/>
                <a:cs typeface="+mn-cs"/>
              </a:rPr>
              <a:t>Capability:  is the signage clear so that drivers can read the road and adjust driving? </a:t>
            </a:r>
          </a:p>
          <a:p>
            <a:pPr defTabSz="283464">
              <a:spcAft>
                <a:spcPts val="600"/>
              </a:spcAft>
            </a:pPr>
            <a:endParaRPr lang="en-GB" sz="2400" kern="1200" dirty="0">
              <a:solidFill>
                <a:schemeClr val="tx1"/>
              </a:solidFill>
              <a:latin typeface="+mn-lt"/>
              <a:ea typeface="+mn-ea"/>
              <a:cs typeface="+mn-cs"/>
            </a:endParaRPr>
          </a:p>
          <a:p>
            <a:pPr defTabSz="283464">
              <a:spcAft>
                <a:spcPts val="600"/>
              </a:spcAft>
            </a:pPr>
            <a:r>
              <a:rPr lang="en-GB" sz="2400" kern="1200" dirty="0">
                <a:solidFill>
                  <a:schemeClr val="tx1"/>
                </a:solidFill>
                <a:latin typeface="+mn-lt"/>
                <a:ea typeface="+mn-ea"/>
                <a:cs typeface="+mn-cs"/>
              </a:rPr>
              <a:t>Opportunity:  can we install road bumps to reduce the opportunity to speed? </a:t>
            </a:r>
          </a:p>
          <a:p>
            <a:pPr defTabSz="283464">
              <a:spcAft>
                <a:spcPts val="600"/>
              </a:spcAft>
            </a:pPr>
            <a:endParaRPr lang="en-GB" sz="2400" kern="1200" dirty="0">
              <a:solidFill>
                <a:schemeClr val="tx1"/>
              </a:solidFill>
              <a:latin typeface="+mn-lt"/>
              <a:ea typeface="+mn-ea"/>
              <a:cs typeface="+mn-cs"/>
            </a:endParaRPr>
          </a:p>
          <a:p>
            <a:pPr defTabSz="283464">
              <a:spcAft>
                <a:spcPts val="600"/>
              </a:spcAft>
            </a:pPr>
            <a:r>
              <a:rPr lang="en-GB" sz="2400" kern="1200" dirty="0">
                <a:solidFill>
                  <a:schemeClr val="tx1"/>
                </a:solidFill>
                <a:latin typeface="+mn-lt"/>
                <a:ea typeface="+mn-ea"/>
                <a:cs typeface="+mn-cs"/>
              </a:rPr>
              <a:t>Motivation: can we encourage drivers to want to slow down e.g. to prevent unwanted animal deaths, to avoid legislation e.g., speed cameras</a:t>
            </a:r>
            <a:endParaRPr lang="en-GB" sz="4000" dirty="0"/>
          </a:p>
        </p:txBody>
      </p:sp>
      <p:sp>
        <p:nvSpPr>
          <p:cNvPr id="7" name="Content Placeholder 6"/>
          <p:cNvSpPr>
            <a:spLocks/>
          </p:cNvSpPr>
          <p:nvPr/>
        </p:nvSpPr>
        <p:spPr>
          <a:xfrm>
            <a:off x="8617939" y="2277948"/>
            <a:ext cx="2766342" cy="2354442"/>
          </a:xfrm>
          <a:prstGeom prst="rect">
            <a:avLst/>
          </a:prstGeom>
        </p:spPr>
        <p:txBody>
          <a:bodyPr>
            <a:normAutofit/>
          </a:bodyPr>
          <a:lstStyle/>
          <a:p>
            <a:pPr algn="ctr" defTabSz="283464">
              <a:spcAft>
                <a:spcPts val="600"/>
              </a:spcAft>
            </a:pPr>
            <a:r>
              <a:rPr lang="en-GB" sz="1116" kern="1200" dirty="0">
                <a:solidFill>
                  <a:schemeClr val="tx1"/>
                </a:solidFill>
                <a:latin typeface="+mn-lt"/>
                <a:ea typeface="+mn-ea"/>
                <a:cs typeface="+mn-cs"/>
              </a:rPr>
              <a:t> </a:t>
            </a:r>
            <a:r>
              <a:rPr lang="en-GB" sz="1984" b="1" kern="1200" dirty="0">
                <a:solidFill>
                  <a:schemeClr val="tx1"/>
                </a:solidFill>
                <a:latin typeface="+mn-lt"/>
                <a:ea typeface="+mn-ea"/>
                <a:cs typeface="+mn-cs"/>
              </a:rPr>
              <a:t>Which one of these do you think will be most likely to achieve a sustained change in driving behaviour? </a:t>
            </a:r>
            <a:endParaRPr lang="en-GB" sz="3200" b="1" dirty="0"/>
          </a:p>
        </p:txBody>
      </p:sp>
    </p:spTree>
    <p:extLst>
      <p:ext uri="{BB962C8B-B14F-4D97-AF65-F5344CB8AC3E}">
        <p14:creationId xmlns:p14="http://schemas.microsoft.com/office/powerpoint/2010/main" val="26327584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r>
              <a:rPr lang="en-GB" altLang="en-US" dirty="0"/>
              <a:t>The Behaviour Change Wheel </a:t>
            </a:r>
            <a:br>
              <a:rPr lang="en-GB" altLang="en-US" dirty="0"/>
            </a:br>
            <a:endParaRPr lang="en-GB" altLang="en-US" dirty="0"/>
          </a:p>
        </p:txBody>
      </p:sp>
      <p:graphicFrame>
        <p:nvGraphicFramePr>
          <p:cNvPr id="22532" name="Content Placeholder 1">
            <a:extLst>
              <a:ext uri="{FF2B5EF4-FFF2-40B4-BE49-F238E27FC236}">
                <a16:creationId xmlns:a16="http://schemas.microsoft.com/office/drawing/2014/main" id="{A247A340-E834-3916-6F81-89D5F3B08DFA}"/>
              </a:ext>
            </a:extLst>
          </p:cNvPr>
          <p:cNvGraphicFramePr>
            <a:graphicFrameLocks noGrp="1"/>
          </p:cNvGraphicFramePr>
          <p:nvPr>
            <p:ph idx="1"/>
            <p:extLst>
              <p:ext uri="{D42A27DB-BD31-4B8C-83A1-F6EECF244321}">
                <p14:modId xmlns:p14="http://schemas.microsoft.com/office/powerpoint/2010/main" val="4186859614"/>
              </p:ext>
            </p:extLst>
          </p:nvPr>
        </p:nvGraphicFramePr>
        <p:xfrm>
          <a:off x="987403" y="1628775"/>
          <a:ext cx="7004072" cy="4374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8076131" y="4651089"/>
            <a:ext cx="5336147" cy="584775"/>
          </a:xfrm>
          <a:prstGeom prst="rect">
            <a:avLst/>
          </a:prstGeom>
        </p:spPr>
        <p:txBody>
          <a:bodyPr wrap="square">
            <a:spAutoFit/>
          </a:bodyPr>
          <a:lstStyle/>
          <a:p>
            <a:r>
              <a:rPr lang="en-GB" sz="1600" dirty="0">
                <a:hlinkClick r:id="rId8"/>
              </a:rPr>
              <a:t>http://www.behaviourchangewheel.com/</a:t>
            </a:r>
            <a:endParaRPr lang="en-GB" sz="1600" dirty="0"/>
          </a:p>
          <a:p>
            <a:endParaRPr lang="en-GB" sz="1600" dirty="0"/>
          </a:p>
        </p:txBody>
      </p:sp>
      <p:sp>
        <p:nvSpPr>
          <p:cNvPr id="4" name="Rectangle 3"/>
          <p:cNvSpPr/>
          <p:nvPr/>
        </p:nvSpPr>
        <p:spPr>
          <a:xfrm>
            <a:off x="8076131" y="3148115"/>
            <a:ext cx="3360397" cy="1169551"/>
          </a:xfrm>
          <a:prstGeom prst="rect">
            <a:avLst/>
          </a:prstGeom>
          <a:ln>
            <a:solidFill>
              <a:schemeClr val="tx1"/>
            </a:solidFill>
          </a:ln>
        </p:spPr>
        <p:txBody>
          <a:bodyPr wrap="square">
            <a:spAutoFit/>
          </a:bodyPr>
          <a:lstStyle/>
          <a:p>
            <a:r>
              <a:rPr lang="en-GB" sz="1400" dirty="0" err="1"/>
              <a:t>Michie</a:t>
            </a:r>
            <a:r>
              <a:rPr lang="en-GB" sz="1400" dirty="0"/>
              <a:t> S, Atkins L, West R. (2014) The Behaviour Change Wheel: A Guide to Designing Interventions. London: Silverback Publishing. www.behaviourchangewheel.com</a:t>
            </a:r>
          </a:p>
        </p:txBody>
      </p:sp>
    </p:spTree>
    <p:extLst>
      <p:ext uri="{BB962C8B-B14F-4D97-AF65-F5344CB8AC3E}">
        <p14:creationId xmlns:p14="http://schemas.microsoft.com/office/powerpoint/2010/main" val="3403718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47" name="Rectangle 22534">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2548" name="Rectangle 22536">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9" name="Rectangle 22538">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2530" name="Title 1"/>
          <p:cNvSpPr>
            <a:spLocks noGrp="1"/>
          </p:cNvSpPr>
          <p:nvPr>
            <p:ph type="title"/>
          </p:nvPr>
        </p:nvSpPr>
        <p:spPr>
          <a:xfrm>
            <a:off x="929140" y="972766"/>
            <a:ext cx="2835464" cy="1254868"/>
          </a:xfrm>
        </p:spPr>
        <p:txBody>
          <a:bodyPr anchor="b">
            <a:normAutofit/>
          </a:bodyPr>
          <a:lstStyle/>
          <a:p>
            <a:pPr>
              <a:lnSpc>
                <a:spcPct val="90000"/>
              </a:lnSpc>
            </a:pPr>
            <a:r>
              <a:rPr lang="en-GB" altLang="en-US" sz="2800">
                <a:solidFill>
                  <a:srgbClr val="262626"/>
                </a:solidFill>
              </a:rPr>
              <a:t>The Behaviour Change Wheel </a:t>
            </a:r>
            <a:br>
              <a:rPr lang="en-GB" altLang="en-US" sz="2800">
                <a:solidFill>
                  <a:srgbClr val="262626"/>
                </a:solidFill>
              </a:rPr>
            </a:br>
            <a:endParaRPr lang="en-GB" altLang="en-US" sz="2800">
              <a:solidFill>
                <a:srgbClr val="262626"/>
              </a:solidFill>
            </a:endParaRPr>
          </a:p>
        </p:txBody>
      </p:sp>
      <p:sp>
        <p:nvSpPr>
          <p:cNvPr id="2" name="Content Placeholder 1"/>
          <p:cNvSpPr>
            <a:spLocks noGrp="1"/>
          </p:cNvSpPr>
          <p:nvPr>
            <p:ph idx="1"/>
          </p:nvPr>
        </p:nvSpPr>
        <p:spPr>
          <a:xfrm>
            <a:off x="929141" y="1924051"/>
            <a:ext cx="2835464" cy="4058460"/>
          </a:xfrm>
        </p:spPr>
        <p:txBody>
          <a:bodyPr>
            <a:normAutofit lnSpcReduction="10000"/>
          </a:bodyPr>
          <a:lstStyle/>
          <a:p>
            <a:pPr>
              <a:lnSpc>
                <a:spcPct val="90000"/>
              </a:lnSpc>
            </a:pPr>
            <a:endParaRPr lang="en-GB" sz="1500" dirty="0">
              <a:solidFill>
                <a:srgbClr val="262626"/>
              </a:solidFill>
            </a:endParaRPr>
          </a:p>
          <a:p>
            <a:pPr>
              <a:lnSpc>
                <a:spcPct val="90000"/>
              </a:lnSpc>
            </a:pPr>
            <a:r>
              <a:rPr lang="en-GB" sz="1800" dirty="0">
                <a:solidFill>
                  <a:srgbClr val="262626"/>
                </a:solidFill>
              </a:rPr>
              <a:t>The COM-B model lies at the core of the BCW</a:t>
            </a:r>
          </a:p>
          <a:p>
            <a:pPr>
              <a:lnSpc>
                <a:spcPct val="90000"/>
              </a:lnSpc>
            </a:pPr>
            <a:endParaRPr lang="en-GB" sz="1800" dirty="0">
              <a:solidFill>
                <a:srgbClr val="262626"/>
              </a:solidFill>
            </a:endParaRPr>
          </a:p>
          <a:p>
            <a:pPr>
              <a:lnSpc>
                <a:spcPct val="90000"/>
              </a:lnSpc>
            </a:pPr>
            <a:r>
              <a:rPr lang="en-GB" sz="1800" dirty="0">
                <a:solidFill>
                  <a:srgbClr val="262626"/>
                </a:solidFill>
              </a:rPr>
              <a:t> Identifies different intervention strategies that can be applied to any of those components of the COM-B</a:t>
            </a:r>
          </a:p>
          <a:p>
            <a:pPr>
              <a:lnSpc>
                <a:spcPct val="90000"/>
              </a:lnSpc>
            </a:pPr>
            <a:endParaRPr lang="en-GB" sz="1800" dirty="0">
              <a:solidFill>
                <a:srgbClr val="262626"/>
              </a:solidFill>
            </a:endParaRPr>
          </a:p>
          <a:p>
            <a:pPr>
              <a:lnSpc>
                <a:spcPct val="90000"/>
              </a:lnSpc>
            </a:pPr>
            <a:r>
              <a:rPr lang="en-GB" sz="1800" dirty="0">
                <a:solidFill>
                  <a:srgbClr val="262626"/>
                </a:solidFill>
              </a:rPr>
              <a:t>Provides general intervention strategies/categories that can be linked to </a:t>
            </a:r>
          </a:p>
        </p:txBody>
      </p:sp>
      <p:sp useBgFill="1">
        <p:nvSpPr>
          <p:cNvPr id="22541" name="Rectangle 22540">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4"/>
          <a:stretch>
            <a:fillRect/>
          </a:stretch>
        </p:blipFill>
        <p:spPr>
          <a:xfrm>
            <a:off x="5435910" y="1345387"/>
            <a:ext cx="6098041" cy="4116179"/>
          </a:xfrm>
          <a:prstGeom prst="rect">
            <a:avLst/>
          </a:prstGeom>
        </p:spPr>
      </p:pic>
    </p:spTree>
    <p:extLst>
      <p:ext uri="{BB962C8B-B14F-4D97-AF65-F5344CB8AC3E}">
        <p14:creationId xmlns:p14="http://schemas.microsoft.com/office/powerpoint/2010/main" val="7139856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952108" y="954756"/>
            <a:ext cx="2730414" cy="4946003"/>
          </a:xfrm>
        </p:spPr>
        <p:txBody>
          <a:bodyPr>
            <a:normAutofit/>
          </a:bodyPr>
          <a:lstStyle/>
          <a:p>
            <a:pPr>
              <a:defRPr/>
            </a:pPr>
            <a:r>
              <a:rPr lang="en-GB" b="1">
                <a:solidFill>
                  <a:srgbClr val="FFFFFF"/>
                </a:solidFill>
              </a:rPr>
              <a:t>Recap: Behaviour change &amp; Health </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3" name="Content Placeholder 2"/>
          <p:cNvSpPr>
            <a:spLocks noGrp="1"/>
          </p:cNvSpPr>
          <p:nvPr>
            <p:ph idx="1"/>
          </p:nvPr>
        </p:nvSpPr>
        <p:spPr>
          <a:xfrm>
            <a:off x="5140934" y="469900"/>
            <a:ext cx="5953630" cy="5405968"/>
          </a:xfrm>
        </p:spPr>
        <p:txBody>
          <a:bodyPr anchor="ctr">
            <a:normAutofit lnSpcReduction="10000"/>
          </a:bodyPr>
          <a:lstStyle/>
          <a:p>
            <a:pPr>
              <a:lnSpc>
                <a:spcPct val="90000"/>
              </a:lnSpc>
            </a:pPr>
            <a:r>
              <a:rPr lang="en-GB" altLang="en-US" sz="2000" dirty="0"/>
              <a:t>Many of the risk factors for disease and illness are behavioural</a:t>
            </a:r>
          </a:p>
          <a:p>
            <a:pPr>
              <a:lnSpc>
                <a:spcPct val="90000"/>
              </a:lnSpc>
            </a:pPr>
            <a:endParaRPr lang="en-GB" altLang="en-US" sz="2000" dirty="0"/>
          </a:p>
          <a:p>
            <a:pPr>
              <a:lnSpc>
                <a:spcPct val="90000"/>
              </a:lnSpc>
            </a:pPr>
            <a:r>
              <a:rPr lang="en-GB" altLang="en-US" sz="2000" dirty="0"/>
              <a:t>Ability to change behaviour key to tackling many of the health issues in society today </a:t>
            </a:r>
            <a:endParaRPr lang="en-GB" sz="2000" dirty="0"/>
          </a:p>
          <a:p>
            <a:pPr>
              <a:lnSpc>
                <a:spcPct val="90000"/>
              </a:lnSpc>
              <a:defRPr/>
            </a:pPr>
            <a:endParaRPr lang="en-GB" sz="2000" dirty="0"/>
          </a:p>
          <a:p>
            <a:pPr>
              <a:lnSpc>
                <a:spcPct val="90000"/>
              </a:lnSpc>
              <a:defRPr/>
            </a:pPr>
            <a:r>
              <a:rPr lang="en-GB" sz="2000" dirty="0"/>
              <a:t>Behaviours that affect our health can be categorised into: </a:t>
            </a:r>
          </a:p>
          <a:p>
            <a:pPr lvl="1">
              <a:lnSpc>
                <a:spcPct val="90000"/>
              </a:lnSpc>
              <a:defRPr/>
            </a:pPr>
            <a:r>
              <a:rPr lang="en-GB" dirty="0"/>
              <a:t>Health protective behaviours (exercise, good diet) </a:t>
            </a:r>
          </a:p>
          <a:p>
            <a:pPr lvl="1">
              <a:lnSpc>
                <a:spcPct val="90000"/>
              </a:lnSpc>
              <a:defRPr/>
            </a:pPr>
            <a:endParaRPr lang="en-GB" dirty="0"/>
          </a:p>
          <a:p>
            <a:pPr lvl="1">
              <a:lnSpc>
                <a:spcPct val="90000"/>
              </a:lnSpc>
              <a:defRPr/>
            </a:pPr>
            <a:r>
              <a:rPr lang="en-GB" dirty="0"/>
              <a:t>Health risk behaviours (alcohol abuse, smoking, unsafe sex)</a:t>
            </a:r>
          </a:p>
          <a:p>
            <a:pPr lvl="1">
              <a:lnSpc>
                <a:spcPct val="90000"/>
              </a:lnSpc>
              <a:defRPr/>
            </a:pPr>
            <a:endParaRPr lang="en-GB" dirty="0"/>
          </a:p>
          <a:p>
            <a:pPr>
              <a:lnSpc>
                <a:spcPct val="90000"/>
              </a:lnSpc>
              <a:defRPr/>
            </a:pPr>
            <a:r>
              <a:rPr lang="en-GB" sz="2000" dirty="0"/>
              <a:t>Need to understand </a:t>
            </a:r>
            <a:r>
              <a:rPr lang="en-GB" sz="2000" b="1" i="1" dirty="0"/>
              <a:t>why </a:t>
            </a:r>
            <a:r>
              <a:rPr lang="en-GB" sz="2000" dirty="0"/>
              <a:t>people </a:t>
            </a:r>
            <a:r>
              <a:rPr lang="en-GB" sz="2000" b="1" i="1" dirty="0"/>
              <a:t>choose</a:t>
            </a:r>
            <a:r>
              <a:rPr lang="en-GB" sz="2000" dirty="0"/>
              <a:t> to behave in ways that will harm their health</a:t>
            </a:r>
          </a:p>
        </p:txBody>
      </p:sp>
    </p:spTree>
    <p:extLst>
      <p:ext uri="{BB962C8B-B14F-4D97-AF65-F5344CB8AC3E}">
        <p14:creationId xmlns:p14="http://schemas.microsoft.com/office/powerpoint/2010/main" val="1411458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23" name="Rectangle 22">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25" name="Rectangle 24">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952108" y="954756"/>
            <a:ext cx="2730414" cy="4946003"/>
          </a:xfrm>
        </p:spPr>
        <p:txBody>
          <a:bodyPr vert="horz" lIns="91440" tIns="45720" rIns="91440" bIns="45720" rtlCol="0" anchor="ctr">
            <a:normAutofit/>
          </a:bodyPr>
          <a:lstStyle/>
          <a:p>
            <a:pPr>
              <a:defRPr/>
            </a:pPr>
            <a:r>
              <a:rPr lang="en-US" dirty="0">
                <a:solidFill>
                  <a:srgbClr val="FFFFFF"/>
                </a:solidFill>
              </a:rPr>
              <a:t>Factors influencing health behaviour </a:t>
            </a:r>
          </a:p>
        </p:txBody>
      </p:sp>
      <p:sp>
        <p:nvSpPr>
          <p:cNvPr id="27" name="Rectangle 26">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3" name="Content Placeholder 2"/>
          <p:cNvSpPr>
            <a:spLocks/>
          </p:cNvSpPr>
          <p:nvPr/>
        </p:nvSpPr>
        <p:spPr>
          <a:xfrm>
            <a:off x="5140934" y="469900"/>
            <a:ext cx="5953630" cy="5405968"/>
          </a:xfrm>
          <a:prstGeom prst="rect">
            <a:avLst/>
          </a:prstGeom>
        </p:spPr>
        <p:txBody>
          <a:bodyPr vert="horz" lIns="91440" tIns="45720" rIns="91440" bIns="45720" rtlCol="0" anchor="ctr">
            <a:normAutofit lnSpcReduction="10000"/>
          </a:bodyPr>
          <a:lstStyle/>
          <a:p>
            <a:pPr marL="171450" marR="0" lvl="0" indent="-171450" algn="l" defTabSz="457200" rtl="0" eaLnBrk="1" fontAlgn="auto" latinLnBrk="0" hangingPunct="1">
              <a:lnSpc>
                <a:spcPct val="100000"/>
              </a:lnSpc>
              <a:spcBef>
                <a:spcPct val="20000"/>
              </a:spcBef>
              <a:spcAft>
                <a:spcPts val="600"/>
              </a:spcAft>
              <a:buClr>
                <a:srgbClr val="83992A"/>
              </a:buClr>
              <a:buSzPct val="115000"/>
              <a:buFont typeface="Arial"/>
              <a:buChar char="•"/>
              <a:tabLst/>
              <a:defRPr/>
            </a:pPr>
            <a:r>
              <a:rPr kumimoji="0" lang="en-US" sz="2000" b="1"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rPr>
              <a:t>Biological factors</a:t>
            </a:r>
          </a:p>
          <a:p>
            <a:pPr marL="454914" marR="0" lvl="1" indent="-171450" algn="l" defTabSz="457200" rtl="0" eaLnBrk="1" fontAlgn="auto" latinLnBrk="0" hangingPunct="1">
              <a:lnSpc>
                <a:spcPct val="100000"/>
              </a:lnSpc>
              <a:spcBef>
                <a:spcPct val="20000"/>
              </a:spcBef>
              <a:spcAft>
                <a:spcPts val="600"/>
              </a:spcAft>
              <a:buClr>
                <a:srgbClr val="83992A"/>
              </a:buClr>
              <a:buSzPct val="115000"/>
              <a:buFont typeface="Arial"/>
              <a:buChar char="•"/>
              <a:tabLst/>
              <a:defRPr/>
            </a:pPr>
            <a:r>
              <a:rPr kumimoji="0" lang="en-US" sz="2000" b="1"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rPr>
              <a:t>Genetics, gender, age</a:t>
            </a:r>
          </a:p>
          <a:p>
            <a:pPr marL="454914" marR="0" lvl="1" indent="-171450" algn="l" defTabSz="457200" rtl="0" eaLnBrk="1" fontAlgn="auto" latinLnBrk="0" hangingPunct="1">
              <a:lnSpc>
                <a:spcPct val="100000"/>
              </a:lnSpc>
              <a:spcBef>
                <a:spcPct val="20000"/>
              </a:spcBef>
              <a:spcAft>
                <a:spcPts val="600"/>
              </a:spcAft>
              <a:buClr>
                <a:srgbClr val="83992A"/>
              </a:buClr>
              <a:buSzPct val="115000"/>
              <a:buFont typeface="Arial"/>
              <a:buChar char="•"/>
              <a:tabLst/>
              <a:defRPr/>
            </a:pPr>
            <a:endParaRPr kumimoji="0" lang="en-US" sz="2000" b="1"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endParaRPr>
          </a:p>
          <a:p>
            <a:pPr marL="171450" marR="0" lvl="0" indent="-171450" algn="l" defTabSz="457200" rtl="0" eaLnBrk="1" fontAlgn="auto" latinLnBrk="0" hangingPunct="1">
              <a:lnSpc>
                <a:spcPct val="100000"/>
              </a:lnSpc>
              <a:spcBef>
                <a:spcPct val="20000"/>
              </a:spcBef>
              <a:spcAft>
                <a:spcPts val="600"/>
              </a:spcAft>
              <a:buClr>
                <a:srgbClr val="83992A"/>
              </a:buClr>
              <a:buSzPct val="115000"/>
              <a:buFont typeface="Arial"/>
              <a:buChar char="•"/>
              <a:tabLst/>
              <a:defRPr/>
            </a:pPr>
            <a:r>
              <a:rPr kumimoji="0" lang="en-US" sz="2000" b="1"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rPr>
              <a:t>Psychological factors </a:t>
            </a:r>
          </a:p>
          <a:p>
            <a:pPr marL="454914" marR="0" lvl="1" indent="-171450" algn="l" defTabSz="457200" rtl="0" eaLnBrk="1" fontAlgn="auto" latinLnBrk="0" hangingPunct="1">
              <a:lnSpc>
                <a:spcPct val="100000"/>
              </a:lnSpc>
              <a:spcBef>
                <a:spcPct val="20000"/>
              </a:spcBef>
              <a:spcAft>
                <a:spcPts val="600"/>
              </a:spcAft>
              <a:buClr>
                <a:srgbClr val="83992A"/>
              </a:buClr>
              <a:buSzPct val="115000"/>
              <a:buFont typeface="Arial"/>
              <a:buChar char="•"/>
              <a:tabLst/>
              <a:defRPr/>
            </a:pPr>
            <a:r>
              <a:rPr kumimoji="0" lang="en-US" sz="2000" b="1"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rPr>
              <a:t>Cognitions, attitudes and beliefs</a:t>
            </a:r>
          </a:p>
          <a:p>
            <a:pPr marL="454914" marR="0" lvl="1" indent="-171450" algn="l" defTabSz="457200" rtl="0" eaLnBrk="1" fontAlgn="auto" latinLnBrk="0" hangingPunct="1">
              <a:lnSpc>
                <a:spcPct val="100000"/>
              </a:lnSpc>
              <a:spcBef>
                <a:spcPct val="20000"/>
              </a:spcBef>
              <a:spcAft>
                <a:spcPts val="600"/>
              </a:spcAft>
              <a:buClr>
                <a:srgbClr val="83992A"/>
              </a:buClr>
              <a:buSzPct val="115000"/>
              <a:buFont typeface="Arial"/>
              <a:buChar char="•"/>
              <a:tabLst/>
              <a:defRPr/>
            </a:pPr>
            <a:r>
              <a:rPr kumimoji="0" lang="en-US" sz="2000" b="1"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rPr>
              <a:t>Emotions, motivations, desires</a:t>
            </a:r>
          </a:p>
          <a:p>
            <a:pPr marL="454914" marR="0" lvl="1" indent="-171450" algn="l" defTabSz="457200" rtl="0" eaLnBrk="1" fontAlgn="auto" latinLnBrk="0" hangingPunct="1">
              <a:lnSpc>
                <a:spcPct val="100000"/>
              </a:lnSpc>
              <a:spcBef>
                <a:spcPct val="20000"/>
              </a:spcBef>
              <a:spcAft>
                <a:spcPts val="600"/>
              </a:spcAft>
              <a:buClr>
                <a:srgbClr val="83992A"/>
              </a:buClr>
              <a:buSzPct val="115000"/>
              <a:buFont typeface="Arial"/>
              <a:buChar char="•"/>
              <a:tabLst/>
              <a:defRPr/>
            </a:pPr>
            <a:r>
              <a:rPr kumimoji="0" lang="en-US" sz="2000" b="1"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rPr>
              <a:t>Modelling, conditioning </a:t>
            </a:r>
          </a:p>
          <a:p>
            <a:pPr marL="454914" marR="0" lvl="1" indent="-171450" algn="l" defTabSz="457200" rtl="0" eaLnBrk="1" fontAlgn="auto" latinLnBrk="0" hangingPunct="1">
              <a:lnSpc>
                <a:spcPct val="100000"/>
              </a:lnSpc>
              <a:spcBef>
                <a:spcPct val="20000"/>
              </a:spcBef>
              <a:spcAft>
                <a:spcPts val="600"/>
              </a:spcAft>
              <a:buClr>
                <a:srgbClr val="83992A"/>
              </a:buClr>
              <a:buSzPct val="115000"/>
              <a:buFont typeface="Arial"/>
              <a:buChar char="•"/>
              <a:tabLst/>
              <a:defRPr/>
            </a:pPr>
            <a:endParaRPr kumimoji="0" lang="en-US" sz="2000" b="1"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endParaRPr>
          </a:p>
          <a:p>
            <a:pPr marL="171450" marR="0" lvl="0" indent="-171450" algn="l" defTabSz="457200" rtl="0" eaLnBrk="1" fontAlgn="auto" latinLnBrk="0" hangingPunct="1">
              <a:lnSpc>
                <a:spcPct val="100000"/>
              </a:lnSpc>
              <a:spcBef>
                <a:spcPct val="20000"/>
              </a:spcBef>
              <a:spcAft>
                <a:spcPts val="600"/>
              </a:spcAft>
              <a:buClr>
                <a:srgbClr val="83992A"/>
              </a:buClr>
              <a:buSzPct val="115000"/>
              <a:buFont typeface="Arial"/>
              <a:buChar char="•"/>
              <a:tabLst/>
              <a:defRPr/>
            </a:pPr>
            <a:r>
              <a:rPr kumimoji="0" lang="en-US" sz="2000" b="1"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rPr>
              <a:t>Social factors</a:t>
            </a:r>
          </a:p>
          <a:p>
            <a:pPr marL="454914" marR="0" lvl="1" indent="-171450" algn="l" defTabSz="457200" rtl="0" eaLnBrk="1" fontAlgn="auto" latinLnBrk="0" hangingPunct="1">
              <a:lnSpc>
                <a:spcPct val="100000"/>
              </a:lnSpc>
              <a:spcBef>
                <a:spcPct val="20000"/>
              </a:spcBef>
              <a:spcAft>
                <a:spcPts val="600"/>
              </a:spcAft>
              <a:buClr>
                <a:srgbClr val="83992A"/>
              </a:buClr>
              <a:buSzPct val="115000"/>
              <a:buFont typeface="Arial"/>
              <a:buChar char="•"/>
              <a:tabLst/>
              <a:defRPr/>
            </a:pPr>
            <a:r>
              <a:rPr kumimoji="0" lang="en-US" sz="2000" b="1"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rPr>
              <a:t>Demographics, SES, employment </a:t>
            </a:r>
          </a:p>
          <a:p>
            <a:pPr marL="454914" marR="0" lvl="1" indent="-171450" algn="l" defTabSz="457200" rtl="0" eaLnBrk="1" fontAlgn="auto" latinLnBrk="0" hangingPunct="1">
              <a:lnSpc>
                <a:spcPct val="100000"/>
              </a:lnSpc>
              <a:spcBef>
                <a:spcPct val="20000"/>
              </a:spcBef>
              <a:spcAft>
                <a:spcPts val="600"/>
              </a:spcAft>
              <a:buClr>
                <a:srgbClr val="83992A"/>
              </a:buClr>
              <a:buSzPct val="115000"/>
              <a:buFont typeface="Arial"/>
              <a:buChar char="•"/>
              <a:tabLst/>
              <a:defRPr/>
            </a:pPr>
            <a:endParaRPr kumimoji="0" lang="en-US" sz="2000" b="1"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endParaRPr>
          </a:p>
          <a:p>
            <a:pPr marL="171450" marR="0" lvl="0" indent="-171450" algn="l" defTabSz="457200" rtl="0" eaLnBrk="1" fontAlgn="auto" latinLnBrk="0" hangingPunct="1">
              <a:lnSpc>
                <a:spcPct val="100000"/>
              </a:lnSpc>
              <a:spcBef>
                <a:spcPct val="20000"/>
              </a:spcBef>
              <a:spcAft>
                <a:spcPts val="600"/>
              </a:spcAft>
              <a:buClr>
                <a:srgbClr val="83992A"/>
              </a:buClr>
              <a:buSzPct val="115000"/>
              <a:buFont typeface="Arial"/>
              <a:buChar char="•"/>
              <a:tabLst/>
              <a:defRPr/>
            </a:pPr>
            <a:r>
              <a:rPr kumimoji="0" lang="en-US" sz="2000" b="1"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rPr>
              <a:t>Cultural factors </a:t>
            </a:r>
          </a:p>
          <a:p>
            <a:pPr marL="454914" marR="0" lvl="1" indent="-171450" algn="l" defTabSz="457200" rtl="0" eaLnBrk="1" fontAlgn="auto" latinLnBrk="0" hangingPunct="1">
              <a:lnSpc>
                <a:spcPct val="100000"/>
              </a:lnSpc>
              <a:spcBef>
                <a:spcPct val="20000"/>
              </a:spcBef>
              <a:spcAft>
                <a:spcPts val="600"/>
              </a:spcAft>
              <a:buClr>
                <a:srgbClr val="83992A"/>
              </a:buClr>
              <a:buSzPct val="115000"/>
              <a:buFont typeface="Arial"/>
              <a:buChar char="•"/>
              <a:tabLst/>
              <a:defRPr/>
            </a:pPr>
            <a:r>
              <a:rPr kumimoji="0" lang="en-US" sz="2000" b="1"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rPr>
              <a:t>Healthcare systems, cultural norms </a:t>
            </a:r>
            <a:endParaRPr kumimoji="0" lang="en-US" sz="1800" b="1" i="0" u="none" strike="noStrike" kern="1200" cap="none" spc="0" normalizeH="0" baseline="0" noProof="0" dirty="0">
              <a:ln>
                <a:noFill/>
              </a:ln>
              <a:solidFill>
                <a:prstClr val="black">
                  <a:lumMod val="85000"/>
                  <a:lumOff val="15000"/>
                </a:prstClr>
              </a:solidFill>
              <a:effectLst/>
              <a:uLnTx/>
              <a:uFillTx/>
              <a:latin typeface="Garamond" panose="02020404030301010803"/>
              <a:ea typeface="+mn-ea"/>
              <a:cs typeface="+mn-cs"/>
            </a:endParaRPr>
          </a:p>
        </p:txBody>
      </p:sp>
    </p:spTree>
    <p:extLst>
      <p:ext uri="{BB962C8B-B14F-4D97-AF65-F5344CB8AC3E}">
        <p14:creationId xmlns:p14="http://schemas.microsoft.com/office/powerpoint/2010/main" val="7179229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altLang="en-US" sz="2800" b="1"/>
              <a:t>Interventions: changing health behaviour:</a:t>
            </a:r>
          </a:p>
        </p:txBody>
      </p:sp>
      <p:sp>
        <p:nvSpPr>
          <p:cNvPr id="13315" name="Content Placeholder 2"/>
          <p:cNvSpPr>
            <a:spLocks noGrp="1"/>
          </p:cNvSpPr>
          <p:nvPr>
            <p:ph idx="1"/>
          </p:nvPr>
        </p:nvSpPr>
        <p:spPr/>
        <p:txBody>
          <a:bodyPr/>
          <a:lstStyle/>
          <a:p>
            <a:r>
              <a:rPr lang="en-GB" altLang="en-US"/>
              <a:t>Many of the risk factors for disease and illness are behavioural e.g.</a:t>
            </a:r>
          </a:p>
          <a:p>
            <a:pPr lvl="1"/>
            <a:r>
              <a:rPr lang="en-GB" altLang="en-US"/>
              <a:t>  eating behaviour</a:t>
            </a:r>
          </a:p>
          <a:p>
            <a:pPr lvl="1"/>
            <a:r>
              <a:rPr lang="en-GB" altLang="en-US"/>
              <a:t>  smoking </a:t>
            </a:r>
          </a:p>
          <a:p>
            <a:pPr lvl="1"/>
            <a:r>
              <a:rPr lang="en-GB" altLang="en-US"/>
              <a:t> lack of exercise </a:t>
            </a:r>
          </a:p>
          <a:p>
            <a:pPr lvl="1"/>
            <a:endParaRPr lang="en-GB" altLang="en-US"/>
          </a:p>
          <a:p>
            <a:r>
              <a:rPr lang="en-GB" altLang="en-US"/>
              <a:t>Ability to change behaviour key to tackling many of the health issues in society today </a:t>
            </a:r>
          </a:p>
          <a:p>
            <a:pPr lvl="1"/>
            <a:endParaRPr lang="en-GB" altLang="en-US"/>
          </a:p>
          <a:p>
            <a:pPr lvl="1"/>
            <a:endParaRPr lang="en-GB" altLang="en-US"/>
          </a:p>
        </p:txBody>
      </p:sp>
    </p:spTree>
    <p:extLst>
      <p:ext uri="{BB962C8B-B14F-4D97-AF65-F5344CB8AC3E}">
        <p14:creationId xmlns:p14="http://schemas.microsoft.com/office/powerpoint/2010/main" val="20717521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dirty="0"/>
              <a:t>Interventions in Health Psychology </a:t>
            </a:r>
          </a:p>
        </p:txBody>
      </p:sp>
      <p:sp>
        <p:nvSpPr>
          <p:cNvPr id="14339" name="Content Placeholder 2"/>
          <p:cNvSpPr>
            <a:spLocks noGrp="1"/>
          </p:cNvSpPr>
          <p:nvPr>
            <p:ph idx="1"/>
          </p:nvPr>
        </p:nvSpPr>
        <p:spPr/>
        <p:txBody>
          <a:bodyPr/>
          <a:lstStyle/>
          <a:p>
            <a:pPr>
              <a:buFontTx/>
              <a:buNone/>
            </a:pPr>
            <a:r>
              <a:rPr lang="en-GB" altLang="en-US"/>
              <a:t>Aim to:</a:t>
            </a:r>
          </a:p>
          <a:p>
            <a:pPr>
              <a:buFontTx/>
              <a:buNone/>
            </a:pPr>
            <a:endParaRPr lang="en-GB" altLang="en-US"/>
          </a:p>
          <a:p>
            <a:r>
              <a:rPr lang="en-GB" altLang="en-US"/>
              <a:t>help people manage their illness more effectively </a:t>
            </a:r>
          </a:p>
          <a:p>
            <a:endParaRPr lang="en-GB" altLang="en-US"/>
          </a:p>
          <a:p>
            <a:r>
              <a:rPr lang="en-GB" altLang="en-US"/>
              <a:t>help people to cope with the emotional distress associated with the disease.</a:t>
            </a:r>
          </a:p>
        </p:txBody>
      </p:sp>
    </p:spTree>
    <p:extLst>
      <p:ext uri="{BB962C8B-B14F-4D97-AF65-F5344CB8AC3E}">
        <p14:creationId xmlns:p14="http://schemas.microsoft.com/office/powerpoint/2010/main" val="20392039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GB" altLang="en-US"/>
              <a:t>What is an intervention?</a:t>
            </a:r>
          </a:p>
        </p:txBody>
      </p:sp>
      <p:sp>
        <p:nvSpPr>
          <p:cNvPr id="18435" name="Content Placeholder 2"/>
          <p:cNvSpPr>
            <a:spLocks noGrp="1"/>
          </p:cNvSpPr>
          <p:nvPr>
            <p:ph idx="1"/>
          </p:nvPr>
        </p:nvSpPr>
        <p:spPr/>
        <p:txBody>
          <a:bodyPr>
            <a:normAutofit fontScale="92500" lnSpcReduction="10000"/>
          </a:bodyPr>
          <a:lstStyle/>
          <a:p>
            <a:r>
              <a:rPr lang="en-GB" altLang="en-US" sz="2800" b="1"/>
              <a:t>interventions</a:t>
            </a:r>
            <a:r>
              <a:rPr lang="en-GB" altLang="en-US" sz="2800"/>
              <a:t> in health psychology are planned actions aimed at bringing about change in people’s health </a:t>
            </a:r>
          </a:p>
          <a:p>
            <a:endParaRPr lang="en-GB" altLang="en-US" sz="2800"/>
          </a:p>
          <a:p>
            <a:r>
              <a:rPr lang="en-GB" altLang="en-US" sz="2800"/>
              <a:t>A wide range of intervention strategies exist</a:t>
            </a:r>
          </a:p>
          <a:p>
            <a:endParaRPr lang="en-GB" altLang="en-US" sz="2800"/>
          </a:p>
          <a:p>
            <a:r>
              <a:rPr lang="en-GB" altLang="en-US" sz="2800"/>
              <a:t>Often involves structured activities used to modify behaviour, emotional state, or feelings</a:t>
            </a:r>
          </a:p>
        </p:txBody>
      </p:sp>
    </p:spTree>
    <p:extLst>
      <p:ext uri="{BB962C8B-B14F-4D97-AF65-F5344CB8AC3E}">
        <p14:creationId xmlns:p14="http://schemas.microsoft.com/office/powerpoint/2010/main" val="22623288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dirty="0"/>
              <a:t>Evaluating interventions </a:t>
            </a:r>
          </a:p>
        </p:txBody>
      </p:sp>
      <p:sp>
        <p:nvSpPr>
          <p:cNvPr id="15363" name="Content Placeholder 2"/>
          <p:cNvSpPr>
            <a:spLocks noGrp="1"/>
          </p:cNvSpPr>
          <p:nvPr>
            <p:ph idx="1"/>
          </p:nvPr>
        </p:nvSpPr>
        <p:spPr/>
        <p:txBody>
          <a:bodyPr/>
          <a:lstStyle/>
          <a:p>
            <a:r>
              <a:rPr lang="en-GB" altLang="en-US" dirty="0"/>
              <a:t>Interventions must be based on sound empirical evidence</a:t>
            </a:r>
          </a:p>
          <a:p>
            <a:endParaRPr lang="en-GB" altLang="en-US" dirty="0"/>
          </a:p>
          <a:p>
            <a:r>
              <a:rPr lang="en-GB" altLang="en-US" dirty="0"/>
              <a:t>Clinicians/Practitioners must be able to justify choice of treatment and show that they are able to deliver it effectively </a:t>
            </a:r>
          </a:p>
          <a:p>
            <a:endParaRPr lang="en-GB" altLang="en-US" dirty="0"/>
          </a:p>
          <a:p>
            <a:r>
              <a:rPr lang="en-GB" altLang="en-US" dirty="0"/>
              <a:t>Use of psychological research to achieve this</a:t>
            </a:r>
          </a:p>
        </p:txBody>
      </p:sp>
    </p:spTree>
    <p:extLst>
      <p:ext uri="{BB962C8B-B14F-4D97-AF65-F5344CB8AC3E}">
        <p14:creationId xmlns:p14="http://schemas.microsoft.com/office/powerpoint/2010/main" val="22608082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23750" y="981571"/>
            <a:ext cx="7053555" cy="5294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515441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a:t>Intervention development </a:t>
            </a:r>
          </a:p>
        </p:txBody>
      </p:sp>
      <p:sp>
        <p:nvSpPr>
          <p:cNvPr id="21507" name="Content Placeholder 2"/>
          <p:cNvSpPr>
            <a:spLocks noGrp="1"/>
          </p:cNvSpPr>
          <p:nvPr>
            <p:ph idx="1"/>
          </p:nvPr>
        </p:nvSpPr>
        <p:spPr/>
        <p:txBody>
          <a:bodyPr/>
          <a:lstStyle/>
          <a:p>
            <a:endParaRPr lang="en-US" altLang="en-US"/>
          </a:p>
        </p:txBody>
      </p:sp>
      <p:pic>
        <p:nvPicPr>
          <p:cNvPr id="21508" name="Picture 2" descr="E:\master's prep\MMB-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8823" y="1988191"/>
            <a:ext cx="9994351" cy="4169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383506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Conclusions </a:t>
            </a:r>
          </a:p>
        </p:txBody>
      </p:sp>
      <p:sp>
        <p:nvSpPr>
          <p:cNvPr id="3" name="Content Placeholder 2"/>
          <p:cNvSpPr>
            <a:spLocks noGrp="1"/>
          </p:cNvSpPr>
          <p:nvPr>
            <p:ph idx="1"/>
          </p:nvPr>
        </p:nvSpPr>
        <p:spPr/>
        <p:txBody>
          <a:bodyPr>
            <a:normAutofit fontScale="70000" lnSpcReduction="20000"/>
          </a:bodyPr>
          <a:lstStyle/>
          <a:p>
            <a:r>
              <a:rPr lang="en-GB" dirty="0"/>
              <a:t>Changing behaviour is a key aim for practitioners, policy makers, healthcare providers, and academics, but successful behaviour change is a difficult challenge </a:t>
            </a:r>
          </a:p>
          <a:p>
            <a:endParaRPr lang="en-GB" dirty="0"/>
          </a:p>
          <a:p>
            <a:r>
              <a:rPr lang="en-GB" dirty="0"/>
              <a:t>Wide range of models offering explanations of behaviour change </a:t>
            </a:r>
          </a:p>
          <a:p>
            <a:endParaRPr lang="en-GB" dirty="0"/>
          </a:p>
          <a:p>
            <a:r>
              <a:rPr lang="en-GB" dirty="0"/>
              <a:t>The Behaviour Change Wheel provides a framework to help those designing interventions to consider all potential options linked to the COM-B model and identify the most promising strategy </a:t>
            </a:r>
          </a:p>
          <a:p>
            <a:endParaRPr lang="en-GB" dirty="0"/>
          </a:p>
          <a:p>
            <a:r>
              <a:rPr lang="en-GB" dirty="0"/>
              <a:t> Importance of ensuring behaviour change interventions are theory-based and implemented within a strong development and evaluation framework </a:t>
            </a:r>
          </a:p>
          <a:p>
            <a:endParaRPr lang="en-GB" dirty="0"/>
          </a:p>
        </p:txBody>
      </p:sp>
    </p:spTree>
    <p:extLst>
      <p:ext uri="{BB962C8B-B14F-4D97-AF65-F5344CB8AC3E}">
        <p14:creationId xmlns:p14="http://schemas.microsoft.com/office/powerpoint/2010/main" val="117592181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826</TotalTime>
  <Words>2258</Words>
  <Application>Microsoft Office PowerPoint</Application>
  <PresentationFormat>Widescreen</PresentationFormat>
  <Paragraphs>186</Paragraphs>
  <Slides>22</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Garamond</vt:lpstr>
      <vt:lpstr>Arial</vt:lpstr>
      <vt:lpstr>Calibri</vt:lpstr>
      <vt:lpstr>Organic</vt:lpstr>
      <vt:lpstr>ECPS4017  Psychology in Practice</vt:lpstr>
      <vt:lpstr>Session outline </vt:lpstr>
      <vt:lpstr>Human Behaviour: a societal perspective  </vt:lpstr>
      <vt:lpstr>The fallacy of human behaviour change</vt:lpstr>
      <vt:lpstr>The fallacy of human behaviour change</vt:lpstr>
      <vt:lpstr>Theories of Behaviour Change</vt:lpstr>
      <vt:lpstr>Understanding the wider context of behaviour change </vt:lpstr>
      <vt:lpstr>PowerPoint Presentation</vt:lpstr>
      <vt:lpstr>Pause…..Thinking time…….</vt:lpstr>
      <vt:lpstr>COM-B Model and Risky Driving </vt:lpstr>
      <vt:lpstr>COM-B Model and Risky Driving </vt:lpstr>
      <vt:lpstr>The Behaviour Change Wheel  </vt:lpstr>
      <vt:lpstr>The Behaviour Change Wheel  </vt:lpstr>
      <vt:lpstr>Recap: Behaviour change &amp; Health </vt:lpstr>
      <vt:lpstr>Factors influencing health behaviour </vt:lpstr>
      <vt:lpstr>Interventions: changing health behaviour:</vt:lpstr>
      <vt:lpstr>Interventions in Health Psychology </vt:lpstr>
      <vt:lpstr>What is an intervention?</vt:lpstr>
      <vt:lpstr>Evaluating interventions </vt:lpstr>
      <vt:lpstr>PowerPoint Presentation</vt:lpstr>
      <vt:lpstr>Intervention development </vt:lpstr>
      <vt:lpstr>Conclusions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and Health</dc:title>
  <dc:creator>Ceri Phelps</dc:creator>
  <cp:lastModifiedBy>Ceri Phelps</cp:lastModifiedBy>
  <cp:revision>37</cp:revision>
  <dcterms:created xsi:type="dcterms:W3CDTF">2020-10-09T11:12:01Z</dcterms:created>
  <dcterms:modified xsi:type="dcterms:W3CDTF">2023-11-16T09:29:18Z</dcterms:modified>
</cp:coreProperties>
</file>