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1" r:id="rId1"/>
  </p:sldMasterIdLst>
  <p:sldIdLst>
    <p:sldId id="256" r:id="rId2"/>
  </p:sldIdLst>
  <p:sldSz cx="12815888" cy="96123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varScale="1">
        <p:scale>
          <a:sx n="62" d="100"/>
          <a:sy n="62" d="100"/>
        </p:scale>
        <p:origin x="13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8320" y="835392"/>
            <a:ext cx="10526444" cy="4504783"/>
          </a:xfrm>
        </p:spPr>
        <p:txBody>
          <a:bodyPr anchor="b">
            <a:normAutofit/>
          </a:bodyPr>
          <a:lstStyle>
            <a:lvl1pPr algn="ctr">
              <a:defRPr sz="5606">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148320" y="5446977"/>
            <a:ext cx="10526444" cy="3110347"/>
          </a:xfrm>
        </p:spPr>
        <p:txBody>
          <a:bodyPr anchor="t">
            <a:normAutofit/>
          </a:bodyPr>
          <a:lstStyle>
            <a:lvl1pPr marL="0" indent="0" algn="ctr">
              <a:buNone/>
              <a:defRPr sz="2523">
                <a:solidFill>
                  <a:schemeClr val="tx1"/>
                </a:solidFill>
              </a:defRPr>
            </a:lvl1pPr>
            <a:lvl2pPr marL="640812" indent="0" algn="ctr">
              <a:buNone/>
              <a:defRPr>
                <a:solidFill>
                  <a:schemeClr val="tx1">
                    <a:tint val="75000"/>
                  </a:schemeClr>
                </a:solidFill>
              </a:defRPr>
            </a:lvl2pPr>
            <a:lvl3pPr marL="1281623" indent="0" algn="ctr">
              <a:buNone/>
              <a:defRPr>
                <a:solidFill>
                  <a:schemeClr val="tx1">
                    <a:tint val="75000"/>
                  </a:schemeClr>
                </a:solidFill>
              </a:defRPr>
            </a:lvl3pPr>
            <a:lvl4pPr marL="1922435" indent="0" algn="ctr">
              <a:buNone/>
              <a:defRPr>
                <a:solidFill>
                  <a:schemeClr val="tx1">
                    <a:tint val="75000"/>
                  </a:schemeClr>
                </a:solidFill>
              </a:defRPr>
            </a:lvl4pPr>
            <a:lvl5pPr marL="2563246" indent="0" algn="ctr">
              <a:buNone/>
              <a:defRPr>
                <a:solidFill>
                  <a:schemeClr val="tx1">
                    <a:tint val="75000"/>
                  </a:schemeClr>
                </a:solidFill>
              </a:defRPr>
            </a:lvl5pPr>
            <a:lvl6pPr marL="3204058" indent="0" algn="ctr">
              <a:buNone/>
              <a:defRPr>
                <a:solidFill>
                  <a:schemeClr val="tx1">
                    <a:tint val="75000"/>
                  </a:schemeClr>
                </a:solidFill>
              </a:defRPr>
            </a:lvl6pPr>
            <a:lvl7pPr marL="3844869" indent="0" algn="ctr">
              <a:buNone/>
              <a:defRPr>
                <a:solidFill>
                  <a:schemeClr val="tx1">
                    <a:tint val="75000"/>
                  </a:schemeClr>
                </a:solidFill>
              </a:defRPr>
            </a:lvl7pPr>
            <a:lvl8pPr marL="4485681" indent="0" algn="ctr">
              <a:buNone/>
              <a:defRPr>
                <a:solidFill>
                  <a:schemeClr val="tx1">
                    <a:tint val="75000"/>
                  </a:schemeClr>
                </a:solidFill>
              </a:defRPr>
            </a:lvl8pPr>
            <a:lvl9pPr marL="5126492"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49543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695676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8320" y="4584278"/>
            <a:ext cx="10526444" cy="2555582"/>
          </a:xfrm>
        </p:spPr>
        <p:txBody>
          <a:bodyPr anchor="b">
            <a:normAutofit/>
          </a:bodyPr>
          <a:lstStyle>
            <a:lvl1pPr algn="r">
              <a:defRPr sz="3924" b="0" cap="all"/>
            </a:lvl1pPr>
          </a:lstStyle>
          <a:p>
            <a:r>
              <a:rPr lang="en-US"/>
              <a:t>Click to edit Master title style</a:t>
            </a:r>
            <a:endParaRPr lang="en-US" dirty="0"/>
          </a:p>
        </p:txBody>
      </p:sp>
      <p:sp>
        <p:nvSpPr>
          <p:cNvPr id="3" name="Text Placeholder 2"/>
          <p:cNvSpPr>
            <a:spLocks noGrp="1"/>
          </p:cNvSpPr>
          <p:nvPr>
            <p:ph type="body" idx="1"/>
          </p:nvPr>
        </p:nvSpPr>
        <p:spPr>
          <a:xfrm>
            <a:off x="1148320" y="7153604"/>
            <a:ext cx="10526444" cy="1399168"/>
          </a:xfrm>
        </p:spPr>
        <p:txBody>
          <a:bodyPr anchor="t">
            <a:normAutofit/>
          </a:bodyPr>
          <a:lstStyle>
            <a:lvl1pPr marL="0" indent="0" algn="r">
              <a:buNone/>
              <a:defRPr sz="2523">
                <a:solidFill>
                  <a:schemeClr val="tx1"/>
                </a:solidFill>
              </a:defRPr>
            </a:lvl1pPr>
            <a:lvl2pPr marL="640812" indent="0">
              <a:buNone/>
              <a:defRPr sz="252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4147076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6965" y="2888597"/>
            <a:ext cx="5164860" cy="5650396"/>
          </a:xfrm>
        </p:spPr>
        <p:txBody>
          <a:bodyPr>
            <a:normAutofit/>
          </a:bodyPr>
          <a:lstStyle>
            <a:lvl1pPr>
              <a:defRPr sz="2243"/>
            </a:lvl1pPr>
            <a:lvl2pPr>
              <a:defRPr sz="1962"/>
            </a:lvl2pPr>
            <a:lvl3pPr>
              <a:defRPr sz="1682"/>
            </a:lvl3pPr>
            <a:lvl4pPr>
              <a:defRPr sz="154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04064" y="2888597"/>
            <a:ext cx="5170699" cy="5650395"/>
          </a:xfrm>
        </p:spPr>
        <p:txBody>
          <a:bodyPr>
            <a:normAutofit/>
          </a:bodyPr>
          <a:lstStyle>
            <a:lvl1pPr>
              <a:defRPr sz="2243"/>
            </a:lvl1pPr>
            <a:lvl2pPr>
              <a:defRPr sz="1962"/>
            </a:lvl2pPr>
            <a:lvl3pPr>
              <a:defRPr sz="1682"/>
            </a:lvl3pPr>
            <a:lvl4pPr>
              <a:defRPr sz="154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BCA428-40FB-4CD4-8C97-13E41DD3CE45}"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959487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550558" y="2888597"/>
            <a:ext cx="4761266" cy="1028223"/>
          </a:xfrm>
        </p:spPr>
        <p:txBody>
          <a:bodyPr anchor="b">
            <a:noAutofit/>
          </a:bodyPr>
          <a:lstStyle>
            <a:lvl1pPr marL="0" indent="0">
              <a:buNone/>
              <a:defRPr sz="3084" b="0"/>
            </a:lvl1pPr>
            <a:lvl2pPr marL="640812" indent="0">
              <a:buNone/>
              <a:defRPr sz="2803" b="1"/>
            </a:lvl2pPr>
            <a:lvl3pPr marL="1281623" indent="0">
              <a:buNone/>
              <a:defRPr sz="2523" b="1"/>
            </a:lvl3pPr>
            <a:lvl4pPr marL="1922435" indent="0">
              <a:buNone/>
              <a:defRPr sz="2243" b="1"/>
            </a:lvl4pPr>
            <a:lvl5pPr marL="2563246" indent="0">
              <a:buNone/>
              <a:defRPr sz="2243" b="1"/>
            </a:lvl5pPr>
            <a:lvl6pPr marL="3204058" indent="0">
              <a:buNone/>
              <a:defRPr sz="2243" b="1"/>
            </a:lvl6pPr>
            <a:lvl7pPr marL="3844869" indent="0">
              <a:buNone/>
              <a:defRPr sz="2243" b="1"/>
            </a:lvl7pPr>
            <a:lvl8pPr marL="4485681" indent="0">
              <a:buNone/>
              <a:defRPr sz="2243" b="1"/>
            </a:lvl8pPr>
            <a:lvl9pPr marL="5126492" indent="0">
              <a:buNone/>
              <a:defRPr sz="2243" b="1"/>
            </a:lvl9pPr>
          </a:lstStyle>
          <a:p>
            <a:pPr lvl="0"/>
            <a:r>
              <a:rPr lang="en-US"/>
              <a:t>Click to edit Master text styles</a:t>
            </a:r>
          </a:p>
        </p:txBody>
      </p:sp>
      <p:sp>
        <p:nvSpPr>
          <p:cNvPr id="4" name="Content Placeholder 3"/>
          <p:cNvSpPr>
            <a:spLocks noGrp="1"/>
          </p:cNvSpPr>
          <p:nvPr>
            <p:ph sz="half" idx="2"/>
          </p:nvPr>
        </p:nvSpPr>
        <p:spPr>
          <a:xfrm>
            <a:off x="1146965" y="3904953"/>
            <a:ext cx="5164860" cy="4647820"/>
          </a:xfrm>
        </p:spPr>
        <p:txBody>
          <a:bodyPr anchor="t">
            <a:normAutofit/>
          </a:bodyPr>
          <a:lstStyle>
            <a:lvl1pPr>
              <a:defRPr sz="2243"/>
            </a:lvl1pPr>
            <a:lvl2pPr>
              <a:defRPr sz="1962"/>
            </a:lvl2pPr>
            <a:lvl3pPr>
              <a:defRPr sz="1682"/>
            </a:lvl3pPr>
            <a:lvl4pPr>
              <a:defRPr sz="154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1883" y="2888597"/>
            <a:ext cx="4792881" cy="1016356"/>
          </a:xfrm>
        </p:spPr>
        <p:txBody>
          <a:bodyPr anchor="b">
            <a:noAutofit/>
          </a:bodyPr>
          <a:lstStyle>
            <a:lvl1pPr marL="0" indent="0">
              <a:buNone/>
              <a:defRPr sz="3084" b="0"/>
            </a:lvl1pPr>
            <a:lvl2pPr marL="640812" indent="0">
              <a:buNone/>
              <a:defRPr sz="2803" b="1"/>
            </a:lvl2pPr>
            <a:lvl3pPr marL="1281623" indent="0">
              <a:buNone/>
              <a:defRPr sz="2523" b="1"/>
            </a:lvl3pPr>
            <a:lvl4pPr marL="1922435" indent="0">
              <a:buNone/>
              <a:defRPr sz="2243" b="1"/>
            </a:lvl4pPr>
            <a:lvl5pPr marL="2563246" indent="0">
              <a:buNone/>
              <a:defRPr sz="2243" b="1"/>
            </a:lvl5pPr>
            <a:lvl6pPr marL="3204058" indent="0">
              <a:buNone/>
              <a:defRPr sz="2243" b="1"/>
            </a:lvl6pPr>
            <a:lvl7pPr marL="3844869" indent="0">
              <a:buNone/>
              <a:defRPr sz="2243" b="1"/>
            </a:lvl7pPr>
            <a:lvl8pPr marL="4485681" indent="0">
              <a:buNone/>
              <a:defRPr sz="2243" b="1"/>
            </a:lvl8pPr>
            <a:lvl9pPr marL="5126492" indent="0">
              <a:buNone/>
              <a:defRPr sz="2243" b="1"/>
            </a:lvl9pPr>
          </a:lstStyle>
          <a:p>
            <a:pPr lvl="0"/>
            <a:r>
              <a:rPr lang="en-US"/>
              <a:t>Click to edit Master text styles</a:t>
            </a:r>
          </a:p>
        </p:txBody>
      </p:sp>
      <p:sp>
        <p:nvSpPr>
          <p:cNvPr id="6" name="Content Placeholder 5"/>
          <p:cNvSpPr>
            <a:spLocks noGrp="1"/>
          </p:cNvSpPr>
          <p:nvPr>
            <p:ph sz="quarter" idx="4"/>
          </p:nvPr>
        </p:nvSpPr>
        <p:spPr>
          <a:xfrm>
            <a:off x="6488064" y="3904953"/>
            <a:ext cx="5187912" cy="4647820"/>
          </a:xfrm>
        </p:spPr>
        <p:txBody>
          <a:bodyPr anchor="t">
            <a:normAutofit/>
          </a:bodyPr>
          <a:lstStyle>
            <a:lvl1pPr>
              <a:defRPr sz="2243"/>
            </a:lvl1pPr>
            <a:lvl2pPr>
              <a:defRPr sz="1962"/>
            </a:lvl2pPr>
            <a:lvl3pPr>
              <a:defRPr sz="1682"/>
            </a:lvl3pPr>
            <a:lvl4pPr>
              <a:defRPr sz="154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BCA428-40FB-4CD4-8C97-13E41DD3CE45}" type="datetimeFigureOut">
              <a:rPr lang="en-GB" smtClean="0"/>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2518575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44"/>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BCA428-40FB-4CD4-8C97-13E41DD3CE45}"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273011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BCA428-40FB-4CD4-8C97-13E41DD3CE45}" type="datetimeFigureOut">
              <a:rPr lang="en-GB" smtClean="0"/>
              <a:t>30/04/2019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266342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965" y="2459743"/>
            <a:ext cx="3825597" cy="1922463"/>
          </a:xfrm>
        </p:spPr>
        <p:txBody>
          <a:bodyPr anchor="b">
            <a:normAutofit/>
          </a:bodyPr>
          <a:lstStyle>
            <a:lvl1pPr algn="l">
              <a:defRPr sz="3084" b="0"/>
            </a:lvl1pPr>
          </a:lstStyle>
          <a:p>
            <a:r>
              <a:rPr lang="en-US"/>
              <a:t>Click to edit Master title style</a:t>
            </a:r>
            <a:endParaRPr lang="en-US" dirty="0"/>
          </a:p>
        </p:txBody>
      </p:sp>
      <p:sp>
        <p:nvSpPr>
          <p:cNvPr id="3" name="Content Placeholder 2"/>
          <p:cNvSpPr>
            <a:spLocks noGrp="1"/>
          </p:cNvSpPr>
          <p:nvPr>
            <p:ph idx="1"/>
          </p:nvPr>
        </p:nvSpPr>
        <p:spPr>
          <a:xfrm>
            <a:off x="5366381" y="835392"/>
            <a:ext cx="6308383" cy="7717380"/>
          </a:xfrm>
        </p:spPr>
        <p:txBody>
          <a:bodyPr anchor="ctr">
            <a:normAutofit/>
          </a:bodyPr>
          <a:lstStyle>
            <a:lvl1pPr>
              <a:defRPr sz="2523"/>
            </a:lvl1pPr>
            <a:lvl2pPr>
              <a:defRPr sz="2243"/>
            </a:lvl2pPr>
            <a:lvl3pPr>
              <a:defRPr sz="1962"/>
            </a:lvl3pPr>
            <a:lvl4pPr>
              <a:defRPr sz="1682"/>
            </a:lvl4pPr>
            <a:lvl5pPr>
              <a:defRPr sz="1542"/>
            </a:lvl5pPr>
            <a:lvl6pPr>
              <a:defRPr sz="1542"/>
            </a:lvl6pPr>
            <a:lvl7pPr>
              <a:defRPr sz="1542"/>
            </a:lvl7pPr>
            <a:lvl8pPr>
              <a:defRPr sz="1542"/>
            </a:lvl8pPr>
            <a:lvl9pPr>
              <a:defRPr sz="15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965" y="4382206"/>
            <a:ext cx="3825597" cy="2563283"/>
          </a:xfrm>
        </p:spPr>
        <p:txBody>
          <a:bodyPr>
            <a:normAutofit/>
          </a:bodyPr>
          <a:lstStyle>
            <a:lvl1pPr marL="0" indent="0">
              <a:buNone/>
              <a:defRPr sz="2243"/>
            </a:lvl1pPr>
            <a:lvl2pPr marL="640812" indent="0">
              <a:buNone/>
              <a:defRPr sz="1682"/>
            </a:lvl2pPr>
            <a:lvl3pPr marL="1281623" indent="0">
              <a:buNone/>
              <a:defRPr sz="1402"/>
            </a:lvl3pPr>
            <a:lvl4pPr marL="1922435" indent="0">
              <a:buNone/>
              <a:defRPr sz="1261"/>
            </a:lvl4pPr>
            <a:lvl5pPr marL="2563246" indent="0">
              <a:buNone/>
              <a:defRPr sz="1261"/>
            </a:lvl5pPr>
            <a:lvl6pPr marL="3204058" indent="0">
              <a:buNone/>
              <a:defRPr sz="1261"/>
            </a:lvl6pPr>
            <a:lvl7pPr marL="3844869" indent="0">
              <a:buNone/>
              <a:defRPr sz="1261"/>
            </a:lvl7pPr>
            <a:lvl8pPr marL="4485681" indent="0">
              <a:buNone/>
              <a:defRPr sz="1261"/>
            </a:lvl8pPr>
            <a:lvl9pPr marL="5126492" indent="0">
              <a:buNone/>
              <a:defRPr sz="1261"/>
            </a:lvl9pPr>
          </a:lstStyle>
          <a:p>
            <a:pPr lvl="0"/>
            <a:r>
              <a:rPr lang="en-US"/>
              <a:t>Click to edit Master text styles</a:t>
            </a:r>
          </a:p>
        </p:txBody>
      </p:sp>
      <p:sp>
        <p:nvSpPr>
          <p:cNvPr id="5" name="Date Placeholder 4"/>
          <p:cNvSpPr>
            <a:spLocks noGrp="1"/>
          </p:cNvSpPr>
          <p:nvPr>
            <p:ph type="dt" sz="half" idx="10"/>
          </p:nvPr>
        </p:nvSpPr>
        <p:spPr/>
        <p:txBody>
          <a:bodyPr/>
          <a:lstStyle/>
          <a:p>
            <a:fld id="{2ABCA428-40FB-4CD4-8C97-13E41DD3CE45}"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2540580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965" y="2660652"/>
            <a:ext cx="6200237" cy="1922463"/>
          </a:xfrm>
        </p:spPr>
        <p:txBody>
          <a:bodyPr anchor="b">
            <a:normAutofit/>
          </a:bodyPr>
          <a:lstStyle>
            <a:lvl1pPr algn="l">
              <a:defRPr sz="3364"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730237" y="-25633"/>
            <a:ext cx="3503993" cy="9676395"/>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2243"/>
            </a:lvl1pPr>
            <a:lvl2pPr marL="640812" indent="0">
              <a:buNone/>
              <a:defRPr sz="2243"/>
            </a:lvl2pPr>
            <a:lvl3pPr marL="1281623" indent="0">
              <a:buNone/>
              <a:defRPr sz="2243"/>
            </a:lvl3pPr>
            <a:lvl4pPr marL="1922435" indent="0">
              <a:buNone/>
              <a:defRPr sz="2243"/>
            </a:lvl4pPr>
            <a:lvl5pPr marL="2563246" indent="0">
              <a:buNone/>
              <a:defRPr sz="2243"/>
            </a:lvl5pPr>
            <a:lvl6pPr marL="3204058" indent="0">
              <a:buNone/>
              <a:defRPr sz="2243"/>
            </a:lvl6pPr>
            <a:lvl7pPr marL="3844869" indent="0">
              <a:buNone/>
              <a:defRPr sz="2243"/>
            </a:lvl7pPr>
            <a:lvl8pPr marL="4485681" indent="0">
              <a:buNone/>
              <a:defRPr sz="2243"/>
            </a:lvl8pPr>
            <a:lvl9pPr marL="5126492" indent="0">
              <a:buNone/>
              <a:defRPr sz="2243"/>
            </a:lvl9pPr>
          </a:lstStyle>
          <a:p>
            <a:r>
              <a:rPr lang="en-US"/>
              <a:t>Click icon to add picture</a:t>
            </a:r>
            <a:endParaRPr lang="en-US" dirty="0"/>
          </a:p>
        </p:txBody>
      </p:sp>
      <p:sp>
        <p:nvSpPr>
          <p:cNvPr id="4" name="Text Placeholder 3"/>
          <p:cNvSpPr>
            <a:spLocks noGrp="1"/>
          </p:cNvSpPr>
          <p:nvPr>
            <p:ph type="body" sz="half" idx="2"/>
          </p:nvPr>
        </p:nvSpPr>
        <p:spPr>
          <a:xfrm>
            <a:off x="1145523" y="4583115"/>
            <a:ext cx="6200237" cy="2563283"/>
          </a:xfrm>
        </p:spPr>
        <p:txBody>
          <a:bodyPr>
            <a:normAutofit/>
          </a:bodyPr>
          <a:lstStyle>
            <a:lvl1pPr marL="0" indent="0">
              <a:buNone/>
              <a:defRPr sz="2243"/>
            </a:lvl1pPr>
            <a:lvl2pPr marL="640812" indent="0">
              <a:buNone/>
              <a:defRPr sz="1682"/>
            </a:lvl2pPr>
            <a:lvl3pPr marL="1281623" indent="0">
              <a:buNone/>
              <a:defRPr sz="1402"/>
            </a:lvl3pPr>
            <a:lvl4pPr marL="1922435" indent="0">
              <a:buNone/>
              <a:defRPr sz="1261"/>
            </a:lvl4pPr>
            <a:lvl5pPr marL="2563246" indent="0">
              <a:buNone/>
              <a:defRPr sz="1261"/>
            </a:lvl5pPr>
            <a:lvl6pPr marL="3204058" indent="0">
              <a:buNone/>
              <a:defRPr sz="1261"/>
            </a:lvl6pPr>
            <a:lvl7pPr marL="3844869" indent="0">
              <a:buNone/>
              <a:defRPr sz="1261"/>
            </a:lvl7pPr>
            <a:lvl8pPr marL="4485681" indent="0">
              <a:buNone/>
              <a:defRPr sz="1261"/>
            </a:lvl8pPr>
            <a:lvl9pPr marL="5126492" indent="0">
              <a:buNone/>
              <a:defRPr sz="1261"/>
            </a:lvl9pPr>
          </a:lstStyle>
          <a:p>
            <a:pPr lvl="0"/>
            <a:r>
              <a:rPr lang="en-US"/>
              <a:t>Click to edit Master text styles</a:t>
            </a:r>
          </a:p>
        </p:txBody>
      </p:sp>
      <p:sp>
        <p:nvSpPr>
          <p:cNvPr id="5" name="Date Placeholder 4"/>
          <p:cNvSpPr>
            <a:spLocks noGrp="1"/>
          </p:cNvSpPr>
          <p:nvPr>
            <p:ph type="dt" sz="half" idx="10"/>
          </p:nvPr>
        </p:nvSpPr>
        <p:spPr>
          <a:xfrm>
            <a:off x="6340177" y="8663899"/>
            <a:ext cx="1007025" cy="511767"/>
          </a:xfrm>
        </p:spPr>
        <p:txBody>
          <a:bodyPr/>
          <a:lstStyle/>
          <a:p>
            <a:fld id="{2ABCA428-40FB-4CD4-8C97-13E41DD3CE45}" type="datetimeFigureOut">
              <a:rPr lang="en-GB" smtClean="0"/>
              <a:t>30/04/2019</a:t>
            </a:fld>
            <a:endParaRPr lang="en-GB"/>
          </a:p>
        </p:txBody>
      </p:sp>
      <p:sp>
        <p:nvSpPr>
          <p:cNvPr id="6" name="Footer Placeholder 5"/>
          <p:cNvSpPr>
            <a:spLocks noGrp="1"/>
          </p:cNvSpPr>
          <p:nvPr>
            <p:ph type="ftr" sz="quarter" idx="11"/>
          </p:nvPr>
        </p:nvSpPr>
        <p:spPr>
          <a:xfrm>
            <a:off x="1146966" y="8663899"/>
            <a:ext cx="5193210" cy="511767"/>
          </a:xfrm>
        </p:spPr>
        <p:txBody>
          <a:bodyPr/>
          <a:lstStyle/>
          <a:p>
            <a:endParaRPr lang="en-GB"/>
          </a:p>
        </p:txBody>
      </p:sp>
      <p:sp>
        <p:nvSpPr>
          <p:cNvPr id="7" name="Slide Number Placeholder 6"/>
          <p:cNvSpPr>
            <a:spLocks noGrp="1"/>
          </p:cNvSpPr>
          <p:nvPr>
            <p:ph type="sldNum" sz="quarter" idx="12"/>
          </p:nvPr>
        </p:nvSpPr>
        <p:spPr>
          <a:xfrm>
            <a:off x="11246505" y="8663898"/>
            <a:ext cx="427737" cy="461484"/>
          </a:xfrm>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642514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86182" y="6135573"/>
            <a:ext cx="10389793" cy="1271978"/>
          </a:xfrm>
        </p:spPr>
        <p:txBody>
          <a:bodyPr anchor="b">
            <a:normAutofit/>
          </a:bodyPr>
          <a:lstStyle>
            <a:lvl1pPr algn="l">
              <a:defRPr sz="2803"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6184" y="1396278"/>
            <a:ext cx="10233407" cy="417840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243"/>
            </a:lvl1pPr>
            <a:lvl2pPr marL="640812" indent="0">
              <a:buNone/>
              <a:defRPr sz="2243"/>
            </a:lvl2pPr>
            <a:lvl3pPr marL="1281623" indent="0">
              <a:buNone/>
              <a:defRPr sz="2243"/>
            </a:lvl3pPr>
            <a:lvl4pPr marL="1922435" indent="0">
              <a:buNone/>
              <a:defRPr sz="2243"/>
            </a:lvl4pPr>
            <a:lvl5pPr marL="2563246" indent="0">
              <a:buNone/>
              <a:defRPr sz="2243"/>
            </a:lvl5pPr>
            <a:lvl6pPr marL="3204058" indent="0">
              <a:buNone/>
              <a:defRPr sz="2243"/>
            </a:lvl6pPr>
            <a:lvl7pPr marL="3844869" indent="0">
              <a:buNone/>
              <a:defRPr sz="2243"/>
            </a:lvl7pPr>
            <a:lvl8pPr marL="4485681" indent="0">
              <a:buNone/>
              <a:defRPr sz="2243"/>
            </a:lvl8pPr>
            <a:lvl9pPr marL="5126492" indent="0">
              <a:buNone/>
              <a:defRPr sz="2243"/>
            </a:lvl9pPr>
          </a:lstStyle>
          <a:p>
            <a:r>
              <a:rPr lang="en-US"/>
              <a:t>Click icon to add picture</a:t>
            </a:r>
            <a:endParaRPr lang="en-US" dirty="0"/>
          </a:p>
        </p:txBody>
      </p:sp>
      <p:sp>
        <p:nvSpPr>
          <p:cNvPr id="4" name="Text Placeholder 3"/>
          <p:cNvSpPr>
            <a:spLocks noGrp="1"/>
          </p:cNvSpPr>
          <p:nvPr>
            <p:ph type="body" sz="half" idx="2"/>
          </p:nvPr>
        </p:nvSpPr>
        <p:spPr>
          <a:xfrm>
            <a:off x="1286182" y="7407550"/>
            <a:ext cx="10389793" cy="1145222"/>
          </a:xfrm>
        </p:spPr>
        <p:txBody>
          <a:bodyPr>
            <a:normAutofit/>
          </a:bodyPr>
          <a:lstStyle>
            <a:lvl1pPr marL="0" indent="0">
              <a:buNone/>
              <a:defRPr sz="1962"/>
            </a:lvl1pPr>
            <a:lvl2pPr marL="640812" indent="0">
              <a:buNone/>
              <a:defRPr sz="1682"/>
            </a:lvl2pPr>
            <a:lvl3pPr marL="1281623" indent="0">
              <a:buNone/>
              <a:defRPr sz="1402"/>
            </a:lvl3pPr>
            <a:lvl4pPr marL="1922435" indent="0">
              <a:buNone/>
              <a:defRPr sz="1261"/>
            </a:lvl4pPr>
            <a:lvl5pPr marL="2563246" indent="0">
              <a:buNone/>
              <a:defRPr sz="1261"/>
            </a:lvl5pPr>
            <a:lvl6pPr marL="3204058" indent="0">
              <a:buNone/>
              <a:defRPr sz="1261"/>
            </a:lvl6pPr>
            <a:lvl7pPr marL="3844869" indent="0">
              <a:buNone/>
              <a:defRPr sz="1261"/>
            </a:lvl7pPr>
            <a:lvl8pPr marL="4485681" indent="0">
              <a:buNone/>
              <a:defRPr sz="1261"/>
            </a:lvl8pPr>
            <a:lvl9pPr marL="5126492" indent="0">
              <a:buNone/>
              <a:defRPr sz="1261"/>
            </a:lvl9pPr>
          </a:lstStyle>
          <a:p>
            <a:pPr lvl="0"/>
            <a:r>
              <a:rPr lang="en-US"/>
              <a:t>Click to edit Master text styles</a:t>
            </a:r>
          </a:p>
        </p:txBody>
      </p:sp>
      <p:sp>
        <p:nvSpPr>
          <p:cNvPr id="5" name="Date Placeholder 4"/>
          <p:cNvSpPr>
            <a:spLocks noGrp="1"/>
          </p:cNvSpPr>
          <p:nvPr>
            <p:ph type="dt" sz="half" idx="10"/>
          </p:nvPr>
        </p:nvSpPr>
        <p:spPr/>
        <p:txBody>
          <a:bodyPr/>
          <a:lstStyle/>
          <a:p>
            <a:fld id="{2ABCA428-40FB-4CD4-8C97-13E41DD3CE45}" type="datetimeFigureOut">
              <a:rPr lang="en-GB" smtClean="0"/>
              <a:t>30/04/2019</a:t>
            </a:fld>
            <a:endParaRPr lang="en-GB"/>
          </a:p>
        </p:txBody>
      </p:sp>
      <p:sp>
        <p:nvSpPr>
          <p:cNvPr id="6" name="Footer Placeholder 5"/>
          <p:cNvSpPr>
            <a:spLocks noGrp="1"/>
          </p:cNvSpPr>
          <p:nvPr>
            <p:ph type="ftr" sz="quarter" idx="11"/>
          </p:nvPr>
        </p:nvSpPr>
        <p:spPr>
          <a:xfrm>
            <a:off x="1286183" y="8663899"/>
            <a:ext cx="7480529" cy="511767"/>
          </a:xfrm>
        </p:spPr>
        <p:txBody>
          <a:bodyPr/>
          <a:lstStyle/>
          <a:p>
            <a:endParaRPr lang="en-GB"/>
          </a:p>
        </p:txBody>
      </p:sp>
      <p:sp>
        <p:nvSpPr>
          <p:cNvPr id="7" name="Slide Number Placeholder 6"/>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574679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964" y="835391"/>
            <a:ext cx="10527801" cy="4397979"/>
          </a:xfrm>
        </p:spPr>
        <p:txBody>
          <a:bodyPr anchor="ctr">
            <a:normAutofit/>
          </a:bodyPr>
          <a:lstStyle>
            <a:lvl1pPr algn="l">
              <a:defRPr sz="3924" b="0" cap="all"/>
            </a:lvl1pPr>
          </a:lstStyle>
          <a:p>
            <a:r>
              <a:rPr lang="en-US"/>
              <a:t>Click to edit Master title style</a:t>
            </a:r>
            <a:endParaRPr lang="en-US" dirty="0"/>
          </a:p>
        </p:txBody>
      </p:sp>
      <p:sp>
        <p:nvSpPr>
          <p:cNvPr id="3" name="Text Placeholder 2"/>
          <p:cNvSpPr>
            <a:spLocks noGrp="1"/>
          </p:cNvSpPr>
          <p:nvPr>
            <p:ph type="body" idx="1"/>
          </p:nvPr>
        </p:nvSpPr>
        <p:spPr>
          <a:xfrm>
            <a:off x="1146964" y="6087798"/>
            <a:ext cx="10527801" cy="2464974"/>
          </a:xfrm>
        </p:spPr>
        <p:txBody>
          <a:bodyPr anchor="ctr">
            <a:normAutofit/>
          </a:bodyPr>
          <a:lstStyle>
            <a:lvl1pPr marL="0" indent="0" algn="l">
              <a:buNone/>
              <a:defRPr sz="2523">
                <a:solidFill>
                  <a:schemeClr val="tx1"/>
                </a:solidFill>
              </a:defRPr>
            </a:lvl1pPr>
            <a:lvl2pPr marL="640812" indent="0">
              <a:buNone/>
              <a:defRPr sz="252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4218588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18258" y="1205780"/>
            <a:ext cx="640961" cy="819634"/>
          </a:xfrm>
          <a:prstGeom prst="rect">
            <a:avLst/>
          </a:prstGeom>
        </p:spPr>
        <p:txBody>
          <a:bodyPr vert="horz" lIns="128159" tIns="64079" rIns="128159" bIns="6407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13" dirty="0">
                <a:solidFill>
                  <a:schemeClr val="accent1"/>
                </a:solidFill>
              </a:rPr>
              <a:t>“</a:t>
            </a:r>
          </a:p>
        </p:txBody>
      </p:sp>
      <p:sp>
        <p:nvSpPr>
          <p:cNvPr id="15" name="TextBox 14"/>
          <p:cNvSpPr txBox="1"/>
          <p:nvPr/>
        </p:nvSpPr>
        <p:spPr>
          <a:xfrm>
            <a:off x="11056678" y="4185131"/>
            <a:ext cx="640961" cy="819634"/>
          </a:xfrm>
          <a:prstGeom prst="rect">
            <a:avLst/>
          </a:prstGeom>
        </p:spPr>
        <p:txBody>
          <a:bodyPr vert="horz" lIns="128159" tIns="64079" rIns="128159" bIns="6407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13" dirty="0">
                <a:solidFill>
                  <a:schemeClr val="accent1"/>
                </a:solidFill>
              </a:rPr>
              <a:t>”</a:t>
            </a:r>
          </a:p>
        </p:txBody>
      </p:sp>
      <p:sp>
        <p:nvSpPr>
          <p:cNvPr id="2" name="Title 1"/>
          <p:cNvSpPr>
            <a:spLocks noGrp="1"/>
          </p:cNvSpPr>
          <p:nvPr>
            <p:ph type="title"/>
          </p:nvPr>
        </p:nvSpPr>
        <p:spPr>
          <a:xfrm>
            <a:off x="1520615" y="835392"/>
            <a:ext cx="9774658" cy="4266643"/>
          </a:xfrm>
        </p:spPr>
        <p:txBody>
          <a:bodyPr anchor="ctr">
            <a:normAutofit/>
          </a:bodyPr>
          <a:lstStyle>
            <a:lvl1pPr algn="l">
              <a:defRPr sz="3924"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760974" y="5116764"/>
            <a:ext cx="9293941" cy="534017"/>
          </a:xfrm>
        </p:spPr>
        <p:txBody>
          <a:bodyPr anchor="ctr">
            <a:normAutofit/>
          </a:bodyPr>
          <a:lstStyle>
            <a:lvl1pPr marL="0" indent="0">
              <a:buFontTx/>
              <a:buNone/>
              <a:defRPr sz="1962"/>
            </a:lvl1pPr>
            <a:lvl2pPr marL="640812" indent="0">
              <a:buFontTx/>
              <a:buNone/>
              <a:defRPr/>
            </a:lvl2pPr>
            <a:lvl3pPr marL="1281623" indent="0">
              <a:buFontTx/>
              <a:buNone/>
              <a:defRPr/>
            </a:lvl3pPr>
            <a:lvl4pPr marL="1922435" indent="0">
              <a:buFontTx/>
              <a:buNone/>
              <a:defRPr/>
            </a:lvl4pPr>
            <a:lvl5pPr marL="2563246" indent="0">
              <a:buFontTx/>
              <a:buNone/>
              <a:defRPr/>
            </a:lvl5pPr>
          </a:lstStyle>
          <a:p>
            <a:pPr lvl="0"/>
            <a:r>
              <a:rPr lang="en-US"/>
              <a:t>Click to edit Master text styles</a:t>
            </a:r>
          </a:p>
        </p:txBody>
      </p:sp>
      <p:sp>
        <p:nvSpPr>
          <p:cNvPr id="3" name="Text Placeholder 2"/>
          <p:cNvSpPr>
            <a:spLocks noGrp="1"/>
          </p:cNvSpPr>
          <p:nvPr>
            <p:ph type="body" idx="1"/>
          </p:nvPr>
        </p:nvSpPr>
        <p:spPr>
          <a:xfrm>
            <a:off x="1146965" y="6505209"/>
            <a:ext cx="10527799" cy="2029266"/>
          </a:xfrm>
        </p:spPr>
        <p:txBody>
          <a:bodyPr anchor="ctr">
            <a:normAutofit/>
          </a:bodyPr>
          <a:lstStyle>
            <a:lvl1pPr marL="0" indent="0" algn="l">
              <a:buNone/>
              <a:defRPr sz="2523">
                <a:solidFill>
                  <a:schemeClr val="tx1"/>
                </a:solidFill>
              </a:defRPr>
            </a:lvl1pPr>
            <a:lvl2pPr marL="640812" indent="0">
              <a:buNone/>
              <a:defRPr sz="252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123510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6964" y="5050832"/>
            <a:ext cx="10529012" cy="2058700"/>
          </a:xfrm>
        </p:spPr>
        <p:txBody>
          <a:bodyPr anchor="b">
            <a:normAutofit/>
          </a:bodyPr>
          <a:lstStyle>
            <a:lvl1pPr algn="l">
              <a:defRPr sz="3924" b="0" cap="all"/>
            </a:lvl1pPr>
          </a:lstStyle>
          <a:p>
            <a:r>
              <a:rPr lang="en-US"/>
              <a:t>Click to edit Master title style</a:t>
            </a:r>
            <a:endParaRPr lang="en-US" dirty="0"/>
          </a:p>
        </p:txBody>
      </p:sp>
      <p:sp>
        <p:nvSpPr>
          <p:cNvPr id="3" name="Text Placeholder 2"/>
          <p:cNvSpPr>
            <a:spLocks noGrp="1"/>
          </p:cNvSpPr>
          <p:nvPr>
            <p:ph type="body" idx="1"/>
          </p:nvPr>
        </p:nvSpPr>
        <p:spPr>
          <a:xfrm>
            <a:off x="1150705" y="7109532"/>
            <a:ext cx="10529013" cy="1443240"/>
          </a:xfrm>
        </p:spPr>
        <p:txBody>
          <a:bodyPr anchor="t">
            <a:normAutofit/>
          </a:bodyPr>
          <a:lstStyle>
            <a:lvl1pPr marL="0" indent="0" algn="l">
              <a:buNone/>
              <a:defRPr sz="2523">
                <a:solidFill>
                  <a:schemeClr val="tx1"/>
                </a:solidFill>
              </a:defRPr>
            </a:lvl1pPr>
            <a:lvl2pPr marL="640812" indent="0">
              <a:buNone/>
              <a:defRPr sz="252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567655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extBox 12"/>
          <p:cNvSpPr txBox="1"/>
          <p:nvPr/>
        </p:nvSpPr>
        <p:spPr>
          <a:xfrm>
            <a:off x="818258" y="1056613"/>
            <a:ext cx="640961" cy="819634"/>
          </a:xfrm>
          <a:prstGeom prst="rect">
            <a:avLst/>
          </a:prstGeom>
        </p:spPr>
        <p:txBody>
          <a:bodyPr vert="horz" lIns="128159" tIns="64079" rIns="128159" bIns="6407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13" dirty="0">
                <a:solidFill>
                  <a:schemeClr val="accent1"/>
                </a:solidFill>
              </a:rPr>
              <a:t>“</a:t>
            </a:r>
          </a:p>
        </p:txBody>
      </p:sp>
      <p:sp>
        <p:nvSpPr>
          <p:cNvPr id="16" name="TextBox 15"/>
          <p:cNvSpPr txBox="1"/>
          <p:nvPr/>
        </p:nvSpPr>
        <p:spPr>
          <a:xfrm>
            <a:off x="11054904" y="4035963"/>
            <a:ext cx="640961" cy="819634"/>
          </a:xfrm>
          <a:prstGeom prst="rect">
            <a:avLst/>
          </a:prstGeom>
        </p:spPr>
        <p:txBody>
          <a:bodyPr vert="horz" lIns="128159" tIns="64079" rIns="128159" bIns="64079"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13" dirty="0">
                <a:solidFill>
                  <a:schemeClr val="accent1"/>
                </a:solidFill>
              </a:rPr>
              <a:t>”</a:t>
            </a:r>
          </a:p>
        </p:txBody>
      </p:sp>
      <p:sp>
        <p:nvSpPr>
          <p:cNvPr id="2" name="Title 1"/>
          <p:cNvSpPr>
            <a:spLocks noGrp="1"/>
          </p:cNvSpPr>
          <p:nvPr>
            <p:ph type="title"/>
          </p:nvPr>
        </p:nvSpPr>
        <p:spPr>
          <a:xfrm>
            <a:off x="1520615" y="835392"/>
            <a:ext cx="9774658" cy="3986726"/>
          </a:xfrm>
        </p:spPr>
        <p:txBody>
          <a:bodyPr anchor="ctr">
            <a:normAutofit/>
          </a:bodyPr>
          <a:lstStyle>
            <a:lvl1pPr algn="l">
              <a:defRPr sz="3924"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6964" y="5446977"/>
            <a:ext cx="10529012" cy="1476834"/>
          </a:xfrm>
        </p:spPr>
        <p:txBody>
          <a:bodyPr vert="horz" lIns="91440" tIns="45720" rIns="91440" bIns="45720" rtlCol="0" anchor="b">
            <a:normAutofit/>
          </a:bodyPr>
          <a:lstStyle>
            <a:lvl1pPr>
              <a:buNone/>
              <a:defRPr lang="en-US" sz="2803"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6964" y="6923812"/>
            <a:ext cx="10529012" cy="1628960"/>
          </a:xfrm>
        </p:spPr>
        <p:txBody>
          <a:bodyPr anchor="t">
            <a:normAutofit/>
          </a:bodyPr>
          <a:lstStyle>
            <a:lvl1pPr marL="0" indent="0" algn="l">
              <a:buNone/>
              <a:defRPr sz="2243">
                <a:solidFill>
                  <a:schemeClr val="tx1"/>
                </a:solidFill>
              </a:defRPr>
            </a:lvl1pPr>
            <a:lvl2pPr marL="640812" indent="0">
              <a:buNone/>
              <a:defRPr sz="224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258130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6964" y="835392"/>
            <a:ext cx="10527799" cy="3863963"/>
          </a:xfrm>
        </p:spPr>
        <p:txBody>
          <a:bodyPr vert="horz" lIns="91440" tIns="45720" rIns="91440" bIns="45720" rtlCol="0" anchor="ctr">
            <a:normAutofit/>
          </a:bodyPr>
          <a:lstStyle>
            <a:lvl1pPr>
              <a:defRPr lang="en-US" sz="3924"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6964" y="5162086"/>
            <a:ext cx="10527799" cy="1470697"/>
          </a:xfrm>
        </p:spPr>
        <p:txBody>
          <a:bodyPr vert="horz" lIns="91440" tIns="45720" rIns="91440" bIns="45720" rtlCol="0" anchor="b">
            <a:normAutofit/>
          </a:bodyPr>
          <a:lstStyle>
            <a:lvl1pPr>
              <a:buNone/>
              <a:defRPr lang="en-US" sz="3364"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6964" y="6632782"/>
            <a:ext cx="10527798" cy="1919990"/>
          </a:xfrm>
        </p:spPr>
        <p:txBody>
          <a:bodyPr anchor="t">
            <a:normAutofit/>
          </a:bodyPr>
          <a:lstStyle>
            <a:lvl1pPr marL="0" indent="0" algn="l">
              <a:buNone/>
              <a:defRPr sz="2243">
                <a:solidFill>
                  <a:schemeClr val="tx1"/>
                </a:solidFill>
              </a:defRPr>
            </a:lvl1pPr>
            <a:lvl2pPr marL="640812" indent="0">
              <a:buNone/>
              <a:defRPr sz="2243">
                <a:solidFill>
                  <a:schemeClr val="tx1">
                    <a:tint val="75000"/>
                  </a:schemeClr>
                </a:solidFill>
              </a:defRPr>
            </a:lvl2pPr>
            <a:lvl3pPr marL="1281623" indent="0">
              <a:buNone/>
              <a:defRPr sz="2243">
                <a:solidFill>
                  <a:schemeClr val="tx1">
                    <a:tint val="75000"/>
                  </a:schemeClr>
                </a:solidFill>
              </a:defRPr>
            </a:lvl3pPr>
            <a:lvl4pPr marL="1922435" indent="0">
              <a:buNone/>
              <a:defRPr sz="1962">
                <a:solidFill>
                  <a:schemeClr val="tx1">
                    <a:tint val="75000"/>
                  </a:schemeClr>
                </a:solidFill>
              </a:defRPr>
            </a:lvl4pPr>
            <a:lvl5pPr marL="2563246" indent="0">
              <a:buNone/>
              <a:defRPr sz="1962">
                <a:solidFill>
                  <a:schemeClr val="tx1">
                    <a:tint val="75000"/>
                  </a:schemeClr>
                </a:solidFill>
              </a:defRPr>
            </a:lvl5pPr>
            <a:lvl6pPr marL="3204058" indent="0">
              <a:buNone/>
              <a:defRPr sz="1962">
                <a:solidFill>
                  <a:schemeClr val="tx1">
                    <a:tint val="75000"/>
                  </a:schemeClr>
                </a:solidFill>
              </a:defRPr>
            </a:lvl6pPr>
            <a:lvl7pPr marL="3844869" indent="0">
              <a:buNone/>
              <a:defRPr sz="1962">
                <a:solidFill>
                  <a:schemeClr val="tx1">
                    <a:tint val="75000"/>
                  </a:schemeClr>
                </a:solidFill>
              </a:defRPr>
            </a:lvl7pPr>
            <a:lvl8pPr marL="4485681" indent="0">
              <a:buNone/>
              <a:defRPr sz="1962">
                <a:solidFill>
                  <a:schemeClr val="tx1">
                    <a:tint val="75000"/>
                  </a:schemeClr>
                </a:solidFill>
              </a:defRPr>
            </a:lvl8pPr>
            <a:lvl9pPr marL="5126492" indent="0">
              <a:buNone/>
              <a:defRPr sz="19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1780573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6965" y="835391"/>
            <a:ext cx="10527799" cy="183959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1039695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82629" y="835391"/>
            <a:ext cx="2492135" cy="771738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6965" y="835391"/>
            <a:ext cx="7882580" cy="771738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BCA428-40FB-4CD4-8C97-13E41DD3CE45}"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4E7E64-0B69-4D9B-9B1E-9BF9AF1BA177}" type="slidenum">
              <a:rPr lang="en-GB" smtClean="0"/>
              <a:t>‹#›</a:t>
            </a:fld>
            <a:endParaRPr lang="en-GB"/>
          </a:p>
        </p:txBody>
      </p:sp>
    </p:spTree>
    <p:extLst>
      <p:ext uri="{BB962C8B-B14F-4D97-AF65-F5344CB8AC3E}">
        <p14:creationId xmlns:p14="http://schemas.microsoft.com/office/powerpoint/2010/main" val="3613596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6965" y="835391"/>
            <a:ext cx="10527799" cy="183959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6966" y="2888597"/>
            <a:ext cx="10527798" cy="566417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182629" y="8659576"/>
            <a:ext cx="1804461" cy="511767"/>
          </a:xfrm>
          <a:prstGeom prst="rect">
            <a:avLst/>
          </a:prstGeom>
        </p:spPr>
        <p:txBody>
          <a:bodyPr vert="horz" lIns="91440" tIns="45720" rIns="91440" bIns="45720" rtlCol="0" anchor="ctr"/>
          <a:lstStyle>
            <a:lvl1pPr algn="r">
              <a:defRPr sz="1121" b="1" i="0">
                <a:solidFill>
                  <a:schemeClr val="tx1">
                    <a:lumMod val="75000"/>
                  </a:schemeClr>
                </a:solidFill>
                <a:effectLst>
                  <a:outerShdw blurRad="50800" dist="38100" dir="2700000" algn="tl" rotWithShape="0">
                    <a:srgbClr val="000000">
                      <a:alpha val="43000"/>
                    </a:srgbClr>
                  </a:outerShdw>
                </a:effectLst>
                <a:latin typeface="+mn-lt"/>
              </a:defRPr>
            </a:lvl1pPr>
          </a:lstStyle>
          <a:p>
            <a:fld id="{2ABCA428-40FB-4CD4-8C97-13E41DD3CE45}" type="datetimeFigureOut">
              <a:rPr lang="en-GB" smtClean="0"/>
              <a:t>30/04/2019</a:t>
            </a:fld>
            <a:endParaRPr lang="en-GB"/>
          </a:p>
        </p:txBody>
      </p:sp>
      <p:sp>
        <p:nvSpPr>
          <p:cNvPr id="5" name="Footer Placeholder 4"/>
          <p:cNvSpPr>
            <a:spLocks noGrp="1"/>
          </p:cNvSpPr>
          <p:nvPr>
            <p:ph type="ftr" sz="quarter" idx="3"/>
          </p:nvPr>
        </p:nvSpPr>
        <p:spPr>
          <a:xfrm>
            <a:off x="1146965" y="8659576"/>
            <a:ext cx="7882580" cy="511767"/>
          </a:xfrm>
          <a:prstGeom prst="rect">
            <a:avLst/>
          </a:prstGeom>
        </p:spPr>
        <p:txBody>
          <a:bodyPr vert="horz" lIns="91440" tIns="45720" rIns="91440" bIns="45720" rtlCol="0" anchor="ctr"/>
          <a:lstStyle>
            <a:lvl1pPr algn="l">
              <a:defRPr sz="1121"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1096455" y="8659576"/>
            <a:ext cx="579522" cy="511767"/>
          </a:xfrm>
          <a:prstGeom prst="rect">
            <a:avLst/>
          </a:prstGeom>
        </p:spPr>
        <p:txBody>
          <a:bodyPr vert="horz" lIns="91440" tIns="45720" rIns="91440" bIns="45720" rtlCol="0" anchor="ctr"/>
          <a:lstStyle>
            <a:lvl1pPr algn="r">
              <a:defRPr sz="1121" b="1" i="0">
                <a:solidFill>
                  <a:schemeClr val="tx1">
                    <a:lumMod val="75000"/>
                  </a:schemeClr>
                </a:solidFill>
                <a:effectLst>
                  <a:outerShdw blurRad="50800" dist="38100" dir="2700000" algn="tl" rotWithShape="0">
                    <a:srgbClr val="000000">
                      <a:alpha val="43000"/>
                    </a:srgbClr>
                  </a:outerShdw>
                </a:effectLst>
                <a:latin typeface="+mn-lt"/>
              </a:defRPr>
            </a:lvl1pPr>
          </a:lstStyle>
          <a:p>
            <a:fld id="{654E7E64-0B69-4D9B-9B1E-9BF9AF1BA177}" type="slidenum">
              <a:rPr lang="en-GB" smtClean="0"/>
              <a:t>‹#›</a:t>
            </a:fld>
            <a:endParaRPr lang="en-GB"/>
          </a:p>
        </p:txBody>
      </p:sp>
    </p:spTree>
    <p:extLst>
      <p:ext uri="{BB962C8B-B14F-4D97-AF65-F5344CB8AC3E}">
        <p14:creationId xmlns:p14="http://schemas.microsoft.com/office/powerpoint/2010/main" val="609316071"/>
      </p:ext>
    </p:extLst>
  </p:cSld>
  <p:clrMap bg1="dk1" tx1="lt1" bg2="dk2" tx2="lt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 id="2147484016" r:id="rId15"/>
    <p:sldLayoutId id="2147484017" r:id="rId16"/>
    <p:sldLayoutId id="2147484018" r:id="rId17"/>
  </p:sldLayoutIdLst>
  <p:txStyles>
    <p:titleStyle>
      <a:lvl1pPr algn="l" defTabSz="640812" rtl="0" eaLnBrk="1" latinLnBrk="0" hangingPunct="1">
        <a:spcBef>
          <a:spcPct val="0"/>
        </a:spcBef>
        <a:buNone/>
        <a:defRPr sz="3924"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0507" indent="-400507" algn="l" defTabSz="640812" rtl="0" eaLnBrk="1" latinLnBrk="0" hangingPunct="1">
        <a:spcBef>
          <a:spcPct val="20000"/>
        </a:spcBef>
        <a:spcAft>
          <a:spcPts val="841"/>
        </a:spcAft>
        <a:buClr>
          <a:schemeClr val="accent1"/>
        </a:buClr>
        <a:buSzPct val="100000"/>
        <a:buFont typeface="Arial"/>
        <a:buChar char="•"/>
        <a:defRPr sz="2523"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1041319" indent="-400507" algn="l" defTabSz="640812" rtl="0" eaLnBrk="1" latinLnBrk="0" hangingPunct="1">
        <a:spcBef>
          <a:spcPct val="20000"/>
        </a:spcBef>
        <a:spcAft>
          <a:spcPts val="841"/>
        </a:spcAft>
        <a:buClr>
          <a:schemeClr val="accent1"/>
        </a:buClr>
        <a:buSzPct val="100000"/>
        <a:buFont typeface="Arial"/>
        <a:buChar char="•"/>
        <a:defRPr sz="2243"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682130" indent="-400507" algn="l" defTabSz="640812" rtl="0" eaLnBrk="1" latinLnBrk="0" hangingPunct="1">
        <a:spcBef>
          <a:spcPct val="20000"/>
        </a:spcBef>
        <a:spcAft>
          <a:spcPts val="841"/>
        </a:spcAft>
        <a:buClr>
          <a:schemeClr val="accent1"/>
        </a:buClr>
        <a:buSzPct val="100000"/>
        <a:buFont typeface="Arial"/>
        <a:buChar char="•"/>
        <a:defRPr sz="196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2162739" indent="-240304" algn="l" defTabSz="640812" rtl="0" eaLnBrk="1" latinLnBrk="0" hangingPunct="1">
        <a:spcBef>
          <a:spcPct val="20000"/>
        </a:spcBef>
        <a:spcAft>
          <a:spcPts val="841"/>
        </a:spcAft>
        <a:buClr>
          <a:schemeClr val="accent1"/>
        </a:buClr>
        <a:buSzPct val="100000"/>
        <a:buFont typeface="Arial"/>
        <a:buChar char="•"/>
        <a:defRPr sz="196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803550" indent="-240304" algn="l" defTabSz="640812" rtl="0" eaLnBrk="1" latinLnBrk="0" hangingPunct="1">
        <a:spcBef>
          <a:spcPct val="20000"/>
        </a:spcBef>
        <a:spcAft>
          <a:spcPts val="841"/>
        </a:spcAft>
        <a:buClr>
          <a:schemeClr val="accent1"/>
        </a:buClr>
        <a:buSzPct val="100000"/>
        <a:buFont typeface="Arial"/>
        <a:buChar char="•"/>
        <a:defRPr sz="168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3524463" indent="-320406" algn="l" defTabSz="640812" rtl="0" eaLnBrk="1" latinLnBrk="0" hangingPunct="1">
        <a:spcBef>
          <a:spcPct val="20000"/>
        </a:spcBef>
        <a:spcAft>
          <a:spcPts val="841"/>
        </a:spcAft>
        <a:buClr>
          <a:schemeClr val="accent1"/>
        </a:buClr>
        <a:buSzPct val="100000"/>
        <a:buFont typeface="Arial"/>
        <a:buChar char="•"/>
        <a:defRPr sz="154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4165275" indent="-320406" algn="l" defTabSz="640812" rtl="0" eaLnBrk="1" latinLnBrk="0" hangingPunct="1">
        <a:spcBef>
          <a:spcPct val="20000"/>
        </a:spcBef>
        <a:spcAft>
          <a:spcPts val="841"/>
        </a:spcAft>
        <a:buClr>
          <a:schemeClr val="accent1"/>
        </a:buClr>
        <a:buSzPct val="100000"/>
        <a:buFont typeface="Arial"/>
        <a:buChar char="•"/>
        <a:defRPr sz="154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4806086" indent="-320406" algn="l" defTabSz="640812" rtl="0" eaLnBrk="1" latinLnBrk="0" hangingPunct="1">
        <a:spcBef>
          <a:spcPct val="20000"/>
        </a:spcBef>
        <a:spcAft>
          <a:spcPts val="841"/>
        </a:spcAft>
        <a:buClr>
          <a:schemeClr val="accent1"/>
        </a:buClr>
        <a:buSzPct val="100000"/>
        <a:buFont typeface="Arial"/>
        <a:buChar char="•"/>
        <a:defRPr sz="154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5446898" indent="-320406" algn="l" defTabSz="640812" rtl="0" eaLnBrk="1" latinLnBrk="0" hangingPunct="1">
        <a:spcBef>
          <a:spcPct val="20000"/>
        </a:spcBef>
        <a:spcAft>
          <a:spcPts val="841"/>
        </a:spcAft>
        <a:buClr>
          <a:schemeClr val="accent1"/>
        </a:buClr>
        <a:buSzPct val="100000"/>
        <a:buFont typeface="Arial"/>
        <a:buChar char="•"/>
        <a:defRPr sz="1542"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640812" rtl="0" eaLnBrk="1" latinLnBrk="0" hangingPunct="1">
        <a:defRPr sz="2523" kern="1200">
          <a:solidFill>
            <a:schemeClr val="tx1"/>
          </a:solidFill>
          <a:latin typeface="+mn-lt"/>
          <a:ea typeface="+mn-ea"/>
          <a:cs typeface="+mn-cs"/>
        </a:defRPr>
      </a:lvl1pPr>
      <a:lvl2pPr marL="640812" algn="l" defTabSz="640812" rtl="0" eaLnBrk="1" latinLnBrk="0" hangingPunct="1">
        <a:defRPr sz="2523" kern="1200">
          <a:solidFill>
            <a:schemeClr val="tx1"/>
          </a:solidFill>
          <a:latin typeface="+mn-lt"/>
          <a:ea typeface="+mn-ea"/>
          <a:cs typeface="+mn-cs"/>
        </a:defRPr>
      </a:lvl2pPr>
      <a:lvl3pPr marL="1281623" algn="l" defTabSz="640812" rtl="0" eaLnBrk="1" latinLnBrk="0" hangingPunct="1">
        <a:defRPr sz="2523" kern="1200">
          <a:solidFill>
            <a:schemeClr val="tx1"/>
          </a:solidFill>
          <a:latin typeface="+mn-lt"/>
          <a:ea typeface="+mn-ea"/>
          <a:cs typeface="+mn-cs"/>
        </a:defRPr>
      </a:lvl3pPr>
      <a:lvl4pPr marL="1922435" algn="l" defTabSz="640812" rtl="0" eaLnBrk="1" latinLnBrk="0" hangingPunct="1">
        <a:defRPr sz="2523" kern="1200">
          <a:solidFill>
            <a:schemeClr val="tx1"/>
          </a:solidFill>
          <a:latin typeface="+mn-lt"/>
          <a:ea typeface="+mn-ea"/>
          <a:cs typeface="+mn-cs"/>
        </a:defRPr>
      </a:lvl4pPr>
      <a:lvl5pPr marL="2563246" algn="l" defTabSz="640812" rtl="0" eaLnBrk="1" latinLnBrk="0" hangingPunct="1">
        <a:defRPr sz="2523" kern="1200">
          <a:solidFill>
            <a:schemeClr val="tx1"/>
          </a:solidFill>
          <a:latin typeface="+mn-lt"/>
          <a:ea typeface="+mn-ea"/>
          <a:cs typeface="+mn-cs"/>
        </a:defRPr>
      </a:lvl5pPr>
      <a:lvl6pPr marL="3204058" algn="l" defTabSz="640812" rtl="0" eaLnBrk="1" latinLnBrk="0" hangingPunct="1">
        <a:defRPr sz="2523" kern="1200">
          <a:solidFill>
            <a:schemeClr val="tx1"/>
          </a:solidFill>
          <a:latin typeface="+mn-lt"/>
          <a:ea typeface="+mn-ea"/>
          <a:cs typeface="+mn-cs"/>
        </a:defRPr>
      </a:lvl6pPr>
      <a:lvl7pPr marL="3844869" algn="l" defTabSz="640812" rtl="0" eaLnBrk="1" latinLnBrk="0" hangingPunct="1">
        <a:defRPr sz="2523" kern="1200">
          <a:solidFill>
            <a:schemeClr val="tx1"/>
          </a:solidFill>
          <a:latin typeface="+mn-lt"/>
          <a:ea typeface="+mn-ea"/>
          <a:cs typeface="+mn-cs"/>
        </a:defRPr>
      </a:lvl7pPr>
      <a:lvl8pPr marL="4485681" algn="l" defTabSz="640812" rtl="0" eaLnBrk="1" latinLnBrk="0" hangingPunct="1">
        <a:defRPr sz="2523" kern="1200">
          <a:solidFill>
            <a:schemeClr val="tx1"/>
          </a:solidFill>
          <a:latin typeface="+mn-lt"/>
          <a:ea typeface="+mn-ea"/>
          <a:cs typeface="+mn-cs"/>
        </a:defRPr>
      </a:lvl8pPr>
      <a:lvl9pPr marL="5126492" algn="l" defTabSz="640812" rtl="0" eaLnBrk="1" latinLnBrk="0" hangingPunct="1">
        <a:defRPr sz="252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concern.org.uk/" TargetMode="Externa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CEF88-9754-4E1C-9C09-B4DC6608FF0A}"/>
              </a:ext>
            </a:extLst>
          </p:cNvPr>
          <p:cNvSpPr>
            <a:spLocks noGrp="1"/>
          </p:cNvSpPr>
          <p:nvPr>
            <p:ph type="ctrTitle"/>
          </p:nvPr>
        </p:nvSpPr>
        <p:spPr>
          <a:xfrm>
            <a:off x="1848117" y="69451"/>
            <a:ext cx="9176637" cy="1167067"/>
          </a:xfrm>
          <a:ln/>
        </p:spPr>
        <p:style>
          <a:lnRef idx="1">
            <a:schemeClr val="accent4"/>
          </a:lnRef>
          <a:fillRef idx="2">
            <a:schemeClr val="accent4"/>
          </a:fillRef>
          <a:effectRef idx="1">
            <a:schemeClr val="accent4"/>
          </a:effectRef>
          <a:fontRef idx="minor">
            <a:schemeClr val="dk1"/>
          </a:fontRef>
        </p:style>
        <p:txBody>
          <a:bodyPr>
            <a:normAutofit fontScale="90000"/>
          </a:bodyPr>
          <a:lstStyle/>
          <a:p>
            <a:pPr algn="ctr"/>
            <a:r>
              <a:rPr lang="en-GB" sz="2000" dirty="0">
                <a:solidFill>
                  <a:schemeClr val="bg1"/>
                </a:solidFill>
                <a:effectLst>
                  <a:glow rad="38100">
                    <a:schemeClr val="bg1">
                      <a:lumMod val="65000"/>
                      <a:lumOff val="35000"/>
                      <a:alpha val="50000"/>
                    </a:schemeClr>
                  </a:glow>
                </a:effectLst>
                <a:latin typeface="Calibri" panose="020F0502020204030204" pitchFamily="34" charset="0"/>
                <a:cs typeface="Calibri" panose="020F0502020204030204" pitchFamily="34" charset="0"/>
              </a:rPr>
              <a:t>Critically evaluate an international humanitarian organisation that works within Poverty-Hunger that values human dignity and human rights.</a:t>
            </a:r>
            <a:br>
              <a:rPr lang="en-GB" sz="1800" dirty="0">
                <a:solidFill>
                  <a:schemeClr val="bg1"/>
                </a:solidFill>
                <a:effectLst>
                  <a:glow rad="38100">
                    <a:schemeClr val="bg1">
                      <a:lumMod val="65000"/>
                      <a:lumOff val="35000"/>
                      <a:alpha val="50000"/>
                    </a:schemeClr>
                  </a:glow>
                </a:effectLst>
                <a:latin typeface="Calibri" panose="020F0502020204030204" pitchFamily="34" charset="0"/>
                <a:cs typeface="Calibri" panose="020F0502020204030204" pitchFamily="34" charset="0"/>
              </a:rPr>
            </a:br>
            <a:r>
              <a:rPr lang="en-GB" sz="1800" dirty="0">
                <a:solidFill>
                  <a:schemeClr val="bg1"/>
                </a:solidFill>
                <a:effectLst>
                  <a:glow rad="38100">
                    <a:schemeClr val="bg1">
                      <a:lumMod val="65000"/>
                      <a:lumOff val="35000"/>
                      <a:alpha val="50000"/>
                    </a:schemeClr>
                  </a:glow>
                </a:effectLst>
                <a:latin typeface="Calibri" panose="020F0502020204030204" pitchFamily="34" charset="0"/>
                <a:cs typeface="Calibri" panose="020F0502020204030204" pitchFamily="34" charset="0"/>
              </a:rPr>
              <a:t>                </a:t>
            </a:r>
            <a:r>
              <a:rPr lang="en-GB" sz="1300" dirty="0">
                <a:solidFill>
                  <a:schemeClr val="bg1"/>
                </a:solidFill>
                <a:effectLst>
                  <a:glow rad="38100">
                    <a:schemeClr val="bg1">
                      <a:lumMod val="65000"/>
                      <a:lumOff val="35000"/>
                      <a:alpha val="50000"/>
                    </a:schemeClr>
                  </a:glow>
                </a:effectLst>
                <a:latin typeface="Calibri" panose="020F0502020204030204" pitchFamily="34" charset="0"/>
                <a:cs typeface="Calibri" panose="020F0502020204030204" pitchFamily="34" charset="0"/>
              </a:rPr>
              <a:t>Demi Easter                             University of Wales Trinity Saint David</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FFDB159-D7EE-4200-9DF8-87E6F99EBACE}"/>
              </a:ext>
            </a:extLst>
          </p:cNvPr>
          <p:cNvSpPr txBox="1"/>
          <p:nvPr/>
        </p:nvSpPr>
        <p:spPr>
          <a:xfrm>
            <a:off x="103832" y="1376077"/>
            <a:ext cx="4114877" cy="3477875"/>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Introduction</a:t>
            </a:r>
          </a:p>
          <a:p>
            <a:r>
              <a:rPr lang="en-GB" sz="1200" dirty="0">
                <a:latin typeface="Times New Roman" panose="02020603050405020304" pitchFamily="18" charset="0"/>
                <a:cs typeface="Times New Roman" panose="02020603050405020304" pitchFamily="18" charset="0"/>
              </a:rPr>
              <a:t>Poverty is an extremely serious and prevalent issue in today’s society. Poverty is responsible for around 18 million deaths per year (Pogge, 2005) and is considered one of the world’s largest health problems in today’s society. Media coverage has led to the increase of organisations trying to provide humanitarian aid in poor areas experiencing disasters and suffering. Hunger is the focus of  the chosen organisation known as Concern Worldwide.</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Also known as Concern, this organisation was established in 1968, they operate on a global scale providing humanitarian aid in countries such as Kenya, Pakistan, Haiti and Syria. Statistics show that around 795 million people in developing countries struggle to eat. Concern it critically analysed in how well their work seems to be effective as well as advantages and criticisms surrounding humanitarian organisations. Whether they deal with human rights and human dignity will also be considered.</a:t>
            </a:r>
            <a:endParaRPr lang="en-GB" sz="11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D21E152F-C696-4AA1-94BF-0BFCF2780432}"/>
              </a:ext>
            </a:extLst>
          </p:cNvPr>
          <p:cNvSpPr txBox="1"/>
          <p:nvPr/>
        </p:nvSpPr>
        <p:spPr>
          <a:xfrm>
            <a:off x="41525" y="8678119"/>
            <a:ext cx="8666096" cy="78483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1100" dirty="0">
                <a:latin typeface="Times New Roman" panose="02020603050405020304" pitchFamily="18" charset="0"/>
                <a:cs typeface="Times New Roman" panose="02020603050405020304" pitchFamily="18" charset="0"/>
              </a:rPr>
              <a:t>References: </a:t>
            </a:r>
          </a:p>
          <a:p>
            <a:pPr marL="171450" indent="-171450">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Concern Worldwide. (2011). </a:t>
            </a:r>
            <a:r>
              <a:rPr lang="en-GB" sz="1100" i="1" dirty="0">
                <a:latin typeface="Times New Roman" panose="02020603050405020304" pitchFamily="18" charset="0"/>
                <a:cs typeface="Times New Roman" panose="02020603050405020304" pitchFamily="18" charset="0"/>
              </a:rPr>
              <a:t>A glimpse at Concern Ethiopia Targeted Supplementary Feeding Programme in Dessie </a:t>
            </a:r>
            <a:r>
              <a:rPr lang="en-GB" sz="1100" i="1" dirty="0" err="1">
                <a:latin typeface="Times New Roman" panose="02020603050405020304" pitchFamily="18" charset="0"/>
                <a:cs typeface="Times New Roman" panose="02020603050405020304" pitchFamily="18" charset="0"/>
              </a:rPr>
              <a:t>Zuria</a:t>
            </a:r>
            <a:r>
              <a:rPr lang="en-GB" sz="1100" i="1" dirty="0">
                <a:latin typeface="Times New Roman" panose="02020603050405020304" pitchFamily="18" charset="0"/>
                <a:cs typeface="Times New Roman" panose="02020603050405020304" pitchFamily="18" charset="0"/>
              </a:rPr>
              <a:t> and Bugina woredas.</a:t>
            </a:r>
          </a:p>
          <a:p>
            <a:pPr marL="171450" indent="-171450">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Concern Worldwide. (2019). Retrieved from: </a:t>
            </a:r>
            <a:r>
              <a:rPr lang="en-GB" sz="1100" u="sng" dirty="0">
                <a:latin typeface="Times New Roman" panose="02020603050405020304" pitchFamily="18" charset="0"/>
                <a:cs typeface="Times New Roman" panose="02020603050405020304" pitchFamily="18" charset="0"/>
                <a:hlinkClick r:id="rId2"/>
              </a:rPr>
              <a:t>https://www.concern.org.uk/</a:t>
            </a:r>
            <a:endParaRPr lang="en-GB" sz="11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100" dirty="0">
                <a:latin typeface="Times New Roman" panose="02020603050405020304" pitchFamily="18" charset="0"/>
                <a:cs typeface="Times New Roman" panose="02020603050405020304" pitchFamily="18" charset="0"/>
              </a:rPr>
              <a:t>Darcy, J. (2004). </a:t>
            </a:r>
            <a:r>
              <a:rPr lang="en-GB" sz="1100" i="1" dirty="0">
                <a:latin typeface="Times New Roman" panose="02020603050405020304" pitchFamily="18" charset="0"/>
                <a:cs typeface="Times New Roman" panose="02020603050405020304" pitchFamily="18" charset="0"/>
              </a:rPr>
              <a:t>Human Rights and Humanitarian Action: A review of the issues</a:t>
            </a:r>
            <a:r>
              <a:rPr lang="en-GB" sz="1100" dirty="0">
                <a:latin typeface="Times New Roman" panose="02020603050405020304" pitchFamily="18" charset="0"/>
                <a:cs typeface="Times New Roman" panose="02020603050405020304" pitchFamily="18" charset="0"/>
              </a:rPr>
              <a:t>. Overseas Development Institute. London.</a:t>
            </a:r>
          </a:p>
        </p:txBody>
      </p:sp>
      <p:sp>
        <p:nvSpPr>
          <p:cNvPr id="7" name="TextBox 6">
            <a:extLst>
              <a:ext uri="{FF2B5EF4-FFF2-40B4-BE49-F238E27FC236}">
                <a16:creationId xmlns:a16="http://schemas.microsoft.com/office/drawing/2014/main" id="{2938BCF5-0097-4665-B807-DB49699A372A}"/>
              </a:ext>
            </a:extLst>
          </p:cNvPr>
          <p:cNvSpPr txBox="1"/>
          <p:nvPr/>
        </p:nvSpPr>
        <p:spPr>
          <a:xfrm>
            <a:off x="103833" y="5148703"/>
            <a:ext cx="5357854" cy="329320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Main Body</a:t>
            </a:r>
          </a:p>
          <a:p>
            <a:r>
              <a:rPr lang="en-GB" sz="1200" dirty="0">
                <a:latin typeface="Times New Roman" panose="02020603050405020304" pitchFamily="18" charset="0"/>
                <a:cs typeface="Times New Roman" panose="02020603050405020304" pitchFamily="18" charset="0"/>
              </a:rPr>
              <a:t>Humanitarian organisations aim to provide relief and help those living in difficult environment and experiencing issues due to natural and even man-made disasters. Concern Worldwide has their main focus on tackling hunger on a global scale, however, they also dealing with other issues such as health and gender equality. Human rights need to be maintained when working with people experiencing difficulties such as poverty, i.e. a person’s rights are what they are entitled to as a human being such as food and clean water.</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Organisations will also need to maintain a person’s sense of dignity or aid in restoring, i.e. their self-respect and sense of self-worth. Concern attempts to demonstrate how they effectively help people in need and how and where they spend their donations through the use of articles, statistics  and documents all found on their official website. They also aim to contribute towards achieving the Millennium Development Goals, i.e. reducing poverty rates. This can mean human rights are being adhered to by providing people with food and healthcare to those who need it.</a:t>
            </a:r>
          </a:p>
        </p:txBody>
      </p:sp>
      <p:sp>
        <p:nvSpPr>
          <p:cNvPr id="8" name="TextBox 7">
            <a:extLst>
              <a:ext uri="{FF2B5EF4-FFF2-40B4-BE49-F238E27FC236}">
                <a16:creationId xmlns:a16="http://schemas.microsoft.com/office/drawing/2014/main" id="{E4C3BEB3-F14B-4761-B362-23E87ACFC174}"/>
              </a:ext>
            </a:extLst>
          </p:cNvPr>
          <p:cNvSpPr txBox="1"/>
          <p:nvPr/>
        </p:nvSpPr>
        <p:spPr>
          <a:xfrm>
            <a:off x="8840919" y="8280978"/>
            <a:ext cx="3871137" cy="126188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Conclusion</a:t>
            </a:r>
          </a:p>
          <a:p>
            <a:r>
              <a:rPr lang="en-GB" sz="1200" dirty="0">
                <a:latin typeface="Times New Roman" panose="02020603050405020304" pitchFamily="18" charset="0"/>
                <a:cs typeface="Times New Roman" panose="02020603050405020304" pitchFamily="18" charset="0"/>
              </a:rPr>
              <a:t>In conclusion, regardless of the criticism humanitarian organisations face, there is no doubt that they do work that really benefits people in a long-lasting and effective way. People’s rights and dignity should be considered and maintained.</a:t>
            </a:r>
          </a:p>
        </p:txBody>
      </p:sp>
      <p:sp>
        <p:nvSpPr>
          <p:cNvPr id="3" name="TextBox 2">
            <a:extLst>
              <a:ext uri="{FF2B5EF4-FFF2-40B4-BE49-F238E27FC236}">
                <a16:creationId xmlns:a16="http://schemas.microsoft.com/office/drawing/2014/main" id="{82C91F58-10F4-42B7-9E35-B4A32117B958}"/>
              </a:ext>
            </a:extLst>
          </p:cNvPr>
          <p:cNvSpPr txBox="1"/>
          <p:nvPr/>
        </p:nvSpPr>
        <p:spPr>
          <a:xfrm>
            <a:off x="7753674" y="4682665"/>
            <a:ext cx="4958382" cy="34778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Case Study</a:t>
            </a:r>
          </a:p>
          <a:p>
            <a:r>
              <a:rPr lang="en-GB" sz="1200" dirty="0">
                <a:latin typeface="Times New Roman" panose="02020603050405020304" pitchFamily="18" charset="0"/>
                <a:cs typeface="Times New Roman" panose="02020603050405020304" pitchFamily="18" charset="0"/>
              </a:rPr>
              <a:t>Concern Worldwide share stories and their research with the public to show how beneficial their work is to those experiencing poverty and hunger. The following testimonies come from a woman named Atsede Sisay who has benefited from the supplementary feeding programme Concern Worldwide has in place in Ethiopia from 2011. The 21-year-old has a 2-year-old son who was severely underweight. Thanks to Concern her son now gained weight and in her own words ‘he seems so much happier now’ showing that Concerns work not only has a positive physical impact on people but can also have a positive impact on their mental health and well-being.</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Although this work is incredibly beneficial to people there is a possibility of dependency. Researchers, such as Asante-Mensah (2007), have found that help from charities and non-government funded organisations such as Concern in these poor areas can make local authorities reliant on them to provide humanitarian relief. Local authorities may let these organisations deal with their country’s issues, such as poverty and hunger, instead of dealing with it themselves.</a:t>
            </a:r>
          </a:p>
        </p:txBody>
      </p:sp>
      <p:sp>
        <p:nvSpPr>
          <p:cNvPr id="9" name="TextBox 8">
            <a:extLst>
              <a:ext uri="{FF2B5EF4-FFF2-40B4-BE49-F238E27FC236}">
                <a16:creationId xmlns:a16="http://schemas.microsoft.com/office/drawing/2014/main" id="{355B3AF4-E9E8-4548-9238-8F2C3E995413}"/>
              </a:ext>
            </a:extLst>
          </p:cNvPr>
          <p:cNvSpPr txBox="1"/>
          <p:nvPr/>
        </p:nvSpPr>
        <p:spPr>
          <a:xfrm>
            <a:off x="4644736" y="1391407"/>
            <a:ext cx="8067320" cy="3108543"/>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Times New Roman" panose="02020603050405020304" pitchFamily="18" charset="0"/>
                <a:cs typeface="Times New Roman" panose="02020603050405020304" pitchFamily="18" charset="0"/>
              </a:rPr>
              <a:t>Strengths and Criticisms</a:t>
            </a:r>
          </a:p>
          <a:p>
            <a:r>
              <a:rPr lang="en-GB" sz="1200" dirty="0">
                <a:latin typeface="Times New Roman" panose="02020603050405020304" pitchFamily="18" charset="0"/>
                <a:cs typeface="Times New Roman" panose="02020603050405020304" pitchFamily="18" charset="0"/>
              </a:rPr>
              <a:t>The positive aspects of Concern can be seen throughout their website through their success stories and in some cases they interview the people who they have helped to demonstrate how they help people experiencing hunger and poverty. They provide knowledge on caring for infants, avoiding malnutrition in children, providing access to clean water and feeding programmes. This can contribute to improving people’s lives and provides knowledge on how to make permanent changes in an area.</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As with most research and charity work, humanitarian organisations such as Concern have criticisms revolving around them. Public perceptions can influence how much money these organisations have to deal with issues such as hunger. Light (2003) published findings on charities and the money they receive, with 20% of participants stating that they thought organisations like Concern received too much money. Only 8% thought they did not receive enough to effectively provide appropriate aid. </a:t>
            </a: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Concern attempts to be honest in their work stating that 89.9% of their donations go towards overseas programmes, 7.4% is for fundraising, 2.5% is for policy and governance uses the final 0.2%. However, further inspection shows that some of these figure do not match another figures throughout their site. Another page states that only 87.4% of donations are used on programmes. This can cause problems as people could become distrusting of the organisations which could lead to fewer donations, resulting in Concern not being able to provide the humanitarian relief that people may need.</a:t>
            </a:r>
          </a:p>
        </p:txBody>
      </p:sp>
      <p:pic>
        <p:nvPicPr>
          <p:cNvPr id="10" name="Picture 9">
            <a:extLst>
              <a:ext uri="{FF2B5EF4-FFF2-40B4-BE49-F238E27FC236}">
                <a16:creationId xmlns:a16="http://schemas.microsoft.com/office/drawing/2014/main" id="{CBDAB1C1-2D0E-4BC2-B1B1-CAFC7FEE8FCD}"/>
              </a:ext>
            </a:extLst>
          </p:cNvPr>
          <p:cNvPicPr>
            <a:picLocks noChangeAspect="1"/>
          </p:cNvPicPr>
          <p:nvPr/>
        </p:nvPicPr>
        <p:blipFill rotWithShape="1">
          <a:blip r:embed="rId3"/>
          <a:srcRect l="29198" t="37634" r="62614" b="39676"/>
          <a:stretch/>
        </p:blipFill>
        <p:spPr>
          <a:xfrm>
            <a:off x="5644845" y="5313275"/>
            <a:ext cx="1964672" cy="2551518"/>
          </a:xfrm>
          <a:prstGeom prst="rect">
            <a:avLst/>
          </a:prstGeom>
        </p:spPr>
      </p:pic>
      <p:pic>
        <p:nvPicPr>
          <p:cNvPr id="1026" name="Picture 2" descr="https://pantheon.io/sites/default/files/cs-thumb-concern.png">
            <a:extLst>
              <a:ext uri="{FF2B5EF4-FFF2-40B4-BE49-F238E27FC236}">
                <a16:creationId xmlns:a16="http://schemas.microsoft.com/office/drawing/2014/main" id="{639DEDA8-34E0-41D4-B242-76495AD54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30789" y="103179"/>
            <a:ext cx="1643574" cy="8990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iell.co.uk/wp-content/uploads/2016/01/UWTSD.jpg">
            <a:extLst>
              <a:ext uri="{FF2B5EF4-FFF2-40B4-BE49-F238E27FC236}">
                <a16:creationId xmlns:a16="http://schemas.microsoft.com/office/drawing/2014/main" id="{DC62317E-BBD8-45A5-9CFD-0343AC7ABA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25" y="89211"/>
            <a:ext cx="1722023" cy="853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3980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F4B54B"/>
      </a:accent1>
      <a:accent2>
        <a:srgbClr val="A2C84E"/>
      </a:accent2>
      <a:accent3>
        <a:srgbClr val="4BC298"/>
      </a:accent3>
      <a:accent4>
        <a:srgbClr val="4CB5D3"/>
      </a:accent4>
      <a:accent5>
        <a:srgbClr val="9167E3"/>
      </a:accent5>
      <a:accent6>
        <a:srgbClr val="E05073"/>
      </a:accent6>
      <a:hlink>
        <a:srgbClr val="E19520"/>
      </a:hlink>
      <a:folHlink>
        <a:srgbClr val="E8B15D"/>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DD1DAD52-B525-46B5-8E87-60EE23581B9C}"/>
    </a:ext>
  </a:extLst>
</a:theme>
</file>

<file path=docProps/app.xml><?xml version="1.0" encoding="utf-8"?>
<Properties xmlns="http://schemas.openxmlformats.org/officeDocument/2006/extended-properties" xmlns:vt="http://schemas.openxmlformats.org/officeDocument/2006/docPropsVTypes">
  <Template>TM03457485[[fn=Mesh]]</Template>
  <TotalTime>153</TotalTime>
  <Words>949</Words>
  <Application>Microsoft Office PowerPoint</Application>
  <PresentationFormat>Custom</PresentationFormat>
  <Paragraphs>25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Times New Roman</vt:lpstr>
      <vt:lpstr>Mesh</vt:lpstr>
      <vt:lpstr>Critically evaluate an international humanitarian organisation that works within Poverty-Hunger that values human dignity and human rights.                 Demi Easter                             University of Wales Trinity Saint David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Demi Easter</dc:creator>
  <cp:lastModifiedBy>Demi Easter</cp:lastModifiedBy>
  <cp:revision>28</cp:revision>
  <dcterms:created xsi:type="dcterms:W3CDTF">2019-04-23T13:19:27Z</dcterms:created>
  <dcterms:modified xsi:type="dcterms:W3CDTF">2019-04-30T14:30:34Z</dcterms:modified>
</cp:coreProperties>
</file>