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2"/>
  </p:notesMasterIdLst>
  <p:sldIdLst>
    <p:sldId id="287" r:id="rId5"/>
    <p:sldId id="291" r:id="rId6"/>
    <p:sldId id="383" r:id="rId7"/>
    <p:sldId id="384" r:id="rId8"/>
    <p:sldId id="310" r:id="rId9"/>
    <p:sldId id="382" r:id="rId10"/>
    <p:sldId id="385" r:id="rId1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100E26-C886-4ABB-B9E0-562A66BAEFA6}" v="142" dt="2018-04-27T20:45:01.7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78" d="100"/>
          <a:sy n="78" d="100"/>
        </p:scale>
        <p:origin x="77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27/04/2018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27/04/2018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27/04/2018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27/04/2018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27/04/2018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27/04/2018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27/04/2018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27/04/2018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LeV98kPKFk" TargetMode="External"/><Relationship Id="rId4" Type="http://schemas.openxmlformats.org/officeDocument/2006/relationships/hyperlink" Target="https://youtu.be/FefJ1paq75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7tdKkeNClP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BMSK4004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sz="3600" b="1" dirty="0">
                <a:solidFill>
                  <a:schemeClr val="bg1">
                    <a:lumMod val="85000"/>
                  </a:schemeClr>
                </a:solidFill>
              </a:rPr>
              <a:t>Problem Solving and Decision Making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cs typeface="+mj-ea"/>
              </a:rPr>
              <a:t>C</a:t>
            </a:r>
            <a:r>
              <a:rPr lang="en-GB" alt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ost Benefit Analysis 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252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0F1D2-2897-4DE8-9921-D1DD2F8DD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0994" y="1972597"/>
            <a:ext cx="7752735" cy="2775154"/>
          </a:xfrm>
        </p:spPr>
        <p:txBody>
          <a:bodyPr/>
          <a:lstStyle/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Cost-Benefit Analysis is a technique for comparing the costs of taking a particular course of action against the benefits achievable from the outcome. </a:t>
            </a:r>
          </a:p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It is a method of assessing the viability of the course of action in monetary terms. </a:t>
            </a: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031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0F1D2-2897-4DE8-9921-D1DD2F8DD1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0658" y="1726790"/>
            <a:ext cx="7752735" cy="2775154"/>
          </a:xfrm>
        </p:spPr>
        <p:txBody>
          <a:bodyPr/>
          <a:lstStyle/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Cost-Benefit Analysis is a technique for comparing the costs of taking a particular course of action against the benefits achievable from the outcome. </a:t>
            </a:r>
          </a:p>
          <a:p>
            <a:pPr marL="0" indent="0">
              <a:buNone/>
            </a:pPr>
            <a:r>
              <a:rPr lang="en-GB" altLang="ja-JP" dirty="0">
                <a:ea typeface="MS PGothic" panose="020B0600070205080204" pitchFamily="34" charset="-128"/>
              </a:rPr>
              <a:t>It is a method of assessing the viability of the course of action in monetary terms. </a:t>
            </a:r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1647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7489"/>
            <a:ext cx="8229600" cy="797078"/>
          </a:xfrm>
        </p:spPr>
        <p:txBody>
          <a:bodyPr/>
          <a:lstStyle/>
          <a:p>
            <a:r>
              <a:rPr lang="en-GB" altLang="ja-JP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F40EA813-A928-4C5D-9483-3DB857F4AE8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41768" y="904567"/>
            <a:ext cx="6260463" cy="352151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79DB628-4A40-45EF-8760-B8C677E252CA}"/>
              </a:ext>
            </a:extLst>
          </p:cNvPr>
          <p:cNvSpPr/>
          <p:nvPr/>
        </p:nvSpPr>
        <p:spPr>
          <a:xfrm>
            <a:off x="1278194" y="4583394"/>
            <a:ext cx="67842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Dr Eugene F. M. O’Loughlin </a:t>
            </a:r>
          </a:p>
          <a:p>
            <a:r>
              <a:rPr lang="en-GB" dirty="0">
                <a:hlinkClick r:id="rId4"/>
              </a:rPr>
              <a:t>Problem Solving Techniques #13 Weighted Scoring Model </a:t>
            </a:r>
            <a:endParaRPr lang="en-GB" dirty="0"/>
          </a:p>
          <a:p>
            <a:r>
              <a:rPr lang="en-GB" dirty="0"/>
              <a:t>https://youtu.be/FefJ1paq750</a:t>
            </a:r>
          </a:p>
        </p:txBody>
      </p:sp>
    </p:spTree>
    <p:extLst>
      <p:ext uri="{BB962C8B-B14F-4D97-AF65-F5344CB8AC3E}">
        <p14:creationId xmlns:p14="http://schemas.microsoft.com/office/powerpoint/2010/main" val="3058195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1F684-A41F-419B-AE8A-EDBD47DA4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ja-JP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</a:t>
            </a:r>
            <a:endParaRPr lang="en-GB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Online Media 5">
            <a:hlinkClick r:id="" action="ppaction://media"/>
            <a:extLst>
              <a:ext uri="{FF2B5EF4-FFF2-40B4-BE49-F238E27FC236}">
                <a16:creationId xmlns:a16="http://schemas.microsoft.com/office/drawing/2014/main" id="{E7F4BF63-A4FA-4E16-B82B-5DE1FE6062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78194" y="1527457"/>
            <a:ext cx="6761042" cy="3803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77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ja-JP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(Template)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6" descr="A screenshot of a video game&#10;&#10;Description generated with high confidence">
            <a:extLst>
              <a:ext uri="{FF2B5EF4-FFF2-40B4-BE49-F238E27FC236}">
                <a16:creationId xmlns:a16="http://schemas.microsoft.com/office/drawing/2014/main" id="{7C2038F0-604C-4728-B335-541E273C39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9392" y="1135181"/>
            <a:ext cx="6645216" cy="4587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ja-JP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MS PGothic" panose="020B0600070205080204" pitchFamily="34" charset="-128"/>
              </a:rPr>
              <a:t>Cost-Benefit Analysis (Template)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FD64D8E-40D1-4D54-9C5C-44A13882DD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674" y="1626527"/>
            <a:ext cx="8248492" cy="3368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66055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purl.org/dc/dcmitype/"/>
    <ds:schemaRef ds:uri="http://purl.org/dc/terms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a908d394-d138-480e-87a3-ff44c37f991a"/>
    <ds:schemaRef ds:uri="f66716c4-314f-46c1-b01e-5a44c61897d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40</TotalTime>
  <Words>130</Words>
  <Application>Microsoft Office PowerPoint</Application>
  <PresentationFormat>On-screen Show (4:3)</PresentationFormat>
  <Paragraphs>17</Paragraphs>
  <Slides>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MS PGothic</vt:lpstr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BMSK4004  Problem Solving and Decision Making  Cost Benefit Analysis   </vt:lpstr>
      <vt:lpstr>Cost-Benefit Analysis </vt:lpstr>
      <vt:lpstr>Cost-Benefit Analysis </vt:lpstr>
      <vt:lpstr>Cost-Benefit Analysis </vt:lpstr>
      <vt:lpstr>Cost-Benefit Analysis </vt:lpstr>
      <vt:lpstr>Cost-Benefit Analysis (Template)</vt:lpstr>
      <vt:lpstr>Cost-Benefit Analysis (Template)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BMSK4004  Cost Benefit Analysis</dc:title>
  <dc:creator>Julia Ault</dc:creator>
  <cp:lastModifiedBy>Julia Ault</cp:lastModifiedBy>
  <cp:revision>2</cp:revision>
  <dcterms:created xsi:type="dcterms:W3CDTF">2018-04-21T15:44:48Z</dcterms:created>
  <dcterms:modified xsi:type="dcterms:W3CDTF">2018-04-27T20:45:01Z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