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8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D51D4E-9B1D-B889-A46E-6492D7241B9E}" v="347" dt="2026-08-01T16:27:20.3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E34E27-82EE-427D-8FA9-E971BDC247FB}" type="doc">
      <dgm:prSet loTypeId="urn:microsoft.com/office/officeart/2005/8/layout/bProcess3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89D8B7C-E7FC-42D8-A39D-7D0DB2E26860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Step 1- launch Microsoft teams from your desktop or web browser - Sign in using your Microsoft account. - wait until the team's home screen loads completely  </a:t>
          </a:r>
        </a:p>
      </dgm:t>
    </dgm:pt>
    <dgm:pt modelId="{8A3954A3-BBD9-4C45-8412-0DEDCE2F9263}" type="parTrans" cxnId="{843639F5-D2FA-45C2-B502-14CCCE6D3813}">
      <dgm:prSet/>
      <dgm:spPr/>
      <dgm:t>
        <a:bodyPr/>
        <a:lstStyle/>
        <a:p>
          <a:endParaRPr lang="en-GB"/>
        </a:p>
      </dgm:t>
    </dgm:pt>
    <dgm:pt modelId="{7E672610-49A1-4E50-88CD-2F7BFE3D8E8C}" type="sibTrans" cxnId="{843639F5-D2FA-45C2-B502-14CCCE6D3813}">
      <dgm:prSet/>
      <dgm:spPr/>
      <dgm:t>
        <a:bodyPr/>
        <a:lstStyle/>
        <a:p>
          <a:endParaRPr lang="en-GB"/>
        </a:p>
      </dgm:t>
    </dgm:pt>
    <dgm:pt modelId="{B6E0D0EF-9017-4DD2-AB95-E1193C7FA65D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  Step 2 – open the calendar- click the calendar icon from the menu on the left-hand side. The </a:t>
          </a:r>
          <a:r>
            <a:rPr lang="en-GB" dirty="0" err="1">
              <a:latin typeface="Century Gothic" panose="020B0502020202020204"/>
            </a:rPr>
            <a:t>calen</a:t>
          </a:r>
          <a:r>
            <a:rPr lang="en-GB" dirty="0">
              <a:latin typeface="Century Gothic" panose="020B0502020202020204"/>
            </a:rPr>
            <a:t>dar displays – upcoming meetings, previous meetings, your daily schedule, </a:t>
          </a:r>
          <a:r>
            <a:rPr lang="en-GB" dirty="0" err="1">
              <a:latin typeface="Century Gothic" panose="020B0502020202020204"/>
            </a:rPr>
            <a:t>availab</a:t>
          </a:r>
          <a:r>
            <a:rPr lang="en-GB" dirty="0">
              <a:latin typeface="Century Gothic" panose="020B0502020202020204"/>
            </a:rPr>
            <a:t>le meeting times </a:t>
          </a:r>
          <a:endParaRPr lang="en-GB" dirty="0"/>
        </a:p>
      </dgm:t>
    </dgm:pt>
    <dgm:pt modelId="{5D8CAA16-073C-4C52-B6AA-698EA23B5542}" type="parTrans" cxnId="{424A90CE-CAC5-4F11-8CC8-940853011440}">
      <dgm:prSet/>
      <dgm:spPr/>
      <dgm:t>
        <a:bodyPr/>
        <a:lstStyle/>
        <a:p>
          <a:endParaRPr lang="en-GB"/>
        </a:p>
      </dgm:t>
    </dgm:pt>
    <dgm:pt modelId="{39639EC2-41B6-410E-89CF-2BAA457A83EF}" type="sibTrans" cxnId="{424A90CE-CAC5-4F11-8CC8-940853011440}">
      <dgm:prSet/>
      <dgm:spPr/>
      <dgm:t>
        <a:bodyPr/>
        <a:lstStyle/>
        <a:p>
          <a:endParaRPr lang="en-GB"/>
        </a:p>
      </dgm:t>
    </dgm:pt>
    <dgm:pt modelId="{E8371801-8A15-47C4-9BE7-5636332D49E9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 Step 3 – select  new meeting- click the new meeting button in the top right corner.- A meeting form will appear where you enter all the meeting information. Thid form allows you to, create a new meeting, schedule future meetings, invite participants, </a:t>
          </a:r>
          <a:endParaRPr lang="en-GB" dirty="0"/>
        </a:p>
      </dgm:t>
    </dgm:pt>
    <dgm:pt modelId="{A0515B9F-A407-46B3-979B-AF64A2E9D61A}" type="parTrans" cxnId="{D19AF478-372D-43EB-893B-411203B7EE2D}">
      <dgm:prSet/>
      <dgm:spPr/>
      <dgm:t>
        <a:bodyPr/>
        <a:lstStyle/>
        <a:p>
          <a:endParaRPr lang="en-GB"/>
        </a:p>
      </dgm:t>
    </dgm:pt>
    <dgm:pt modelId="{655F8CE1-9741-4BE9-83B7-101B97024777}" type="sibTrans" cxnId="{D19AF478-372D-43EB-893B-411203B7EE2D}">
      <dgm:prSet/>
      <dgm:spPr/>
      <dgm:t>
        <a:bodyPr/>
        <a:lstStyle/>
        <a:p>
          <a:endParaRPr lang="en-GB"/>
        </a:p>
      </dgm:t>
    </dgm:pt>
    <dgm:pt modelId="{DF5121AF-507B-4D5A-83B0-16840501080A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Step 4 – complete the meeting details and fill in all the required information- Meeting Title. Date, Start time, End Time and description </a:t>
          </a:r>
          <a:endParaRPr lang="en-GB" dirty="0"/>
        </a:p>
      </dgm:t>
    </dgm:pt>
    <dgm:pt modelId="{16ACF3E3-311B-4272-834D-56654DE42938}" type="parTrans" cxnId="{C49B5070-977B-44D2-B33B-86C4E92A44E7}">
      <dgm:prSet/>
      <dgm:spPr/>
      <dgm:t>
        <a:bodyPr/>
        <a:lstStyle/>
        <a:p>
          <a:endParaRPr lang="en-GB"/>
        </a:p>
      </dgm:t>
    </dgm:pt>
    <dgm:pt modelId="{6891F0A6-C2E2-40EF-868F-AD1F97196434}" type="sibTrans" cxnId="{C49B5070-977B-44D2-B33B-86C4E92A44E7}">
      <dgm:prSet/>
      <dgm:spPr/>
      <dgm:t>
        <a:bodyPr/>
        <a:lstStyle/>
        <a:p>
          <a:endParaRPr lang="en-GB"/>
        </a:p>
      </dgm:t>
    </dgm:pt>
    <dgm:pt modelId="{73EE36AF-3400-40B2-85E3-3CA92063D6C3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Step 5 – Add Extra information –Attach documents, share files, include meeting objectives, Add useful website links </a:t>
          </a:r>
          <a:endParaRPr lang="en-GB" dirty="0"/>
        </a:p>
      </dgm:t>
    </dgm:pt>
    <dgm:pt modelId="{D2C657C7-C5CF-4050-8C27-99E4E7673ED4}" type="parTrans" cxnId="{B2EB38EE-BD7D-4610-A0C1-BEF3CE0FBAF4}">
      <dgm:prSet/>
      <dgm:spPr/>
      <dgm:t>
        <a:bodyPr/>
        <a:lstStyle/>
        <a:p>
          <a:endParaRPr lang="en-GB"/>
        </a:p>
      </dgm:t>
    </dgm:pt>
    <dgm:pt modelId="{36E0839A-0B0B-42FB-A1D4-E854C2167597}" type="sibTrans" cxnId="{B2EB38EE-BD7D-4610-A0C1-BEF3CE0FBAF4}">
      <dgm:prSet/>
      <dgm:spPr/>
      <dgm:t>
        <a:bodyPr/>
        <a:lstStyle/>
        <a:p>
          <a:endParaRPr lang="en-GB"/>
        </a:p>
      </dgm:t>
    </dgm:pt>
    <dgm:pt modelId="{46A9FB75-8250-4C7B-8EB3-A8F639E35807}">
      <dgm:prSet phldrT="[Text]"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Step 6-Review your meeting. Check everything is correct. Meeting title , times , date etc. Taking a few moments to review prevents mistakes and avoids sending incorrect invitations </a:t>
          </a:r>
          <a:endParaRPr lang="en-GB" dirty="0"/>
        </a:p>
      </dgm:t>
    </dgm:pt>
    <dgm:pt modelId="{D803E3A5-48CF-42BC-9051-201169250B0F}" type="parTrans" cxnId="{BB1C65B0-CDFA-4B5D-A55F-84B6E9DC8BC6}">
      <dgm:prSet/>
      <dgm:spPr/>
      <dgm:t>
        <a:bodyPr/>
        <a:lstStyle/>
        <a:p>
          <a:endParaRPr lang="en-GB"/>
        </a:p>
      </dgm:t>
    </dgm:pt>
    <dgm:pt modelId="{AD3B7FA0-534A-4F49-8D08-8C24AA4D6043}" type="sibTrans" cxnId="{BB1C65B0-CDFA-4B5D-A55F-84B6E9DC8BC6}">
      <dgm:prSet/>
      <dgm:spPr/>
      <dgm:t>
        <a:bodyPr/>
        <a:lstStyle/>
        <a:p>
          <a:endParaRPr lang="en-GB"/>
        </a:p>
      </dgm:t>
    </dgm:pt>
    <dgm:pt modelId="{B0B6F390-C2BD-4BE1-B3B9-9FD4F7D9029C}" type="pres">
      <dgm:prSet presAssocID="{98E34E27-82EE-427D-8FA9-E971BDC247FB}" presName="Name0" presStyleCnt="0">
        <dgm:presLayoutVars>
          <dgm:dir/>
          <dgm:resizeHandles val="exact"/>
        </dgm:presLayoutVars>
      </dgm:prSet>
      <dgm:spPr/>
    </dgm:pt>
    <dgm:pt modelId="{8B82DBBE-8DEF-4AA6-A8B8-2F2799BB13B2}" type="pres">
      <dgm:prSet presAssocID="{B89D8B7C-E7FC-42D8-A39D-7D0DB2E26860}" presName="node" presStyleLbl="node1" presStyleIdx="0" presStyleCnt="6">
        <dgm:presLayoutVars>
          <dgm:bulletEnabled val="1"/>
        </dgm:presLayoutVars>
      </dgm:prSet>
      <dgm:spPr/>
    </dgm:pt>
    <dgm:pt modelId="{FFD33EAF-7403-49B3-910C-A9665379E27F}" type="pres">
      <dgm:prSet presAssocID="{7E672610-49A1-4E50-88CD-2F7BFE3D8E8C}" presName="sibTrans" presStyleLbl="sibTrans1D1" presStyleIdx="0" presStyleCnt="5"/>
      <dgm:spPr/>
    </dgm:pt>
    <dgm:pt modelId="{B33C48C0-7628-4279-904F-324D04912B67}" type="pres">
      <dgm:prSet presAssocID="{7E672610-49A1-4E50-88CD-2F7BFE3D8E8C}" presName="connectorText" presStyleLbl="sibTrans1D1" presStyleIdx="0" presStyleCnt="5"/>
      <dgm:spPr/>
    </dgm:pt>
    <dgm:pt modelId="{AB2CF4D9-8D05-4163-B587-0BEF950353CD}" type="pres">
      <dgm:prSet presAssocID="{B6E0D0EF-9017-4DD2-AB95-E1193C7FA65D}" presName="node" presStyleLbl="node1" presStyleIdx="1" presStyleCnt="6">
        <dgm:presLayoutVars>
          <dgm:bulletEnabled val="1"/>
        </dgm:presLayoutVars>
      </dgm:prSet>
      <dgm:spPr/>
    </dgm:pt>
    <dgm:pt modelId="{4587BB8B-5391-4C1A-937A-830C614D73C3}" type="pres">
      <dgm:prSet presAssocID="{39639EC2-41B6-410E-89CF-2BAA457A83EF}" presName="sibTrans" presStyleLbl="sibTrans1D1" presStyleIdx="1" presStyleCnt="5"/>
      <dgm:spPr/>
    </dgm:pt>
    <dgm:pt modelId="{D6C8C196-073C-45D0-9BAC-E5A525EFDFDE}" type="pres">
      <dgm:prSet presAssocID="{39639EC2-41B6-410E-89CF-2BAA457A83EF}" presName="connectorText" presStyleLbl="sibTrans1D1" presStyleIdx="1" presStyleCnt="5"/>
      <dgm:spPr/>
    </dgm:pt>
    <dgm:pt modelId="{458EA0DB-D694-4AFE-B152-170E1335AFE5}" type="pres">
      <dgm:prSet presAssocID="{E8371801-8A15-47C4-9BE7-5636332D49E9}" presName="node" presStyleLbl="node1" presStyleIdx="2" presStyleCnt="6">
        <dgm:presLayoutVars>
          <dgm:bulletEnabled val="1"/>
        </dgm:presLayoutVars>
      </dgm:prSet>
      <dgm:spPr/>
    </dgm:pt>
    <dgm:pt modelId="{E80CA2D7-45DC-43F5-9563-00ED3DFE2197}" type="pres">
      <dgm:prSet presAssocID="{655F8CE1-9741-4BE9-83B7-101B97024777}" presName="sibTrans" presStyleLbl="sibTrans1D1" presStyleIdx="2" presStyleCnt="5"/>
      <dgm:spPr/>
    </dgm:pt>
    <dgm:pt modelId="{AEA0C418-00B2-43A9-A4BB-2D4E2DA228DB}" type="pres">
      <dgm:prSet presAssocID="{655F8CE1-9741-4BE9-83B7-101B97024777}" presName="connectorText" presStyleLbl="sibTrans1D1" presStyleIdx="2" presStyleCnt="5"/>
      <dgm:spPr/>
    </dgm:pt>
    <dgm:pt modelId="{5BDF39FF-6711-4A26-809D-AC8258B7CB84}" type="pres">
      <dgm:prSet presAssocID="{DF5121AF-507B-4D5A-83B0-16840501080A}" presName="node" presStyleLbl="node1" presStyleIdx="3" presStyleCnt="6">
        <dgm:presLayoutVars>
          <dgm:bulletEnabled val="1"/>
        </dgm:presLayoutVars>
      </dgm:prSet>
      <dgm:spPr/>
    </dgm:pt>
    <dgm:pt modelId="{886557B4-36DE-45CB-910B-733BD375E48B}" type="pres">
      <dgm:prSet presAssocID="{6891F0A6-C2E2-40EF-868F-AD1F97196434}" presName="sibTrans" presStyleLbl="sibTrans1D1" presStyleIdx="3" presStyleCnt="5"/>
      <dgm:spPr/>
    </dgm:pt>
    <dgm:pt modelId="{FFACC551-B092-4E1A-990B-E72946695C5F}" type="pres">
      <dgm:prSet presAssocID="{6891F0A6-C2E2-40EF-868F-AD1F97196434}" presName="connectorText" presStyleLbl="sibTrans1D1" presStyleIdx="3" presStyleCnt="5"/>
      <dgm:spPr/>
    </dgm:pt>
    <dgm:pt modelId="{448DE8E3-AB53-4904-9B8D-F72B8F3BD774}" type="pres">
      <dgm:prSet presAssocID="{73EE36AF-3400-40B2-85E3-3CA92063D6C3}" presName="node" presStyleLbl="node1" presStyleIdx="4" presStyleCnt="6">
        <dgm:presLayoutVars>
          <dgm:bulletEnabled val="1"/>
        </dgm:presLayoutVars>
      </dgm:prSet>
      <dgm:spPr/>
    </dgm:pt>
    <dgm:pt modelId="{E7823374-6AF1-4D61-B987-D7FF30772EB1}" type="pres">
      <dgm:prSet presAssocID="{36E0839A-0B0B-42FB-A1D4-E854C2167597}" presName="sibTrans" presStyleLbl="sibTrans1D1" presStyleIdx="4" presStyleCnt="5"/>
      <dgm:spPr/>
    </dgm:pt>
    <dgm:pt modelId="{67A2E204-CFF9-49BE-AB18-F164DC829EEF}" type="pres">
      <dgm:prSet presAssocID="{36E0839A-0B0B-42FB-A1D4-E854C2167597}" presName="connectorText" presStyleLbl="sibTrans1D1" presStyleIdx="4" presStyleCnt="5"/>
      <dgm:spPr/>
    </dgm:pt>
    <dgm:pt modelId="{E40599DC-AEFB-4093-83E4-E7786DE67A3E}" type="pres">
      <dgm:prSet presAssocID="{46A9FB75-8250-4C7B-8EB3-A8F639E35807}" presName="node" presStyleLbl="node1" presStyleIdx="5" presStyleCnt="6">
        <dgm:presLayoutVars>
          <dgm:bulletEnabled val="1"/>
        </dgm:presLayoutVars>
      </dgm:prSet>
      <dgm:spPr/>
    </dgm:pt>
  </dgm:ptLst>
  <dgm:cxnLst>
    <dgm:cxn modelId="{5410150E-A79D-44E1-9685-1F89793F2173}" type="presOf" srcId="{6891F0A6-C2E2-40EF-868F-AD1F97196434}" destId="{886557B4-36DE-45CB-910B-733BD375E48B}" srcOrd="0" destOrd="0" presId="urn:microsoft.com/office/officeart/2005/8/layout/bProcess3"/>
    <dgm:cxn modelId="{D7E2E812-947F-46C1-8317-6D408FAFF11F}" type="presOf" srcId="{DF5121AF-507B-4D5A-83B0-16840501080A}" destId="{5BDF39FF-6711-4A26-809D-AC8258B7CB84}" srcOrd="0" destOrd="0" presId="urn:microsoft.com/office/officeart/2005/8/layout/bProcess3"/>
    <dgm:cxn modelId="{14F7AF20-8315-42D4-AE6D-B535C799CEA6}" type="presOf" srcId="{7E672610-49A1-4E50-88CD-2F7BFE3D8E8C}" destId="{FFD33EAF-7403-49B3-910C-A9665379E27F}" srcOrd="0" destOrd="0" presId="urn:microsoft.com/office/officeart/2005/8/layout/bProcess3"/>
    <dgm:cxn modelId="{DEB0EE28-03BE-4B59-B872-9BE09ADCF235}" type="presOf" srcId="{46A9FB75-8250-4C7B-8EB3-A8F639E35807}" destId="{E40599DC-AEFB-4093-83E4-E7786DE67A3E}" srcOrd="0" destOrd="0" presId="urn:microsoft.com/office/officeart/2005/8/layout/bProcess3"/>
    <dgm:cxn modelId="{8DFA242C-3450-4C4F-ADD8-96339A0FCBEA}" type="presOf" srcId="{36E0839A-0B0B-42FB-A1D4-E854C2167597}" destId="{E7823374-6AF1-4D61-B987-D7FF30772EB1}" srcOrd="0" destOrd="0" presId="urn:microsoft.com/office/officeart/2005/8/layout/bProcess3"/>
    <dgm:cxn modelId="{7566723A-EBEA-4DED-B69D-16D565753FB9}" type="presOf" srcId="{6891F0A6-C2E2-40EF-868F-AD1F97196434}" destId="{FFACC551-B092-4E1A-990B-E72946695C5F}" srcOrd="1" destOrd="0" presId="urn:microsoft.com/office/officeart/2005/8/layout/bProcess3"/>
    <dgm:cxn modelId="{6EE8CD3E-4BA9-46F5-912F-4115C062EA84}" type="presOf" srcId="{36E0839A-0B0B-42FB-A1D4-E854C2167597}" destId="{67A2E204-CFF9-49BE-AB18-F164DC829EEF}" srcOrd="1" destOrd="0" presId="urn:microsoft.com/office/officeart/2005/8/layout/bProcess3"/>
    <dgm:cxn modelId="{B05DF042-4C37-485F-8A47-4E46AF4460B1}" type="presOf" srcId="{B89D8B7C-E7FC-42D8-A39D-7D0DB2E26860}" destId="{8B82DBBE-8DEF-4AA6-A8B8-2F2799BB13B2}" srcOrd="0" destOrd="0" presId="urn:microsoft.com/office/officeart/2005/8/layout/bProcess3"/>
    <dgm:cxn modelId="{C49B5070-977B-44D2-B33B-86C4E92A44E7}" srcId="{98E34E27-82EE-427D-8FA9-E971BDC247FB}" destId="{DF5121AF-507B-4D5A-83B0-16840501080A}" srcOrd="3" destOrd="0" parTransId="{16ACF3E3-311B-4272-834D-56654DE42938}" sibTransId="{6891F0A6-C2E2-40EF-868F-AD1F97196434}"/>
    <dgm:cxn modelId="{24B07D56-1BE8-4DB6-AF4F-7CF38BC8C562}" type="presOf" srcId="{655F8CE1-9741-4BE9-83B7-101B97024777}" destId="{E80CA2D7-45DC-43F5-9563-00ED3DFE2197}" srcOrd="0" destOrd="0" presId="urn:microsoft.com/office/officeart/2005/8/layout/bProcess3"/>
    <dgm:cxn modelId="{D19AF478-372D-43EB-893B-411203B7EE2D}" srcId="{98E34E27-82EE-427D-8FA9-E971BDC247FB}" destId="{E8371801-8A15-47C4-9BE7-5636332D49E9}" srcOrd="2" destOrd="0" parTransId="{A0515B9F-A407-46B3-979B-AF64A2E9D61A}" sibTransId="{655F8CE1-9741-4BE9-83B7-101B97024777}"/>
    <dgm:cxn modelId="{64616D7C-738A-4AA8-8468-548F73DC0ADD}" type="presOf" srcId="{B6E0D0EF-9017-4DD2-AB95-E1193C7FA65D}" destId="{AB2CF4D9-8D05-4163-B587-0BEF950353CD}" srcOrd="0" destOrd="0" presId="urn:microsoft.com/office/officeart/2005/8/layout/bProcess3"/>
    <dgm:cxn modelId="{BEC5DF8B-21EF-48B5-B4F0-C0AEF3C845D4}" type="presOf" srcId="{73EE36AF-3400-40B2-85E3-3CA92063D6C3}" destId="{448DE8E3-AB53-4904-9B8D-F72B8F3BD774}" srcOrd="0" destOrd="0" presId="urn:microsoft.com/office/officeart/2005/8/layout/bProcess3"/>
    <dgm:cxn modelId="{8AA13297-47D0-468D-9F7E-218FEDA6149E}" type="presOf" srcId="{7E672610-49A1-4E50-88CD-2F7BFE3D8E8C}" destId="{B33C48C0-7628-4279-904F-324D04912B67}" srcOrd="1" destOrd="0" presId="urn:microsoft.com/office/officeart/2005/8/layout/bProcess3"/>
    <dgm:cxn modelId="{FB646C9B-E649-4B8A-A66F-FA58E026B9BD}" type="presOf" srcId="{39639EC2-41B6-410E-89CF-2BAA457A83EF}" destId="{4587BB8B-5391-4C1A-937A-830C614D73C3}" srcOrd="0" destOrd="0" presId="urn:microsoft.com/office/officeart/2005/8/layout/bProcess3"/>
    <dgm:cxn modelId="{3CE2D6A0-75EF-488E-9CD9-9E7FC70A02C6}" type="presOf" srcId="{98E34E27-82EE-427D-8FA9-E971BDC247FB}" destId="{B0B6F390-C2BD-4BE1-B3B9-9FD4F7D9029C}" srcOrd="0" destOrd="0" presId="urn:microsoft.com/office/officeart/2005/8/layout/bProcess3"/>
    <dgm:cxn modelId="{BB1C65B0-CDFA-4B5D-A55F-84B6E9DC8BC6}" srcId="{98E34E27-82EE-427D-8FA9-E971BDC247FB}" destId="{46A9FB75-8250-4C7B-8EB3-A8F639E35807}" srcOrd="5" destOrd="0" parTransId="{D803E3A5-48CF-42BC-9051-201169250B0F}" sibTransId="{AD3B7FA0-534A-4F49-8D08-8C24AA4D6043}"/>
    <dgm:cxn modelId="{BEB64CC3-4EFC-4865-B741-C33821A39BDF}" type="presOf" srcId="{655F8CE1-9741-4BE9-83B7-101B97024777}" destId="{AEA0C418-00B2-43A9-A4BB-2D4E2DA228DB}" srcOrd="1" destOrd="0" presId="urn:microsoft.com/office/officeart/2005/8/layout/bProcess3"/>
    <dgm:cxn modelId="{E413A5C8-EF75-45DF-909C-9FFE3E30ACF0}" type="presOf" srcId="{E8371801-8A15-47C4-9BE7-5636332D49E9}" destId="{458EA0DB-D694-4AFE-B152-170E1335AFE5}" srcOrd="0" destOrd="0" presId="urn:microsoft.com/office/officeart/2005/8/layout/bProcess3"/>
    <dgm:cxn modelId="{424A90CE-CAC5-4F11-8CC8-940853011440}" srcId="{98E34E27-82EE-427D-8FA9-E971BDC247FB}" destId="{B6E0D0EF-9017-4DD2-AB95-E1193C7FA65D}" srcOrd="1" destOrd="0" parTransId="{5D8CAA16-073C-4C52-B6AA-698EA23B5542}" sibTransId="{39639EC2-41B6-410E-89CF-2BAA457A83EF}"/>
    <dgm:cxn modelId="{B2EB38EE-BD7D-4610-A0C1-BEF3CE0FBAF4}" srcId="{98E34E27-82EE-427D-8FA9-E971BDC247FB}" destId="{73EE36AF-3400-40B2-85E3-3CA92063D6C3}" srcOrd="4" destOrd="0" parTransId="{D2C657C7-C5CF-4050-8C27-99E4E7673ED4}" sibTransId="{36E0839A-0B0B-42FB-A1D4-E854C2167597}"/>
    <dgm:cxn modelId="{6CA7E5F1-8651-42F5-995B-ED2DCE84113D}" type="presOf" srcId="{39639EC2-41B6-410E-89CF-2BAA457A83EF}" destId="{D6C8C196-073C-45D0-9BAC-E5A525EFDFDE}" srcOrd="1" destOrd="0" presId="urn:microsoft.com/office/officeart/2005/8/layout/bProcess3"/>
    <dgm:cxn modelId="{843639F5-D2FA-45C2-B502-14CCCE6D3813}" srcId="{98E34E27-82EE-427D-8FA9-E971BDC247FB}" destId="{B89D8B7C-E7FC-42D8-A39D-7D0DB2E26860}" srcOrd="0" destOrd="0" parTransId="{8A3954A3-BBD9-4C45-8412-0DEDCE2F9263}" sibTransId="{7E672610-49A1-4E50-88CD-2F7BFE3D8E8C}"/>
    <dgm:cxn modelId="{13B7AC72-690B-4196-BB3F-3C9A445EBE02}" type="presParOf" srcId="{B0B6F390-C2BD-4BE1-B3B9-9FD4F7D9029C}" destId="{8B82DBBE-8DEF-4AA6-A8B8-2F2799BB13B2}" srcOrd="0" destOrd="0" presId="urn:microsoft.com/office/officeart/2005/8/layout/bProcess3"/>
    <dgm:cxn modelId="{6DA42614-BAA0-4548-8892-15A18096D1C9}" type="presParOf" srcId="{B0B6F390-C2BD-4BE1-B3B9-9FD4F7D9029C}" destId="{FFD33EAF-7403-49B3-910C-A9665379E27F}" srcOrd="1" destOrd="0" presId="urn:microsoft.com/office/officeart/2005/8/layout/bProcess3"/>
    <dgm:cxn modelId="{51C0DD87-28BF-4508-8C6F-D08848055446}" type="presParOf" srcId="{FFD33EAF-7403-49B3-910C-A9665379E27F}" destId="{B33C48C0-7628-4279-904F-324D04912B67}" srcOrd="0" destOrd="0" presId="urn:microsoft.com/office/officeart/2005/8/layout/bProcess3"/>
    <dgm:cxn modelId="{567EEDFC-B6C1-4941-92D2-50C07252F659}" type="presParOf" srcId="{B0B6F390-C2BD-4BE1-B3B9-9FD4F7D9029C}" destId="{AB2CF4D9-8D05-4163-B587-0BEF950353CD}" srcOrd="2" destOrd="0" presId="urn:microsoft.com/office/officeart/2005/8/layout/bProcess3"/>
    <dgm:cxn modelId="{004C2338-22F9-41F5-BA04-E7E04F079813}" type="presParOf" srcId="{B0B6F390-C2BD-4BE1-B3B9-9FD4F7D9029C}" destId="{4587BB8B-5391-4C1A-937A-830C614D73C3}" srcOrd="3" destOrd="0" presId="urn:microsoft.com/office/officeart/2005/8/layout/bProcess3"/>
    <dgm:cxn modelId="{B2A4EF18-7E71-43B7-99D4-CF072C384A93}" type="presParOf" srcId="{4587BB8B-5391-4C1A-937A-830C614D73C3}" destId="{D6C8C196-073C-45D0-9BAC-E5A525EFDFDE}" srcOrd="0" destOrd="0" presId="urn:microsoft.com/office/officeart/2005/8/layout/bProcess3"/>
    <dgm:cxn modelId="{62944E68-9612-42F4-9114-4062652A8FDE}" type="presParOf" srcId="{B0B6F390-C2BD-4BE1-B3B9-9FD4F7D9029C}" destId="{458EA0DB-D694-4AFE-B152-170E1335AFE5}" srcOrd="4" destOrd="0" presId="urn:microsoft.com/office/officeart/2005/8/layout/bProcess3"/>
    <dgm:cxn modelId="{E9AA7597-A8BE-4D8A-A8E2-B6B582A26FBF}" type="presParOf" srcId="{B0B6F390-C2BD-4BE1-B3B9-9FD4F7D9029C}" destId="{E80CA2D7-45DC-43F5-9563-00ED3DFE2197}" srcOrd="5" destOrd="0" presId="urn:microsoft.com/office/officeart/2005/8/layout/bProcess3"/>
    <dgm:cxn modelId="{491CD9C5-CAF3-42CE-960F-3149E8EA3A4D}" type="presParOf" srcId="{E80CA2D7-45DC-43F5-9563-00ED3DFE2197}" destId="{AEA0C418-00B2-43A9-A4BB-2D4E2DA228DB}" srcOrd="0" destOrd="0" presId="urn:microsoft.com/office/officeart/2005/8/layout/bProcess3"/>
    <dgm:cxn modelId="{3E7FBD7F-CC2A-460F-ABD8-7D894B370951}" type="presParOf" srcId="{B0B6F390-C2BD-4BE1-B3B9-9FD4F7D9029C}" destId="{5BDF39FF-6711-4A26-809D-AC8258B7CB84}" srcOrd="6" destOrd="0" presId="urn:microsoft.com/office/officeart/2005/8/layout/bProcess3"/>
    <dgm:cxn modelId="{64FFF02F-A938-46FB-A881-60D5F6FF2331}" type="presParOf" srcId="{B0B6F390-C2BD-4BE1-B3B9-9FD4F7D9029C}" destId="{886557B4-36DE-45CB-910B-733BD375E48B}" srcOrd="7" destOrd="0" presId="urn:microsoft.com/office/officeart/2005/8/layout/bProcess3"/>
    <dgm:cxn modelId="{1268B2C3-2CC5-4873-8FEE-A48D470EE6BF}" type="presParOf" srcId="{886557B4-36DE-45CB-910B-733BD375E48B}" destId="{FFACC551-B092-4E1A-990B-E72946695C5F}" srcOrd="0" destOrd="0" presId="urn:microsoft.com/office/officeart/2005/8/layout/bProcess3"/>
    <dgm:cxn modelId="{8DF62D73-9869-4EB9-9B58-44A9F1CB195F}" type="presParOf" srcId="{B0B6F390-C2BD-4BE1-B3B9-9FD4F7D9029C}" destId="{448DE8E3-AB53-4904-9B8D-F72B8F3BD774}" srcOrd="8" destOrd="0" presId="urn:microsoft.com/office/officeart/2005/8/layout/bProcess3"/>
    <dgm:cxn modelId="{3B7C9EF5-4CC3-48BF-98FF-F4ABC856745E}" type="presParOf" srcId="{B0B6F390-C2BD-4BE1-B3B9-9FD4F7D9029C}" destId="{E7823374-6AF1-4D61-B987-D7FF30772EB1}" srcOrd="9" destOrd="0" presId="urn:microsoft.com/office/officeart/2005/8/layout/bProcess3"/>
    <dgm:cxn modelId="{B0E12A3D-0682-4DD9-AFE7-85FB28044436}" type="presParOf" srcId="{E7823374-6AF1-4D61-B987-D7FF30772EB1}" destId="{67A2E204-CFF9-49BE-AB18-F164DC829EEF}" srcOrd="0" destOrd="0" presId="urn:microsoft.com/office/officeart/2005/8/layout/bProcess3"/>
    <dgm:cxn modelId="{B779B4FA-02CF-44A0-A12B-32A9B009F78F}" type="presParOf" srcId="{B0B6F390-C2BD-4BE1-B3B9-9FD4F7D9029C}" destId="{E40599DC-AEFB-4093-83E4-E7786DE67A3E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33EAF-7403-49B3-910C-A9665379E27F}">
      <dsp:nvSpPr>
        <dsp:cNvPr id="0" name=""/>
        <dsp:cNvSpPr/>
      </dsp:nvSpPr>
      <dsp:spPr>
        <a:xfrm>
          <a:off x="2752720" y="658321"/>
          <a:ext cx="5087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733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93603" y="701345"/>
        <a:ext cx="26966" cy="5393"/>
      </dsp:txXfrm>
    </dsp:sp>
    <dsp:sp modelId="{8B82DBBE-8DEF-4AA6-A8B8-2F2799BB13B2}">
      <dsp:nvSpPr>
        <dsp:cNvPr id="0" name=""/>
        <dsp:cNvSpPr/>
      </dsp:nvSpPr>
      <dsp:spPr>
        <a:xfrm>
          <a:off x="409594" y="563"/>
          <a:ext cx="2344926" cy="1406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Step 1- launch Microsoft teams from your desktop or web browser - Sign in using your Microsoft account. - wait until the team's home screen loads completely  </a:t>
          </a:r>
        </a:p>
      </dsp:txBody>
      <dsp:txXfrm>
        <a:off x="409594" y="563"/>
        <a:ext cx="2344926" cy="1406955"/>
      </dsp:txXfrm>
    </dsp:sp>
    <dsp:sp modelId="{4587BB8B-5391-4C1A-937A-830C614D73C3}">
      <dsp:nvSpPr>
        <dsp:cNvPr id="0" name=""/>
        <dsp:cNvSpPr/>
      </dsp:nvSpPr>
      <dsp:spPr>
        <a:xfrm>
          <a:off x="1582057" y="1405719"/>
          <a:ext cx="2884259" cy="508733"/>
        </a:xfrm>
        <a:custGeom>
          <a:avLst/>
          <a:gdLst/>
          <a:ahLst/>
          <a:cxnLst/>
          <a:rect l="0" t="0" r="0" b="0"/>
          <a:pathLst>
            <a:path>
              <a:moveTo>
                <a:pt x="2884259" y="0"/>
              </a:moveTo>
              <a:lnTo>
                <a:pt x="2884259" y="271466"/>
              </a:lnTo>
              <a:lnTo>
                <a:pt x="0" y="271466"/>
              </a:lnTo>
              <a:lnTo>
                <a:pt x="0" y="508733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50830" y="1657389"/>
        <a:ext cx="146712" cy="5393"/>
      </dsp:txXfrm>
    </dsp:sp>
    <dsp:sp modelId="{AB2CF4D9-8D05-4163-B587-0BEF950353CD}">
      <dsp:nvSpPr>
        <dsp:cNvPr id="0" name=""/>
        <dsp:cNvSpPr/>
      </dsp:nvSpPr>
      <dsp:spPr>
        <a:xfrm>
          <a:off x="3293853" y="563"/>
          <a:ext cx="2344926" cy="1406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  Step 2 – open the calendar- click the calendar icon from the menu on the left-hand side. The </a:t>
          </a:r>
          <a:r>
            <a:rPr lang="en-GB" sz="1000" kern="1200" dirty="0" err="1">
              <a:latin typeface="Century Gothic" panose="020B0502020202020204"/>
            </a:rPr>
            <a:t>calen</a:t>
          </a:r>
          <a:r>
            <a:rPr lang="en-GB" sz="1000" kern="1200" dirty="0">
              <a:latin typeface="Century Gothic" panose="020B0502020202020204"/>
            </a:rPr>
            <a:t>dar displays – upcoming meetings, previous meetings, your daily schedule, </a:t>
          </a:r>
          <a:r>
            <a:rPr lang="en-GB" sz="1000" kern="1200" dirty="0" err="1">
              <a:latin typeface="Century Gothic" panose="020B0502020202020204"/>
            </a:rPr>
            <a:t>availab</a:t>
          </a:r>
          <a:r>
            <a:rPr lang="en-GB" sz="1000" kern="1200" dirty="0">
              <a:latin typeface="Century Gothic" panose="020B0502020202020204"/>
            </a:rPr>
            <a:t>le meeting times </a:t>
          </a:r>
          <a:endParaRPr lang="en-GB" sz="1000" kern="1200" dirty="0"/>
        </a:p>
      </dsp:txBody>
      <dsp:txXfrm>
        <a:off x="3293853" y="563"/>
        <a:ext cx="2344926" cy="1406955"/>
      </dsp:txXfrm>
    </dsp:sp>
    <dsp:sp modelId="{E80CA2D7-45DC-43F5-9563-00ED3DFE2197}">
      <dsp:nvSpPr>
        <dsp:cNvPr id="0" name=""/>
        <dsp:cNvSpPr/>
      </dsp:nvSpPr>
      <dsp:spPr>
        <a:xfrm>
          <a:off x="2752720" y="2604610"/>
          <a:ext cx="5087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733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93603" y="2647633"/>
        <a:ext cx="26966" cy="5393"/>
      </dsp:txXfrm>
    </dsp:sp>
    <dsp:sp modelId="{458EA0DB-D694-4AFE-B152-170E1335AFE5}">
      <dsp:nvSpPr>
        <dsp:cNvPr id="0" name=""/>
        <dsp:cNvSpPr/>
      </dsp:nvSpPr>
      <dsp:spPr>
        <a:xfrm>
          <a:off x="409594" y="1946852"/>
          <a:ext cx="2344926" cy="1406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 Step 3 – select  new meeting- click the new meeting button in the top right corner.- A meeting form will appear where you enter all the meeting information. Thid form allows you to, create a new meeting, schedule future meetings, invite participants, </a:t>
          </a:r>
          <a:endParaRPr lang="en-GB" sz="1000" kern="1200" dirty="0"/>
        </a:p>
      </dsp:txBody>
      <dsp:txXfrm>
        <a:off x="409594" y="1946852"/>
        <a:ext cx="2344926" cy="1406955"/>
      </dsp:txXfrm>
    </dsp:sp>
    <dsp:sp modelId="{886557B4-36DE-45CB-910B-733BD375E48B}">
      <dsp:nvSpPr>
        <dsp:cNvPr id="0" name=""/>
        <dsp:cNvSpPr/>
      </dsp:nvSpPr>
      <dsp:spPr>
        <a:xfrm>
          <a:off x="1582057" y="3352008"/>
          <a:ext cx="2884259" cy="508733"/>
        </a:xfrm>
        <a:custGeom>
          <a:avLst/>
          <a:gdLst/>
          <a:ahLst/>
          <a:cxnLst/>
          <a:rect l="0" t="0" r="0" b="0"/>
          <a:pathLst>
            <a:path>
              <a:moveTo>
                <a:pt x="2884259" y="0"/>
              </a:moveTo>
              <a:lnTo>
                <a:pt x="2884259" y="271466"/>
              </a:lnTo>
              <a:lnTo>
                <a:pt x="0" y="271466"/>
              </a:lnTo>
              <a:lnTo>
                <a:pt x="0" y="508733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50830" y="3603678"/>
        <a:ext cx="146712" cy="5393"/>
      </dsp:txXfrm>
    </dsp:sp>
    <dsp:sp modelId="{5BDF39FF-6711-4A26-809D-AC8258B7CB84}">
      <dsp:nvSpPr>
        <dsp:cNvPr id="0" name=""/>
        <dsp:cNvSpPr/>
      </dsp:nvSpPr>
      <dsp:spPr>
        <a:xfrm>
          <a:off x="3293853" y="1946852"/>
          <a:ext cx="2344926" cy="1406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Step 4 – complete the meeting details and fill in all the required information- Meeting Title. Date, Start time, End Time and description </a:t>
          </a:r>
          <a:endParaRPr lang="en-GB" sz="1000" kern="1200" dirty="0"/>
        </a:p>
      </dsp:txBody>
      <dsp:txXfrm>
        <a:off x="3293853" y="1946852"/>
        <a:ext cx="2344926" cy="1406955"/>
      </dsp:txXfrm>
    </dsp:sp>
    <dsp:sp modelId="{E7823374-6AF1-4D61-B987-D7FF30772EB1}">
      <dsp:nvSpPr>
        <dsp:cNvPr id="0" name=""/>
        <dsp:cNvSpPr/>
      </dsp:nvSpPr>
      <dsp:spPr>
        <a:xfrm>
          <a:off x="2752720" y="4550899"/>
          <a:ext cx="50873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8733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  <a:scene3d>
          <a:camera prst="orthographicFront"/>
          <a:lightRig rig="flat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993603" y="4593922"/>
        <a:ext cx="26966" cy="5393"/>
      </dsp:txXfrm>
    </dsp:sp>
    <dsp:sp modelId="{448DE8E3-AB53-4904-9B8D-F72B8F3BD774}">
      <dsp:nvSpPr>
        <dsp:cNvPr id="0" name=""/>
        <dsp:cNvSpPr/>
      </dsp:nvSpPr>
      <dsp:spPr>
        <a:xfrm>
          <a:off x="409594" y="3893141"/>
          <a:ext cx="2344926" cy="1406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Step 5 – Add Extra information –Attach documents, share files, include meeting objectives, Add useful website links </a:t>
          </a:r>
          <a:endParaRPr lang="en-GB" sz="1000" kern="1200" dirty="0"/>
        </a:p>
      </dsp:txBody>
      <dsp:txXfrm>
        <a:off x="409594" y="3893141"/>
        <a:ext cx="2344926" cy="1406955"/>
      </dsp:txXfrm>
    </dsp:sp>
    <dsp:sp modelId="{E40599DC-AEFB-4093-83E4-E7786DE67A3E}">
      <dsp:nvSpPr>
        <dsp:cNvPr id="0" name=""/>
        <dsp:cNvSpPr/>
      </dsp:nvSpPr>
      <dsp:spPr>
        <a:xfrm>
          <a:off x="3293853" y="3893141"/>
          <a:ext cx="2344926" cy="140695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hueMod val="94000"/>
                <a:satMod val="130000"/>
                <a:lum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lumMod val="88000"/>
              </a:schemeClr>
            </a:gs>
          </a:gsLst>
          <a:lin ang="5400000" scaled="0"/>
        </a:gra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Century Gothic" panose="020B0502020202020204"/>
            </a:rPr>
            <a:t>Step 6-Review your meeting. Check everything is correct. Meeting title , times , date etc. Taking a few moments to review prevents mistakes and avoids sending incorrect invitations </a:t>
          </a:r>
          <a:endParaRPr lang="en-GB" sz="1000" kern="1200" dirty="0"/>
        </a:p>
      </dsp:txBody>
      <dsp:txXfrm>
        <a:off x="3293853" y="3893141"/>
        <a:ext cx="2344926" cy="14069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840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622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170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11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229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158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3988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399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971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477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291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260405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207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0675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0565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01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80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6581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015B7-EF94-3A5E-7ECA-1E905982D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157" y="392543"/>
            <a:ext cx="2953759" cy="1347748"/>
          </a:xfrm>
        </p:spPr>
        <p:txBody>
          <a:bodyPr anchor="t">
            <a:normAutofit/>
          </a:bodyPr>
          <a:lstStyle/>
          <a:p>
            <a:r>
              <a:rPr lang="en-GB" sz="2000" b="1"/>
              <a:t>How to create a Microsoft teams meeting</a:t>
            </a:r>
            <a:r>
              <a:rPr lang="en-GB" sz="20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51853-0E2E-FB5D-2062-7A37195BE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542" y="1378744"/>
            <a:ext cx="4090984" cy="223123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bg1"/>
                </a:solidFill>
              </a:rPr>
              <a:t>Microsoft Teams is a collaboration platform used by organisations to schedule meetings, communicate with colleagues, share files and work together online. Creating a teams meeting allows participants to join from any location</a:t>
            </a:r>
            <a:r>
              <a:rPr lang="en-GB" sz="1800" dirty="0">
                <a:solidFill>
                  <a:schemeClr val="tx1">
                    <a:alpha val="55000"/>
                  </a:schemeClr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D3B3F8-2F0B-DF74-CA37-4B697C59CEBB}"/>
              </a:ext>
            </a:extLst>
          </p:cNvPr>
          <p:cNvSpPr txBox="1"/>
          <p:nvPr/>
        </p:nvSpPr>
        <p:spPr>
          <a:xfrm>
            <a:off x="322518" y="3613952"/>
            <a:ext cx="3651909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What you Need Before you Start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/>
              <a:t>Microsoft 365 account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/>
              <a:t>Microsoft Teams installed or access to teams online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/>
              <a:t>Internet connection</a:t>
            </a:r>
            <a:endParaRPr lang="en-GB" sz="1200" dirty="0"/>
          </a:p>
          <a:p>
            <a:pPr marL="285750" indent="-285750">
              <a:buFont typeface="Calibri"/>
              <a:buChar char="-"/>
            </a:pPr>
            <a:r>
              <a:rPr lang="en-GB" sz="1200" dirty="0"/>
              <a:t>Names email </a:t>
            </a:r>
            <a:r>
              <a:rPr lang="en-GB" sz="1200"/>
              <a:t>address</a:t>
            </a:r>
            <a:r>
              <a:rPr lang="en-GB" sz="1200" dirty="0"/>
              <a:t> for the meeting attendees 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7C60132-6C43-ECB8-C776-27D1CEE6B8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4504532"/>
              </p:ext>
            </p:extLst>
          </p:nvPr>
        </p:nvGraphicFramePr>
        <p:xfrm>
          <a:off x="5798343" y="433388"/>
          <a:ext cx="6048374" cy="5300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4481381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How to create a Microsoft teams meeting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201</cp:revision>
  <dcterms:created xsi:type="dcterms:W3CDTF">2026-08-01T15:46:25Z</dcterms:created>
  <dcterms:modified xsi:type="dcterms:W3CDTF">2026-08-01T16:27:44Z</dcterms:modified>
</cp:coreProperties>
</file>