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1" r:id="rId4"/>
    <p:sldId id="260" r:id="rId5"/>
    <p:sldId id="262" r:id="rId6"/>
    <p:sldId id="263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4F7964-7409-CA77-E01F-740EDB61C1B3}" v="420" dt="2025-11-01T22:13:33.119"/>
    <p1510:client id="{2BDAA727-CB94-4135-8335-91DCD697F65F}" v="1" dt="2025-11-01T12:38:01.902"/>
    <p1510:client id="{8F287A95-634A-C1C1-B7C1-270FA9DAFF48}" v="15" dt="2025-11-02T13:38:15.5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elyn Dipadua Flores (2515007)" userId="42ab485f-f7da-4743-a038-cb6ceb1d57ba" providerId="ADAL" clId="{D47100FA-AF59-459A-81BB-6D7260E85723}"/>
    <pc:docChg chg="undo custSel addSld delSld modSld sldOrd">
      <pc:chgData name="Emelyn Dipadua Flores (2515007)" userId="42ab485f-f7da-4743-a038-cb6ceb1d57ba" providerId="ADAL" clId="{D47100FA-AF59-459A-81BB-6D7260E85723}" dt="2025-11-01T12:55:38.369" v="1201" actId="20577"/>
      <pc:docMkLst>
        <pc:docMk/>
      </pc:docMkLst>
      <pc:sldChg chg="delSp modSp del mod">
        <pc:chgData name="Emelyn Dipadua Flores (2515007)" userId="42ab485f-f7da-4743-a038-cb6ceb1d57ba" providerId="ADAL" clId="{D47100FA-AF59-459A-81BB-6D7260E85723}" dt="2025-11-01T12:38:08.781" v="880" actId="2696"/>
        <pc:sldMkLst>
          <pc:docMk/>
          <pc:sldMk cId="2201703752" sldId="259"/>
        </pc:sldMkLst>
        <pc:spChg chg="mod">
          <ac:chgData name="Emelyn Dipadua Flores (2515007)" userId="42ab485f-f7da-4743-a038-cb6ceb1d57ba" providerId="ADAL" clId="{D47100FA-AF59-459A-81BB-6D7260E85723}" dt="2025-11-01T12:37:37.007" v="875" actId="14100"/>
          <ac:spMkLst>
            <pc:docMk/>
            <pc:sldMk cId="2201703752" sldId="259"/>
            <ac:spMk id="2" creationId="{29608DBF-6907-5CA3-CFB0-0A200B9ACF4F}"/>
          </ac:spMkLst>
        </pc:spChg>
        <pc:spChg chg="del mod">
          <ac:chgData name="Emelyn Dipadua Flores (2515007)" userId="42ab485f-f7da-4743-a038-cb6ceb1d57ba" providerId="ADAL" clId="{D47100FA-AF59-459A-81BB-6D7260E85723}" dt="2025-11-01T12:37:46.823" v="877" actId="478"/>
          <ac:spMkLst>
            <pc:docMk/>
            <pc:sldMk cId="2201703752" sldId="259"/>
            <ac:spMk id="3" creationId="{C09AD36D-3458-174E-FDE2-20FD75912578}"/>
          </ac:spMkLst>
        </pc:spChg>
      </pc:sldChg>
      <pc:sldChg chg="modSp new mod">
        <pc:chgData name="Emelyn Dipadua Flores (2515007)" userId="42ab485f-f7da-4743-a038-cb6ceb1d57ba" providerId="ADAL" clId="{D47100FA-AF59-459A-81BB-6D7260E85723}" dt="2025-11-01T12:35:46.065" v="639" actId="14100"/>
        <pc:sldMkLst>
          <pc:docMk/>
          <pc:sldMk cId="872726079" sldId="260"/>
        </pc:sldMkLst>
        <pc:spChg chg="mod">
          <ac:chgData name="Emelyn Dipadua Flores (2515007)" userId="42ab485f-f7da-4743-a038-cb6ceb1d57ba" providerId="ADAL" clId="{D47100FA-AF59-459A-81BB-6D7260E85723}" dt="2025-11-01T12:33:51.684" v="621" actId="20577"/>
          <ac:spMkLst>
            <pc:docMk/>
            <pc:sldMk cId="872726079" sldId="260"/>
            <ac:spMk id="2" creationId="{7EF077F0-943C-9E63-F5B1-2E0FAE426116}"/>
          </ac:spMkLst>
        </pc:spChg>
        <pc:spChg chg="mod">
          <ac:chgData name="Emelyn Dipadua Flores (2515007)" userId="42ab485f-f7da-4743-a038-cb6ceb1d57ba" providerId="ADAL" clId="{D47100FA-AF59-459A-81BB-6D7260E85723}" dt="2025-11-01T12:35:46.065" v="639" actId="14100"/>
          <ac:spMkLst>
            <pc:docMk/>
            <pc:sldMk cId="872726079" sldId="260"/>
            <ac:spMk id="3" creationId="{8C7AA95B-E5EE-95EE-5537-F4B5B97957B8}"/>
          </ac:spMkLst>
        </pc:spChg>
      </pc:sldChg>
      <pc:sldChg chg="modSp new mod ord">
        <pc:chgData name="Emelyn Dipadua Flores (2515007)" userId="42ab485f-f7da-4743-a038-cb6ceb1d57ba" providerId="ADAL" clId="{D47100FA-AF59-459A-81BB-6D7260E85723}" dt="2025-11-01T12:55:38.369" v="1201" actId="20577"/>
        <pc:sldMkLst>
          <pc:docMk/>
          <pc:sldMk cId="2727637379" sldId="261"/>
        </pc:sldMkLst>
        <pc:spChg chg="mod">
          <ac:chgData name="Emelyn Dipadua Flores (2515007)" userId="42ab485f-f7da-4743-a038-cb6ceb1d57ba" providerId="ADAL" clId="{D47100FA-AF59-459A-81BB-6D7260E85723}" dt="2025-11-01T12:38:12.326" v="883" actId="1076"/>
          <ac:spMkLst>
            <pc:docMk/>
            <pc:sldMk cId="2727637379" sldId="261"/>
            <ac:spMk id="2" creationId="{602C28C5-A4DC-FF83-49C8-C1AAC8F4097B}"/>
          </ac:spMkLst>
        </pc:spChg>
        <pc:spChg chg="mod">
          <ac:chgData name="Emelyn Dipadua Flores (2515007)" userId="42ab485f-f7da-4743-a038-cb6ceb1d57ba" providerId="ADAL" clId="{D47100FA-AF59-459A-81BB-6D7260E85723}" dt="2025-11-01T12:55:38.369" v="1201" actId="20577"/>
          <ac:spMkLst>
            <pc:docMk/>
            <pc:sldMk cId="2727637379" sldId="261"/>
            <ac:spMk id="3" creationId="{CFD30AE5-AC98-8655-89E5-C01908BD4539}"/>
          </ac:spMkLst>
        </pc:spChg>
      </pc:sldChg>
    </pc:docChg>
  </pc:docChgLst>
  <pc:docChgLst>
    <pc:chgData name="Emelyn Dipadua Flores (2515007)" userId="S::2515007@student.uwtsd.ac.uk::42ab485f-f7da-4743-a038-cb6ceb1d57ba" providerId="AD" clId="Web-{8F287A95-634A-C1C1-B7C1-270FA9DAFF48}"/>
    <pc:docChg chg="modSld">
      <pc:chgData name="Emelyn Dipadua Flores (2515007)" userId="S::2515007@student.uwtsd.ac.uk::42ab485f-f7da-4743-a038-cb6ceb1d57ba" providerId="AD" clId="Web-{8F287A95-634A-C1C1-B7C1-270FA9DAFF48}" dt="2025-11-02T13:38:15.545" v="14" actId="1076"/>
      <pc:docMkLst>
        <pc:docMk/>
      </pc:docMkLst>
      <pc:sldChg chg="delSp modSp">
        <pc:chgData name="Emelyn Dipadua Flores (2515007)" userId="S::2515007@student.uwtsd.ac.uk::42ab485f-f7da-4743-a038-cb6ceb1d57ba" providerId="AD" clId="Web-{8F287A95-634A-C1C1-B7C1-270FA9DAFF48}" dt="2025-11-02T13:38:15.545" v="14" actId="1076"/>
        <pc:sldMkLst>
          <pc:docMk/>
          <pc:sldMk cId="2727637379" sldId="261"/>
        </pc:sldMkLst>
        <pc:spChg chg="del mod">
          <ac:chgData name="Emelyn Dipadua Flores (2515007)" userId="S::2515007@student.uwtsd.ac.uk::42ab485f-f7da-4743-a038-cb6ceb1d57ba" providerId="AD" clId="Web-{8F287A95-634A-C1C1-B7C1-270FA9DAFF48}" dt="2025-11-02T13:38:09.795" v="13"/>
          <ac:spMkLst>
            <pc:docMk/>
            <pc:sldMk cId="2727637379" sldId="261"/>
            <ac:spMk id="2" creationId="{602C28C5-A4DC-FF83-49C8-C1AAC8F4097B}"/>
          </ac:spMkLst>
        </pc:spChg>
        <pc:spChg chg="mod">
          <ac:chgData name="Emelyn Dipadua Flores (2515007)" userId="S::2515007@student.uwtsd.ac.uk::42ab485f-f7da-4743-a038-cb6ceb1d57ba" providerId="AD" clId="Web-{8F287A95-634A-C1C1-B7C1-270FA9DAFF48}" dt="2025-11-02T13:38:15.545" v="14" actId="1076"/>
          <ac:spMkLst>
            <pc:docMk/>
            <pc:sldMk cId="2727637379" sldId="261"/>
            <ac:spMk id="3" creationId="{CFD30AE5-AC98-8655-89E5-C01908BD4539}"/>
          </ac:spMkLst>
        </pc:spChg>
      </pc:sldChg>
    </pc:docChg>
  </pc:docChgLst>
  <pc:docChgLst>
    <pc:chgData name="Emelyn Dipadua Flores (2515007)" userId="S::2515007@student.uwtsd.ac.uk::42ab485f-f7da-4743-a038-cb6ceb1d57ba" providerId="AD" clId="Web-{244F7964-7409-CA77-E01F-740EDB61C1B3}"/>
    <pc:docChg chg="addSld modSld">
      <pc:chgData name="Emelyn Dipadua Flores (2515007)" userId="S::2515007@student.uwtsd.ac.uk::42ab485f-f7da-4743-a038-cb6ceb1d57ba" providerId="AD" clId="Web-{244F7964-7409-CA77-E01F-740EDB61C1B3}" dt="2025-11-01T22:13:33.119" v="416" actId="20577"/>
      <pc:docMkLst>
        <pc:docMk/>
      </pc:docMkLst>
      <pc:sldChg chg="modSp">
        <pc:chgData name="Emelyn Dipadua Flores (2515007)" userId="S::2515007@student.uwtsd.ac.uk::42ab485f-f7da-4743-a038-cb6ceb1d57ba" providerId="AD" clId="Web-{244F7964-7409-CA77-E01F-740EDB61C1B3}" dt="2025-11-01T21:56:45.943" v="138" actId="20577"/>
        <pc:sldMkLst>
          <pc:docMk/>
          <pc:sldMk cId="872726079" sldId="260"/>
        </pc:sldMkLst>
        <pc:spChg chg="mod">
          <ac:chgData name="Emelyn Dipadua Flores (2515007)" userId="S::2515007@student.uwtsd.ac.uk::42ab485f-f7da-4743-a038-cb6ceb1d57ba" providerId="AD" clId="Web-{244F7964-7409-CA77-E01F-740EDB61C1B3}" dt="2025-11-01T21:56:45.943" v="138" actId="20577"/>
          <ac:spMkLst>
            <pc:docMk/>
            <pc:sldMk cId="872726079" sldId="260"/>
            <ac:spMk id="3" creationId="{8C7AA95B-E5EE-95EE-5537-F4B5B97957B8}"/>
          </ac:spMkLst>
        </pc:spChg>
      </pc:sldChg>
      <pc:sldChg chg="modSp new">
        <pc:chgData name="Emelyn Dipadua Flores (2515007)" userId="S::2515007@student.uwtsd.ac.uk::42ab485f-f7da-4743-a038-cb6ceb1d57ba" providerId="AD" clId="Web-{244F7964-7409-CA77-E01F-740EDB61C1B3}" dt="2025-11-01T22:08:27.673" v="341" actId="20577"/>
        <pc:sldMkLst>
          <pc:docMk/>
          <pc:sldMk cId="2251749401" sldId="262"/>
        </pc:sldMkLst>
        <pc:spChg chg="mod">
          <ac:chgData name="Emelyn Dipadua Flores (2515007)" userId="S::2515007@student.uwtsd.ac.uk::42ab485f-f7da-4743-a038-cb6ceb1d57ba" providerId="AD" clId="Web-{244F7964-7409-CA77-E01F-740EDB61C1B3}" dt="2025-11-01T22:05:14.460" v="283" actId="20577"/>
          <ac:spMkLst>
            <pc:docMk/>
            <pc:sldMk cId="2251749401" sldId="262"/>
            <ac:spMk id="2" creationId="{C0CF9544-1AB0-F6EC-229A-BD42501065D0}"/>
          </ac:spMkLst>
        </pc:spChg>
        <pc:spChg chg="mod">
          <ac:chgData name="Emelyn Dipadua Flores (2515007)" userId="S::2515007@student.uwtsd.ac.uk::42ab485f-f7da-4743-a038-cb6ceb1d57ba" providerId="AD" clId="Web-{244F7964-7409-CA77-E01F-740EDB61C1B3}" dt="2025-11-01T22:08:27.673" v="341" actId="20577"/>
          <ac:spMkLst>
            <pc:docMk/>
            <pc:sldMk cId="2251749401" sldId="262"/>
            <ac:spMk id="3" creationId="{3E52AC55-0EB5-A662-F56E-DFEBD39D6EEF}"/>
          </ac:spMkLst>
        </pc:spChg>
      </pc:sldChg>
      <pc:sldChg chg="modSp new">
        <pc:chgData name="Emelyn Dipadua Flores (2515007)" userId="S::2515007@student.uwtsd.ac.uk::42ab485f-f7da-4743-a038-cb6ceb1d57ba" providerId="AD" clId="Web-{244F7964-7409-CA77-E01F-740EDB61C1B3}" dt="2025-11-01T22:13:33.119" v="416" actId="20577"/>
        <pc:sldMkLst>
          <pc:docMk/>
          <pc:sldMk cId="3935756407" sldId="263"/>
        </pc:sldMkLst>
        <pc:spChg chg="mod">
          <ac:chgData name="Emelyn Dipadua Flores (2515007)" userId="S::2515007@student.uwtsd.ac.uk::42ab485f-f7da-4743-a038-cb6ceb1d57ba" providerId="AD" clId="Web-{244F7964-7409-CA77-E01F-740EDB61C1B3}" dt="2025-11-01T22:09:31.521" v="354" actId="20577"/>
          <ac:spMkLst>
            <pc:docMk/>
            <pc:sldMk cId="3935756407" sldId="263"/>
            <ac:spMk id="2" creationId="{7069BF44-22D1-89BB-1D77-5E9D617D3B7A}"/>
          </ac:spMkLst>
        </pc:spChg>
        <pc:spChg chg="mod">
          <ac:chgData name="Emelyn Dipadua Flores (2515007)" userId="S::2515007@student.uwtsd.ac.uk::42ab485f-f7da-4743-a038-cb6ceb1d57ba" providerId="AD" clId="Web-{244F7964-7409-CA77-E01F-740EDB61C1B3}" dt="2025-11-01T22:13:33.119" v="416" actId="20577"/>
          <ac:spMkLst>
            <pc:docMk/>
            <pc:sldMk cId="3935756407" sldId="263"/>
            <ac:spMk id="3" creationId="{4BEE2A74-57E1-E6F8-F434-E28A3D1F1FF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448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339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119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527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726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406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4862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616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228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8188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08841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6277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310462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7102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6425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221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D84FEC-D9F3-4BF3-B78D-02DFAA890484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5BB2B657-928A-4E20-B00B-E6FB6B2DC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103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CB1B-D9D7-50B3-03C3-671CC386F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3988" y="2470647"/>
            <a:ext cx="8915399" cy="2262781"/>
          </a:xfrm>
        </p:spPr>
        <p:txBody>
          <a:bodyPr>
            <a:normAutofit/>
          </a:bodyPr>
          <a:lstStyle/>
          <a:p>
            <a:r>
              <a:rPr lang="en-GB" sz="2800" u="sng" dirty="0"/>
              <a:t>Impact of limited digital skills(digital literacy) among staff in the Sunrise Residential Care Home. Consider how this may affect care delivery, communication and teamworking.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375F9E-D200-569B-A492-8937C9E9215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Emelyn Student#2515007</a:t>
            </a:r>
          </a:p>
        </p:txBody>
      </p:sp>
    </p:spTree>
    <p:extLst>
      <p:ext uri="{BB962C8B-B14F-4D97-AF65-F5344CB8AC3E}">
        <p14:creationId xmlns:p14="http://schemas.microsoft.com/office/powerpoint/2010/main" val="19013846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7300F-191F-C331-05CC-A92626B23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100" y="322238"/>
            <a:ext cx="10515600" cy="2852737"/>
          </a:xfrm>
        </p:spPr>
        <p:txBody>
          <a:bodyPr/>
          <a:lstStyle/>
          <a:p>
            <a:r>
              <a:rPr lang="en-GB" dirty="0"/>
              <a:t>Digital Literacy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ACB0E-1497-70D2-6DBE-2025FFC47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7183" y="3726072"/>
            <a:ext cx="8915399" cy="8604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is the ability to access, manage, understand, integrate, communicate, evaluate, and create information safely and appropriately through digital technologies. </a:t>
            </a:r>
          </a:p>
        </p:txBody>
      </p:sp>
    </p:spTree>
    <p:extLst>
      <p:ext uri="{BB962C8B-B14F-4D97-AF65-F5344CB8AC3E}">
        <p14:creationId xmlns:p14="http://schemas.microsoft.com/office/powerpoint/2010/main" val="39652838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30AE5-AC98-8655-89E5-C01908BD4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2320" y="1160585"/>
            <a:ext cx="8915400" cy="377762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1" dirty="0"/>
              <a:t>1.Care Delivery</a:t>
            </a:r>
          </a:p>
          <a:p>
            <a:r>
              <a:rPr lang="en-GB" dirty="0"/>
              <a:t>Staff may struggle to use electronic care plans or record systems.</a:t>
            </a:r>
          </a:p>
          <a:p>
            <a:r>
              <a:rPr lang="en-GB" dirty="0"/>
              <a:t>Errors and delays can occur when accessing or upgrading resident’s information.</a:t>
            </a:r>
          </a:p>
          <a:p>
            <a:r>
              <a:rPr lang="en-GB" dirty="0"/>
              <a:t>This can reduce the accuracy and quality of care provided.</a:t>
            </a:r>
          </a:p>
          <a:p>
            <a:endParaRPr lang="en-GB" b="1" dirty="0"/>
          </a:p>
          <a:p>
            <a:r>
              <a:rPr lang="en-GB" b="1" dirty="0"/>
              <a:t>2</a:t>
            </a:r>
            <a:r>
              <a:rPr lang="en-GB" dirty="0"/>
              <a:t>.</a:t>
            </a:r>
            <a:r>
              <a:rPr lang="en-GB" b="1" dirty="0"/>
              <a:t>Communication</a:t>
            </a:r>
            <a:br>
              <a:rPr lang="en-GB" b="1" dirty="0"/>
            </a:br>
            <a:r>
              <a:rPr lang="en-GB" dirty="0"/>
              <a:t>Difficulties  using Emails, digital messaging, or online reporting can slow communication</a:t>
            </a:r>
            <a:br>
              <a:rPr lang="en-GB" dirty="0"/>
            </a:br>
            <a:r>
              <a:rPr lang="en-GB" dirty="0"/>
              <a:t>Important updates about residents may be missed or delayed.</a:t>
            </a:r>
            <a:br>
              <a:rPr lang="en-GB" dirty="0"/>
            </a:br>
            <a:r>
              <a:rPr lang="en-GB" dirty="0"/>
              <a:t>Communications and giving update to the resident’s families be a problem.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76373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077F0-943C-9E63-F5B1-2E0FAE42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 b="1" dirty="0"/>
              <a:t>3</a:t>
            </a:r>
            <a:r>
              <a:rPr lang="en-GB" sz="2000" dirty="0"/>
              <a:t>. </a:t>
            </a:r>
            <a:r>
              <a:rPr lang="en-GB" sz="2000" b="1" dirty="0"/>
              <a:t>Impact on teamworking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AA95B-E5EE-95EE-5537-F4B5B97957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39501"/>
            <a:ext cx="8915400" cy="44717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Poor digital skills can cause duplication of tasks and less collaboration.</a:t>
            </a:r>
          </a:p>
          <a:p>
            <a:r>
              <a:rPr lang="en-GB" dirty="0"/>
              <a:t>Staff may feel stressed or excluded, reducing morale and teamwork quality.</a:t>
            </a: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8727260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F9544-1AB0-F6EC-229A-BD4250106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 b="1" dirty="0"/>
              <a:t>Conclusion and Recommendation:</a:t>
            </a:r>
            <a:br>
              <a:rPr lang="en-GB" sz="2000" b="1" dirty="0"/>
            </a:br>
            <a:br>
              <a:rPr lang="en-GB" sz="2000" b="1" dirty="0"/>
            </a:br>
            <a:br>
              <a:rPr lang="en-GB" sz="2000" b="1" dirty="0"/>
            </a:br>
            <a:br>
              <a:rPr lang="en-GB" sz="2000" b="1" dirty="0"/>
            </a:br>
            <a:br>
              <a:rPr lang="en-GB" sz="2000" b="1" dirty="0"/>
            </a:br>
            <a:br>
              <a:rPr lang="en-GB" sz="2000" b="1" dirty="0"/>
            </a:br>
            <a:endParaRPr lang="en-GB" sz="2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2AC55-0EB5-A662-F56E-DFEBD39D6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Improving digital literacy helps ensure faster, safer, and more coordinated care for residents and to their families.</a:t>
            </a:r>
          </a:p>
          <a:p>
            <a:r>
              <a:rPr lang="en-GB" dirty="0"/>
              <a:t>Provide digital skills training.</a:t>
            </a:r>
          </a:p>
          <a:p>
            <a:r>
              <a:rPr lang="en-GB" dirty="0"/>
              <a:t>Offer short hands-on basic computer.</a:t>
            </a:r>
          </a:p>
          <a:p>
            <a:pPr marL="0" indent="0">
              <a:buNone/>
            </a:pP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517494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9BF44-22D1-89BB-1D77-5E9D617D3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 dirty="0"/>
              <a:t>Sources: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E2A74-57E1-E6F8-F434-E28A3D1F1F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Skills for care – Digital Skills Framework.</a:t>
            </a:r>
          </a:p>
          <a:p>
            <a:r>
              <a:rPr lang="en-GB" dirty="0"/>
              <a:t>The Skills Toolkit (UK Govt.)</a:t>
            </a:r>
          </a:p>
        </p:txBody>
      </p:sp>
    </p:spTree>
    <p:extLst>
      <p:ext uri="{BB962C8B-B14F-4D97-AF65-F5344CB8AC3E}">
        <p14:creationId xmlns:p14="http://schemas.microsoft.com/office/powerpoint/2010/main" val="393575640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43</TotalTime>
  <Words>178</Words>
  <Application>Microsoft Office PowerPoint</Application>
  <PresentationFormat>Widescreen</PresentationFormat>
  <Paragraphs>13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Wisp</vt:lpstr>
      <vt:lpstr>Impact of limited digital skills(digital literacy) among staff in the Sunrise Residential Care Home. Consider how this may affect care delivery, communication and teamworking.</vt:lpstr>
      <vt:lpstr>Digital Literacy</vt:lpstr>
      <vt:lpstr>PowerPoint Presentation</vt:lpstr>
      <vt:lpstr>3. Impact on teamworking     </vt:lpstr>
      <vt:lpstr>Conclusion and Recommendation:      </vt:lpstr>
      <vt:lpstr>Sources: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Emelyn Dipadua Flores (2515007)</dc:creator>
  <cp:lastModifiedBy>Emelyn Dipadua Flores (2515007)</cp:lastModifiedBy>
  <cp:revision>139</cp:revision>
  <dcterms:created xsi:type="dcterms:W3CDTF">2025-11-01T12:12:16Z</dcterms:created>
  <dcterms:modified xsi:type="dcterms:W3CDTF">2025-11-02T13:38:17Z</dcterms:modified>
</cp:coreProperties>
</file>