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jpg" ContentType="image/jpeg"/>
  <Default Extension="rels" ContentType="application/vnd.openxmlformats-package.relationships+xml"/>
  <Default Extension="m4a" ContentType="audio/unknown"/>
  <Default Extension="bin" ContentType="application/vnd.openxmlformats-officedocument.presentationml.printerSettings"/>
  <Default Extension="png" ContentType="image/p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1" r:id="rId1"/>
  </p:sldMasterIdLst>
  <p:sldIdLst>
    <p:sldId id="256" r:id="rId2"/>
    <p:sldId id="265" r:id="rId3"/>
    <p:sldId id="266" r:id="rId4"/>
    <p:sldId id="267" r:id="rId5"/>
    <p:sldId id="268" r:id="rId6"/>
    <p:sldId id="257" r:id="rId7"/>
    <p:sldId id="258" r:id="rId8"/>
    <p:sldId id="270" r:id="rId9"/>
    <p:sldId id="269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4" d="100"/>
          <a:sy n="84" d="100"/>
        </p:scale>
        <p:origin x="-136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interSettings" Target="printerSettings/printerSettings1.bin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C59A1-69E0-FD4A-909E-7348E4B08C76}" type="datetimeFigureOut">
              <a:rPr lang="en-US" smtClean="0"/>
              <a:t>08/06/19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B56013-B943-42BA-886F-6F9D4EB85E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C59A1-69E0-FD4A-909E-7348E4B08C76}" type="datetimeFigureOut">
              <a:rPr lang="en-US" smtClean="0"/>
              <a:t>08/06/19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DE2BA-C9F7-574F-A96E-BD98E43597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C59A1-69E0-FD4A-909E-7348E4B08C76}" type="datetimeFigureOut">
              <a:rPr lang="en-US" smtClean="0"/>
              <a:t>08/06/19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DE2BA-C9F7-574F-A96E-BD98E43597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C59A1-69E0-FD4A-909E-7348E4B08C76}" type="datetimeFigureOut">
              <a:rPr lang="en-US" smtClean="0"/>
              <a:t>08/06/19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DE2BA-C9F7-574F-A96E-BD98E43597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C59A1-69E0-FD4A-909E-7348E4B08C76}" type="datetimeFigureOut">
              <a:rPr lang="en-US" smtClean="0"/>
              <a:t>08/06/19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DE2BA-C9F7-574F-A96E-BD98E43597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C59A1-69E0-FD4A-909E-7348E4B08C76}" type="datetimeFigureOut">
              <a:rPr lang="en-US" smtClean="0"/>
              <a:t>08/06/19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DE2BA-C9F7-574F-A96E-BD98E43597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C59A1-69E0-FD4A-909E-7348E4B08C76}" type="datetimeFigureOut">
              <a:rPr lang="en-US" smtClean="0"/>
              <a:t>08/06/19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DE2BA-C9F7-574F-A96E-BD98E43597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C59A1-69E0-FD4A-909E-7348E4B08C76}" type="datetimeFigureOut">
              <a:rPr lang="en-US" smtClean="0"/>
              <a:t>08/06/19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DE2BA-C9F7-574F-A96E-BD98E43597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C59A1-69E0-FD4A-909E-7348E4B08C76}" type="datetimeFigureOut">
              <a:rPr lang="en-US" smtClean="0"/>
              <a:t>08/06/19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DE2BA-C9F7-574F-A96E-BD98E43597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C59A1-69E0-FD4A-909E-7348E4B08C76}" type="datetimeFigureOut">
              <a:rPr lang="en-US" smtClean="0"/>
              <a:t>08/06/19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DE2BA-C9F7-574F-A96E-BD98E43597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9C59A1-69E0-FD4A-909E-7348E4B08C76}" type="datetimeFigureOut">
              <a:rPr lang="en-US" smtClean="0"/>
              <a:t>08/06/19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9DE2BA-C9F7-574F-A96E-BD98E43597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9C59A1-69E0-FD4A-909E-7348E4B08C76}" type="datetimeFigureOut">
              <a:rPr lang="en-US" smtClean="0"/>
              <a:t>08/06/19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9DE2BA-C9F7-574F-A96E-BD98E43597F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4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4" Type="http://schemas.openxmlformats.org/officeDocument/2006/relationships/image" Target="../media/image5.png"/><Relationship Id="rId1" Type="http://schemas.microsoft.com/office/2007/relationships/media" Target="../media/media1.m4a"/><Relationship Id="rId2" Type="http://schemas.openxmlformats.org/officeDocument/2006/relationships/audio" Target="../media/media1.m4a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jpg"/><Relationship Id="rId3" Type="http://schemas.openxmlformats.org/officeDocument/2006/relationships/image" Target="../media/image7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jpg"/><Relationship Id="rId3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0.jpg"/><Relationship Id="rId3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2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4512" y="3199547"/>
            <a:ext cx="4579487" cy="352592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39" y="0"/>
            <a:ext cx="4453647" cy="3342882"/>
          </a:xfrm>
          <a:prstGeom prst="rect">
            <a:avLst/>
          </a:prstGeom>
        </p:spPr>
      </p:pic>
      <p:sp>
        <p:nvSpPr>
          <p:cNvPr id="6" name="Title 5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US" sz="80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FIELDWORK PLACEMENT IN RWANDA AT SACCA</a:t>
            </a:r>
            <a:endParaRPr lang="en-US" sz="80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1051467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954615" y="216871"/>
            <a:ext cx="326100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3600" u="sng" dirty="0" smtClean="0"/>
              <a:t>Role Description</a:t>
            </a:r>
            <a:endParaRPr lang="en-US" sz="3600" u="sng" dirty="0"/>
          </a:p>
        </p:txBody>
      </p:sp>
      <p:sp>
        <p:nvSpPr>
          <p:cNvPr id="3" name="Rectangle 2"/>
          <p:cNvSpPr/>
          <p:nvPr/>
        </p:nvSpPr>
        <p:spPr>
          <a:xfrm>
            <a:off x="399983" y="1197722"/>
            <a:ext cx="742936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dirty="0" smtClean="0"/>
              <a:t> </a:t>
            </a:r>
            <a:r>
              <a:rPr lang="en-US" dirty="0" smtClean="0">
                <a:latin typeface="Times New Roman"/>
                <a:cs typeface="Times New Roman"/>
              </a:rPr>
              <a:t>Organize and Facilitate life skills/ peer support groups for two specific groups  of girls on sexual health/reproductive health</a:t>
            </a:r>
          </a:p>
          <a:p>
            <a:pPr marL="285750" indent="-285750">
              <a:buFont typeface="Arial"/>
              <a:buChar char="•"/>
            </a:pPr>
            <a:endParaRPr lang="en-US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Times New Roman"/>
                <a:cs typeface="Times New Roman"/>
              </a:rPr>
              <a:t>Organizing running</a:t>
            </a:r>
          </a:p>
          <a:p>
            <a:pPr marL="285750" indent="-285750">
              <a:buFont typeface="Arial"/>
              <a:buChar char="•"/>
            </a:pPr>
            <a:endParaRPr lang="en-US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Times New Roman"/>
                <a:cs typeface="Times New Roman"/>
              </a:rPr>
              <a:t>IT skills</a:t>
            </a:r>
          </a:p>
          <a:p>
            <a:pPr marL="285750" indent="-285750">
              <a:buFont typeface="Arial"/>
              <a:buChar char="•"/>
            </a:pPr>
            <a:endParaRPr lang="en-US" dirty="0">
              <a:latin typeface="Times New Roman"/>
              <a:cs typeface="Times New Roman"/>
            </a:endParaRPr>
          </a:p>
          <a:p>
            <a:pPr marL="285750" indent="-285750">
              <a:buFont typeface="Arial"/>
              <a:buChar char="•"/>
            </a:pPr>
            <a:r>
              <a:rPr lang="en-US" dirty="0" smtClean="0">
                <a:latin typeface="Times New Roman"/>
                <a:cs typeface="Times New Roman"/>
              </a:rPr>
              <a:t>Drafting material for the SACCA website under direction of the director.</a:t>
            </a:r>
            <a:endParaRPr lang="en-US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8438999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462124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462124" y="0"/>
            <a:ext cx="368187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dirty="0" smtClean="0"/>
              <a:t> </a:t>
            </a:r>
            <a:r>
              <a:rPr lang="en-US" u="sng" dirty="0" smtClean="0">
                <a:latin typeface="Times New Roman"/>
                <a:cs typeface="Times New Roman"/>
              </a:rPr>
              <a:t>Organize and Facilitate life skills/ peer support groups for two specific groups  of girls on sexual health/reproductive health</a:t>
            </a:r>
          </a:p>
          <a:p>
            <a:endParaRPr lang="en-US" dirty="0" smtClean="0">
              <a:latin typeface="Times New Roman"/>
              <a:cs typeface="Times New Roman"/>
            </a:endParaRPr>
          </a:p>
          <a:p>
            <a:pPr marL="285750" indent="-285750">
              <a:buFont typeface="Wingdings" charset="2"/>
              <a:buChar char="v"/>
            </a:pPr>
            <a:r>
              <a:rPr lang="en-US" dirty="0" smtClean="0">
                <a:latin typeface="Times New Roman"/>
                <a:cs typeface="Times New Roman"/>
              </a:rPr>
              <a:t>Purchased book and split up topics</a:t>
            </a:r>
          </a:p>
          <a:p>
            <a:pPr marL="285750" indent="-285750">
              <a:buFont typeface="Wingdings" charset="2"/>
              <a:buChar char="v"/>
            </a:pPr>
            <a:endParaRPr lang="en-US" dirty="0">
              <a:latin typeface="Times New Roman"/>
              <a:cs typeface="Times New Roman"/>
            </a:endParaRPr>
          </a:p>
          <a:p>
            <a:pPr marL="285750" indent="-285750">
              <a:buFont typeface="Wingdings" charset="2"/>
              <a:buChar char="v"/>
            </a:pPr>
            <a:r>
              <a:rPr lang="en-US" dirty="0" err="1" smtClean="0">
                <a:latin typeface="Times New Roman"/>
                <a:cs typeface="Times New Roman"/>
              </a:rPr>
              <a:t>Carrianne</a:t>
            </a:r>
            <a:r>
              <a:rPr lang="en-US" dirty="0" smtClean="0">
                <a:latin typeface="Times New Roman"/>
                <a:cs typeface="Times New Roman"/>
              </a:rPr>
              <a:t> and Charlotte’s assistance</a:t>
            </a:r>
          </a:p>
          <a:p>
            <a:pPr marL="285750" indent="-285750">
              <a:buFont typeface="Wingdings" charset="2"/>
              <a:buChar char="v"/>
            </a:pPr>
            <a:endParaRPr lang="en-US" dirty="0">
              <a:latin typeface="Times New Roman"/>
              <a:cs typeface="Times New Roman"/>
            </a:endParaRPr>
          </a:p>
          <a:p>
            <a:pPr marL="285750" indent="-285750">
              <a:buFont typeface="Wingdings" charset="2"/>
              <a:buChar char="v"/>
            </a:pPr>
            <a:r>
              <a:rPr lang="en-US" dirty="0" smtClean="0">
                <a:latin typeface="Times New Roman"/>
                <a:cs typeface="Times New Roman"/>
              </a:rPr>
              <a:t>The morphing of my mindset and the talks</a:t>
            </a:r>
          </a:p>
          <a:p>
            <a:pPr marL="285750" indent="-285750">
              <a:buFont typeface="Wingdings" charset="2"/>
              <a:buChar char="v"/>
            </a:pPr>
            <a:endParaRPr lang="en-US" dirty="0">
              <a:latin typeface="Times New Roman"/>
              <a:cs typeface="Times New Roman"/>
            </a:endParaRPr>
          </a:p>
          <a:p>
            <a:pPr marL="285750" indent="-285750">
              <a:buFont typeface="Wingdings" charset="2"/>
              <a:buChar char="v"/>
            </a:pPr>
            <a:r>
              <a:rPr lang="en-US" dirty="0" smtClean="0">
                <a:latin typeface="Times New Roman"/>
                <a:cs typeface="Times New Roman"/>
              </a:rPr>
              <a:t>Health and Sanitation ????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5462124" y="5868359"/>
            <a:ext cx="3051059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i="1" dirty="0" smtClean="0"/>
              <a:t>[IMAGE}: Heather </a:t>
            </a:r>
            <a:r>
              <a:rPr lang="en-US" sz="1200" i="1" dirty="0" err="1" smtClean="0"/>
              <a:t>Corinna</a:t>
            </a:r>
            <a:r>
              <a:rPr lang="en-US" sz="1200" i="1" dirty="0"/>
              <a:t> </a:t>
            </a:r>
            <a:r>
              <a:rPr lang="en-US" sz="1200" i="1" dirty="0" smtClean="0"/>
              <a:t>Book displayed on the right. </a:t>
            </a:r>
            <a:r>
              <a:rPr lang="en-US" sz="1200" i="1" dirty="0"/>
              <a:t>Taken from </a:t>
            </a:r>
            <a:r>
              <a:rPr lang="en-US" sz="1200" i="1" dirty="0" err="1" smtClean="0"/>
              <a:t>hachettebookgroup</a:t>
            </a:r>
            <a:r>
              <a:rPr lang="en-US" sz="1200" i="1" dirty="0"/>
              <a:t> at https://</a:t>
            </a:r>
            <a:r>
              <a:rPr lang="en-US" sz="1200" i="1" dirty="0" err="1"/>
              <a:t>www.hachettebookgroup.com</a:t>
            </a:r>
            <a:r>
              <a:rPr lang="en-US" sz="1200" i="1" dirty="0"/>
              <a:t>/titles/heather-</a:t>
            </a:r>
            <a:r>
              <a:rPr lang="en-US" sz="1200" i="1" dirty="0" err="1"/>
              <a:t>corinna</a:t>
            </a:r>
            <a:r>
              <a:rPr lang="en-US" sz="1200" i="1" dirty="0"/>
              <a:t>/s-e-x-second-edition/9780738218854/</a:t>
            </a:r>
          </a:p>
        </p:txBody>
      </p:sp>
    </p:spTree>
    <p:extLst>
      <p:ext uri="{BB962C8B-B14F-4D97-AF65-F5344CB8AC3E}">
        <p14:creationId xmlns:p14="http://schemas.microsoft.com/office/powerpoint/2010/main" val="101579328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30932" y="224001"/>
            <a:ext cx="7424437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u="sng" dirty="0" smtClean="0">
                <a:latin typeface="Times New Roman"/>
                <a:cs typeface="Times New Roman"/>
              </a:rPr>
              <a:t>2. IT skills</a:t>
            </a:r>
          </a:p>
          <a:p>
            <a:endParaRPr lang="en-US" dirty="0">
              <a:latin typeface="Times New Roman"/>
              <a:cs typeface="Times New Roman"/>
            </a:endParaRPr>
          </a:p>
          <a:p>
            <a:pPr marL="285750" indent="-285750">
              <a:buFont typeface="Wingdings" charset="2"/>
              <a:buChar char="v"/>
            </a:pPr>
            <a:r>
              <a:rPr lang="en-US" dirty="0" smtClean="0">
                <a:latin typeface="Times New Roman"/>
                <a:cs typeface="Times New Roman"/>
              </a:rPr>
              <a:t>I </a:t>
            </a:r>
            <a:r>
              <a:rPr lang="en-US" dirty="0" err="1" smtClean="0">
                <a:latin typeface="Times New Roman"/>
                <a:cs typeface="Times New Roman"/>
              </a:rPr>
              <a:t>didn</a:t>
            </a:r>
            <a:r>
              <a:rPr lang="fr-FR" dirty="0" smtClean="0">
                <a:latin typeface="Times New Roman"/>
                <a:cs typeface="Times New Roman"/>
              </a:rPr>
              <a:t>’</a:t>
            </a:r>
            <a:r>
              <a:rPr lang="en-US" dirty="0" smtClean="0">
                <a:latin typeface="Times New Roman"/>
                <a:cs typeface="Times New Roman"/>
              </a:rPr>
              <a:t>t have a plan ???</a:t>
            </a:r>
          </a:p>
          <a:p>
            <a:pPr marL="285750" indent="-285750">
              <a:buFont typeface="Wingdings" charset="2"/>
              <a:buChar char="v"/>
            </a:pPr>
            <a:endParaRPr lang="en-US" dirty="0">
              <a:latin typeface="Times New Roman"/>
              <a:cs typeface="Times New Roman"/>
            </a:endParaRPr>
          </a:p>
          <a:p>
            <a:pPr marL="285750" indent="-285750">
              <a:buFont typeface="Wingdings" charset="2"/>
              <a:buChar char="v"/>
            </a:pPr>
            <a:r>
              <a:rPr lang="en-US" dirty="0" smtClean="0">
                <a:latin typeface="Times New Roman"/>
                <a:cs typeface="Times New Roman"/>
              </a:rPr>
              <a:t>Scarcity of computer devices ??</a:t>
            </a:r>
          </a:p>
          <a:p>
            <a:pPr marL="285750" indent="-285750">
              <a:buFont typeface="Wingdings" charset="2"/>
              <a:buChar char="v"/>
            </a:pPr>
            <a:endParaRPr lang="en-US" dirty="0">
              <a:latin typeface="Times New Roman"/>
              <a:cs typeface="Times New Roman"/>
            </a:endParaRPr>
          </a:p>
          <a:p>
            <a:pPr marL="285750" indent="-285750">
              <a:buFont typeface="Wingdings" charset="2"/>
              <a:buChar char="v"/>
            </a:pPr>
            <a:r>
              <a:rPr lang="en-US" dirty="0" smtClean="0">
                <a:latin typeface="Times New Roman"/>
                <a:cs typeface="Times New Roman"/>
              </a:rPr>
              <a:t>Emerita, Emmanuel, Rebecca my trainees.</a:t>
            </a:r>
          </a:p>
        </p:txBody>
      </p:sp>
      <p:pic>
        <p:nvPicPr>
          <p:cNvPr id="3" name="Picture 2" descr="DSC_0713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3210" y="2537474"/>
            <a:ext cx="6480789" cy="4320526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0" y="2552151"/>
            <a:ext cx="266321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i="1" dirty="0" smtClean="0"/>
              <a:t>[IMAGE}: to the Right </a:t>
            </a:r>
            <a:r>
              <a:rPr lang="en-US" sz="1200" i="1" dirty="0"/>
              <a:t> </a:t>
            </a:r>
            <a:r>
              <a:rPr lang="en-US" sz="1200" i="1" dirty="0" err="1" smtClean="0"/>
              <a:t>melany</a:t>
            </a:r>
            <a:r>
              <a:rPr lang="en-US" sz="1200" i="1" dirty="0" smtClean="0"/>
              <a:t> at a desk at SACCA offices. Taken by CARYS </a:t>
            </a:r>
            <a:r>
              <a:rPr lang="en-US" sz="1200" i="1" dirty="0" err="1" smtClean="0"/>
              <a:t>FULLER.All</a:t>
            </a:r>
            <a:r>
              <a:rPr lang="en-US" sz="1200" i="1" dirty="0" smtClean="0"/>
              <a:t> Rights Reserved.</a:t>
            </a:r>
            <a:endParaRPr lang="en-US" sz="1200" i="1" dirty="0"/>
          </a:p>
        </p:txBody>
      </p:sp>
    </p:spTree>
    <p:extLst>
      <p:ext uri="{BB962C8B-B14F-4D97-AF65-F5344CB8AC3E}">
        <p14:creationId xmlns:p14="http://schemas.microsoft.com/office/powerpoint/2010/main" val="231291329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4945" y="160277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u="sng" dirty="0" smtClean="0">
                <a:latin typeface="Times New Roman"/>
                <a:cs typeface="Times New Roman"/>
              </a:rPr>
              <a:t>3. Drafting material for the SACCA website under direction of the director.</a:t>
            </a:r>
          </a:p>
          <a:p>
            <a:endParaRPr lang="en-US" dirty="0" smtClean="0">
              <a:latin typeface="Times New Roman"/>
              <a:cs typeface="Times New Roman"/>
            </a:endParaRPr>
          </a:p>
          <a:p>
            <a:pPr marL="285750" indent="-285750">
              <a:buFont typeface="Wingdings" charset="2"/>
              <a:buChar char="v"/>
            </a:pPr>
            <a:r>
              <a:rPr lang="en-US" dirty="0" smtClean="0">
                <a:latin typeface="Times New Roman"/>
                <a:cs typeface="Times New Roman"/>
              </a:rPr>
              <a:t>Website was greatly improved</a:t>
            </a:r>
          </a:p>
          <a:p>
            <a:pPr marL="285750" indent="-285750">
              <a:buFont typeface="Wingdings" charset="2"/>
              <a:buChar char="v"/>
            </a:pPr>
            <a:endParaRPr lang="en-US" dirty="0">
              <a:latin typeface="Times New Roman"/>
              <a:cs typeface="Times New Roman"/>
            </a:endParaRPr>
          </a:p>
          <a:p>
            <a:pPr marL="285750" indent="-285750">
              <a:buFont typeface="Wingdings" charset="2"/>
              <a:buChar char="v"/>
            </a:pPr>
            <a:r>
              <a:rPr lang="en-US" dirty="0" smtClean="0">
                <a:latin typeface="Times New Roman"/>
                <a:cs typeface="Times New Roman"/>
              </a:rPr>
              <a:t>Given an outline of issues to work on and collect information on </a:t>
            </a:r>
          </a:p>
          <a:p>
            <a:pPr marL="285750" indent="-285750">
              <a:buFont typeface="Wingdings" charset="2"/>
              <a:buChar char="v"/>
            </a:pPr>
            <a:endParaRPr lang="en-US" dirty="0">
              <a:latin typeface="Times New Roman"/>
              <a:cs typeface="Times New Roman"/>
            </a:endParaRPr>
          </a:p>
          <a:p>
            <a:pPr marL="285750" indent="-285750">
              <a:buFont typeface="Wingdings" charset="2"/>
              <a:buChar char="v"/>
            </a:pPr>
            <a:r>
              <a:rPr lang="en-US" dirty="0" smtClean="0">
                <a:latin typeface="Times New Roman"/>
                <a:cs typeface="Times New Roman"/>
              </a:rPr>
              <a:t>Handed in </a:t>
            </a:r>
            <a:r>
              <a:rPr lang="en-US" dirty="0" err="1" smtClean="0">
                <a:latin typeface="Times New Roman"/>
                <a:cs typeface="Times New Roman"/>
              </a:rPr>
              <a:t>Carys</a:t>
            </a:r>
            <a:r>
              <a:rPr lang="en-US" dirty="0" smtClean="0">
                <a:latin typeface="Times New Roman"/>
                <a:cs typeface="Times New Roman"/>
              </a:rPr>
              <a:t> and </a:t>
            </a:r>
            <a:r>
              <a:rPr lang="en-US" dirty="0" err="1" smtClean="0">
                <a:latin typeface="Times New Roman"/>
                <a:cs typeface="Times New Roman"/>
              </a:rPr>
              <a:t>Carrianne’s</a:t>
            </a:r>
            <a:r>
              <a:rPr lang="en-US" dirty="0" smtClean="0">
                <a:latin typeface="Times New Roman"/>
                <a:cs typeface="Times New Roman"/>
              </a:rPr>
              <a:t> Blogs</a:t>
            </a:r>
          </a:p>
          <a:p>
            <a:pPr marL="285750" indent="-285750">
              <a:buFont typeface="Wingdings" charset="2"/>
              <a:buChar char="v"/>
            </a:pPr>
            <a:endParaRPr lang="en-US" dirty="0">
              <a:latin typeface="Times New Roman"/>
              <a:cs typeface="Times New Roman"/>
            </a:endParaRPr>
          </a:p>
          <a:p>
            <a:pPr marL="285750" indent="-285750">
              <a:buFont typeface="Wingdings" charset="2"/>
              <a:buChar char="v"/>
            </a:pPr>
            <a:r>
              <a:rPr lang="en-US" dirty="0" smtClean="0">
                <a:latin typeface="Times New Roman"/>
                <a:cs typeface="Times New Roman"/>
              </a:rPr>
              <a:t>I don</a:t>
            </a:r>
            <a:r>
              <a:rPr lang="fr-FR" dirty="0" smtClean="0">
                <a:latin typeface="Times New Roman"/>
                <a:cs typeface="Times New Roman"/>
              </a:rPr>
              <a:t>’</a:t>
            </a:r>
            <a:r>
              <a:rPr lang="en-US" dirty="0" smtClean="0">
                <a:latin typeface="Times New Roman"/>
                <a:cs typeface="Times New Roman"/>
              </a:rPr>
              <a:t>t think I did as well as I could have done in terms of quality </a:t>
            </a:r>
          </a:p>
          <a:p>
            <a:pPr marL="285750" indent="-285750">
              <a:buFont typeface="Wingdings" charset="2"/>
              <a:buChar char="v"/>
            </a:pPr>
            <a:endParaRPr lang="en-US" dirty="0">
              <a:latin typeface="Times New Roman"/>
              <a:cs typeface="Times New Roman"/>
            </a:endParaRPr>
          </a:p>
          <a:p>
            <a:pPr marL="285750" indent="-285750">
              <a:buFont typeface="Wingdings" charset="2"/>
              <a:buChar char="v"/>
            </a:pPr>
            <a:r>
              <a:rPr lang="en-US" dirty="0" smtClean="0">
                <a:latin typeface="Times New Roman"/>
                <a:cs typeface="Times New Roman"/>
              </a:rPr>
              <a:t>Handed in my final work to Valentine </a:t>
            </a:r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87229" y="4997394"/>
            <a:ext cx="54323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u="sng" dirty="0" smtClean="0"/>
              <a:t>4. </a:t>
            </a:r>
            <a:r>
              <a:rPr lang="en-US" u="sng" dirty="0" err="1" smtClean="0"/>
              <a:t>Omuganda</a:t>
            </a:r>
            <a:r>
              <a:rPr lang="en-US" u="sng" dirty="0" smtClean="0"/>
              <a:t> Activity </a:t>
            </a:r>
          </a:p>
          <a:p>
            <a:endParaRPr lang="en-US" dirty="0"/>
          </a:p>
        </p:txBody>
      </p:sp>
      <p:pic>
        <p:nvPicPr>
          <p:cNvPr id="4" name="New Recording.m4a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36986" y="2751819"/>
            <a:ext cx="812800" cy="8128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5677535" y="4130595"/>
            <a:ext cx="253278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i="1" dirty="0" smtClean="0">
                <a:latin typeface="Times New Roman"/>
                <a:cs typeface="Times New Roman"/>
              </a:rPr>
              <a:t>Audio of interview taken by MELANY </a:t>
            </a:r>
            <a:r>
              <a:rPr lang="en-US" sz="1200" i="1" dirty="0" err="1" smtClean="0">
                <a:latin typeface="Times New Roman"/>
                <a:cs typeface="Times New Roman"/>
              </a:rPr>
              <a:t>BARASA.All</a:t>
            </a:r>
            <a:r>
              <a:rPr lang="en-US" sz="1200" i="1" dirty="0" smtClean="0">
                <a:latin typeface="Times New Roman"/>
                <a:cs typeface="Times New Roman"/>
              </a:rPr>
              <a:t> Rights </a:t>
            </a:r>
            <a:r>
              <a:rPr lang="en-US" sz="1200" i="1" dirty="0" err="1" smtClean="0">
                <a:latin typeface="Times New Roman"/>
                <a:cs typeface="Times New Roman"/>
              </a:rPr>
              <a:t>Resereved</a:t>
            </a:r>
            <a:endParaRPr lang="en-US" sz="1200" i="1" dirty="0"/>
          </a:p>
        </p:txBody>
      </p:sp>
    </p:spTree>
    <p:extLst>
      <p:ext uri="{BB962C8B-B14F-4D97-AF65-F5344CB8AC3E}">
        <p14:creationId xmlns:p14="http://schemas.microsoft.com/office/powerpoint/2010/main" val="267740085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14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G_8865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639088" y="639087"/>
            <a:ext cx="5112708" cy="3834531"/>
          </a:xfrm>
          <a:prstGeom prst="rect">
            <a:avLst/>
          </a:prstGeom>
        </p:spPr>
      </p:pic>
      <p:pic>
        <p:nvPicPr>
          <p:cNvPr id="5" name="Picture 4" descr="IMG_8867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2793604" y="1040928"/>
            <a:ext cx="5127283" cy="304543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879961" y="1"/>
            <a:ext cx="2379628" cy="12926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i="1" dirty="0" smtClean="0"/>
              <a:t>To the left [IMAGE] : Melany </a:t>
            </a:r>
            <a:r>
              <a:rPr lang="en-US" sz="1200" i="1" dirty="0" err="1" smtClean="0"/>
              <a:t>Nang’ayo</a:t>
            </a:r>
            <a:r>
              <a:rPr lang="en-US" sz="1200" i="1" dirty="0" smtClean="0"/>
              <a:t> </a:t>
            </a:r>
            <a:r>
              <a:rPr lang="en-US" sz="1200" i="1" dirty="0" err="1" smtClean="0"/>
              <a:t>Barasa</a:t>
            </a:r>
            <a:r>
              <a:rPr lang="en-US" sz="1200" i="1" dirty="0" smtClean="0"/>
              <a:t> at the salon </a:t>
            </a:r>
          </a:p>
          <a:p>
            <a:r>
              <a:rPr lang="en-US" sz="1200" i="1" dirty="0" smtClean="0"/>
              <a:t>To the Right[IMAGE]: products at the salon  Taken by MELANY. All Rights Reserved</a:t>
            </a:r>
          </a:p>
          <a:p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6879961" y="966625"/>
            <a:ext cx="2264039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u="sng" dirty="0" smtClean="0">
                <a:latin typeface="Times New Roman"/>
                <a:cs typeface="Times New Roman"/>
              </a:rPr>
              <a:t>5. Salon Evaluation</a:t>
            </a:r>
          </a:p>
          <a:p>
            <a:endParaRPr lang="en-US" u="sng" dirty="0">
              <a:latin typeface="Times New Roman"/>
              <a:cs typeface="Times New Roman"/>
            </a:endParaRPr>
          </a:p>
          <a:p>
            <a:pPr marL="285750" indent="-285750">
              <a:buFont typeface="Wingdings" charset="2"/>
              <a:buChar char="v"/>
            </a:pPr>
            <a:r>
              <a:rPr lang="en-US" dirty="0" smtClean="0">
                <a:latin typeface="Times New Roman"/>
                <a:cs typeface="Times New Roman"/>
              </a:rPr>
              <a:t>Is SACCA the Mafia ??</a:t>
            </a:r>
          </a:p>
          <a:p>
            <a:pPr marL="285750" indent="-285750">
              <a:buFont typeface="Wingdings" charset="2"/>
              <a:buChar char="v"/>
            </a:pPr>
            <a:endParaRPr lang="en-US" dirty="0">
              <a:latin typeface="Times New Roman"/>
              <a:cs typeface="Times New Roman"/>
            </a:endParaRPr>
          </a:p>
          <a:p>
            <a:pPr marL="285750" indent="-285750">
              <a:buFont typeface="Wingdings" charset="2"/>
              <a:buChar char="v"/>
            </a:pPr>
            <a:r>
              <a:rPr lang="en-US" dirty="0" smtClean="0">
                <a:latin typeface="Times New Roman"/>
                <a:cs typeface="Times New Roman"/>
              </a:rPr>
              <a:t>Diverse and multilingual.</a:t>
            </a:r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774255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8870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548508" y="-1548504"/>
            <a:ext cx="6046984" cy="9144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0" y="6046988"/>
            <a:ext cx="543238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i="1" dirty="0" smtClean="0"/>
              <a:t>[IMAGE] Hair Clinic Saloon TVET School in Kayonza taken by MELANY To the Left </a:t>
            </a:r>
            <a:r>
              <a:rPr lang="en-US" sz="1200" i="1" dirty="0" err="1" smtClean="0"/>
              <a:t>Anje</a:t>
            </a:r>
            <a:r>
              <a:rPr lang="en-US" sz="1200" i="1" dirty="0" smtClean="0"/>
              <a:t> one of the girls from SACCA being trained at TVET </a:t>
            </a:r>
            <a:r>
              <a:rPr lang="en-US" sz="1200" i="1" dirty="0" err="1" smtClean="0"/>
              <a:t>school.Taken</a:t>
            </a:r>
            <a:r>
              <a:rPr lang="en-US" sz="1200" i="1" dirty="0" smtClean="0"/>
              <a:t> by MELANY NANG’AYO  All Rights Reserved</a:t>
            </a:r>
          </a:p>
          <a:p>
            <a:endParaRPr lang="en-US" dirty="0"/>
          </a:p>
        </p:txBody>
      </p:sp>
      <p:pic>
        <p:nvPicPr>
          <p:cNvPr id="5" name="Picture 4" descr="DSC_0812.jpg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66029"/>
          <a:stretch/>
        </p:blipFill>
        <p:spPr>
          <a:xfrm>
            <a:off x="-1" y="0"/>
            <a:ext cx="2971454" cy="5831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016885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DSC_069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6620667" cy="4413778"/>
          </a:xfrm>
          <a:prstGeom prst="rect">
            <a:avLst/>
          </a:prstGeom>
        </p:spPr>
      </p:pic>
      <p:pic>
        <p:nvPicPr>
          <p:cNvPr id="4" name="Picture 3" descr="kinyarwanda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52445" y="0"/>
            <a:ext cx="3891555" cy="518873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0" y="4413779"/>
            <a:ext cx="5153807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i="1" dirty="0" smtClean="0"/>
              <a:t>[IMAGE]: Left Melany with a group of SACCA children To the Right </a:t>
            </a:r>
            <a:r>
              <a:rPr lang="en-US" sz="1200" i="1" dirty="0" err="1" smtClean="0"/>
              <a:t>Kinyarawnda</a:t>
            </a:r>
            <a:r>
              <a:rPr lang="en-US" sz="1200" i="1" dirty="0" smtClean="0"/>
              <a:t> </a:t>
            </a:r>
            <a:r>
              <a:rPr lang="en-US" sz="1200" i="1" dirty="0" err="1" smtClean="0"/>
              <a:t>lessons.Taken</a:t>
            </a:r>
            <a:r>
              <a:rPr lang="en-US" sz="1200" i="1" dirty="0" smtClean="0"/>
              <a:t> by MELANY NANG’AYO.  All Rights Reserved</a:t>
            </a:r>
            <a:endParaRPr lang="en-US" sz="1200" i="1" dirty="0"/>
          </a:p>
        </p:txBody>
      </p:sp>
      <p:sp>
        <p:nvSpPr>
          <p:cNvPr id="6" name="Rectangle 5"/>
          <p:cNvSpPr/>
          <p:nvPr/>
        </p:nvSpPr>
        <p:spPr>
          <a:xfrm>
            <a:off x="0" y="5188739"/>
            <a:ext cx="882805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u="sng" dirty="0" smtClean="0">
                <a:latin typeface="Times New Roman"/>
                <a:cs typeface="Times New Roman"/>
              </a:rPr>
              <a:t>Kinyarwanda Lessons/ English Lessons </a:t>
            </a:r>
            <a:r>
              <a:rPr lang="en-US" dirty="0" smtClean="0">
                <a:latin typeface="Times New Roman"/>
                <a:cs typeface="Times New Roman"/>
              </a:rPr>
              <a:t>:</a:t>
            </a:r>
          </a:p>
          <a:p>
            <a:endParaRPr lang="en-US" dirty="0">
              <a:latin typeface="Times New Roman"/>
              <a:cs typeface="Times New Roman"/>
            </a:endParaRPr>
          </a:p>
          <a:p>
            <a:pPr marL="285750" indent="-285750">
              <a:buFont typeface="Wingdings" charset="2"/>
              <a:buChar char="v"/>
            </a:pPr>
            <a:r>
              <a:rPr lang="en-US" dirty="0" smtClean="0">
                <a:latin typeface="Times New Roman"/>
                <a:cs typeface="Times New Roman"/>
              </a:rPr>
              <a:t>Was in the description but we only did pockets of it. They seemed better at reading and understanding English than verbally speaking it .</a:t>
            </a:r>
          </a:p>
          <a:p>
            <a:pPr marL="285750" indent="-285750">
              <a:buFont typeface="Wingdings" charset="2"/>
              <a:buChar char="v"/>
            </a:pPr>
            <a:r>
              <a:rPr lang="en-US" dirty="0" smtClean="0">
                <a:latin typeface="Times New Roman"/>
                <a:cs typeface="Times New Roman"/>
              </a:rPr>
              <a:t>I had no structure for this they all had varying proficiency.</a:t>
            </a:r>
            <a:endParaRPr lang="en-US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62807172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larrise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148858" cy="68580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5148859" y="1810"/>
            <a:ext cx="399514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i="1" dirty="0" smtClean="0"/>
              <a:t>[IMAGE} : Melany and Clarisse  taken with </a:t>
            </a:r>
            <a:r>
              <a:rPr lang="en-US" sz="1200" i="1" dirty="0" err="1" smtClean="0"/>
              <a:t>iphone</a:t>
            </a:r>
            <a:r>
              <a:rPr lang="en-US" sz="1200" i="1" dirty="0" smtClean="0"/>
              <a:t> by MELANY NANG’AYO BARASA . All Rights Reserved</a:t>
            </a:r>
            <a:endParaRPr lang="en-US" sz="1200" i="1" dirty="0"/>
          </a:p>
        </p:txBody>
      </p:sp>
      <p:sp>
        <p:nvSpPr>
          <p:cNvPr id="4" name="Rectangle 3"/>
          <p:cNvSpPr/>
          <p:nvPr/>
        </p:nvSpPr>
        <p:spPr>
          <a:xfrm>
            <a:off x="5234937" y="563011"/>
            <a:ext cx="3125895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i="1" u="sng" dirty="0" smtClean="0"/>
              <a:t>6. The language </a:t>
            </a:r>
            <a:r>
              <a:rPr lang="en-US" i="1" u="sng" dirty="0" err="1" smtClean="0"/>
              <a:t>dilemna</a:t>
            </a:r>
            <a:endParaRPr lang="en-US" i="1" u="sng" dirty="0" smtClean="0"/>
          </a:p>
          <a:p>
            <a:endParaRPr lang="en-US" i="1" dirty="0"/>
          </a:p>
          <a:p>
            <a:pPr marL="285750" indent="-285750">
              <a:buFont typeface="Wingdings" charset="2"/>
              <a:buChar char="v"/>
            </a:pPr>
            <a:r>
              <a:rPr lang="en-US" dirty="0" smtClean="0"/>
              <a:t> </a:t>
            </a:r>
            <a:r>
              <a:rPr lang="en-US" dirty="0" smtClean="0">
                <a:latin typeface="Times New Roman"/>
                <a:cs typeface="Times New Roman"/>
              </a:rPr>
              <a:t>Compromised interviews and communication</a:t>
            </a:r>
          </a:p>
          <a:p>
            <a:pPr marL="285750" indent="-285750">
              <a:buFont typeface="Wingdings" charset="2"/>
              <a:buChar char="v"/>
            </a:pPr>
            <a:endParaRPr lang="en-US" dirty="0">
              <a:latin typeface="Times New Roman"/>
              <a:cs typeface="Times New Roman"/>
            </a:endParaRPr>
          </a:p>
          <a:p>
            <a:pPr marL="285750" indent="-285750">
              <a:buFont typeface="Wingdings" charset="2"/>
              <a:buChar char="v"/>
            </a:pPr>
            <a:r>
              <a:rPr lang="en-US" dirty="0" smtClean="0">
                <a:latin typeface="Times New Roman"/>
                <a:cs typeface="Times New Roman"/>
              </a:rPr>
              <a:t>My sense of patriotism and ‘</a:t>
            </a:r>
            <a:r>
              <a:rPr lang="en-US" dirty="0" err="1" smtClean="0">
                <a:latin typeface="Times New Roman"/>
                <a:cs typeface="Times New Roman"/>
              </a:rPr>
              <a:t>Africaness</a:t>
            </a:r>
            <a:r>
              <a:rPr lang="en-US" dirty="0" smtClean="0">
                <a:latin typeface="Times New Roman"/>
                <a:cs typeface="Times New Roman"/>
              </a:rPr>
              <a:t>’</a:t>
            </a:r>
          </a:p>
          <a:p>
            <a:pPr marL="285750" indent="-285750">
              <a:buFont typeface="Wingdings" charset="2"/>
              <a:buChar char="v"/>
            </a:pPr>
            <a:endParaRPr lang="en-US" i="1" dirty="0">
              <a:latin typeface="Times New Roman"/>
              <a:cs typeface="Times New Roman"/>
            </a:endParaRPr>
          </a:p>
          <a:p>
            <a:pPr marL="285750" indent="-285750">
              <a:buFont typeface="Wingdings" charset="2"/>
              <a:buChar char="v"/>
            </a:pPr>
            <a:r>
              <a:rPr lang="en-US" dirty="0" smtClean="0">
                <a:latin typeface="Times New Roman"/>
                <a:cs typeface="Times New Roman"/>
              </a:rPr>
              <a:t>The idea of separation. Development student or Melany, identity obscured </a:t>
            </a:r>
          </a:p>
          <a:p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5234938" y="4378200"/>
            <a:ext cx="364067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 smtClean="0">
                <a:latin typeface="Times New Roman"/>
                <a:cs typeface="Times New Roman"/>
              </a:rPr>
              <a:t>The picture displayed is a girl at the center called  Clarisse I spoke Kiswahili to her and she translated Kinyarwanda to </a:t>
            </a:r>
            <a:r>
              <a:rPr lang="en-US" smtClean="0">
                <a:latin typeface="Times New Roman"/>
                <a:cs typeface="Times New Roman"/>
              </a:rPr>
              <a:t>Kiswahili for me.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102538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547</TotalTime>
  <Words>472</Words>
  <Application>Microsoft Macintosh PowerPoint</Application>
  <PresentationFormat>On-screen Show (4:3)</PresentationFormat>
  <Paragraphs>62</Paragraphs>
  <Slides>9</Slides>
  <Notes>0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Black</vt:lpstr>
      <vt:lpstr>FIELDWORK PLACEMENT IN RWANDA AT SACCA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RWANDA FIELDWORK @SACCA</dc:title>
  <dc:creator>Melany</dc:creator>
  <cp:lastModifiedBy>Melany</cp:lastModifiedBy>
  <cp:revision>31</cp:revision>
  <dcterms:created xsi:type="dcterms:W3CDTF">2019-06-06T09:52:28Z</dcterms:created>
  <dcterms:modified xsi:type="dcterms:W3CDTF">2019-06-08T11:32:25Z</dcterms:modified>
</cp:coreProperties>
</file>