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406" r:id="rId5"/>
    <p:sldId id="260" r:id="rId6"/>
    <p:sldId id="334" r:id="rId7"/>
    <p:sldId id="325" r:id="rId8"/>
    <p:sldId id="335" r:id="rId9"/>
    <p:sldId id="336" r:id="rId10"/>
    <p:sldId id="337" r:id="rId11"/>
    <p:sldId id="338" r:id="rId12"/>
    <p:sldId id="339" r:id="rId13"/>
    <p:sldId id="340" r:id="rId14"/>
    <p:sldId id="341" r:id="rId15"/>
    <p:sldId id="342" r:id="rId16"/>
    <p:sldId id="343" r:id="rId17"/>
    <p:sldId id="344" r:id="rId18"/>
    <p:sldId id="345" r:id="rId19"/>
    <p:sldId id="346" r:id="rId20"/>
    <p:sldId id="347" r:id="rId21"/>
    <p:sldId id="34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51" autoAdjust="0"/>
    <p:restoredTop sz="93135" autoAdjust="0"/>
  </p:normalViewPr>
  <p:slideViewPr>
    <p:cSldViewPr snapToGrid="0">
      <p:cViewPr varScale="1">
        <p:scale>
          <a:sx n="91" d="100"/>
          <a:sy n="91" d="100"/>
        </p:scale>
        <p:origin x="92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5D7C35-90C0-4003-AE9C-760BA7EBF42C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18A7C6-C478-4DDE-ABC3-042D6E90DD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7640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1C40F-4B89-4141-B111-DFC0111EA1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9CF3CE-6419-4BBF-98EE-6ED46638B5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FD3F2-4236-44A9-A68A-5D3004F2E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D3653-B345-4630-B388-18296A69B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80CC59-2C7A-4D33-AA9D-110F0B0A1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877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A7D57-90A1-49C0-89B2-7591AEA6B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1754F-6D65-46D7-9108-F9A7FC596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0D5039-9108-47DC-8B76-CF50C59BC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4F6A4F-9907-40C9-B6AD-9E8E32CFC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FD5F2-CADE-4FD7-B5E0-0A4E06901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283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1C387-2FEC-4FA3-9C7F-3B391A55F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B4F4D1-24F4-4BAF-9266-CC38D2EAF6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EEB73D-3D00-4F3B-AE4E-84D777E3F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2A500C-CCE6-4D2B-97BF-D4ABBD87C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CF06D-AA78-4222-8A1F-DA9066D07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135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EC20F-8E55-466F-AB54-DCFD32EAC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98CB3-8ECA-46DE-BBE4-9FC1410808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0F7BD9-E5C3-46E5-B8E6-95376AC115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D41A40-811D-44DF-AE2C-A5FCEDF1D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AAB194-DA52-4FE5-A4B6-A0250EBC3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20A9E2-27D2-4BF1-A01D-97658B80C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503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E9D90-EEF0-4527-8058-6F76DA632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5E5F1C-BB5A-4798-8F66-833F782EF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BDD281-A45E-483F-B6E9-3F79B9EA59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90AFBD-D3FE-4A5F-AB87-30BE162995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70285D-CB60-44BE-8401-FD17F270CD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8220A4-AA45-47E8-AA4F-8071F8A76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1C32A5-CC1B-4148-ACD5-E4C576CF2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49C159-7617-4B81-9DAB-593C2C15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644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BAE9B-64C7-4922-8ED1-16C01C7F6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8DCCF5-A015-4597-8358-FB7012B75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B91DC2-7620-44F3-92A7-4E1FB3A48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321F87-AE02-4F8F-A79B-BF90DDA97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485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3BC4F1-D6CD-43EF-96E6-0D216B56F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1E83A8-98DE-4820-9F8F-DBF06C209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3CC6A0-4E8C-4DCB-889D-429E71047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963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7C688-3525-435C-A4EA-86ADE75D6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B201E-F72E-46D6-B5FB-E4352F981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C2A972-AC56-456B-84CB-1BEC1FA9A1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54851-A2CF-4E93-B965-DA9CD6C5E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A98319-D3BF-420C-968E-72CEF4C77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1FF6C6-6989-4BAC-BADE-610C4F28E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177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CEBF-4BE7-4BF8-A397-FBB58349F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965AA9-AE48-4BEB-AA23-CC85B215BC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3D98F4-3B3E-4122-A56D-67D0E828CF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BCA649-6895-45DE-8ECE-5CD990DDC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BA75B-B294-462A-8F98-635964417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F2A005-E2E1-473A-8AB8-006202D97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245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0A1D4-A083-49D7-95B0-5ED134E5D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50AEBB-C3D9-4C08-898D-211853B939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62ADD-9788-47E6-BDCA-59913110E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12969-204E-4921-BE69-86C3ACA6E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E7AED-C0DF-4C38-A211-0F660B27E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280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4CA029-2DAD-41B4-A2C7-BE636D693C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36192E-729A-4FB0-827B-AB4834B104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DF3A85-7943-4149-B56D-72AA567CC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6F78C0-8846-400C-A5F9-07359A0BC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18D69-D244-41EB-99E5-3159A7512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045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FA14A9-FFC3-46B3-ABBF-DE5C65036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0ACB03-D90C-4C98-B0C3-AEE9FB93E0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9919D-6CA9-4164-B7ED-DE2F08456D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78ECCE-3642-416A-A128-F97152FA4B0B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C18B9-9055-411E-BC76-3A016FFAAE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1217E-D935-4A46-8DC0-26B05326BD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9B3D23-00CD-4F1E-AB58-DFE83C33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704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612738-A054-FA40-9863-435474EE242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396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5520" y="1484784"/>
            <a:ext cx="8568952" cy="2376264"/>
          </a:xfrm>
        </p:spPr>
        <p:txBody>
          <a:bodyPr>
            <a:normAutofit fontScale="90000"/>
          </a:bodyPr>
          <a:lstStyle/>
          <a:p>
            <a:br>
              <a:rPr lang="en-GB" sz="3200" b="1" dirty="0"/>
            </a:br>
            <a:r>
              <a:rPr lang="en-GB" sz="5400" b="1" dirty="0"/>
              <a:t>RESEARCH TOPICS </a:t>
            </a:r>
            <a:br>
              <a:rPr lang="en-GB" sz="5400" b="1" dirty="0"/>
            </a:br>
            <a:r>
              <a:rPr lang="en-GB" sz="5400" b="1" dirty="0"/>
              <a:t>and </a:t>
            </a:r>
            <a:br>
              <a:rPr lang="en-GB" sz="5400" b="1" dirty="0"/>
            </a:br>
            <a:r>
              <a:rPr lang="en-GB" sz="5400" b="1" dirty="0"/>
              <a:t>RESEARCH QUESTIONS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047300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dirty="0"/>
              <a:t>Sequence</a:t>
            </a:r>
            <a:br>
              <a:rPr lang="en-GB" sz="4800" b="1" dirty="0"/>
            </a:br>
            <a:endParaRPr lang="en-US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0908" y="1839692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Research area</a:t>
            </a:r>
          </a:p>
          <a:p>
            <a:pPr marL="0" indent="0">
              <a:buNone/>
            </a:pPr>
            <a:r>
              <a:rPr lang="en-GB" dirty="0"/>
              <a:t>Research topic</a:t>
            </a:r>
          </a:p>
          <a:p>
            <a:pPr marL="0" indent="0">
              <a:buNone/>
            </a:pPr>
            <a:r>
              <a:rPr lang="en-GB" dirty="0"/>
              <a:t>Research question (high level)</a:t>
            </a:r>
          </a:p>
          <a:p>
            <a:pPr marL="0" indent="0">
              <a:buNone/>
            </a:pPr>
            <a:r>
              <a:rPr lang="en-GB" dirty="0"/>
              <a:t>Research aims</a:t>
            </a:r>
          </a:p>
          <a:p>
            <a:pPr marL="0" indent="0">
              <a:buNone/>
            </a:pPr>
            <a:r>
              <a:rPr lang="en-GB" dirty="0"/>
              <a:t>Research questions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085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area</a:t>
            </a:r>
            <a:br>
              <a:rPr lang="en-GB" sz="3600" b="1" dirty="0"/>
            </a:b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417638"/>
            <a:ext cx="8229600" cy="517971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Interests</a:t>
            </a:r>
          </a:p>
          <a:p>
            <a:pPr marL="0" indent="0">
              <a:buNone/>
            </a:pPr>
            <a:r>
              <a:rPr lang="en-GB" dirty="0"/>
              <a:t>Skills</a:t>
            </a:r>
          </a:p>
          <a:p>
            <a:pPr marL="0" indent="0">
              <a:buNone/>
            </a:pPr>
            <a:r>
              <a:rPr lang="en-GB" dirty="0"/>
              <a:t>Strengths and weaknesses</a:t>
            </a:r>
          </a:p>
          <a:p>
            <a:pPr marL="0" indent="0">
              <a:buNone/>
            </a:pPr>
            <a:r>
              <a:rPr lang="en-GB" dirty="0"/>
              <a:t>Career and personal plans</a:t>
            </a:r>
          </a:p>
          <a:p>
            <a:pPr marL="0" indent="0">
              <a:buNone/>
            </a:pPr>
            <a:r>
              <a:rPr lang="en-GB" dirty="0"/>
              <a:t>Experiences</a:t>
            </a:r>
          </a:p>
          <a:p>
            <a:pPr marL="0" indent="0">
              <a:buNone/>
            </a:pPr>
            <a:r>
              <a:rPr lang="en-GB" dirty="0"/>
              <a:t>(links back to individuality and positionality)</a:t>
            </a:r>
          </a:p>
        </p:txBody>
      </p:sp>
    </p:spTree>
    <p:extLst>
      <p:ext uri="{BB962C8B-B14F-4D97-AF65-F5344CB8AC3E}">
        <p14:creationId xmlns:p14="http://schemas.microsoft.com/office/powerpoint/2010/main" val="4238671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Topics / titles  - some examples</a:t>
            </a:r>
          </a:p>
          <a:p>
            <a:endParaRPr lang="en-GB" dirty="0"/>
          </a:p>
          <a:p>
            <a:r>
              <a:rPr lang="en-GB" dirty="0"/>
              <a:t>Characteristics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5091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Generating a topic within the research area</a:t>
            </a:r>
          </a:p>
          <a:p>
            <a:endParaRPr lang="en-GB" dirty="0"/>
          </a:p>
          <a:p>
            <a:r>
              <a:rPr lang="en-GB" dirty="0"/>
              <a:t>Discussion using the </a:t>
            </a:r>
            <a:r>
              <a:rPr lang="en-GB" dirty="0" err="1"/>
              <a:t>Dephi</a:t>
            </a:r>
            <a:r>
              <a:rPr lang="en-GB" dirty="0"/>
              <a:t> technique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391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Capability:  is it feasible?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63711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Is the topic something with which you are really fascinated?</a:t>
            </a:r>
            <a:endParaRPr lang="en-US" dirty="0"/>
          </a:p>
          <a:p>
            <a:r>
              <a:rPr lang="en-GB" dirty="0"/>
              <a:t>Do you have, or can you develop within the project time frame, the necessary research skills to undertake the topic?</a:t>
            </a:r>
            <a:endParaRPr lang="en-US" dirty="0"/>
          </a:p>
          <a:p>
            <a:r>
              <a:rPr lang="en-GB" dirty="0"/>
              <a:t>Is the research topic achievable within the available time?</a:t>
            </a:r>
            <a:endParaRPr lang="en-US" dirty="0"/>
          </a:p>
          <a:p>
            <a:r>
              <a:rPr lang="en-GB" dirty="0"/>
              <a:t>Will to topic still be current when you finish your project?</a:t>
            </a:r>
            <a:endParaRPr lang="en-US" dirty="0"/>
          </a:p>
          <a:p>
            <a:r>
              <a:rPr lang="en-GB" dirty="0"/>
              <a:t>Is the topic achievable within the financial resources that are likely to be available?</a:t>
            </a:r>
            <a:endParaRPr lang="en-US" dirty="0"/>
          </a:p>
          <a:p>
            <a:r>
              <a:rPr lang="en-GB" dirty="0"/>
              <a:t>Are you reasonably certain of being able to gain access to data you are likely to require for this topic?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553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Appropriateness:  Is it worthwhile?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417638"/>
            <a:ext cx="8229600" cy="510770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Does the topic fit the specifications and meet the standards set by the examining institution?</a:t>
            </a:r>
            <a:endParaRPr lang="en-US" dirty="0"/>
          </a:p>
          <a:p>
            <a:r>
              <a:rPr lang="en-GB" dirty="0"/>
              <a:t>Does your topic contain issues that have a clear link to theory?</a:t>
            </a:r>
            <a:endParaRPr lang="en-US" dirty="0"/>
          </a:p>
          <a:p>
            <a:r>
              <a:rPr lang="en-GB" dirty="0"/>
              <a:t>Are you able to state your research question(s), aim and objectives clearly?</a:t>
            </a:r>
            <a:endParaRPr lang="en-US" dirty="0"/>
          </a:p>
          <a:p>
            <a:r>
              <a:rPr lang="en-GB" dirty="0"/>
              <a:t>Will your proposed research be able to provide fresh insights into this topic?</a:t>
            </a:r>
            <a:endParaRPr lang="en-US" dirty="0"/>
          </a:p>
          <a:p>
            <a:r>
              <a:rPr lang="en-GB" dirty="0"/>
              <a:t>Does your topic relate clearly to the idea have been given (perhaps by an employer or outside organisation?</a:t>
            </a:r>
            <a:endParaRPr lang="en-US" dirty="0"/>
          </a:p>
          <a:p>
            <a:r>
              <a:rPr lang="en-GB" dirty="0"/>
              <a:t>Are the findings for this topic likely to be symmetrical:  that is, of similar value whatever the outcome?</a:t>
            </a:r>
            <a:endParaRPr lang="en-US" dirty="0"/>
          </a:p>
          <a:p>
            <a:r>
              <a:rPr lang="en-GB" dirty="0"/>
              <a:t>Does the topic match your career goals?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942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Starting with a research topic. Ask yourself –</a:t>
            </a:r>
            <a:endParaRPr lang="en-GB" sz="4000"/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What are the key texts and authors on the general subject?</a:t>
            </a:r>
          </a:p>
          <a:p>
            <a:r>
              <a:rPr lang="en-GB"/>
              <a:t>What concepts and theories have been used on the topic?</a:t>
            </a:r>
          </a:p>
          <a:p>
            <a:r>
              <a:rPr lang="en-GB"/>
              <a:t>What is the history of the topic?</a:t>
            </a:r>
          </a:p>
          <a:p>
            <a:r>
              <a:rPr lang="en-GB"/>
              <a:t>What kind of arguments are there about the topic?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44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Go on to ask yourself –</a:t>
            </a:r>
            <a:br>
              <a:rPr lang="en-GB" sz="4000" b="1"/>
            </a:br>
            <a:endParaRPr lang="en-GB" sz="4000" b="1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/>
              <a:t>Has anyone else done research on this topic?</a:t>
            </a:r>
          </a:p>
          <a:p>
            <a:r>
              <a:rPr lang="en-GB"/>
              <a:t>If so, how?</a:t>
            </a:r>
          </a:p>
          <a:p>
            <a:r>
              <a:rPr lang="en-GB"/>
              <a:t>What research questions did they ask?</a:t>
            </a:r>
          </a:p>
          <a:p>
            <a:r>
              <a:rPr lang="en-GB"/>
              <a:t>Did they use an hypothesis?</a:t>
            </a:r>
          </a:p>
          <a:p>
            <a:r>
              <a:rPr lang="en-GB"/>
              <a:t>What methodology and data collection tools did they use?</a:t>
            </a:r>
          </a:p>
          <a:p>
            <a:r>
              <a:rPr lang="en-GB"/>
              <a:t>What did they find?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184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Questions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It is not a problem if someone else has already done research on the topic you have in mind.</a:t>
            </a:r>
          </a:p>
          <a:p>
            <a:r>
              <a:rPr lang="en-GB"/>
              <a:t>Use this as an opportunity to deconstruct this research, to critique it and find ways of developing it in different ways from the original.</a:t>
            </a:r>
          </a:p>
        </p:txBody>
      </p:sp>
    </p:spTree>
    <p:extLst>
      <p:ext uri="{BB962C8B-B14F-4D97-AF65-F5344CB8AC3E}">
        <p14:creationId xmlns:p14="http://schemas.microsoft.com/office/powerpoint/2010/main" val="3936040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/>
              <a:t>So good research questions are</a:t>
            </a:r>
            <a:r>
              <a:rPr lang="en-GB" sz="4000"/>
              <a:t>: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Well grounded in current theoretical and empirical knowledge (i.e. You must know the relevant literature well)</a:t>
            </a:r>
          </a:p>
          <a:p>
            <a:pPr>
              <a:lnSpc>
                <a:spcPct val="90000"/>
              </a:lnSpc>
            </a:pPr>
            <a:r>
              <a:rPr lang="en-GB"/>
              <a:t>Amenable to the formulation of clear hypotheses (if appropriate to the type of research) and operational definitions</a:t>
            </a:r>
          </a:p>
          <a:p>
            <a:pPr>
              <a:lnSpc>
                <a:spcPct val="90000"/>
              </a:lnSpc>
            </a:pPr>
            <a:r>
              <a:rPr lang="en-GB"/>
              <a:t>Important in terms of both theory and application</a:t>
            </a:r>
          </a:p>
        </p:txBody>
      </p:sp>
    </p:spTree>
    <p:extLst>
      <p:ext uri="{BB962C8B-B14F-4D97-AF65-F5344CB8AC3E}">
        <p14:creationId xmlns:p14="http://schemas.microsoft.com/office/powerpoint/2010/main" val="3846061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Evaluating your Research Questions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417638"/>
            <a:ext cx="8229600" cy="532373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dirty="0"/>
              <a:t>Does the question deal with a topic or issue that interests me enough to spark my own thoughts and opinions?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Is the question easily and fully researchable?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What type of information do I need to answer the research question?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Is the scope of this information reasonable?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Given the type and scope of the information that I need, is my question too broad, too narrow, or about right?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What sources will have the type of information that I need to answer the research question?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Can I access these sources?</a:t>
            </a:r>
          </a:p>
        </p:txBody>
      </p:sp>
    </p:spTree>
    <p:extLst>
      <p:ext uri="{BB962C8B-B14F-4D97-AF65-F5344CB8AC3E}">
        <p14:creationId xmlns:p14="http://schemas.microsoft.com/office/powerpoint/2010/main" val="2507439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Questions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124745"/>
            <a:ext cx="8229600" cy="5001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Risks –</a:t>
            </a:r>
          </a:p>
          <a:p>
            <a:pPr>
              <a:lnSpc>
                <a:spcPct val="90000"/>
              </a:lnSpc>
            </a:pPr>
            <a:r>
              <a:rPr lang="en-GB" dirty="0"/>
              <a:t>Choosing a topic in a hurry (with insufficient reading)</a:t>
            </a:r>
          </a:p>
          <a:p>
            <a:pPr>
              <a:lnSpc>
                <a:spcPct val="90000"/>
              </a:lnSpc>
            </a:pPr>
            <a:r>
              <a:rPr lang="en-GB" dirty="0"/>
              <a:t>Selecting the method before the topic</a:t>
            </a:r>
          </a:p>
          <a:p>
            <a:pPr>
              <a:lnSpc>
                <a:spcPct val="90000"/>
              </a:lnSpc>
            </a:pPr>
            <a:r>
              <a:rPr lang="en-GB" dirty="0"/>
              <a:t>Procrastinating for months over different topic ideas</a:t>
            </a:r>
          </a:p>
          <a:p>
            <a:pPr>
              <a:lnSpc>
                <a:spcPct val="90000"/>
              </a:lnSpc>
            </a:pPr>
            <a:r>
              <a:rPr lang="en-GB" dirty="0"/>
              <a:t>Generalising about your topic</a:t>
            </a:r>
          </a:p>
          <a:p>
            <a:pPr>
              <a:lnSpc>
                <a:spcPct val="90000"/>
              </a:lnSpc>
            </a:pPr>
            <a:r>
              <a:rPr lang="en-GB" dirty="0"/>
              <a:t>Ignoring the basic criteria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67243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Question(s)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research question provides a CLEAR identification of the purpose of the research.</a:t>
            </a:r>
          </a:p>
          <a:p>
            <a:r>
              <a:rPr lang="en-GB" dirty="0"/>
              <a:t>Not all researchers agree with pre-specifying research questions. Some feel it is more appropriate to just define aims and objectives.</a:t>
            </a:r>
            <a:endParaRPr lang="en-GB" sz="2400" dirty="0"/>
          </a:p>
          <a:p>
            <a:pPr>
              <a:buFont typeface="Wingdings" pitchFamily="2" charset="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070506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Questions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5069159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400" b="1" dirty="0"/>
              <a:t>To develop a strong research question from your ideas, ask yourself the following questions</a:t>
            </a:r>
            <a:r>
              <a:rPr lang="en-GB" sz="2400" dirty="0"/>
              <a:t> –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Do I know the field and the literature well?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What are the important research questions in my field?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What areas need further exploration?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Could my study fill a gap? Lead to greater understanding?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Has this study been done before?  If so, is there room for improvement?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Is the timing right for this question to be answered?  Is it a hot topic, or is it becoming obsolete?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Most importantly, will my research have a significant impact on the field of interest?</a:t>
            </a:r>
          </a:p>
        </p:txBody>
      </p:sp>
    </p:spTree>
    <p:extLst>
      <p:ext uri="{BB962C8B-B14F-4D97-AF65-F5344CB8AC3E}">
        <p14:creationId xmlns:p14="http://schemas.microsoft.com/office/powerpoint/2010/main" val="24396407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Questions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/>
              <a:t>Strong research question should pass the ‘so what’ test.</a:t>
            </a:r>
          </a:p>
          <a:p>
            <a:r>
              <a:rPr lang="en-GB"/>
              <a:t>What is the potential impact of the research you are proposing?</a:t>
            </a:r>
          </a:p>
          <a:p>
            <a:r>
              <a:rPr lang="en-GB"/>
              <a:t>What is the benefit of answering your research question?</a:t>
            </a:r>
          </a:p>
          <a:p>
            <a:r>
              <a:rPr lang="en-GB"/>
              <a:t>Who will it help?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300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Research Questions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/>
              <a:t>There is a logical sequence -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Research ideas</a:t>
            </a:r>
          </a:p>
          <a:p>
            <a:pPr>
              <a:lnSpc>
                <a:spcPct val="90000"/>
              </a:lnSpc>
            </a:pPr>
            <a:r>
              <a:rPr lang="en-GB" dirty="0"/>
              <a:t>Research topics</a:t>
            </a:r>
          </a:p>
          <a:p>
            <a:pPr>
              <a:lnSpc>
                <a:spcPct val="90000"/>
              </a:lnSpc>
            </a:pPr>
            <a:r>
              <a:rPr lang="en-GB" dirty="0"/>
              <a:t>Research questions</a:t>
            </a:r>
          </a:p>
          <a:p>
            <a:pPr>
              <a:lnSpc>
                <a:spcPct val="90000"/>
              </a:lnSpc>
            </a:pPr>
            <a:r>
              <a:rPr lang="en-GB" dirty="0"/>
              <a:t>Hypotheses</a:t>
            </a:r>
          </a:p>
          <a:p>
            <a:pPr>
              <a:lnSpc>
                <a:spcPct val="90000"/>
              </a:lnSpc>
            </a:pPr>
            <a:r>
              <a:rPr lang="en-GB" dirty="0"/>
              <a:t>Research Aims</a:t>
            </a:r>
          </a:p>
          <a:p>
            <a:pPr>
              <a:lnSpc>
                <a:spcPct val="90000"/>
              </a:lnSpc>
            </a:pPr>
            <a:r>
              <a:rPr lang="en-GB"/>
              <a:t>Research objectives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Long-Term Goals of the Research</a:t>
            </a:r>
          </a:p>
          <a:p>
            <a:pPr>
              <a:lnSpc>
                <a:spcPct val="90000"/>
              </a:lnSpc>
            </a:pPr>
            <a:r>
              <a:rPr lang="en-GB" dirty="0"/>
              <a:t>Methodology </a:t>
            </a:r>
          </a:p>
        </p:txBody>
      </p:sp>
    </p:spTree>
    <p:extLst>
      <p:ext uri="{BB962C8B-B14F-4D97-AF65-F5344CB8AC3E}">
        <p14:creationId xmlns:p14="http://schemas.microsoft.com/office/powerpoint/2010/main" val="15161062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BEBE1B5A18CA4D82AA3EC25D86BF17" ma:contentTypeVersion="13" ma:contentTypeDescription="Create a new document." ma:contentTypeScope="" ma:versionID="ee0779e7325908ee6b23f490a7a86e4c">
  <xsd:schema xmlns:xsd="http://www.w3.org/2001/XMLSchema" xmlns:xs="http://www.w3.org/2001/XMLSchema" xmlns:p="http://schemas.microsoft.com/office/2006/metadata/properties" xmlns:ns3="175a304c-2342-45ef-8dc6-82622f85b28d" xmlns:ns4="30bab34e-cbd2-460d-9227-52c21590b64b" targetNamespace="http://schemas.microsoft.com/office/2006/metadata/properties" ma:root="true" ma:fieldsID="74b8224a884fd72eef46864c0283a950" ns3:_="" ns4:_="">
    <xsd:import namespace="175a304c-2342-45ef-8dc6-82622f85b28d"/>
    <xsd:import namespace="30bab34e-cbd2-460d-9227-52c21590b64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5a304c-2342-45ef-8dc6-82622f85b2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bab34e-cbd2-460d-9227-52c21590b64b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AFBC9CF-C5F1-4190-92AD-19FB0562848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AE15354-3C0F-4A1B-B75D-0F99CD5509C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5a304c-2342-45ef-8dc6-82622f85b28d"/>
    <ds:schemaRef ds:uri="30bab34e-cbd2-460d-9227-52c21590b6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8A5BE76-C0A1-4B6F-B673-0E3008A11D3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833</Words>
  <Application>Microsoft Macintosh PowerPoint</Application>
  <PresentationFormat>Widescreen</PresentationFormat>
  <Paragraphs>101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Wingdings</vt:lpstr>
      <vt:lpstr>Office Theme</vt:lpstr>
      <vt:lpstr>PowerPoint Presentation</vt:lpstr>
      <vt:lpstr> RESEARCH TOPICS  and  RESEARCH QUESTIONS</vt:lpstr>
      <vt:lpstr>Sequence </vt:lpstr>
      <vt:lpstr>Research area </vt:lpstr>
      <vt:lpstr>PowerPoint Presentation</vt:lpstr>
      <vt:lpstr>PowerPoint Presentation</vt:lpstr>
      <vt:lpstr>Capability:  is it feasible?</vt:lpstr>
      <vt:lpstr>Appropriateness:  Is it worthwhile?</vt:lpstr>
      <vt:lpstr>Starting with a research topic. Ask yourself –</vt:lpstr>
      <vt:lpstr>Go on to ask yourself – </vt:lpstr>
      <vt:lpstr>Research Questions</vt:lpstr>
      <vt:lpstr>So good research questions are:</vt:lpstr>
      <vt:lpstr>Evaluating your Research Questions</vt:lpstr>
      <vt:lpstr>Research Questions</vt:lpstr>
      <vt:lpstr>Research Question(s)</vt:lpstr>
      <vt:lpstr>Research Questions</vt:lpstr>
      <vt:lpstr>Research Questions</vt:lpstr>
      <vt:lpstr>Research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Identity and Approaches to Applied Business Research Dr Caroline Jawad 2021</dc:title>
  <dc:creator>Caroline Jawad</dc:creator>
  <cp:lastModifiedBy>Amare Desta</cp:lastModifiedBy>
  <cp:revision>5</cp:revision>
  <dcterms:created xsi:type="dcterms:W3CDTF">2021-02-01T17:33:34Z</dcterms:created>
  <dcterms:modified xsi:type="dcterms:W3CDTF">2022-03-06T09:05:29Z</dcterms:modified>
</cp:coreProperties>
</file>