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62" r:id="rId2"/>
    <p:sldId id="257" r:id="rId3"/>
    <p:sldId id="258" r:id="rId4"/>
    <p:sldId id="259" r:id="rId5"/>
    <p:sldId id="260"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D96D5-0D58-E038-6F23-715D146FD488}" v="104" dt="2020-12-08T22:58:48.223"/>
    <p1510:client id="{619D7E51-A17B-8F06-42AF-43DA61D43772}" v="227" dt="2020-12-08T21:51:17.921"/>
    <p1510:client id="{637D6895-B379-DDE3-A8FA-B69266F32412}" v="5" dt="2020-12-08T21:04:59.205"/>
    <p1510:client id="{9424E3B3-68DD-CD42-9552-F53B8AAEF15E}" v="5" dt="2020-12-09T16:00:25.0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62"/>
    <p:restoredTop sz="94694"/>
  </p:normalViewPr>
  <p:slideViewPr>
    <p:cSldViewPr snapToGrid="0">
      <p:cViewPr varScale="1">
        <p:scale>
          <a:sx n="104" d="100"/>
          <a:sy n="104" d="100"/>
        </p:scale>
        <p:origin x="224" y="5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irion Gittins (2014450)" userId="S::2014450@student.uwtsd.ac.uk::3ef5ebdf-8edf-4b25-a139-5387ba8c01d2" providerId="AD" clId="Web-{619D7E51-A17B-8F06-42AF-43DA61D43772}"/>
    <pc:docChg chg="addSld delSld modSld sldOrd">
      <pc:chgData name="Meirion Gittins (2014450)" userId="S::2014450@student.uwtsd.ac.uk::3ef5ebdf-8edf-4b25-a139-5387ba8c01d2" providerId="AD" clId="Web-{619D7E51-A17B-8F06-42AF-43DA61D43772}" dt="2020-12-08T21:51:17.921" v="243" actId="20577"/>
      <pc:docMkLst>
        <pc:docMk/>
      </pc:docMkLst>
      <pc:sldChg chg="modSp del">
        <pc:chgData name="Meirion Gittins (2014450)" userId="S::2014450@student.uwtsd.ac.uk::3ef5ebdf-8edf-4b25-a139-5387ba8c01d2" providerId="AD" clId="Web-{619D7E51-A17B-8F06-42AF-43DA61D43772}" dt="2020-12-08T21:13:08.527" v="14"/>
        <pc:sldMkLst>
          <pc:docMk/>
          <pc:sldMk cId="3743876519" sldId="256"/>
        </pc:sldMkLst>
        <pc:graphicFrameChg chg="mod modGraphic">
          <ac:chgData name="Meirion Gittins (2014450)" userId="S::2014450@student.uwtsd.ac.uk::3ef5ebdf-8edf-4b25-a139-5387ba8c01d2" providerId="AD" clId="Web-{619D7E51-A17B-8F06-42AF-43DA61D43772}" dt="2020-12-08T21:12:47.527" v="13"/>
          <ac:graphicFrameMkLst>
            <pc:docMk/>
            <pc:sldMk cId="3743876519" sldId="256"/>
            <ac:graphicFrameMk id="4" creationId="{2E336BA0-DA36-7146-8EE9-CE2D555ECB81}"/>
          </ac:graphicFrameMkLst>
        </pc:graphicFrameChg>
      </pc:sldChg>
      <pc:sldChg chg="addSp delSp modSp mod setBg setClrOvrMap">
        <pc:chgData name="Meirion Gittins (2014450)" userId="S::2014450@student.uwtsd.ac.uk::3ef5ebdf-8edf-4b25-a139-5387ba8c01d2" providerId="AD" clId="Web-{619D7E51-A17B-8F06-42AF-43DA61D43772}" dt="2020-12-08T21:32:24.252" v="150"/>
        <pc:sldMkLst>
          <pc:docMk/>
          <pc:sldMk cId="3648846918" sldId="257"/>
        </pc:sldMkLst>
        <pc:spChg chg="mod">
          <ac:chgData name="Meirion Gittins (2014450)" userId="S::2014450@student.uwtsd.ac.uk::3ef5ebdf-8edf-4b25-a139-5387ba8c01d2" providerId="AD" clId="Web-{619D7E51-A17B-8F06-42AF-43DA61D43772}" dt="2020-12-08T21:32:24.252" v="150"/>
          <ac:spMkLst>
            <pc:docMk/>
            <pc:sldMk cId="3648846918" sldId="257"/>
            <ac:spMk id="2" creationId="{8DF8D30E-E25A-6F4A-9DAE-25AE6BBEA9D0}"/>
          </ac:spMkLst>
        </pc:spChg>
        <pc:spChg chg="mod">
          <ac:chgData name="Meirion Gittins (2014450)" userId="S::2014450@student.uwtsd.ac.uk::3ef5ebdf-8edf-4b25-a139-5387ba8c01d2" providerId="AD" clId="Web-{619D7E51-A17B-8F06-42AF-43DA61D43772}" dt="2020-12-08T21:32:24.252" v="150"/>
          <ac:spMkLst>
            <pc:docMk/>
            <pc:sldMk cId="3648846918" sldId="257"/>
            <ac:spMk id="3" creationId="{3168D198-4905-BC40-8704-E9B6D4FED3C4}"/>
          </ac:spMkLst>
        </pc:spChg>
        <pc:spChg chg="add mod">
          <ac:chgData name="Meirion Gittins (2014450)" userId="S::2014450@student.uwtsd.ac.uk::3ef5ebdf-8edf-4b25-a139-5387ba8c01d2" providerId="AD" clId="Web-{619D7E51-A17B-8F06-42AF-43DA61D43772}" dt="2020-12-08T21:30:15.300" v="141"/>
          <ac:spMkLst>
            <pc:docMk/>
            <pc:sldMk cId="3648846918" sldId="257"/>
            <ac:spMk id="5" creationId="{A76257C5-1472-463E-B55C-8B390575AC05}"/>
          </ac:spMkLst>
        </pc:spChg>
        <pc:spChg chg="add del">
          <ac:chgData name="Meirion Gittins (2014450)" userId="S::2014450@student.uwtsd.ac.uk::3ef5ebdf-8edf-4b25-a139-5387ba8c01d2" providerId="AD" clId="Web-{619D7E51-A17B-8F06-42AF-43DA61D43772}" dt="2020-12-08T21:30:15.300" v="141"/>
          <ac:spMkLst>
            <pc:docMk/>
            <pc:sldMk cId="3648846918" sldId="257"/>
            <ac:spMk id="8" creationId="{327D73B4-9F5C-4A64-A179-51B9500CB8B5}"/>
          </ac:spMkLst>
        </pc:spChg>
        <pc:spChg chg="add del">
          <ac:chgData name="Meirion Gittins (2014450)" userId="S::2014450@student.uwtsd.ac.uk::3ef5ebdf-8edf-4b25-a139-5387ba8c01d2" providerId="AD" clId="Web-{619D7E51-A17B-8F06-42AF-43DA61D43772}" dt="2020-12-08T21:30:15.300" v="141"/>
          <ac:spMkLst>
            <pc:docMk/>
            <pc:sldMk cId="3648846918" sldId="257"/>
            <ac:spMk id="10" creationId="{C1F06963-6374-4B48-844F-071A9BAAAE02}"/>
          </ac:spMkLst>
        </pc:spChg>
        <pc:spChg chg="add del">
          <ac:chgData name="Meirion Gittins (2014450)" userId="S::2014450@student.uwtsd.ac.uk::3ef5ebdf-8edf-4b25-a139-5387ba8c01d2" providerId="AD" clId="Web-{619D7E51-A17B-8F06-42AF-43DA61D43772}" dt="2020-12-08T21:30:15.300" v="141"/>
          <ac:spMkLst>
            <pc:docMk/>
            <pc:sldMk cId="3648846918" sldId="257"/>
            <ac:spMk id="12" creationId="{6CB927A4-E432-4310-9CD5-E89FF5063179}"/>
          </ac:spMkLst>
        </pc:spChg>
        <pc:spChg chg="add del">
          <ac:chgData name="Meirion Gittins (2014450)" userId="S::2014450@student.uwtsd.ac.uk::3ef5ebdf-8edf-4b25-a139-5387ba8c01d2" providerId="AD" clId="Web-{619D7E51-A17B-8F06-42AF-43DA61D43772}" dt="2020-12-08T21:30:15.300" v="141"/>
          <ac:spMkLst>
            <pc:docMk/>
            <pc:sldMk cId="3648846918" sldId="257"/>
            <ac:spMk id="14" creationId="{1453BF6C-B012-48B7-B4E8-6D7AC7C27D02}"/>
          </ac:spMkLst>
        </pc:spChg>
        <pc:spChg chg="add del">
          <ac:chgData name="Meirion Gittins (2014450)" userId="S::2014450@student.uwtsd.ac.uk::3ef5ebdf-8edf-4b25-a139-5387ba8c01d2" providerId="AD" clId="Web-{619D7E51-A17B-8F06-42AF-43DA61D43772}" dt="2020-12-08T21:30:15.300" v="141"/>
          <ac:spMkLst>
            <pc:docMk/>
            <pc:sldMk cId="3648846918" sldId="257"/>
            <ac:spMk id="16" creationId="{E3020543-B24B-4EC4-8FFC-8DD88EEA91A8}"/>
          </ac:spMkLst>
        </pc:spChg>
        <pc:spChg chg="add del">
          <ac:chgData name="Meirion Gittins (2014450)" userId="S::2014450@student.uwtsd.ac.uk::3ef5ebdf-8edf-4b25-a139-5387ba8c01d2" providerId="AD" clId="Web-{619D7E51-A17B-8F06-42AF-43DA61D43772}" dt="2020-12-08T21:31:43.111" v="147"/>
          <ac:spMkLst>
            <pc:docMk/>
            <pc:sldMk cId="3648846918" sldId="257"/>
            <ac:spMk id="23" creationId="{3CD9DF72-87A3-404E-A828-84CBF11A8303}"/>
          </ac:spMkLst>
        </pc:spChg>
        <pc:spChg chg="add del">
          <ac:chgData name="Meirion Gittins (2014450)" userId="S::2014450@student.uwtsd.ac.uk::3ef5ebdf-8edf-4b25-a139-5387ba8c01d2" providerId="AD" clId="Web-{619D7E51-A17B-8F06-42AF-43DA61D43772}" dt="2020-12-08T21:32:24.252" v="150"/>
          <ac:spMkLst>
            <pc:docMk/>
            <pc:sldMk cId="3648846918" sldId="257"/>
            <ac:spMk id="27" creationId="{8F23F8A3-8FD7-4779-8323-FDC26BE99889}"/>
          </ac:spMkLst>
        </pc:spChg>
        <pc:spChg chg="add del">
          <ac:chgData name="Meirion Gittins (2014450)" userId="S::2014450@student.uwtsd.ac.uk::3ef5ebdf-8edf-4b25-a139-5387ba8c01d2" providerId="AD" clId="Web-{619D7E51-A17B-8F06-42AF-43DA61D43772}" dt="2020-12-08T21:32:24.252" v="150"/>
          <ac:spMkLst>
            <pc:docMk/>
            <pc:sldMk cId="3648846918" sldId="257"/>
            <ac:spMk id="28" creationId="{F605C4CC-A25C-416F-8333-7CB7DC97D870}"/>
          </ac:spMkLst>
        </pc:spChg>
        <pc:spChg chg="add del">
          <ac:chgData name="Meirion Gittins (2014450)" userId="S::2014450@student.uwtsd.ac.uk::3ef5ebdf-8edf-4b25-a139-5387ba8c01d2" providerId="AD" clId="Web-{619D7E51-A17B-8F06-42AF-43DA61D43772}" dt="2020-12-08T21:31:43.096" v="146"/>
          <ac:spMkLst>
            <pc:docMk/>
            <pc:sldMk cId="3648846918" sldId="257"/>
            <ac:spMk id="30" creationId="{F13C74B1-5B17-4795-BED0-7140497B445A}"/>
          </ac:spMkLst>
        </pc:spChg>
        <pc:spChg chg="add del">
          <ac:chgData name="Meirion Gittins (2014450)" userId="S::2014450@student.uwtsd.ac.uk::3ef5ebdf-8edf-4b25-a139-5387ba8c01d2" providerId="AD" clId="Web-{619D7E51-A17B-8F06-42AF-43DA61D43772}" dt="2020-12-08T21:31:43.096" v="146"/>
          <ac:spMkLst>
            <pc:docMk/>
            <pc:sldMk cId="3648846918" sldId="257"/>
            <ac:spMk id="32" creationId="{D4974D33-8DC5-464E-8C6D-BE58F0669C17}"/>
          </ac:spMkLst>
        </pc:spChg>
        <pc:spChg chg="add">
          <ac:chgData name="Meirion Gittins (2014450)" userId="S::2014450@student.uwtsd.ac.uk::3ef5ebdf-8edf-4b25-a139-5387ba8c01d2" providerId="AD" clId="Web-{619D7E51-A17B-8F06-42AF-43DA61D43772}" dt="2020-12-08T21:32:24.252" v="150"/>
          <ac:spMkLst>
            <pc:docMk/>
            <pc:sldMk cId="3648846918" sldId="257"/>
            <ac:spMk id="33" creationId="{9AA72BD9-2C5A-4EDC-931F-5AA08EACA0F3}"/>
          </ac:spMkLst>
        </pc:spChg>
        <pc:spChg chg="add">
          <ac:chgData name="Meirion Gittins (2014450)" userId="S::2014450@student.uwtsd.ac.uk::3ef5ebdf-8edf-4b25-a139-5387ba8c01d2" providerId="AD" clId="Web-{619D7E51-A17B-8F06-42AF-43DA61D43772}" dt="2020-12-08T21:32:24.252" v="150"/>
          <ac:spMkLst>
            <pc:docMk/>
            <pc:sldMk cId="3648846918" sldId="257"/>
            <ac:spMk id="35" creationId="{DD3981AC-7B61-4947-BCF3-F7AA7FA385B9}"/>
          </ac:spMkLst>
        </pc:spChg>
        <pc:spChg chg="add">
          <ac:chgData name="Meirion Gittins (2014450)" userId="S::2014450@student.uwtsd.ac.uk::3ef5ebdf-8edf-4b25-a139-5387ba8c01d2" providerId="AD" clId="Web-{619D7E51-A17B-8F06-42AF-43DA61D43772}" dt="2020-12-08T21:32:24.252" v="150"/>
          <ac:spMkLst>
            <pc:docMk/>
            <pc:sldMk cId="3648846918" sldId="257"/>
            <ac:spMk id="37" creationId="{55D4142C-5077-457F-A6AD-3FECFDB39685}"/>
          </ac:spMkLst>
        </pc:spChg>
        <pc:spChg chg="add">
          <ac:chgData name="Meirion Gittins (2014450)" userId="S::2014450@student.uwtsd.ac.uk::3ef5ebdf-8edf-4b25-a139-5387ba8c01d2" providerId="AD" clId="Web-{619D7E51-A17B-8F06-42AF-43DA61D43772}" dt="2020-12-08T21:32:24.252" v="150"/>
          <ac:spMkLst>
            <pc:docMk/>
            <pc:sldMk cId="3648846918" sldId="257"/>
            <ac:spMk id="39" creationId="{7A5F0580-5EE9-419F-96EE-B6529EF6E7D0}"/>
          </ac:spMkLst>
        </pc:spChg>
        <pc:picChg chg="add mod ord">
          <ac:chgData name="Meirion Gittins (2014450)" userId="S::2014450@student.uwtsd.ac.uk::3ef5ebdf-8edf-4b25-a139-5387ba8c01d2" providerId="AD" clId="Web-{619D7E51-A17B-8F06-42AF-43DA61D43772}" dt="2020-12-08T21:32:24.252" v="150"/>
          <ac:picMkLst>
            <pc:docMk/>
            <pc:sldMk cId="3648846918" sldId="257"/>
            <ac:picMk id="4" creationId="{9636986B-4117-43AB-BC74-777705284995}"/>
          </ac:picMkLst>
        </pc:picChg>
        <pc:cxnChg chg="add del">
          <ac:chgData name="Meirion Gittins (2014450)" userId="S::2014450@student.uwtsd.ac.uk::3ef5ebdf-8edf-4b25-a139-5387ba8c01d2" providerId="AD" clId="Web-{619D7E51-A17B-8F06-42AF-43DA61D43772}" dt="2020-12-08T21:30:15.300" v="141"/>
          <ac:cxnSpMkLst>
            <pc:docMk/>
            <pc:sldMk cId="3648846918" sldId="257"/>
            <ac:cxnSpMk id="18" creationId="{C49DA8F6-BCC1-4447-B54C-57856834B94B}"/>
          </ac:cxnSpMkLst>
        </pc:cxnChg>
        <pc:cxnChg chg="add del">
          <ac:chgData name="Meirion Gittins (2014450)" userId="S::2014450@student.uwtsd.ac.uk::3ef5ebdf-8edf-4b25-a139-5387ba8c01d2" providerId="AD" clId="Web-{619D7E51-A17B-8F06-42AF-43DA61D43772}" dt="2020-12-08T21:31:43.111" v="147"/>
          <ac:cxnSpMkLst>
            <pc:docMk/>
            <pc:sldMk cId="3648846918" sldId="257"/>
            <ac:cxnSpMk id="25" creationId="{20E3A342-4D61-4E3F-AF90-1AB42AEB96CC}"/>
          </ac:cxnSpMkLst>
        </pc:cxnChg>
      </pc:sldChg>
      <pc:sldChg chg="addSp delSp modSp mod setBg setClrOvrMap">
        <pc:chgData name="Meirion Gittins (2014450)" userId="S::2014450@student.uwtsd.ac.uk::3ef5ebdf-8edf-4b25-a139-5387ba8c01d2" providerId="AD" clId="Web-{619D7E51-A17B-8F06-42AF-43DA61D43772}" dt="2020-12-08T21:41:35.015" v="163" actId="20577"/>
        <pc:sldMkLst>
          <pc:docMk/>
          <pc:sldMk cId="3713538956" sldId="258"/>
        </pc:sldMkLst>
        <pc:spChg chg="mod">
          <ac:chgData name="Meirion Gittins (2014450)" userId="S::2014450@student.uwtsd.ac.uk::3ef5ebdf-8edf-4b25-a139-5387ba8c01d2" providerId="AD" clId="Web-{619D7E51-A17B-8F06-42AF-43DA61D43772}" dt="2020-12-08T21:35:43.437" v="155"/>
          <ac:spMkLst>
            <pc:docMk/>
            <pc:sldMk cId="3713538956" sldId="258"/>
            <ac:spMk id="2" creationId="{9CBDB360-C955-C94E-8BB0-657328BC4D56}"/>
          </ac:spMkLst>
        </pc:spChg>
        <pc:spChg chg="mod">
          <ac:chgData name="Meirion Gittins (2014450)" userId="S::2014450@student.uwtsd.ac.uk::3ef5ebdf-8edf-4b25-a139-5387ba8c01d2" providerId="AD" clId="Web-{619D7E51-A17B-8F06-42AF-43DA61D43772}" dt="2020-12-08T21:41:35.015" v="163" actId="20577"/>
          <ac:spMkLst>
            <pc:docMk/>
            <pc:sldMk cId="3713538956" sldId="258"/>
            <ac:spMk id="3" creationId="{E900DDBE-0649-0C4E-A7BA-3B4F65D3E159}"/>
          </ac:spMkLst>
        </pc:spChg>
        <pc:spChg chg="add del">
          <ac:chgData name="Meirion Gittins (2014450)" userId="S::2014450@student.uwtsd.ac.uk::3ef5ebdf-8edf-4b25-a139-5387ba8c01d2" providerId="AD" clId="Web-{619D7E51-A17B-8F06-42AF-43DA61D43772}" dt="2020-12-08T21:35:43.437" v="155"/>
          <ac:spMkLst>
            <pc:docMk/>
            <pc:sldMk cId="3713538956" sldId="258"/>
            <ac:spMk id="9" creationId="{9AA72BD9-2C5A-4EDC-931F-5AA08EACA0F3}"/>
          </ac:spMkLst>
        </pc:spChg>
        <pc:spChg chg="add del">
          <ac:chgData name="Meirion Gittins (2014450)" userId="S::2014450@student.uwtsd.ac.uk::3ef5ebdf-8edf-4b25-a139-5387ba8c01d2" providerId="AD" clId="Web-{619D7E51-A17B-8F06-42AF-43DA61D43772}" dt="2020-12-08T21:35:43.437" v="155"/>
          <ac:spMkLst>
            <pc:docMk/>
            <pc:sldMk cId="3713538956" sldId="258"/>
            <ac:spMk id="11" creationId="{DD3981AC-7B61-4947-BCF3-F7AA7FA385B9}"/>
          </ac:spMkLst>
        </pc:spChg>
        <pc:spChg chg="add del">
          <ac:chgData name="Meirion Gittins (2014450)" userId="S::2014450@student.uwtsd.ac.uk::3ef5ebdf-8edf-4b25-a139-5387ba8c01d2" providerId="AD" clId="Web-{619D7E51-A17B-8F06-42AF-43DA61D43772}" dt="2020-12-08T21:35:43.437" v="155"/>
          <ac:spMkLst>
            <pc:docMk/>
            <pc:sldMk cId="3713538956" sldId="258"/>
            <ac:spMk id="13" creationId="{55D4142C-5077-457F-A6AD-3FECFDB39685}"/>
          </ac:spMkLst>
        </pc:spChg>
        <pc:spChg chg="add del">
          <ac:chgData name="Meirion Gittins (2014450)" userId="S::2014450@student.uwtsd.ac.uk::3ef5ebdf-8edf-4b25-a139-5387ba8c01d2" providerId="AD" clId="Web-{619D7E51-A17B-8F06-42AF-43DA61D43772}" dt="2020-12-08T21:35:43.437" v="155"/>
          <ac:spMkLst>
            <pc:docMk/>
            <pc:sldMk cId="3713538956" sldId="258"/>
            <ac:spMk id="15" creationId="{7A5F0580-5EE9-419F-96EE-B6529EF6E7D0}"/>
          </ac:spMkLst>
        </pc:spChg>
        <pc:spChg chg="add">
          <ac:chgData name="Meirion Gittins (2014450)" userId="S::2014450@student.uwtsd.ac.uk::3ef5ebdf-8edf-4b25-a139-5387ba8c01d2" providerId="AD" clId="Web-{619D7E51-A17B-8F06-42AF-43DA61D43772}" dt="2020-12-08T21:35:43.437" v="155"/>
          <ac:spMkLst>
            <pc:docMk/>
            <pc:sldMk cId="3713538956" sldId="258"/>
            <ac:spMk id="20" creationId="{C3D6EC93-F369-413E-AA67-5D4104161046}"/>
          </ac:spMkLst>
        </pc:spChg>
        <pc:grpChg chg="add">
          <ac:chgData name="Meirion Gittins (2014450)" userId="S::2014450@student.uwtsd.ac.uk::3ef5ebdf-8edf-4b25-a139-5387ba8c01d2" providerId="AD" clId="Web-{619D7E51-A17B-8F06-42AF-43DA61D43772}" dt="2020-12-08T21:35:43.437" v="155"/>
          <ac:grpSpMkLst>
            <pc:docMk/>
            <pc:sldMk cId="3713538956" sldId="258"/>
            <ac:grpSpMk id="22" creationId="{4EA04677-6B2C-40F4-975C-ED9196552771}"/>
          </ac:grpSpMkLst>
        </pc:grpChg>
        <pc:picChg chg="add mod ord">
          <ac:chgData name="Meirion Gittins (2014450)" userId="S::2014450@student.uwtsd.ac.uk::3ef5ebdf-8edf-4b25-a139-5387ba8c01d2" providerId="AD" clId="Web-{619D7E51-A17B-8F06-42AF-43DA61D43772}" dt="2020-12-08T21:35:43.437" v="155"/>
          <ac:picMkLst>
            <pc:docMk/>
            <pc:sldMk cId="3713538956" sldId="258"/>
            <ac:picMk id="4" creationId="{F96E0939-9F86-479F-96ED-2E2AF794AA94}"/>
          </ac:picMkLst>
        </pc:picChg>
      </pc:sldChg>
      <pc:sldChg chg="addSp modSp mod setBg">
        <pc:chgData name="Meirion Gittins (2014450)" userId="S::2014450@student.uwtsd.ac.uk::3ef5ebdf-8edf-4b25-a139-5387ba8c01d2" providerId="AD" clId="Web-{619D7E51-A17B-8F06-42AF-43DA61D43772}" dt="2020-12-08T21:44:57.830" v="182" actId="20577"/>
        <pc:sldMkLst>
          <pc:docMk/>
          <pc:sldMk cId="3367572849" sldId="259"/>
        </pc:sldMkLst>
        <pc:spChg chg="mod">
          <ac:chgData name="Meirion Gittins (2014450)" userId="S::2014450@student.uwtsd.ac.uk::3ef5ebdf-8edf-4b25-a139-5387ba8c01d2" providerId="AD" clId="Web-{619D7E51-A17B-8F06-42AF-43DA61D43772}" dt="2020-12-08T21:43:53.643" v="177"/>
          <ac:spMkLst>
            <pc:docMk/>
            <pc:sldMk cId="3367572849" sldId="259"/>
            <ac:spMk id="2" creationId="{118296F6-1009-0A45-A318-D7BE50A5731B}"/>
          </ac:spMkLst>
        </pc:spChg>
        <pc:spChg chg="mod">
          <ac:chgData name="Meirion Gittins (2014450)" userId="S::2014450@student.uwtsd.ac.uk::3ef5ebdf-8edf-4b25-a139-5387ba8c01d2" providerId="AD" clId="Web-{619D7E51-A17B-8F06-42AF-43DA61D43772}" dt="2020-12-08T21:44:57.830" v="182" actId="20577"/>
          <ac:spMkLst>
            <pc:docMk/>
            <pc:sldMk cId="3367572849" sldId="259"/>
            <ac:spMk id="3" creationId="{6BA68465-492E-2343-A18C-C49C4779E3C2}"/>
          </ac:spMkLst>
        </pc:spChg>
        <pc:spChg chg="add">
          <ac:chgData name="Meirion Gittins (2014450)" userId="S::2014450@student.uwtsd.ac.uk::3ef5ebdf-8edf-4b25-a139-5387ba8c01d2" providerId="AD" clId="Web-{619D7E51-A17B-8F06-42AF-43DA61D43772}" dt="2020-12-08T21:43:53.643" v="177"/>
          <ac:spMkLst>
            <pc:docMk/>
            <pc:sldMk cId="3367572849" sldId="259"/>
            <ac:spMk id="9" creationId="{B95B9BA8-1D69-4796-85F5-B6D0BD52354B}"/>
          </ac:spMkLst>
        </pc:spChg>
        <pc:grpChg chg="add">
          <ac:chgData name="Meirion Gittins (2014450)" userId="S::2014450@student.uwtsd.ac.uk::3ef5ebdf-8edf-4b25-a139-5387ba8c01d2" providerId="AD" clId="Web-{619D7E51-A17B-8F06-42AF-43DA61D43772}" dt="2020-12-08T21:43:53.643" v="177"/>
          <ac:grpSpMkLst>
            <pc:docMk/>
            <pc:sldMk cId="3367572849" sldId="259"/>
            <ac:grpSpMk id="11" creationId="{B868920F-3C89-4780-A399-2A0099F45D9B}"/>
          </ac:grpSpMkLst>
        </pc:grpChg>
        <pc:picChg chg="add mod">
          <ac:chgData name="Meirion Gittins (2014450)" userId="S::2014450@student.uwtsd.ac.uk::3ef5ebdf-8edf-4b25-a139-5387ba8c01d2" providerId="AD" clId="Web-{619D7E51-A17B-8F06-42AF-43DA61D43772}" dt="2020-12-08T21:43:53.643" v="177"/>
          <ac:picMkLst>
            <pc:docMk/>
            <pc:sldMk cId="3367572849" sldId="259"/>
            <ac:picMk id="4" creationId="{0DAE580B-3B7B-451E-A4A7-1E2FA879A794}"/>
          </ac:picMkLst>
        </pc:picChg>
      </pc:sldChg>
      <pc:sldChg chg="addSp modSp mod setBg setClrOvrMap">
        <pc:chgData name="Meirion Gittins (2014450)" userId="S::2014450@student.uwtsd.ac.uk::3ef5ebdf-8edf-4b25-a139-5387ba8c01d2" providerId="AD" clId="Web-{619D7E51-A17B-8F06-42AF-43DA61D43772}" dt="2020-12-08T21:47:59.344" v="212"/>
        <pc:sldMkLst>
          <pc:docMk/>
          <pc:sldMk cId="2027647351" sldId="260"/>
        </pc:sldMkLst>
        <pc:spChg chg="mod">
          <ac:chgData name="Meirion Gittins (2014450)" userId="S::2014450@student.uwtsd.ac.uk::3ef5ebdf-8edf-4b25-a139-5387ba8c01d2" providerId="AD" clId="Web-{619D7E51-A17B-8F06-42AF-43DA61D43772}" dt="2020-12-08T21:47:59.344" v="212"/>
          <ac:spMkLst>
            <pc:docMk/>
            <pc:sldMk cId="2027647351" sldId="260"/>
            <ac:spMk id="2" creationId="{8395D7BB-16AE-D340-86D8-CEA6022C8B38}"/>
          </ac:spMkLst>
        </pc:spChg>
        <pc:spChg chg="mod">
          <ac:chgData name="Meirion Gittins (2014450)" userId="S::2014450@student.uwtsd.ac.uk::3ef5ebdf-8edf-4b25-a139-5387ba8c01d2" providerId="AD" clId="Web-{619D7E51-A17B-8F06-42AF-43DA61D43772}" dt="2020-12-08T21:47:59.344" v="212"/>
          <ac:spMkLst>
            <pc:docMk/>
            <pc:sldMk cId="2027647351" sldId="260"/>
            <ac:spMk id="3" creationId="{2F7864D8-3DB0-7A48-9FE8-4E8C85BA181F}"/>
          </ac:spMkLst>
        </pc:spChg>
        <pc:spChg chg="add">
          <ac:chgData name="Meirion Gittins (2014450)" userId="S::2014450@student.uwtsd.ac.uk::3ef5ebdf-8edf-4b25-a139-5387ba8c01d2" providerId="AD" clId="Web-{619D7E51-A17B-8F06-42AF-43DA61D43772}" dt="2020-12-08T21:47:59.344" v="212"/>
          <ac:spMkLst>
            <pc:docMk/>
            <pc:sldMk cId="2027647351" sldId="260"/>
            <ac:spMk id="9" creationId="{9AA72BD9-2C5A-4EDC-931F-5AA08EACA0F3}"/>
          </ac:spMkLst>
        </pc:spChg>
        <pc:spChg chg="add">
          <ac:chgData name="Meirion Gittins (2014450)" userId="S::2014450@student.uwtsd.ac.uk::3ef5ebdf-8edf-4b25-a139-5387ba8c01d2" providerId="AD" clId="Web-{619D7E51-A17B-8F06-42AF-43DA61D43772}" dt="2020-12-08T21:47:59.344" v="212"/>
          <ac:spMkLst>
            <pc:docMk/>
            <pc:sldMk cId="2027647351" sldId="260"/>
            <ac:spMk id="11" creationId="{DD3981AC-7B61-4947-BCF3-F7AA7FA385B9}"/>
          </ac:spMkLst>
        </pc:spChg>
        <pc:spChg chg="add">
          <ac:chgData name="Meirion Gittins (2014450)" userId="S::2014450@student.uwtsd.ac.uk::3ef5ebdf-8edf-4b25-a139-5387ba8c01d2" providerId="AD" clId="Web-{619D7E51-A17B-8F06-42AF-43DA61D43772}" dt="2020-12-08T21:47:59.344" v="212"/>
          <ac:spMkLst>
            <pc:docMk/>
            <pc:sldMk cId="2027647351" sldId="260"/>
            <ac:spMk id="13" creationId="{55D4142C-5077-457F-A6AD-3FECFDB39685}"/>
          </ac:spMkLst>
        </pc:spChg>
        <pc:spChg chg="add">
          <ac:chgData name="Meirion Gittins (2014450)" userId="S::2014450@student.uwtsd.ac.uk::3ef5ebdf-8edf-4b25-a139-5387ba8c01d2" providerId="AD" clId="Web-{619D7E51-A17B-8F06-42AF-43DA61D43772}" dt="2020-12-08T21:47:59.344" v="212"/>
          <ac:spMkLst>
            <pc:docMk/>
            <pc:sldMk cId="2027647351" sldId="260"/>
            <ac:spMk id="15" creationId="{7A5F0580-5EE9-419F-96EE-B6529EF6E7D0}"/>
          </ac:spMkLst>
        </pc:spChg>
        <pc:picChg chg="add mod ord">
          <ac:chgData name="Meirion Gittins (2014450)" userId="S::2014450@student.uwtsd.ac.uk::3ef5ebdf-8edf-4b25-a139-5387ba8c01d2" providerId="AD" clId="Web-{619D7E51-A17B-8F06-42AF-43DA61D43772}" dt="2020-12-08T21:47:59.344" v="212"/>
          <ac:picMkLst>
            <pc:docMk/>
            <pc:sldMk cId="2027647351" sldId="260"/>
            <ac:picMk id="4" creationId="{31D2173F-BC9A-4133-BB4D-1417BDA42B9B}"/>
          </ac:picMkLst>
        </pc:picChg>
      </pc:sldChg>
      <pc:sldChg chg="modSp">
        <pc:chgData name="Meirion Gittins (2014450)" userId="S::2014450@student.uwtsd.ac.uk::3ef5ebdf-8edf-4b25-a139-5387ba8c01d2" providerId="AD" clId="Web-{619D7E51-A17B-8F06-42AF-43DA61D43772}" dt="2020-12-08T21:51:17.921" v="242" actId="20577"/>
        <pc:sldMkLst>
          <pc:docMk/>
          <pc:sldMk cId="3811464448" sldId="261"/>
        </pc:sldMkLst>
        <pc:spChg chg="mod">
          <ac:chgData name="Meirion Gittins (2014450)" userId="S::2014450@student.uwtsd.ac.uk::3ef5ebdf-8edf-4b25-a139-5387ba8c01d2" providerId="AD" clId="Web-{619D7E51-A17B-8F06-42AF-43DA61D43772}" dt="2020-12-08T21:50:35.030" v="231" actId="20577"/>
          <ac:spMkLst>
            <pc:docMk/>
            <pc:sldMk cId="3811464448" sldId="261"/>
            <ac:spMk id="2" creationId="{2AC44860-CAEF-9B4D-80B0-B75A32A8BA8D}"/>
          </ac:spMkLst>
        </pc:spChg>
        <pc:spChg chg="mod">
          <ac:chgData name="Meirion Gittins (2014450)" userId="S::2014450@student.uwtsd.ac.uk::3ef5ebdf-8edf-4b25-a139-5387ba8c01d2" providerId="AD" clId="Web-{619D7E51-A17B-8F06-42AF-43DA61D43772}" dt="2020-12-08T21:51:17.921" v="242" actId="20577"/>
          <ac:spMkLst>
            <pc:docMk/>
            <pc:sldMk cId="3811464448" sldId="261"/>
            <ac:spMk id="3" creationId="{B0610C10-98B8-1640-954D-F7CC762D0039}"/>
          </ac:spMkLst>
        </pc:spChg>
      </pc:sldChg>
      <pc:sldChg chg="addSp delSp modSp new mod ord setBg setClrOvrMap">
        <pc:chgData name="Meirion Gittins (2014450)" userId="S::2014450@student.uwtsd.ac.uk::3ef5ebdf-8edf-4b25-a139-5387ba8c01d2" providerId="AD" clId="Web-{619D7E51-A17B-8F06-42AF-43DA61D43772}" dt="2020-12-08T21:20:47.961" v="119" actId="1076"/>
        <pc:sldMkLst>
          <pc:docMk/>
          <pc:sldMk cId="2932239015" sldId="262"/>
        </pc:sldMkLst>
        <pc:spChg chg="add mod ord">
          <ac:chgData name="Meirion Gittins (2014450)" userId="S::2014450@student.uwtsd.ac.uk::3ef5ebdf-8edf-4b25-a139-5387ba8c01d2" providerId="AD" clId="Web-{619D7E51-A17B-8F06-42AF-43DA61D43772}" dt="2020-12-08T21:20:47.961" v="119" actId="1076"/>
          <ac:spMkLst>
            <pc:docMk/>
            <pc:sldMk cId="2932239015" sldId="262"/>
            <ac:spMk id="2" creationId="{2D9F1D64-7D06-4914-9843-BB40B6A4CF98}"/>
          </ac:spMkLst>
        </pc:spChg>
        <pc:spChg chg="add del">
          <ac:chgData name="Meirion Gittins (2014450)" userId="S::2014450@student.uwtsd.ac.uk::3ef5ebdf-8edf-4b25-a139-5387ba8c01d2" providerId="AD" clId="Web-{619D7E51-A17B-8F06-42AF-43DA61D43772}" dt="2020-12-08T21:16:42.072" v="103"/>
          <ac:spMkLst>
            <pc:docMk/>
            <pc:sldMk cId="2932239015" sldId="262"/>
            <ac:spMk id="4" creationId="{01C9CC24-B375-4226-BF2B-61FADBBA696A}"/>
          </ac:spMkLst>
        </pc:spChg>
        <pc:spChg chg="add del">
          <ac:chgData name="Meirion Gittins (2014450)" userId="S::2014450@student.uwtsd.ac.uk::3ef5ebdf-8edf-4b25-a139-5387ba8c01d2" providerId="AD" clId="Web-{619D7E51-A17B-8F06-42AF-43DA61D43772}" dt="2020-12-08T21:17:55.072" v="108"/>
          <ac:spMkLst>
            <pc:docMk/>
            <pc:sldMk cId="2932239015" sldId="262"/>
            <ac:spMk id="5" creationId="{7FBCAC4B-076F-4BAB-B670-C734C59F7736}"/>
          </ac:spMkLst>
        </pc:spChg>
        <pc:spChg chg="add del">
          <ac:chgData name="Meirion Gittins (2014450)" userId="S::2014450@student.uwtsd.ac.uk::3ef5ebdf-8edf-4b25-a139-5387ba8c01d2" providerId="AD" clId="Web-{619D7E51-A17B-8F06-42AF-43DA61D43772}" dt="2020-12-08T21:16:42.072" v="103"/>
          <ac:spMkLst>
            <pc:docMk/>
            <pc:sldMk cId="2932239015" sldId="262"/>
            <ac:spMk id="9" creationId="{CD70A28E-4FD8-4474-A206-E15B5EBB303F}"/>
          </ac:spMkLst>
        </pc:spChg>
        <pc:spChg chg="add del">
          <ac:chgData name="Meirion Gittins (2014450)" userId="S::2014450@student.uwtsd.ac.uk::3ef5ebdf-8edf-4b25-a139-5387ba8c01d2" providerId="AD" clId="Web-{619D7E51-A17B-8F06-42AF-43DA61D43772}" dt="2020-12-08T21:15:18.839" v="100"/>
          <ac:spMkLst>
            <pc:docMk/>
            <pc:sldMk cId="2932239015" sldId="262"/>
            <ac:spMk id="12" creationId="{053FB2EE-284F-4C87-AB3D-BBF87A9FAB97}"/>
          </ac:spMkLst>
        </pc:spChg>
        <pc:spChg chg="add del">
          <ac:chgData name="Meirion Gittins (2014450)" userId="S::2014450@student.uwtsd.ac.uk::3ef5ebdf-8edf-4b25-a139-5387ba8c01d2" providerId="AD" clId="Web-{619D7E51-A17B-8F06-42AF-43DA61D43772}" dt="2020-12-08T21:18:41.181" v="112"/>
          <ac:spMkLst>
            <pc:docMk/>
            <pc:sldMk cId="2932239015" sldId="262"/>
            <ac:spMk id="16" creationId="{71B2258F-86CA-4D4D-8270-BC05FCDEBFB3}"/>
          </ac:spMkLst>
        </pc:spChg>
        <pc:spChg chg="add del">
          <ac:chgData name="Meirion Gittins (2014450)" userId="S::2014450@student.uwtsd.ac.uk::3ef5ebdf-8edf-4b25-a139-5387ba8c01d2" providerId="AD" clId="Web-{619D7E51-A17B-8F06-42AF-43DA61D43772}" dt="2020-12-08T21:19:10.352" v="114"/>
          <ac:spMkLst>
            <pc:docMk/>
            <pc:sldMk cId="2932239015" sldId="262"/>
            <ac:spMk id="21" creationId="{C1DD1A8A-57D5-4A81-AD04-532B043C5611}"/>
          </ac:spMkLst>
        </pc:spChg>
        <pc:spChg chg="add del">
          <ac:chgData name="Meirion Gittins (2014450)" userId="S::2014450@student.uwtsd.ac.uk::3ef5ebdf-8edf-4b25-a139-5387ba8c01d2" providerId="AD" clId="Web-{619D7E51-A17B-8F06-42AF-43DA61D43772}" dt="2020-12-08T21:19:10.352" v="114"/>
          <ac:spMkLst>
            <pc:docMk/>
            <pc:sldMk cId="2932239015" sldId="262"/>
            <ac:spMk id="23" creationId="{007891EC-4501-44ED-A8C8-B11B6DB767AB}"/>
          </ac:spMkLst>
        </pc:spChg>
        <pc:spChg chg="add del">
          <ac:chgData name="Meirion Gittins (2014450)" userId="S::2014450@student.uwtsd.ac.uk::3ef5ebdf-8edf-4b25-a139-5387ba8c01d2" providerId="AD" clId="Web-{619D7E51-A17B-8F06-42AF-43DA61D43772}" dt="2020-12-08T21:20:20.742" v="118"/>
          <ac:spMkLst>
            <pc:docMk/>
            <pc:sldMk cId="2932239015" sldId="262"/>
            <ac:spMk id="28" creationId="{06DA9DF9-31F7-4056-B42E-878CC92417B8}"/>
          </ac:spMkLst>
        </pc:spChg>
        <pc:spChg chg="add">
          <ac:chgData name="Meirion Gittins (2014450)" userId="S::2014450@student.uwtsd.ac.uk::3ef5ebdf-8edf-4b25-a139-5387ba8c01d2" providerId="AD" clId="Web-{619D7E51-A17B-8F06-42AF-43DA61D43772}" dt="2020-12-08T21:20:20.742" v="118"/>
          <ac:spMkLst>
            <pc:docMk/>
            <pc:sldMk cId="2932239015" sldId="262"/>
            <ac:spMk id="30" creationId="{6F828D28-8E09-41CC-8229-3070B5467A96}"/>
          </ac:spMkLst>
        </pc:spChg>
        <pc:spChg chg="add del">
          <ac:chgData name="Meirion Gittins (2014450)" userId="S::2014450@student.uwtsd.ac.uk::3ef5ebdf-8edf-4b25-a139-5387ba8c01d2" providerId="AD" clId="Web-{619D7E51-A17B-8F06-42AF-43DA61D43772}" dt="2020-12-08T21:20:20.742" v="117"/>
          <ac:spMkLst>
            <pc:docMk/>
            <pc:sldMk cId="2932239015" sldId="262"/>
            <ac:spMk id="33" creationId="{E49CC64F-7275-4E33-961B-0C5CDC439875}"/>
          </ac:spMkLst>
        </pc:spChg>
        <pc:spChg chg="add">
          <ac:chgData name="Meirion Gittins (2014450)" userId="S::2014450@student.uwtsd.ac.uk::3ef5ebdf-8edf-4b25-a139-5387ba8c01d2" providerId="AD" clId="Web-{619D7E51-A17B-8F06-42AF-43DA61D43772}" dt="2020-12-08T21:20:20.742" v="118"/>
          <ac:spMkLst>
            <pc:docMk/>
            <pc:sldMk cId="2932239015" sldId="262"/>
            <ac:spMk id="35" creationId="{D5B012D8-7F27-4758-9AC6-C889B154BD73}"/>
          </ac:spMkLst>
        </pc:spChg>
        <pc:spChg chg="add">
          <ac:chgData name="Meirion Gittins (2014450)" userId="S::2014450@student.uwtsd.ac.uk::3ef5ebdf-8edf-4b25-a139-5387ba8c01d2" providerId="AD" clId="Web-{619D7E51-A17B-8F06-42AF-43DA61D43772}" dt="2020-12-08T21:20:20.742" v="118"/>
          <ac:spMkLst>
            <pc:docMk/>
            <pc:sldMk cId="2932239015" sldId="262"/>
            <ac:spMk id="37" creationId="{4063B759-00FC-46D1-9898-8E8625268FAF}"/>
          </ac:spMkLst>
        </pc:spChg>
        <pc:grpChg chg="add del">
          <ac:chgData name="Meirion Gittins (2014450)" userId="S::2014450@student.uwtsd.ac.uk::3ef5ebdf-8edf-4b25-a139-5387ba8c01d2" providerId="AD" clId="Web-{619D7E51-A17B-8F06-42AF-43DA61D43772}" dt="2020-12-08T21:15:18.839" v="100"/>
          <ac:grpSpMkLst>
            <pc:docMk/>
            <pc:sldMk cId="2932239015" sldId="262"/>
            <ac:grpSpMk id="7" creationId="{D2C4BFA1-2075-4901-9E24-E41D1FDD51FD}"/>
          </ac:grpSpMkLst>
        </pc:grpChg>
        <pc:picChg chg="add mod ord">
          <ac:chgData name="Meirion Gittins (2014450)" userId="S::2014450@student.uwtsd.ac.uk::3ef5ebdf-8edf-4b25-a139-5387ba8c01d2" providerId="AD" clId="Web-{619D7E51-A17B-8F06-42AF-43DA61D43772}" dt="2020-12-08T21:20:20.742" v="118"/>
          <ac:picMkLst>
            <pc:docMk/>
            <pc:sldMk cId="2932239015" sldId="262"/>
            <ac:picMk id="3" creationId="{012DB0EC-CC50-424A-95BC-7D4BF1BC2129}"/>
          </ac:picMkLst>
        </pc:picChg>
        <pc:picChg chg="add del">
          <ac:chgData name="Meirion Gittins (2014450)" userId="S::2014450@student.uwtsd.ac.uk::3ef5ebdf-8edf-4b25-a139-5387ba8c01d2" providerId="AD" clId="Web-{619D7E51-A17B-8F06-42AF-43DA61D43772}" dt="2020-12-08T21:16:42.072" v="103"/>
          <ac:picMkLst>
            <pc:docMk/>
            <pc:sldMk cId="2932239015" sldId="262"/>
            <ac:picMk id="11" creationId="{39647E21-5366-4638-AC97-D8CD4111EB57}"/>
          </ac:picMkLst>
        </pc:picChg>
      </pc:sldChg>
    </pc:docChg>
  </pc:docChgLst>
  <pc:docChgLst>
    <pc:chgData name="Meirion Gittins (2014450)" userId="3ef5ebdf-8edf-4b25-a139-5387ba8c01d2" providerId="ADAL" clId="{9424E3B3-68DD-CD42-9552-F53B8AAEF15E}"/>
    <pc:docChg chg="addSld modSld">
      <pc:chgData name="Meirion Gittins (2014450)" userId="3ef5ebdf-8edf-4b25-a139-5387ba8c01d2" providerId="ADAL" clId="{9424E3B3-68DD-CD42-9552-F53B8AAEF15E}" dt="2020-12-09T16:06:44.392" v="55" actId="20577"/>
      <pc:docMkLst>
        <pc:docMk/>
      </pc:docMkLst>
      <pc:sldChg chg="modSp mod">
        <pc:chgData name="Meirion Gittins (2014450)" userId="3ef5ebdf-8edf-4b25-a139-5387ba8c01d2" providerId="ADAL" clId="{9424E3B3-68DD-CD42-9552-F53B8AAEF15E}" dt="2020-12-09T16:06:44.392" v="55" actId="20577"/>
        <pc:sldMkLst>
          <pc:docMk/>
          <pc:sldMk cId="2027647351" sldId="260"/>
        </pc:sldMkLst>
        <pc:spChg chg="mod">
          <ac:chgData name="Meirion Gittins (2014450)" userId="3ef5ebdf-8edf-4b25-a139-5387ba8c01d2" providerId="ADAL" clId="{9424E3B3-68DD-CD42-9552-F53B8AAEF15E}" dt="2020-12-09T16:06:44.392" v="55" actId="20577"/>
          <ac:spMkLst>
            <pc:docMk/>
            <pc:sldMk cId="2027647351" sldId="260"/>
            <ac:spMk id="3" creationId="{2F7864D8-3DB0-7A48-9FE8-4E8C85BA181F}"/>
          </ac:spMkLst>
        </pc:spChg>
      </pc:sldChg>
      <pc:sldChg chg="modSp new mod">
        <pc:chgData name="Meirion Gittins (2014450)" userId="3ef5ebdf-8edf-4b25-a139-5387ba8c01d2" providerId="ADAL" clId="{9424E3B3-68DD-CD42-9552-F53B8AAEF15E}" dt="2020-12-09T16:06:03.632" v="54" actId="5793"/>
        <pc:sldMkLst>
          <pc:docMk/>
          <pc:sldMk cId="1599195418" sldId="263"/>
        </pc:sldMkLst>
        <pc:spChg chg="mod">
          <ac:chgData name="Meirion Gittins (2014450)" userId="3ef5ebdf-8edf-4b25-a139-5387ba8c01d2" providerId="ADAL" clId="{9424E3B3-68DD-CD42-9552-F53B8AAEF15E}" dt="2020-12-09T15:56:08.212" v="10" actId="20577"/>
          <ac:spMkLst>
            <pc:docMk/>
            <pc:sldMk cId="1599195418" sldId="263"/>
            <ac:spMk id="2" creationId="{17C7A447-8678-D34F-A614-733A9D2DA30B}"/>
          </ac:spMkLst>
        </pc:spChg>
        <pc:spChg chg="mod">
          <ac:chgData name="Meirion Gittins (2014450)" userId="3ef5ebdf-8edf-4b25-a139-5387ba8c01d2" providerId="ADAL" clId="{9424E3B3-68DD-CD42-9552-F53B8AAEF15E}" dt="2020-12-09T16:06:03.632" v="54" actId="5793"/>
          <ac:spMkLst>
            <pc:docMk/>
            <pc:sldMk cId="1599195418" sldId="263"/>
            <ac:spMk id="3" creationId="{9A27EED9-7616-BA40-B386-6AE5069D3231}"/>
          </ac:spMkLst>
        </pc:spChg>
      </pc:sldChg>
    </pc:docChg>
  </pc:docChgLst>
  <pc:docChgLst>
    <pc:chgData name="Meirion Gittins (2014450)" userId="S::2014450@student.uwtsd.ac.uk::3ef5ebdf-8edf-4b25-a139-5387ba8c01d2" providerId="AD" clId="Web-{637D6895-B379-DDE3-A8FA-B69266F32412}"/>
    <pc:docChg chg="modSld addMainMaster delMainMaster">
      <pc:chgData name="Meirion Gittins (2014450)" userId="S::2014450@student.uwtsd.ac.uk::3ef5ebdf-8edf-4b25-a139-5387ba8c01d2" providerId="AD" clId="Web-{637D6895-B379-DDE3-A8FA-B69266F32412}" dt="2020-12-08T21:04:59.205" v="4"/>
      <pc:docMkLst>
        <pc:docMk/>
      </pc:docMkLst>
      <pc:sldChg chg="addSp modSp mod modClrScheme chgLayout">
        <pc:chgData name="Meirion Gittins (2014450)" userId="S::2014450@student.uwtsd.ac.uk::3ef5ebdf-8edf-4b25-a139-5387ba8c01d2" providerId="AD" clId="Web-{637D6895-B379-DDE3-A8FA-B69266F32412}" dt="2020-12-08T21:04:59.205" v="4"/>
        <pc:sldMkLst>
          <pc:docMk/>
          <pc:sldMk cId="3743876519" sldId="256"/>
        </pc:sldMkLst>
        <pc:spChg chg="mod ord">
          <ac:chgData name="Meirion Gittins (2014450)" userId="S::2014450@student.uwtsd.ac.uk::3ef5ebdf-8edf-4b25-a139-5387ba8c01d2" providerId="AD" clId="Web-{637D6895-B379-DDE3-A8FA-B69266F32412}" dt="2020-12-08T21:04:59.205" v="4"/>
          <ac:spMkLst>
            <pc:docMk/>
            <pc:sldMk cId="3743876519" sldId="256"/>
            <ac:spMk id="2" creationId="{EFA8B8A3-1386-604E-928A-A7C440B01C41}"/>
          </ac:spMkLst>
        </pc:spChg>
        <pc:spChg chg="mod ord">
          <ac:chgData name="Meirion Gittins (2014450)" userId="S::2014450@student.uwtsd.ac.uk::3ef5ebdf-8edf-4b25-a139-5387ba8c01d2" providerId="AD" clId="Web-{637D6895-B379-DDE3-A8FA-B69266F32412}" dt="2020-12-08T21:04:59.205" v="4"/>
          <ac:spMkLst>
            <pc:docMk/>
            <pc:sldMk cId="3743876519" sldId="256"/>
            <ac:spMk id="3" creationId="{75385D12-F43E-FE4E-B048-255F248A114A}"/>
          </ac:spMkLst>
        </pc:spChg>
        <pc:picChg chg="add mod">
          <ac:chgData name="Meirion Gittins (2014450)" userId="S::2014450@student.uwtsd.ac.uk::3ef5ebdf-8edf-4b25-a139-5387ba8c01d2" providerId="AD" clId="Web-{637D6895-B379-DDE3-A8FA-B69266F32412}" dt="2020-12-08T21:04:39.579" v="3" actId="1076"/>
          <ac:picMkLst>
            <pc:docMk/>
            <pc:sldMk cId="3743876519" sldId="256"/>
            <ac:picMk id="5" creationId="{56B71B5B-A33E-4C81-89DB-573392BB5E49}"/>
          </ac:picMkLst>
        </pc:picChg>
      </pc:sldChg>
      <pc:sldChg chg="modSp mod modClrScheme chgLayout">
        <pc:chgData name="Meirion Gittins (2014450)" userId="S::2014450@student.uwtsd.ac.uk::3ef5ebdf-8edf-4b25-a139-5387ba8c01d2" providerId="AD" clId="Web-{637D6895-B379-DDE3-A8FA-B69266F32412}" dt="2020-12-08T21:04:59.205" v="4"/>
        <pc:sldMkLst>
          <pc:docMk/>
          <pc:sldMk cId="3648846918" sldId="257"/>
        </pc:sldMkLst>
        <pc:spChg chg="mod ord">
          <ac:chgData name="Meirion Gittins (2014450)" userId="S::2014450@student.uwtsd.ac.uk::3ef5ebdf-8edf-4b25-a139-5387ba8c01d2" providerId="AD" clId="Web-{637D6895-B379-DDE3-A8FA-B69266F32412}" dt="2020-12-08T21:04:59.205" v="4"/>
          <ac:spMkLst>
            <pc:docMk/>
            <pc:sldMk cId="3648846918" sldId="257"/>
            <ac:spMk id="2" creationId="{8DF8D30E-E25A-6F4A-9DAE-25AE6BBEA9D0}"/>
          </ac:spMkLst>
        </pc:spChg>
        <pc:spChg chg="mod ord">
          <ac:chgData name="Meirion Gittins (2014450)" userId="S::2014450@student.uwtsd.ac.uk::3ef5ebdf-8edf-4b25-a139-5387ba8c01d2" providerId="AD" clId="Web-{637D6895-B379-DDE3-A8FA-B69266F32412}" dt="2020-12-08T21:04:59.205" v="4"/>
          <ac:spMkLst>
            <pc:docMk/>
            <pc:sldMk cId="3648846918" sldId="257"/>
            <ac:spMk id="3" creationId="{3168D198-4905-BC40-8704-E9B6D4FED3C4}"/>
          </ac:spMkLst>
        </pc:spChg>
      </pc:sldChg>
      <pc:sldChg chg="modSp mod modClrScheme chgLayout">
        <pc:chgData name="Meirion Gittins (2014450)" userId="S::2014450@student.uwtsd.ac.uk::3ef5ebdf-8edf-4b25-a139-5387ba8c01d2" providerId="AD" clId="Web-{637D6895-B379-DDE3-A8FA-B69266F32412}" dt="2020-12-08T21:04:59.205" v="4"/>
        <pc:sldMkLst>
          <pc:docMk/>
          <pc:sldMk cId="3713538956" sldId="258"/>
        </pc:sldMkLst>
        <pc:spChg chg="mod ord">
          <ac:chgData name="Meirion Gittins (2014450)" userId="S::2014450@student.uwtsd.ac.uk::3ef5ebdf-8edf-4b25-a139-5387ba8c01d2" providerId="AD" clId="Web-{637D6895-B379-DDE3-A8FA-B69266F32412}" dt="2020-12-08T21:04:59.205" v="4"/>
          <ac:spMkLst>
            <pc:docMk/>
            <pc:sldMk cId="3713538956" sldId="258"/>
            <ac:spMk id="2" creationId="{9CBDB360-C955-C94E-8BB0-657328BC4D56}"/>
          </ac:spMkLst>
        </pc:spChg>
        <pc:spChg chg="mod ord">
          <ac:chgData name="Meirion Gittins (2014450)" userId="S::2014450@student.uwtsd.ac.uk::3ef5ebdf-8edf-4b25-a139-5387ba8c01d2" providerId="AD" clId="Web-{637D6895-B379-DDE3-A8FA-B69266F32412}" dt="2020-12-08T21:04:59.205" v="4"/>
          <ac:spMkLst>
            <pc:docMk/>
            <pc:sldMk cId="3713538956" sldId="258"/>
            <ac:spMk id="3" creationId="{E900DDBE-0649-0C4E-A7BA-3B4F65D3E159}"/>
          </ac:spMkLst>
        </pc:spChg>
      </pc:sldChg>
      <pc:sldChg chg="modSp mod modClrScheme chgLayout">
        <pc:chgData name="Meirion Gittins (2014450)" userId="S::2014450@student.uwtsd.ac.uk::3ef5ebdf-8edf-4b25-a139-5387ba8c01d2" providerId="AD" clId="Web-{637D6895-B379-DDE3-A8FA-B69266F32412}" dt="2020-12-08T21:04:59.205" v="4"/>
        <pc:sldMkLst>
          <pc:docMk/>
          <pc:sldMk cId="3367572849" sldId="259"/>
        </pc:sldMkLst>
        <pc:spChg chg="mod ord">
          <ac:chgData name="Meirion Gittins (2014450)" userId="S::2014450@student.uwtsd.ac.uk::3ef5ebdf-8edf-4b25-a139-5387ba8c01d2" providerId="AD" clId="Web-{637D6895-B379-DDE3-A8FA-B69266F32412}" dt="2020-12-08T21:04:59.205" v="4"/>
          <ac:spMkLst>
            <pc:docMk/>
            <pc:sldMk cId="3367572849" sldId="259"/>
            <ac:spMk id="2" creationId="{118296F6-1009-0A45-A318-D7BE50A5731B}"/>
          </ac:spMkLst>
        </pc:spChg>
        <pc:spChg chg="mod ord">
          <ac:chgData name="Meirion Gittins (2014450)" userId="S::2014450@student.uwtsd.ac.uk::3ef5ebdf-8edf-4b25-a139-5387ba8c01d2" providerId="AD" clId="Web-{637D6895-B379-DDE3-A8FA-B69266F32412}" dt="2020-12-08T21:04:59.205" v="4"/>
          <ac:spMkLst>
            <pc:docMk/>
            <pc:sldMk cId="3367572849" sldId="259"/>
            <ac:spMk id="3" creationId="{6BA68465-492E-2343-A18C-C49C4779E3C2}"/>
          </ac:spMkLst>
        </pc:spChg>
      </pc:sldChg>
      <pc:sldChg chg="modSp mod modClrScheme chgLayout">
        <pc:chgData name="Meirion Gittins (2014450)" userId="S::2014450@student.uwtsd.ac.uk::3ef5ebdf-8edf-4b25-a139-5387ba8c01d2" providerId="AD" clId="Web-{637D6895-B379-DDE3-A8FA-B69266F32412}" dt="2020-12-08T21:04:59.205" v="4"/>
        <pc:sldMkLst>
          <pc:docMk/>
          <pc:sldMk cId="2027647351" sldId="260"/>
        </pc:sldMkLst>
        <pc:spChg chg="mod ord">
          <ac:chgData name="Meirion Gittins (2014450)" userId="S::2014450@student.uwtsd.ac.uk::3ef5ebdf-8edf-4b25-a139-5387ba8c01d2" providerId="AD" clId="Web-{637D6895-B379-DDE3-A8FA-B69266F32412}" dt="2020-12-08T21:04:59.205" v="4"/>
          <ac:spMkLst>
            <pc:docMk/>
            <pc:sldMk cId="2027647351" sldId="260"/>
            <ac:spMk id="2" creationId="{8395D7BB-16AE-D340-86D8-CEA6022C8B38}"/>
          </ac:spMkLst>
        </pc:spChg>
        <pc:spChg chg="mod ord">
          <ac:chgData name="Meirion Gittins (2014450)" userId="S::2014450@student.uwtsd.ac.uk::3ef5ebdf-8edf-4b25-a139-5387ba8c01d2" providerId="AD" clId="Web-{637D6895-B379-DDE3-A8FA-B69266F32412}" dt="2020-12-08T21:04:59.205" v="4"/>
          <ac:spMkLst>
            <pc:docMk/>
            <pc:sldMk cId="2027647351" sldId="260"/>
            <ac:spMk id="3" creationId="{2F7864D8-3DB0-7A48-9FE8-4E8C85BA181F}"/>
          </ac:spMkLst>
        </pc:spChg>
      </pc:sldChg>
      <pc:sldChg chg="modSp mod modClrScheme chgLayout">
        <pc:chgData name="Meirion Gittins (2014450)" userId="S::2014450@student.uwtsd.ac.uk::3ef5ebdf-8edf-4b25-a139-5387ba8c01d2" providerId="AD" clId="Web-{637D6895-B379-DDE3-A8FA-B69266F32412}" dt="2020-12-08T21:04:59.205" v="4"/>
        <pc:sldMkLst>
          <pc:docMk/>
          <pc:sldMk cId="3811464448" sldId="261"/>
        </pc:sldMkLst>
        <pc:spChg chg="mod ord">
          <ac:chgData name="Meirion Gittins (2014450)" userId="S::2014450@student.uwtsd.ac.uk::3ef5ebdf-8edf-4b25-a139-5387ba8c01d2" providerId="AD" clId="Web-{637D6895-B379-DDE3-A8FA-B69266F32412}" dt="2020-12-08T21:04:59.205" v="4"/>
          <ac:spMkLst>
            <pc:docMk/>
            <pc:sldMk cId="3811464448" sldId="261"/>
            <ac:spMk id="2" creationId="{2AC44860-CAEF-9B4D-80B0-B75A32A8BA8D}"/>
          </ac:spMkLst>
        </pc:spChg>
        <pc:spChg chg="mod ord">
          <ac:chgData name="Meirion Gittins (2014450)" userId="S::2014450@student.uwtsd.ac.uk::3ef5ebdf-8edf-4b25-a139-5387ba8c01d2" providerId="AD" clId="Web-{637D6895-B379-DDE3-A8FA-B69266F32412}" dt="2020-12-08T21:04:59.205" v="4"/>
          <ac:spMkLst>
            <pc:docMk/>
            <pc:sldMk cId="3811464448" sldId="261"/>
            <ac:spMk id="3" creationId="{B0610C10-98B8-1640-954D-F7CC762D0039}"/>
          </ac:spMkLst>
        </pc:spChg>
      </pc:sldChg>
      <pc:sldMasterChg chg="del delSldLayout">
        <pc:chgData name="Meirion Gittins (2014450)" userId="S::2014450@student.uwtsd.ac.uk::3ef5ebdf-8edf-4b25-a139-5387ba8c01d2" providerId="AD" clId="Web-{637D6895-B379-DDE3-A8FA-B69266F32412}" dt="2020-12-08T21:02:09.560" v="0"/>
        <pc:sldMasterMkLst>
          <pc:docMk/>
          <pc:sldMasterMk cId="4117645966" sldId="2147483648"/>
        </pc:sldMasterMkLst>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3387553435" sldId="2147483649"/>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1925330616" sldId="2147483650"/>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2364900525" sldId="2147483651"/>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3310960849" sldId="2147483652"/>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4252437900" sldId="2147483653"/>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1844295249" sldId="2147483654"/>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3279817181" sldId="2147483655"/>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105501885" sldId="2147483656"/>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2568420973" sldId="2147483657"/>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1716695345" sldId="2147483658"/>
          </pc:sldLayoutMkLst>
        </pc:sldLayoutChg>
        <pc:sldLayoutChg chg="del">
          <pc:chgData name="Meirion Gittins (2014450)" userId="S::2014450@student.uwtsd.ac.uk::3ef5ebdf-8edf-4b25-a139-5387ba8c01d2" providerId="AD" clId="Web-{637D6895-B379-DDE3-A8FA-B69266F32412}" dt="2020-12-08T21:02:09.560" v="0"/>
          <pc:sldLayoutMkLst>
            <pc:docMk/>
            <pc:sldMasterMk cId="4117645966" sldId="2147483648"/>
            <pc:sldLayoutMk cId="866573556" sldId="2147483659"/>
          </pc:sldLayoutMkLst>
        </pc:sldLayoutChg>
      </pc:sldMasterChg>
      <pc:sldMasterChg chg="add del addSldLayout delSldLayout modSldLayout">
        <pc:chgData name="Meirion Gittins (2014450)" userId="S::2014450@student.uwtsd.ac.uk::3ef5ebdf-8edf-4b25-a139-5387ba8c01d2" providerId="AD" clId="Web-{637D6895-B379-DDE3-A8FA-B69266F32412}" dt="2020-12-08T21:02:38.326" v="1"/>
        <pc:sldMasterMkLst>
          <pc:docMk/>
          <pc:sldMasterMk cId="779853602" sldId="2147483660"/>
        </pc:sldMasterMkLst>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1172433680" sldId="2147483661"/>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3422004050" sldId="2147483662"/>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1189834701" sldId="2147483663"/>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2162721084" sldId="2147483664"/>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1610857657" sldId="2147483665"/>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943411475" sldId="2147483666"/>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771235174" sldId="2147483667"/>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3776538855" sldId="2147483668"/>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2649401296" sldId="2147483669"/>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3324518270" sldId="2147483670"/>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719989345" sldId="2147483671"/>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789644621" sldId="2147483672"/>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2889273311" sldId="2147483673"/>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3792936653" sldId="2147483674"/>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1917616248" sldId="2147483675"/>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494575085" sldId="2147483676"/>
          </pc:sldLayoutMkLst>
        </pc:sldLayoutChg>
        <pc:sldLayoutChg chg="add del mod replId">
          <pc:chgData name="Meirion Gittins (2014450)" userId="S::2014450@student.uwtsd.ac.uk::3ef5ebdf-8edf-4b25-a139-5387ba8c01d2" providerId="AD" clId="Web-{637D6895-B379-DDE3-A8FA-B69266F32412}" dt="2020-12-08T21:02:38.326" v="1"/>
          <pc:sldLayoutMkLst>
            <pc:docMk/>
            <pc:sldMasterMk cId="779853602" sldId="2147483660"/>
            <pc:sldLayoutMk cId="1202166269" sldId="2147483677"/>
          </pc:sldLayoutMkLst>
        </pc:sldLayoutChg>
      </pc:sldMasterChg>
      <pc:sldMasterChg chg="add del addSldLayout delSldLayout modSldLayout">
        <pc:chgData name="Meirion Gittins (2014450)" userId="S::2014450@student.uwtsd.ac.uk::3ef5ebdf-8edf-4b25-a139-5387ba8c01d2" providerId="AD" clId="Web-{637D6895-B379-DDE3-A8FA-B69266F32412}" dt="2020-12-08T21:04:59.205" v="4"/>
        <pc:sldMasterMkLst>
          <pc:docMk/>
          <pc:sldMasterMk cId="4032177977" sldId="2147483678"/>
        </pc:sldMasterMkLst>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960695571" sldId="2147483679"/>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474747276" sldId="2147483680"/>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3403899144" sldId="2147483681"/>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3244510605" sldId="2147483682"/>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3196948969" sldId="2147483683"/>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1615395533" sldId="2147483684"/>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2228822071" sldId="2147483685"/>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3607808217" sldId="2147483686"/>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2779578670" sldId="2147483687"/>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582488096" sldId="2147483688"/>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744336616" sldId="2147483689"/>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1809314596" sldId="2147483690"/>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373869604" sldId="2147483691"/>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2386655730" sldId="2147483692"/>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1702916245" sldId="2147483693"/>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2076090942" sldId="2147483694"/>
          </pc:sldLayoutMkLst>
        </pc:sldLayoutChg>
        <pc:sldLayoutChg chg="add del mod replId">
          <pc:chgData name="Meirion Gittins (2014450)" userId="S::2014450@student.uwtsd.ac.uk::3ef5ebdf-8edf-4b25-a139-5387ba8c01d2" providerId="AD" clId="Web-{637D6895-B379-DDE3-A8FA-B69266F32412}" dt="2020-12-08T21:04:59.205" v="4"/>
          <pc:sldLayoutMkLst>
            <pc:docMk/>
            <pc:sldMasterMk cId="4032177977" sldId="2147483678"/>
            <pc:sldLayoutMk cId="4170899103" sldId="2147483695"/>
          </pc:sldLayoutMkLst>
        </pc:sldLayoutChg>
      </pc:sldMasterChg>
      <pc:sldMasterChg chg="add addSldLayout modSldLayout">
        <pc:chgData name="Meirion Gittins (2014450)" userId="S::2014450@student.uwtsd.ac.uk::3ef5ebdf-8edf-4b25-a139-5387ba8c01d2" providerId="AD" clId="Web-{637D6895-B379-DDE3-A8FA-B69266F32412}" dt="2020-12-08T21:04:59.205" v="4"/>
        <pc:sldMasterMkLst>
          <pc:docMk/>
          <pc:sldMasterMk cId="1869974647" sldId="2147483696"/>
        </pc:sldMasterMkLst>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1002314489" sldId="2147483697"/>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410181301" sldId="2147483698"/>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1128445753" sldId="2147483699"/>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520136261" sldId="2147483700"/>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4167774830" sldId="2147483701"/>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659074887" sldId="2147483702"/>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3703452036" sldId="2147483703"/>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3499232367" sldId="2147483704"/>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4227171261" sldId="2147483705"/>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1146803074" sldId="2147483706"/>
          </pc:sldLayoutMkLst>
        </pc:sldLayoutChg>
        <pc:sldLayoutChg chg="add mod replId">
          <pc:chgData name="Meirion Gittins (2014450)" userId="S::2014450@student.uwtsd.ac.uk::3ef5ebdf-8edf-4b25-a139-5387ba8c01d2" providerId="AD" clId="Web-{637D6895-B379-DDE3-A8FA-B69266F32412}" dt="2020-12-08T21:04:59.205" v="4"/>
          <pc:sldLayoutMkLst>
            <pc:docMk/>
            <pc:sldMasterMk cId="1869974647" sldId="2147483696"/>
            <pc:sldLayoutMk cId="2330272991" sldId="2147483707"/>
          </pc:sldLayoutMkLst>
        </pc:sldLayoutChg>
      </pc:sldMasterChg>
    </pc:docChg>
  </pc:docChgLst>
  <pc:docChgLst>
    <pc:chgData name="Meirion Gittins (2014450)" userId="S::2014450@student.uwtsd.ac.uk::3ef5ebdf-8edf-4b25-a139-5387ba8c01d2" providerId="AD" clId="Web-{0EDD96D5-0D58-E038-6F23-715D146FD488}"/>
    <pc:docChg chg="modSld addMainMaster delMainMaster">
      <pc:chgData name="Meirion Gittins (2014450)" userId="S::2014450@student.uwtsd.ac.uk::3ef5ebdf-8edf-4b25-a139-5387ba8c01d2" providerId="AD" clId="Web-{0EDD96D5-0D58-E038-6F23-715D146FD488}" dt="2020-12-08T22:58:46.692" v="104"/>
      <pc:docMkLst>
        <pc:docMk/>
      </pc:docMkLst>
      <pc:sldChg chg="addSp delSp modSp mod modClrScheme delDesignElem chgLayout">
        <pc:chgData name="Meirion Gittins (2014450)" userId="S::2014450@student.uwtsd.ac.uk::3ef5ebdf-8edf-4b25-a139-5387ba8c01d2" providerId="AD" clId="Web-{0EDD96D5-0D58-E038-6F23-715D146FD488}" dt="2020-12-08T22:58:46.692" v="104"/>
        <pc:sldMkLst>
          <pc:docMk/>
          <pc:sldMk cId="3648846918" sldId="257"/>
        </pc:sldMkLst>
        <pc:spChg chg="mod ord">
          <ac:chgData name="Meirion Gittins (2014450)" userId="S::2014450@student.uwtsd.ac.uk::3ef5ebdf-8edf-4b25-a139-5387ba8c01d2" providerId="AD" clId="Web-{0EDD96D5-0D58-E038-6F23-715D146FD488}" dt="2020-12-08T22:58:46.692" v="104"/>
          <ac:spMkLst>
            <pc:docMk/>
            <pc:sldMk cId="3648846918" sldId="257"/>
            <ac:spMk id="2" creationId="{8DF8D30E-E25A-6F4A-9DAE-25AE6BBEA9D0}"/>
          </ac:spMkLst>
        </pc:spChg>
        <pc:spChg chg="mod ord">
          <ac:chgData name="Meirion Gittins (2014450)" userId="S::2014450@student.uwtsd.ac.uk::3ef5ebdf-8edf-4b25-a139-5387ba8c01d2" providerId="AD" clId="Web-{0EDD96D5-0D58-E038-6F23-715D146FD488}" dt="2020-12-08T22:58:46.692" v="104"/>
          <ac:spMkLst>
            <pc:docMk/>
            <pc:sldMk cId="3648846918" sldId="257"/>
            <ac:spMk id="3" creationId="{3168D198-4905-BC40-8704-E9B6D4FED3C4}"/>
          </ac:spMkLst>
        </pc:spChg>
        <pc:spChg chg="add del">
          <ac:chgData name="Meirion Gittins (2014450)" userId="S::2014450@student.uwtsd.ac.uk::3ef5ebdf-8edf-4b25-a139-5387ba8c01d2" providerId="AD" clId="Web-{0EDD96D5-0D58-E038-6F23-715D146FD488}" dt="2020-12-08T22:58:46.692" v="104"/>
          <ac:spMkLst>
            <pc:docMk/>
            <pc:sldMk cId="3648846918" sldId="257"/>
            <ac:spMk id="33" creationId="{9AA72BD9-2C5A-4EDC-931F-5AA08EACA0F3}"/>
          </ac:spMkLst>
        </pc:spChg>
        <pc:spChg chg="add del">
          <ac:chgData name="Meirion Gittins (2014450)" userId="S::2014450@student.uwtsd.ac.uk::3ef5ebdf-8edf-4b25-a139-5387ba8c01d2" providerId="AD" clId="Web-{0EDD96D5-0D58-E038-6F23-715D146FD488}" dt="2020-12-08T22:58:46.692" v="104"/>
          <ac:spMkLst>
            <pc:docMk/>
            <pc:sldMk cId="3648846918" sldId="257"/>
            <ac:spMk id="35" creationId="{DD3981AC-7B61-4947-BCF3-F7AA7FA385B9}"/>
          </ac:spMkLst>
        </pc:spChg>
        <pc:spChg chg="add del">
          <ac:chgData name="Meirion Gittins (2014450)" userId="S::2014450@student.uwtsd.ac.uk::3ef5ebdf-8edf-4b25-a139-5387ba8c01d2" providerId="AD" clId="Web-{0EDD96D5-0D58-E038-6F23-715D146FD488}" dt="2020-12-08T22:58:46.692" v="104"/>
          <ac:spMkLst>
            <pc:docMk/>
            <pc:sldMk cId="3648846918" sldId="257"/>
            <ac:spMk id="37" creationId="{55D4142C-5077-457F-A6AD-3FECFDB39685}"/>
          </ac:spMkLst>
        </pc:spChg>
        <pc:spChg chg="add del">
          <ac:chgData name="Meirion Gittins (2014450)" userId="S::2014450@student.uwtsd.ac.uk::3ef5ebdf-8edf-4b25-a139-5387ba8c01d2" providerId="AD" clId="Web-{0EDD96D5-0D58-E038-6F23-715D146FD488}" dt="2020-12-08T22:58:46.692" v="104"/>
          <ac:spMkLst>
            <pc:docMk/>
            <pc:sldMk cId="3648846918" sldId="257"/>
            <ac:spMk id="39" creationId="{7A5F0580-5EE9-419F-96EE-B6529EF6E7D0}"/>
          </ac:spMkLst>
        </pc:spChg>
      </pc:sldChg>
      <pc:sldChg chg="addSp delSp modSp mod modClrScheme delDesignElem chgLayout">
        <pc:chgData name="Meirion Gittins (2014450)" userId="S::2014450@student.uwtsd.ac.uk::3ef5ebdf-8edf-4b25-a139-5387ba8c01d2" providerId="AD" clId="Web-{0EDD96D5-0D58-E038-6F23-715D146FD488}" dt="2020-12-08T22:58:46.692" v="104"/>
        <pc:sldMkLst>
          <pc:docMk/>
          <pc:sldMk cId="3713538956" sldId="258"/>
        </pc:sldMkLst>
        <pc:spChg chg="mod ord">
          <ac:chgData name="Meirion Gittins (2014450)" userId="S::2014450@student.uwtsd.ac.uk::3ef5ebdf-8edf-4b25-a139-5387ba8c01d2" providerId="AD" clId="Web-{0EDD96D5-0D58-E038-6F23-715D146FD488}" dt="2020-12-08T22:58:46.692" v="104"/>
          <ac:spMkLst>
            <pc:docMk/>
            <pc:sldMk cId="3713538956" sldId="258"/>
            <ac:spMk id="2" creationId="{9CBDB360-C955-C94E-8BB0-657328BC4D56}"/>
          </ac:spMkLst>
        </pc:spChg>
        <pc:spChg chg="mod ord">
          <ac:chgData name="Meirion Gittins (2014450)" userId="S::2014450@student.uwtsd.ac.uk::3ef5ebdf-8edf-4b25-a139-5387ba8c01d2" providerId="AD" clId="Web-{0EDD96D5-0D58-E038-6F23-715D146FD488}" dt="2020-12-08T22:58:46.692" v="104"/>
          <ac:spMkLst>
            <pc:docMk/>
            <pc:sldMk cId="3713538956" sldId="258"/>
            <ac:spMk id="3" creationId="{E900DDBE-0649-0C4E-A7BA-3B4F65D3E159}"/>
          </ac:spMkLst>
        </pc:spChg>
        <pc:spChg chg="add del">
          <ac:chgData name="Meirion Gittins (2014450)" userId="S::2014450@student.uwtsd.ac.uk::3ef5ebdf-8edf-4b25-a139-5387ba8c01d2" providerId="AD" clId="Web-{0EDD96D5-0D58-E038-6F23-715D146FD488}" dt="2020-12-08T22:58:46.692" v="104"/>
          <ac:spMkLst>
            <pc:docMk/>
            <pc:sldMk cId="3713538956" sldId="258"/>
            <ac:spMk id="20" creationId="{C3D6EC93-F369-413E-AA67-5D4104161046}"/>
          </ac:spMkLst>
        </pc:spChg>
        <pc:grpChg chg="add del">
          <ac:chgData name="Meirion Gittins (2014450)" userId="S::2014450@student.uwtsd.ac.uk::3ef5ebdf-8edf-4b25-a139-5387ba8c01d2" providerId="AD" clId="Web-{0EDD96D5-0D58-E038-6F23-715D146FD488}" dt="2020-12-08T22:58:46.692" v="104"/>
          <ac:grpSpMkLst>
            <pc:docMk/>
            <pc:sldMk cId="3713538956" sldId="258"/>
            <ac:grpSpMk id="22" creationId="{4EA04677-6B2C-40F4-975C-ED9196552771}"/>
          </ac:grpSpMkLst>
        </pc:grpChg>
      </pc:sldChg>
      <pc:sldChg chg="addSp delSp modSp mod modClrScheme delDesignElem chgLayout">
        <pc:chgData name="Meirion Gittins (2014450)" userId="S::2014450@student.uwtsd.ac.uk::3ef5ebdf-8edf-4b25-a139-5387ba8c01d2" providerId="AD" clId="Web-{0EDD96D5-0D58-E038-6F23-715D146FD488}" dt="2020-12-08T22:58:46.692" v="104"/>
        <pc:sldMkLst>
          <pc:docMk/>
          <pc:sldMk cId="3367572849" sldId="259"/>
        </pc:sldMkLst>
        <pc:spChg chg="mod ord">
          <ac:chgData name="Meirion Gittins (2014450)" userId="S::2014450@student.uwtsd.ac.uk::3ef5ebdf-8edf-4b25-a139-5387ba8c01d2" providerId="AD" clId="Web-{0EDD96D5-0D58-E038-6F23-715D146FD488}" dt="2020-12-08T22:58:46.692" v="104"/>
          <ac:spMkLst>
            <pc:docMk/>
            <pc:sldMk cId="3367572849" sldId="259"/>
            <ac:spMk id="2" creationId="{118296F6-1009-0A45-A318-D7BE50A5731B}"/>
          </ac:spMkLst>
        </pc:spChg>
        <pc:spChg chg="mod ord">
          <ac:chgData name="Meirion Gittins (2014450)" userId="S::2014450@student.uwtsd.ac.uk::3ef5ebdf-8edf-4b25-a139-5387ba8c01d2" providerId="AD" clId="Web-{0EDD96D5-0D58-E038-6F23-715D146FD488}" dt="2020-12-08T22:58:46.692" v="104"/>
          <ac:spMkLst>
            <pc:docMk/>
            <pc:sldMk cId="3367572849" sldId="259"/>
            <ac:spMk id="3" creationId="{6BA68465-492E-2343-A18C-C49C4779E3C2}"/>
          </ac:spMkLst>
        </pc:spChg>
        <pc:spChg chg="add del">
          <ac:chgData name="Meirion Gittins (2014450)" userId="S::2014450@student.uwtsd.ac.uk::3ef5ebdf-8edf-4b25-a139-5387ba8c01d2" providerId="AD" clId="Web-{0EDD96D5-0D58-E038-6F23-715D146FD488}" dt="2020-12-08T22:58:46.692" v="104"/>
          <ac:spMkLst>
            <pc:docMk/>
            <pc:sldMk cId="3367572849" sldId="259"/>
            <ac:spMk id="9" creationId="{B95B9BA8-1D69-4796-85F5-B6D0BD52354B}"/>
          </ac:spMkLst>
        </pc:spChg>
        <pc:grpChg chg="add del">
          <ac:chgData name="Meirion Gittins (2014450)" userId="S::2014450@student.uwtsd.ac.uk::3ef5ebdf-8edf-4b25-a139-5387ba8c01d2" providerId="AD" clId="Web-{0EDD96D5-0D58-E038-6F23-715D146FD488}" dt="2020-12-08T22:58:46.692" v="104"/>
          <ac:grpSpMkLst>
            <pc:docMk/>
            <pc:sldMk cId="3367572849" sldId="259"/>
            <ac:grpSpMk id="11" creationId="{B868920F-3C89-4780-A399-2A0099F45D9B}"/>
          </ac:grpSpMkLst>
        </pc:grpChg>
      </pc:sldChg>
      <pc:sldChg chg="addSp delSp modSp mod modClrScheme delDesignElem chgLayout">
        <pc:chgData name="Meirion Gittins (2014450)" userId="S::2014450@student.uwtsd.ac.uk::3ef5ebdf-8edf-4b25-a139-5387ba8c01d2" providerId="AD" clId="Web-{0EDD96D5-0D58-E038-6F23-715D146FD488}" dt="2020-12-08T22:58:46.692" v="104"/>
        <pc:sldMkLst>
          <pc:docMk/>
          <pc:sldMk cId="2027647351" sldId="260"/>
        </pc:sldMkLst>
        <pc:spChg chg="mod ord">
          <ac:chgData name="Meirion Gittins (2014450)" userId="S::2014450@student.uwtsd.ac.uk::3ef5ebdf-8edf-4b25-a139-5387ba8c01d2" providerId="AD" clId="Web-{0EDD96D5-0D58-E038-6F23-715D146FD488}" dt="2020-12-08T22:58:46.692" v="104"/>
          <ac:spMkLst>
            <pc:docMk/>
            <pc:sldMk cId="2027647351" sldId="260"/>
            <ac:spMk id="2" creationId="{8395D7BB-16AE-D340-86D8-CEA6022C8B38}"/>
          </ac:spMkLst>
        </pc:spChg>
        <pc:spChg chg="mod ord">
          <ac:chgData name="Meirion Gittins (2014450)" userId="S::2014450@student.uwtsd.ac.uk::3ef5ebdf-8edf-4b25-a139-5387ba8c01d2" providerId="AD" clId="Web-{0EDD96D5-0D58-E038-6F23-715D146FD488}" dt="2020-12-08T22:58:46.692" v="104"/>
          <ac:spMkLst>
            <pc:docMk/>
            <pc:sldMk cId="2027647351" sldId="260"/>
            <ac:spMk id="3" creationId="{2F7864D8-3DB0-7A48-9FE8-4E8C85BA181F}"/>
          </ac:spMkLst>
        </pc:spChg>
        <pc:spChg chg="add del">
          <ac:chgData name="Meirion Gittins (2014450)" userId="S::2014450@student.uwtsd.ac.uk::3ef5ebdf-8edf-4b25-a139-5387ba8c01d2" providerId="AD" clId="Web-{0EDD96D5-0D58-E038-6F23-715D146FD488}" dt="2020-12-08T22:58:46.692" v="104"/>
          <ac:spMkLst>
            <pc:docMk/>
            <pc:sldMk cId="2027647351" sldId="260"/>
            <ac:spMk id="9" creationId="{9AA72BD9-2C5A-4EDC-931F-5AA08EACA0F3}"/>
          </ac:spMkLst>
        </pc:spChg>
        <pc:spChg chg="add del">
          <ac:chgData name="Meirion Gittins (2014450)" userId="S::2014450@student.uwtsd.ac.uk::3ef5ebdf-8edf-4b25-a139-5387ba8c01d2" providerId="AD" clId="Web-{0EDD96D5-0D58-E038-6F23-715D146FD488}" dt="2020-12-08T22:58:46.692" v="104"/>
          <ac:spMkLst>
            <pc:docMk/>
            <pc:sldMk cId="2027647351" sldId="260"/>
            <ac:spMk id="11" creationId="{DD3981AC-7B61-4947-BCF3-F7AA7FA385B9}"/>
          </ac:spMkLst>
        </pc:spChg>
        <pc:spChg chg="add del">
          <ac:chgData name="Meirion Gittins (2014450)" userId="S::2014450@student.uwtsd.ac.uk::3ef5ebdf-8edf-4b25-a139-5387ba8c01d2" providerId="AD" clId="Web-{0EDD96D5-0D58-E038-6F23-715D146FD488}" dt="2020-12-08T22:58:46.692" v="104"/>
          <ac:spMkLst>
            <pc:docMk/>
            <pc:sldMk cId="2027647351" sldId="260"/>
            <ac:spMk id="13" creationId="{55D4142C-5077-457F-A6AD-3FECFDB39685}"/>
          </ac:spMkLst>
        </pc:spChg>
        <pc:spChg chg="add del">
          <ac:chgData name="Meirion Gittins (2014450)" userId="S::2014450@student.uwtsd.ac.uk::3ef5ebdf-8edf-4b25-a139-5387ba8c01d2" providerId="AD" clId="Web-{0EDD96D5-0D58-E038-6F23-715D146FD488}" dt="2020-12-08T22:58:46.692" v="104"/>
          <ac:spMkLst>
            <pc:docMk/>
            <pc:sldMk cId="2027647351" sldId="260"/>
            <ac:spMk id="15" creationId="{7A5F0580-5EE9-419F-96EE-B6529EF6E7D0}"/>
          </ac:spMkLst>
        </pc:spChg>
      </pc:sldChg>
      <pc:sldChg chg="addSp delSp modSp mod setBg modClrScheme setClrOvrMap delDesignElem chgLayout">
        <pc:chgData name="Meirion Gittins (2014450)" userId="S::2014450@student.uwtsd.ac.uk::3ef5ebdf-8edf-4b25-a139-5387ba8c01d2" providerId="AD" clId="Web-{0EDD96D5-0D58-E038-6F23-715D146FD488}" dt="2020-12-08T22:58:46.692" v="104"/>
        <pc:sldMkLst>
          <pc:docMk/>
          <pc:sldMk cId="3811464448" sldId="261"/>
        </pc:sldMkLst>
        <pc:spChg chg="mod ord">
          <ac:chgData name="Meirion Gittins (2014450)" userId="S::2014450@student.uwtsd.ac.uk::3ef5ebdf-8edf-4b25-a139-5387ba8c01d2" providerId="AD" clId="Web-{0EDD96D5-0D58-E038-6F23-715D146FD488}" dt="2020-12-08T22:58:46.692" v="104"/>
          <ac:spMkLst>
            <pc:docMk/>
            <pc:sldMk cId="3811464448" sldId="261"/>
            <ac:spMk id="2" creationId="{2AC44860-CAEF-9B4D-80B0-B75A32A8BA8D}"/>
          </ac:spMkLst>
        </pc:spChg>
        <pc:spChg chg="mod ord">
          <ac:chgData name="Meirion Gittins (2014450)" userId="S::2014450@student.uwtsd.ac.uk::3ef5ebdf-8edf-4b25-a139-5387ba8c01d2" providerId="AD" clId="Web-{0EDD96D5-0D58-E038-6F23-715D146FD488}" dt="2020-12-08T22:58:46.692" v="104"/>
          <ac:spMkLst>
            <pc:docMk/>
            <pc:sldMk cId="3811464448" sldId="261"/>
            <ac:spMk id="3" creationId="{B0610C10-98B8-1640-954D-F7CC762D0039}"/>
          </ac:spMkLst>
        </pc:spChg>
        <pc:spChg chg="add del">
          <ac:chgData name="Meirion Gittins (2014450)" userId="S::2014450@student.uwtsd.ac.uk::3ef5ebdf-8edf-4b25-a139-5387ba8c01d2" providerId="AD" clId="Web-{0EDD96D5-0D58-E038-6F23-715D146FD488}" dt="2020-12-08T22:58:46.692" v="104"/>
          <ac:spMkLst>
            <pc:docMk/>
            <pc:sldMk cId="3811464448" sldId="261"/>
            <ac:spMk id="9" creationId="{9AA72BD9-2C5A-4EDC-931F-5AA08EACA0F3}"/>
          </ac:spMkLst>
        </pc:spChg>
        <pc:spChg chg="add del">
          <ac:chgData name="Meirion Gittins (2014450)" userId="S::2014450@student.uwtsd.ac.uk::3ef5ebdf-8edf-4b25-a139-5387ba8c01d2" providerId="AD" clId="Web-{0EDD96D5-0D58-E038-6F23-715D146FD488}" dt="2020-12-08T22:58:46.692" v="104"/>
          <ac:spMkLst>
            <pc:docMk/>
            <pc:sldMk cId="3811464448" sldId="261"/>
            <ac:spMk id="11" creationId="{DD3981AC-7B61-4947-BCF3-F7AA7FA385B9}"/>
          </ac:spMkLst>
        </pc:spChg>
        <pc:spChg chg="add del">
          <ac:chgData name="Meirion Gittins (2014450)" userId="S::2014450@student.uwtsd.ac.uk::3ef5ebdf-8edf-4b25-a139-5387ba8c01d2" providerId="AD" clId="Web-{0EDD96D5-0D58-E038-6F23-715D146FD488}" dt="2020-12-08T22:58:46.692" v="104"/>
          <ac:spMkLst>
            <pc:docMk/>
            <pc:sldMk cId="3811464448" sldId="261"/>
            <ac:spMk id="13" creationId="{55D4142C-5077-457F-A6AD-3FECFDB39685}"/>
          </ac:spMkLst>
        </pc:spChg>
        <pc:spChg chg="add del">
          <ac:chgData name="Meirion Gittins (2014450)" userId="S::2014450@student.uwtsd.ac.uk::3ef5ebdf-8edf-4b25-a139-5387ba8c01d2" providerId="AD" clId="Web-{0EDD96D5-0D58-E038-6F23-715D146FD488}" dt="2020-12-08T22:58:46.692" v="104"/>
          <ac:spMkLst>
            <pc:docMk/>
            <pc:sldMk cId="3811464448" sldId="261"/>
            <ac:spMk id="15" creationId="{7A5F0580-5EE9-419F-96EE-B6529EF6E7D0}"/>
          </ac:spMkLst>
        </pc:spChg>
        <pc:picChg chg="add mod ord">
          <ac:chgData name="Meirion Gittins (2014450)" userId="S::2014450@student.uwtsd.ac.uk::3ef5ebdf-8edf-4b25-a139-5387ba8c01d2" providerId="AD" clId="Web-{0EDD96D5-0D58-E038-6F23-715D146FD488}" dt="2020-12-08T22:53:48.095" v="92"/>
          <ac:picMkLst>
            <pc:docMk/>
            <pc:sldMk cId="3811464448" sldId="261"/>
            <ac:picMk id="4" creationId="{8EF146C2-07E0-41B5-842D-9C74D1C47199}"/>
          </ac:picMkLst>
        </pc:picChg>
      </pc:sldChg>
      <pc:sldChg chg="addSp delSp mod modClrScheme delDesignElem chgLayout">
        <pc:chgData name="Meirion Gittins (2014450)" userId="S::2014450@student.uwtsd.ac.uk::3ef5ebdf-8edf-4b25-a139-5387ba8c01d2" providerId="AD" clId="Web-{0EDD96D5-0D58-E038-6F23-715D146FD488}" dt="2020-12-08T22:58:46.692" v="104"/>
        <pc:sldMkLst>
          <pc:docMk/>
          <pc:sldMk cId="2932239015" sldId="262"/>
        </pc:sldMkLst>
        <pc:spChg chg="add del">
          <ac:chgData name="Meirion Gittins (2014450)" userId="S::2014450@student.uwtsd.ac.uk::3ef5ebdf-8edf-4b25-a139-5387ba8c01d2" providerId="AD" clId="Web-{0EDD96D5-0D58-E038-6F23-715D146FD488}" dt="2020-12-08T22:58:46.692" v="104"/>
          <ac:spMkLst>
            <pc:docMk/>
            <pc:sldMk cId="2932239015" sldId="262"/>
            <ac:spMk id="30" creationId="{6F828D28-8E09-41CC-8229-3070B5467A96}"/>
          </ac:spMkLst>
        </pc:spChg>
        <pc:spChg chg="add del">
          <ac:chgData name="Meirion Gittins (2014450)" userId="S::2014450@student.uwtsd.ac.uk::3ef5ebdf-8edf-4b25-a139-5387ba8c01d2" providerId="AD" clId="Web-{0EDD96D5-0D58-E038-6F23-715D146FD488}" dt="2020-12-08T22:58:46.692" v="104"/>
          <ac:spMkLst>
            <pc:docMk/>
            <pc:sldMk cId="2932239015" sldId="262"/>
            <ac:spMk id="35" creationId="{D5B012D8-7F27-4758-9AC6-C889B154BD73}"/>
          </ac:spMkLst>
        </pc:spChg>
        <pc:spChg chg="add del">
          <ac:chgData name="Meirion Gittins (2014450)" userId="S::2014450@student.uwtsd.ac.uk::3ef5ebdf-8edf-4b25-a139-5387ba8c01d2" providerId="AD" clId="Web-{0EDD96D5-0D58-E038-6F23-715D146FD488}" dt="2020-12-08T22:58:46.692" v="104"/>
          <ac:spMkLst>
            <pc:docMk/>
            <pc:sldMk cId="2932239015" sldId="262"/>
            <ac:spMk id="37" creationId="{4063B759-00FC-46D1-9898-8E8625268FAF}"/>
          </ac:spMkLst>
        </pc:spChg>
      </pc:sldChg>
      <pc:sldMasterChg chg="add del addSldLayout delSldLayout">
        <pc:chgData name="Meirion Gittins (2014450)" userId="S::2014450@student.uwtsd.ac.uk::3ef5ebdf-8edf-4b25-a139-5387ba8c01d2" providerId="AD" clId="Web-{0EDD96D5-0D58-E038-6F23-715D146FD488}" dt="2020-12-08T22:58:46.692" v="104"/>
        <pc:sldMasterMkLst>
          <pc:docMk/>
          <pc:sldMasterMk cId="1869974647" sldId="2147483696"/>
        </pc:sldMasterMkLst>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1002314489" sldId="2147483697"/>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410181301" sldId="2147483698"/>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1128445753" sldId="2147483699"/>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520136261" sldId="2147483700"/>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4167774830" sldId="2147483701"/>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659074887" sldId="2147483702"/>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3703452036" sldId="2147483703"/>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3499232367" sldId="2147483704"/>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4227171261" sldId="2147483705"/>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1146803074" sldId="2147483706"/>
          </pc:sldLayoutMkLst>
        </pc:sldLayoutChg>
        <pc:sldLayoutChg chg="add del">
          <pc:chgData name="Meirion Gittins (2014450)" userId="S::2014450@student.uwtsd.ac.uk::3ef5ebdf-8edf-4b25-a139-5387ba8c01d2" providerId="AD" clId="Web-{0EDD96D5-0D58-E038-6F23-715D146FD488}" dt="2020-12-08T22:58:46.692" v="104"/>
          <pc:sldLayoutMkLst>
            <pc:docMk/>
            <pc:sldMasterMk cId="1869974647" sldId="2147483696"/>
            <pc:sldLayoutMk cId="2330272991" sldId="2147483707"/>
          </pc:sldLayoutMkLst>
        </pc:sldLayoutChg>
      </pc:sldMasterChg>
      <pc:sldMasterChg chg="add del addSldLayout delSldLayout modSldLayout">
        <pc:chgData name="Meirion Gittins (2014450)" userId="S::2014450@student.uwtsd.ac.uk::3ef5ebdf-8edf-4b25-a139-5387ba8c01d2" providerId="AD" clId="Web-{0EDD96D5-0D58-E038-6F23-715D146FD488}" dt="2020-12-08T22:58:46.692" v="104"/>
        <pc:sldMasterMkLst>
          <pc:docMk/>
          <pc:sldMasterMk cId="3129016092" sldId="2147483708"/>
        </pc:sldMasterMkLst>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3407494696" sldId="2147483709"/>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145934937" sldId="2147483710"/>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91271980" sldId="2147483711"/>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1832836378" sldId="2147483712"/>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294549717" sldId="2147483713"/>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3576185313" sldId="2147483714"/>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3430681177" sldId="2147483715"/>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3578358310" sldId="2147483716"/>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355679189" sldId="2147483717"/>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1942066292" sldId="2147483718"/>
          </pc:sldLayoutMkLst>
        </pc:sldLayoutChg>
        <pc:sldLayoutChg chg="add del mod replId">
          <pc:chgData name="Meirion Gittins (2014450)" userId="S::2014450@student.uwtsd.ac.uk::3ef5ebdf-8edf-4b25-a139-5387ba8c01d2" providerId="AD" clId="Web-{0EDD96D5-0D58-E038-6F23-715D146FD488}" dt="2020-12-08T22:58:46.692" v="104"/>
          <pc:sldLayoutMkLst>
            <pc:docMk/>
            <pc:sldMasterMk cId="3129016092" sldId="2147483708"/>
            <pc:sldLayoutMk cId="1904737656" sldId="2147483719"/>
          </pc:sldLayoutMkLst>
        </pc:sldLayoutChg>
      </pc:sldMasterChg>
      <pc:sldMasterChg chg="add del addSldLayout delSldLayout modSldLayout">
        <pc:chgData name="Meirion Gittins (2014450)" userId="S::2014450@student.uwtsd.ac.uk::3ef5ebdf-8edf-4b25-a139-5387ba8c01d2" providerId="AD" clId="Web-{0EDD96D5-0D58-E038-6F23-715D146FD488}" dt="2020-12-08T22:58:41.254" v="103"/>
        <pc:sldMasterMkLst>
          <pc:docMk/>
          <pc:sldMasterMk cId="3488301268" sldId="2147483720"/>
        </pc:sldMasterMkLst>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2726795767" sldId="2147483721"/>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2180359541" sldId="2147483722"/>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797943278" sldId="2147483723"/>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1296049257" sldId="2147483724"/>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2642340233" sldId="2147483725"/>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617387992" sldId="2147483726"/>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2460582010" sldId="2147483727"/>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4085699151" sldId="2147483728"/>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1540809980" sldId="2147483729"/>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524280740" sldId="2147483730"/>
          </pc:sldLayoutMkLst>
        </pc:sldLayoutChg>
        <pc:sldLayoutChg chg="add del mod replId">
          <pc:chgData name="Meirion Gittins (2014450)" userId="S::2014450@student.uwtsd.ac.uk::3ef5ebdf-8edf-4b25-a139-5387ba8c01d2" providerId="AD" clId="Web-{0EDD96D5-0D58-E038-6F23-715D146FD488}" dt="2020-12-08T22:58:41.254" v="103"/>
          <pc:sldLayoutMkLst>
            <pc:docMk/>
            <pc:sldMasterMk cId="3488301268" sldId="2147483720"/>
            <pc:sldLayoutMk cId="3704121064" sldId="214748373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2314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181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8445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20136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777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59074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03452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99232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27171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6803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30272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12/9/20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6997464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schwingi.pro/covid-19-know-your-resources/"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ea.org/reports/covid-19-impact-on-electricity" TargetMode="External"/><Relationship Id="rId2" Type="http://schemas.openxmlformats.org/officeDocument/2006/relationships/hyperlink" Target="https://www.cdc.gov/flu/pandemic-resources/1918-pandemic-h1n1.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32">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Light bulb with hanging lights background">
            <a:extLst>
              <a:ext uri="{FF2B5EF4-FFF2-40B4-BE49-F238E27FC236}">
                <a16:creationId xmlns:a16="http://schemas.microsoft.com/office/drawing/2014/main" id="{012DB0EC-CC50-424A-95BC-7D4BF1BC2129}"/>
              </a:ext>
            </a:extLst>
          </p:cNvPr>
          <p:cNvPicPr>
            <a:picLocks noChangeAspect="1"/>
          </p:cNvPicPr>
          <p:nvPr/>
        </p:nvPicPr>
        <p:blipFill rotWithShape="1">
          <a:blip r:embed="rId2"/>
          <a:srcRect t="9276" b="4846"/>
          <a:stretch/>
        </p:blipFill>
        <p:spPr>
          <a:xfrm>
            <a:off x="20" y="-22"/>
            <a:ext cx="12191977" cy="6858022"/>
          </a:xfrm>
          <a:prstGeom prst="rect">
            <a:avLst/>
          </a:prstGeom>
        </p:spPr>
      </p:pic>
      <p:sp>
        <p:nvSpPr>
          <p:cNvPr id="35" name="Rectangle 34">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D9F1D64-7D06-4914-9843-BB40B6A4CF98}"/>
              </a:ext>
            </a:extLst>
          </p:cNvPr>
          <p:cNvSpPr txBox="1"/>
          <p:nvPr/>
        </p:nvSpPr>
        <p:spPr>
          <a:xfrm>
            <a:off x="5520266" y="904724"/>
            <a:ext cx="5452529" cy="35692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200">
                <a:solidFill>
                  <a:srgbClr val="FFFFFF"/>
                </a:solidFill>
                <a:latin typeface="+mj-lt"/>
                <a:ea typeface="+mj-ea"/>
                <a:cs typeface="+mj-cs"/>
              </a:rPr>
              <a:t>The environmental impact of Covid 19 on energy use</a:t>
            </a:r>
          </a:p>
        </p:txBody>
      </p:sp>
      <p:sp>
        <p:nvSpPr>
          <p:cNvPr id="37" name="Rectangle 36">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2239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ake, decorated, birthday, fruit&#10;&#10;Description automatically generated">
            <a:extLst>
              <a:ext uri="{FF2B5EF4-FFF2-40B4-BE49-F238E27FC236}">
                <a16:creationId xmlns:a16="http://schemas.microsoft.com/office/drawing/2014/main" id="{9636986B-4117-43AB-BC74-777705284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922" t="2046" r="23425" b="1"/>
          <a:stretch/>
        </p:blipFill>
        <p:spPr>
          <a:xfrm>
            <a:off x="3522468" y="10"/>
            <a:ext cx="8669532" cy="6857990"/>
          </a:xfrm>
          <a:prstGeom prst="rect">
            <a:avLst/>
          </a:prstGeom>
        </p:spPr>
      </p:pic>
      <p:sp>
        <p:nvSpPr>
          <p:cNvPr id="35" name="Rectangle 3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8D30E-E25A-6F4A-9DAE-25AE6BBEA9D0}"/>
              </a:ext>
            </a:extLst>
          </p:cNvPr>
          <p:cNvSpPr>
            <a:spLocks noGrp="1"/>
          </p:cNvSpPr>
          <p:nvPr>
            <p:ph type="title"/>
          </p:nvPr>
        </p:nvSpPr>
        <p:spPr>
          <a:xfrm>
            <a:off x="371094" y="1161288"/>
            <a:ext cx="3438144" cy="1124712"/>
          </a:xfrm>
        </p:spPr>
        <p:txBody>
          <a:bodyPr anchor="b">
            <a:normAutofit/>
          </a:bodyPr>
          <a:lstStyle/>
          <a:p>
            <a:r>
              <a:rPr lang="en-US" sz="2800">
                <a:cs typeface="Calibri Light"/>
              </a:rPr>
              <a:t>Covid - 19</a:t>
            </a:r>
            <a:endParaRPr lang="en-US" sz="2800"/>
          </a:p>
        </p:txBody>
      </p:sp>
      <p:sp>
        <p:nvSpPr>
          <p:cNvPr id="37" name="Rectangle 3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168D198-4905-BC40-8704-E9B6D4FED3C4}"/>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700"/>
              <a:t>COVID – 19 is a contagious respiratory disease caused by (SARS-CoV-2)</a:t>
            </a:r>
          </a:p>
          <a:p>
            <a:r>
              <a:rPr lang="en-US" sz="1700"/>
              <a:t>The first case was discovered in Wuhan China in December 2019</a:t>
            </a:r>
          </a:p>
          <a:p>
            <a:r>
              <a:rPr lang="en-US" sz="1700"/>
              <a:t>The disease was then classed as a pandemic in March 2020</a:t>
            </a:r>
          </a:p>
          <a:p>
            <a:r>
              <a:rPr lang="en-US" sz="1700"/>
              <a:t>This led to a global lockdown which had a great effects on many aspects of everyday life</a:t>
            </a:r>
          </a:p>
          <a:p>
            <a:r>
              <a:rPr lang="en-US" sz="1700"/>
              <a:t>Energy consumption being one</a:t>
            </a:r>
          </a:p>
        </p:txBody>
      </p:sp>
      <p:sp>
        <p:nvSpPr>
          <p:cNvPr id="5" name="TextBox 4">
            <a:extLst>
              <a:ext uri="{FF2B5EF4-FFF2-40B4-BE49-F238E27FC236}">
                <a16:creationId xmlns:a16="http://schemas.microsoft.com/office/drawing/2014/main" id="{A76257C5-1472-463E-B55C-8B390575AC05}"/>
              </a:ext>
            </a:extLst>
          </p:cNvPr>
          <p:cNvSpPr txBox="1"/>
          <p:nvPr/>
        </p:nvSpPr>
        <p:spPr>
          <a:xfrm>
            <a:off x="9737481"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6488469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DB360-C955-C94E-8BB0-657328BC4D56}"/>
              </a:ext>
            </a:extLst>
          </p:cNvPr>
          <p:cNvSpPr>
            <a:spLocks noGrp="1"/>
          </p:cNvSpPr>
          <p:nvPr>
            <p:ph type="title"/>
          </p:nvPr>
        </p:nvSpPr>
        <p:spPr>
          <a:xfrm>
            <a:off x="838201" y="1641752"/>
            <a:ext cx="4394200" cy="1323439"/>
          </a:xfrm>
        </p:spPr>
        <p:txBody>
          <a:bodyPr anchor="t">
            <a:normAutofit/>
          </a:bodyPr>
          <a:lstStyle/>
          <a:p>
            <a:br>
              <a:rPr lang="en-US" sz="4000">
                <a:solidFill>
                  <a:schemeClr val="bg1"/>
                </a:solidFill>
              </a:rPr>
            </a:br>
            <a:endParaRPr lang="en-US" sz="4000">
              <a:solidFill>
                <a:schemeClr val="bg1"/>
              </a:solidFill>
            </a:endParaRPr>
          </a:p>
        </p:txBody>
      </p:sp>
      <p:sp>
        <p:nvSpPr>
          <p:cNvPr id="3" name="Content Placeholder 2">
            <a:extLst>
              <a:ext uri="{FF2B5EF4-FFF2-40B4-BE49-F238E27FC236}">
                <a16:creationId xmlns:a16="http://schemas.microsoft.com/office/drawing/2014/main" id="{E900DDBE-0649-0C4E-A7BA-3B4F65D3E159}"/>
              </a:ext>
            </a:extLst>
          </p:cNvPr>
          <p:cNvSpPr>
            <a:spLocks noGrp="1"/>
          </p:cNvSpPr>
          <p:nvPr>
            <p:ph idx="1"/>
          </p:nvPr>
        </p:nvSpPr>
        <p:spPr>
          <a:xfrm>
            <a:off x="838201" y="504801"/>
            <a:ext cx="4394200" cy="5865156"/>
          </a:xfrm>
        </p:spPr>
        <p:txBody>
          <a:bodyPr vert="horz" lIns="91440" tIns="45720" rIns="91440" bIns="45720" rtlCol="0" anchor="t">
            <a:noAutofit/>
          </a:bodyPr>
          <a:lstStyle/>
          <a:p>
            <a:r>
              <a:rPr lang="en-US" sz="2000">
                <a:solidFill>
                  <a:schemeClr val="bg1">
                    <a:alpha val="80000"/>
                  </a:schemeClr>
                </a:solidFill>
              </a:rPr>
              <a:t>Our energy for consumption is derived from three main sources</a:t>
            </a:r>
            <a:endParaRPr lang="en-US" sz="2000">
              <a:solidFill>
                <a:schemeClr val="bg1">
                  <a:alpha val="80000"/>
                </a:schemeClr>
              </a:solidFill>
              <a:cs typeface="Calibri"/>
            </a:endParaRPr>
          </a:p>
          <a:p>
            <a:endParaRPr lang="en-US" sz="2000">
              <a:solidFill>
                <a:schemeClr val="bg1">
                  <a:alpha val="80000"/>
                </a:schemeClr>
              </a:solidFill>
              <a:cs typeface="Calibri"/>
            </a:endParaRPr>
          </a:p>
          <a:p>
            <a:r>
              <a:rPr lang="en-US" sz="2000">
                <a:solidFill>
                  <a:schemeClr val="bg1">
                    <a:alpha val="80000"/>
                  </a:schemeClr>
                </a:solidFill>
              </a:rPr>
              <a:t>Fossil fuels</a:t>
            </a:r>
            <a:endParaRPr lang="en-US" sz="2000">
              <a:solidFill>
                <a:schemeClr val="bg1">
                  <a:alpha val="80000"/>
                </a:schemeClr>
              </a:solidFill>
              <a:cs typeface="Calibri"/>
            </a:endParaRPr>
          </a:p>
          <a:p>
            <a:pPr marL="0" indent="0">
              <a:buNone/>
            </a:pPr>
            <a:r>
              <a:rPr lang="en-US" sz="2000">
                <a:solidFill>
                  <a:schemeClr val="bg1">
                    <a:alpha val="80000"/>
                  </a:schemeClr>
                </a:solidFill>
              </a:rPr>
              <a:t>- Coal</a:t>
            </a:r>
            <a:endParaRPr lang="en-US" sz="2000">
              <a:solidFill>
                <a:schemeClr val="bg1">
                  <a:alpha val="80000"/>
                </a:schemeClr>
              </a:solidFill>
              <a:cs typeface="Calibri"/>
            </a:endParaRPr>
          </a:p>
          <a:p>
            <a:pPr marL="0" indent="0">
              <a:buNone/>
            </a:pPr>
            <a:r>
              <a:rPr lang="en-US" sz="2000">
                <a:solidFill>
                  <a:schemeClr val="bg1">
                    <a:alpha val="80000"/>
                  </a:schemeClr>
                </a:solidFill>
              </a:rPr>
              <a:t>- Oil</a:t>
            </a:r>
            <a:endParaRPr lang="en-US" sz="2000">
              <a:solidFill>
                <a:schemeClr val="bg1">
                  <a:alpha val="80000"/>
                </a:schemeClr>
              </a:solidFill>
              <a:cs typeface="Calibri"/>
            </a:endParaRPr>
          </a:p>
          <a:p>
            <a:pPr marL="0" indent="0">
              <a:buNone/>
            </a:pPr>
            <a:r>
              <a:rPr lang="en-US" sz="2000">
                <a:solidFill>
                  <a:schemeClr val="bg1">
                    <a:alpha val="80000"/>
                  </a:schemeClr>
                </a:solidFill>
              </a:rPr>
              <a:t>- Gas</a:t>
            </a:r>
            <a:endParaRPr lang="en-US" sz="2000">
              <a:solidFill>
                <a:schemeClr val="bg1">
                  <a:alpha val="80000"/>
                </a:schemeClr>
              </a:solidFill>
              <a:cs typeface="Calibri"/>
            </a:endParaRPr>
          </a:p>
          <a:p>
            <a:pPr marL="0" indent="0">
              <a:buNone/>
            </a:pPr>
            <a:endParaRPr lang="en-US" sz="2000">
              <a:solidFill>
                <a:schemeClr val="bg1">
                  <a:alpha val="80000"/>
                </a:schemeClr>
              </a:solidFill>
            </a:endParaRPr>
          </a:p>
          <a:p>
            <a:r>
              <a:rPr lang="en-US" sz="2000">
                <a:solidFill>
                  <a:schemeClr val="bg1">
                    <a:alpha val="80000"/>
                  </a:schemeClr>
                </a:solidFill>
              </a:rPr>
              <a:t>Nuclear</a:t>
            </a:r>
            <a:endParaRPr lang="en-US" sz="2000">
              <a:solidFill>
                <a:schemeClr val="bg1">
                  <a:alpha val="80000"/>
                </a:schemeClr>
              </a:solidFill>
              <a:cs typeface="Calibri"/>
            </a:endParaRPr>
          </a:p>
          <a:p>
            <a:endParaRPr lang="en-US" sz="2000">
              <a:solidFill>
                <a:schemeClr val="bg1">
                  <a:alpha val="80000"/>
                </a:schemeClr>
              </a:solidFill>
              <a:cs typeface="Calibri"/>
            </a:endParaRPr>
          </a:p>
          <a:p>
            <a:r>
              <a:rPr lang="en-US" sz="2000">
                <a:solidFill>
                  <a:schemeClr val="bg1">
                    <a:alpha val="80000"/>
                  </a:schemeClr>
                </a:solidFill>
              </a:rPr>
              <a:t>Renewables</a:t>
            </a:r>
            <a:endParaRPr lang="en-US" sz="2000">
              <a:solidFill>
                <a:schemeClr val="bg1">
                  <a:alpha val="80000"/>
                </a:schemeClr>
              </a:solidFill>
              <a:cs typeface="Calibri"/>
            </a:endParaRPr>
          </a:p>
          <a:p>
            <a:pPr>
              <a:buFontTx/>
              <a:buChar char="-"/>
            </a:pPr>
            <a:r>
              <a:rPr lang="en-US" sz="2000">
                <a:solidFill>
                  <a:schemeClr val="bg1">
                    <a:alpha val="80000"/>
                  </a:schemeClr>
                </a:solidFill>
              </a:rPr>
              <a:t>Solar</a:t>
            </a:r>
            <a:endParaRPr lang="en-US" sz="2000">
              <a:solidFill>
                <a:schemeClr val="bg1">
                  <a:alpha val="80000"/>
                </a:schemeClr>
              </a:solidFill>
              <a:cs typeface="Calibri"/>
            </a:endParaRPr>
          </a:p>
          <a:p>
            <a:pPr>
              <a:buFontTx/>
              <a:buChar char="-"/>
            </a:pPr>
            <a:r>
              <a:rPr lang="en-US" sz="2000">
                <a:solidFill>
                  <a:schemeClr val="bg1">
                    <a:alpha val="80000"/>
                  </a:schemeClr>
                </a:solidFill>
              </a:rPr>
              <a:t>Hydro</a:t>
            </a:r>
            <a:endParaRPr lang="en-US" sz="2000">
              <a:solidFill>
                <a:schemeClr val="bg1">
                  <a:alpha val="80000"/>
                </a:schemeClr>
              </a:solidFill>
              <a:cs typeface="Calibri"/>
            </a:endParaRPr>
          </a:p>
          <a:p>
            <a:pPr>
              <a:buFontTx/>
              <a:buChar char="-"/>
            </a:pPr>
            <a:r>
              <a:rPr lang="en-US" sz="2000">
                <a:solidFill>
                  <a:schemeClr val="bg1">
                    <a:alpha val="80000"/>
                  </a:schemeClr>
                </a:solidFill>
              </a:rPr>
              <a:t>Geothermal</a:t>
            </a:r>
            <a:endParaRPr lang="en-US" sz="2000">
              <a:solidFill>
                <a:schemeClr val="bg1">
                  <a:alpha val="80000"/>
                </a:schemeClr>
              </a:solidFill>
              <a:cs typeface="Calibri"/>
            </a:endParaRPr>
          </a:p>
          <a:p>
            <a:pPr>
              <a:buFontTx/>
              <a:buChar char="-"/>
            </a:pPr>
            <a:r>
              <a:rPr lang="en-US" sz="2000">
                <a:solidFill>
                  <a:schemeClr val="bg1">
                    <a:alpha val="80000"/>
                  </a:schemeClr>
                </a:solidFill>
              </a:rPr>
              <a:t>Wind</a:t>
            </a:r>
            <a:endParaRPr lang="en-US" sz="2000">
              <a:solidFill>
                <a:schemeClr val="bg1">
                  <a:alpha val="80000"/>
                </a:schemeClr>
              </a:solidFill>
              <a:cs typeface="Calibri"/>
            </a:endParaRPr>
          </a:p>
          <a:p>
            <a:pPr>
              <a:buFontTx/>
              <a:buChar char="-"/>
            </a:pPr>
            <a:r>
              <a:rPr lang="en-US" sz="2000">
                <a:solidFill>
                  <a:schemeClr val="bg1">
                    <a:alpha val="80000"/>
                  </a:schemeClr>
                </a:solidFill>
              </a:rPr>
              <a:t>Tidal</a:t>
            </a:r>
            <a:endParaRPr lang="en-US" sz="2000">
              <a:solidFill>
                <a:schemeClr val="bg1">
                  <a:alpha val="80000"/>
                </a:schemeClr>
              </a:solidFill>
              <a:cs typeface="Calibri"/>
            </a:endParaRPr>
          </a:p>
          <a:p>
            <a:pPr>
              <a:buFontTx/>
              <a:buChar char="-"/>
            </a:pPr>
            <a:endParaRPr lang="en-US" sz="600">
              <a:solidFill>
                <a:schemeClr val="bg1">
                  <a:alpha val="80000"/>
                </a:schemeClr>
              </a:solidFill>
            </a:endParaRPr>
          </a:p>
          <a:p>
            <a:pPr marL="0" indent="0">
              <a:buNone/>
            </a:pPr>
            <a:endParaRPr lang="en-US" sz="600">
              <a:solidFill>
                <a:schemeClr val="bg1">
                  <a:alpha val="80000"/>
                </a:schemeClr>
              </a:solidFill>
            </a:endParaRPr>
          </a:p>
        </p:txBody>
      </p:sp>
      <p:pic>
        <p:nvPicPr>
          <p:cNvPr id="4" name="Picture 4" descr="Windmill turbine at night against Milky Way">
            <a:extLst>
              <a:ext uri="{FF2B5EF4-FFF2-40B4-BE49-F238E27FC236}">
                <a16:creationId xmlns:a16="http://schemas.microsoft.com/office/drawing/2014/main" id="{F96E0939-9F86-479F-96ED-2E2AF794AA94}"/>
              </a:ext>
            </a:extLst>
          </p:cNvPr>
          <p:cNvPicPr>
            <a:picLocks noChangeAspect="1"/>
          </p:cNvPicPr>
          <p:nvPr/>
        </p:nvPicPr>
        <p:blipFill rotWithShape="1">
          <a:blip r:embed="rId2"/>
          <a:srcRect l="30305" r="7014"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22" name="Group 21">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23" name="Freeform: Shape 22">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13538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296F6-1009-0A45-A318-D7BE50A5731B}"/>
              </a:ext>
            </a:extLst>
          </p:cNvPr>
          <p:cNvSpPr>
            <a:spLocks noGrp="1"/>
          </p:cNvSpPr>
          <p:nvPr>
            <p:ph type="title"/>
          </p:nvPr>
        </p:nvSpPr>
        <p:spPr>
          <a:xfrm>
            <a:off x="838200" y="1641752"/>
            <a:ext cx="6140449" cy="1323439"/>
          </a:xfrm>
        </p:spPr>
        <p:txBody>
          <a:bodyPr anchor="t">
            <a:normAutofit/>
          </a:bodyPr>
          <a:lstStyle/>
          <a:p>
            <a:r>
              <a:rPr lang="en-US" sz="4000">
                <a:solidFill>
                  <a:schemeClr val="bg1"/>
                </a:solidFill>
                <a:cs typeface="Calibri Light"/>
              </a:rPr>
              <a:t>Energy use</a:t>
            </a:r>
            <a:endParaRPr lang="en-US" sz="4000">
              <a:solidFill>
                <a:schemeClr val="bg1"/>
              </a:solidFill>
            </a:endParaRPr>
          </a:p>
        </p:txBody>
      </p:sp>
      <p:sp>
        <p:nvSpPr>
          <p:cNvPr id="3" name="Content Placeholder 2">
            <a:extLst>
              <a:ext uri="{FF2B5EF4-FFF2-40B4-BE49-F238E27FC236}">
                <a16:creationId xmlns:a16="http://schemas.microsoft.com/office/drawing/2014/main" id="{6BA68465-492E-2343-A18C-C49C4779E3C2}"/>
              </a:ext>
            </a:extLst>
          </p:cNvPr>
          <p:cNvSpPr>
            <a:spLocks noGrp="1"/>
          </p:cNvSpPr>
          <p:nvPr>
            <p:ph idx="1"/>
          </p:nvPr>
        </p:nvSpPr>
        <p:spPr>
          <a:xfrm>
            <a:off x="838200" y="3146400"/>
            <a:ext cx="6140449" cy="2862288"/>
          </a:xfrm>
        </p:spPr>
        <p:txBody>
          <a:bodyPr vert="horz" lIns="91440" tIns="45720" rIns="91440" bIns="45720" rtlCol="0" anchor="t">
            <a:normAutofit/>
          </a:bodyPr>
          <a:lstStyle/>
          <a:p>
            <a:r>
              <a:rPr lang="en-US" sz="1900">
                <a:solidFill>
                  <a:schemeClr val="bg1">
                    <a:alpha val="80000"/>
                  </a:schemeClr>
                </a:solidFill>
              </a:rPr>
              <a:t>Beyond the effect of the pandemic on health, the disease had major effects on energy use </a:t>
            </a:r>
          </a:p>
          <a:p>
            <a:r>
              <a:rPr lang="en-US" sz="1900">
                <a:solidFill>
                  <a:schemeClr val="bg1">
                    <a:alpha val="80000"/>
                  </a:schemeClr>
                </a:solidFill>
              </a:rPr>
              <a:t>‘Global energy demand declined by 3.8% in the first quarter of 2020,with most of the impact felt in March as confinement measures were enforced in Europe, North America and elsewhere’. </a:t>
            </a:r>
            <a:r>
              <a:rPr lang="en-GB" sz="1900">
                <a:solidFill>
                  <a:schemeClr val="bg1">
                    <a:alpha val="80000"/>
                  </a:schemeClr>
                </a:solidFill>
              </a:rPr>
              <a:t>IEA (2020)</a:t>
            </a:r>
            <a:endParaRPr lang="en-GB" sz="1900">
              <a:solidFill>
                <a:schemeClr val="bg1">
                  <a:alpha val="80000"/>
                </a:schemeClr>
              </a:solidFill>
              <a:cs typeface="Calibri"/>
            </a:endParaRPr>
          </a:p>
          <a:p>
            <a:r>
              <a:rPr lang="en-GB" sz="1900">
                <a:solidFill>
                  <a:schemeClr val="bg1">
                    <a:alpha val="80000"/>
                  </a:schemeClr>
                </a:solidFill>
              </a:rPr>
              <a:t>There was less demand for Coal, Oil, Gas and electricity</a:t>
            </a:r>
            <a:endParaRPr lang="en-GB" sz="1900">
              <a:solidFill>
                <a:schemeClr val="bg1">
                  <a:alpha val="80000"/>
                </a:schemeClr>
              </a:solidFill>
              <a:cs typeface="Calibri"/>
            </a:endParaRPr>
          </a:p>
          <a:p>
            <a:r>
              <a:rPr lang="en-GB" sz="1900">
                <a:solidFill>
                  <a:schemeClr val="bg1">
                    <a:alpha val="80000"/>
                  </a:schemeClr>
                </a:solidFill>
              </a:rPr>
              <a:t>Renewables were the only source that had a growth in demand</a:t>
            </a:r>
            <a:endParaRPr lang="en-US" sz="1900">
              <a:solidFill>
                <a:schemeClr val="bg1">
                  <a:alpha val="80000"/>
                </a:schemeClr>
              </a:solidFill>
            </a:endParaRPr>
          </a:p>
        </p:txBody>
      </p:sp>
      <p:grpSp>
        <p:nvGrpSpPr>
          <p:cNvPr id="11" name="Group 10">
            <a:extLst>
              <a:ext uri="{FF2B5EF4-FFF2-40B4-BE49-F238E27FC236}">
                <a16:creationId xmlns:a16="http://schemas.microsoft.com/office/drawing/2014/main" id="{B868920F-3C89-4780-A399-2A0099F45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12" name="Group 11">
              <a:extLst>
                <a:ext uri="{FF2B5EF4-FFF2-40B4-BE49-F238E27FC236}">
                  <a16:creationId xmlns:a16="http://schemas.microsoft.com/office/drawing/2014/main" id="{86BC9098-A1F2-42B4-B3CE-C89D727FAF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16" name="Freeform: Shape 15">
                <a:extLst>
                  <a:ext uri="{FF2B5EF4-FFF2-40B4-BE49-F238E27FC236}">
                    <a16:creationId xmlns:a16="http://schemas.microsoft.com/office/drawing/2014/main" id="{421BA563-EEB4-4E92-9277-DBB5C6315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9245BA-7784-4E0D-ABE1-A4FB596E4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3F442D6D-30A3-40EA-ADD8-5313A3BB97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4" name="Freeform: Shape 13">
                <a:extLst>
                  <a:ext uri="{FF2B5EF4-FFF2-40B4-BE49-F238E27FC236}">
                    <a16:creationId xmlns:a16="http://schemas.microsoft.com/office/drawing/2014/main" id="{29E679B4-D12E-448A-8D8F-7183D6A2E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17E3CDF-0144-4FB2-A798-156EC310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Graphic 4" descr="Downward trend graph with solid fill">
            <a:extLst>
              <a:ext uri="{FF2B5EF4-FFF2-40B4-BE49-F238E27FC236}">
                <a16:creationId xmlns:a16="http://schemas.microsoft.com/office/drawing/2014/main" id="{0DAE580B-3B7B-451E-A4A7-1E2FA879A79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09025" y="2129660"/>
            <a:ext cx="2663825" cy="2663825"/>
          </a:xfrm>
          <a:prstGeom prst="rect">
            <a:avLst/>
          </a:prstGeom>
        </p:spPr>
      </p:pic>
    </p:spTree>
    <p:extLst>
      <p:ext uri="{BB962C8B-B14F-4D97-AF65-F5344CB8AC3E}">
        <p14:creationId xmlns:p14="http://schemas.microsoft.com/office/powerpoint/2010/main" val="3367572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
            <a:extLst>
              <a:ext uri="{FF2B5EF4-FFF2-40B4-BE49-F238E27FC236}">
                <a16:creationId xmlns:a16="http://schemas.microsoft.com/office/drawing/2014/main" id="{31D2173F-BC9A-4133-BB4D-1417BDA42B9B}"/>
              </a:ext>
            </a:extLst>
          </p:cNvPr>
          <p:cNvPicPr>
            <a:picLocks noChangeAspect="1"/>
          </p:cNvPicPr>
          <p:nvPr/>
        </p:nvPicPr>
        <p:blipFill rotWithShape="1">
          <a:blip r:embed="rId2"/>
          <a:srcRect t="6428" r="28173" b="2663"/>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5D7BB-16AE-D340-86D8-CEA6022C8B38}"/>
              </a:ext>
            </a:extLst>
          </p:cNvPr>
          <p:cNvSpPr>
            <a:spLocks noGrp="1"/>
          </p:cNvSpPr>
          <p:nvPr>
            <p:ph type="title"/>
          </p:nvPr>
        </p:nvSpPr>
        <p:spPr>
          <a:xfrm>
            <a:off x="371094" y="1161288"/>
            <a:ext cx="3438144" cy="1124712"/>
          </a:xfrm>
        </p:spPr>
        <p:txBody>
          <a:bodyPr anchor="b">
            <a:normAutofit/>
          </a:bodyPr>
          <a:lstStyle/>
          <a:p>
            <a:r>
              <a:rPr lang="en-US" sz="2800">
                <a:cs typeface="Calibri Light"/>
              </a:rPr>
              <a:t>Possible outcomes</a:t>
            </a:r>
            <a:endParaRPr lang="en-US" sz="28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7864D8-3DB0-7A48-9FE8-4E8C85BA181F}"/>
              </a:ext>
            </a:extLst>
          </p:cNvPr>
          <p:cNvSpPr>
            <a:spLocks noGrp="1"/>
          </p:cNvSpPr>
          <p:nvPr>
            <p:ph idx="1"/>
          </p:nvPr>
        </p:nvSpPr>
        <p:spPr>
          <a:xfrm>
            <a:off x="371094" y="2718054"/>
            <a:ext cx="3438906" cy="3207258"/>
          </a:xfrm>
        </p:spPr>
        <p:txBody>
          <a:bodyPr anchor="t">
            <a:normAutofit/>
          </a:bodyPr>
          <a:lstStyle/>
          <a:p>
            <a:r>
              <a:rPr lang="en-US" sz="1300" dirty="0"/>
              <a:t>If the Pandemic persists, as The Spanish Flu did in 1918 for over two years the result of the extended period of restrictions could lead to a global recession </a:t>
            </a:r>
          </a:p>
          <a:p>
            <a:r>
              <a:rPr lang="en-US" sz="1300" dirty="0"/>
              <a:t>‘The result of such a scenario is that energy demand contracts by 6%, the largest in 70 years in percentage terms and the largest ever in absolute terms. The impact of Covid-19 on energy demand in 2020 would be more than seven times larger than the impact of the 2008 financial crisis on global energy demand’. </a:t>
            </a:r>
            <a:r>
              <a:rPr lang="en-GB" sz="1300" dirty="0"/>
              <a:t>IEA (2020)</a:t>
            </a:r>
          </a:p>
          <a:p>
            <a:r>
              <a:rPr lang="en-GB" sz="1300" dirty="0"/>
              <a:t>The IEA (2020) have predicted that the global electricity demand for 2020 will fall by 5% and that C02 emissions are expected to decline by 8% </a:t>
            </a:r>
          </a:p>
          <a:p>
            <a:pPr marL="0" indent="0">
              <a:buNone/>
            </a:pPr>
            <a:endParaRPr lang="en-US" sz="1300" dirty="0"/>
          </a:p>
        </p:txBody>
      </p:sp>
    </p:spTree>
    <p:extLst>
      <p:ext uri="{BB962C8B-B14F-4D97-AF65-F5344CB8AC3E}">
        <p14:creationId xmlns:p14="http://schemas.microsoft.com/office/powerpoint/2010/main" val="202764735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Person standing on top of a mountain">
            <a:extLst>
              <a:ext uri="{FF2B5EF4-FFF2-40B4-BE49-F238E27FC236}">
                <a16:creationId xmlns:a16="http://schemas.microsoft.com/office/drawing/2014/main" id="{8EF146C2-07E0-41B5-842D-9C74D1C47199}"/>
              </a:ext>
            </a:extLst>
          </p:cNvPr>
          <p:cNvPicPr>
            <a:picLocks noChangeAspect="1"/>
          </p:cNvPicPr>
          <p:nvPr/>
        </p:nvPicPr>
        <p:blipFill rotWithShape="1">
          <a:blip r:embed="rId2"/>
          <a:srcRect l="12827" t="9091" r="10462"/>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C44860-CAEF-9B4D-80B0-B75A32A8BA8D}"/>
              </a:ext>
            </a:extLst>
          </p:cNvPr>
          <p:cNvSpPr>
            <a:spLocks noGrp="1"/>
          </p:cNvSpPr>
          <p:nvPr>
            <p:ph type="title"/>
          </p:nvPr>
        </p:nvSpPr>
        <p:spPr>
          <a:xfrm>
            <a:off x="371094" y="1161288"/>
            <a:ext cx="3438144" cy="1124712"/>
          </a:xfrm>
        </p:spPr>
        <p:txBody>
          <a:bodyPr anchor="b">
            <a:normAutofit/>
          </a:bodyPr>
          <a:lstStyle/>
          <a:p>
            <a:r>
              <a:rPr lang="en-US" sz="2800">
                <a:cs typeface="Calibri Light"/>
              </a:rPr>
              <a:t>Looking forward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610C10-98B8-1640-954D-F7CC762D0039}"/>
              </a:ext>
            </a:extLst>
          </p:cNvPr>
          <p:cNvSpPr>
            <a:spLocks noGrp="1"/>
          </p:cNvSpPr>
          <p:nvPr>
            <p:ph idx="1"/>
          </p:nvPr>
        </p:nvSpPr>
        <p:spPr>
          <a:xfrm>
            <a:off x="371094" y="2519934"/>
            <a:ext cx="3438906" cy="3405378"/>
          </a:xfrm>
        </p:spPr>
        <p:txBody>
          <a:bodyPr vert="horz" lIns="91440" tIns="45720" rIns="91440" bIns="45720" rtlCol="0" anchor="t">
            <a:normAutofit/>
          </a:bodyPr>
          <a:lstStyle/>
          <a:p>
            <a:r>
              <a:rPr lang="en-US" sz="1400"/>
              <a:t>This all may sound like a step in the right direction for reducing energy consumption, but the reality is that the rebound in emissions may be more than the reduction seen if investment into a cleaner and more sustainable infrastructure is not delivered</a:t>
            </a:r>
          </a:p>
          <a:p>
            <a:r>
              <a:rPr lang="en-US" sz="1400"/>
              <a:t>Due to a decreased demand for energy, renewables did hold a stronger share of the power mix in 2020, but as demand returned due to restrictions being relaxed the power mix and demand returned to previous trends, which saw power generation returning to 2019 levels </a:t>
            </a:r>
          </a:p>
          <a:p>
            <a:endParaRPr lang="en-US" sz="1400"/>
          </a:p>
        </p:txBody>
      </p:sp>
    </p:spTree>
    <p:extLst>
      <p:ext uri="{BB962C8B-B14F-4D97-AF65-F5344CB8AC3E}">
        <p14:creationId xmlns:p14="http://schemas.microsoft.com/office/powerpoint/2010/main" val="38114644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7A447-8678-D34F-A614-733A9D2DA30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A27EED9-7616-BA40-B386-6AE5069D3231}"/>
              </a:ext>
            </a:extLst>
          </p:cNvPr>
          <p:cNvSpPr>
            <a:spLocks noGrp="1"/>
          </p:cNvSpPr>
          <p:nvPr>
            <p:ph idx="1"/>
          </p:nvPr>
        </p:nvSpPr>
        <p:spPr/>
        <p:txBody>
          <a:bodyPr/>
          <a:lstStyle/>
          <a:p>
            <a:r>
              <a:rPr lang="en-US" dirty="0">
                <a:hlinkClick r:id="rId2"/>
              </a:rPr>
              <a:t>https://www.cdc.gov/flu/pandemic-resources/1918-pandemic-h1n1.html</a:t>
            </a:r>
            <a:endParaRPr lang="en-US" dirty="0"/>
          </a:p>
          <a:p>
            <a:endParaRPr lang="en-US" dirty="0"/>
          </a:p>
          <a:p>
            <a:r>
              <a:rPr lang="en-US" dirty="0">
                <a:hlinkClick r:id="rId3"/>
              </a:rPr>
              <a:t>https://www.iea.org/reports/covid-19-impact-on-electricity</a:t>
            </a:r>
            <a:endParaRPr lang="en-US" dirty="0"/>
          </a:p>
          <a:p>
            <a:pPr marL="0" indent="0">
              <a:buNone/>
            </a:pPr>
            <a:endParaRPr lang="en-US" dirty="0"/>
          </a:p>
          <a:p>
            <a:r>
              <a:rPr lang="en-US" dirty="0"/>
              <a:t>https://</a:t>
            </a:r>
            <a:r>
              <a:rPr lang="en-US" dirty="0" err="1"/>
              <a:t>en.wikipedia.org</a:t>
            </a:r>
            <a:r>
              <a:rPr lang="en-US" dirty="0"/>
              <a:t>/wiki/Coronavirus_disease_2019</a:t>
            </a:r>
          </a:p>
        </p:txBody>
      </p:sp>
    </p:spTree>
    <p:extLst>
      <p:ext uri="{BB962C8B-B14F-4D97-AF65-F5344CB8AC3E}">
        <p14:creationId xmlns:p14="http://schemas.microsoft.com/office/powerpoint/2010/main" val="15991954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449</Words>
  <Application>Microsoft Macintosh PowerPoint</Application>
  <PresentationFormat>Widescreen</PresentationFormat>
  <Paragraphs>42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Covid - 19</vt:lpstr>
      <vt:lpstr> </vt:lpstr>
      <vt:lpstr>Energy use</vt:lpstr>
      <vt:lpstr>Possible outcomes</vt:lpstr>
      <vt:lpstr>Looking forward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Meirion Gittins (2014450)</dc:creator>
  <cp:lastModifiedBy>Meirion Gittins (2014450)</cp:lastModifiedBy>
  <cp:revision>21</cp:revision>
  <dcterms:created xsi:type="dcterms:W3CDTF">2020-11-27T22:19:22Z</dcterms:created>
  <dcterms:modified xsi:type="dcterms:W3CDTF">2020-12-09T16:06:58Z</dcterms:modified>
</cp:coreProperties>
</file>