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8"/>
  </p:notesMasterIdLst>
  <p:sldIdLst>
    <p:sldId id="256" r:id="rId2"/>
    <p:sldId id="262" r:id="rId3"/>
    <p:sldId id="266" r:id="rId4"/>
    <p:sldId id="267" r:id="rId5"/>
    <p:sldId id="269" r:id="rId6"/>
    <p:sldId id="27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DD6863-0071-4508-B212-DC9A740C2DAA}" v="2" dt="2022-02-15T12:07:18.0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n Behenna" userId="2439ac77-0c92-453d-a97d-3ce32ae9bfd6" providerId="ADAL" clId="{17DD6863-0071-4508-B212-DC9A740C2DAA}"/>
    <pc:docChg chg="custSel modSld">
      <pc:chgData name="Glenn Behenna" userId="2439ac77-0c92-453d-a97d-3ce32ae9bfd6" providerId="ADAL" clId="{17DD6863-0071-4508-B212-DC9A740C2DAA}" dt="2022-02-15T12:07:18.025" v="273" actId="20577"/>
      <pc:docMkLst>
        <pc:docMk/>
      </pc:docMkLst>
      <pc:sldChg chg="addSp modSp mod setBg addAnim">
        <pc:chgData name="Glenn Behenna" userId="2439ac77-0c92-453d-a97d-3ce32ae9bfd6" providerId="ADAL" clId="{17DD6863-0071-4508-B212-DC9A740C2DAA}" dt="2022-02-15T12:03:17.347" v="267"/>
        <pc:sldMkLst>
          <pc:docMk/>
          <pc:sldMk cId="0" sldId="256"/>
        </pc:sldMkLst>
        <pc:spChg chg="mod">
          <ac:chgData name="Glenn Behenna" userId="2439ac77-0c92-453d-a97d-3ce32ae9bfd6" providerId="ADAL" clId="{17DD6863-0071-4508-B212-DC9A740C2DAA}" dt="2022-02-15T12:03:17.340" v="266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Glenn Behenna" userId="2439ac77-0c92-453d-a97d-3ce32ae9bfd6" providerId="ADAL" clId="{17DD6863-0071-4508-B212-DC9A740C2DAA}" dt="2022-02-15T12:03:17.340" v="266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Glenn Behenna" userId="2439ac77-0c92-453d-a97d-3ce32ae9bfd6" providerId="ADAL" clId="{17DD6863-0071-4508-B212-DC9A740C2DAA}" dt="2022-02-15T12:03:17.340" v="266" actId="26606"/>
          <ac:spMkLst>
            <pc:docMk/>
            <pc:sldMk cId="0" sldId="256"/>
            <ac:spMk id="9" creationId="{9203DE33-2CD4-4CA8-9AF3-37C3B65133B0}"/>
          </ac:spMkLst>
        </pc:spChg>
        <pc:spChg chg="add">
          <ac:chgData name="Glenn Behenna" userId="2439ac77-0c92-453d-a97d-3ce32ae9bfd6" providerId="ADAL" clId="{17DD6863-0071-4508-B212-DC9A740C2DAA}" dt="2022-02-15T12:03:17.340" v="266" actId="26606"/>
          <ac:spMkLst>
            <pc:docMk/>
            <pc:sldMk cId="0" sldId="256"/>
            <ac:spMk id="11" creationId="{0AF57B88-1D4C-41FA-A761-EC1DD10C35CB}"/>
          </ac:spMkLst>
        </pc:spChg>
        <pc:spChg chg="add">
          <ac:chgData name="Glenn Behenna" userId="2439ac77-0c92-453d-a97d-3ce32ae9bfd6" providerId="ADAL" clId="{17DD6863-0071-4508-B212-DC9A740C2DAA}" dt="2022-02-15T12:03:17.340" v="266" actId="26606"/>
          <ac:spMkLst>
            <pc:docMk/>
            <pc:sldMk cId="0" sldId="256"/>
            <ac:spMk id="13" creationId="{D2548F45-5164-4ABB-8212-7F293FDED8D4}"/>
          </ac:spMkLst>
        </pc:spChg>
        <pc:spChg chg="add">
          <ac:chgData name="Glenn Behenna" userId="2439ac77-0c92-453d-a97d-3ce32ae9bfd6" providerId="ADAL" clId="{17DD6863-0071-4508-B212-DC9A740C2DAA}" dt="2022-02-15T12:03:17.340" v="266" actId="26606"/>
          <ac:spMkLst>
            <pc:docMk/>
            <pc:sldMk cId="0" sldId="256"/>
            <ac:spMk id="15" creationId="{5E81CCFB-7BEF-4186-86FB-D09450B4D02D}"/>
          </ac:spMkLst>
        </pc:spChg>
        <pc:picChg chg="add">
          <ac:chgData name="Glenn Behenna" userId="2439ac77-0c92-453d-a97d-3ce32ae9bfd6" providerId="ADAL" clId="{17DD6863-0071-4508-B212-DC9A740C2DAA}" dt="2022-02-15T12:03:17.340" v="266" actId="26606"/>
          <ac:picMkLst>
            <pc:docMk/>
            <pc:sldMk cId="0" sldId="256"/>
            <ac:picMk id="5" creationId="{9B9AE9C5-0918-457F-AFB9-941912A4493F}"/>
          </ac:picMkLst>
        </pc:picChg>
      </pc:sldChg>
      <pc:sldChg chg="addSp delSp modSp mod setBg">
        <pc:chgData name="Glenn Behenna" userId="2439ac77-0c92-453d-a97d-3ce32ae9bfd6" providerId="ADAL" clId="{17DD6863-0071-4508-B212-DC9A740C2DAA}" dt="2022-02-15T12:07:18.025" v="273" actId="20577"/>
        <pc:sldMkLst>
          <pc:docMk/>
          <pc:sldMk cId="0" sldId="262"/>
        </pc:sldMkLst>
        <pc:spChg chg="mod">
          <ac:chgData name="Glenn Behenna" userId="2439ac77-0c92-453d-a97d-3ce32ae9bfd6" providerId="ADAL" clId="{17DD6863-0071-4508-B212-DC9A740C2DAA}" dt="2022-02-15T12:04:07.356" v="268" actId="26606"/>
          <ac:spMkLst>
            <pc:docMk/>
            <pc:sldMk cId="0" sldId="262"/>
            <ac:spMk id="2" creationId="{00000000-0000-0000-0000-000000000000}"/>
          </ac:spMkLst>
        </pc:spChg>
        <pc:spChg chg="del mod">
          <ac:chgData name="Glenn Behenna" userId="2439ac77-0c92-453d-a97d-3ce32ae9bfd6" providerId="ADAL" clId="{17DD6863-0071-4508-B212-DC9A740C2DAA}" dt="2022-02-15T12:04:07.356" v="268" actId="26606"/>
          <ac:spMkLst>
            <pc:docMk/>
            <pc:sldMk cId="0" sldId="262"/>
            <ac:spMk id="3" creationId="{00000000-0000-0000-0000-000000000000}"/>
          </ac:spMkLst>
        </pc:spChg>
        <pc:spChg chg="mod">
          <ac:chgData name="Glenn Behenna" userId="2439ac77-0c92-453d-a97d-3ce32ae9bfd6" providerId="ADAL" clId="{17DD6863-0071-4508-B212-DC9A740C2DAA}" dt="2022-02-15T12:04:07.356" v="268" actId="26606"/>
          <ac:spMkLst>
            <pc:docMk/>
            <pc:sldMk cId="0" sldId="262"/>
            <ac:spMk id="4" creationId="{00000000-0000-0000-0000-000000000000}"/>
          </ac:spMkLst>
        </pc:spChg>
        <pc:graphicFrameChg chg="add mod">
          <ac:chgData name="Glenn Behenna" userId="2439ac77-0c92-453d-a97d-3ce32ae9bfd6" providerId="ADAL" clId="{17DD6863-0071-4508-B212-DC9A740C2DAA}" dt="2022-02-15T12:07:18.025" v="273" actId="20577"/>
          <ac:graphicFrameMkLst>
            <pc:docMk/>
            <pc:sldMk cId="0" sldId="262"/>
            <ac:graphicFrameMk id="6" creationId="{5E8D57A0-5727-45EE-AD6B-BAA010BEE9C1}"/>
          </ac:graphicFrameMkLst>
        </pc:graphicFrameChg>
      </pc:sldChg>
      <pc:sldChg chg="addSp modSp mod setBg">
        <pc:chgData name="Glenn Behenna" userId="2439ac77-0c92-453d-a97d-3ce32ae9bfd6" providerId="ADAL" clId="{17DD6863-0071-4508-B212-DC9A740C2DAA}" dt="2022-02-15T12:04:38.696" v="269" actId="26606"/>
        <pc:sldMkLst>
          <pc:docMk/>
          <pc:sldMk cId="0" sldId="266"/>
        </pc:sldMkLst>
        <pc:spChg chg="mod">
          <ac:chgData name="Glenn Behenna" userId="2439ac77-0c92-453d-a97d-3ce32ae9bfd6" providerId="ADAL" clId="{17DD6863-0071-4508-B212-DC9A740C2DAA}" dt="2022-02-15T12:04:38.696" v="269" actId="26606"/>
          <ac:spMkLst>
            <pc:docMk/>
            <pc:sldMk cId="0" sldId="266"/>
            <ac:spMk id="2" creationId="{00000000-0000-0000-0000-000000000000}"/>
          </ac:spMkLst>
        </pc:spChg>
        <pc:spChg chg="mod">
          <ac:chgData name="Glenn Behenna" userId="2439ac77-0c92-453d-a97d-3ce32ae9bfd6" providerId="ADAL" clId="{17DD6863-0071-4508-B212-DC9A740C2DAA}" dt="2022-02-15T12:04:38.696" v="269" actId="26606"/>
          <ac:spMkLst>
            <pc:docMk/>
            <pc:sldMk cId="0" sldId="266"/>
            <ac:spMk id="4" creationId="{00000000-0000-0000-0000-000000000000}"/>
          </ac:spMkLst>
        </pc:spChg>
        <pc:spChg chg="mod">
          <ac:chgData name="Glenn Behenna" userId="2439ac77-0c92-453d-a97d-3ce32ae9bfd6" providerId="ADAL" clId="{17DD6863-0071-4508-B212-DC9A740C2DAA}" dt="2022-02-15T12:04:38.696" v="269" actId="26606"/>
          <ac:spMkLst>
            <pc:docMk/>
            <pc:sldMk cId="0" sldId="266"/>
            <ac:spMk id="5" creationId="{00000000-0000-0000-0000-000000000000}"/>
          </ac:spMkLst>
        </pc:spChg>
        <pc:spChg chg="mod">
          <ac:chgData name="Glenn Behenna" userId="2439ac77-0c92-453d-a97d-3ce32ae9bfd6" providerId="ADAL" clId="{17DD6863-0071-4508-B212-DC9A740C2DAA}" dt="2022-02-15T12:04:38.696" v="269" actId="26606"/>
          <ac:spMkLst>
            <pc:docMk/>
            <pc:sldMk cId="0" sldId="266"/>
            <ac:spMk id="6" creationId="{00000000-0000-0000-0000-000000000000}"/>
          </ac:spMkLst>
        </pc:spChg>
        <pc:spChg chg="add">
          <ac:chgData name="Glenn Behenna" userId="2439ac77-0c92-453d-a97d-3ce32ae9bfd6" providerId="ADAL" clId="{17DD6863-0071-4508-B212-DC9A740C2DAA}" dt="2022-02-15T12:04:38.696" v="269" actId="26606"/>
          <ac:spMkLst>
            <pc:docMk/>
            <pc:sldMk cId="0" sldId="266"/>
            <ac:spMk id="11" creationId="{21739CA5-F0F5-48E1-8E8C-F24B71827E46}"/>
          </ac:spMkLst>
        </pc:spChg>
        <pc:spChg chg="add">
          <ac:chgData name="Glenn Behenna" userId="2439ac77-0c92-453d-a97d-3ce32ae9bfd6" providerId="ADAL" clId="{17DD6863-0071-4508-B212-DC9A740C2DAA}" dt="2022-02-15T12:04:38.696" v="269" actId="26606"/>
          <ac:spMkLst>
            <pc:docMk/>
            <pc:sldMk cId="0" sldId="266"/>
            <ac:spMk id="13" creationId="{3EAD2937-F230-41D4-B9C5-975B129BFC20}"/>
          </ac:spMkLst>
        </pc:spChg>
        <pc:spChg chg="add">
          <ac:chgData name="Glenn Behenna" userId="2439ac77-0c92-453d-a97d-3ce32ae9bfd6" providerId="ADAL" clId="{17DD6863-0071-4508-B212-DC9A740C2DAA}" dt="2022-02-15T12:04:38.696" v="269" actId="26606"/>
          <ac:spMkLst>
            <pc:docMk/>
            <pc:sldMk cId="0" sldId="266"/>
            <ac:spMk id="15" creationId="{CCD444A3-C338-4886-B7F1-4BA2AF46EB64}"/>
          </ac:spMkLst>
        </pc:spChg>
      </pc:sldChg>
      <pc:sldChg chg="addSp modSp mod setBg modClrScheme chgLayout">
        <pc:chgData name="Glenn Behenna" userId="2439ac77-0c92-453d-a97d-3ce32ae9bfd6" providerId="ADAL" clId="{17DD6863-0071-4508-B212-DC9A740C2DAA}" dt="2022-02-15T12:05:15.902" v="270" actId="26606"/>
        <pc:sldMkLst>
          <pc:docMk/>
          <pc:sldMk cId="0" sldId="267"/>
        </pc:sldMkLst>
        <pc:spChg chg="mod ord">
          <ac:chgData name="Glenn Behenna" userId="2439ac77-0c92-453d-a97d-3ce32ae9bfd6" providerId="ADAL" clId="{17DD6863-0071-4508-B212-DC9A740C2DAA}" dt="2022-02-15T12:05:15.902" v="270" actId="26606"/>
          <ac:spMkLst>
            <pc:docMk/>
            <pc:sldMk cId="0" sldId="267"/>
            <ac:spMk id="2" creationId="{00000000-0000-0000-0000-000000000000}"/>
          </ac:spMkLst>
        </pc:spChg>
        <pc:spChg chg="mod ord">
          <ac:chgData name="Glenn Behenna" userId="2439ac77-0c92-453d-a97d-3ce32ae9bfd6" providerId="ADAL" clId="{17DD6863-0071-4508-B212-DC9A740C2DAA}" dt="2022-02-15T12:05:15.902" v="270" actId="26606"/>
          <ac:spMkLst>
            <pc:docMk/>
            <pc:sldMk cId="0" sldId="267"/>
            <ac:spMk id="3" creationId="{00000000-0000-0000-0000-000000000000}"/>
          </ac:spMkLst>
        </pc:spChg>
        <pc:spChg chg="add mod ord">
          <ac:chgData name="Glenn Behenna" userId="2439ac77-0c92-453d-a97d-3ce32ae9bfd6" providerId="ADAL" clId="{17DD6863-0071-4508-B212-DC9A740C2DAA}" dt="2022-02-15T12:05:15.902" v="270" actId="26606"/>
          <ac:spMkLst>
            <pc:docMk/>
            <pc:sldMk cId="0" sldId="267"/>
            <ac:spMk id="4" creationId="{AB1A92D4-ECB4-4261-BAF2-6D20FDE684A3}"/>
          </ac:spMkLst>
        </pc:spChg>
        <pc:spChg chg="mod ord">
          <ac:chgData name="Glenn Behenna" userId="2439ac77-0c92-453d-a97d-3ce32ae9bfd6" providerId="ADAL" clId="{17DD6863-0071-4508-B212-DC9A740C2DAA}" dt="2022-02-15T12:05:15.902" v="270" actId="26606"/>
          <ac:spMkLst>
            <pc:docMk/>
            <pc:sldMk cId="0" sldId="267"/>
            <ac:spMk id="5" creationId="{00000000-0000-0000-0000-000000000000}"/>
          </ac:spMkLst>
        </pc:spChg>
        <pc:spChg chg="add">
          <ac:chgData name="Glenn Behenna" userId="2439ac77-0c92-453d-a97d-3ce32ae9bfd6" providerId="ADAL" clId="{17DD6863-0071-4508-B212-DC9A740C2DAA}" dt="2022-02-15T12:05:15.902" v="270" actId="26606"/>
          <ac:spMkLst>
            <pc:docMk/>
            <pc:sldMk cId="0" sldId="267"/>
            <ac:spMk id="10" creationId="{21739CA5-F0F5-48E1-8E8C-F24B71827E46}"/>
          </ac:spMkLst>
        </pc:spChg>
        <pc:spChg chg="add">
          <ac:chgData name="Glenn Behenna" userId="2439ac77-0c92-453d-a97d-3ce32ae9bfd6" providerId="ADAL" clId="{17DD6863-0071-4508-B212-DC9A740C2DAA}" dt="2022-02-15T12:05:15.902" v="270" actId="26606"/>
          <ac:spMkLst>
            <pc:docMk/>
            <pc:sldMk cId="0" sldId="267"/>
            <ac:spMk id="12" creationId="{3EAD2937-F230-41D4-B9C5-975B129BFC20}"/>
          </ac:spMkLst>
        </pc:spChg>
        <pc:spChg chg="add">
          <ac:chgData name="Glenn Behenna" userId="2439ac77-0c92-453d-a97d-3ce32ae9bfd6" providerId="ADAL" clId="{17DD6863-0071-4508-B212-DC9A740C2DAA}" dt="2022-02-15T12:05:15.902" v="270" actId="26606"/>
          <ac:spMkLst>
            <pc:docMk/>
            <pc:sldMk cId="0" sldId="267"/>
            <ac:spMk id="14" creationId="{CCD444A3-C338-4886-B7F1-4BA2AF46EB64}"/>
          </ac:spMkLst>
        </pc:spChg>
      </pc:sldChg>
      <pc:sldChg chg="addSp delSp modSp mod setBg">
        <pc:chgData name="Glenn Behenna" userId="2439ac77-0c92-453d-a97d-3ce32ae9bfd6" providerId="ADAL" clId="{17DD6863-0071-4508-B212-DC9A740C2DAA}" dt="2022-02-15T12:05:58.748" v="271" actId="26606"/>
        <pc:sldMkLst>
          <pc:docMk/>
          <pc:sldMk cId="0" sldId="269"/>
        </pc:sldMkLst>
        <pc:spChg chg="mod">
          <ac:chgData name="Glenn Behenna" userId="2439ac77-0c92-453d-a97d-3ce32ae9bfd6" providerId="ADAL" clId="{17DD6863-0071-4508-B212-DC9A740C2DAA}" dt="2022-02-15T12:05:58.748" v="271" actId="26606"/>
          <ac:spMkLst>
            <pc:docMk/>
            <pc:sldMk cId="0" sldId="269"/>
            <ac:spMk id="2" creationId="{00000000-0000-0000-0000-000000000000}"/>
          </ac:spMkLst>
        </pc:spChg>
        <pc:spChg chg="del">
          <ac:chgData name="Glenn Behenna" userId="2439ac77-0c92-453d-a97d-3ce32ae9bfd6" providerId="ADAL" clId="{17DD6863-0071-4508-B212-DC9A740C2DAA}" dt="2022-02-15T12:05:58.748" v="271" actId="26606"/>
          <ac:spMkLst>
            <pc:docMk/>
            <pc:sldMk cId="0" sldId="269"/>
            <ac:spMk id="3" creationId="{00000000-0000-0000-0000-000000000000}"/>
          </ac:spMkLst>
        </pc:spChg>
        <pc:spChg chg="mod">
          <ac:chgData name="Glenn Behenna" userId="2439ac77-0c92-453d-a97d-3ce32ae9bfd6" providerId="ADAL" clId="{17DD6863-0071-4508-B212-DC9A740C2DAA}" dt="2022-02-15T12:05:58.748" v="271" actId="26606"/>
          <ac:spMkLst>
            <pc:docMk/>
            <pc:sldMk cId="0" sldId="269"/>
            <ac:spMk id="4" creationId="{00000000-0000-0000-0000-000000000000}"/>
          </ac:spMkLst>
        </pc:spChg>
        <pc:spChg chg="add">
          <ac:chgData name="Glenn Behenna" userId="2439ac77-0c92-453d-a97d-3ce32ae9bfd6" providerId="ADAL" clId="{17DD6863-0071-4508-B212-DC9A740C2DAA}" dt="2022-02-15T12:05:58.748" v="271" actId="26606"/>
          <ac:spMkLst>
            <pc:docMk/>
            <pc:sldMk cId="0" sldId="269"/>
            <ac:spMk id="10" creationId="{BACC6370-2D7E-4714-9D71-7542949D7D5D}"/>
          </ac:spMkLst>
        </pc:spChg>
        <pc:spChg chg="add">
          <ac:chgData name="Glenn Behenna" userId="2439ac77-0c92-453d-a97d-3ce32ae9bfd6" providerId="ADAL" clId="{17DD6863-0071-4508-B212-DC9A740C2DAA}" dt="2022-02-15T12:05:58.748" v="271" actId="26606"/>
          <ac:spMkLst>
            <pc:docMk/>
            <pc:sldMk cId="0" sldId="269"/>
            <ac:spMk id="12" creationId="{256B2C21-A230-48C0-8DF1-C46611373C44}"/>
          </ac:spMkLst>
        </pc:spChg>
        <pc:spChg chg="add">
          <ac:chgData name="Glenn Behenna" userId="2439ac77-0c92-453d-a97d-3ce32ae9bfd6" providerId="ADAL" clId="{17DD6863-0071-4508-B212-DC9A740C2DAA}" dt="2022-02-15T12:05:58.748" v="271" actId="26606"/>
          <ac:spMkLst>
            <pc:docMk/>
            <pc:sldMk cId="0" sldId="269"/>
            <ac:spMk id="14" creationId="{3847E18C-932D-4C95-AABA-FEC7C9499AD7}"/>
          </ac:spMkLst>
        </pc:spChg>
        <pc:spChg chg="add">
          <ac:chgData name="Glenn Behenna" userId="2439ac77-0c92-453d-a97d-3ce32ae9bfd6" providerId="ADAL" clId="{17DD6863-0071-4508-B212-DC9A740C2DAA}" dt="2022-02-15T12:05:58.748" v="271" actId="26606"/>
          <ac:spMkLst>
            <pc:docMk/>
            <pc:sldMk cId="0" sldId="269"/>
            <ac:spMk id="16" creationId="{3150CB11-0C61-439E-910F-5787759E72A0}"/>
          </ac:spMkLst>
        </pc:spChg>
        <pc:spChg chg="add">
          <ac:chgData name="Glenn Behenna" userId="2439ac77-0c92-453d-a97d-3ce32ae9bfd6" providerId="ADAL" clId="{17DD6863-0071-4508-B212-DC9A740C2DAA}" dt="2022-02-15T12:05:58.748" v="271" actId="26606"/>
          <ac:spMkLst>
            <pc:docMk/>
            <pc:sldMk cId="0" sldId="269"/>
            <ac:spMk id="18" creationId="{43F8A58B-5155-44CE-A5FF-7647B47D0A7A}"/>
          </ac:spMkLst>
        </pc:spChg>
        <pc:spChg chg="add">
          <ac:chgData name="Glenn Behenna" userId="2439ac77-0c92-453d-a97d-3ce32ae9bfd6" providerId="ADAL" clId="{17DD6863-0071-4508-B212-DC9A740C2DAA}" dt="2022-02-15T12:05:58.748" v="271" actId="26606"/>
          <ac:spMkLst>
            <pc:docMk/>
            <pc:sldMk cId="0" sldId="269"/>
            <ac:spMk id="20" creationId="{443F2ACA-E6D6-4028-82DD-F03C262D5DE6}"/>
          </ac:spMkLst>
        </pc:spChg>
        <pc:graphicFrameChg chg="add">
          <ac:chgData name="Glenn Behenna" userId="2439ac77-0c92-453d-a97d-3ce32ae9bfd6" providerId="ADAL" clId="{17DD6863-0071-4508-B212-DC9A740C2DAA}" dt="2022-02-15T12:05:58.748" v="271" actId="26606"/>
          <ac:graphicFrameMkLst>
            <pc:docMk/>
            <pc:sldMk cId="0" sldId="269"/>
            <ac:graphicFrameMk id="6" creationId="{51A5F77F-188B-4761-8CDA-C34D4CACB30A}"/>
          </ac:graphicFrameMkLst>
        </pc:graphicFrameChg>
      </pc:sldChg>
      <pc:sldChg chg="addSp delSp modSp mod setBg">
        <pc:chgData name="Glenn Behenna" userId="2439ac77-0c92-453d-a97d-3ce32ae9bfd6" providerId="ADAL" clId="{17DD6863-0071-4508-B212-DC9A740C2DAA}" dt="2022-02-15T12:02:19.487" v="265" actId="26606"/>
        <pc:sldMkLst>
          <pc:docMk/>
          <pc:sldMk cId="0" sldId="270"/>
        </pc:sldMkLst>
        <pc:spChg chg="del">
          <ac:chgData name="Glenn Behenna" userId="2439ac77-0c92-453d-a97d-3ce32ae9bfd6" providerId="ADAL" clId="{17DD6863-0071-4508-B212-DC9A740C2DAA}" dt="2022-02-15T12:02:19.487" v="265" actId="26606"/>
          <ac:spMkLst>
            <pc:docMk/>
            <pc:sldMk cId="0" sldId="270"/>
            <ac:spMk id="2" creationId="{00000000-0000-0000-0000-000000000000}"/>
          </ac:spMkLst>
        </pc:spChg>
        <pc:spChg chg="add">
          <ac:chgData name="Glenn Behenna" userId="2439ac77-0c92-453d-a97d-3ce32ae9bfd6" providerId="ADAL" clId="{17DD6863-0071-4508-B212-DC9A740C2DAA}" dt="2022-02-15T12:02:19.487" v="265" actId="26606"/>
          <ac:spMkLst>
            <pc:docMk/>
            <pc:sldMk cId="0" sldId="270"/>
            <ac:spMk id="9" creationId="{AB8C311F-7253-4AED-9701-7FC0708C41C7}"/>
          </ac:spMkLst>
        </pc:spChg>
        <pc:spChg chg="add">
          <ac:chgData name="Glenn Behenna" userId="2439ac77-0c92-453d-a97d-3ce32ae9bfd6" providerId="ADAL" clId="{17DD6863-0071-4508-B212-DC9A740C2DAA}" dt="2022-02-15T12:02:19.487" v="265" actId="26606"/>
          <ac:spMkLst>
            <pc:docMk/>
            <pc:sldMk cId="0" sldId="270"/>
            <ac:spMk id="11" creationId="{E2384209-CB15-4CDF-9D31-C44FD9A3F20D}"/>
          </ac:spMkLst>
        </pc:spChg>
        <pc:spChg chg="add">
          <ac:chgData name="Glenn Behenna" userId="2439ac77-0c92-453d-a97d-3ce32ae9bfd6" providerId="ADAL" clId="{17DD6863-0071-4508-B212-DC9A740C2DAA}" dt="2022-02-15T12:02:19.487" v="265" actId="26606"/>
          <ac:spMkLst>
            <pc:docMk/>
            <pc:sldMk cId="0" sldId="270"/>
            <ac:spMk id="13" creationId="{2633B3B5-CC90-43F0-8714-D31D1F3F0209}"/>
          </ac:spMkLst>
        </pc:spChg>
        <pc:spChg chg="add">
          <ac:chgData name="Glenn Behenna" userId="2439ac77-0c92-453d-a97d-3ce32ae9bfd6" providerId="ADAL" clId="{17DD6863-0071-4508-B212-DC9A740C2DAA}" dt="2022-02-15T12:02:19.487" v="265" actId="26606"/>
          <ac:spMkLst>
            <pc:docMk/>
            <pc:sldMk cId="0" sldId="270"/>
            <ac:spMk id="15" creationId="{A8D57A06-A426-446D-B02C-A2DC6B62E45E}"/>
          </ac:spMkLst>
        </pc:spChg>
        <pc:picChg chg="mod">
          <ac:chgData name="Glenn Behenna" userId="2439ac77-0c92-453d-a97d-3ce32ae9bfd6" providerId="ADAL" clId="{17DD6863-0071-4508-B212-DC9A740C2DAA}" dt="2022-02-15T12:02:19.487" v="265" actId="26606"/>
          <ac:picMkLst>
            <pc:docMk/>
            <pc:sldMk cId="0" sldId="270"/>
            <ac:picMk id="4" creationId="{00000000-0000-0000-0000-00000000000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2B1DD1-24C4-4DBA-B211-799833847CA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5846132-D36E-459E-9BD8-09C8AD98F1C4}">
      <dgm:prSet/>
      <dgm:spPr/>
      <dgm:t>
        <a:bodyPr/>
        <a:lstStyle/>
        <a:p>
          <a:r>
            <a:rPr lang="en-GB"/>
            <a:t>Why do Project Managers spend the majority of their time communicating?</a:t>
          </a:r>
          <a:endParaRPr lang="en-US"/>
        </a:p>
      </dgm:t>
    </dgm:pt>
    <dgm:pt modelId="{0BECB7D2-3250-468E-BF29-E90DB25B6CC0}" type="parTrans" cxnId="{62324A11-7EEE-45B6-BD68-BDA5ECBF7432}">
      <dgm:prSet/>
      <dgm:spPr/>
      <dgm:t>
        <a:bodyPr/>
        <a:lstStyle/>
        <a:p>
          <a:endParaRPr lang="en-US"/>
        </a:p>
      </dgm:t>
    </dgm:pt>
    <dgm:pt modelId="{093844B2-F755-460F-825C-9B71164FC34F}" type="sibTrans" cxnId="{62324A11-7EEE-45B6-BD68-BDA5ECBF7432}">
      <dgm:prSet/>
      <dgm:spPr/>
      <dgm:t>
        <a:bodyPr/>
        <a:lstStyle/>
        <a:p>
          <a:endParaRPr lang="en-US"/>
        </a:p>
      </dgm:t>
    </dgm:pt>
    <dgm:pt modelId="{993AA178-0B03-448E-9DD8-588F58CD7CA9}">
      <dgm:prSet/>
      <dgm:spPr/>
      <dgm:t>
        <a:bodyPr/>
        <a:lstStyle/>
        <a:p>
          <a:r>
            <a:rPr lang="en-GB"/>
            <a:t>What are Soft Skills?</a:t>
          </a:r>
          <a:endParaRPr lang="en-US"/>
        </a:p>
      </dgm:t>
    </dgm:pt>
    <dgm:pt modelId="{75AFE07D-EB19-4F57-A203-7D410703309E}" type="parTrans" cxnId="{6E7805D1-A5BD-4000-BFA1-64313DB4E862}">
      <dgm:prSet/>
      <dgm:spPr/>
      <dgm:t>
        <a:bodyPr/>
        <a:lstStyle/>
        <a:p>
          <a:endParaRPr lang="en-US"/>
        </a:p>
      </dgm:t>
    </dgm:pt>
    <dgm:pt modelId="{302252CB-2284-435B-B5A5-56CC03F35582}" type="sibTrans" cxnId="{6E7805D1-A5BD-4000-BFA1-64313DB4E862}">
      <dgm:prSet/>
      <dgm:spPr/>
      <dgm:t>
        <a:bodyPr/>
        <a:lstStyle/>
        <a:p>
          <a:endParaRPr lang="en-US"/>
        </a:p>
      </dgm:t>
    </dgm:pt>
    <dgm:pt modelId="{A0677B15-F1B8-4B42-A861-82B26588F704}">
      <dgm:prSet/>
      <dgm:spPr/>
      <dgm:t>
        <a:bodyPr/>
        <a:lstStyle/>
        <a:p>
          <a:r>
            <a:rPr lang="en-GB" dirty="0"/>
            <a:t>Why are Soft Skills critical to communication?</a:t>
          </a:r>
          <a:endParaRPr lang="en-US" dirty="0"/>
        </a:p>
      </dgm:t>
    </dgm:pt>
    <dgm:pt modelId="{B78F2789-3D4D-480A-A225-3B35D337718C}" type="parTrans" cxnId="{251A7307-A441-43EB-ACAF-B3A4038FC2E5}">
      <dgm:prSet/>
      <dgm:spPr/>
      <dgm:t>
        <a:bodyPr/>
        <a:lstStyle/>
        <a:p>
          <a:endParaRPr lang="en-US"/>
        </a:p>
      </dgm:t>
    </dgm:pt>
    <dgm:pt modelId="{2E5DD87E-8015-44E8-A2DC-69299BEB6CA1}" type="sibTrans" cxnId="{251A7307-A441-43EB-ACAF-B3A4038FC2E5}">
      <dgm:prSet/>
      <dgm:spPr/>
      <dgm:t>
        <a:bodyPr/>
        <a:lstStyle/>
        <a:p>
          <a:endParaRPr lang="en-US"/>
        </a:p>
      </dgm:t>
    </dgm:pt>
    <dgm:pt modelId="{D7C4A851-15D0-4756-9CD1-C9F0DDCF29F3}" type="pres">
      <dgm:prSet presAssocID="{AA2B1DD1-24C4-4DBA-B211-799833847CA4}" presName="linear" presStyleCnt="0">
        <dgm:presLayoutVars>
          <dgm:animLvl val="lvl"/>
          <dgm:resizeHandles val="exact"/>
        </dgm:presLayoutVars>
      </dgm:prSet>
      <dgm:spPr/>
    </dgm:pt>
    <dgm:pt modelId="{C0B0B741-154C-4A21-B12A-4CCF77F06DFE}" type="pres">
      <dgm:prSet presAssocID="{95846132-D36E-459E-9BD8-09C8AD98F1C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5FA2569-ACDD-47EB-A3B1-1B6D39E880F4}" type="pres">
      <dgm:prSet presAssocID="{093844B2-F755-460F-825C-9B71164FC34F}" presName="spacer" presStyleCnt="0"/>
      <dgm:spPr/>
    </dgm:pt>
    <dgm:pt modelId="{35741A62-92FA-4A57-9D2B-E3E62BBA8833}" type="pres">
      <dgm:prSet presAssocID="{993AA178-0B03-448E-9DD8-588F58CD7CA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80D341E-D5B5-4DA0-949B-673AA4AA2BAE}" type="pres">
      <dgm:prSet presAssocID="{302252CB-2284-435B-B5A5-56CC03F35582}" presName="spacer" presStyleCnt="0"/>
      <dgm:spPr/>
    </dgm:pt>
    <dgm:pt modelId="{5375863D-E7D2-49C2-95E9-C8E677BB8E1C}" type="pres">
      <dgm:prSet presAssocID="{A0677B15-F1B8-4B42-A861-82B26588F70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51A7307-A441-43EB-ACAF-B3A4038FC2E5}" srcId="{AA2B1DD1-24C4-4DBA-B211-799833847CA4}" destId="{A0677B15-F1B8-4B42-A861-82B26588F704}" srcOrd="2" destOrd="0" parTransId="{B78F2789-3D4D-480A-A225-3B35D337718C}" sibTransId="{2E5DD87E-8015-44E8-A2DC-69299BEB6CA1}"/>
    <dgm:cxn modelId="{62324A11-7EEE-45B6-BD68-BDA5ECBF7432}" srcId="{AA2B1DD1-24C4-4DBA-B211-799833847CA4}" destId="{95846132-D36E-459E-9BD8-09C8AD98F1C4}" srcOrd="0" destOrd="0" parTransId="{0BECB7D2-3250-468E-BF29-E90DB25B6CC0}" sibTransId="{093844B2-F755-460F-825C-9B71164FC34F}"/>
    <dgm:cxn modelId="{E74D9666-F525-416C-BC73-8DD05B826123}" type="presOf" srcId="{993AA178-0B03-448E-9DD8-588F58CD7CA9}" destId="{35741A62-92FA-4A57-9D2B-E3E62BBA8833}" srcOrd="0" destOrd="0" presId="urn:microsoft.com/office/officeart/2005/8/layout/vList2"/>
    <dgm:cxn modelId="{53E193AE-E8AD-4992-998E-AFE3C21BDF34}" type="presOf" srcId="{A0677B15-F1B8-4B42-A861-82B26588F704}" destId="{5375863D-E7D2-49C2-95E9-C8E677BB8E1C}" srcOrd="0" destOrd="0" presId="urn:microsoft.com/office/officeart/2005/8/layout/vList2"/>
    <dgm:cxn modelId="{B6FB7DC8-3886-4686-BA7E-BF70775B9B18}" type="presOf" srcId="{AA2B1DD1-24C4-4DBA-B211-799833847CA4}" destId="{D7C4A851-15D0-4756-9CD1-C9F0DDCF29F3}" srcOrd="0" destOrd="0" presId="urn:microsoft.com/office/officeart/2005/8/layout/vList2"/>
    <dgm:cxn modelId="{6E7805D1-A5BD-4000-BFA1-64313DB4E862}" srcId="{AA2B1DD1-24C4-4DBA-B211-799833847CA4}" destId="{993AA178-0B03-448E-9DD8-588F58CD7CA9}" srcOrd="1" destOrd="0" parTransId="{75AFE07D-EB19-4F57-A203-7D410703309E}" sibTransId="{302252CB-2284-435B-B5A5-56CC03F35582}"/>
    <dgm:cxn modelId="{AEC089D4-3E76-4032-84AB-D58A9FD1F8C6}" type="presOf" srcId="{95846132-D36E-459E-9BD8-09C8AD98F1C4}" destId="{C0B0B741-154C-4A21-B12A-4CCF77F06DFE}" srcOrd="0" destOrd="0" presId="urn:microsoft.com/office/officeart/2005/8/layout/vList2"/>
    <dgm:cxn modelId="{8C1C1943-78A7-4934-AA9F-F0A787ABA885}" type="presParOf" srcId="{D7C4A851-15D0-4756-9CD1-C9F0DDCF29F3}" destId="{C0B0B741-154C-4A21-B12A-4CCF77F06DFE}" srcOrd="0" destOrd="0" presId="urn:microsoft.com/office/officeart/2005/8/layout/vList2"/>
    <dgm:cxn modelId="{96BF34A9-4F13-4916-819A-6A6CE21AAEC8}" type="presParOf" srcId="{D7C4A851-15D0-4756-9CD1-C9F0DDCF29F3}" destId="{35FA2569-ACDD-47EB-A3B1-1B6D39E880F4}" srcOrd="1" destOrd="0" presId="urn:microsoft.com/office/officeart/2005/8/layout/vList2"/>
    <dgm:cxn modelId="{4F873E52-85DE-4FD9-B771-FFBFF5634B9B}" type="presParOf" srcId="{D7C4A851-15D0-4756-9CD1-C9F0DDCF29F3}" destId="{35741A62-92FA-4A57-9D2B-E3E62BBA8833}" srcOrd="2" destOrd="0" presId="urn:microsoft.com/office/officeart/2005/8/layout/vList2"/>
    <dgm:cxn modelId="{9300B40D-4A6A-47DB-980A-2EC4BCB9E273}" type="presParOf" srcId="{D7C4A851-15D0-4756-9CD1-C9F0DDCF29F3}" destId="{C80D341E-D5B5-4DA0-949B-673AA4AA2BAE}" srcOrd="3" destOrd="0" presId="urn:microsoft.com/office/officeart/2005/8/layout/vList2"/>
    <dgm:cxn modelId="{4B337D4A-452B-4C64-926A-20DBE0C3BDB4}" type="presParOf" srcId="{D7C4A851-15D0-4756-9CD1-C9F0DDCF29F3}" destId="{5375863D-E7D2-49C2-95E9-C8E677BB8E1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8DE467-4EB3-47FF-8C90-3EB4FFBDBE0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A25C277-8696-432C-AC20-DA83C0E700E2}">
      <dgm:prSet/>
      <dgm:spPr/>
      <dgm:t>
        <a:bodyPr/>
        <a:lstStyle/>
        <a:p>
          <a:r>
            <a:rPr lang="en-GB"/>
            <a:t>Complexity</a:t>
          </a:r>
          <a:endParaRPr lang="en-US"/>
        </a:p>
      </dgm:t>
    </dgm:pt>
    <dgm:pt modelId="{F398AA7A-AD9A-4F49-8068-BCF59E465634}" type="parTrans" cxnId="{78FAEAB8-5F3B-4506-9E33-92C0C4DEF09E}">
      <dgm:prSet/>
      <dgm:spPr/>
      <dgm:t>
        <a:bodyPr/>
        <a:lstStyle/>
        <a:p>
          <a:endParaRPr lang="en-US"/>
        </a:p>
      </dgm:t>
    </dgm:pt>
    <dgm:pt modelId="{AC9B01BE-AF31-4AA0-83B1-9D1F62A36696}" type="sibTrans" cxnId="{78FAEAB8-5F3B-4506-9E33-92C0C4DEF09E}">
      <dgm:prSet/>
      <dgm:spPr/>
      <dgm:t>
        <a:bodyPr/>
        <a:lstStyle/>
        <a:p>
          <a:endParaRPr lang="en-US"/>
        </a:p>
      </dgm:t>
    </dgm:pt>
    <dgm:pt modelId="{8ECF2C7F-0CAC-479A-8E37-42B5D38DEEB3}">
      <dgm:prSet/>
      <dgm:spPr/>
      <dgm:t>
        <a:bodyPr/>
        <a:lstStyle/>
        <a:p>
          <a:r>
            <a:rPr lang="en-GB"/>
            <a:t>Change</a:t>
          </a:r>
          <a:endParaRPr lang="en-US"/>
        </a:p>
      </dgm:t>
    </dgm:pt>
    <dgm:pt modelId="{4F94F39C-E53F-4431-A8AE-5EAC891FD2DD}" type="parTrans" cxnId="{34FA19E2-2006-49B0-90F8-EF8A14A05BA4}">
      <dgm:prSet/>
      <dgm:spPr/>
      <dgm:t>
        <a:bodyPr/>
        <a:lstStyle/>
        <a:p>
          <a:endParaRPr lang="en-US"/>
        </a:p>
      </dgm:t>
    </dgm:pt>
    <dgm:pt modelId="{799B1A03-B577-4643-8781-DF0475850637}" type="sibTrans" cxnId="{34FA19E2-2006-49B0-90F8-EF8A14A05BA4}">
      <dgm:prSet/>
      <dgm:spPr/>
      <dgm:t>
        <a:bodyPr/>
        <a:lstStyle/>
        <a:p>
          <a:endParaRPr lang="en-US"/>
        </a:p>
      </dgm:t>
    </dgm:pt>
    <dgm:pt modelId="{0EAF0364-565B-462C-B534-2127959AAB7D}">
      <dgm:prSet/>
      <dgm:spPr/>
      <dgm:t>
        <a:bodyPr/>
        <a:lstStyle/>
        <a:p>
          <a:r>
            <a:rPr lang="en-GB"/>
            <a:t>Improved ICT</a:t>
          </a:r>
          <a:endParaRPr lang="en-US"/>
        </a:p>
      </dgm:t>
    </dgm:pt>
    <dgm:pt modelId="{7E32F6EC-B727-4F8F-8A6C-02A7B2608655}" type="parTrans" cxnId="{8C1558FF-FF8B-4576-9F18-44C2D3F1BEF0}">
      <dgm:prSet/>
      <dgm:spPr/>
      <dgm:t>
        <a:bodyPr/>
        <a:lstStyle/>
        <a:p>
          <a:endParaRPr lang="en-US"/>
        </a:p>
      </dgm:t>
    </dgm:pt>
    <dgm:pt modelId="{868C854A-F632-47E7-9D5D-6C92240A80D8}" type="sibTrans" cxnId="{8C1558FF-FF8B-4576-9F18-44C2D3F1BEF0}">
      <dgm:prSet/>
      <dgm:spPr/>
      <dgm:t>
        <a:bodyPr/>
        <a:lstStyle/>
        <a:p>
          <a:endParaRPr lang="en-US"/>
        </a:p>
      </dgm:t>
    </dgm:pt>
    <dgm:pt modelId="{BB918766-8DB3-40BC-8170-E790D63960EF}">
      <dgm:prSet/>
      <dgm:spPr/>
      <dgm:t>
        <a:bodyPr/>
        <a:lstStyle/>
        <a:p>
          <a:r>
            <a:rPr lang="en-GB"/>
            <a:t>Flatter Structures</a:t>
          </a:r>
          <a:endParaRPr lang="en-US"/>
        </a:p>
      </dgm:t>
    </dgm:pt>
    <dgm:pt modelId="{D7E3C7C7-5EA1-45A7-8EB9-BCE2E8478BB1}" type="parTrans" cxnId="{6E735465-1206-4AF1-B386-0F05662EA27C}">
      <dgm:prSet/>
      <dgm:spPr/>
      <dgm:t>
        <a:bodyPr/>
        <a:lstStyle/>
        <a:p>
          <a:endParaRPr lang="en-US"/>
        </a:p>
      </dgm:t>
    </dgm:pt>
    <dgm:pt modelId="{E9EB2778-B0BA-468D-ABE2-EA3E32F9E153}" type="sibTrans" cxnId="{6E735465-1206-4AF1-B386-0F05662EA27C}">
      <dgm:prSet/>
      <dgm:spPr/>
      <dgm:t>
        <a:bodyPr/>
        <a:lstStyle/>
        <a:p>
          <a:endParaRPr lang="en-US"/>
        </a:p>
      </dgm:t>
    </dgm:pt>
    <dgm:pt modelId="{AC3E0D88-FA9B-4D32-BCA7-7219A31ADC22}">
      <dgm:prSet/>
      <dgm:spPr/>
      <dgm:t>
        <a:bodyPr/>
        <a:lstStyle/>
        <a:p>
          <a:r>
            <a:rPr lang="en-GB"/>
            <a:t>Many minds better than one</a:t>
          </a:r>
          <a:endParaRPr lang="en-US"/>
        </a:p>
      </dgm:t>
    </dgm:pt>
    <dgm:pt modelId="{56C3B3C4-B91D-4983-911F-09F85D03C969}" type="parTrans" cxnId="{00FACA8C-7D6F-4809-B998-E2775D859E21}">
      <dgm:prSet/>
      <dgm:spPr/>
      <dgm:t>
        <a:bodyPr/>
        <a:lstStyle/>
        <a:p>
          <a:endParaRPr lang="en-US"/>
        </a:p>
      </dgm:t>
    </dgm:pt>
    <dgm:pt modelId="{735651D9-0876-498A-A6D6-674D49176D90}" type="sibTrans" cxnId="{00FACA8C-7D6F-4809-B998-E2775D859E21}">
      <dgm:prSet/>
      <dgm:spPr/>
      <dgm:t>
        <a:bodyPr/>
        <a:lstStyle/>
        <a:p>
          <a:endParaRPr lang="en-US"/>
        </a:p>
      </dgm:t>
    </dgm:pt>
    <dgm:pt modelId="{09839A54-E82D-43A0-B438-09B8BA2A8986}">
      <dgm:prSet/>
      <dgm:spPr/>
      <dgm:t>
        <a:bodyPr/>
        <a:lstStyle/>
        <a:p>
          <a:r>
            <a:rPr lang="en-GB"/>
            <a:t>Problem Solving &amp; Decision Making</a:t>
          </a:r>
          <a:endParaRPr lang="en-US"/>
        </a:p>
      </dgm:t>
    </dgm:pt>
    <dgm:pt modelId="{3E301449-2F62-4C95-ACB2-ED19E581CFC9}" type="parTrans" cxnId="{EA95ECD1-AFCB-4288-BE6E-EE1AAC22EC1F}">
      <dgm:prSet/>
      <dgm:spPr/>
      <dgm:t>
        <a:bodyPr/>
        <a:lstStyle/>
        <a:p>
          <a:endParaRPr lang="en-US"/>
        </a:p>
      </dgm:t>
    </dgm:pt>
    <dgm:pt modelId="{8D61570B-07D3-4681-99C5-F0222CB10114}" type="sibTrans" cxnId="{EA95ECD1-AFCB-4288-BE6E-EE1AAC22EC1F}">
      <dgm:prSet/>
      <dgm:spPr/>
      <dgm:t>
        <a:bodyPr/>
        <a:lstStyle/>
        <a:p>
          <a:endParaRPr lang="en-US"/>
        </a:p>
      </dgm:t>
    </dgm:pt>
    <dgm:pt modelId="{40856DBE-6F34-4DD5-A3BA-B562430C24D3}">
      <dgm:prSet/>
      <dgm:spPr/>
      <dgm:t>
        <a:bodyPr/>
        <a:lstStyle/>
        <a:p>
          <a:r>
            <a:rPr lang="en-GB"/>
            <a:t>Development of Knowledge Workers</a:t>
          </a:r>
          <a:endParaRPr lang="en-US"/>
        </a:p>
      </dgm:t>
    </dgm:pt>
    <dgm:pt modelId="{2FFDE8AD-5C94-4193-95D3-C5E2C98E51C8}" type="parTrans" cxnId="{A3F3E9CB-2678-4E3D-8740-32F2B89B5241}">
      <dgm:prSet/>
      <dgm:spPr/>
      <dgm:t>
        <a:bodyPr/>
        <a:lstStyle/>
        <a:p>
          <a:endParaRPr lang="en-US"/>
        </a:p>
      </dgm:t>
    </dgm:pt>
    <dgm:pt modelId="{49C27F0B-1916-40C2-8592-1E2271353C2C}" type="sibTrans" cxnId="{A3F3E9CB-2678-4E3D-8740-32F2B89B5241}">
      <dgm:prSet/>
      <dgm:spPr/>
      <dgm:t>
        <a:bodyPr/>
        <a:lstStyle/>
        <a:p>
          <a:endParaRPr lang="en-US"/>
        </a:p>
      </dgm:t>
    </dgm:pt>
    <dgm:pt modelId="{81284210-94DD-4B51-A08A-0F4BF819A08A}">
      <dgm:prSet/>
      <dgm:spPr/>
      <dgm:t>
        <a:bodyPr/>
        <a:lstStyle/>
        <a:p>
          <a:r>
            <a:rPr lang="en-GB"/>
            <a:t>Culture Change</a:t>
          </a:r>
          <a:endParaRPr lang="en-US"/>
        </a:p>
      </dgm:t>
    </dgm:pt>
    <dgm:pt modelId="{F6420598-B37E-4546-97B9-F8E9C8217D6E}" type="parTrans" cxnId="{B50A1D8E-529D-46D3-B453-82E7B0D4F35B}">
      <dgm:prSet/>
      <dgm:spPr/>
      <dgm:t>
        <a:bodyPr/>
        <a:lstStyle/>
        <a:p>
          <a:endParaRPr lang="en-US"/>
        </a:p>
      </dgm:t>
    </dgm:pt>
    <dgm:pt modelId="{16213870-9120-4B30-89FF-CFBD1591DB45}" type="sibTrans" cxnId="{B50A1D8E-529D-46D3-B453-82E7B0D4F35B}">
      <dgm:prSet/>
      <dgm:spPr/>
      <dgm:t>
        <a:bodyPr/>
        <a:lstStyle/>
        <a:p>
          <a:endParaRPr lang="en-US"/>
        </a:p>
      </dgm:t>
    </dgm:pt>
    <dgm:pt modelId="{B02D663B-D361-4DB8-B8E6-4AD6AC11531A}" type="pres">
      <dgm:prSet presAssocID="{A58DE467-4EB3-47FF-8C90-3EB4FFBDBE02}" presName="linear" presStyleCnt="0">
        <dgm:presLayoutVars>
          <dgm:animLvl val="lvl"/>
          <dgm:resizeHandles val="exact"/>
        </dgm:presLayoutVars>
      </dgm:prSet>
      <dgm:spPr/>
    </dgm:pt>
    <dgm:pt modelId="{6D7DD24A-861B-466A-8CED-BFCA50885F8A}" type="pres">
      <dgm:prSet presAssocID="{BA25C277-8696-432C-AC20-DA83C0E700E2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9D0C37A6-16A3-420E-AEC9-A1C183B0889E}" type="pres">
      <dgm:prSet presAssocID="{AC9B01BE-AF31-4AA0-83B1-9D1F62A36696}" presName="spacer" presStyleCnt="0"/>
      <dgm:spPr/>
    </dgm:pt>
    <dgm:pt modelId="{D63659FB-40A4-4864-8A75-845EE73B8C4D}" type="pres">
      <dgm:prSet presAssocID="{8ECF2C7F-0CAC-479A-8E37-42B5D38DEEB3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375C9D66-7F46-46E2-A3E7-D3E89F25FC7D}" type="pres">
      <dgm:prSet presAssocID="{799B1A03-B577-4643-8781-DF0475850637}" presName="spacer" presStyleCnt="0"/>
      <dgm:spPr/>
    </dgm:pt>
    <dgm:pt modelId="{C4C9CABC-1E68-441D-9C7D-9F5CDF3E8DDC}" type="pres">
      <dgm:prSet presAssocID="{0EAF0364-565B-462C-B534-2127959AAB7D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E44E944A-4D57-4AFD-A68C-067637E03453}" type="pres">
      <dgm:prSet presAssocID="{868C854A-F632-47E7-9D5D-6C92240A80D8}" presName="spacer" presStyleCnt="0"/>
      <dgm:spPr/>
    </dgm:pt>
    <dgm:pt modelId="{F2ED815E-7F73-4191-8937-8FFB2CD9E2D8}" type="pres">
      <dgm:prSet presAssocID="{BB918766-8DB3-40BC-8170-E790D63960EF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FCF7FB60-E491-4E05-9D9B-6AEC0C5A6D29}" type="pres">
      <dgm:prSet presAssocID="{E9EB2778-B0BA-468D-ABE2-EA3E32F9E153}" presName="spacer" presStyleCnt="0"/>
      <dgm:spPr/>
    </dgm:pt>
    <dgm:pt modelId="{EDD176E9-C1F8-444F-96BD-9DFB91240E92}" type="pres">
      <dgm:prSet presAssocID="{AC3E0D88-FA9B-4D32-BCA7-7219A31ADC22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2229CCA-0741-4B60-977D-A5270BDC0F78}" type="pres">
      <dgm:prSet presAssocID="{735651D9-0876-498A-A6D6-674D49176D90}" presName="spacer" presStyleCnt="0"/>
      <dgm:spPr/>
    </dgm:pt>
    <dgm:pt modelId="{CC377F5D-0293-4272-9766-6FCFFD3A48B6}" type="pres">
      <dgm:prSet presAssocID="{09839A54-E82D-43A0-B438-09B8BA2A8986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4946F364-F244-44B0-8936-0751B637EA0C}" type="pres">
      <dgm:prSet presAssocID="{8D61570B-07D3-4681-99C5-F0222CB10114}" presName="spacer" presStyleCnt="0"/>
      <dgm:spPr/>
    </dgm:pt>
    <dgm:pt modelId="{043E0C8E-5FFF-4E05-A1D5-1B52BBB368F9}" type="pres">
      <dgm:prSet presAssocID="{40856DBE-6F34-4DD5-A3BA-B562430C24D3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9D20861C-A766-4A1E-9E1B-B028DF637DFE}" type="pres">
      <dgm:prSet presAssocID="{49C27F0B-1916-40C2-8592-1E2271353C2C}" presName="spacer" presStyleCnt="0"/>
      <dgm:spPr/>
    </dgm:pt>
    <dgm:pt modelId="{C1AC6CD1-7FBB-40EF-B52D-847B253C5B1F}" type="pres">
      <dgm:prSet presAssocID="{81284210-94DD-4B51-A08A-0F4BF819A08A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1C7F6408-845B-49CA-B67D-46EB9768F9F1}" type="presOf" srcId="{A58DE467-4EB3-47FF-8C90-3EB4FFBDBE02}" destId="{B02D663B-D361-4DB8-B8E6-4AD6AC11531A}" srcOrd="0" destOrd="0" presId="urn:microsoft.com/office/officeart/2005/8/layout/vList2"/>
    <dgm:cxn modelId="{99D0AE36-245D-4C03-8400-07DBA03BFFB2}" type="presOf" srcId="{40856DBE-6F34-4DD5-A3BA-B562430C24D3}" destId="{043E0C8E-5FFF-4E05-A1D5-1B52BBB368F9}" srcOrd="0" destOrd="0" presId="urn:microsoft.com/office/officeart/2005/8/layout/vList2"/>
    <dgm:cxn modelId="{D2369B3C-C087-49C5-BAF2-529BFFE6A633}" type="presOf" srcId="{AC3E0D88-FA9B-4D32-BCA7-7219A31ADC22}" destId="{EDD176E9-C1F8-444F-96BD-9DFB91240E92}" srcOrd="0" destOrd="0" presId="urn:microsoft.com/office/officeart/2005/8/layout/vList2"/>
    <dgm:cxn modelId="{17DB6164-D98B-4E37-B566-EE6E0BC0227B}" type="presOf" srcId="{BA25C277-8696-432C-AC20-DA83C0E700E2}" destId="{6D7DD24A-861B-466A-8CED-BFCA50885F8A}" srcOrd="0" destOrd="0" presId="urn:microsoft.com/office/officeart/2005/8/layout/vList2"/>
    <dgm:cxn modelId="{6E735465-1206-4AF1-B386-0F05662EA27C}" srcId="{A58DE467-4EB3-47FF-8C90-3EB4FFBDBE02}" destId="{BB918766-8DB3-40BC-8170-E790D63960EF}" srcOrd="3" destOrd="0" parTransId="{D7E3C7C7-5EA1-45A7-8EB9-BCE2E8478BB1}" sibTransId="{E9EB2778-B0BA-468D-ABE2-EA3E32F9E153}"/>
    <dgm:cxn modelId="{8793554B-8189-4046-AEE3-04CB4713864F}" type="presOf" srcId="{09839A54-E82D-43A0-B438-09B8BA2A8986}" destId="{CC377F5D-0293-4272-9766-6FCFFD3A48B6}" srcOrd="0" destOrd="0" presId="urn:microsoft.com/office/officeart/2005/8/layout/vList2"/>
    <dgm:cxn modelId="{00FACA8C-7D6F-4809-B998-E2775D859E21}" srcId="{A58DE467-4EB3-47FF-8C90-3EB4FFBDBE02}" destId="{AC3E0D88-FA9B-4D32-BCA7-7219A31ADC22}" srcOrd="4" destOrd="0" parTransId="{56C3B3C4-B91D-4983-911F-09F85D03C969}" sibTransId="{735651D9-0876-498A-A6D6-674D49176D90}"/>
    <dgm:cxn modelId="{B50A1D8E-529D-46D3-B453-82E7B0D4F35B}" srcId="{A58DE467-4EB3-47FF-8C90-3EB4FFBDBE02}" destId="{81284210-94DD-4B51-A08A-0F4BF819A08A}" srcOrd="7" destOrd="0" parTransId="{F6420598-B37E-4546-97B9-F8E9C8217D6E}" sibTransId="{16213870-9120-4B30-89FF-CFBD1591DB45}"/>
    <dgm:cxn modelId="{4E9CCBAD-6DA0-40EA-8F92-E384B9FC2B43}" type="presOf" srcId="{0EAF0364-565B-462C-B534-2127959AAB7D}" destId="{C4C9CABC-1E68-441D-9C7D-9F5CDF3E8DDC}" srcOrd="0" destOrd="0" presId="urn:microsoft.com/office/officeart/2005/8/layout/vList2"/>
    <dgm:cxn modelId="{2E3863B2-CB55-4EAD-9E73-EB6EAD577C45}" type="presOf" srcId="{BB918766-8DB3-40BC-8170-E790D63960EF}" destId="{F2ED815E-7F73-4191-8937-8FFB2CD9E2D8}" srcOrd="0" destOrd="0" presId="urn:microsoft.com/office/officeart/2005/8/layout/vList2"/>
    <dgm:cxn modelId="{78FAEAB8-5F3B-4506-9E33-92C0C4DEF09E}" srcId="{A58DE467-4EB3-47FF-8C90-3EB4FFBDBE02}" destId="{BA25C277-8696-432C-AC20-DA83C0E700E2}" srcOrd="0" destOrd="0" parTransId="{F398AA7A-AD9A-4F49-8068-BCF59E465634}" sibTransId="{AC9B01BE-AF31-4AA0-83B1-9D1F62A36696}"/>
    <dgm:cxn modelId="{F5CF1DC9-AF5D-4814-887C-65E7F4F072B0}" type="presOf" srcId="{81284210-94DD-4B51-A08A-0F4BF819A08A}" destId="{C1AC6CD1-7FBB-40EF-B52D-847B253C5B1F}" srcOrd="0" destOrd="0" presId="urn:microsoft.com/office/officeart/2005/8/layout/vList2"/>
    <dgm:cxn modelId="{A3F3E9CB-2678-4E3D-8740-32F2B89B5241}" srcId="{A58DE467-4EB3-47FF-8C90-3EB4FFBDBE02}" destId="{40856DBE-6F34-4DD5-A3BA-B562430C24D3}" srcOrd="6" destOrd="0" parTransId="{2FFDE8AD-5C94-4193-95D3-C5E2C98E51C8}" sibTransId="{49C27F0B-1916-40C2-8592-1E2271353C2C}"/>
    <dgm:cxn modelId="{EA95ECD1-AFCB-4288-BE6E-EE1AAC22EC1F}" srcId="{A58DE467-4EB3-47FF-8C90-3EB4FFBDBE02}" destId="{09839A54-E82D-43A0-B438-09B8BA2A8986}" srcOrd="5" destOrd="0" parTransId="{3E301449-2F62-4C95-ACB2-ED19E581CFC9}" sibTransId="{8D61570B-07D3-4681-99C5-F0222CB10114}"/>
    <dgm:cxn modelId="{208F41D6-4CF2-4C2C-B40D-1B4AA85A1E84}" type="presOf" srcId="{8ECF2C7F-0CAC-479A-8E37-42B5D38DEEB3}" destId="{D63659FB-40A4-4864-8A75-845EE73B8C4D}" srcOrd="0" destOrd="0" presId="urn:microsoft.com/office/officeart/2005/8/layout/vList2"/>
    <dgm:cxn modelId="{34FA19E2-2006-49B0-90F8-EF8A14A05BA4}" srcId="{A58DE467-4EB3-47FF-8C90-3EB4FFBDBE02}" destId="{8ECF2C7F-0CAC-479A-8E37-42B5D38DEEB3}" srcOrd="1" destOrd="0" parTransId="{4F94F39C-E53F-4431-A8AE-5EAC891FD2DD}" sibTransId="{799B1A03-B577-4643-8781-DF0475850637}"/>
    <dgm:cxn modelId="{8C1558FF-FF8B-4576-9F18-44C2D3F1BEF0}" srcId="{A58DE467-4EB3-47FF-8C90-3EB4FFBDBE02}" destId="{0EAF0364-565B-462C-B534-2127959AAB7D}" srcOrd="2" destOrd="0" parTransId="{7E32F6EC-B727-4F8F-8A6C-02A7B2608655}" sibTransId="{868C854A-F632-47E7-9D5D-6C92240A80D8}"/>
    <dgm:cxn modelId="{F5FF94B4-75A7-4B63-A81A-7697016C25B0}" type="presParOf" srcId="{B02D663B-D361-4DB8-B8E6-4AD6AC11531A}" destId="{6D7DD24A-861B-466A-8CED-BFCA50885F8A}" srcOrd="0" destOrd="0" presId="urn:microsoft.com/office/officeart/2005/8/layout/vList2"/>
    <dgm:cxn modelId="{A1644829-F1A9-49B8-99B1-3D95F777D886}" type="presParOf" srcId="{B02D663B-D361-4DB8-B8E6-4AD6AC11531A}" destId="{9D0C37A6-16A3-420E-AEC9-A1C183B0889E}" srcOrd="1" destOrd="0" presId="urn:microsoft.com/office/officeart/2005/8/layout/vList2"/>
    <dgm:cxn modelId="{7CA179F0-2AA5-469D-A5BC-7B4DD893DDEA}" type="presParOf" srcId="{B02D663B-D361-4DB8-B8E6-4AD6AC11531A}" destId="{D63659FB-40A4-4864-8A75-845EE73B8C4D}" srcOrd="2" destOrd="0" presId="urn:microsoft.com/office/officeart/2005/8/layout/vList2"/>
    <dgm:cxn modelId="{37C83EA3-B99D-461E-8255-9163C2EA1EF2}" type="presParOf" srcId="{B02D663B-D361-4DB8-B8E6-4AD6AC11531A}" destId="{375C9D66-7F46-46E2-A3E7-D3E89F25FC7D}" srcOrd="3" destOrd="0" presId="urn:microsoft.com/office/officeart/2005/8/layout/vList2"/>
    <dgm:cxn modelId="{30D42BC8-A8CA-4797-89A5-5EC8178428CB}" type="presParOf" srcId="{B02D663B-D361-4DB8-B8E6-4AD6AC11531A}" destId="{C4C9CABC-1E68-441D-9C7D-9F5CDF3E8DDC}" srcOrd="4" destOrd="0" presId="urn:microsoft.com/office/officeart/2005/8/layout/vList2"/>
    <dgm:cxn modelId="{BBC9BBF3-5E5C-494B-89E7-2B29E4561F35}" type="presParOf" srcId="{B02D663B-D361-4DB8-B8E6-4AD6AC11531A}" destId="{E44E944A-4D57-4AFD-A68C-067637E03453}" srcOrd="5" destOrd="0" presId="urn:microsoft.com/office/officeart/2005/8/layout/vList2"/>
    <dgm:cxn modelId="{BB0A56FD-2FA0-4476-A72A-C14092E62070}" type="presParOf" srcId="{B02D663B-D361-4DB8-B8E6-4AD6AC11531A}" destId="{F2ED815E-7F73-4191-8937-8FFB2CD9E2D8}" srcOrd="6" destOrd="0" presId="urn:microsoft.com/office/officeart/2005/8/layout/vList2"/>
    <dgm:cxn modelId="{2E414828-39A0-46F6-B3CD-2AEA83001085}" type="presParOf" srcId="{B02D663B-D361-4DB8-B8E6-4AD6AC11531A}" destId="{FCF7FB60-E491-4E05-9D9B-6AEC0C5A6D29}" srcOrd="7" destOrd="0" presId="urn:microsoft.com/office/officeart/2005/8/layout/vList2"/>
    <dgm:cxn modelId="{77255BF8-8E46-4197-BE09-BAA62B51E2C8}" type="presParOf" srcId="{B02D663B-D361-4DB8-B8E6-4AD6AC11531A}" destId="{EDD176E9-C1F8-444F-96BD-9DFB91240E92}" srcOrd="8" destOrd="0" presId="urn:microsoft.com/office/officeart/2005/8/layout/vList2"/>
    <dgm:cxn modelId="{FE58EDD5-4F67-432C-B50D-37CE7546B063}" type="presParOf" srcId="{B02D663B-D361-4DB8-B8E6-4AD6AC11531A}" destId="{62229CCA-0741-4B60-977D-A5270BDC0F78}" srcOrd="9" destOrd="0" presId="urn:microsoft.com/office/officeart/2005/8/layout/vList2"/>
    <dgm:cxn modelId="{7E851810-9715-412B-A79E-306951E1389D}" type="presParOf" srcId="{B02D663B-D361-4DB8-B8E6-4AD6AC11531A}" destId="{CC377F5D-0293-4272-9766-6FCFFD3A48B6}" srcOrd="10" destOrd="0" presId="urn:microsoft.com/office/officeart/2005/8/layout/vList2"/>
    <dgm:cxn modelId="{8FAC4551-9B42-4CE2-A00F-79EF59C020E8}" type="presParOf" srcId="{B02D663B-D361-4DB8-B8E6-4AD6AC11531A}" destId="{4946F364-F244-44B0-8936-0751B637EA0C}" srcOrd="11" destOrd="0" presId="urn:microsoft.com/office/officeart/2005/8/layout/vList2"/>
    <dgm:cxn modelId="{853DB742-67B9-41DE-AAF9-DA74443DDE9F}" type="presParOf" srcId="{B02D663B-D361-4DB8-B8E6-4AD6AC11531A}" destId="{043E0C8E-5FFF-4E05-A1D5-1B52BBB368F9}" srcOrd="12" destOrd="0" presId="urn:microsoft.com/office/officeart/2005/8/layout/vList2"/>
    <dgm:cxn modelId="{64911189-E289-4493-ADA1-C11EB07D0985}" type="presParOf" srcId="{B02D663B-D361-4DB8-B8E6-4AD6AC11531A}" destId="{9D20861C-A766-4A1E-9E1B-B028DF637DFE}" srcOrd="13" destOrd="0" presId="urn:microsoft.com/office/officeart/2005/8/layout/vList2"/>
    <dgm:cxn modelId="{D4A8B1F7-5959-490E-8F83-522CF9311F6F}" type="presParOf" srcId="{B02D663B-D361-4DB8-B8E6-4AD6AC11531A}" destId="{C1AC6CD1-7FBB-40EF-B52D-847B253C5B1F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0B741-154C-4A21-B12A-4CCF77F06DFE}">
      <dsp:nvSpPr>
        <dsp:cNvPr id="0" name=""/>
        <dsp:cNvSpPr/>
      </dsp:nvSpPr>
      <dsp:spPr>
        <a:xfrm>
          <a:off x="0" y="191393"/>
          <a:ext cx="4697730" cy="1649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Why do Project Managers spend the majority of their time communicating?</a:t>
          </a:r>
          <a:endParaRPr lang="en-US" sz="3000" kern="1200"/>
        </a:p>
      </dsp:txBody>
      <dsp:txXfrm>
        <a:off x="80532" y="271925"/>
        <a:ext cx="4536666" cy="1488636"/>
      </dsp:txXfrm>
    </dsp:sp>
    <dsp:sp modelId="{35741A62-92FA-4A57-9D2B-E3E62BBA8833}">
      <dsp:nvSpPr>
        <dsp:cNvPr id="0" name=""/>
        <dsp:cNvSpPr/>
      </dsp:nvSpPr>
      <dsp:spPr>
        <a:xfrm>
          <a:off x="0" y="1927493"/>
          <a:ext cx="4697730" cy="164970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What are Soft Skills?</a:t>
          </a:r>
          <a:endParaRPr lang="en-US" sz="3000" kern="1200"/>
        </a:p>
      </dsp:txBody>
      <dsp:txXfrm>
        <a:off x="80532" y="2008025"/>
        <a:ext cx="4536666" cy="1488636"/>
      </dsp:txXfrm>
    </dsp:sp>
    <dsp:sp modelId="{5375863D-E7D2-49C2-95E9-C8E677BB8E1C}">
      <dsp:nvSpPr>
        <dsp:cNvPr id="0" name=""/>
        <dsp:cNvSpPr/>
      </dsp:nvSpPr>
      <dsp:spPr>
        <a:xfrm>
          <a:off x="0" y="3663594"/>
          <a:ext cx="4697730" cy="164970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Why are Soft Skills critical to communication?</a:t>
          </a:r>
          <a:endParaRPr lang="en-US" sz="3000" kern="1200" dirty="0"/>
        </a:p>
      </dsp:txBody>
      <dsp:txXfrm>
        <a:off x="80532" y="3744126"/>
        <a:ext cx="4536666" cy="14886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DD24A-861B-466A-8CED-BFCA50885F8A}">
      <dsp:nvSpPr>
        <dsp:cNvPr id="0" name=""/>
        <dsp:cNvSpPr/>
      </dsp:nvSpPr>
      <dsp:spPr>
        <a:xfrm>
          <a:off x="0" y="76459"/>
          <a:ext cx="5000124" cy="59962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Complexity</a:t>
          </a:r>
          <a:endParaRPr lang="en-US" sz="2500" kern="1200"/>
        </a:p>
      </dsp:txBody>
      <dsp:txXfrm>
        <a:off x="29271" y="105730"/>
        <a:ext cx="4941582" cy="541083"/>
      </dsp:txXfrm>
    </dsp:sp>
    <dsp:sp modelId="{D63659FB-40A4-4864-8A75-845EE73B8C4D}">
      <dsp:nvSpPr>
        <dsp:cNvPr id="0" name=""/>
        <dsp:cNvSpPr/>
      </dsp:nvSpPr>
      <dsp:spPr>
        <a:xfrm>
          <a:off x="0" y="748084"/>
          <a:ext cx="5000124" cy="599625"/>
        </a:xfrm>
        <a:prstGeom prst="roundRect">
          <a:avLst/>
        </a:prstGeom>
        <a:gradFill rotWithShape="0">
          <a:gsLst>
            <a:gs pos="0">
              <a:schemeClr val="accent5">
                <a:hueOff val="-1419125"/>
                <a:satOff val="5687"/>
                <a:lumOff val="1233"/>
                <a:alphaOff val="0"/>
                <a:shade val="51000"/>
                <a:satMod val="130000"/>
              </a:schemeClr>
            </a:gs>
            <a:gs pos="80000">
              <a:schemeClr val="accent5">
                <a:hueOff val="-1419125"/>
                <a:satOff val="5687"/>
                <a:lumOff val="1233"/>
                <a:alphaOff val="0"/>
                <a:shade val="93000"/>
                <a:satMod val="130000"/>
              </a:schemeClr>
            </a:gs>
            <a:gs pos="100000">
              <a:schemeClr val="accent5">
                <a:hueOff val="-1419125"/>
                <a:satOff val="5687"/>
                <a:lumOff val="123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Change</a:t>
          </a:r>
          <a:endParaRPr lang="en-US" sz="2500" kern="1200"/>
        </a:p>
      </dsp:txBody>
      <dsp:txXfrm>
        <a:off x="29271" y="777355"/>
        <a:ext cx="4941582" cy="541083"/>
      </dsp:txXfrm>
    </dsp:sp>
    <dsp:sp modelId="{C4C9CABC-1E68-441D-9C7D-9F5CDF3E8DDC}">
      <dsp:nvSpPr>
        <dsp:cNvPr id="0" name=""/>
        <dsp:cNvSpPr/>
      </dsp:nvSpPr>
      <dsp:spPr>
        <a:xfrm>
          <a:off x="0" y="1419709"/>
          <a:ext cx="5000124" cy="599625"/>
        </a:xfrm>
        <a:prstGeom prst="roundRect">
          <a:avLst/>
        </a:prstGeom>
        <a:gradFill rotWithShape="0">
          <a:gsLst>
            <a:gs pos="0">
              <a:schemeClr val="accent5">
                <a:hueOff val="-2838251"/>
                <a:satOff val="11375"/>
                <a:lumOff val="2465"/>
                <a:alphaOff val="0"/>
                <a:shade val="51000"/>
                <a:satMod val="130000"/>
              </a:schemeClr>
            </a:gs>
            <a:gs pos="80000">
              <a:schemeClr val="accent5">
                <a:hueOff val="-2838251"/>
                <a:satOff val="11375"/>
                <a:lumOff val="2465"/>
                <a:alphaOff val="0"/>
                <a:shade val="93000"/>
                <a:satMod val="130000"/>
              </a:schemeClr>
            </a:gs>
            <a:gs pos="100000">
              <a:schemeClr val="accent5">
                <a:hueOff val="-2838251"/>
                <a:satOff val="11375"/>
                <a:lumOff val="246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Improved ICT</a:t>
          </a:r>
          <a:endParaRPr lang="en-US" sz="2500" kern="1200"/>
        </a:p>
      </dsp:txBody>
      <dsp:txXfrm>
        <a:off x="29271" y="1448980"/>
        <a:ext cx="4941582" cy="541083"/>
      </dsp:txXfrm>
    </dsp:sp>
    <dsp:sp modelId="{F2ED815E-7F73-4191-8937-8FFB2CD9E2D8}">
      <dsp:nvSpPr>
        <dsp:cNvPr id="0" name=""/>
        <dsp:cNvSpPr/>
      </dsp:nvSpPr>
      <dsp:spPr>
        <a:xfrm>
          <a:off x="0" y="2091335"/>
          <a:ext cx="5000124" cy="599625"/>
        </a:xfrm>
        <a:prstGeom prst="roundRect">
          <a:avLst/>
        </a:prstGeom>
        <a:gradFill rotWithShape="0">
          <a:gsLst>
            <a:gs pos="0">
              <a:schemeClr val="accent5">
                <a:hueOff val="-4257376"/>
                <a:satOff val="17062"/>
                <a:lumOff val="3698"/>
                <a:alphaOff val="0"/>
                <a:shade val="51000"/>
                <a:satMod val="130000"/>
              </a:schemeClr>
            </a:gs>
            <a:gs pos="80000">
              <a:schemeClr val="accent5">
                <a:hueOff val="-4257376"/>
                <a:satOff val="17062"/>
                <a:lumOff val="3698"/>
                <a:alphaOff val="0"/>
                <a:shade val="93000"/>
                <a:satMod val="130000"/>
              </a:schemeClr>
            </a:gs>
            <a:gs pos="100000">
              <a:schemeClr val="accent5">
                <a:hueOff val="-4257376"/>
                <a:satOff val="17062"/>
                <a:lumOff val="369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Flatter Structures</a:t>
          </a:r>
          <a:endParaRPr lang="en-US" sz="2500" kern="1200"/>
        </a:p>
      </dsp:txBody>
      <dsp:txXfrm>
        <a:off x="29271" y="2120606"/>
        <a:ext cx="4941582" cy="541083"/>
      </dsp:txXfrm>
    </dsp:sp>
    <dsp:sp modelId="{EDD176E9-C1F8-444F-96BD-9DFB91240E92}">
      <dsp:nvSpPr>
        <dsp:cNvPr id="0" name=""/>
        <dsp:cNvSpPr/>
      </dsp:nvSpPr>
      <dsp:spPr>
        <a:xfrm>
          <a:off x="0" y="2762960"/>
          <a:ext cx="5000124" cy="599625"/>
        </a:xfrm>
        <a:prstGeom prst="roundRect">
          <a:avLst/>
        </a:prstGeom>
        <a:gradFill rotWithShape="0">
          <a:gsLst>
            <a:gs pos="0">
              <a:schemeClr val="accent5">
                <a:hueOff val="-5676501"/>
                <a:satOff val="22749"/>
                <a:lumOff val="4930"/>
                <a:alphaOff val="0"/>
                <a:shade val="51000"/>
                <a:satMod val="130000"/>
              </a:schemeClr>
            </a:gs>
            <a:gs pos="80000">
              <a:schemeClr val="accent5">
                <a:hueOff val="-5676501"/>
                <a:satOff val="22749"/>
                <a:lumOff val="4930"/>
                <a:alphaOff val="0"/>
                <a:shade val="93000"/>
                <a:satMod val="130000"/>
              </a:schemeClr>
            </a:gs>
            <a:gs pos="100000">
              <a:schemeClr val="accent5">
                <a:hueOff val="-5676501"/>
                <a:satOff val="22749"/>
                <a:lumOff val="49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Many minds better than one</a:t>
          </a:r>
          <a:endParaRPr lang="en-US" sz="2500" kern="1200"/>
        </a:p>
      </dsp:txBody>
      <dsp:txXfrm>
        <a:off x="29271" y="2792231"/>
        <a:ext cx="4941582" cy="541083"/>
      </dsp:txXfrm>
    </dsp:sp>
    <dsp:sp modelId="{CC377F5D-0293-4272-9766-6FCFFD3A48B6}">
      <dsp:nvSpPr>
        <dsp:cNvPr id="0" name=""/>
        <dsp:cNvSpPr/>
      </dsp:nvSpPr>
      <dsp:spPr>
        <a:xfrm>
          <a:off x="0" y="3434585"/>
          <a:ext cx="5000124" cy="599625"/>
        </a:xfrm>
        <a:prstGeom prst="roundRect">
          <a:avLst/>
        </a:prstGeom>
        <a:gradFill rotWithShape="0">
          <a:gsLst>
            <a:gs pos="0">
              <a:schemeClr val="accent5">
                <a:hueOff val="-7095626"/>
                <a:satOff val="28436"/>
                <a:lumOff val="6163"/>
                <a:alphaOff val="0"/>
                <a:shade val="51000"/>
                <a:satMod val="130000"/>
              </a:schemeClr>
            </a:gs>
            <a:gs pos="80000">
              <a:schemeClr val="accent5">
                <a:hueOff val="-7095626"/>
                <a:satOff val="28436"/>
                <a:lumOff val="6163"/>
                <a:alphaOff val="0"/>
                <a:shade val="93000"/>
                <a:satMod val="130000"/>
              </a:schemeClr>
            </a:gs>
            <a:gs pos="100000">
              <a:schemeClr val="accent5">
                <a:hueOff val="-7095626"/>
                <a:satOff val="28436"/>
                <a:lumOff val="616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Problem Solving &amp; Decision Making</a:t>
          </a:r>
          <a:endParaRPr lang="en-US" sz="2500" kern="1200"/>
        </a:p>
      </dsp:txBody>
      <dsp:txXfrm>
        <a:off x="29271" y="3463856"/>
        <a:ext cx="4941582" cy="541083"/>
      </dsp:txXfrm>
    </dsp:sp>
    <dsp:sp modelId="{043E0C8E-5FFF-4E05-A1D5-1B52BBB368F9}">
      <dsp:nvSpPr>
        <dsp:cNvPr id="0" name=""/>
        <dsp:cNvSpPr/>
      </dsp:nvSpPr>
      <dsp:spPr>
        <a:xfrm>
          <a:off x="0" y="4106210"/>
          <a:ext cx="5000124" cy="599625"/>
        </a:xfrm>
        <a:prstGeom prst="roundRect">
          <a:avLst/>
        </a:prstGeom>
        <a:gradFill rotWithShape="0">
          <a:gsLst>
            <a:gs pos="0">
              <a:schemeClr val="accent5">
                <a:hueOff val="-8514751"/>
                <a:satOff val="34124"/>
                <a:lumOff val="7395"/>
                <a:alphaOff val="0"/>
                <a:shade val="51000"/>
                <a:satMod val="130000"/>
              </a:schemeClr>
            </a:gs>
            <a:gs pos="80000">
              <a:schemeClr val="accent5">
                <a:hueOff val="-8514751"/>
                <a:satOff val="34124"/>
                <a:lumOff val="7395"/>
                <a:alphaOff val="0"/>
                <a:shade val="93000"/>
                <a:satMod val="130000"/>
              </a:schemeClr>
            </a:gs>
            <a:gs pos="100000">
              <a:schemeClr val="accent5">
                <a:hueOff val="-8514751"/>
                <a:satOff val="34124"/>
                <a:lumOff val="739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Development of Knowledge Workers</a:t>
          </a:r>
          <a:endParaRPr lang="en-US" sz="2500" kern="1200"/>
        </a:p>
      </dsp:txBody>
      <dsp:txXfrm>
        <a:off x="29271" y="4135481"/>
        <a:ext cx="4941582" cy="541083"/>
      </dsp:txXfrm>
    </dsp:sp>
    <dsp:sp modelId="{C1AC6CD1-7FBB-40EF-B52D-847B253C5B1F}">
      <dsp:nvSpPr>
        <dsp:cNvPr id="0" name=""/>
        <dsp:cNvSpPr/>
      </dsp:nvSpPr>
      <dsp:spPr>
        <a:xfrm>
          <a:off x="0" y="4777834"/>
          <a:ext cx="5000124" cy="599625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Culture Change</a:t>
          </a:r>
          <a:endParaRPr lang="en-US" sz="2500" kern="1200"/>
        </a:p>
      </dsp:txBody>
      <dsp:txXfrm>
        <a:off x="29271" y="4807105"/>
        <a:ext cx="4941582" cy="5410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9634C1-1BEC-42B6-8F34-D8B05A9CCDC8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1F5221-6E72-4779-94B7-72EC3D8ECAD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790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1F5221-6E72-4779-94B7-72EC3D8ECAD7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1F5221-6E72-4779-94B7-72EC3D8ECAD7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1F5221-6E72-4779-94B7-72EC3D8ECAD7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1F5221-6E72-4779-94B7-72EC3D8ECAD7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1F5221-6E72-4779-94B7-72EC3D8ECAD7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70BAD9-2B6B-4F4C-9796-FA784B179854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CF294-9FEA-498C-9F40-F4AF6085D9C8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E083-E89C-4661-910B-2E3AAADDB4FC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C27D5-5181-48BB-A561-555A6C23C0CE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395E9-D810-442D-8232-DB24DA0875AB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5795-D4C4-4304-8EEF-7F3F075F68C7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57E5-A768-4A4B-8659-C254B0DE94B7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44F64-839A-4D76-B44D-97D7BE9F9F10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22BFE-72EA-451C-AB1F-8BE0445F56D9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9778-A4B1-49F5-B2B9-65D0974564BC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65-4D73-4E98-8478-A8DEBD12D53F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A812B-700D-4715-AB71-8A3DA3DAC480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92EB8-95F3-4EF7-BA74-6CE25B25E5C1}" type="datetime1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BCEB9D-A3C0-46A5-AE96-45820459D7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4123" y="3164497"/>
            <a:ext cx="4355594" cy="3030557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9B9AE9C5-0918-457F-AFB9-941912A449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23" r="11037" b="-1"/>
          <a:stretch/>
        </p:blipFill>
        <p:spPr>
          <a:xfrm>
            <a:off x="3028949" y="10"/>
            <a:ext cx="6120019" cy="6875809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0854" y="2950387"/>
            <a:ext cx="2289220" cy="3531403"/>
          </a:xfrm>
        </p:spPr>
        <p:txBody>
          <a:bodyPr anchor="t">
            <a:normAutofit/>
          </a:bodyPr>
          <a:lstStyle/>
          <a:p>
            <a:pPr algn="r"/>
            <a:r>
              <a:rPr lang="en-GB" sz="3000">
                <a:solidFill>
                  <a:srgbClr val="FFFFFF"/>
                </a:solidFill>
              </a:rPr>
              <a:t>Soft Skills in</a:t>
            </a:r>
            <a:br>
              <a:rPr lang="en-GB" sz="3000">
                <a:solidFill>
                  <a:srgbClr val="FFFFFF"/>
                </a:solidFill>
              </a:rPr>
            </a:br>
            <a:r>
              <a:rPr lang="en-GB" sz="3000">
                <a:solidFill>
                  <a:srgbClr val="FFFFFF"/>
                </a:solidFill>
              </a:rPr>
              <a:t>Project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3441" y="743803"/>
            <a:ext cx="2106633" cy="1382392"/>
          </a:xfrm>
        </p:spPr>
        <p:txBody>
          <a:bodyPr anchor="b">
            <a:normAutofit/>
          </a:bodyPr>
          <a:lstStyle/>
          <a:p>
            <a:pPr algn="r"/>
            <a:endParaRPr lang="en-GB" sz="17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accent5"/>
                </a:solidFill>
              </a:rPr>
              <a:t>What do Project Managers Do?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8BCEB9D-A3C0-46A5-AE96-45820459D72B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E8D57A0-5727-45EE-AD6B-BAA010BEE9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6161777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9144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058" y="640080"/>
            <a:ext cx="8190312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018" y="960109"/>
            <a:ext cx="7708392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9492" y="1444741"/>
            <a:ext cx="7018398" cy="1041901"/>
          </a:xfrm>
        </p:spPr>
        <p:txBody>
          <a:bodyPr>
            <a:normAutofit/>
          </a:bodyPr>
          <a:lstStyle/>
          <a:p>
            <a:r>
              <a:rPr lang="en-GB" sz="3500"/>
              <a:t>Defining Soft Skills and Hard Skills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89492" y="2701427"/>
            <a:ext cx="3362493" cy="26999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700" b="1"/>
              <a:t>Soft Skills</a:t>
            </a:r>
          </a:p>
          <a:p>
            <a:r>
              <a:rPr lang="en-GB" sz="1700"/>
              <a:t>Relate to interpersonal skills &amp; their challenges.</a:t>
            </a:r>
          </a:p>
          <a:p>
            <a:r>
              <a:rPr lang="en-GB" sz="1700"/>
              <a:t>More intangible.</a:t>
            </a:r>
          </a:p>
          <a:p>
            <a:r>
              <a:rPr lang="en-GB" sz="1700"/>
              <a:t>Typically employed without the use of tools/templates.</a:t>
            </a:r>
          </a:p>
          <a:p>
            <a:r>
              <a:rPr lang="en-GB" sz="1700"/>
              <a:t>People focus.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92015" y="2701427"/>
            <a:ext cx="3415875" cy="26999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700" b="1"/>
              <a:t>Hard Skills</a:t>
            </a:r>
          </a:p>
          <a:p>
            <a:r>
              <a:rPr lang="en-GB" sz="1700"/>
              <a:t>Often involve the creation of a tangible deliverable.</a:t>
            </a:r>
          </a:p>
          <a:p>
            <a:r>
              <a:rPr lang="en-GB" sz="1700"/>
              <a:t>Technical in nature.</a:t>
            </a:r>
          </a:p>
          <a:p>
            <a:r>
              <a:rPr lang="en-GB" sz="1700"/>
              <a:t>Often incorporate the use of a tool (software).</a:t>
            </a:r>
          </a:p>
          <a:p>
            <a:r>
              <a:rPr lang="en-GB" sz="1700"/>
              <a:t>Technical focus.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8BCEB9D-A3C0-46A5-AE96-45820459D72B}" type="slidenum">
              <a:rPr lang="en-GB">
                <a:solidFill>
                  <a:srgbClr val="595959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GB">
              <a:solidFill>
                <a:srgbClr val="59595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9144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058" y="640080"/>
            <a:ext cx="8190312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018" y="960109"/>
            <a:ext cx="7708392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9492" y="1444741"/>
            <a:ext cx="7018398" cy="1041901"/>
          </a:xfrm>
        </p:spPr>
        <p:txBody>
          <a:bodyPr>
            <a:normAutofit/>
          </a:bodyPr>
          <a:lstStyle/>
          <a:p>
            <a:r>
              <a:rPr lang="en-GB" sz="3500"/>
              <a:t>Defining Soft Skills and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9492" y="2701427"/>
            <a:ext cx="3362493" cy="2699968"/>
          </a:xfrm>
        </p:spPr>
        <p:txBody>
          <a:bodyPr>
            <a:normAutofit/>
          </a:bodyPr>
          <a:lstStyle/>
          <a:p>
            <a:r>
              <a:rPr lang="en-GB" sz="1700"/>
              <a:t>Leadership</a:t>
            </a:r>
          </a:p>
          <a:p>
            <a:r>
              <a:rPr lang="en-GB" sz="1700"/>
              <a:t>Communication</a:t>
            </a:r>
          </a:p>
          <a:p>
            <a:r>
              <a:rPr lang="en-GB" sz="1700"/>
              <a:t>Negotiation</a:t>
            </a:r>
          </a:p>
          <a:p>
            <a:r>
              <a:rPr lang="en-GB" sz="1700"/>
              <a:t>Management</a:t>
            </a:r>
          </a:p>
          <a:p>
            <a:r>
              <a:rPr lang="en-GB" sz="1700"/>
              <a:t>Influencing</a:t>
            </a:r>
          </a:p>
          <a:p>
            <a:r>
              <a:rPr lang="en-GB" sz="1700"/>
              <a:t>Problem-solving</a:t>
            </a:r>
          </a:p>
          <a:p>
            <a:r>
              <a:rPr lang="en-GB" sz="1700"/>
              <a:t>Decision-making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1A92D4-ECB4-4261-BAF2-6D20FDE68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2015" y="2701427"/>
            <a:ext cx="3415875" cy="2699968"/>
          </a:xfrm>
        </p:spPr>
        <p:txBody>
          <a:bodyPr>
            <a:normAutofit/>
          </a:bodyPr>
          <a:lstStyle/>
          <a:p>
            <a:r>
              <a:rPr lang="en-GB" sz="1700"/>
              <a:t>What do these various skills suggest to you?</a:t>
            </a:r>
          </a:p>
          <a:p>
            <a:r>
              <a:rPr lang="en-GB" sz="1700"/>
              <a:t>How would you assess yourself in these areas?</a:t>
            </a:r>
          </a:p>
          <a:p>
            <a:r>
              <a:rPr lang="en-GB" sz="1700"/>
              <a:t>What could you do to develop yourself in these areas?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8BCEB9D-A3C0-46A5-AE96-45820459D72B}" type="slidenum">
              <a:rPr lang="en-GB">
                <a:solidFill>
                  <a:srgbClr val="595959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>
              <a:solidFill>
                <a:srgbClr val="59595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700" b="1">
                <a:solidFill>
                  <a:srgbClr val="FFFFFF"/>
                </a:solidFill>
              </a:rPr>
              <a:t>‘Why collaborate in</a:t>
            </a:r>
            <a:br>
              <a:rPr lang="en-GB" sz="2700" b="1">
                <a:solidFill>
                  <a:srgbClr val="FFFFFF"/>
                </a:solidFill>
              </a:rPr>
            </a:br>
            <a:r>
              <a:rPr lang="en-GB" sz="2700" b="1">
                <a:solidFill>
                  <a:srgbClr val="FFFFFF"/>
                </a:solidFill>
              </a:rPr>
              <a:t>Project Management'</a:t>
            </a:r>
            <a:endParaRPr lang="en-GB" sz="2700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778240" y="6455664"/>
            <a:ext cx="33604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8BCEB9D-A3C0-46A5-AE96-45820459D72B}" type="slidenum">
              <a:rPr lang="en-GB" sz="10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 sz="10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1A5F77F-188B-4761-8CDA-C34D4CACB3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3259876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Culture Eats Strategy for Breakfast.png"/>
          <p:cNvPicPr>
            <a:picLocks noGrp="1" noChangeAspect="1"/>
          </p:cNvPicPr>
          <p:nvPr>
            <p:ph idx="1"/>
          </p:nvPr>
        </p:nvPicPr>
        <p:blipFill rotWithShape="1">
          <a:blip r:embed="rId3" cstate="print"/>
          <a:srcRect r="2" b="6620"/>
          <a:stretch/>
        </p:blipFill>
        <p:spPr>
          <a:xfrm>
            <a:off x="342900" y="457200"/>
            <a:ext cx="8458200" cy="59436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178</Words>
  <Application>Microsoft Office PowerPoint</Application>
  <PresentationFormat>On-screen Show (4:3)</PresentationFormat>
  <Paragraphs>46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Soft Skills in Project Management</vt:lpstr>
      <vt:lpstr>What do Project Managers Do?</vt:lpstr>
      <vt:lpstr>Defining Soft Skills and Hard Skills</vt:lpstr>
      <vt:lpstr>Defining Soft Skills and You</vt:lpstr>
      <vt:lpstr>‘Why collaborate in Project Management'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Media in Project Management</dc:title>
  <dc:creator>Glenn Studio Laptop</dc:creator>
  <cp:lastModifiedBy>Glenn Behenna</cp:lastModifiedBy>
  <cp:revision>22</cp:revision>
  <dcterms:created xsi:type="dcterms:W3CDTF">2014-02-11T08:22:48Z</dcterms:created>
  <dcterms:modified xsi:type="dcterms:W3CDTF">2022-02-15T12:07:25Z</dcterms:modified>
</cp:coreProperties>
</file>