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m Hussain (2408865)" userId="a905933e-559b-43cf-a63f-a501ca064bdb" providerId="ADAL" clId="{D0EF553A-684F-43C4-A795-6E958C68F75B}"/>
    <pc:docChg chg="undo custSel modSld">
      <pc:chgData name="Nadim Hussain (2408865)" userId="a905933e-559b-43cf-a63f-a501ca064bdb" providerId="ADAL" clId="{D0EF553A-684F-43C4-A795-6E958C68F75B}" dt="2025-10-03T17:46:04.042" v="298" actId="26606"/>
      <pc:docMkLst>
        <pc:docMk/>
      </pc:docMkLst>
      <pc:sldChg chg="modSp mod">
        <pc:chgData name="Nadim Hussain (2408865)" userId="a905933e-559b-43cf-a63f-a501ca064bdb" providerId="ADAL" clId="{D0EF553A-684F-43C4-A795-6E958C68F75B}" dt="2025-10-03T17:45:36.633" v="293" actId="20577"/>
        <pc:sldMkLst>
          <pc:docMk/>
          <pc:sldMk cId="716199242" sldId="256"/>
        </pc:sldMkLst>
        <pc:spChg chg="mod">
          <ac:chgData name="Nadim Hussain (2408865)" userId="a905933e-559b-43cf-a63f-a501ca064bdb" providerId="ADAL" clId="{D0EF553A-684F-43C4-A795-6E958C68F75B}" dt="2025-10-03T17:42:28.148" v="26" actId="20577"/>
          <ac:spMkLst>
            <pc:docMk/>
            <pc:sldMk cId="716199242" sldId="256"/>
            <ac:spMk id="2" creationId="{A6F07F43-E9FF-A15F-7888-DF913BCF0BD2}"/>
          </ac:spMkLst>
        </pc:spChg>
        <pc:spChg chg="mod">
          <ac:chgData name="Nadim Hussain (2408865)" userId="a905933e-559b-43cf-a63f-a501ca064bdb" providerId="ADAL" clId="{D0EF553A-684F-43C4-A795-6E958C68F75B}" dt="2025-10-03T17:45:36.633" v="293" actId="20577"/>
          <ac:spMkLst>
            <pc:docMk/>
            <pc:sldMk cId="716199242" sldId="256"/>
            <ac:spMk id="3" creationId="{106F0489-39A3-C27E-361D-8CDA6EA85D8D}"/>
          </ac:spMkLst>
        </pc:spChg>
      </pc:sldChg>
      <pc:sldChg chg="addSp delSp modSp mod setBg">
        <pc:chgData name="Nadim Hussain (2408865)" userId="a905933e-559b-43cf-a63f-a501ca064bdb" providerId="ADAL" clId="{D0EF553A-684F-43C4-A795-6E958C68F75B}" dt="2025-10-03T17:46:04.042" v="298" actId="26606"/>
        <pc:sldMkLst>
          <pc:docMk/>
          <pc:sldMk cId="3281935791" sldId="257"/>
        </pc:sldMkLst>
        <pc:spChg chg="mod">
          <ac:chgData name="Nadim Hussain (2408865)" userId="a905933e-559b-43cf-a63f-a501ca064bdb" providerId="ADAL" clId="{D0EF553A-684F-43C4-A795-6E958C68F75B}" dt="2025-10-03T17:46:04.042" v="298" actId="26606"/>
          <ac:spMkLst>
            <pc:docMk/>
            <pc:sldMk cId="3281935791" sldId="257"/>
            <ac:spMk id="2" creationId="{7695DCE6-2B11-EF22-6BBF-BC7B063B3040}"/>
          </ac:spMkLst>
        </pc:spChg>
        <pc:spChg chg="mod">
          <ac:chgData name="Nadim Hussain (2408865)" userId="a905933e-559b-43cf-a63f-a501ca064bdb" providerId="ADAL" clId="{D0EF553A-684F-43C4-A795-6E958C68F75B}" dt="2025-10-03T17:46:04.042" v="298" actId="26606"/>
          <ac:spMkLst>
            <pc:docMk/>
            <pc:sldMk cId="3281935791" sldId="257"/>
            <ac:spMk id="3" creationId="{69575D1E-F0B8-FC43-39C4-C153F7E95288}"/>
          </ac:spMkLst>
        </pc:spChg>
        <pc:spChg chg="add del">
          <ac:chgData name="Nadim Hussain (2408865)" userId="a905933e-559b-43cf-a63f-a501ca064bdb" providerId="ADAL" clId="{D0EF553A-684F-43C4-A795-6E958C68F75B}" dt="2025-10-03T17:46:00.319" v="295" actId="26606"/>
          <ac:spMkLst>
            <pc:docMk/>
            <pc:sldMk cId="3281935791" sldId="257"/>
            <ac:spMk id="8" creationId="{A7AE9375-4664-4DB2-922D-2782A6E439AC}"/>
          </ac:spMkLst>
        </pc:spChg>
        <pc:spChg chg="add del">
          <ac:chgData name="Nadim Hussain (2408865)" userId="a905933e-559b-43cf-a63f-a501ca064bdb" providerId="ADAL" clId="{D0EF553A-684F-43C4-A795-6E958C68F75B}" dt="2025-10-03T17:46:00.319" v="295" actId="26606"/>
          <ac:spMkLst>
            <pc:docMk/>
            <pc:sldMk cId="3281935791" sldId="257"/>
            <ac:spMk id="12" creationId="{9DD005C1-8C51-42D6-9BEE-B9B83849743D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14" creationId="{4300840D-0A0B-4512-BACA-B439D5B9C57C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15" creationId="{09588DA8-065E-4F6F-8EFD-43104AB2E0CF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16" creationId="{D2B78728-A580-49A7-84F9-6EF6F583ADE0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17" creationId="{C4285719-470E-454C-AF62-8323075F1F5B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18" creationId="{38FAA1A1-D861-433F-88FA-1E9D6FD31D11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19" creationId="{CD9FE4EF-C4D8-49A0-B2FF-81D8DB7D8A24}"/>
          </ac:spMkLst>
        </pc:spChg>
        <pc:spChg chg="add del">
          <ac:chgData name="Nadim Hussain (2408865)" userId="a905933e-559b-43cf-a63f-a501ca064bdb" providerId="ADAL" clId="{D0EF553A-684F-43C4-A795-6E958C68F75B}" dt="2025-10-03T17:46:04.014" v="297" actId="26606"/>
          <ac:spMkLst>
            <pc:docMk/>
            <pc:sldMk cId="3281935791" sldId="257"/>
            <ac:spMk id="20" creationId="{8D71EDA1-87BF-4D5D-AB79-F346FD19278A}"/>
          </ac:spMkLst>
        </pc:spChg>
        <pc:spChg chg="add">
          <ac:chgData name="Nadim Hussain (2408865)" userId="a905933e-559b-43cf-a63f-a501ca064bdb" providerId="ADAL" clId="{D0EF553A-684F-43C4-A795-6E958C68F75B}" dt="2025-10-03T17:46:04.042" v="298" actId="26606"/>
          <ac:spMkLst>
            <pc:docMk/>
            <pc:sldMk cId="3281935791" sldId="257"/>
            <ac:spMk id="22" creationId="{A7AE9375-4664-4DB2-922D-2782A6E439AC}"/>
          </ac:spMkLst>
        </pc:spChg>
        <pc:spChg chg="add">
          <ac:chgData name="Nadim Hussain (2408865)" userId="a905933e-559b-43cf-a63f-a501ca064bdb" providerId="ADAL" clId="{D0EF553A-684F-43C4-A795-6E958C68F75B}" dt="2025-10-03T17:46:04.042" v="298" actId="26606"/>
          <ac:spMkLst>
            <pc:docMk/>
            <pc:sldMk cId="3281935791" sldId="257"/>
            <ac:spMk id="24" creationId="{9DD005C1-8C51-42D6-9BEE-B9B83849743D}"/>
          </ac:spMkLst>
        </pc:spChg>
        <pc:cxnChg chg="add del">
          <ac:chgData name="Nadim Hussain (2408865)" userId="a905933e-559b-43cf-a63f-a501ca064bdb" providerId="ADAL" clId="{D0EF553A-684F-43C4-A795-6E958C68F75B}" dt="2025-10-03T17:46:00.319" v="295" actId="26606"/>
          <ac:cxnSpMkLst>
            <pc:docMk/>
            <pc:sldMk cId="3281935791" sldId="257"/>
            <ac:cxnSpMk id="10" creationId="{EE504C98-6397-41C1-A8D8-2D9C4ED307E0}"/>
          </ac:cxnSpMkLst>
        </pc:cxnChg>
        <pc:cxnChg chg="add">
          <ac:chgData name="Nadim Hussain (2408865)" userId="a905933e-559b-43cf-a63f-a501ca064bdb" providerId="ADAL" clId="{D0EF553A-684F-43C4-A795-6E958C68F75B}" dt="2025-10-03T17:46:04.042" v="298" actId="26606"/>
          <ac:cxnSpMkLst>
            <pc:docMk/>
            <pc:sldMk cId="3281935791" sldId="257"/>
            <ac:cxnSpMk id="23" creationId="{EE504C98-6397-41C1-A8D8-2D9C4ED307E0}"/>
          </ac:cxnSpMkLst>
        </pc:cxnChg>
      </pc:sldChg>
      <pc:sldChg chg="addSp delSp modSp mod setBg">
        <pc:chgData name="Nadim Hussain (2408865)" userId="a905933e-559b-43cf-a63f-a501ca064bdb" providerId="ADAL" clId="{D0EF553A-684F-43C4-A795-6E958C68F75B}" dt="2025-10-03T16:30:08.448" v="2" actId="26606"/>
        <pc:sldMkLst>
          <pc:docMk/>
          <pc:sldMk cId="344837990" sldId="258"/>
        </pc:sldMkLst>
        <pc:spChg chg="mod">
          <ac:chgData name="Nadim Hussain (2408865)" userId="a905933e-559b-43cf-a63f-a501ca064bdb" providerId="ADAL" clId="{D0EF553A-684F-43C4-A795-6E958C68F75B}" dt="2025-10-03T16:30:08.448" v="2" actId="26606"/>
          <ac:spMkLst>
            <pc:docMk/>
            <pc:sldMk cId="344837990" sldId="258"/>
            <ac:spMk id="2" creationId="{EA0CC3ED-1686-A794-D76A-F1285245B378}"/>
          </ac:spMkLst>
        </pc:spChg>
        <pc:spChg chg="add del">
          <ac:chgData name="Nadim Hussain (2408865)" userId="a905933e-559b-43cf-a63f-a501ca064bdb" providerId="ADAL" clId="{D0EF553A-684F-43C4-A795-6E958C68F75B}" dt="2025-10-03T16:30:08.448" v="2" actId="26606"/>
          <ac:spMkLst>
            <pc:docMk/>
            <pc:sldMk cId="344837990" sldId="258"/>
            <ac:spMk id="3" creationId="{7651E64F-3A04-B491-3B83-84B0C91B1CAA}"/>
          </ac:spMkLst>
        </pc:spChg>
        <pc:spChg chg="add del">
          <ac:chgData name="Nadim Hussain (2408865)" userId="a905933e-559b-43cf-a63f-a501ca064bdb" providerId="ADAL" clId="{D0EF553A-684F-43C4-A795-6E958C68F75B}" dt="2025-10-03T16:30:08.383" v="1" actId="26606"/>
          <ac:spMkLst>
            <pc:docMk/>
            <pc:sldMk cId="344837990" sldId="258"/>
            <ac:spMk id="9" creationId="{BACC6370-2D7E-4714-9D71-7542949D7D5D}"/>
          </ac:spMkLst>
        </pc:spChg>
        <pc:spChg chg="add del">
          <ac:chgData name="Nadim Hussain (2408865)" userId="a905933e-559b-43cf-a63f-a501ca064bdb" providerId="ADAL" clId="{D0EF553A-684F-43C4-A795-6E958C68F75B}" dt="2025-10-03T16:30:08.383" v="1" actId="26606"/>
          <ac:spMkLst>
            <pc:docMk/>
            <pc:sldMk cId="344837990" sldId="258"/>
            <ac:spMk id="11" creationId="{256B2C21-A230-48C0-8DF1-C46611373C44}"/>
          </ac:spMkLst>
        </pc:spChg>
        <pc:spChg chg="add del">
          <ac:chgData name="Nadim Hussain (2408865)" userId="a905933e-559b-43cf-a63f-a501ca064bdb" providerId="ADAL" clId="{D0EF553A-684F-43C4-A795-6E958C68F75B}" dt="2025-10-03T16:30:08.383" v="1" actId="26606"/>
          <ac:spMkLst>
            <pc:docMk/>
            <pc:sldMk cId="344837990" sldId="258"/>
            <ac:spMk id="13" creationId="{3847E18C-932D-4C95-AABA-FEC7C9499AD7}"/>
          </ac:spMkLst>
        </pc:spChg>
        <pc:spChg chg="add del">
          <ac:chgData name="Nadim Hussain (2408865)" userId="a905933e-559b-43cf-a63f-a501ca064bdb" providerId="ADAL" clId="{D0EF553A-684F-43C4-A795-6E958C68F75B}" dt="2025-10-03T16:30:08.383" v="1" actId="26606"/>
          <ac:spMkLst>
            <pc:docMk/>
            <pc:sldMk cId="344837990" sldId="258"/>
            <ac:spMk id="15" creationId="{3150CB11-0C61-439E-910F-5787759E72A0}"/>
          </ac:spMkLst>
        </pc:spChg>
        <pc:spChg chg="add del">
          <ac:chgData name="Nadim Hussain (2408865)" userId="a905933e-559b-43cf-a63f-a501ca064bdb" providerId="ADAL" clId="{D0EF553A-684F-43C4-A795-6E958C68F75B}" dt="2025-10-03T16:30:08.383" v="1" actId="26606"/>
          <ac:spMkLst>
            <pc:docMk/>
            <pc:sldMk cId="344837990" sldId="258"/>
            <ac:spMk id="17" creationId="{43F8A58B-5155-44CE-A5FF-7647B47D0A7A}"/>
          </ac:spMkLst>
        </pc:spChg>
        <pc:spChg chg="add del">
          <ac:chgData name="Nadim Hussain (2408865)" userId="a905933e-559b-43cf-a63f-a501ca064bdb" providerId="ADAL" clId="{D0EF553A-684F-43C4-A795-6E958C68F75B}" dt="2025-10-03T16:30:08.383" v="1" actId="26606"/>
          <ac:spMkLst>
            <pc:docMk/>
            <pc:sldMk cId="344837990" sldId="258"/>
            <ac:spMk id="19" creationId="{443F2ACA-E6D6-4028-82DD-F03C262D5DE6}"/>
          </ac:spMkLst>
        </pc:spChg>
        <pc:spChg chg="add">
          <ac:chgData name="Nadim Hussain (2408865)" userId="a905933e-559b-43cf-a63f-a501ca064bdb" providerId="ADAL" clId="{D0EF553A-684F-43C4-A795-6E958C68F75B}" dt="2025-10-03T16:30:08.448" v="2" actId="26606"/>
          <ac:spMkLst>
            <pc:docMk/>
            <pc:sldMk cId="344837990" sldId="258"/>
            <ac:spMk id="21" creationId="{BACC6370-2D7E-4714-9D71-7542949D7D5D}"/>
          </ac:spMkLst>
        </pc:spChg>
        <pc:spChg chg="add">
          <ac:chgData name="Nadim Hussain (2408865)" userId="a905933e-559b-43cf-a63f-a501ca064bdb" providerId="ADAL" clId="{D0EF553A-684F-43C4-A795-6E958C68F75B}" dt="2025-10-03T16:30:08.448" v="2" actId="26606"/>
          <ac:spMkLst>
            <pc:docMk/>
            <pc:sldMk cId="344837990" sldId="258"/>
            <ac:spMk id="22" creationId="{F68B3F68-107C-434F-AA38-110D5EA91B85}"/>
          </ac:spMkLst>
        </pc:spChg>
        <pc:spChg chg="add">
          <ac:chgData name="Nadim Hussain (2408865)" userId="a905933e-559b-43cf-a63f-a501ca064bdb" providerId="ADAL" clId="{D0EF553A-684F-43C4-A795-6E958C68F75B}" dt="2025-10-03T16:30:08.448" v="2" actId="26606"/>
          <ac:spMkLst>
            <pc:docMk/>
            <pc:sldMk cId="344837990" sldId="258"/>
            <ac:spMk id="23" creationId="{AAD0DBB9-1A4B-4391-81D4-CB19F9AB918A}"/>
          </ac:spMkLst>
        </pc:spChg>
        <pc:spChg chg="add">
          <ac:chgData name="Nadim Hussain (2408865)" userId="a905933e-559b-43cf-a63f-a501ca064bdb" providerId="ADAL" clId="{D0EF553A-684F-43C4-A795-6E958C68F75B}" dt="2025-10-03T16:30:08.448" v="2" actId="26606"/>
          <ac:spMkLst>
            <pc:docMk/>
            <pc:sldMk cId="344837990" sldId="258"/>
            <ac:spMk id="24" creationId="{063BBA22-50EA-4C4D-BE05-F1CE4E63AA56}"/>
          </ac:spMkLst>
        </pc:spChg>
        <pc:graphicFrameChg chg="add del">
          <ac:chgData name="Nadim Hussain (2408865)" userId="a905933e-559b-43cf-a63f-a501ca064bdb" providerId="ADAL" clId="{D0EF553A-684F-43C4-A795-6E958C68F75B}" dt="2025-10-03T16:30:08.383" v="1" actId="26606"/>
          <ac:graphicFrameMkLst>
            <pc:docMk/>
            <pc:sldMk cId="344837990" sldId="258"/>
            <ac:graphicFrameMk id="5" creationId="{B94B5FCD-C87B-30D4-5A17-BB51E15E90B2}"/>
          </ac:graphicFrameMkLst>
        </pc:graphicFrameChg>
        <pc:graphicFrameChg chg="add">
          <ac:chgData name="Nadim Hussain (2408865)" userId="a905933e-559b-43cf-a63f-a501ca064bdb" providerId="ADAL" clId="{D0EF553A-684F-43C4-A795-6E958C68F75B}" dt="2025-10-03T16:30:08.448" v="2" actId="26606"/>
          <ac:graphicFrameMkLst>
            <pc:docMk/>
            <pc:sldMk cId="344837990" sldId="258"/>
            <ac:graphicFrameMk id="25" creationId="{9653DF9A-C6BD-92F3-25B4-38A0223C985D}"/>
          </ac:graphicFrameMkLst>
        </pc:graphicFrameChg>
      </pc:sldChg>
      <pc:sldChg chg="addSp modSp mod setBg">
        <pc:chgData name="Nadim Hussain (2408865)" userId="a905933e-559b-43cf-a63f-a501ca064bdb" providerId="ADAL" clId="{D0EF553A-684F-43C4-A795-6E958C68F75B}" dt="2025-10-03T16:30:23.664" v="4" actId="20577"/>
        <pc:sldMkLst>
          <pc:docMk/>
          <pc:sldMk cId="2496973224" sldId="259"/>
        </pc:sldMkLst>
        <pc:spChg chg="mod">
          <ac:chgData name="Nadim Hussain (2408865)" userId="a905933e-559b-43cf-a63f-a501ca064bdb" providerId="ADAL" clId="{D0EF553A-684F-43C4-A795-6E958C68F75B}" dt="2025-10-03T16:30:23.664" v="4" actId="20577"/>
          <ac:spMkLst>
            <pc:docMk/>
            <pc:sldMk cId="2496973224" sldId="259"/>
            <ac:spMk id="2" creationId="{BC83D22E-EDE0-798A-33E7-AEF11421FA8D}"/>
          </ac:spMkLst>
        </pc:spChg>
        <pc:spChg chg="mo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3" creationId="{D5354EBF-89A1-EBEE-5D78-CD4FC58E3CE0}"/>
          </ac:spMkLst>
        </pc:spChg>
        <pc:spChg chg="ad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8" creationId="{DEE2AD96-B495-4E06-9291-B71706F728CB}"/>
          </ac:spMkLst>
        </pc:spChg>
        <pc:spChg chg="ad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10" creationId="{53CF6D67-C5A8-4ADD-9E8E-1E38CA1D3166}"/>
          </ac:spMkLst>
        </pc:spChg>
        <pc:spChg chg="ad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12" creationId="{86909FA0-B515-4681-B7A8-FA281D133B94}"/>
          </ac:spMkLst>
        </pc:spChg>
        <pc:spChg chg="ad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14" creationId="{21C9FE86-FCC3-4A31-AA1C-C882262B7FE7}"/>
          </ac:spMkLst>
        </pc:spChg>
        <pc:spChg chg="ad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16" creationId="{7D96243B-ECED-4B71-8E06-AE9A285EAD20}"/>
          </ac:spMkLst>
        </pc:spChg>
        <pc:spChg chg="add">
          <ac:chgData name="Nadim Hussain (2408865)" userId="a905933e-559b-43cf-a63f-a501ca064bdb" providerId="ADAL" clId="{D0EF553A-684F-43C4-A795-6E958C68F75B}" dt="2025-10-03T16:30:20.477" v="3" actId="26606"/>
          <ac:spMkLst>
            <pc:docMk/>
            <pc:sldMk cId="2496973224" sldId="259"/>
            <ac:spMk id="18" creationId="{A09989E4-EFDC-4A90-A633-E0525FB4139E}"/>
          </ac:spMkLst>
        </pc:spChg>
      </pc:sldChg>
      <pc:sldChg chg="addSp delSp modSp mod setBg">
        <pc:chgData name="Nadim Hussain (2408865)" userId="a905933e-559b-43cf-a63f-a501ca064bdb" providerId="ADAL" clId="{D0EF553A-684F-43C4-A795-6E958C68F75B}" dt="2025-10-03T16:30:27.978" v="5" actId="26606"/>
        <pc:sldMkLst>
          <pc:docMk/>
          <pc:sldMk cId="3585471268" sldId="260"/>
        </pc:sldMkLst>
        <pc:spChg chg="mod">
          <ac:chgData name="Nadim Hussain (2408865)" userId="a905933e-559b-43cf-a63f-a501ca064bdb" providerId="ADAL" clId="{D0EF553A-684F-43C4-A795-6E958C68F75B}" dt="2025-10-03T16:30:27.978" v="5" actId="26606"/>
          <ac:spMkLst>
            <pc:docMk/>
            <pc:sldMk cId="3585471268" sldId="260"/>
            <ac:spMk id="2" creationId="{26299FAD-164C-09BA-EE11-89EB9EC24FDB}"/>
          </ac:spMkLst>
        </pc:spChg>
        <pc:spChg chg="del">
          <ac:chgData name="Nadim Hussain (2408865)" userId="a905933e-559b-43cf-a63f-a501ca064bdb" providerId="ADAL" clId="{D0EF553A-684F-43C4-A795-6E958C68F75B}" dt="2025-10-03T16:30:27.978" v="5" actId="26606"/>
          <ac:spMkLst>
            <pc:docMk/>
            <pc:sldMk cId="3585471268" sldId="260"/>
            <ac:spMk id="3" creationId="{375C9F54-65C9-D5F4-5B94-975E0DF8CADC}"/>
          </ac:spMkLst>
        </pc:spChg>
        <pc:spChg chg="add">
          <ac:chgData name="Nadim Hussain (2408865)" userId="a905933e-559b-43cf-a63f-a501ca064bdb" providerId="ADAL" clId="{D0EF553A-684F-43C4-A795-6E958C68F75B}" dt="2025-10-03T16:30:27.978" v="5" actId="26606"/>
          <ac:spMkLst>
            <pc:docMk/>
            <pc:sldMk cId="3585471268" sldId="260"/>
            <ac:spMk id="9" creationId="{56E9B3E6-E277-4D68-BA48-9CB43FFBD6E2}"/>
          </ac:spMkLst>
        </pc:spChg>
        <pc:spChg chg="add">
          <ac:chgData name="Nadim Hussain (2408865)" userId="a905933e-559b-43cf-a63f-a501ca064bdb" providerId="ADAL" clId="{D0EF553A-684F-43C4-A795-6E958C68F75B}" dt="2025-10-03T16:30:27.978" v="5" actId="26606"/>
          <ac:spMkLst>
            <pc:docMk/>
            <pc:sldMk cId="3585471268" sldId="260"/>
            <ac:spMk id="16" creationId="{D5B0017B-2ECA-49AF-B397-DC140825DF8D}"/>
          </ac:spMkLst>
        </pc:spChg>
        <pc:grpChg chg="add">
          <ac:chgData name="Nadim Hussain (2408865)" userId="a905933e-559b-43cf-a63f-a501ca064bdb" providerId="ADAL" clId="{D0EF553A-684F-43C4-A795-6E958C68F75B}" dt="2025-10-03T16:30:27.978" v="5" actId="26606"/>
          <ac:grpSpMkLst>
            <pc:docMk/>
            <pc:sldMk cId="3585471268" sldId="260"/>
            <ac:grpSpMk id="11" creationId="{AE1C45F0-260A-458C-96ED-C1F6D2151219}"/>
          </ac:grpSpMkLst>
        </pc:grpChg>
        <pc:graphicFrameChg chg="add">
          <ac:chgData name="Nadim Hussain (2408865)" userId="a905933e-559b-43cf-a63f-a501ca064bdb" providerId="ADAL" clId="{D0EF553A-684F-43C4-A795-6E958C68F75B}" dt="2025-10-03T16:30:27.978" v="5" actId="26606"/>
          <ac:graphicFrameMkLst>
            <pc:docMk/>
            <pc:sldMk cId="3585471268" sldId="260"/>
            <ac:graphicFrameMk id="5" creationId="{EF979A80-9751-0D71-C98A-48AB230DCB88}"/>
          </ac:graphicFrameMkLst>
        </pc:graphicFrameChg>
        <pc:cxnChg chg="add">
          <ac:chgData name="Nadim Hussain (2408865)" userId="a905933e-559b-43cf-a63f-a501ca064bdb" providerId="ADAL" clId="{D0EF553A-684F-43C4-A795-6E958C68F75B}" dt="2025-10-03T16:30:27.978" v="5" actId="26606"/>
          <ac:cxnSpMkLst>
            <pc:docMk/>
            <pc:sldMk cId="3585471268" sldId="260"/>
            <ac:cxnSpMk id="18" creationId="{6CF1BAF6-AD41-4082-B212-8A1F9A2E8779}"/>
          </ac:cxnSpMkLst>
        </pc:cxnChg>
      </pc:sldChg>
      <pc:sldChg chg="addSp delSp mod">
        <pc:chgData name="Nadim Hussain (2408865)" userId="a905933e-559b-43cf-a63f-a501ca064bdb" providerId="ADAL" clId="{D0EF553A-684F-43C4-A795-6E958C68F75B}" dt="2025-10-03T16:30:43.656" v="6" actId="26606"/>
        <pc:sldMkLst>
          <pc:docMk/>
          <pc:sldMk cId="3693100814" sldId="261"/>
        </pc:sldMkLst>
        <pc:spChg chg="del">
          <ac:chgData name="Nadim Hussain (2408865)" userId="a905933e-559b-43cf-a63f-a501ca064bdb" providerId="ADAL" clId="{D0EF553A-684F-43C4-A795-6E958C68F75B}" dt="2025-10-03T16:30:43.656" v="6" actId="26606"/>
          <ac:spMkLst>
            <pc:docMk/>
            <pc:sldMk cId="3693100814" sldId="261"/>
            <ac:spMk id="3" creationId="{F549A4B8-03C7-4C39-972B-E46B97D2C4DE}"/>
          </ac:spMkLst>
        </pc:spChg>
        <pc:graphicFrameChg chg="add">
          <ac:chgData name="Nadim Hussain (2408865)" userId="a905933e-559b-43cf-a63f-a501ca064bdb" providerId="ADAL" clId="{D0EF553A-684F-43C4-A795-6E958C68F75B}" dt="2025-10-03T16:30:43.656" v="6" actId="26606"/>
          <ac:graphicFrameMkLst>
            <pc:docMk/>
            <pc:sldMk cId="3693100814" sldId="261"/>
            <ac:graphicFrameMk id="5" creationId="{5FE9C485-D4F7-087A-DC89-2E592AFD8AE0}"/>
          </ac:graphicFrameMkLst>
        </pc:graphicFrameChg>
      </pc:sldChg>
      <pc:sldChg chg="addSp modSp mod setBg">
        <pc:chgData name="Nadim Hussain (2408865)" userId="a905933e-559b-43cf-a63f-a501ca064bdb" providerId="ADAL" clId="{D0EF553A-684F-43C4-A795-6E958C68F75B}" dt="2025-10-03T16:30:49.704" v="7" actId="26606"/>
        <pc:sldMkLst>
          <pc:docMk/>
          <pc:sldMk cId="2914307648" sldId="262"/>
        </pc:sldMkLst>
        <pc:spChg chg="mod">
          <ac:chgData name="Nadim Hussain (2408865)" userId="a905933e-559b-43cf-a63f-a501ca064bdb" providerId="ADAL" clId="{D0EF553A-684F-43C4-A795-6E958C68F75B}" dt="2025-10-03T16:30:49.704" v="7" actId="26606"/>
          <ac:spMkLst>
            <pc:docMk/>
            <pc:sldMk cId="2914307648" sldId="262"/>
            <ac:spMk id="2" creationId="{71E3541C-2364-10B2-4769-B433EB584FD2}"/>
          </ac:spMkLst>
        </pc:spChg>
        <pc:spChg chg="mod">
          <ac:chgData name="Nadim Hussain (2408865)" userId="a905933e-559b-43cf-a63f-a501ca064bdb" providerId="ADAL" clId="{D0EF553A-684F-43C4-A795-6E958C68F75B}" dt="2025-10-03T16:30:49.704" v="7" actId="26606"/>
          <ac:spMkLst>
            <pc:docMk/>
            <pc:sldMk cId="2914307648" sldId="262"/>
            <ac:spMk id="3" creationId="{22DC0379-6200-1440-F07D-4028C9526B3D}"/>
          </ac:spMkLst>
        </pc:spChg>
        <pc:spChg chg="add">
          <ac:chgData name="Nadim Hussain (2408865)" userId="a905933e-559b-43cf-a63f-a501ca064bdb" providerId="ADAL" clId="{D0EF553A-684F-43C4-A795-6E958C68F75B}" dt="2025-10-03T16:30:49.704" v="7" actId="26606"/>
          <ac:spMkLst>
            <pc:docMk/>
            <pc:sldMk cId="2914307648" sldId="262"/>
            <ac:spMk id="9" creationId="{C0763A76-9F1C-4FC5-82B7-DD475DA461B2}"/>
          </ac:spMkLst>
        </pc:spChg>
        <pc:spChg chg="add">
          <ac:chgData name="Nadim Hussain (2408865)" userId="a905933e-559b-43cf-a63f-a501ca064bdb" providerId="ADAL" clId="{D0EF553A-684F-43C4-A795-6E958C68F75B}" dt="2025-10-03T16:30:49.704" v="7" actId="26606"/>
          <ac:spMkLst>
            <pc:docMk/>
            <pc:sldMk cId="2914307648" sldId="262"/>
            <ac:spMk id="11" creationId="{E81BF4F6-F2CF-4984-9D14-D6966D92F99F}"/>
          </ac:spMkLst>
        </pc:spChg>
        <pc:picChg chg="add">
          <ac:chgData name="Nadim Hussain (2408865)" userId="a905933e-559b-43cf-a63f-a501ca064bdb" providerId="ADAL" clId="{D0EF553A-684F-43C4-A795-6E958C68F75B}" dt="2025-10-03T16:30:49.704" v="7" actId="26606"/>
          <ac:picMkLst>
            <pc:docMk/>
            <pc:sldMk cId="2914307648" sldId="262"/>
            <ac:picMk id="5" creationId="{D0563DB8-AB3F-DCDB-E72E-EACCABA0A839}"/>
          </ac:picMkLst>
        </pc:picChg>
      </pc:sldChg>
      <pc:sldChg chg="addSp delSp modSp mod setBg">
        <pc:chgData name="Nadim Hussain (2408865)" userId="a905933e-559b-43cf-a63f-a501ca064bdb" providerId="ADAL" clId="{D0EF553A-684F-43C4-A795-6E958C68F75B}" dt="2025-10-03T16:31:06.002" v="8" actId="26606"/>
        <pc:sldMkLst>
          <pc:docMk/>
          <pc:sldMk cId="14341007" sldId="263"/>
        </pc:sldMkLst>
        <pc:spChg chg="mod">
          <ac:chgData name="Nadim Hussain (2408865)" userId="a905933e-559b-43cf-a63f-a501ca064bdb" providerId="ADAL" clId="{D0EF553A-684F-43C4-A795-6E958C68F75B}" dt="2025-10-03T16:31:06.002" v="8" actId="26606"/>
          <ac:spMkLst>
            <pc:docMk/>
            <pc:sldMk cId="14341007" sldId="263"/>
            <ac:spMk id="2" creationId="{FE43FC9D-0176-CF0D-C26F-E6D3C2788754}"/>
          </ac:spMkLst>
        </pc:spChg>
        <pc:spChg chg="del">
          <ac:chgData name="Nadim Hussain (2408865)" userId="a905933e-559b-43cf-a63f-a501ca064bdb" providerId="ADAL" clId="{D0EF553A-684F-43C4-A795-6E958C68F75B}" dt="2025-10-03T16:31:06.002" v="8" actId="26606"/>
          <ac:spMkLst>
            <pc:docMk/>
            <pc:sldMk cId="14341007" sldId="263"/>
            <ac:spMk id="3" creationId="{200C4A98-E40C-4D1D-8171-11F7FEE871F7}"/>
          </ac:spMkLst>
        </pc:spChg>
        <pc:spChg chg="add">
          <ac:chgData name="Nadim Hussain (2408865)" userId="a905933e-559b-43cf-a63f-a501ca064bdb" providerId="ADAL" clId="{D0EF553A-684F-43C4-A795-6E958C68F75B}" dt="2025-10-03T16:31:06.002" v="8" actId="26606"/>
          <ac:spMkLst>
            <pc:docMk/>
            <pc:sldMk cId="14341007" sldId="263"/>
            <ac:spMk id="9" creationId="{BACC6370-2D7E-4714-9D71-7542949D7D5D}"/>
          </ac:spMkLst>
        </pc:spChg>
        <pc:spChg chg="add">
          <ac:chgData name="Nadim Hussain (2408865)" userId="a905933e-559b-43cf-a63f-a501ca064bdb" providerId="ADAL" clId="{D0EF553A-684F-43C4-A795-6E958C68F75B}" dt="2025-10-03T16:31:06.002" v="8" actId="26606"/>
          <ac:spMkLst>
            <pc:docMk/>
            <pc:sldMk cId="14341007" sldId="263"/>
            <ac:spMk id="11" creationId="{F68B3F68-107C-434F-AA38-110D5EA91B85}"/>
          </ac:spMkLst>
        </pc:spChg>
        <pc:spChg chg="add">
          <ac:chgData name="Nadim Hussain (2408865)" userId="a905933e-559b-43cf-a63f-a501ca064bdb" providerId="ADAL" clId="{D0EF553A-684F-43C4-A795-6E958C68F75B}" dt="2025-10-03T16:31:06.002" v="8" actId="26606"/>
          <ac:spMkLst>
            <pc:docMk/>
            <pc:sldMk cId="14341007" sldId="263"/>
            <ac:spMk id="13" creationId="{AAD0DBB9-1A4B-4391-81D4-CB19F9AB918A}"/>
          </ac:spMkLst>
        </pc:spChg>
        <pc:spChg chg="add">
          <ac:chgData name="Nadim Hussain (2408865)" userId="a905933e-559b-43cf-a63f-a501ca064bdb" providerId="ADAL" clId="{D0EF553A-684F-43C4-A795-6E958C68F75B}" dt="2025-10-03T16:31:06.002" v="8" actId="26606"/>
          <ac:spMkLst>
            <pc:docMk/>
            <pc:sldMk cId="14341007" sldId="263"/>
            <ac:spMk id="15" creationId="{063BBA22-50EA-4C4D-BE05-F1CE4E63AA56}"/>
          </ac:spMkLst>
        </pc:spChg>
        <pc:graphicFrameChg chg="add">
          <ac:chgData name="Nadim Hussain (2408865)" userId="a905933e-559b-43cf-a63f-a501ca064bdb" providerId="ADAL" clId="{D0EF553A-684F-43C4-A795-6E958C68F75B}" dt="2025-10-03T16:31:06.002" v="8" actId="26606"/>
          <ac:graphicFrameMkLst>
            <pc:docMk/>
            <pc:sldMk cId="14341007" sldId="263"/>
            <ac:graphicFrameMk id="5" creationId="{471AFF01-A6E1-CD5D-6F9F-0D8399A634DA}"/>
          </ac:graphicFrameMkLst>
        </pc:graphicFrameChg>
      </pc:sldChg>
      <pc:sldChg chg="addSp delSp modSp mod setBg">
        <pc:chgData name="Nadim Hussain (2408865)" userId="a905933e-559b-43cf-a63f-a501ca064bdb" providerId="ADAL" clId="{D0EF553A-684F-43C4-A795-6E958C68F75B}" dt="2025-10-03T16:31:24.373" v="9" actId="26606"/>
        <pc:sldMkLst>
          <pc:docMk/>
          <pc:sldMk cId="2451993039" sldId="264"/>
        </pc:sldMkLst>
        <pc:spChg chg="mod">
          <ac:chgData name="Nadim Hussain (2408865)" userId="a905933e-559b-43cf-a63f-a501ca064bdb" providerId="ADAL" clId="{D0EF553A-684F-43C4-A795-6E958C68F75B}" dt="2025-10-03T16:31:24.373" v="9" actId="26606"/>
          <ac:spMkLst>
            <pc:docMk/>
            <pc:sldMk cId="2451993039" sldId="264"/>
            <ac:spMk id="2" creationId="{8C5D134A-33DD-E116-DC54-FE243C5ED9B7}"/>
          </ac:spMkLst>
        </pc:spChg>
        <pc:spChg chg="del">
          <ac:chgData name="Nadim Hussain (2408865)" userId="a905933e-559b-43cf-a63f-a501ca064bdb" providerId="ADAL" clId="{D0EF553A-684F-43C4-A795-6E958C68F75B}" dt="2025-10-03T16:31:24.373" v="9" actId="26606"/>
          <ac:spMkLst>
            <pc:docMk/>
            <pc:sldMk cId="2451993039" sldId="264"/>
            <ac:spMk id="3" creationId="{27E08EC7-7F67-46EE-1CB6-2EF6E3389A34}"/>
          </ac:spMkLst>
        </pc:spChg>
        <pc:spChg chg="add">
          <ac:chgData name="Nadim Hussain (2408865)" userId="a905933e-559b-43cf-a63f-a501ca064bdb" providerId="ADAL" clId="{D0EF553A-684F-43C4-A795-6E958C68F75B}" dt="2025-10-03T16:31:24.373" v="9" actId="26606"/>
          <ac:spMkLst>
            <pc:docMk/>
            <pc:sldMk cId="2451993039" sldId="264"/>
            <ac:spMk id="9" creationId="{BACC6370-2D7E-4714-9D71-7542949D7D5D}"/>
          </ac:spMkLst>
        </pc:spChg>
        <pc:spChg chg="add">
          <ac:chgData name="Nadim Hussain (2408865)" userId="a905933e-559b-43cf-a63f-a501ca064bdb" providerId="ADAL" clId="{D0EF553A-684F-43C4-A795-6E958C68F75B}" dt="2025-10-03T16:31:24.373" v="9" actId="26606"/>
          <ac:spMkLst>
            <pc:docMk/>
            <pc:sldMk cId="2451993039" sldId="264"/>
            <ac:spMk id="11" creationId="{F68B3F68-107C-434F-AA38-110D5EA91B85}"/>
          </ac:spMkLst>
        </pc:spChg>
        <pc:spChg chg="add">
          <ac:chgData name="Nadim Hussain (2408865)" userId="a905933e-559b-43cf-a63f-a501ca064bdb" providerId="ADAL" clId="{D0EF553A-684F-43C4-A795-6E958C68F75B}" dt="2025-10-03T16:31:24.373" v="9" actId="26606"/>
          <ac:spMkLst>
            <pc:docMk/>
            <pc:sldMk cId="2451993039" sldId="264"/>
            <ac:spMk id="13" creationId="{AAD0DBB9-1A4B-4391-81D4-CB19F9AB918A}"/>
          </ac:spMkLst>
        </pc:spChg>
        <pc:spChg chg="add">
          <ac:chgData name="Nadim Hussain (2408865)" userId="a905933e-559b-43cf-a63f-a501ca064bdb" providerId="ADAL" clId="{D0EF553A-684F-43C4-A795-6E958C68F75B}" dt="2025-10-03T16:31:24.373" v="9" actId="26606"/>
          <ac:spMkLst>
            <pc:docMk/>
            <pc:sldMk cId="2451993039" sldId="264"/>
            <ac:spMk id="15" creationId="{063BBA22-50EA-4C4D-BE05-F1CE4E63AA56}"/>
          </ac:spMkLst>
        </pc:spChg>
        <pc:graphicFrameChg chg="add">
          <ac:chgData name="Nadim Hussain (2408865)" userId="a905933e-559b-43cf-a63f-a501ca064bdb" providerId="ADAL" clId="{D0EF553A-684F-43C4-A795-6E958C68F75B}" dt="2025-10-03T16:31:24.373" v="9" actId="26606"/>
          <ac:graphicFrameMkLst>
            <pc:docMk/>
            <pc:sldMk cId="2451993039" sldId="264"/>
            <ac:graphicFrameMk id="5" creationId="{B3E37CC3-D75C-8685-CFDF-DD77C8D4E5B3}"/>
          </ac:graphicFrameMkLst>
        </pc:graphicFrameChg>
      </pc:sldChg>
      <pc:sldChg chg="addSp delSp mod">
        <pc:chgData name="Nadim Hussain (2408865)" userId="a905933e-559b-43cf-a63f-a501ca064bdb" providerId="ADAL" clId="{D0EF553A-684F-43C4-A795-6E958C68F75B}" dt="2025-10-03T16:31:33.879" v="10" actId="26606"/>
        <pc:sldMkLst>
          <pc:docMk/>
          <pc:sldMk cId="22554847" sldId="265"/>
        </pc:sldMkLst>
        <pc:spChg chg="del">
          <ac:chgData name="Nadim Hussain (2408865)" userId="a905933e-559b-43cf-a63f-a501ca064bdb" providerId="ADAL" clId="{D0EF553A-684F-43C4-A795-6E958C68F75B}" dt="2025-10-03T16:31:33.879" v="10" actId="26606"/>
          <ac:spMkLst>
            <pc:docMk/>
            <pc:sldMk cId="22554847" sldId="265"/>
            <ac:spMk id="3" creationId="{A73F07C8-79AC-5BA0-90FA-83DCC4956E00}"/>
          </ac:spMkLst>
        </pc:spChg>
        <pc:graphicFrameChg chg="add">
          <ac:chgData name="Nadim Hussain (2408865)" userId="a905933e-559b-43cf-a63f-a501ca064bdb" providerId="ADAL" clId="{D0EF553A-684F-43C4-A795-6E958C68F75B}" dt="2025-10-03T16:31:33.879" v="10" actId="26606"/>
          <ac:graphicFrameMkLst>
            <pc:docMk/>
            <pc:sldMk cId="22554847" sldId="265"/>
            <ac:graphicFrameMk id="5" creationId="{D4EE2E3A-1183-490B-A7B4-59CF112D91AE}"/>
          </ac:graphicFrameMkLst>
        </pc:graphicFrameChg>
      </pc:sldChg>
      <pc:sldChg chg="addSp modSp mod setBg">
        <pc:chgData name="Nadim Hussain (2408865)" userId="a905933e-559b-43cf-a63f-a501ca064bdb" providerId="ADAL" clId="{D0EF553A-684F-43C4-A795-6E958C68F75B}" dt="2025-10-03T16:31:44.794" v="11" actId="26606"/>
        <pc:sldMkLst>
          <pc:docMk/>
          <pc:sldMk cId="2923865498" sldId="266"/>
        </pc:sldMkLst>
        <pc:spChg chg="mod">
          <ac:chgData name="Nadim Hussain (2408865)" userId="a905933e-559b-43cf-a63f-a501ca064bdb" providerId="ADAL" clId="{D0EF553A-684F-43C4-A795-6E958C68F75B}" dt="2025-10-03T16:31:44.794" v="11" actId="26606"/>
          <ac:spMkLst>
            <pc:docMk/>
            <pc:sldMk cId="2923865498" sldId="266"/>
            <ac:spMk id="2" creationId="{6F3C746F-4B13-E2AC-FD2F-AA9E3BF584CE}"/>
          </ac:spMkLst>
        </pc:spChg>
        <pc:spChg chg="mod">
          <ac:chgData name="Nadim Hussain (2408865)" userId="a905933e-559b-43cf-a63f-a501ca064bdb" providerId="ADAL" clId="{D0EF553A-684F-43C4-A795-6E958C68F75B}" dt="2025-10-03T16:31:44.794" v="11" actId="26606"/>
          <ac:spMkLst>
            <pc:docMk/>
            <pc:sldMk cId="2923865498" sldId="266"/>
            <ac:spMk id="3" creationId="{70770E2A-04B4-B7EF-81EA-9A7F192F103F}"/>
          </ac:spMkLst>
        </pc:spChg>
        <pc:spChg chg="add">
          <ac:chgData name="Nadim Hussain (2408865)" userId="a905933e-559b-43cf-a63f-a501ca064bdb" providerId="ADAL" clId="{D0EF553A-684F-43C4-A795-6E958C68F75B}" dt="2025-10-03T16:31:44.794" v="11" actId="26606"/>
          <ac:spMkLst>
            <pc:docMk/>
            <pc:sldMk cId="2923865498" sldId="266"/>
            <ac:spMk id="9" creationId="{C0763A76-9F1C-4FC5-82B7-DD475DA461B2}"/>
          </ac:spMkLst>
        </pc:spChg>
        <pc:spChg chg="add">
          <ac:chgData name="Nadim Hussain (2408865)" userId="a905933e-559b-43cf-a63f-a501ca064bdb" providerId="ADAL" clId="{D0EF553A-684F-43C4-A795-6E958C68F75B}" dt="2025-10-03T16:31:44.794" v="11" actId="26606"/>
          <ac:spMkLst>
            <pc:docMk/>
            <pc:sldMk cId="2923865498" sldId="266"/>
            <ac:spMk id="11" creationId="{E81BF4F6-F2CF-4984-9D14-D6966D92F99F}"/>
          </ac:spMkLst>
        </pc:spChg>
        <pc:picChg chg="add">
          <ac:chgData name="Nadim Hussain (2408865)" userId="a905933e-559b-43cf-a63f-a501ca064bdb" providerId="ADAL" clId="{D0EF553A-684F-43C4-A795-6E958C68F75B}" dt="2025-10-03T16:31:44.794" v="11" actId="26606"/>
          <ac:picMkLst>
            <pc:docMk/>
            <pc:sldMk cId="2923865498" sldId="266"/>
            <ac:picMk id="5" creationId="{BAE049D6-E78E-28EC-6C4F-7819D1176E7D}"/>
          </ac:picMkLst>
        </pc:picChg>
      </pc:sldChg>
      <pc:sldChg chg="addSp delSp mod">
        <pc:chgData name="Nadim Hussain (2408865)" userId="a905933e-559b-43cf-a63f-a501ca064bdb" providerId="ADAL" clId="{D0EF553A-684F-43C4-A795-6E958C68F75B}" dt="2025-10-03T16:31:56.854" v="12" actId="26606"/>
        <pc:sldMkLst>
          <pc:docMk/>
          <pc:sldMk cId="702562543" sldId="267"/>
        </pc:sldMkLst>
        <pc:spChg chg="del">
          <ac:chgData name="Nadim Hussain (2408865)" userId="a905933e-559b-43cf-a63f-a501ca064bdb" providerId="ADAL" clId="{D0EF553A-684F-43C4-A795-6E958C68F75B}" dt="2025-10-03T16:31:56.854" v="12" actId="26606"/>
          <ac:spMkLst>
            <pc:docMk/>
            <pc:sldMk cId="702562543" sldId="267"/>
            <ac:spMk id="3" creationId="{D41AE89C-97E1-57AA-29C6-0AE3612BD9EC}"/>
          </ac:spMkLst>
        </pc:spChg>
        <pc:graphicFrameChg chg="add">
          <ac:chgData name="Nadim Hussain (2408865)" userId="a905933e-559b-43cf-a63f-a501ca064bdb" providerId="ADAL" clId="{D0EF553A-684F-43C4-A795-6E958C68F75B}" dt="2025-10-03T16:31:56.854" v="12" actId="26606"/>
          <ac:graphicFrameMkLst>
            <pc:docMk/>
            <pc:sldMk cId="702562543" sldId="267"/>
            <ac:graphicFrameMk id="5" creationId="{93AFB983-2BF7-C398-F862-4D0BA7CD3207}"/>
          </ac:graphicFrameMkLst>
        </pc:graphicFrameChg>
      </pc:sldChg>
      <pc:sldChg chg="addSp modSp mod setBg">
        <pc:chgData name="Nadim Hussain (2408865)" userId="a905933e-559b-43cf-a63f-a501ca064bdb" providerId="ADAL" clId="{D0EF553A-684F-43C4-A795-6E958C68F75B}" dt="2025-10-03T16:32:09.462" v="13" actId="26606"/>
        <pc:sldMkLst>
          <pc:docMk/>
          <pc:sldMk cId="2345566954" sldId="268"/>
        </pc:sldMkLst>
        <pc:spChg chg="mod">
          <ac:chgData name="Nadim Hussain (2408865)" userId="a905933e-559b-43cf-a63f-a501ca064bdb" providerId="ADAL" clId="{D0EF553A-684F-43C4-A795-6E958C68F75B}" dt="2025-10-03T16:32:09.462" v="13" actId="26606"/>
          <ac:spMkLst>
            <pc:docMk/>
            <pc:sldMk cId="2345566954" sldId="268"/>
            <ac:spMk id="2" creationId="{326AD853-478E-DD35-C88B-57B377789B7D}"/>
          </ac:spMkLst>
        </pc:spChg>
        <pc:spChg chg="mod">
          <ac:chgData name="Nadim Hussain (2408865)" userId="a905933e-559b-43cf-a63f-a501ca064bdb" providerId="ADAL" clId="{D0EF553A-684F-43C4-A795-6E958C68F75B}" dt="2025-10-03T16:32:09.462" v="13" actId="26606"/>
          <ac:spMkLst>
            <pc:docMk/>
            <pc:sldMk cId="2345566954" sldId="268"/>
            <ac:spMk id="3" creationId="{9ED1848A-56CA-5A49-1D8D-D0DFF058FBB1}"/>
          </ac:spMkLst>
        </pc:spChg>
        <pc:spChg chg="add">
          <ac:chgData name="Nadim Hussain (2408865)" userId="a905933e-559b-43cf-a63f-a501ca064bdb" providerId="ADAL" clId="{D0EF553A-684F-43C4-A795-6E958C68F75B}" dt="2025-10-03T16:32:09.462" v="13" actId="26606"/>
          <ac:spMkLst>
            <pc:docMk/>
            <pc:sldMk cId="2345566954" sldId="268"/>
            <ac:spMk id="9" creationId="{C0763A76-9F1C-4FC5-82B7-DD475DA461B2}"/>
          </ac:spMkLst>
        </pc:spChg>
        <pc:spChg chg="add">
          <ac:chgData name="Nadim Hussain (2408865)" userId="a905933e-559b-43cf-a63f-a501ca064bdb" providerId="ADAL" clId="{D0EF553A-684F-43C4-A795-6E958C68F75B}" dt="2025-10-03T16:32:09.462" v="13" actId="26606"/>
          <ac:spMkLst>
            <pc:docMk/>
            <pc:sldMk cId="2345566954" sldId="268"/>
            <ac:spMk id="11" creationId="{E81BF4F6-F2CF-4984-9D14-D6966D92F99F}"/>
          </ac:spMkLst>
        </pc:spChg>
        <pc:picChg chg="add">
          <ac:chgData name="Nadim Hussain (2408865)" userId="a905933e-559b-43cf-a63f-a501ca064bdb" providerId="ADAL" clId="{D0EF553A-684F-43C4-A795-6E958C68F75B}" dt="2025-10-03T16:32:09.462" v="13" actId="26606"/>
          <ac:picMkLst>
            <pc:docMk/>
            <pc:sldMk cId="2345566954" sldId="268"/>
            <ac:picMk id="5" creationId="{38BDC42B-A35C-E58E-B3F8-32B12D6EDD8D}"/>
          </ac:picMkLst>
        </pc:picChg>
      </pc:sldChg>
      <pc:sldChg chg="addSp delSp modSp mod setBg">
        <pc:chgData name="Nadim Hussain (2408865)" userId="a905933e-559b-43cf-a63f-a501ca064bdb" providerId="ADAL" clId="{D0EF553A-684F-43C4-A795-6E958C68F75B}" dt="2025-10-03T16:32:19.490" v="14" actId="26606"/>
        <pc:sldMkLst>
          <pc:docMk/>
          <pc:sldMk cId="3473730016" sldId="269"/>
        </pc:sldMkLst>
        <pc:spChg chg="mod">
          <ac:chgData name="Nadim Hussain (2408865)" userId="a905933e-559b-43cf-a63f-a501ca064bdb" providerId="ADAL" clId="{D0EF553A-684F-43C4-A795-6E958C68F75B}" dt="2025-10-03T16:32:19.490" v="14" actId="26606"/>
          <ac:spMkLst>
            <pc:docMk/>
            <pc:sldMk cId="3473730016" sldId="269"/>
            <ac:spMk id="2" creationId="{F99D2300-271D-9987-3FD8-031295AFB340}"/>
          </ac:spMkLst>
        </pc:spChg>
        <pc:spChg chg="del">
          <ac:chgData name="Nadim Hussain (2408865)" userId="a905933e-559b-43cf-a63f-a501ca064bdb" providerId="ADAL" clId="{D0EF553A-684F-43C4-A795-6E958C68F75B}" dt="2025-10-03T16:32:19.490" v="14" actId="26606"/>
          <ac:spMkLst>
            <pc:docMk/>
            <pc:sldMk cId="3473730016" sldId="269"/>
            <ac:spMk id="3" creationId="{01EC3DFC-A01C-4B6B-A0B0-7E8D088C76C7}"/>
          </ac:spMkLst>
        </pc:spChg>
        <pc:spChg chg="add">
          <ac:chgData name="Nadim Hussain (2408865)" userId="a905933e-559b-43cf-a63f-a501ca064bdb" providerId="ADAL" clId="{D0EF553A-684F-43C4-A795-6E958C68F75B}" dt="2025-10-03T16:32:19.490" v="14" actId="26606"/>
          <ac:spMkLst>
            <pc:docMk/>
            <pc:sldMk cId="3473730016" sldId="269"/>
            <ac:spMk id="9" creationId="{2659FDB4-FCBE-4A89-B46D-43D4FA54464D}"/>
          </ac:spMkLst>
        </pc:spChg>
        <pc:graphicFrameChg chg="add">
          <ac:chgData name="Nadim Hussain (2408865)" userId="a905933e-559b-43cf-a63f-a501ca064bdb" providerId="ADAL" clId="{D0EF553A-684F-43C4-A795-6E958C68F75B}" dt="2025-10-03T16:32:19.490" v="14" actId="26606"/>
          <ac:graphicFrameMkLst>
            <pc:docMk/>
            <pc:sldMk cId="3473730016" sldId="269"/>
            <ac:graphicFrameMk id="5" creationId="{1A5B2B82-9890-14AA-E46B-DD0B3FB9223F}"/>
          </ac:graphicFrameMkLst>
        </pc:graphicFrameChg>
        <pc:cxnChg chg="add">
          <ac:chgData name="Nadim Hussain (2408865)" userId="a905933e-559b-43cf-a63f-a501ca064bdb" providerId="ADAL" clId="{D0EF553A-684F-43C4-A795-6E958C68F75B}" dt="2025-10-03T16:32:19.490" v="14" actId="26606"/>
          <ac:cxnSpMkLst>
            <pc:docMk/>
            <pc:sldMk cId="3473730016" sldId="269"/>
            <ac:cxnSpMk id="11" creationId="{C8F51B3F-8331-4E4A-AE96-D47B1006EEAD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05916E-FC1D-40AF-9C79-B7336D23DBD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388C7D5-6668-4C97-A22B-FCCA10E7D7C0}">
      <dgm:prSet/>
      <dgm:spPr/>
      <dgm:t>
        <a:bodyPr/>
        <a:lstStyle/>
        <a:p>
          <a:pPr>
            <a:defRPr cap="all"/>
          </a:pPr>
          <a:r>
            <a:rPr lang="en-US"/>
            <a:t>Land rover birmingham</a:t>
          </a:r>
        </a:p>
      </dgm:t>
    </dgm:pt>
    <dgm:pt modelId="{72CBDFE5-4560-4826-A548-BBB649740F80}" type="parTrans" cxnId="{550CB960-6EBE-4A23-BEA4-A97A7CFAA5D9}">
      <dgm:prSet/>
      <dgm:spPr/>
      <dgm:t>
        <a:bodyPr/>
        <a:lstStyle/>
        <a:p>
          <a:endParaRPr lang="en-US"/>
        </a:p>
      </dgm:t>
    </dgm:pt>
    <dgm:pt modelId="{1CEE949F-CF8E-49F6-9A81-5E7F5D545AB9}" type="sibTrans" cxnId="{550CB960-6EBE-4A23-BEA4-A97A7CFAA5D9}">
      <dgm:prSet/>
      <dgm:spPr/>
      <dgm:t>
        <a:bodyPr/>
        <a:lstStyle/>
        <a:p>
          <a:endParaRPr lang="en-US"/>
        </a:p>
      </dgm:t>
    </dgm:pt>
    <dgm:pt modelId="{209A41F8-D976-4EF8-B71D-A6FA36106C3D}">
      <dgm:prSet/>
      <dgm:spPr/>
      <dgm:t>
        <a:bodyPr/>
        <a:lstStyle/>
        <a:p>
          <a:pPr>
            <a:defRPr cap="all"/>
          </a:pPr>
          <a:r>
            <a:rPr lang="en-US"/>
            <a:t>Industry – automotive and business transformation</a:t>
          </a:r>
        </a:p>
      </dgm:t>
    </dgm:pt>
    <dgm:pt modelId="{ADAC61D6-1DFE-4905-A87F-AD387F6F9ECF}" type="parTrans" cxnId="{D52A65CC-93B0-4456-A1C5-8B554EDBED68}">
      <dgm:prSet/>
      <dgm:spPr/>
      <dgm:t>
        <a:bodyPr/>
        <a:lstStyle/>
        <a:p>
          <a:endParaRPr lang="en-US"/>
        </a:p>
      </dgm:t>
    </dgm:pt>
    <dgm:pt modelId="{4618A531-F457-43ED-9BB6-08DB39CFCB76}" type="sibTrans" cxnId="{D52A65CC-93B0-4456-A1C5-8B554EDBED68}">
      <dgm:prSet/>
      <dgm:spPr/>
      <dgm:t>
        <a:bodyPr/>
        <a:lstStyle/>
        <a:p>
          <a:endParaRPr lang="en-US"/>
        </a:p>
      </dgm:t>
    </dgm:pt>
    <dgm:pt modelId="{11870AFC-9C63-4E4A-8A0B-4D729DCF965D}">
      <dgm:prSet/>
      <dgm:spPr/>
      <dgm:t>
        <a:bodyPr/>
        <a:lstStyle/>
        <a:p>
          <a:pPr>
            <a:defRPr cap="all"/>
          </a:pPr>
          <a:r>
            <a:rPr lang="en-US"/>
            <a:t>Goal – helping businesses to adapt to digital change in the automotive group</a:t>
          </a:r>
        </a:p>
      </dgm:t>
    </dgm:pt>
    <dgm:pt modelId="{2B1F146A-40A0-479A-9B06-EC6E02AA0152}" type="parTrans" cxnId="{8C795081-5A34-47B9-ABA0-5C3DB72E8CA4}">
      <dgm:prSet/>
      <dgm:spPr/>
      <dgm:t>
        <a:bodyPr/>
        <a:lstStyle/>
        <a:p>
          <a:endParaRPr lang="en-US"/>
        </a:p>
      </dgm:t>
    </dgm:pt>
    <dgm:pt modelId="{C57FAD45-EC84-4A05-9DC4-0B8CE75A50BC}" type="sibTrans" cxnId="{8C795081-5A34-47B9-ABA0-5C3DB72E8CA4}">
      <dgm:prSet/>
      <dgm:spPr/>
      <dgm:t>
        <a:bodyPr/>
        <a:lstStyle/>
        <a:p>
          <a:endParaRPr lang="en-US"/>
        </a:p>
      </dgm:t>
    </dgm:pt>
    <dgm:pt modelId="{0812577C-85E5-459F-9413-5189A60EE636}">
      <dgm:prSet/>
      <dgm:spPr/>
      <dgm:t>
        <a:bodyPr/>
        <a:lstStyle/>
        <a:p>
          <a:pPr>
            <a:defRPr cap="all"/>
          </a:pPr>
          <a:r>
            <a:rPr lang="en-US"/>
            <a:t>Project- recruiting a new team for a new transformation  at the bimingham site</a:t>
          </a:r>
        </a:p>
      </dgm:t>
    </dgm:pt>
    <dgm:pt modelId="{7C917C56-2C65-47AA-8A4D-961169994479}" type="parTrans" cxnId="{46F763A3-7F73-4CD9-B57C-4AA757E426A8}">
      <dgm:prSet/>
      <dgm:spPr/>
      <dgm:t>
        <a:bodyPr/>
        <a:lstStyle/>
        <a:p>
          <a:endParaRPr lang="en-US"/>
        </a:p>
      </dgm:t>
    </dgm:pt>
    <dgm:pt modelId="{ADD8CC92-51EE-4C60-94CD-A9C893EABD38}" type="sibTrans" cxnId="{46F763A3-7F73-4CD9-B57C-4AA757E426A8}">
      <dgm:prSet/>
      <dgm:spPr/>
      <dgm:t>
        <a:bodyPr/>
        <a:lstStyle/>
        <a:p>
          <a:endParaRPr lang="en-US"/>
        </a:p>
      </dgm:t>
    </dgm:pt>
    <dgm:pt modelId="{07AB96D2-B084-4F6D-8429-01005CADC6AE}" type="pres">
      <dgm:prSet presAssocID="{D805916E-FC1D-40AF-9C79-B7336D23DBDC}" presName="root" presStyleCnt="0">
        <dgm:presLayoutVars>
          <dgm:dir/>
          <dgm:resizeHandles val="exact"/>
        </dgm:presLayoutVars>
      </dgm:prSet>
      <dgm:spPr/>
    </dgm:pt>
    <dgm:pt modelId="{E99C641F-AF17-4000-A302-12324E7BB20B}" type="pres">
      <dgm:prSet presAssocID="{5388C7D5-6668-4C97-A22B-FCCA10E7D7C0}" presName="compNode" presStyleCnt="0"/>
      <dgm:spPr/>
    </dgm:pt>
    <dgm:pt modelId="{27BE5DF8-B6CD-4E22-B251-637F14151CBF}" type="pres">
      <dgm:prSet presAssocID="{5388C7D5-6668-4C97-A22B-FCCA10E7D7C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5A4C905-EF17-4789-8087-20BD5B299F51}" type="pres">
      <dgm:prSet presAssocID="{5388C7D5-6668-4C97-A22B-FCCA10E7D7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44CD4FC-FDD7-495B-AE17-C29E8B687C4F}" type="pres">
      <dgm:prSet presAssocID="{5388C7D5-6668-4C97-A22B-FCCA10E7D7C0}" presName="spaceRect" presStyleCnt="0"/>
      <dgm:spPr/>
    </dgm:pt>
    <dgm:pt modelId="{0D37F647-42BF-4AA0-9A1E-CEBEF2DC3727}" type="pres">
      <dgm:prSet presAssocID="{5388C7D5-6668-4C97-A22B-FCCA10E7D7C0}" presName="textRect" presStyleLbl="revTx" presStyleIdx="0" presStyleCnt="4">
        <dgm:presLayoutVars>
          <dgm:chMax val="1"/>
          <dgm:chPref val="1"/>
        </dgm:presLayoutVars>
      </dgm:prSet>
      <dgm:spPr/>
    </dgm:pt>
    <dgm:pt modelId="{BBB4F8BE-333A-438C-8196-88C1579B3624}" type="pres">
      <dgm:prSet presAssocID="{1CEE949F-CF8E-49F6-9A81-5E7F5D545AB9}" presName="sibTrans" presStyleCnt="0"/>
      <dgm:spPr/>
    </dgm:pt>
    <dgm:pt modelId="{36807AB6-1BA2-434D-A0A8-9EB5C52733C7}" type="pres">
      <dgm:prSet presAssocID="{209A41F8-D976-4EF8-B71D-A6FA36106C3D}" presName="compNode" presStyleCnt="0"/>
      <dgm:spPr/>
    </dgm:pt>
    <dgm:pt modelId="{DC40B87B-EF11-4787-AF31-D1EC64148FF0}" type="pres">
      <dgm:prSet presAssocID="{209A41F8-D976-4EF8-B71D-A6FA36106C3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437EFBE-9781-4030-B807-027EBFE4F915}" type="pres">
      <dgm:prSet presAssocID="{209A41F8-D976-4EF8-B71D-A6FA36106C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32E5E0C-A7C9-482E-9494-286CA4EB48F5}" type="pres">
      <dgm:prSet presAssocID="{209A41F8-D976-4EF8-B71D-A6FA36106C3D}" presName="spaceRect" presStyleCnt="0"/>
      <dgm:spPr/>
    </dgm:pt>
    <dgm:pt modelId="{AE5F029B-1BCC-46F2-85F7-A91EFB86BAAE}" type="pres">
      <dgm:prSet presAssocID="{209A41F8-D976-4EF8-B71D-A6FA36106C3D}" presName="textRect" presStyleLbl="revTx" presStyleIdx="1" presStyleCnt="4">
        <dgm:presLayoutVars>
          <dgm:chMax val="1"/>
          <dgm:chPref val="1"/>
        </dgm:presLayoutVars>
      </dgm:prSet>
      <dgm:spPr/>
    </dgm:pt>
    <dgm:pt modelId="{E9E55926-E414-4B69-81E1-E0F95473EABE}" type="pres">
      <dgm:prSet presAssocID="{4618A531-F457-43ED-9BB6-08DB39CFCB76}" presName="sibTrans" presStyleCnt="0"/>
      <dgm:spPr/>
    </dgm:pt>
    <dgm:pt modelId="{F5A991D4-A5F2-400E-9ED4-8D70BDF15EE9}" type="pres">
      <dgm:prSet presAssocID="{11870AFC-9C63-4E4A-8A0B-4D729DCF965D}" presName="compNode" presStyleCnt="0"/>
      <dgm:spPr/>
    </dgm:pt>
    <dgm:pt modelId="{4543B36F-0BB8-431B-81F9-8508DFE3847C}" type="pres">
      <dgm:prSet presAssocID="{11870AFC-9C63-4E4A-8A0B-4D729DCF965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790F2DA-C606-4D1F-97C3-A1FA6949A8F0}" type="pres">
      <dgm:prSet presAssocID="{11870AFC-9C63-4E4A-8A0B-4D729DCF96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00B8EBA-017B-40CB-8E21-935A016B73ED}" type="pres">
      <dgm:prSet presAssocID="{11870AFC-9C63-4E4A-8A0B-4D729DCF965D}" presName="spaceRect" presStyleCnt="0"/>
      <dgm:spPr/>
    </dgm:pt>
    <dgm:pt modelId="{6E424EF2-1850-4C1E-BFD9-6471DC1DC74A}" type="pres">
      <dgm:prSet presAssocID="{11870AFC-9C63-4E4A-8A0B-4D729DCF965D}" presName="textRect" presStyleLbl="revTx" presStyleIdx="2" presStyleCnt="4">
        <dgm:presLayoutVars>
          <dgm:chMax val="1"/>
          <dgm:chPref val="1"/>
        </dgm:presLayoutVars>
      </dgm:prSet>
      <dgm:spPr/>
    </dgm:pt>
    <dgm:pt modelId="{D8B51D0D-2974-4D53-B030-E756B4488091}" type="pres">
      <dgm:prSet presAssocID="{C57FAD45-EC84-4A05-9DC4-0B8CE75A50BC}" presName="sibTrans" presStyleCnt="0"/>
      <dgm:spPr/>
    </dgm:pt>
    <dgm:pt modelId="{A0AD7D76-9475-4F7B-B9AC-4C3455C594F2}" type="pres">
      <dgm:prSet presAssocID="{0812577C-85E5-459F-9413-5189A60EE636}" presName="compNode" presStyleCnt="0"/>
      <dgm:spPr/>
    </dgm:pt>
    <dgm:pt modelId="{EA809112-24FF-4B2B-AA84-0428D1E4352D}" type="pres">
      <dgm:prSet presAssocID="{0812577C-85E5-459F-9413-5189A60EE63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1D2200D-9053-4802-A8FD-53BEF38EE4B9}" type="pres">
      <dgm:prSet presAssocID="{0812577C-85E5-459F-9413-5189A60EE6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949F3BE5-9822-45E5-90D6-FDFEF1D69BEC}" type="pres">
      <dgm:prSet presAssocID="{0812577C-85E5-459F-9413-5189A60EE636}" presName="spaceRect" presStyleCnt="0"/>
      <dgm:spPr/>
    </dgm:pt>
    <dgm:pt modelId="{5E26B3BB-7004-4CAF-9238-CC3D720C6470}" type="pres">
      <dgm:prSet presAssocID="{0812577C-85E5-459F-9413-5189A60EE6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4AE3E31-256D-487D-8C26-90BDC461577D}" type="presOf" srcId="{5388C7D5-6668-4C97-A22B-FCCA10E7D7C0}" destId="{0D37F647-42BF-4AA0-9A1E-CEBEF2DC3727}" srcOrd="0" destOrd="0" presId="urn:microsoft.com/office/officeart/2018/5/layout/IconLeafLabelList"/>
    <dgm:cxn modelId="{550CB960-6EBE-4A23-BEA4-A97A7CFAA5D9}" srcId="{D805916E-FC1D-40AF-9C79-B7336D23DBDC}" destId="{5388C7D5-6668-4C97-A22B-FCCA10E7D7C0}" srcOrd="0" destOrd="0" parTransId="{72CBDFE5-4560-4826-A548-BBB649740F80}" sibTransId="{1CEE949F-CF8E-49F6-9A81-5E7F5D545AB9}"/>
    <dgm:cxn modelId="{0B32FB77-0C2D-4F04-8A63-B8F1026225CE}" type="presOf" srcId="{D805916E-FC1D-40AF-9C79-B7336D23DBDC}" destId="{07AB96D2-B084-4F6D-8429-01005CADC6AE}" srcOrd="0" destOrd="0" presId="urn:microsoft.com/office/officeart/2018/5/layout/IconLeafLabelList"/>
    <dgm:cxn modelId="{8C795081-5A34-47B9-ABA0-5C3DB72E8CA4}" srcId="{D805916E-FC1D-40AF-9C79-B7336D23DBDC}" destId="{11870AFC-9C63-4E4A-8A0B-4D729DCF965D}" srcOrd="2" destOrd="0" parTransId="{2B1F146A-40A0-479A-9B06-EC6E02AA0152}" sibTransId="{C57FAD45-EC84-4A05-9DC4-0B8CE75A50BC}"/>
    <dgm:cxn modelId="{46F763A3-7F73-4CD9-B57C-4AA757E426A8}" srcId="{D805916E-FC1D-40AF-9C79-B7336D23DBDC}" destId="{0812577C-85E5-459F-9413-5189A60EE636}" srcOrd="3" destOrd="0" parTransId="{7C917C56-2C65-47AA-8A4D-961169994479}" sibTransId="{ADD8CC92-51EE-4C60-94CD-A9C893EABD38}"/>
    <dgm:cxn modelId="{D52A65CC-93B0-4456-A1C5-8B554EDBED68}" srcId="{D805916E-FC1D-40AF-9C79-B7336D23DBDC}" destId="{209A41F8-D976-4EF8-B71D-A6FA36106C3D}" srcOrd="1" destOrd="0" parTransId="{ADAC61D6-1DFE-4905-A87F-AD387F6F9ECF}" sibTransId="{4618A531-F457-43ED-9BB6-08DB39CFCB76}"/>
    <dgm:cxn modelId="{E610F7DF-58CF-4B27-BD39-9A54839A9BEC}" type="presOf" srcId="{0812577C-85E5-459F-9413-5189A60EE636}" destId="{5E26B3BB-7004-4CAF-9238-CC3D720C6470}" srcOrd="0" destOrd="0" presId="urn:microsoft.com/office/officeart/2018/5/layout/IconLeafLabelList"/>
    <dgm:cxn modelId="{637746E5-A0DB-413A-B64D-558D8B5E4FF8}" type="presOf" srcId="{11870AFC-9C63-4E4A-8A0B-4D729DCF965D}" destId="{6E424EF2-1850-4C1E-BFD9-6471DC1DC74A}" srcOrd="0" destOrd="0" presId="urn:microsoft.com/office/officeart/2018/5/layout/IconLeafLabelList"/>
    <dgm:cxn modelId="{439D69FB-1011-4999-96A5-AACCF34F4C65}" type="presOf" srcId="{209A41F8-D976-4EF8-B71D-A6FA36106C3D}" destId="{AE5F029B-1BCC-46F2-85F7-A91EFB86BAAE}" srcOrd="0" destOrd="0" presId="urn:microsoft.com/office/officeart/2018/5/layout/IconLeafLabelList"/>
    <dgm:cxn modelId="{D527B765-E5F8-467D-B232-A383C9E8520C}" type="presParOf" srcId="{07AB96D2-B084-4F6D-8429-01005CADC6AE}" destId="{E99C641F-AF17-4000-A302-12324E7BB20B}" srcOrd="0" destOrd="0" presId="urn:microsoft.com/office/officeart/2018/5/layout/IconLeafLabelList"/>
    <dgm:cxn modelId="{98C8EFC1-3F15-4132-A6C7-CC1F237043E4}" type="presParOf" srcId="{E99C641F-AF17-4000-A302-12324E7BB20B}" destId="{27BE5DF8-B6CD-4E22-B251-637F14151CBF}" srcOrd="0" destOrd="0" presId="urn:microsoft.com/office/officeart/2018/5/layout/IconLeafLabelList"/>
    <dgm:cxn modelId="{D7FE6137-9E6A-4558-9171-CD84CBD55454}" type="presParOf" srcId="{E99C641F-AF17-4000-A302-12324E7BB20B}" destId="{65A4C905-EF17-4789-8087-20BD5B299F51}" srcOrd="1" destOrd="0" presId="urn:microsoft.com/office/officeart/2018/5/layout/IconLeafLabelList"/>
    <dgm:cxn modelId="{BC283D1D-39B5-4C9D-B6F2-336B4ED29E80}" type="presParOf" srcId="{E99C641F-AF17-4000-A302-12324E7BB20B}" destId="{C44CD4FC-FDD7-495B-AE17-C29E8B687C4F}" srcOrd="2" destOrd="0" presId="urn:microsoft.com/office/officeart/2018/5/layout/IconLeafLabelList"/>
    <dgm:cxn modelId="{45104D78-C3BE-4F61-A26C-52D50B01B86D}" type="presParOf" srcId="{E99C641F-AF17-4000-A302-12324E7BB20B}" destId="{0D37F647-42BF-4AA0-9A1E-CEBEF2DC3727}" srcOrd="3" destOrd="0" presId="urn:microsoft.com/office/officeart/2018/5/layout/IconLeafLabelList"/>
    <dgm:cxn modelId="{2477285C-8711-4DB6-BBC4-7B4811B6B6F5}" type="presParOf" srcId="{07AB96D2-B084-4F6D-8429-01005CADC6AE}" destId="{BBB4F8BE-333A-438C-8196-88C1579B3624}" srcOrd="1" destOrd="0" presId="urn:microsoft.com/office/officeart/2018/5/layout/IconLeafLabelList"/>
    <dgm:cxn modelId="{A60A9A41-74F8-4A70-8B36-D4C6119756FD}" type="presParOf" srcId="{07AB96D2-B084-4F6D-8429-01005CADC6AE}" destId="{36807AB6-1BA2-434D-A0A8-9EB5C52733C7}" srcOrd="2" destOrd="0" presId="urn:microsoft.com/office/officeart/2018/5/layout/IconLeafLabelList"/>
    <dgm:cxn modelId="{7075FF41-E8F2-410E-BC61-11791CCEA03D}" type="presParOf" srcId="{36807AB6-1BA2-434D-A0A8-9EB5C52733C7}" destId="{DC40B87B-EF11-4787-AF31-D1EC64148FF0}" srcOrd="0" destOrd="0" presId="urn:microsoft.com/office/officeart/2018/5/layout/IconLeafLabelList"/>
    <dgm:cxn modelId="{3267164E-9152-48F8-B097-5DE021B27512}" type="presParOf" srcId="{36807AB6-1BA2-434D-A0A8-9EB5C52733C7}" destId="{E437EFBE-9781-4030-B807-027EBFE4F915}" srcOrd="1" destOrd="0" presId="urn:microsoft.com/office/officeart/2018/5/layout/IconLeafLabelList"/>
    <dgm:cxn modelId="{558E7AC5-C6A3-42A4-8981-97013AD38A5E}" type="presParOf" srcId="{36807AB6-1BA2-434D-A0A8-9EB5C52733C7}" destId="{C32E5E0C-A7C9-482E-9494-286CA4EB48F5}" srcOrd="2" destOrd="0" presId="urn:microsoft.com/office/officeart/2018/5/layout/IconLeafLabelList"/>
    <dgm:cxn modelId="{06BB3BD0-2E3B-4E3E-A61B-A1331F66B764}" type="presParOf" srcId="{36807AB6-1BA2-434D-A0A8-9EB5C52733C7}" destId="{AE5F029B-1BCC-46F2-85F7-A91EFB86BAAE}" srcOrd="3" destOrd="0" presId="urn:microsoft.com/office/officeart/2018/5/layout/IconLeafLabelList"/>
    <dgm:cxn modelId="{BBCFF177-88E6-4D6A-8D3C-65067DEB6FA3}" type="presParOf" srcId="{07AB96D2-B084-4F6D-8429-01005CADC6AE}" destId="{E9E55926-E414-4B69-81E1-E0F95473EABE}" srcOrd="3" destOrd="0" presId="urn:microsoft.com/office/officeart/2018/5/layout/IconLeafLabelList"/>
    <dgm:cxn modelId="{E9B93ACE-2B02-44A1-9D99-50C6105A3338}" type="presParOf" srcId="{07AB96D2-B084-4F6D-8429-01005CADC6AE}" destId="{F5A991D4-A5F2-400E-9ED4-8D70BDF15EE9}" srcOrd="4" destOrd="0" presId="urn:microsoft.com/office/officeart/2018/5/layout/IconLeafLabelList"/>
    <dgm:cxn modelId="{0ADDC1AF-B73B-4D46-9701-A80E6F564E83}" type="presParOf" srcId="{F5A991D4-A5F2-400E-9ED4-8D70BDF15EE9}" destId="{4543B36F-0BB8-431B-81F9-8508DFE3847C}" srcOrd="0" destOrd="0" presId="urn:microsoft.com/office/officeart/2018/5/layout/IconLeafLabelList"/>
    <dgm:cxn modelId="{3DAE09CC-A741-4D41-A7FE-274558003824}" type="presParOf" srcId="{F5A991D4-A5F2-400E-9ED4-8D70BDF15EE9}" destId="{F790F2DA-C606-4D1F-97C3-A1FA6949A8F0}" srcOrd="1" destOrd="0" presId="urn:microsoft.com/office/officeart/2018/5/layout/IconLeafLabelList"/>
    <dgm:cxn modelId="{41CAA06D-6CA9-4856-955C-C3BFD3244FC6}" type="presParOf" srcId="{F5A991D4-A5F2-400E-9ED4-8D70BDF15EE9}" destId="{A00B8EBA-017B-40CB-8E21-935A016B73ED}" srcOrd="2" destOrd="0" presId="urn:microsoft.com/office/officeart/2018/5/layout/IconLeafLabelList"/>
    <dgm:cxn modelId="{9954F4BC-660A-490E-A5B6-0C7B38D3E1D6}" type="presParOf" srcId="{F5A991D4-A5F2-400E-9ED4-8D70BDF15EE9}" destId="{6E424EF2-1850-4C1E-BFD9-6471DC1DC74A}" srcOrd="3" destOrd="0" presId="urn:microsoft.com/office/officeart/2018/5/layout/IconLeafLabelList"/>
    <dgm:cxn modelId="{DB8FD8C3-0FC7-4633-AE8B-BCF59856E768}" type="presParOf" srcId="{07AB96D2-B084-4F6D-8429-01005CADC6AE}" destId="{D8B51D0D-2974-4D53-B030-E756B4488091}" srcOrd="5" destOrd="0" presId="urn:microsoft.com/office/officeart/2018/5/layout/IconLeafLabelList"/>
    <dgm:cxn modelId="{B5620CE0-2023-47C7-A890-4EB4563DB75A}" type="presParOf" srcId="{07AB96D2-B084-4F6D-8429-01005CADC6AE}" destId="{A0AD7D76-9475-4F7B-B9AC-4C3455C594F2}" srcOrd="6" destOrd="0" presId="urn:microsoft.com/office/officeart/2018/5/layout/IconLeafLabelList"/>
    <dgm:cxn modelId="{3D2E149E-8585-416D-9458-286076E3B5EA}" type="presParOf" srcId="{A0AD7D76-9475-4F7B-B9AC-4C3455C594F2}" destId="{EA809112-24FF-4B2B-AA84-0428D1E4352D}" srcOrd="0" destOrd="0" presId="urn:microsoft.com/office/officeart/2018/5/layout/IconLeafLabelList"/>
    <dgm:cxn modelId="{52E7004D-E9D8-4EC2-9BD2-B00EC7F1FA7F}" type="presParOf" srcId="{A0AD7D76-9475-4F7B-B9AC-4C3455C594F2}" destId="{51D2200D-9053-4802-A8FD-53BEF38EE4B9}" srcOrd="1" destOrd="0" presId="urn:microsoft.com/office/officeart/2018/5/layout/IconLeafLabelList"/>
    <dgm:cxn modelId="{F1C08190-6506-4F58-8FFB-93B67E5C9CB4}" type="presParOf" srcId="{A0AD7D76-9475-4F7B-B9AC-4C3455C594F2}" destId="{949F3BE5-9822-45E5-90D6-FDFEF1D69BEC}" srcOrd="2" destOrd="0" presId="urn:microsoft.com/office/officeart/2018/5/layout/IconLeafLabelList"/>
    <dgm:cxn modelId="{D670F1B9-FFD9-4DEB-BA3B-375CFAD630C3}" type="presParOf" srcId="{A0AD7D76-9475-4F7B-B9AC-4C3455C594F2}" destId="{5E26B3BB-7004-4CAF-9238-CC3D720C647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3B0D52-A703-48C8-A0CD-F8246648BEB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6F37BA8-895F-4206-9DFE-13BA25135D3E}">
      <dgm:prSet/>
      <dgm:spPr/>
      <dgm:t>
        <a:bodyPr/>
        <a:lstStyle/>
        <a:p>
          <a:r>
            <a:rPr lang="en-US"/>
            <a:t>Understanding the role needs</a:t>
          </a:r>
        </a:p>
      </dgm:t>
    </dgm:pt>
    <dgm:pt modelId="{831F3D5B-C0F8-48F2-80BF-787D2A35289D}" type="parTrans" cxnId="{E9FA446E-331B-4799-81A7-08043ECC8E10}">
      <dgm:prSet/>
      <dgm:spPr/>
      <dgm:t>
        <a:bodyPr/>
        <a:lstStyle/>
        <a:p>
          <a:endParaRPr lang="en-US"/>
        </a:p>
      </dgm:t>
    </dgm:pt>
    <dgm:pt modelId="{4650EC32-CF30-4548-AB28-A8174E72A864}" type="sibTrans" cxnId="{E9FA446E-331B-4799-81A7-08043ECC8E10}">
      <dgm:prSet/>
      <dgm:spPr/>
      <dgm:t>
        <a:bodyPr/>
        <a:lstStyle/>
        <a:p>
          <a:endParaRPr lang="en-US"/>
        </a:p>
      </dgm:t>
    </dgm:pt>
    <dgm:pt modelId="{0C437AC7-1108-4875-BA11-0A3517119974}">
      <dgm:prSet/>
      <dgm:spPr/>
      <dgm:t>
        <a:bodyPr/>
        <a:lstStyle/>
        <a:p>
          <a:r>
            <a:rPr lang="en-US"/>
            <a:t>Analise  tasks and duties and responsibility </a:t>
          </a:r>
        </a:p>
      </dgm:t>
    </dgm:pt>
    <dgm:pt modelId="{7D8B60AB-9B8A-4D98-8DE4-949E1D6301F0}" type="parTrans" cxnId="{99361A0A-21CA-400E-A990-71DB3C9293DE}">
      <dgm:prSet/>
      <dgm:spPr/>
      <dgm:t>
        <a:bodyPr/>
        <a:lstStyle/>
        <a:p>
          <a:endParaRPr lang="en-US"/>
        </a:p>
      </dgm:t>
    </dgm:pt>
    <dgm:pt modelId="{F42465A0-B6A2-4019-8359-813D81130FA1}" type="sibTrans" cxnId="{99361A0A-21CA-400E-A990-71DB3C9293DE}">
      <dgm:prSet/>
      <dgm:spPr/>
      <dgm:t>
        <a:bodyPr/>
        <a:lstStyle/>
        <a:p>
          <a:endParaRPr lang="en-US"/>
        </a:p>
      </dgm:t>
    </dgm:pt>
    <dgm:pt modelId="{796DC449-3033-40C5-B120-028FFC1D807C}">
      <dgm:prSet/>
      <dgm:spPr/>
      <dgm:t>
        <a:bodyPr/>
        <a:lstStyle/>
        <a:p>
          <a:r>
            <a:rPr lang="en-US"/>
            <a:t>Determine key skills and knowledge needs </a:t>
          </a:r>
        </a:p>
      </dgm:t>
    </dgm:pt>
    <dgm:pt modelId="{5DC02534-974C-4AEF-B73A-4143C5F0BE03}" type="parTrans" cxnId="{A6C159CC-D477-4943-9737-33D4BC13139C}">
      <dgm:prSet/>
      <dgm:spPr/>
      <dgm:t>
        <a:bodyPr/>
        <a:lstStyle/>
        <a:p>
          <a:endParaRPr lang="en-US"/>
        </a:p>
      </dgm:t>
    </dgm:pt>
    <dgm:pt modelId="{058A7894-C27C-4073-9C3B-68542137104B}" type="sibTrans" cxnId="{A6C159CC-D477-4943-9737-33D4BC13139C}">
      <dgm:prSet/>
      <dgm:spPr/>
      <dgm:t>
        <a:bodyPr/>
        <a:lstStyle/>
        <a:p>
          <a:endParaRPr lang="en-US"/>
        </a:p>
      </dgm:t>
    </dgm:pt>
    <dgm:pt modelId="{0AB2EF27-2D92-4D8A-9C20-1B9223E42BDC}" type="pres">
      <dgm:prSet presAssocID="{A93B0D52-A703-48C8-A0CD-F8246648BEB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A149C1-C576-41FE-B3C5-0742417CEC54}" type="pres">
      <dgm:prSet presAssocID="{76F37BA8-895F-4206-9DFE-13BA25135D3E}" presName="hierRoot1" presStyleCnt="0"/>
      <dgm:spPr/>
    </dgm:pt>
    <dgm:pt modelId="{A9DA6667-463B-468B-8E97-E0A8F2987C14}" type="pres">
      <dgm:prSet presAssocID="{76F37BA8-895F-4206-9DFE-13BA25135D3E}" presName="composite" presStyleCnt="0"/>
      <dgm:spPr/>
    </dgm:pt>
    <dgm:pt modelId="{88E822C6-97FF-4AB4-A6FB-93E84C40249C}" type="pres">
      <dgm:prSet presAssocID="{76F37BA8-895F-4206-9DFE-13BA25135D3E}" presName="background" presStyleLbl="node0" presStyleIdx="0" presStyleCnt="3"/>
      <dgm:spPr/>
    </dgm:pt>
    <dgm:pt modelId="{C137992E-09C3-4748-B5DB-5AB80D5B4973}" type="pres">
      <dgm:prSet presAssocID="{76F37BA8-895F-4206-9DFE-13BA25135D3E}" presName="text" presStyleLbl="fgAcc0" presStyleIdx="0" presStyleCnt="3">
        <dgm:presLayoutVars>
          <dgm:chPref val="3"/>
        </dgm:presLayoutVars>
      </dgm:prSet>
      <dgm:spPr/>
    </dgm:pt>
    <dgm:pt modelId="{5FB42046-B9FD-4936-880B-42DEA7C1A653}" type="pres">
      <dgm:prSet presAssocID="{76F37BA8-895F-4206-9DFE-13BA25135D3E}" presName="hierChild2" presStyleCnt="0"/>
      <dgm:spPr/>
    </dgm:pt>
    <dgm:pt modelId="{F216B2E6-7271-480C-9CB9-6C886C38FE11}" type="pres">
      <dgm:prSet presAssocID="{0C437AC7-1108-4875-BA11-0A3517119974}" presName="hierRoot1" presStyleCnt="0"/>
      <dgm:spPr/>
    </dgm:pt>
    <dgm:pt modelId="{EF69ED9D-8B3C-4EAB-8A0D-2DCDF7ADA8A1}" type="pres">
      <dgm:prSet presAssocID="{0C437AC7-1108-4875-BA11-0A3517119974}" presName="composite" presStyleCnt="0"/>
      <dgm:spPr/>
    </dgm:pt>
    <dgm:pt modelId="{9A6A7679-BCF1-4B4E-A825-E7BD9AC5D583}" type="pres">
      <dgm:prSet presAssocID="{0C437AC7-1108-4875-BA11-0A3517119974}" presName="background" presStyleLbl="node0" presStyleIdx="1" presStyleCnt="3"/>
      <dgm:spPr/>
    </dgm:pt>
    <dgm:pt modelId="{587DE37A-AC80-4F7E-BA3F-D6E6637980E9}" type="pres">
      <dgm:prSet presAssocID="{0C437AC7-1108-4875-BA11-0A3517119974}" presName="text" presStyleLbl="fgAcc0" presStyleIdx="1" presStyleCnt="3">
        <dgm:presLayoutVars>
          <dgm:chPref val="3"/>
        </dgm:presLayoutVars>
      </dgm:prSet>
      <dgm:spPr/>
    </dgm:pt>
    <dgm:pt modelId="{BC58A94E-EA3D-4C56-AFE3-3A951943F875}" type="pres">
      <dgm:prSet presAssocID="{0C437AC7-1108-4875-BA11-0A3517119974}" presName="hierChild2" presStyleCnt="0"/>
      <dgm:spPr/>
    </dgm:pt>
    <dgm:pt modelId="{50FC7345-3FB0-42E7-8123-26DE7770FE6C}" type="pres">
      <dgm:prSet presAssocID="{796DC449-3033-40C5-B120-028FFC1D807C}" presName="hierRoot1" presStyleCnt="0"/>
      <dgm:spPr/>
    </dgm:pt>
    <dgm:pt modelId="{8D5E3112-4FB4-43D0-BF50-0546206F3CA4}" type="pres">
      <dgm:prSet presAssocID="{796DC449-3033-40C5-B120-028FFC1D807C}" presName="composite" presStyleCnt="0"/>
      <dgm:spPr/>
    </dgm:pt>
    <dgm:pt modelId="{E8273494-B767-4C35-8E90-52540215BF39}" type="pres">
      <dgm:prSet presAssocID="{796DC449-3033-40C5-B120-028FFC1D807C}" presName="background" presStyleLbl="node0" presStyleIdx="2" presStyleCnt="3"/>
      <dgm:spPr/>
    </dgm:pt>
    <dgm:pt modelId="{BFEFF982-3F62-4D8E-B170-539EF2A89579}" type="pres">
      <dgm:prSet presAssocID="{796DC449-3033-40C5-B120-028FFC1D807C}" presName="text" presStyleLbl="fgAcc0" presStyleIdx="2" presStyleCnt="3">
        <dgm:presLayoutVars>
          <dgm:chPref val="3"/>
        </dgm:presLayoutVars>
      </dgm:prSet>
      <dgm:spPr/>
    </dgm:pt>
    <dgm:pt modelId="{22B0D05A-6CA7-4DBD-826E-9BBCE8F79F4C}" type="pres">
      <dgm:prSet presAssocID="{796DC449-3033-40C5-B120-028FFC1D807C}" presName="hierChild2" presStyleCnt="0"/>
      <dgm:spPr/>
    </dgm:pt>
  </dgm:ptLst>
  <dgm:cxnLst>
    <dgm:cxn modelId="{99361A0A-21CA-400E-A990-71DB3C9293DE}" srcId="{A93B0D52-A703-48C8-A0CD-F8246648BEBC}" destId="{0C437AC7-1108-4875-BA11-0A3517119974}" srcOrd="1" destOrd="0" parTransId="{7D8B60AB-9B8A-4D98-8DE4-949E1D6301F0}" sibTransId="{F42465A0-B6A2-4019-8359-813D81130FA1}"/>
    <dgm:cxn modelId="{E9FA446E-331B-4799-81A7-08043ECC8E10}" srcId="{A93B0D52-A703-48C8-A0CD-F8246648BEBC}" destId="{76F37BA8-895F-4206-9DFE-13BA25135D3E}" srcOrd="0" destOrd="0" parTransId="{831F3D5B-C0F8-48F2-80BF-787D2A35289D}" sibTransId="{4650EC32-CF30-4548-AB28-A8174E72A864}"/>
    <dgm:cxn modelId="{A068C357-DB66-4379-902F-07DF2D5E51FF}" type="presOf" srcId="{76F37BA8-895F-4206-9DFE-13BA25135D3E}" destId="{C137992E-09C3-4748-B5DB-5AB80D5B4973}" srcOrd="0" destOrd="0" presId="urn:microsoft.com/office/officeart/2005/8/layout/hierarchy1"/>
    <dgm:cxn modelId="{5CD85C99-5139-4532-A581-BC58FBB204E5}" type="presOf" srcId="{A93B0D52-A703-48C8-A0CD-F8246648BEBC}" destId="{0AB2EF27-2D92-4D8A-9C20-1B9223E42BDC}" srcOrd="0" destOrd="0" presId="urn:microsoft.com/office/officeart/2005/8/layout/hierarchy1"/>
    <dgm:cxn modelId="{5CBD9DBB-0391-4DC6-B134-52337A512A0D}" type="presOf" srcId="{0C437AC7-1108-4875-BA11-0A3517119974}" destId="{587DE37A-AC80-4F7E-BA3F-D6E6637980E9}" srcOrd="0" destOrd="0" presId="urn:microsoft.com/office/officeart/2005/8/layout/hierarchy1"/>
    <dgm:cxn modelId="{A6C159CC-D477-4943-9737-33D4BC13139C}" srcId="{A93B0D52-A703-48C8-A0CD-F8246648BEBC}" destId="{796DC449-3033-40C5-B120-028FFC1D807C}" srcOrd="2" destOrd="0" parTransId="{5DC02534-974C-4AEF-B73A-4143C5F0BE03}" sibTransId="{058A7894-C27C-4073-9C3B-68542137104B}"/>
    <dgm:cxn modelId="{1C603DF6-EAA2-449A-8EDB-AFBFF37C5548}" type="presOf" srcId="{796DC449-3033-40C5-B120-028FFC1D807C}" destId="{BFEFF982-3F62-4D8E-B170-539EF2A89579}" srcOrd="0" destOrd="0" presId="urn:microsoft.com/office/officeart/2005/8/layout/hierarchy1"/>
    <dgm:cxn modelId="{CCA712AC-C306-4F0F-8E0B-8C094C91E937}" type="presParOf" srcId="{0AB2EF27-2D92-4D8A-9C20-1B9223E42BDC}" destId="{D0A149C1-C576-41FE-B3C5-0742417CEC54}" srcOrd="0" destOrd="0" presId="urn:microsoft.com/office/officeart/2005/8/layout/hierarchy1"/>
    <dgm:cxn modelId="{8809BA84-5940-4108-B724-17B8F5538764}" type="presParOf" srcId="{D0A149C1-C576-41FE-B3C5-0742417CEC54}" destId="{A9DA6667-463B-468B-8E97-E0A8F2987C14}" srcOrd="0" destOrd="0" presId="urn:microsoft.com/office/officeart/2005/8/layout/hierarchy1"/>
    <dgm:cxn modelId="{8DEB2267-A530-4675-BED2-1B4A46BAC6E6}" type="presParOf" srcId="{A9DA6667-463B-468B-8E97-E0A8F2987C14}" destId="{88E822C6-97FF-4AB4-A6FB-93E84C40249C}" srcOrd="0" destOrd="0" presId="urn:microsoft.com/office/officeart/2005/8/layout/hierarchy1"/>
    <dgm:cxn modelId="{79DCF064-0E1B-4704-A7AD-C2F3B167B935}" type="presParOf" srcId="{A9DA6667-463B-468B-8E97-E0A8F2987C14}" destId="{C137992E-09C3-4748-B5DB-5AB80D5B4973}" srcOrd="1" destOrd="0" presId="urn:microsoft.com/office/officeart/2005/8/layout/hierarchy1"/>
    <dgm:cxn modelId="{8325EE6C-7875-4014-8D1F-91BB721AD5F8}" type="presParOf" srcId="{D0A149C1-C576-41FE-B3C5-0742417CEC54}" destId="{5FB42046-B9FD-4936-880B-42DEA7C1A653}" srcOrd="1" destOrd="0" presId="urn:microsoft.com/office/officeart/2005/8/layout/hierarchy1"/>
    <dgm:cxn modelId="{7015A0AC-CC96-4C06-9241-AD34CACF5406}" type="presParOf" srcId="{0AB2EF27-2D92-4D8A-9C20-1B9223E42BDC}" destId="{F216B2E6-7271-480C-9CB9-6C886C38FE11}" srcOrd="1" destOrd="0" presId="urn:microsoft.com/office/officeart/2005/8/layout/hierarchy1"/>
    <dgm:cxn modelId="{D48AF735-CA96-41C5-BED5-E3797BF36088}" type="presParOf" srcId="{F216B2E6-7271-480C-9CB9-6C886C38FE11}" destId="{EF69ED9D-8B3C-4EAB-8A0D-2DCDF7ADA8A1}" srcOrd="0" destOrd="0" presId="urn:microsoft.com/office/officeart/2005/8/layout/hierarchy1"/>
    <dgm:cxn modelId="{FA1E54AF-3F34-43CD-8872-488567887200}" type="presParOf" srcId="{EF69ED9D-8B3C-4EAB-8A0D-2DCDF7ADA8A1}" destId="{9A6A7679-BCF1-4B4E-A825-E7BD9AC5D583}" srcOrd="0" destOrd="0" presId="urn:microsoft.com/office/officeart/2005/8/layout/hierarchy1"/>
    <dgm:cxn modelId="{2DEEBEAC-BBFA-486C-A13B-3545673456B3}" type="presParOf" srcId="{EF69ED9D-8B3C-4EAB-8A0D-2DCDF7ADA8A1}" destId="{587DE37A-AC80-4F7E-BA3F-D6E6637980E9}" srcOrd="1" destOrd="0" presId="urn:microsoft.com/office/officeart/2005/8/layout/hierarchy1"/>
    <dgm:cxn modelId="{64E39ACA-B980-43AD-8905-D2DCA348C081}" type="presParOf" srcId="{F216B2E6-7271-480C-9CB9-6C886C38FE11}" destId="{BC58A94E-EA3D-4C56-AFE3-3A951943F875}" srcOrd="1" destOrd="0" presId="urn:microsoft.com/office/officeart/2005/8/layout/hierarchy1"/>
    <dgm:cxn modelId="{BE85C175-A46C-48C1-BBC8-FF9D574E2F9A}" type="presParOf" srcId="{0AB2EF27-2D92-4D8A-9C20-1B9223E42BDC}" destId="{50FC7345-3FB0-42E7-8123-26DE7770FE6C}" srcOrd="2" destOrd="0" presId="urn:microsoft.com/office/officeart/2005/8/layout/hierarchy1"/>
    <dgm:cxn modelId="{3785A9B2-0784-466E-B91B-A4086D1C98A7}" type="presParOf" srcId="{50FC7345-3FB0-42E7-8123-26DE7770FE6C}" destId="{8D5E3112-4FB4-43D0-BF50-0546206F3CA4}" srcOrd="0" destOrd="0" presId="urn:microsoft.com/office/officeart/2005/8/layout/hierarchy1"/>
    <dgm:cxn modelId="{FA822105-3F86-423E-B332-B6E5AC20A6F3}" type="presParOf" srcId="{8D5E3112-4FB4-43D0-BF50-0546206F3CA4}" destId="{E8273494-B767-4C35-8E90-52540215BF39}" srcOrd="0" destOrd="0" presId="urn:microsoft.com/office/officeart/2005/8/layout/hierarchy1"/>
    <dgm:cxn modelId="{7B2B06EF-8384-4BAF-A275-839C49B5E112}" type="presParOf" srcId="{8D5E3112-4FB4-43D0-BF50-0546206F3CA4}" destId="{BFEFF982-3F62-4D8E-B170-539EF2A89579}" srcOrd="1" destOrd="0" presId="urn:microsoft.com/office/officeart/2005/8/layout/hierarchy1"/>
    <dgm:cxn modelId="{F17DF8EE-7844-4D35-8A6C-A0FE0EB8F2CE}" type="presParOf" srcId="{50FC7345-3FB0-42E7-8123-26DE7770FE6C}" destId="{22B0D05A-6CA7-4DBD-826E-9BBCE8F79F4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A386D2-DFD6-499F-B60B-4630B86DFBB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D90F68-B62D-4878-AE06-5F34B45708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Project manager </a:t>
          </a:r>
        </a:p>
      </dgm:t>
    </dgm:pt>
    <dgm:pt modelId="{03DC9412-ADD8-44C1-8D69-75DAFD94600F}" type="parTrans" cxnId="{C3F22AD5-2BB2-45CD-A1B3-939F416D3F56}">
      <dgm:prSet/>
      <dgm:spPr/>
      <dgm:t>
        <a:bodyPr/>
        <a:lstStyle/>
        <a:p>
          <a:endParaRPr lang="en-US"/>
        </a:p>
      </dgm:t>
    </dgm:pt>
    <dgm:pt modelId="{DE40BB22-3421-4238-BF7D-260F70A38915}" type="sibTrans" cxnId="{C3F22AD5-2BB2-45CD-A1B3-939F416D3F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C90F399-FD40-43BA-B0B7-5FFDA75614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Oversees business change project at land rover</a:t>
          </a:r>
        </a:p>
      </dgm:t>
    </dgm:pt>
    <dgm:pt modelId="{D5F087BA-DD65-4F1A-A451-D3854F89E78C}" type="parTrans" cxnId="{2175E165-6CC0-4A68-BFD7-E53452E052CA}">
      <dgm:prSet/>
      <dgm:spPr/>
      <dgm:t>
        <a:bodyPr/>
        <a:lstStyle/>
        <a:p>
          <a:endParaRPr lang="en-US"/>
        </a:p>
      </dgm:t>
    </dgm:pt>
    <dgm:pt modelId="{AC57EAFA-2968-45DC-94DB-DE1928362488}" type="sibTrans" cxnId="{2175E165-6CC0-4A68-BFD7-E53452E052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E09191-0425-484D-B207-4381A8BE15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Lead the project team members </a:t>
          </a:r>
        </a:p>
      </dgm:t>
    </dgm:pt>
    <dgm:pt modelId="{C1F1CD56-9262-4F80-A9BC-B6FBFD05BF7C}" type="parTrans" cxnId="{905275AB-623F-4865-9E14-3D74C25A2F5B}">
      <dgm:prSet/>
      <dgm:spPr/>
      <dgm:t>
        <a:bodyPr/>
        <a:lstStyle/>
        <a:p>
          <a:endParaRPr lang="en-US"/>
        </a:p>
      </dgm:t>
    </dgm:pt>
    <dgm:pt modelId="{60DFE417-A496-4DE2-85C8-8CF08BD595D6}" type="sibTrans" cxnId="{905275AB-623F-4865-9E14-3D74C25A2F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9736C1-F56A-4DF0-91BA-4B263CA15A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Ensure deliverys are met on time </a:t>
          </a:r>
        </a:p>
      </dgm:t>
    </dgm:pt>
    <dgm:pt modelId="{E9325459-3B08-4A50-85C6-2DA01AD21C75}" type="parTrans" cxnId="{615A6BBD-F43F-4B63-9E1D-CF1D5009DC04}">
      <dgm:prSet/>
      <dgm:spPr/>
      <dgm:t>
        <a:bodyPr/>
        <a:lstStyle/>
        <a:p>
          <a:endParaRPr lang="en-US"/>
        </a:p>
      </dgm:t>
    </dgm:pt>
    <dgm:pt modelId="{4693BDD6-0CE6-461B-8F16-8F99273B4219}" type="sibTrans" cxnId="{615A6BBD-F43F-4B63-9E1D-CF1D5009DC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21040B7-DF05-4D35-8737-C69E508CFA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Report to senior manage ments</a:t>
          </a:r>
        </a:p>
      </dgm:t>
    </dgm:pt>
    <dgm:pt modelId="{C64EAD7D-7C15-4576-A7A0-E6A4C5081AA7}" type="parTrans" cxnId="{2A9A94A6-C733-49E8-86BE-475D9E15B88B}">
      <dgm:prSet/>
      <dgm:spPr/>
      <dgm:t>
        <a:bodyPr/>
        <a:lstStyle/>
        <a:p>
          <a:endParaRPr lang="en-US"/>
        </a:p>
      </dgm:t>
    </dgm:pt>
    <dgm:pt modelId="{6E6C1B1A-21C8-4285-A979-6FD973C58991}" type="sibTrans" cxnId="{2A9A94A6-C733-49E8-86BE-475D9E15B88B}">
      <dgm:prSet/>
      <dgm:spPr/>
      <dgm:t>
        <a:bodyPr/>
        <a:lstStyle/>
        <a:p>
          <a:endParaRPr lang="en-US"/>
        </a:p>
      </dgm:t>
    </dgm:pt>
    <dgm:pt modelId="{74D927E2-A7D2-4F0C-A7B0-85ACC945A4B3}" type="pres">
      <dgm:prSet presAssocID="{DDA386D2-DFD6-499F-B60B-4630B86DFBB5}" presName="root" presStyleCnt="0">
        <dgm:presLayoutVars>
          <dgm:dir/>
          <dgm:resizeHandles val="exact"/>
        </dgm:presLayoutVars>
      </dgm:prSet>
      <dgm:spPr/>
    </dgm:pt>
    <dgm:pt modelId="{CB46EECE-F8AD-468F-8991-A0B131146B4B}" type="pres">
      <dgm:prSet presAssocID="{DDA386D2-DFD6-499F-B60B-4630B86DFBB5}" presName="container" presStyleCnt="0">
        <dgm:presLayoutVars>
          <dgm:dir/>
          <dgm:resizeHandles val="exact"/>
        </dgm:presLayoutVars>
      </dgm:prSet>
      <dgm:spPr/>
    </dgm:pt>
    <dgm:pt modelId="{91B158BD-B364-4C6B-A867-4CC03A114E9B}" type="pres">
      <dgm:prSet presAssocID="{C2D90F68-B62D-4878-AE06-5F34B457087C}" presName="compNode" presStyleCnt="0"/>
      <dgm:spPr/>
    </dgm:pt>
    <dgm:pt modelId="{F94D6594-5BB4-4E94-8F8A-192A732457D9}" type="pres">
      <dgm:prSet presAssocID="{C2D90F68-B62D-4878-AE06-5F34B457087C}" presName="iconBgRect" presStyleLbl="bgShp" presStyleIdx="0" presStyleCnt="5"/>
      <dgm:spPr/>
    </dgm:pt>
    <dgm:pt modelId="{57D79A38-E0C8-45EA-9404-5EFCEAEA0CC9}" type="pres">
      <dgm:prSet presAssocID="{C2D90F68-B62D-4878-AE06-5F34B45708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BDCF9AA-0BA4-4659-8B13-503382E11F9B}" type="pres">
      <dgm:prSet presAssocID="{C2D90F68-B62D-4878-AE06-5F34B457087C}" presName="spaceRect" presStyleCnt="0"/>
      <dgm:spPr/>
    </dgm:pt>
    <dgm:pt modelId="{EED57993-E95B-46EF-9B80-074E9083E8E1}" type="pres">
      <dgm:prSet presAssocID="{C2D90F68-B62D-4878-AE06-5F34B457087C}" presName="textRect" presStyleLbl="revTx" presStyleIdx="0" presStyleCnt="5">
        <dgm:presLayoutVars>
          <dgm:chMax val="1"/>
          <dgm:chPref val="1"/>
        </dgm:presLayoutVars>
      </dgm:prSet>
      <dgm:spPr/>
    </dgm:pt>
    <dgm:pt modelId="{9BD14F1A-2C5E-4673-81C7-B890C8EDC3BB}" type="pres">
      <dgm:prSet presAssocID="{DE40BB22-3421-4238-BF7D-260F70A38915}" presName="sibTrans" presStyleLbl="sibTrans2D1" presStyleIdx="0" presStyleCnt="0"/>
      <dgm:spPr/>
    </dgm:pt>
    <dgm:pt modelId="{987C2E71-12F5-4E74-8FE0-FA812FF22691}" type="pres">
      <dgm:prSet presAssocID="{3C90F399-FD40-43BA-B0B7-5FFDA7561468}" presName="compNode" presStyleCnt="0"/>
      <dgm:spPr/>
    </dgm:pt>
    <dgm:pt modelId="{CD76916E-6A56-4703-BC82-B36D328CBB76}" type="pres">
      <dgm:prSet presAssocID="{3C90F399-FD40-43BA-B0B7-5FFDA7561468}" presName="iconBgRect" presStyleLbl="bgShp" presStyleIdx="1" presStyleCnt="5"/>
      <dgm:spPr/>
    </dgm:pt>
    <dgm:pt modelId="{F8E5760E-CDA6-47EB-BB6B-8A348D16D37E}" type="pres">
      <dgm:prSet presAssocID="{3C90F399-FD40-43BA-B0B7-5FFDA756146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BD7AA92-D903-41BE-8C19-70E285FE2D49}" type="pres">
      <dgm:prSet presAssocID="{3C90F399-FD40-43BA-B0B7-5FFDA7561468}" presName="spaceRect" presStyleCnt="0"/>
      <dgm:spPr/>
    </dgm:pt>
    <dgm:pt modelId="{BF3015B8-8EF4-4485-9B28-CEEB8F8F5E24}" type="pres">
      <dgm:prSet presAssocID="{3C90F399-FD40-43BA-B0B7-5FFDA7561468}" presName="textRect" presStyleLbl="revTx" presStyleIdx="1" presStyleCnt="5">
        <dgm:presLayoutVars>
          <dgm:chMax val="1"/>
          <dgm:chPref val="1"/>
        </dgm:presLayoutVars>
      </dgm:prSet>
      <dgm:spPr/>
    </dgm:pt>
    <dgm:pt modelId="{739F1674-13AF-4931-B1E7-C5CB7400BFA8}" type="pres">
      <dgm:prSet presAssocID="{AC57EAFA-2968-45DC-94DB-DE1928362488}" presName="sibTrans" presStyleLbl="sibTrans2D1" presStyleIdx="0" presStyleCnt="0"/>
      <dgm:spPr/>
    </dgm:pt>
    <dgm:pt modelId="{66CF8BE8-F4C6-42EC-8745-ECE5ECFD0D04}" type="pres">
      <dgm:prSet presAssocID="{CCE09191-0425-484D-B207-4381A8BE15C0}" presName="compNode" presStyleCnt="0"/>
      <dgm:spPr/>
    </dgm:pt>
    <dgm:pt modelId="{19C21D09-85C0-42D5-B076-CB2380A73A7C}" type="pres">
      <dgm:prSet presAssocID="{CCE09191-0425-484D-B207-4381A8BE15C0}" presName="iconBgRect" presStyleLbl="bgShp" presStyleIdx="2" presStyleCnt="5"/>
      <dgm:spPr/>
    </dgm:pt>
    <dgm:pt modelId="{AD8780B3-B999-433B-B62A-4E3947A9CA5E}" type="pres">
      <dgm:prSet presAssocID="{CCE09191-0425-484D-B207-4381A8BE15C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40C4177-4027-4CA6-9C4A-F6C5A57F1B19}" type="pres">
      <dgm:prSet presAssocID="{CCE09191-0425-484D-B207-4381A8BE15C0}" presName="spaceRect" presStyleCnt="0"/>
      <dgm:spPr/>
    </dgm:pt>
    <dgm:pt modelId="{323C0777-A346-470A-88AA-4364A1FAF7BF}" type="pres">
      <dgm:prSet presAssocID="{CCE09191-0425-484D-B207-4381A8BE15C0}" presName="textRect" presStyleLbl="revTx" presStyleIdx="2" presStyleCnt="5">
        <dgm:presLayoutVars>
          <dgm:chMax val="1"/>
          <dgm:chPref val="1"/>
        </dgm:presLayoutVars>
      </dgm:prSet>
      <dgm:spPr/>
    </dgm:pt>
    <dgm:pt modelId="{09F474FF-B884-4B25-BFF7-FE398C070496}" type="pres">
      <dgm:prSet presAssocID="{60DFE417-A496-4DE2-85C8-8CF08BD595D6}" presName="sibTrans" presStyleLbl="sibTrans2D1" presStyleIdx="0" presStyleCnt="0"/>
      <dgm:spPr/>
    </dgm:pt>
    <dgm:pt modelId="{E80BD4AA-6540-4A6B-8488-2400C0E0ED4A}" type="pres">
      <dgm:prSet presAssocID="{4F9736C1-F56A-4DF0-91BA-4B263CA15ABD}" presName="compNode" presStyleCnt="0"/>
      <dgm:spPr/>
    </dgm:pt>
    <dgm:pt modelId="{DA738D96-8428-4B88-BC34-702C2385B389}" type="pres">
      <dgm:prSet presAssocID="{4F9736C1-F56A-4DF0-91BA-4B263CA15ABD}" presName="iconBgRect" presStyleLbl="bgShp" presStyleIdx="3" presStyleCnt="5"/>
      <dgm:spPr/>
    </dgm:pt>
    <dgm:pt modelId="{38CBA48E-CE53-493E-A027-9C6A8F8DAD38}" type="pres">
      <dgm:prSet presAssocID="{4F9736C1-F56A-4DF0-91BA-4B263CA15AB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DAE8F5D-B1C8-444F-9344-C863A1EB3A26}" type="pres">
      <dgm:prSet presAssocID="{4F9736C1-F56A-4DF0-91BA-4B263CA15ABD}" presName="spaceRect" presStyleCnt="0"/>
      <dgm:spPr/>
    </dgm:pt>
    <dgm:pt modelId="{C756D363-9FA7-498F-8927-6B0132C13333}" type="pres">
      <dgm:prSet presAssocID="{4F9736C1-F56A-4DF0-91BA-4B263CA15ABD}" presName="textRect" presStyleLbl="revTx" presStyleIdx="3" presStyleCnt="5">
        <dgm:presLayoutVars>
          <dgm:chMax val="1"/>
          <dgm:chPref val="1"/>
        </dgm:presLayoutVars>
      </dgm:prSet>
      <dgm:spPr/>
    </dgm:pt>
    <dgm:pt modelId="{781EBBD2-A512-4CC9-BA5F-2A741484A0B5}" type="pres">
      <dgm:prSet presAssocID="{4693BDD6-0CE6-461B-8F16-8F99273B4219}" presName="sibTrans" presStyleLbl="sibTrans2D1" presStyleIdx="0" presStyleCnt="0"/>
      <dgm:spPr/>
    </dgm:pt>
    <dgm:pt modelId="{6BC675D4-16EE-4221-BFC3-98A01B38C6EC}" type="pres">
      <dgm:prSet presAssocID="{521040B7-DF05-4D35-8737-C69E508CFA1F}" presName="compNode" presStyleCnt="0"/>
      <dgm:spPr/>
    </dgm:pt>
    <dgm:pt modelId="{4F1EA3F3-57DF-44CE-BB6F-2D4D3A0E2FDD}" type="pres">
      <dgm:prSet presAssocID="{521040B7-DF05-4D35-8737-C69E508CFA1F}" presName="iconBgRect" presStyleLbl="bgShp" presStyleIdx="4" presStyleCnt="5"/>
      <dgm:spPr/>
    </dgm:pt>
    <dgm:pt modelId="{174537FD-F2D8-4E75-8F0F-3ECD5A603343}" type="pres">
      <dgm:prSet presAssocID="{521040B7-DF05-4D35-8737-C69E508CFA1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3801A5F-C57F-42D1-8DA0-8ED005BDA575}" type="pres">
      <dgm:prSet presAssocID="{521040B7-DF05-4D35-8737-C69E508CFA1F}" presName="spaceRect" presStyleCnt="0"/>
      <dgm:spPr/>
    </dgm:pt>
    <dgm:pt modelId="{CF0B2C2F-69FF-46A8-A017-6B5E0D993EF2}" type="pres">
      <dgm:prSet presAssocID="{521040B7-DF05-4D35-8737-C69E508CFA1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D025D21-A770-404D-9DF9-265F457BFB88}" type="presOf" srcId="{521040B7-DF05-4D35-8737-C69E508CFA1F}" destId="{CF0B2C2F-69FF-46A8-A017-6B5E0D993EF2}" srcOrd="0" destOrd="0" presId="urn:microsoft.com/office/officeart/2018/2/layout/IconCircleList"/>
    <dgm:cxn modelId="{2175E165-6CC0-4A68-BFD7-E53452E052CA}" srcId="{DDA386D2-DFD6-499F-B60B-4630B86DFBB5}" destId="{3C90F399-FD40-43BA-B0B7-5FFDA7561468}" srcOrd="1" destOrd="0" parTransId="{D5F087BA-DD65-4F1A-A451-D3854F89E78C}" sibTransId="{AC57EAFA-2968-45DC-94DB-DE1928362488}"/>
    <dgm:cxn modelId="{ABACD847-9FC0-4D90-9BA1-C55437E79AF8}" type="presOf" srcId="{AC57EAFA-2968-45DC-94DB-DE1928362488}" destId="{739F1674-13AF-4931-B1E7-C5CB7400BFA8}" srcOrd="0" destOrd="0" presId="urn:microsoft.com/office/officeart/2018/2/layout/IconCircleList"/>
    <dgm:cxn modelId="{31943D4C-D840-41F7-A35A-260C0106AD08}" type="presOf" srcId="{4693BDD6-0CE6-461B-8F16-8F99273B4219}" destId="{781EBBD2-A512-4CC9-BA5F-2A741484A0B5}" srcOrd="0" destOrd="0" presId="urn:microsoft.com/office/officeart/2018/2/layout/IconCircleList"/>
    <dgm:cxn modelId="{4A48A170-D824-4D9C-8883-C08095CEB325}" type="presOf" srcId="{4F9736C1-F56A-4DF0-91BA-4B263CA15ABD}" destId="{C756D363-9FA7-498F-8927-6B0132C13333}" srcOrd="0" destOrd="0" presId="urn:microsoft.com/office/officeart/2018/2/layout/IconCircleList"/>
    <dgm:cxn modelId="{70B7F458-0DEF-4552-A0C3-12669B8A3B1E}" type="presOf" srcId="{DDA386D2-DFD6-499F-B60B-4630B86DFBB5}" destId="{74D927E2-A7D2-4F0C-A7B0-85ACC945A4B3}" srcOrd="0" destOrd="0" presId="urn:microsoft.com/office/officeart/2018/2/layout/IconCircleList"/>
    <dgm:cxn modelId="{F47F4083-00C3-4BB3-9B99-5C0C90A9C4D8}" type="presOf" srcId="{DE40BB22-3421-4238-BF7D-260F70A38915}" destId="{9BD14F1A-2C5E-4673-81C7-B890C8EDC3BB}" srcOrd="0" destOrd="0" presId="urn:microsoft.com/office/officeart/2018/2/layout/IconCircleList"/>
    <dgm:cxn modelId="{2A9A94A6-C733-49E8-86BE-475D9E15B88B}" srcId="{DDA386D2-DFD6-499F-B60B-4630B86DFBB5}" destId="{521040B7-DF05-4D35-8737-C69E508CFA1F}" srcOrd="4" destOrd="0" parTransId="{C64EAD7D-7C15-4576-A7A0-E6A4C5081AA7}" sibTransId="{6E6C1B1A-21C8-4285-A979-6FD973C58991}"/>
    <dgm:cxn modelId="{905275AB-623F-4865-9E14-3D74C25A2F5B}" srcId="{DDA386D2-DFD6-499F-B60B-4630B86DFBB5}" destId="{CCE09191-0425-484D-B207-4381A8BE15C0}" srcOrd="2" destOrd="0" parTransId="{C1F1CD56-9262-4F80-A9BC-B6FBFD05BF7C}" sibTransId="{60DFE417-A496-4DE2-85C8-8CF08BD595D6}"/>
    <dgm:cxn modelId="{55EA0CAD-53E3-461C-B0A9-11559A56640D}" type="presOf" srcId="{60DFE417-A496-4DE2-85C8-8CF08BD595D6}" destId="{09F474FF-B884-4B25-BFF7-FE398C070496}" srcOrd="0" destOrd="0" presId="urn:microsoft.com/office/officeart/2018/2/layout/IconCircleList"/>
    <dgm:cxn modelId="{6C3C90BA-8950-4869-9F9F-BA814352ED24}" type="presOf" srcId="{3C90F399-FD40-43BA-B0B7-5FFDA7561468}" destId="{BF3015B8-8EF4-4485-9B28-CEEB8F8F5E24}" srcOrd="0" destOrd="0" presId="urn:microsoft.com/office/officeart/2018/2/layout/IconCircleList"/>
    <dgm:cxn modelId="{615A6BBD-F43F-4B63-9E1D-CF1D5009DC04}" srcId="{DDA386D2-DFD6-499F-B60B-4630B86DFBB5}" destId="{4F9736C1-F56A-4DF0-91BA-4B263CA15ABD}" srcOrd="3" destOrd="0" parTransId="{E9325459-3B08-4A50-85C6-2DA01AD21C75}" sibTransId="{4693BDD6-0CE6-461B-8F16-8F99273B4219}"/>
    <dgm:cxn modelId="{C3F22AD5-2BB2-45CD-A1B3-939F416D3F56}" srcId="{DDA386D2-DFD6-499F-B60B-4630B86DFBB5}" destId="{C2D90F68-B62D-4878-AE06-5F34B457087C}" srcOrd="0" destOrd="0" parTransId="{03DC9412-ADD8-44C1-8D69-75DAFD94600F}" sibTransId="{DE40BB22-3421-4238-BF7D-260F70A38915}"/>
    <dgm:cxn modelId="{24627CF3-8E58-4000-A1BC-9B2D2C95C0CE}" type="presOf" srcId="{C2D90F68-B62D-4878-AE06-5F34B457087C}" destId="{EED57993-E95B-46EF-9B80-074E9083E8E1}" srcOrd="0" destOrd="0" presId="urn:microsoft.com/office/officeart/2018/2/layout/IconCircleList"/>
    <dgm:cxn modelId="{217685FE-AD51-4E55-B7AC-7C92A5390334}" type="presOf" srcId="{CCE09191-0425-484D-B207-4381A8BE15C0}" destId="{323C0777-A346-470A-88AA-4364A1FAF7BF}" srcOrd="0" destOrd="0" presId="urn:microsoft.com/office/officeart/2018/2/layout/IconCircleList"/>
    <dgm:cxn modelId="{93600A0A-EA5E-41F9-BF20-5663F2C2B9B4}" type="presParOf" srcId="{74D927E2-A7D2-4F0C-A7B0-85ACC945A4B3}" destId="{CB46EECE-F8AD-468F-8991-A0B131146B4B}" srcOrd="0" destOrd="0" presId="urn:microsoft.com/office/officeart/2018/2/layout/IconCircleList"/>
    <dgm:cxn modelId="{79095A76-408E-45EB-8D7F-C3F678775359}" type="presParOf" srcId="{CB46EECE-F8AD-468F-8991-A0B131146B4B}" destId="{91B158BD-B364-4C6B-A867-4CC03A114E9B}" srcOrd="0" destOrd="0" presId="urn:microsoft.com/office/officeart/2018/2/layout/IconCircleList"/>
    <dgm:cxn modelId="{C5E1AA4E-E5DB-43AD-B4D9-D2BD43785FD2}" type="presParOf" srcId="{91B158BD-B364-4C6B-A867-4CC03A114E9B}" destId="{F94D6594-5BB4-4E94-8F8A-192A732457D9}" srcOrd="0" destOrd="0" presId="urn:microsoft.com/office/officeart/2018/2/layout/IconCircleList"/>
    <dgm:cxn modelId="{C3949DAD-CBE4-429F-B0A0-04B3118755D3}" type="presParOf" srcId="{91B158BD-B364-4C6B-A867-4CC03A114E9B}" destId="{57D79A38-E0C8-45EA-9404-5EFCEAEA0CC9}" srcOrd="1" destOrd="0" presId="urn:microsoft.com/office/officeart/2018/2/layout/IconCircleList"/>
    <dgm:cxn modelId="{5FB2F115-3E4C-469E-987C-7A9EF48F5044}" type="presParOf" srcId="{91B158BD-B364-4C6B-A867-4CC03A114E9B}" destId="{2BDCF9AA-0BA4-4659-8B13-503382E11F9B}" srcOrd="2" destOrd="0" presId="urn:microsoft.com/office/officeart/2018/2/layout/IconCircleList"/>
    <dgm:cxn modelId="{A4773064-7328-434C-86D2-48E409C81825}" type="presParOf" srcId="{91B158BD-B364-4C6B-A867-4CC03A114E9B}" destId="{EED57993-E95B-46EF-9B80-074E9083E8E1}" srcOrd="3" destOrd="0" presId="urn:microsoft.com/office/officeart/2018/2/layout/IconCircleList"/>
    <dgm:cxn modelId="{EA4F88D0-8E16-49A7-9F6F-07B7D63A0C2B}" type="presParOf" srcId="{CB46EECE-F8AD-468F-8991-A0B131146B4B}" destId="{9BD14F1A-2C5E-4673-81C7-B890C8EDC3BB}" srcOrd="1" destOrd="0" presId="urn:microsoft.com/office/officeart/2018/2/layout/IconCircleList"/>
    <dgm:cxn modelId="{CDB424E5-DBA9-4BB0-91F5-309DB7E4A3AC}" type="presParOf" srcId="{CB46EECE-F8AD-468F-8991-A0B131146B4B}" destId="{987C2E71-12F5-4E74-8FE0-FA812FF22691}" srcOrd="2" destOrd="0" presId="urn:microsoft.com/office/officeart/2018/2/layout/IconCircleList"/>
    <dgm:cxn modelId="{B23EA89F-5695-4418-8DED-BEB2CF47463E}" type="presParOf" srcId="{987C2E71-12F5-4E74-8FE0-FA812FF22691}" destId="{CD76916E-6A56-4703-BC82-B36D328CBB76}" srcOrd="0" destOrd="0" presId="urn:microsoft.com/office/officeart/2018/2/layout/IconCircleList"/>
    <dgm:cxn modelId="{2486E3BF-E5DC-4B61-A95B-DCC66DAE026C}" type="presParOf" srcId="{987C2E71-12F5-4E74-8FE0-FA812FF22691}" destId="{F8E5760E-CDA6-47EB-BB6B-8A348D16D37E}" srcOrd="1" destOrd="0" presId="urn:microsoft.com/office/officeart/2018/2/layout/IconCircleList"/>
    <dgm:cxn modelId="{92C2792A-650E-408A-9255-A84831D4CA8D}" type="presParOf" srcId="{987C2E71-12F5-4E74-8FE0-FA812FF22691}" destId="{8BD7AA92-D903-41BE-8C19-70E285FE2D49}" srcOrd="2" destOrd="0" presId="urn:microsoft.com/office/officeart/2018/2/layout/IconCircleList"/>
    <dgm:cxn modelId="{B763B6DE-7A9E-4C3E-9499-B3864ED7876F}" type="presParOf" srcId="{987C2E71-12F5-4E74-8FE0-FA812FF22691}" destId="{BF3015B8-8EF4-4485-9B28-CEEB8F8F5E24}" srcOrd="3" destOrd="0" presId="urn:microsoft.com/office/officeart/2018/2/layout/IconCircleList"/>
    <dgm:cxn modelId="{867C2906-662B-4868-A86E-7A01CE5CD62E}" type="presParOf" srcId="{CB46EECE-F8AD-468F-8991-A0B131146B4B}" destId="{739F1674-13AF-4931-B1E7-C5CB7400BFA8}" srcOrd="3" destOrd="0" presId="urn:microsoft.com/office/officeart/2018/2/layout/IconCircleList"/>
    <dgm:cxn modelId="{55AC7657-DA74-490B-B5F5-044BEC0960BE}" type="presParOf" srcId="{CB46EECE-F8AD-468F-8991-A0B131146B4B}" destId="{66CF8BE8-F4C6-42EC-8745-ECE5ECFD0D04}" srcOrd="4" destOrd="0" presId="urn:microsoft.com/office/officeart/2018/2/layout/IconCircleList"/>
    <dgm:cxn modelId="{6DE50D5A-F364-4B4E-A742-10502F131315}" type="presParOf" srcId="{66CF8BE8-F4C6-42EC-8745-ECE5ECFD0D04}" destId="{19C21D09-85C0-42D5-B076-CB2380A73A7C}" srcOrd="0" destOrd="0" presId="urn:microsoft.com/office/officeart/2018/2/layout/IconCircleList"/>
    <dgm:cxn modelId="{576A29DA-7FF0-4147-8EFD-2A80CA7B5C0E}" type="presParOf" srcId="{66CF8BE8-F4C6-42EC-8745-ECE5ECFD0D04}" destId="{AD8780B3-B999-433B-B62A-4E3947A9CA5E}" srcOrd="1" destOrd="0" presId="urn:microsoft.com/office/officeart/2018/2/layout/IconCircleList"/>
    <dgm:cxn modelId="{2B777C53-3022-4DE3-824C-AD9215E90C10}" type="presParOf" srcId="{66CF8BE8-F4C6-42EC-8745-ECE5ECFD0D04}" destId="{040C4177-4027-4CA6-9C4A-F6C5A57F1B19}" srcOrd="2" destOrd="0" presId="urn:microsoft.com/office/officeart/2018/2/layout/IconCircleList"/>
    <dgm:cxn modelId="{BF87701E-CC89-4F69-885A-B95B31471844}" type="presParOf" srcId="{66CF8BE8-F4C6-42EC-8745-ECE5ECFD0D04}" destId="{323C0777-A346-470A-88AA-4364A1FAF7BF}" srcOrd="3" destOrd="0" presId="urn:microsoft.com/office/officeart/2018/2/layout/IconCircleList"/>
    <dgm:cxn modelId="{F4FAA5DF-FCE7-4CE9-B5BA-C46C24D6F21A}" type="presParOf" srcId="{CB46EECE-F8AD-468F-8991-A0B131146B4B}" destId="{09F474FF-B884-4B25-BFF7-FE398C070496}" srcOrd="5" destOrd="0" presId="urn:microsoft.com/office/officeart/2018/2/layout/IconCircleList"/>
    <dgm:cxn modelId="{E53DA183-5468-4A76-A21E-759E7930CC2C}" type="presParOf" srcId="{CB46EECE-F8AD-468F-8991-A0B131146B4B}" destId="{E80BD4AA-6540-4A6B-8488-2400C0E0ED4A}" srcOrd="6" destOrd="0" presId="urn:microsoft.com/office/officeart/2018/2/layout/IconCircleList"/>
    <dgm:cxn modelId="{F5D4B85D-D953-4C3E-BC52-6F9C07003B42}" type="presParOf" srcId="{E80BD4AA-6540-4A6B-8488-2400C0E0ED4A}" destId="{DA738D96-8428-4B88-BC34-702C2385B389}" srcOrd="0" destOrd="0" presId="urn:microsoft.com/office/officeart/2018/2/layout/IconCircleList"/>
    <dgm:cxn modelId="{580C9FE2-C8D1-4995-B5DA-208EA44D2BDC}" type="presParOf" srcId="{E80BD4AA-6540-4A6B-8488-2400C0E0ED4A}" destId="{38CBA48E-CE53-493E-A027-9C6A8F8DAD38}" srcOrd="1" destOrd="0" presId="urn:microsoft.com/office/officeart/2018/2/layout/IconCircleList"/>
    <dgm:cxn modelId="{736190E2-7B44-46F6-9C37-90550569B3AD}" type="presParOf" srcId="{E80BD4AA-6540-4A6B-8488-2400C0E0ED4A}" destId="{ADAE8F5D-B1C8-444F-9344-C863A1EB3A26}" srcOrd="2" destOrd="0" presId="urn:microsoft.com/office/officeart/2018/2/layout/IconCircleList"/>
    <dgm:cxn modelId="{1B57AA7E-F88C-46F7-B2D4-630AEC9EED94}" type="presParOf" srcId="{E80BD4AA-6540-4A6B-8488-2400C0E0ED4A}" destId="{C756D363-9FA7-498F-8927-6B0132C13333}" srcOrd="3" destOrd="0" presId="urn:microsoft.com/office/officeart/2018/2/layout/IconCircleList"/>
    <dgm:cxn modelId="{B0DC16EB-6A66-477C-9D4D-A65126EF4CAD}" type="presParOf" srcId="{CB46EECE-F8AD-468F-8991-A0B131146B4B}" destId="{781EBBD2-A512-4CC9-BA5F-2A741484A0B5}" srcOrd="7" destOrd="0" presId="urn:microsoft.com/office/officeart/2018/2/layout/IconCircleList"/>
    <dgm:cxn modelId="{F2D32C97-2BDC-4F8B-9434-435173FDB5F4}" type="presParOf" srcId="{CB46EECE-F8AD-468F-8991-A0B131146B4B}" destId="{6BC675D4-16EE-4221-BFC3-98A01B38C6EC}" srcOrd="8" destOrd="0" presId="urn:microsoft.com/office/officeart/2018/2/layout/IconCircleList"/>
    <dgm:cxn modelId="{2DD74CB6-F864-4CDB-8818-155D50F5E536}" type="presParOf" srcId="{6BC675D4-16EE-4221-BFC3-98A01B38C6EC}" destId="{4F1EA3F3-57DF-44CE-BB6F-2D4D3A0E2FDD}" srcOrd="0" destOrd="0" presId="urn:microsoft.com/office/officeart/2018/2/layout/IconCircleList"/>
    <dgm:cxn modelId="{6F27BE2D-C4F9-4A67-8C31-62AEB379A725}" type="presParOf" srcId="{6BC675D4-16EE-4221-BFC3-98A01B38C6EC}" destId="{174537FD-F2D8-4E75-8F0F-3ECD5A603343}" srcOrd="1" destOrd="0" presId="urn:microsoft.com/office/officeart/2018/2/layout/IconCircleList"/>
    <dgm:cxn modelId="{5D8620D3-9581-4E8E-8F02-899B395B829B}" type="presParOf" srcId="{6BC675D4-16EE-4221-BFC3-98A01B38C6EC}" destId="{33801A5F-C57F-42D1-8DA0-8ED005BDA575}" srcOrd="2" destOrd="0" presId="urn:microsoft.com/office/officeart/2018/2/layout/IconCircleList"/>
    <dgm:cxn modelId="{A098C088-2333-418E-8857-BB9E4BB757B7}" type="presParOf" srcId="{6BC675D4-16EE-4221-BFC3-98A01B38C6EC}" destId="{CF0B2C2F-69FF-46A8-A017-6B5E0D993EF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C5150D-83FB-4629-990B-1332B63113E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745B5A9-589B-4247-9BB7-2D36FE293BDD}">
      <dgm:prSet/>
      <dgm:spPr/>
      <dgm:t>
        <a:bodyPr/>
        <a:lstStyle/>
        <a:p>
          <a:pPr>
            <a:defRPr cap="all"/>
          </a:pPr>
          <a:r>
            <a:rPr lang="en-US"/>
            <a:t>Predetermined questions </a:t>
          </a:r>
        </a:p>
      </dgm:t>
    </dgm:pt>
    <dgm:pt modelId="{C1579744-CCFE-4D0F-BFFA-E27E2AC3A13C}" type="parTrans" cxnId="{524B1E5C-2521-4DA2-A1C3-5F106DC6C160}">
      <dgm:prSet/>
      <dgm:spPr/>
      <dgm:t>
        <a:bodyPr/>
        <a:lstStyle/>
        <a:p>
          <a:endParaRPr lang="en-US"/>
        </a:p>
      </dgm:t>
    </dgm:pt>
    <dgm:pt modelId="{58356E47-F505-4173-99FF-D6A0AD8D8CF7}" type="sibTrans" cxnId="{524B1E5C-2521-4DA2-A1C3-5F106DC6C160}">
      <dgm:prSet/>
      <dgm:spPr/>
      <dgm:t>
        <a:bodyPr/>
        <a:lstStyle/>
        <a:p>
          <a:endParaRPr lang="en-US"/>
        </a:p>
      </dgm:t>
    </dgm:pt>
    <dgm:pt modelId="{B1EE08BF-5E1C-4F36-9B69-3BF934D11300}">
      <dgm:prSet/>
      <dgm:spPr/>
      <dgm:t>
        <a:bodyPr/>
        <a:lstStyle/>
        <a:p>
          <a:pPr>
            <a:defRPr cap="all"/>
          </a:pPr>
          <a:r>
            <a:rPr lang="en-US"/>
            <a:t>Easy to compare candidates </a:t>
          </a:r>
        </a:p>
      </dgm:t>
    </dgm:pt>
    <dgm:pt modelId="{B3A70908-8A8E-4129-AF2F-1734D1B71E86}" type="parTrans" cxnId="{07E4C339-3A6D-4BA6-A3EE-9CDDE09E1C7B}">
      <dgm:prSet/>
      <dgm:spPr/>
      <dgm:t>
        <a:bodyPr/>
        <a:lstStyle/>
        <a:p>
          <a:endParaRPr lang="en-US"/>
        </a:p>
      </dgm:t>
    </dgm:pt>
    <dgm:pt modelId="{6E171C73-BB07-41C6-BFC3-C118559A9DD8}" type="sibTrans" cxnId="{07E4C339-3A6D-4BA6-A3EE-9CDDE09E1C7B}">
      <dgm:prSet/>
      <dgm:spPr/>
      <dgm:t>
        <a:bodyPr/>
        <a:lstStyle/>
        <a:p>
          <a:endParaRPr lang="en-US"/>
        </a:p>
      </dgm:t>
    </dgm:pt>
    <dgm:pt modelId="{7EE53609-7D70-4864-BA69-678416131580}">
      <dgm:prSet/>
      <dgm:spPr/>
      <dgm:t>
        <a:bodyPr/>
        <a:lstStyle/>
        <a:p>
          <a:pPr>
            <a:defRPr cap="all"/>
          </a:pPr>
          <a:r>
            <a:rPr lang="en-US"/>
            <a:t>Limited flexibility </a:t>
          </a:r>
        </a:p>
      </dgm:t>
    </dgm:pt>
    <dgm:pt modelId="{5E3B403A-7310-4021-9701-85A9B1A04B91}" type="parTrans" cxnId="{FBEBA8F3-79D6-4A23-8844-C566CBF75202}">
      <dgm:prSet/>
      <dgm:spPr/>
      <dgm:t>
        <a:bodyPr/>
        <a:lstStyle/>
        <a:p>
          <a:endParaRPr lang="en-US"/>
        </a:p>
      </dgm:t>
    </dgm:pt>
    <dgm:pt modelId="{D8E3A2A3-96D9-45E4-B548-8BDE73EC7050}" type="sibTrans" cxnId="{FBEBA8F3-79D6-4A23-8844-C566CBF75202}">
      <dgm:prSet/>
      <dgm:spPr/>
      <dgm:t>
        <a:bodyPr/>
        <a:lstStyle/>
        <a:p>
          <a:endParaRPr lang="en-US"/>
        </a:p>
      </dgm:t>
    </dgm:pt>
    <dgm:pt modelId="{FEBB8F41-FCB9-44BE-9FBF-1AB64D47F8DA}" type="pres">
      <dgm:prSet presAssocID="{77C5150D-83FB-4629-990B-1332B63113E6}" presName="root" presStyleCnt="0">
        <dgm:presLayoutVars>
          <dgm:dir/>
          <dgm:resizeHandles val="exact"/>
        </dgm:presLayoutVars>
      </dgm:prSet>
      <dgm:spPr/>
    </dgm:pt>
    <dgm:pt modelId="{7EBFE04D-801D-4B5D-B0EA-16B560F2EF70}" type="pres">
      <dgm:prSet presAssocID="{6745B5A9-589B-4247-9BB7-2D36FE293BDD}" presName="compNode" presStyleCnt="0"/>
      <dgm:spPr/>
    </dgm:pt>
    <dgm:pt modelId="{E2C9AE9C-1908-4139-B90A-649CBB056E16}" type="pres">
      <dgm:prSet presAssocID="{6745B5A9-589B-4247-9BB7-2D36FE293BDD}" presName="iconBgRect" presStyleLbl="bgShp" presStyleIdx="0" presStyleCnt="3"/>
      <dgm:spPr/>
    </dgm:pt>
    <dgm:pt modelId="{6F4539D0-2401-4B25-8DFF-B2E82F96F38A}" type="pres">
      <dgm:prSet presAssocID="{6745B5A9-589B-4247-9BB7-2D36FE293BD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46BE59C-8624-42F8-92CC-799F2DD7673D}" type="pres">
      <dgm:prSet presAssocID="{6745B5A9-589B-4247-9BB7-2D36FE293BDD}" presName="spaceRect" presStyleCnt="0"/>
      <dgm:spPr/>
    </dgm:pt>
    <dgm:pt modelId="{22906B97-BF9C-4D0B-870B-870DE0C6B736}" type="pres">
      <dgm:prSet presAssocID="{6745B5A9-589B-4247-9BB7-2D36FE293BDD}" presName="textRect" presStyleLbl="revTx" presStyleIdx="0" presStyleCnt="3">
        <dgm:presLayoutVars>
          <dgm:chMax val="1"/>
          <dgm:chPref val="1"/>
        </dgm:presLayoutVars>
      </dgm:prSet>
      <dgm:spPr/>
    </dgm:pt>
    <dgm:pt modelId="{EBBBED92-423B-4A12-901F-16E64B627018}" type="pres">
      <dgm:prSet presAssocID="{58356E47-F505-4173-99FF-D6A0AD8D8CF7}" presName="sibTrans" presStyleCnt="0"/>
      <dgm:spPr/>
    </dgm:pt>
    <dgm:pt modelId="{DA2865DC-5494-46B2-97D0-BEC4D781E9DF}" type="pres">
      <dgm:prSet presAssocID="{B1EE08BF-5E1C-4F36-9B69-3BF934D11300}" presName="compNode" presStyleCnt="0"/>
      <dgm:spPr/>
    </dgm:pt>
    <dgm:pt modelId="{164B08B8-3946-4C31-A739-95A04CDADB53}" type="pres">
      <dgm:prSet presAssocID="{B1EE08BF-5E1C-4F36-9B69-3BF934D11300}" presName="iconBgRect" presStyleLbl="bgShp" presStyleIdx="1" presStyleCnt="3"/>
      <dgm:spPr/>
    </dgm:pt>
    <dgm:pt modelId="{3716BB9B-314B-4AB2-9C17-C9AA3C848F00}" type="pres">
      <dgm:prSet presAssocID="{B1EE08BF-5E1C-4F36-9B69-3BF934D1130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3801892-2315-460C-89F3-B73184CF6383}" type="pres">
      <dgm:prSet presAssocID="{B1EE08BF-5E1C-4F36-9B69-3BF934D11300}" presName="spaceRect" presStyleCnt="0"/>
      <dgm:spPr/>
    </dgm:pt>
    <dgm:pt modelId="{DF7541FC-86CF-4E24-901A-429A351DE2ED}" type="pres">
      <dgm:prSet presAssocID="{B1EE08BF-5E1C-4F36-9B69-3BF934D11300}" presName="textRect" presStyleLbl="revTx" presStyleIdx="1" presStyleCnt="3">
        <dgm:presLayoutVars>
          <dgm:chMax val="1"/>
          <dgm:chPref val="1"/>
        </dgm:presLayoutVars>
      </dgm:prSet>
      <dgm:spPr/>
    </dgm:pt>
    <dgm:pt modelId="{897898F9-D6C2-41E0-9FDB-F6E1E22A9185}" type="pres">
      <dgm:prSet presAssocID="{6E171C73-BB07-41C6-BFC3-C118559A9DD8}" presName="sibTrans" presStyleCnt="0"/>
      <dgm:spPr/>
    </dgm:pt>
    <dgm:pt modelId="{D0D3DFF0-22BC-40D2-852E-EC5B063FDCA9}" type="pres">
      <dgm:prSet presAssocID="{7EE53609-7D70-4864-BA69-678416131580}" presName="compNode" presStyleCnt="0"/>
      <dgm:spPr/>
    </dgm:pt>
    <dgm:pt modelId="{30622B23-9D79-4FF8-833B-CC13311F26E4}" type="pres">
      <dgm:prSet presAssocID="{7EE53609-7D70-4864-BA69-678416131580}" presName="iconBgRect" presStyleLbl="bgShp" presStyleIdx="2" presStyleCnt="3"/>
      <dgm:spPr/>
    </dgm:pt>
    <dgm:pt modelId="{1DF21479-2216-4C68-8F19-5AF21505763C}" type="pres">
      <dgm:prSet presAssocID="{7EE53609-7D70-4864-BA69-6784161315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CF862F7-7E6E-421D-8CFB-8989095AC29E}" type="pres">
      <dgm:prSet presAssocID="{7EE53609-7D70-4864-BA69-678416131580}" presName="spaceRect" presStyleCnt="0"/>
      <dgm:spPr/>
    </dgm:pt>
    <dgm:pt modelId="{246259FF-4F3A-44AD-AEEB-BD417DB995F7}" type="pres">
      <dgm:prSet presAssocID="{7EE53609-7D70-4864-BA69-6784161315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5998407-649D-4C2A-A328-73D451FB1B4A}" type="presOf" srcId="{77C5150D-83FB-4629-990B-1332B63113E6}" destId="{FEBB8F41-FCB9-44BE-9FBF-1AB64D47F8DA}" srcOrd="0" destOrd="0" presId="urn:microsoft.com/office/officeart/2018/5/layout/IconCircleLabelList"/>
    <dgm:cxn modelId="{0B00FB1E-39C3-4F48-B0A0-4CDB5181BD2D}" type="presOf" srcId="{6745B5A9-589B-4247-9BB7-2D36FE293BDD}" destId="{22906B97-BF9C-4D0B-870B-870DE0C6B736}" srcOrd="0" destOrd="0" presId="urn:microsoft.com/office/officeart/2018/5/layout/IconCircleLabelList"/>
    <dgm:cxn modelId="{07E4C339-3A6D-4BA6-A3EE-9CDDE09E1C7B}" srcId="{77C5150D-83FB-4629-990B-1332B63113E6}" destId="{B1EE08BF-5E1C-4F36-9B69-3BF934D11300}" srcOrd="1" destOrd="0" parTransId="{B3A70908-8A8E-4129-AF2F-1734D1B71E86}" sibTransId="{6E171C73-BB07-41C6-BFC3-C118559A9DD8}"/>
    <dgm:cxn modelId="{524B1E5C-2521-4DA2-A1C3-5F106DC6C160}" srcId="{77C5150D-83FB-4629-990B-1332B63113E6}" destId="{6745B5A9-589B-4247-9BB7-2D36FE293BDD}" srcOrd="0" destOrd="0" parTransId="{C1579744-CCFE-4D0F-BFFA-E27E2AC3A13C}" sibTransId="{58356E47-F505-4173-99FF-D6A0AD8D8CF7}"/>
    <dgm:cxn modelId="{B53F0387-5268-4A98-9EFF-2DFAA46C7DDD}" type="presOf" srcId="{B1EE08BF-5E1C-4F36-9B69-3BF934D11300}" destId="{DF7541FC-86CF-4E24-901A-429A351DE2ED}" srcOrd="0" destOrd="0" presId="urn:microsoft.com/office/officeart/2018/5/layout/IconCircleLabelList"/>
    <dgm:cxn modelId="{8EF7CEBF-FF15-4D81-B7B1-3A762E808107}" type="presOf" srcId="{7EE53609-7D70-4864-BA69-678416131580}" destId="{246259FF-4F3A-44AD-AEEB-BD417DB995F7}" srcOrd="0" destOrd="0" presId="urn:microsoft.com/office/officeart/2018/5/layout/IconCircleLabelList"/>
    <dgm:cxn modelId="{FBEBA8F3-79D6-4A23-8844-C566CBF75202}" srcId="{77C5150D-83FB-4629-990B-1332B63113E6}" destId="{7EE53609-7D70-4864-BA69-678416131580}" srcOrd="2" destOrd="0" parTransId="{5E3B403A-7310-4021-9701-85A9B1A04B91}" sibTransId="{D8E3A2A3-96D9-45E4-B548-8BDE73EC7050}"/>
    <dgm:cxn modelId="{837E9A1F-2288-4D72-88B2-5A13952C0D0D}" type="presParOf" srcId="{FEBB8F41-FCB9-44BE-9FBF-1AB64D47F8DA}" destId="{7EBFE04D-801D-4B5D-B0EA-16B560F2EF70}" srcOrd="0" destOrd="0" presId="urn:microsoft.com/office/officeart/2018/5/layout/IconCircleLabelList"/>
    <dgm:cxn modelId="{9457A514-438E-4F96-B1C4-1CB13D69757A}" type="presParOf" srcId="{7EBFE04D-801D-4B5D-B0EA-16B560F2EF70}" destId="{E2C9AE9C-1908-4139-B90A-649CBB056E16}" srcOrd="0" destOrd="0" presId="urn:microsoft.com/office/officeart/2018/5/layout/IconCircleLabelList"/>
    <dgm:cxn modelId="{F21EDF38-C277-4E51-99B8-EF362BEE9CA0}" type="presParOf" srcId="{7EBFE04D-801D-4B5D-B0EA-16B560F2EF70}" destId="{6F4539D0-2401-4B25-8DFF-B2E82F96F38A}" srcOrd="1" destOrd="0" presId="urn:microsoft.com/office/officeart/2018/5/layout/IconCircleLabelList"/>
    <dgm:cxn modelId="{A760EC71-DB1D-4F7F-AD71-6B81FB3D60EB}" type="presParOf" srcId="{7EBFE04D-801D-4B5D-B0EA-16B560F2EF70}" destId="{B46BE59C-8624-42F8-92CC-799F2DD7673D}" srcOrd="2" destOrd="0" presId="urn:microsoft.com/office/officeart/2018/5/layout/IconCircleLabelList"/>
    <dgm:cxn modelId="{1FDDC9CB-2E8A-40F5-A866-1E67D7BB636E}" type="presParOf" srcId="{7EBFE04D-801D-4B5D-B0EA-16B560F2EF70}" destId="{22906B97-BF9C-4D0B-870B-870DE0C6B736}" srcOrd="3" destOrd="0" presId="urn:microsoft.com/office/officeart/2018/5/layout/IconCircleLabelList"/>
    <dgm:cxn modelId="{DBACBCCE-79EF-43DA-BC12-1C969C668BAF}" type="presParOf" srcId="{FEBB8F41-FCB9-44BE-9FBF-1AB64D47F8DA}" destId="{EBBBED92-423B-4A12-901F-16E64B627018}" srcOrd="1" destOrd="0" presId="urn:microsoft.com/office/officeart/2018/5/layout/IconCircleLabelList"/>
    <dgm:cxn modelId="{CE14CA2D-D897-4356-BE6D-DB4EB1046FD7}" type="presParOf" srcId="{FEBB8F41-FCB9-44BE-9FBF-1AB64D47F8DA}" destId="{DA2865DC-5494-46B2-97D0-BEC4D781E9DF}" srcOrd="2" destOrd="0" presId="urn:microsoft.com/office/officeart/2018/5/layout/IconCircleLabelList"/>
    <dgm:cxn modelId="{577E52F2-4F81-4A7B-8720-629F07B816EB}" type="presParOf" srcId="{DA2865DC-5494-46B2-97D0-BEC4D781E9DF}" destId="{164B08B8-3946-4C31-A739-95A04CDADB53}" srcOrd="0" destOrd="0" presId="urn:microsoft.com/office/officeart/2018/5/layout/IconCircleLabelList"/>
    <dgm:cxn modelId="{CBB1C63A-F64A-475A-A4E0-CBD15C2F070C}" type="presParOf" srcId="{DA2865DC-5494-46B2-97D0-BEC4D781E9DF}" destId="{3716BB9B-314B-4AB2-9C17-C9AA3C848F00}" srcOrd="1" destOrd="0" presId="urn:microsoft.com/office/officeart/2018/5/layout/IconCircleLabelList"/>
    <dgm:cxn modelId="{500B8ACF-E505-4084-B4FD-4A9EC44FD0BB}" type="presParOf" srcId="{DA2865DC-5494-46B2-97D0-BEC4D781E9DF}" destId="{A3801892-2315-460C-89F3-B73184CF6383}" srcOrd="2" destOrd="0" presId="urn:microsoft.com/office/officeart/2018/5/layout/IconCircleLabelList"/>
    <dgm:cxn modelId="{904FD90E-DA16-44B6-8269-CBF2596A68E5}" type="presParOf" srcId="{DA2865DC-5494-46B2-97D0-BEC4D781E9DF}" destId="{DF7541FC-86CF-4E24-901A-429A351DE2ED}" srcOrd="3" destOrd="0" presId="urn:microsoft.com/office/officeart/2018/5/layout/IconCircleLabelList"/>
    <dgm:cxn modelId="{FFEB96A0-A6DC-478E-AEDC-0EC1F18B1BC4}" type="presParOf" srcId="{FEBB8F41-FCB9-44BE-9FBF-1AB64D47F8DA}" destId="{897898F9-D6C2-41E0-9FDB-F6E1E22A9185}" srcOrd="3" destOrd="0" presId="urn:microsoft.com/office/officeart/2018/5/layout/IconCircleLabelList"/>
    <dgm:cxn modelId="{52482490-7BB7-45B4-9A83-7DA159210B5A}" type="presParOf" srcId="{FEBB8F41-FCB9-44BE-9FBF-1AB64D47F8DA}" destId="{D0D3DFF0-22BC-40D2-852E-EC5B063FDCA9}" srcOrd="4" destOrd="0" presId="urn:microsoft.com/office/officeart/2018/5/layout/IconCircleLabelList"/>
    <dgm:cxn modelId="{19E3709B-97F8-42E6-BFC0-20CE732C10D0}" type="presParOf" srcId="{D0D3DFF0-22BC-40D2-852E-EC5B063FDCA9}" destId="{30622B23-9D79-4FF8-833B-CC13311F26E4}" srcOrd="0" destOrd="0" presId="urn:microsoft.com/office/officeart/2018/5/layout/IconCircleLabelList"/>
    <dgm:cxn modelId="{791C360B-F9D0-46BC-9579-4A327AA2BAFD}" type="presParOf" srcId="{D0D3DFF0-22BC-40D2-852E-EC5B063FDCA9}" destId="{1DF21479-2216-4C68-8F19-5AF21505763C}" srcOrd="1" destOrd="0" presId="urn:microsoft.com/office/officeart/2018/5/layout/IconCircleLabelList"/>
    <dgm:cxn modelId="{5D77F4A2-41F0-402B-B181-3F85E2A5083F}" type="presParOf" srcId="{D0D3DFF0-22BC-40D2-852E-EC5B063FDCA9}" destId="{DCF862F7-7E6E-421D-8CFB-8989095AC29E}" srcOrd="2" destOrd="0" presId="urn:microsoft.com/office/officeart/2018/5/layout/IconCircleLabelList"/>
    <dgm:cxn modelId="{3DBCA9BE-8E17-4133-A2ED-53FDAF56D11D}" type="presParOf" srcId="{D0D3DFF0-22BC-40D2-852E-EC5B063FDCA9}" destId="{246259FF-4F3A-44AD-AEEB-BD417DB995F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38D3C5-A40B-4B57-925C-E384BE35A3D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C3F998-E058-4E8A-8332-8B9E5FE062C7}">
      <dgm:prSet/>
      <dgm:spPr/>
      <dgm:t>
        <a:bodyPr/>
        <a:lstStyle/>
        <a:p>
          <a:r>
            <a:rPr lang="en-US"/>
            <a:t>Open disscusions </a:t>
          </a:r>
        </a:p>
      </dgm:t>
    </dgm:pt>
    <dgm:pt modelId="{9AE1F6C9-7E32-4643-A0DF-31FA99849CE9}" type="parTrans" cxnId="{C19DD39B-7942-4880-8D37-2A01BA6A781C}">
      <dgm:prSet/>
      <dgm:spPr/>
      <dgm:t>
        <a:bodyPr/>
        <a:lstStyle/>
        <a:p>
          <a:endParaRPr lang="en-US"/>
        </a:p>
      </dgm:t>
    </dgm:pt>
    <dgm:pt modelId="{616980E9-7347-4C3B-B3F8-45BA28A57009}" type="sibTrans" cxnId="{C19DD39B-7942-4880-8D37-2A01BA6A781C}">
      <dgm:prSet/>
      <dgm:spPr/>
      <dgm:t>
        <a:bodyPr/>
        <a:lstStyle/>
        <a:p>
          <a:endParaRPr lang="en-US"/>
        </a:p>
      </dgm:t>
    </dgm:pt>
    <dgm:pt modelId="{93823590-213F-478D-8C70-E3BBC3A0E5D7}">
      <dgm:prSet/>
      <dgm:spPr/>
      <dgm:t>
        <a:bodyPr/>
        <a:lstStyle/>
        <a:p>
          <a:r>
            <a:rPr lang="en-US"/>
            <a:t>Explore candidates personality </a:t>
          </a:r>
        </a:p>
      </dgm:t>
    </dgm:pt>
    <dgm:pt modelId="{68B2B667-0447-4080-96D6-D30682EA7466}" type="parTrans" cxnId="{A82CC6E5-3CA7-48BB-B9BE-5CA2C943D50A}">
      <dgm:prSet/>
      <dgm:spPr/>
      <dgm:t>
        <a:bodyPr/>
        <a:lstStyle/>
        <a:p>
          <a:endParaRPr lang="en-US"/>
        </a:p>
      </dgm:t>
    </dgm:pt>
    <dgm:pt modelId="{88A82261-0F49-4D9D-8DBE-14C94FB9525C}" type="sibTrans" cxnId="{A82CC6E5-3CA7-48BB-B9BE-5CA2C943D50A}">
      <dgm:prSet/>
      <dgm:spPr/>
      <dgm:t>
        <a:bodyPr/>
        <a:lstStyle/>
        <a:p>
          <a:endParaRPr lang="en-US"/>
        </a:p>
      </dgm:t>
    </dgm:pt>
    <dgm:pt modelId="{EAB90DF4-B866-425F-A011-6851462D8828}">
      <dgm:prSet/>
      <dgm:spPr/>
      <dgm:t>
        <a:bodyPr/>
        <a:lstStyle/>
        <a:p>
          <a:r>
            <a:rPr lang="en-US"/>
            <a:t>Hard to measure performance </a:t>
          </a:r>
        </a:p>
      </dgm:t>
    </dgm:pt>
    <dgm:pt modelId="{CCE4DC10-8A36-456B-B8E8-340AE44A13DA}" type="parTrans" cxnId="{D841602D-4B94-4BA6-8D7C-74ACF1CECB4A}">
      <dgm:prSet/>
      <dgm:spPr/>
      <dgm:t>
        <a:bodyPr/>
        <a:lstStyle/>
        <a:p>
          <a:endParaRPr lang="en-US"/>
        </a:p>
      </dgm:t>
    </dgm:pt>
    <dgm:pt modelId="{8F58E6BD-A134-4B4D-9A4C-AE9E37107EBC}" type="sibTrans" cxnId="{D841602D-4B94-4BA6-8D7C-74ACF1CECB4A}">
      <dgm:prSet/>
      <dgm:spPr/>
      <dgm:t>
        <a:bodyPr/>
        <a:lstStyle/>
        <a:p>
          <a:endParaRPr lang="en-US"/>
        </a:p>
      </dgm:t>
    </dgm:pt>
    <dgm:pt modelId="{D276BA27-E1DD-4E96-AFD4-80E163F15DB0}" type="pres">
      <dgm:prSet presAssocID="{6F38D3C5-A40B-4B57-925C-E384BE35A3D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07070B1-4383-4E3A-9B6E-FA52C8090C62}" type="pres">
      <dgm:prSet presAssocID="{A4C3F998-E058-4E8A-8332-8B9E5FE062C7}" presName="hierRoot1" presStyleCnt="0">
        <dgm:presLayoutVars>
          <dgm:hierBranch val="init"/>
        </dgm:presLayoutVars>
      </dgm:prSet>
      <dgm:spPr/>
    </dgm:pt>
    <dgm:pt modelId="{841599BE-22E3-4AC0-A76E-744E3C4F57D8}" type="pres">
      <dgm:prSet presAssocID="{A4C3F998-E058-4E8A-8332-8B9E5FE062C7}" presName="rootComposite1" presStyleCnt="0"/>
      <dgm:spPr/>
    </dgm:pt>
    <dgm:pt modelId="{4E76B306-63F4-4B20-B0F1-B24670DD1DEB}" type="pres">
      <dgm:prSet presAssocID="{A4C3F998-E058-4E8A-8332-8B9E5FE062C7}" presName="rootText1" presStyleLbl="node0" presStyleIdx="0" presStyleCnt="3">
        <dgm:presLayoutVars>
          <dgm:chPref val="3"/>
        </dgm:presLayoutVars>
      </dgm:prSet>
      <dgm:spPr/>
    </dgm:pt>
    <dgm:pt modelId="{5D48B745-2AAD-45AA-A1A4-5D5FFC6B7C6A}" type="pres">
      <dgm:prSet presAssocID="{A4C3F998-E058-4E8A-8332-8B9E5FE062C7}" presName="rootConnector1" presStyleLbl="node1" presStyleIdx="0" presStyleCnt="0"/>
      <dgm:spPr/>
    </dgm:pt>
    <dgm:pt modelId="{9AE11574-D141-4815-BC26-C3EE5B24FDF6}" type="pres">
      <dgm:prSet presAssocID="{A4C3F998-E058-4E8A-8332-8B9E5FE062C7}" presName="hierChild2" presStyleCnt="0"/>
      <dgm:spPr/>
    </dgm:pt>
    <dgm:pt modelId="{30242879-DEEC-45FE-A6C8-22469BBA9602}" type="pres">
      <dgm:prSet presAssocID="{A4C3F998-E058-4E8A-8332-8B9E5FE062C7}" presName="hierChild3" presStyleCnt="0"/>
      <dgm:spPr/>
    </dgm:pt>
    <dgm:pt modelId="{5B1CC378-83F4-4BA0-A38E-60C8D90A7EFB}" type="pres">
      <dgm:prSet presAssocID="{93823590-213F-478D-8C70-E3BBC3A0E5D7}" presName="hierRoot1" presStyleCnt="0">
        <dgm:presLayoutVars>
          <dgm:hierBranch val="init"/>
        </dgm:presLayoutVars>
      </dgm:prSet>
      <dgm:spPr/>
    </dgm:pt>
    <dgm:pt modelId="{40024921-5BCB-40AB-B3FA-A024361727CB}" type="pres">
      <dgm:prSet presAssocID="{93823590-213F-478D-8C70-E3BBC3A0E5D7}" presName="rootComposite1" presStyleCnt="0"/>
      <dgm:spPr/>
    </dgm:pt>
    <dgm:pt modelId="{48FDBB52-C536-4BEB-B667-8F52134F4B02}" type="pres">
      <dgm:prSet presAssocID="{93823590-213F-478D-8C70-E3BBC3A0E5D7}" presName="rootText1" presStyleLbl="node0" presStyleIdx="1" presStyleCnt="3">
        <dgm:presLayoutVars>
          <dgm:chPref val="3"/>
        </dgm:presLayoutVars>
      </dgm:prSet>
      <dgm:spPr/>
    </dgm:pt>
    <dgm:pt modelId="{AE87E8EF-D6FC-4DDF-89AC-74C4B9AFFD72}" type="pres">
      <dgm:prSet presAssocID="{93823590-213F-478D-8C70-E3BBC3A0E5D7}" presName="rootConnector1" presStyleLbl="node1" presStyleIdx="0" presStyleCnt="0"/>
      <dgm:spPr/>
    </dgm:pt>
    <dgm:pt modelId="{C7DC11CD-9663-4083-BDDC-5A45FB3405D3}" type="pres">
      <dgm:prSet presAssocID="{93823590-213F-478D-8C70-E3BBC3A0E5D7}" presName="hierChild2" presStyleCnt="0"/>
      <dgm:spPr/>
    </dgm:pt>
    <dgm:pt modelId="{38DB6865-D674-410E-B0AF-2EC5ACB5F29B}" type="pres">
      <dgm:prSet presAssocID="{93823590-213F-478D-8C70-E3BBC3A0E5D7}" presName="hierChild3" presStyleCnt="0"/>
      <dgm:spPr/>
    </dgm:pt>
    <dgm:pt modelId="{54EE7DD7-5C21-423E-9CDA-DC6A330B6EDC}" type="pres">
      <dgm:prSet presAssocID="{EAB90DF4-B866-425F-A011-6851462D8828}" presName="hierRoot1" presStyleCnt="0">
        <dgm:presLayoutVars>
          <dgm:hierBranch val="init"/>
        </dgm:presLayoutVars>
      </dgm:prSet>
      <dgm:spPr/>
    </dgm:pt>
    <dgm:pt modelId="{7AE1401D-9824-4E54-BD2D-3A67941B6A1E}" type="pres">
      <dgm:prSet presAssocID="{EAB90DF4-B866-425F-A011-6851462D8828}" presName="rootComposite1" presStyleCnt="0"/>
      <dgm:spPr/>
    </dgm:pt>
    <dgm:pt modelId="{EEC7955E-4AB4-443D-98E1-B80A29A2B831}" type="pres">
      <dgm:prSet presAssocID="{EAB90DF4-B866-425F-A011-6851462D8828}" presName="rootText1" presStyleLbl="node0" presStyleIdx="2" presStyleCnt="3">
        <dgm:presLayoutVars>
          <dgm:chPref val="3"/>
        </dgm:presLayoutVars>
      </dgm:prSet>
      <dgm:spPr/>
    </dgm:pt>
    <dgm:pt modelId="{5CE48F2C-BA9D-4046-83B7-A40A680C4EBF}" type="pres">
      <dgm:prSet presAssocID="{EAB90DF4-B866-425F-A011-6851462D8828}" presName="rootConnector1" presStyleLbl="node1" presStyleIdx="0" presStyleCnt="0"/>
      <dgm:spPr/>
    </dgm:pt>
    <dgm:pt modelId="{1E85D329-67D2-4235-B6D1-55949515664A}" type="pres">
      <dgm:prSet presAssocID="{EAB90DF4-B866-425F-A011-6851462D8828}" presName="hierChild2" presStyleCnt="0"/>
      <dgm:spPr/>
    </dgm:pt>
    <dgm:pt modelId="{945104E8-8118-4D69-A6F1-F3B2E473C180}" type="pres">
      <dgm:prSet presAssocID="{EAB90DF4-B866-425F-A011-6851462D8828}" presName="hierChild3" presStyleCnt="0"/>
      <dgm:spPr/>
    </dgm:pt>
  </dgm:ptLst>
  <dgm:cxnLst>
    <dgm:cxn modelId="{D841602D-4B94-4BA6-8D7C-74ACF1CECB4A}" srcId="{6F38D3C5-A40B-4B57-925C-E384BE35A3DF}" destId="{EAB90DF4-B866-425F-A011-6851462D8828}" srcOrd="2" destOrd="0" parTransId="{CCE4DC10-8A36-456B-B8E8-340AE44A13DA}" sibTransId="{8F58E6BD-A134-4B4D-9A4C-AE9E37107EBC}"/>
    <dgm:cxn modelId="{5C46894B-5597-4438-AFBF-8A6B9097E615}" type="presOf" srcId="{6F38D3C5-A40B-4B57-925C-E384BE35A3DF}" destId="{D276BA27-E1DD-4E96-AFD4-80E163F15DB0}" srcOrd="0" destOrd="0" presId="urn:microsoft.com/office/officeart/2005/8/layout/orgChart1"/>
    <dgm:cxn modelId="{E6DB0F6E-637C-48F1-80B2-9AB9DDAB71DB}" type="presOf" srcId="{93823590-213F-478D-8C70-E3BBC3A0E5D7}" destId="{AE87E8EF-D6FC-4DDF-89AC-74C4B9AFFD72}" srcOrd="1" destOrd="0" presId="urn:microsoft.com/office/officeart/2005/8/layout/orgChart1"/>
    <dgm:cxn modelId="{DB129D74-249F-4161-AE21-4DA2D8DDF5B4}" type="presOf" srcId="{A4C3F998-E058-4E8A-8332-8B9E5FE062C7}" destId="{5D48B745-2AAD-45AA-A1A4-5D5FFC6B7C6A}" srcOrd="1" destOrd="0" presId="urn:microsoft.com/office/officeart/2005/8/layout/orgChart1"/>
    <dgm:cxn modelId="{2F960A56-2853-4130-9D17-C7E01E7ED2E4}" type="presOf" srcId="{EAB90DF4-B866-425F-A011-6851462D8828}" destId="{EEC7955E-4AB4-443D-98E1-B80A29A2B831}" srcOrd="0" destOrd="0" presId="urn:microsoft.com/office/officeart/2005/8/layout/orgChart1"/>
    <dgm:cxn modelId="{3C66588E-B0EF-4836-9086-B3B75B61EA7D}" type="presOf" srcId="{93823590-213F-478D-8C70-E3BBC3A0E5D7}" destId="{48FDBB52-C536-4BEB-B667-8F52134F4B02}" srcOrd="0" destOrd="0" presId="urn:microsoft.com/office/officeart/2005/8/layout/orgChart1"/>
    <dgm:cxn modelId="{C19DD39B-7942-4880-8D37-2A01BA6A781C}" srcId="{6F38D3C5-A40B-4B57-925C-E384BE35A3DF}" destId="{A4C3F998-E058-4E8A-8332-8B9E5FE062C7}" srcOrd="0" destOrd="0" parTransId="{9AE1F6C9-7E32-4643-A0DF-31FA99849CE9}" sibTransId="{616980E9-7347-4C3B-B3F8-45BA28A57009}"/>
    <dgm:cxn modelId="{E7ED37BF-7087-4816-823E-1D6E8B96F504}" type="presOf" srcId="{A4C3F998-E058-4E8A-8332-8B9E5FE062C7}" destId="{4E76B306-63F4-4B20-B0F1-B24670DD1DEB}" srcOrd="0" destOrd="0" presId="urn:microsoft.com/office/officeart/2005/8/layout/orgChart1"/>
    <dgm:cxn modelId="{F29D4CC9-76F9-4DA2-9B35-8FEC632A5B49}" type="presOf" srcId="{EAB90DF4-B866-425F-A011-6851462D8828}" destId="{5CE48F2C-BA9D-4046-83B7-A40A680C4EBF}" srcOrd="1" destOrd="0" presId="urn:microsoft.com/office/officeart/2005/8/layout/orgChart1"/>
    <dgm:cxn modelId="{A82CC6E5-3CA7-48BB-B9BE-5CA2C943D50A}" srcId="{6F38D3C5-A40B-4B57-925C-E384BE35A3DF}" destId="{93823590-213F-478D-8C70-E3BBC3A0E5D7}" srcOrd="1" destOrd="0" parTransId="{68B2B667-0447-4080-96D6-D30682EA7466}" sibTransId="{88A82261-0F49-4D9D-8DBE-14C94FB9525C}"/>
    <dgm:cxn modelId="{EC707D6C-6184-4534-8CE5-88471DA6EB2B}" type="presParOf" srcId="{D276BA27-E1DD-4E96-AFD4-80E163F15DB0}" destId="{007070B1-4383-4E3A-9B6E-FA52C8090C62}" srcOrd="0" destOrd="0" presId="urn:microsoft.com/office/officeart/2005/8/layout/orgChart1"/>
    <dgm:cxn modelId="{1B62CB39-4BAA-4CAB-B523-B6F494215CCB}" type="presParOf" srcId="{007070B1-4383-4E3A-9B6E-FA52C8090C62}" destId="{841599BE-22E3-4AC0-A76E-744E3C4F57D8}" srcOrd="0" destOrd="0" presId="urn:microsoft.com/office/officeart/2005/8/layout/orgChart1"/>
    <dgm:cxn modelId="{6BC200A2-DF56-4C67-9A0C-6CC23C7C4612}" type="presParOf" srcId="{841599BE-22E3-4AC0-A76E-744E3C4F57D8}" destId="{4E76B306-63F4-4B20-B0F1-B24670DD1DEB}" srcOrd="0" destOrd="0" presId="urn:microsoft.com/office/officeart/2005/8/layout/orgChart1"/>
    <dgm:cxn modelId="{61D5AF34-15F8-4EE1-A5D0-579C1E9AABC9}" type="presParOf" srcId="{841599BE-22E3-4AC0-A76E-744E3C4F57D8}" destId="{5D48B745-2AAD-45AA-A1A4-5D5FFC6B7C6A}" srcOrd="1" destOrd="0" presId="urn:microsoft.com/office/officeart/2005/8/layout/orgChart1"/>
    <dgm:cxn modelId="{097E629D-1A5E-498B-BD3D-CA1E0DDB7136}" type="presParOf" srcId="{007070B1-4383-4E3A-9B6E-FA52C8090C62}" destId="{9AE11574-D141-4815-BC26-C3EE5B24FDF6}" srcOrd="1" destOrd="0" presId="urn:microsoft.com/office/officeart/2005/8/layout/orgChart1"/>
    <dgm:cxn modelId="{9E85F3A9-740E-443B-B77C-1CFE4772FC97}" type="presParOf" srcId="{007070B1-4383-4E3A-9B6E-FA52C8090C62}" destId="{30242879-DEEC-45FE-A6C8-22469BBA9602}" srcOrd="2" destOrd="0" presId="urn:microsoft.com/office/officeart/2005/8/layout/orgChart1"/>
    <dgm:cxn modelId="{0F77BBB8-6FFD-4C6C-B86D-1B13BFE17894}" type="presParOf" srcId="{D276BA27-E1DD-4E96-AFD4-80E163F15DB0}" destId="{5B1CC378-83F4-4BA0-A38E-60C8D90A7EFB}" srcOrd="1" destOrd="0" presId="urn:microsoft.com/office/officeart/2005/8/layout/orgChart1"/>
    <dgm:cxn modelId="{42367899-0A5B-445D-B892-E8F56095CE18}" type="presParOf" srcId="{5B1CC378-83F4-4BA0-A38E-60C8D90A7EFB}" destId="{40024921-5BCB-40AB-B3FA-A024361727CB}" srcOrd="0" destOrd="0" presId="urn:microsoft.com/office/officeart/2005/8/layout/orgChart1"/>
    <dgm:cxn modelId="{134407DD-1E47-44BD-B304-3A07A57AF3EC}" type="presParOf" srcId="{40024921-5BCB-40AB-B3FA-A024361727CB}" destId="{48FDBB52-C536-4BEB-B667-8F52134F4B02}" srcOrd="0" destOrd="0" presId="urn:microsoft.com/office/officeart/2005/8/layout/orgChart1"/>
    <dgm:cxn modelId="{C0991222-4B4B-4AAD-8904-EB33DB2E4A0E}" type="presParOf" srcId="{40024921-5BCB-40AB-B3FA-A024361727CB}" destId="{AE87E8EF-D6FC-4DDF-89AC-74C4B9AFFD72}" srcOrd="1" destOrd="0" presId="urn:microsoft.com/office/officeart/2005/8/layout/orgChart1"/>
    <dgm:cxn modelId="{B13A4A51-CF4C-425F-B6D7-B409F7474B53}" type="presParOf" srcId="{5B1CC378-83F4-4BA0-A38E-60C8D90A7EFB}" destId="{C7DC11CD-9663-4083-BDDC-5A45FB3405D3}" srcOrd="1" destOrd="0" presId="urn:microsoft.com/office/officeart/2005/8/layout/orgChart1"/>
    <dgm:cxn modelId="{D57CAB3E-F52B-4F00-B7F2-545F844F8A93}" type="presParOf" srcId="{5B1CC378-83F4-4BA0-A38E-60C8D90A7EFB}" destId="{38DB6865-D674-410E-B0AF-2EC5ACB5F29B}" srcOrd="2" destOrd="0" presId="urn:microsoft.com/office/officeart/2005/8/layout/orgChart1"/>
    <dgm:cxn modelId="{28F249AB-C84D-489D-9671-4594F7DD8FFA}" type="presParOf" srcId="{D276BA27-E1DD-4E96-AFD4-80E163F15DB0}" destId="{54EE7DD7-5C21-423E-9CDA-DC6A330B6EDC}" srcOrd="2" destOrd="0" presId="urn:microsoft.com/office/officeart/2005/8/layout/orgChart1"/>
    <dgm:cxn modelId="{63CEB5FD-4EE1-49F3-A954-6BA980B0EF49}" type="presParOf" srcId="{54EE7DD7-5C21-423E-9CDA-DC6A330B6EDC}" destId="{7AE1401D-9824-4E54-BD2D-3A67941B6A1E}" srcOrd="0" destOrd="0" presId="urn:microsoft.com/office/officeart/2005/8/layout/orgChart1"/>
    <dgm:cxn modelId="{7B38A0E7-E5CB-435D-9002-F6A8E7EF241C}" type="presParOf" srcId="{7AE1401D-9824-4E54-BD2D-3A67941B6A1E}" destId="{EEC7955E-4AB4-443D-98E1-B80A29A2B831}" srcOrd="0" destOrd="0" presId="urn:microsoft.com/office/officeart/2005/8/layout/orgChart1"/>
    <dgm:cxn modelId="{EE0B7607-813C-4030-BF2D-0B96E6198DB2}" type="presParOf" srcId="{7AE1401D-9824-4E54-BD2D-3A67941B6A1E}" destId="{5CE48F2C-BA9D-4046-83B7-A40A680C4EBF}" srcOrd="1" destOrd="0" presId="urn:microsoft.com/office/officeart/2005/8/layout/orgChart1"/>
    <dgm:cxn modelId="{3DD6572C-D823-41C5-9957-E41D283C2075}" type="presParOf" srcId="{54EE7DD7-5C21-423E-9CDA-DC6A330B6EDC}" destId="{1E85D329-67D2-4235-B6D1-55949515664A}" srcOrd="1" destOrd="0" presId="urn:microsoft.com/office/officeart/2005/8/layout/orgChart1"/>
    <dgm:cxn modelId="{F6604BAB-C2F3-44A1-819F-04815C218348}" type="presParOf" srcId="{54EE7DD7-5C21-423E-9CDA-DC6A330B6EDC}" destId="{945104E8-8118-4D69-A6F1-F3B2E473C18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A44D8B8-E725-4026-9C87-0D27C4C4E7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6B0F790-FA9A-405F-8F1B-BC06FC677BBB}">
      <dgm:prSet/>
      <dgm:spPr/>
      <dgm:t>
        <a:bodyPr/>
        <a:lstStyle/>
        <a:p>
          <a:r>
            <a:rPr lang="en-GB"/>
            <a:t>Multiple interviewers at the same time </a:t>
          </a:r>
          <a:endParaRPr lang="en-US"/>
        </a:p>
      </dgm:t>
    </dgm:pt>
    <dgm:pt modelId="{40F1801C-F62B-487E-B79B-1BECC50CCB4A}" type="parTrans" cxnId="{AECEBFA6-CB79-49EE-AEB2-DA08ABD7CCD5}">
      <dgm:prSet/>
      <dgm:spPr/>
      <dgm:t>
        <a:bodyPr/>
        <a:lstStyle/>
        <a:p>
          <a:endParaRPr lang="en-US"/>
        </a:p>
      </dgm:t>
    </dgm:pt>
    <dgm:pt modelId="{4D2DC3EC-3F65-4331-A4E6-52880159E8AF}" type="sibTrans" cxnId="{AECEBFA6-CB79-49EE-AEB2-DA08ABD7CCD5}">
      <dgm:prSet/>
      <dgm:spPr/>
      <dgm:t>
        <a:bodyPr/>
        <a:lstStyle/>
        <a:p>
          <a:endParaRPr lang="en-US"/>
        </a:p>
      </dgm:t>
    </dgm:pt>
    <dgm:pt modelId="{11F01373-25C5-4014-907D-DFAC2BDA7AD7}">
      <dgm:prSet/>
      <dgm:spPr/>
      <dgm:t>
        <a:bodyPr/>
        <a:lstStyle/>
        <a:p>
          <a:r>
            <a:rPr lang="en-GB"/>
            <a:t>Reduces individual bias </a:t>
          </a:r>
          <a:endParaRPr lang="en-US"/>
        </a:p>
      </dgm:t>
    </dgm:pt>
    <dgm:pt modelId="{31CC986E-4980-4283-8400-91309EED08B2}" type="parTrans" cxnId="{D07CFB49-E23E-4F06-B1EF-C4B5C27923B7}">
      <dgm:prSet/>
      <dgm:spPr/>
      <dgm:t>
        <a:bodyPr/>
        <a:lstStyle/>
        <a:p>
          <a:endParaRPr lang="en-US"/>
        </a:p>
      </dgm:t>
    </dgm:pt>
    <dgm:pt modelId="{3C554311-6A48-4995-AE6D-DB7325AE18C8}" type="sibTrans" cxnId="{D07CFB49-E23E-4F06-B1EF-C4B5C27923B7}">
      <dgm:prSet/>
      <dgm:spPr/>
      <dgm:t>
        <a:bodyPr/>
        <a:lstStyle/>
        <a:p>
          <a:endParaRPr lang="en-US"/>
        </a:p>
      </dgm:t>
    </dgm:pt>
    <dgm:pt modelId="{9C68CF73-0B60-4ED0-8D5F-4F4F518C26D6}">
      <dgm:prSet/>
      <dgm:spPr/>
      <dgm:t>
        <a:bodyPr/>
        <a:lstStyle/>
        <a:p>
          <a:r>
            <a:rPr lang="en-GB"/>
            <a:t>Can intimidate some candidates </a:t>
          </a:r>
          <a:endParaRPr lang="en-US"/>
        </a:p>
      </dgm:t>
    </dgm:pt>
    <dgm:pt modelId="{2045C15E-8C60-4A9F-8078-8DBFD7575D47}" type="parTrans" cxnId="{02219D48-47E5-4226-9326-FA88BD73AA96}">
      <dgm:prSet/>
      <dgm:spPr/>
      <dgm:t>
        <a:bodyPr/>
        <a:lstStyle/>
        <a:p>
          <a:endParaRPr lang="en-US"/>
        </a:p>
      </dgm:t>
    </dgm:pt>
    <dgm:pt modelId="{96F35862-4B3E-4622-9E90-F24F6858D448}" type="sibTrans" cxnId="{02219D48-47E5-4226-9326-FA88BD73AA96}">
      <dgm:prSet/>
      <dgm:spPr/>
      <dgm:t>
        <a:bodyPr/>
        <a:lstStyle/>
        <a:p>
          <a:endParaRPr lang="en-US"/>
        </a:p>
      </dgm:t>
    </dgm:pt>
    <dgm:pt modelId="{DD132EE8-A567-43C4-A6C4-E47B54C7D7CF}" type="pres">
      <dgm:prSet presAssocID="{CA44D8B8-E725-4026-9C87-0D27C4C4E702}" presName="linear" presStyleCnt="0">
        <dgm:presLayoutVars>
          <dgm:animLvl val="lvl"/>
          <dgm:resizeHandles val="exact"/>
        </dgm:presLayoutVars>
      </dgm:prSet>
      <dgm:spPr/>
    </dgm:pt>
    <dgm:pt modelId="{0B254680-C6E0-4BD4-9A77-C8541C54B378}" type="pres">
      <dgm:prSet presAssocID="{C6B0F790-FA9A-405F-8F1B-BC06FC677BB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EBFFBAD-46C9-473E-BDAB-C0E242EBFCA2}" type="pres">
      <dgm:prSet presAssocID="{4D2DC3EC-3F65-4331-A4E6-52880159E8AF}" presName="spacer" presStyleCnt="0"/>
      <dgm:spPr/>
    </dgm:pt>
    <dgm:pt modelId="{19869303-8B78-495F-8565-A7A0D2A26E92}" type="pres">
      <dgm:prSet presAssocID="{11F01373-25C5-4014-907D-DFAC2BDA7AD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ACFBC2C-01D3-48D8-A59F-1B3B1C397A7D}" type="pres">
      <dgm:prSet presAssocID="{3C554311-6A48-4995-AE6D-DB7325AE18C8}" presName="spacer" presStyleCnt="0"/>
      <dgm:spPr/>
    </dgm:pt>
    <dgm:pt modelId="{D41F62BE-7B2A-41E5-A581-393BE7A6040D}" type="pres">
      <dgm:prSet presAssocID="{9C68CF73-0B60-4ED0-8D5F-4F4F518C26D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2219D48-47E5-4226-9326-FA88BD73AA96}" srcId="{CA44D8B8-E725-4026-9C87-0D27C4C4E702}" destId="{9C68CF73-0B60-4ED0-8D5F-4F4F518C26D6}" srcOrd="2" destOrd="0" parTransId="{2045C15E-8C60-4A9F-8078-8DBFD7575D47}" sibTransId="{96F35862-4B3E-4622-9E90-F24F6858D448}"/>
    <dgm:cxn modelId="{D07CFB49-E23E-4F06-B1EF-C4B5C27923B7}" srcId="{CA44D8B8-E725-4026-9C87-0D27C4C4E702}" destId="{11F01373-25C5-4014-907D-DFAC2BDA7AD7}" srcOrd="1" destOrd="0" parTransId="{31CC986E-4980-4283-8400-91309EED08B2}" sibTransId="{3C554311-6A48-4995-AE6D-DB7325AE18C8}"/>
    <dgm:cxn modelId="{2EBD204B-BF49-404A-9AAA-26657E4226B8}" type="presOf" srcId="{CA44D8B8-E725-4026-9C87-0D27C4C4E702}" destId="{DD132EE8-A567-43C4-A6C4-E47B54C7D7CF}" srcOrd="0" destOrd="0" presId="urn:microsoft.com/office/officeart/2005/8/layout/vList2"/>
    <dgm:cxn modelId="{4F9D3E58-B3DD-4170-BFC2-1342A7B5943C}" type="presOf" srcId="{11F01373-25C5-4014-907D-DFAC2BDA7AD7}" destId="{19869303-8B78-495F-8565-A7A0D2A26E92}" srcOrd="0" destOrd="0" presId="urn:microsoft.com/office/officeart/2005/8/layout/vList2"/>
    <dgm:cxn modelId="{AECEBFA6-CB79-49EE-AEB2-DA08ABD7CCD5}" srcId="{CA44D8B8-E725-4026-9C87-0D27C4C4E702}" destId="{C6B0F790-FA9A-405F-8F1B-BC06FC677BBB}" srcOrd="0" destOrd="0" parTransId="{40F1801C-F62B-487E-B79B-1BECC50CCB4A}" sibTransId="{4D2DC3EC-3F65-4331-A4E6-52880159E8AF}"/>
    <dgm:cxn modelId="{856C71D0-7E64-496F-A324-6E6798B8312F}" type="presOf" srcId="{C6B0F790-FA9A-405F-8F1B-BC06FC677BBB}" destId="{0B254680-C6E0-4BD4-9A77-C8541C54B378}" srcOrd="0" destOrd="0" presId="urn:microsoft.com/office/officeart/2005/8/layout/vList2"/>
    <dgm:cxn modelId="{93A049EA-CE32-4D35-ADE0-716206805FE6}" type="presOf" srcId="{9C68CF73-0B60-4ED0-8D5F-4F4F518C26D6}" destId="{D41F62BE-7B2A-41E5-A581-393BE7A6040D}" srcOrd="0" destOrd="0" presId="urn:microsoft.com/office/officeart/2005/8/layout/vList2"/>
    <dgm:cxn modelId="{1E55A0DE-3677-4973-85ED-712EDD74C236}" type="presParOf" srcId="{DD132EE8-A567-43C4-A6C4-E47B54C7D7CF}" destId="{0B254680-C6E0-4BD4-9A77-C8541C54B378}" srcOrd="0" destOrd="0" presId="urn:microsoft.com/office/officeart/2005/8/layout/vList2"/>
    <dgm:cxn modelId="{E398F839-8200-401E-9AB2-0F77984FA4EF}" type="presParOf" srcId="{DD132EE8-A567-43C4-A6C4-E47B54C7D7CF}" destId="{BEBFFBAD-46C9-473E-BDAB-C0E242EBFCA2}" srcOrd="1" destOrd="0" presId="urn:microsoft.com/office/officeart/2005/8/layout/vList2"/>
    <dgm:cxn modelId="{428F8DAC-4507-470D-B57F-1BC6A1CF3115}" type="presParOf" srcId="{DD132EE8-A567-43C4-A6C4-E47B54C7D7CF}" destId="{19869303-8B78-495F-8565-A7A0D2A26E92}" srcOrd="2" destOrd="0" presId="urn:microsoft.com/office/officeart/2005/8/layout/vList2"/>
    <dgm:cxn modelId="{E072DCFC-7E66-44C4-B1EC-86A28C1B77B1}" type="presParOf" srcId="{DD132EE8-A567-43C4-A6C4-E47B54C7D7CF}" destId="{DACFBC2C-01D3-48D8-A59F-1B3B1C397A7D}" srcOrd="3" destOrd="0" presId="urn:microsoft.com/office/officeart/2005/8/layout/vList2"/>
    <dgm:cxn modelId="{F0925C2E-E474-4151-B1A4-AB614EC8275B}" type="presParOf" srcId="{DD132EE8-A567-43C4-A6C4-E47B54C7D7CF}" destId="{D41F62BE-7B2A-41E5-A581-393BE7A6040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B977B60-5062-4521-B6E8-B6CDAD713C3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0E98A8-8715-4759-BE69-4DFCD1CFBF22}">
      <dgm:prSet/>
      <dgm:spPr/>
      <dgm:t>
        <a:bodyPr/>
        <a:lstStyle/>
        <a:p>
          <a:r>
            <a:rPr lang="en-US"/>
            <a:t>Face 2 Face </a:t>
          </a:r>
        </a:p>
      </dgm:t>
    </dgm:pt>
    <dgm:pt modelId="{FBF7915A-06CD-457B-B326-98919B4FD656}" type="parTrans" cxnId="{81993792-25FC-4BC1-9185-37122E7FFF1A}">
      <dgm:prSet/>
      <dgm:spPr/>
      <dgm:t>
        <a:bodyPr/>
        <a:lstStyle/>
        <a:p>
          <a:endParaRPr lang="en-US"/>
        </a:p>
      </dgm:t>
    </dgm:pt>
    <dgm:pt modelId="{D02ECDCB-CD2C-4851-9A68-8CF4B6B87F90}" type="sibTrans" cxnId="{81993792-25FC-4BC1-9185-37122E7FFF1A}">
      <dgm:prSet/>
      <dgm:spPr/>
      <dgm:t>
        <a:bodyPr/>
        <a:lstStyle/>
        <a:p>
          <a:endParaRPr lang="en-US"/>
        </a:p>
      </dgm:t>
    </dgm:pt>
    <dgm:pt modelId="{0C939019-21FD-4DBE-ACCA-EE481BF7ED8F}">
      <dgm:prSet/>
      <dgm:spPr/>
      <dgm:t>
        <a:bodyPr/>
        <a:lstStyle/>
        <a:p>
          <a:r>
            <a:rPr lang="en-GB"/>
            <a:t>Better personal connect </a:t>
          </a:r>
          <a:endParaRPr lang="en-US"/>
        </a:p>
      </dgm:t>
    </dgm:pt>
    <dgm:pt modelId="{85F279B2-E4EF-4CBB-97F4-6830E620EB04}" type="parTrans" cxnId="{CFDEA26D-12FC-41A5-8178-CA77342B0FCA}">
      <dgm:prSet/>
      <dgm:spPr/>
      <dgm:t>
        <a:bodyPr/>
        <a:lstStyle/>
        <a:p>
          <a:endParaRPr lang="en-US"/>
        </a:p>
      </dgm:t>
    </dgm:pt>
    <dgm:pt modelId="{AB018918-7F21-43ED-831C-70C8D74A6672}" type="sibTrans" cxnId="{CFDEA26D-12FC-41A5-8178-CA77342B0FCA}">
      <dgm:prSet/>
      <dgm:spPr/>
      <dgm:t>
        <a:bodyPr/>
        <a:lstStyle/>
        <a:p>
          <a:endParaRPr lang="en-US"/>
        </a:p>
      </dgm:t>
    </dgm:pt>
    <dgm:pt modelId="{8C229532-8A8C-49E9-95C8-F1FC787A4A92}">
      <dgm:prSet/>
      <dgm:spPr/>
      <dgm:t>
        <a:bodyPr/>
        <a:lstStyle/>
        <a:p>
          <a:r>
            <a:rPr lang="en-GB"/>
            <a:t>Can read body language </a:t>
          </a:r>
          <a:endParaRPr lang="en-US"/>
        </a:p>
      </dgm:t>
    </dgm:pt>
    <dgm:pt modelId="{D81D9528-2078-463A-A12D-650361FC657A}" type="parTrans" cxnId="{F67B8958-6576-4E68-9278-9DD25103286C}">
      <dgm:prSet/>
      <dgm:spPr/>
      <dgm:t>
        <a:bodyPr/>
        <a:lstStyle/>
        <a:p>
          <a:endParaRPr lang="en-US"/>
        </a:p>
      </dgm:t>
    </dgm:pt>
    <dgm:pt modelId="{402F3041-6816-4933-A0B3-292A164997ED}" type="sibTrans" cxnId="{F67B8958-6576-4E68-9278-9DD25103286C}">
      <dgm:prSet/>
      <dgm:spPr/>
      <dgm:t>
        <a:bodyPr/>
        <a:lstStyle/>
        <a:p>
          <a:endParaRPr lang="en-US"/>
        </a:p>
      </dgm:t>
    </dgm:pt>
    <dgm:pt modelId="{522479C4-2567-4DCC-A6F4-BBD074BD2FA4}">
      <dgm:prSet/>
      <dgm:spPr/>
      <dgm:t>
        <a:bodyPr/>
        <a:lstStyle/>
        <a:p>
          <a:r>
            <a:rPr lang="en-GB"/>
            <a:t>online </a:t>
          </a:r>
          <a:endParaRPr lang="en-US"/>
        </a:p>
      </dgm:t>
    </dgm:pt>
    <dgm:pt modelId="{A132ED18-84DF-4A56-BD02-FD02E3CDAD16}" type="parTrans" cxnId="{1ECAEA30-BD9D-4671-AA7B-907DB72801AF}">
      <dgm:prSet/>
      <dgm:spPr/>
      <dgm:t>
        <a:bodyPr/>
        <a:lstStyle/>
        <a:p>
          <a:endParaRPr lang="en-US"/>
        </a:p>
      </dgm:t>
    </dgm:pt>
    <dgm:pt modelId="{836D65D3-797D-4219-915C-F79DF7F48A4D}" type="sibTrans" cxnId="{1ECAEA30-BD9D-4671-AA7B-907DB72801AF}">
      <dgm:prSet/>
      <dgm:spPr/>
      <dgm:t>
        <a:bodyPr/>
        <a:lstStyle/>
        <a:p>
          <a:endParaRPr lang="en-US"/>
        </a:p>
      </dgm:t>
    </dgm:pt>
    <dgm:pt modelId="{55F8A171-CE39-4CD1-933E-23E9EE139A34}">
      <dgm:prSet/>
      <dgm:spPr/>
      <dgm:t>
        <a:bodyPr/>
        <a:lstStyle/>
        <a:p>
          <a:r>
            <a:rPr lang="en-GB"/>
            <a:t>More convenient </a:t>
          </a:r>
          <a:endParaRPr lang="en-US"/>
        </a:p>
      </dgm:t>
    </dgm:pt>
    <dgm:pt modelId="{9C6F9DB4-C74A-4F29-BFBA-6C95CE0D1B04}" type="parTrans" cxnId="{28385F5F-83AD-4629-AD17-E899289D3968}">
      <dgm:prSet/>
      <dgm:spPr/>
      <dgm:t>
        <a:bodyPr/>
        <a:lstStyle/>
        <a:p>
          <a:endParaRPr lang="en-US"/>
        </a:p>
      </dgm:t>
    </dgm:pt>
    <dgm:pt modelId="{77A5CF8A-18AB-490B-914A-48281382FA9D}" type="sibTrans" cxnId="{28385F5F-83AD-4629-AD17-E899289D3968}">
      <dgm:prSet/>
      <dgm:spPr/>
      <dgm:t>
        <a:bodyPr/>
        <a:lstStyle/>
        <a:p>
          <a:endParaRPr lang="en-US"/>
        </a:p>
      </dgm:t>
    </dgm:pt>
    <dgm:pt modelId="{8C8138EE-DAF0-46A5-80B6-D61A4FA1A49C}">
      <dgm:prSet/>
      <dgm:spPr/>
      <dgm:t>
        <a:bodyPr/>
        <a:lstStyle/>
        <a:p>
          <a:r>
            <a:rPr lang="en-US"/>
            <a:t>Cheaper </a:t>
          </a:r>
        </a:p>
      </dgm:t>
    </dgm:pt>
    <dgm:pt modelId="{3AB7EC56-39CD-43B5-A9FF-D3BD96191A16}" type="parTrans" cxnId="{A973AB72-907B-48C2-8022-E7DAC3449DBF}">
      <dgm:prSet/>
      <dgm:spPr/>
      <dgm:t>
        <a:bodyPr/>
        <a:lstStyle/>
        <a:p>
          <a:endParaRPr lang="en-US"/>
        </a:p>
      </dgm:t>
    </dgm:pt>
    <dgm:pt modelId="{4FA71EDF-3D98-44E5-B6CD-0459E6A65636}" type="sibTrans" cxnId="{A973AB72-907B-48C2-8022-E7DAC3449DBF}">
      <dgm:prSet/>
      <dgm:spPr/>
      <dgm:t>
        <a:bodyPr/>
        <a:lstStyle/>
        <a:p>
          <a:endParaRPr lang="en-US"/>
        </a:p>
      </dgm:t>
    </dgm:pt>
    <dgm:pt modelId="{32760C4E-456B-4505-8E0E-77D5DD0C84FB}">
      <dgm:prSet/>
      <dgm:spPr/>
      <dgm:t>
        <a:bodyPr/>
        <a:lstStyle/>
        <a:p>
          <a:r>
            <a:rPr lang="en-US"/>
            <a:t>Technical issues sometimes </a:t>
          </a:r>
        </a:p>
      </dgm:t>
    </dgm:pt>
    <dgm:pt modelId="{A8705A1F-E21D-49FE-BD2F-FD5E1E41D46F}" type="parTrans" cxnId="{6ECD71FE-DF05-4AC3-A05E-6A95C52D5C3E}">
      <dgm:prSet/>
      <dgm:spPr/>
      <dgm:t>
        <a:bodyPr/>
        <a:lstStyle/>
        <a:p>
          <a:endParaRPr lang="en-US"/>
        </a:p>
      </dgm:t>
    </dgm:pt>
    <dgm:pt modelId="{11E3E344-E2DA-4E76-8178-2616DBECFCA6}" type="sibTrans" cxnId="{6ECD71FE-DF05-4AC3-A05E-6A95C52D5C3E}">
      <dgm:prSet/>
      <dgm:spPr/>
      <dgm:t>
        <a:bodyPr/>
        <a:lstStyle/>
        <a:p>
          <a:endParaRPr lang="en-US"/>
        </a:p>
      </dgm:t>
    </dgm:pt>
    <dgm:pt modelId="{559A0861-B18D-4ABB-9E66-3ACE58726B52}" type="pres">
      <dgm:prSet presAssocID="{8B977B60-5062-4521-B6E8-B6CDAD713C39}" presName="linear" presStyleCnt="0">
        <dgm:presLayoutVars>
          <dgm:animLvl val="lvl"/>
          <dgm:resizeHandles val="exact"/>
        </dgm:presLayoutVars>
      </dgm:prSet>
      <dgm:spPr/>
    </dgm:pt>
    <dgm:pt modelId="{42DDE4D7-7A46-4A82-B3DD-486549A434D8}" type="pres">
      <dgm:prSet presAssocID="{B10E98A8-8715-4759-BE69-4DFCD1CFBF2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6EE64CE-D3AF-474D-B5DF-3D812DA7F29E}" type="pres">
      <dgm:prSet presAssocID="{B10E98A8-8715-4759-BE69-4DFCD1CFBF22}" presName="childText" presStyleLbl="revTx" presStyleIdx="0" presStyleCnt="2">
        <dgm:presLayoutVars>
          <dgm:bulletEnabled val="1"/>
        </dgm:presLayoutVars>
      </dgm:prSet>
      <dgm:spPr/>
    </dgm:pt>
    <dgm:pt modelId="{729FC22D-AADB-4296-967D-2DF9CED3D1E1}" type="pres">
      <dgm:prSet presAssocID="{522479C4-2567-4DCC-A6F4-BBD074BD2FA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E678F8D-E5FB-4FE8-ADA9-6C76C8A372F4}" type="pres">
      <dgm:prSet presAssocID="{522479C4-2567-4DCC-A6F4-BBD074BD2FA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7D31D03-34F9-4336-9A53-B8EC96C1CA11}" type="presOf" srcId="{B10E98A8-8715-4759-BE69-4DFCD1CFBF22}" destId="{42DDE4D7-7A46-4A82-B3DD-486549A434D8}" srcOrd="0" destOrd="0" presId="urn:microsoft.com/office/officeart/2005/8/layout/vList2"/>
    <dgm:cxn modelId="{59298704-03D1-44B3-99A4-92A58864106B}" type="presOf" srcId="{0C939019-21FD-4DBE-ACCA-EE481BF7ED8F}" destId="{46EE64CE-D3AF-474D-B5DF-3D812DA7F29E}" srcOrd="0" destOrd="0" presId="urn:microsoft.com/office/officeart/2005/8/layout/vList2"/>
    <dgm:cxn modelId="{90FE3013-73DC-498B-9C9B-02D5C3EAB387}" type="presOf" srcId="{8C229532-8A8C-49E9-95C8-F1FC787A4A92}" destId="{46EE64CE-D3AF-474D-B5DF-3D812DA7F29E}" srcOrd="0" destOrd="1" presId="urn:microsoft.com/office/officeart/2005/8/layout/vList2"/>
    <dgm:cxn modelId="{871D4826-98F9-4C62-AA63-EEA33FB8491A}" type="presOf" srcId="{55F8A171-CE39-4CD1-933E-23E9EE139A34}" destId="{DE678F8D-E5FB-4FE8-ADA9-6C76C8A372F4}" srcOrd="0" destOrd="0" presId="urn:microsoft.com/office/officeart/2005/8/layout/vList2"/>
    <dgm:cxn modelId="{1ECAEA30-BD9D-4671-AA7B-907DB72801AF}" srcId="{8B977B60-5062-4521-B6E8-B6CDAD713C39}" destId="{522479C4-2567-4DCC-A6F4-BBD074BD2FA4}" srcOrd="1" destOrd="0" parTransId="{A132ED18-84DF-4A56-BD02-FD02E3CDAD16}" sibTransId="{836D65D3-797D-4219-915C-F79DF7F48A4D}"/>
    <dgm:cxn modelId="{A112D83F-4A42-45F8-8780-0C9EACF18246}" type="presOf" srcId="{8B977B60-5062-4521-B6E8-B6CDAD713C39}" destId="{559A0861-B18D-4ABB-9E66-3ACE58726B52}" srcOrd="0" destOrd="0" presId="urn:microsoft.com/office/officeart/2005/8/layout/vList2"/>
    <dgm:cxn modelId="{28385F5F-83AD-4629-AD17-E899289D3968}" srcId="{522479C4-2567-4DCC-A6F4-BBD074BD2FA4}" destId="{55F8A171-CE39-4CD1-933E-23E9EE139A34}" srcOrd="0" destOrd="0" parTransId="{9C6F9DB4-C74A-4F29-BFBA-6C95CE0D1B04}" sibTransId="{77A5CF8A-18AB-490B-914A-48281382FA9D}"/>
    <dgm:cxn modelId="{CFDEA26D-12FC-41A5-8178-CA77342B0FCA}" srcId="{B10E98A8-8715-4759-BE69-4DFCD1CFBF22}" destId="{0C939019-21FD-4DBE-ACCA-EE481BF7ED8F}" srcOrd="0" destOrd="0" parTransId="{85F279B2-E4EF-4CBB-97F4-6830E620EB04}" sibTransId="{AB018918-7F21-43ED-831C-70C8D74A6672}"/>
    <dgm:cxn modelId="{A973AB72-907B-48C2-8022-E7DAC3449DBF}" srcId="{522479C4-2567-4DCC-A6F4-BBD074BD2FA4}" destId="{8C8138EE-DAF0-46A5-80B6-D61A4FA1A49C}" srcOrd="1" destOrd="0" parTransId="{3AB7EC56-39CD-43B5-A9FF-D3BD96191A16}" sibTransId="{4FA71EDF-3D98-44E5-B6CD-0459E6A65636}"/>
    <dgm:cxn modelId="{F67B8958-6576-4E68-9278-9DD25103286C}" srcId="{B10E98A8-8715-4759-BE69-4DFCD1CFBF22}" destId="{8C229532-8A8C-49E9-95C8-F1FC787A4A92}" srcOrd="1" destOrd="0" parTransId="{D81D9528-2078-463A-A12D-650361FC657A}" sibTransId="{402F3041-6816-4933-A0B3-292A164997ED}"/>
    <dgm:cxn modelId="{5219935A-0651-4272-B846-2C7794433DD9}" type="presOf" srcId="{8C8138EE-DAF0-46A5-80B6-D61A4FA1A49C}" destId="{DE678F8D-E5FB-4FE8-ADA9-6C76C8A372F4}" srcOrd="0" destOrd="1" presId="urn:microsoft.com/office/officeart/2005/8/layout/vList2"/>
    <dgm:cxn modelId="{8F684B8F-BE05-4436-BC3F-5178CCD2D56F}" type="presOf" srcId="{522479C4-2567-4DCC-A6F4-BBD074BD2FA4}" destId="{729FC22D-AADB-4296-967D-2DF9CED3D1E1}" srcOrd="0" destOrd="0" presId="urn:microsoft.com/office/officeart/2005/8/layout/vList2"/>
    <dgm:cxn modelId="{81993792-25FC-4BC1-9185-37122E7FFF1A}" srcId="{8B977B60-5062-4521-B6E8-B6CDAD713C39}" destId="{B10E98A8-8715-4759-BE69-4DFCD1CFBF22}" srcOrd="0" destOrd="0" parTransId="{FBF7915A-06CD-457B-B326-98919B4FD656}" sibTransId="{D02ECDCB-CD2C-4851-9A68-8CF4B6B87F90}"/>
    <dgm:cxn modelId="{10F1D1A5-D602-43E1-AACA-492784EAC251}" type="presOf" srcId="{32760C4E-456B-4505-8E0E-77D5DD0C84FB}" destId="{DE678F8D-E5FB-4FE8-ADA9-6C76C8A372F4}" srcOrd="0" destOrd="2" presId="urn:microsoft.com/office/officeart/2005/8/layout/vList2"/>
    <dgm:cxn modelId="{6ECD71FE-DF05-4AC3-A05E-6A95C52D5C3E}" srcId="{522479C4-2567-4DCC-A6F4-BBD074BD2FA4}" destId="{32760C4E-456B-4505-8E0E-77D5DD0C84FB}" srcOrd="2" destOrd="0" parTransId="{A8705A1F-E21D-49FE-BD2F-FD5E1E41D46F}" sibTransId="{11E3E344-E2DA-4E76-8178-2616DBECFCA6}"/>
    <dgm:cxn modelId="{94FD8667-F4DE-47EF-B381-1E91640EB9C0}" type="presParOf" srcId="{559A0861-B18D-4ABB-9E66-3ACE58726B52}" destId="{42DDE4D7-7A46-4A82-B3DD-486549A434D8}" srcOrd="0" destOrd="0" presId="urn:microsoft.com/office/officeart/2005/8/layout/vList2"/>
    <dgm:cxn modelId="{66115C58-67B9-4540-A5A8-071586412D83}" type="presParOf" srcId="{559A0861-B18D-4ABB-9E66-3ACE58726B52}" destId="{46EE64CE-D3AF-474D-B5DF-3D812DA7F29E}" srcOrd="1" destOrd="0" presId="urn:microsoft.com/office/officeart/2005/8/layout/vList2"/>
    <dgm:cxn modelId="{E3F7A38F-C395-4364-8006-92B8F73CF3C8}" type="presParOf" srcId="{559A0861-B18D-4ABB-9E66-3ACE58726B52}" destId="{729FC22D-AADB-4296-967D-2DF9CED3D1E1}" srcOrd="2" destOrd="0" presId="urn:microsoft.com/office/officeart/2005/8/layout/vList2"/>
    <dgm:cxn modelId="{0189D0BB-2004-4B2B-8870-6C0EED72BA44}" type="presParOf" srcId="{559A0861-B18D-4ABB-9E66-3ACE58726B52}" destId="{DE678F8D-E5FB-4FE8-ADA9-6C76C8A372F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D5021F1-9DEC-4ED5-8246-7F3DD472128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2FEAC3-C27D-43D0-9E86-F7934B2CEEDE}">
      <dgm:prSet/>
      <dgm:spPr/>
      <dgm:t>
        <a:bodyPr/>
        <a:lstStyle/>
        <a:p>
          <a:r>
            <a:rPr lang="en-US"/>
            <a:t>CIPD recruitment and selection guide.</a:t>
          </a:r>
        </a:p>
      </dgm:t>
    </dgm:pt>
    <dgm:pt modelId="{8A663C4F-397B-4303-9F14-EB92DA4DA2D7}" type="parTrans" cxnId="{33B9A613-AD04-473C-B289-E775F9C38365}">
      <dgm:prSet/>
      <dgm:spPr/>
      <dgm:t>
        <a:bodyPr/>
        <a:lstStyle/>
        <a:p>
          <a:endParaRPr lang="en-US"/>
        </a:p>
      </dgm:t>
    </dgm:pt>
    <dgm:pt modelId="{48CEAC1C-8DBC-441C-9E43-70A220FAC575}" type="sibTrans" cxnId="{33B9A613-AD04-473C-B289-E775F9C38365}">
      <dgm:prSet/>
      <dgm:spPr/>
      <dgm:t>
        <a:bodyPr/>
        <a:lstStyle/>
        <a:p>
          <a:endParaRPr lang="en-US"/>
        </a:p>
      </dgm:t>
    </dgm:pt>
    <dgm:pt modelId="{5A3B369B-B181-4073-A8E0-D4D5D8FC39E5}">
      <dgm:prSet/>
      <dgm:spPr/>
      <dgm:t>
        <a:bodyPr/>
        <a:lstStyle/>
        <a:p>
          <a:r>
            <a:rPr lang="en-US"/>
            <a:t>Armstrong a handbook of hrm practice </a:t>
          </a:r>
        </a:p>
      </dgm:t>
    </dgm:pt>
    <dgm:pt modelId="{CDF3E693-81D3-4B10-B396-32DEEB26513C}" type="parTrans" cxnId="{30824010-362A-4C88-B6EA-AB682E54FA10}">
      <dgm:prSet/>
      <dgm:spPr/>
      <dgm:t>
        <a:bodyPr/>
        <a:lstStyle/>
        <a:p>
          <a:endParaRPr lang="en-US"/>
        </a:p>
      </dgm:t>
    </dgm:pt>
    <dgm:pt modelId="{E67D03A6-4851-4961-B948-F6BA704E6629}" type="sibTrans" cxnId="{30824010-362A-4C88-B6EA-AB682E54FA10}">
      <dgm:prSet/>
      <dgm:spPr/>
      <dgm:t>
        <a:bodyPr/>
        <a:lstStyle/>
        <a:p>
          <a:endParaRPr lang="en-US"/>
        </a:p>
      </dgm:t>
    </dgm:pt>
    <dgm:pt modelId="{4598A3EA-D9AE-4F32-B2E7-48883DB5EA1D}">
      <dgm:prSet/>
      <dgm:spPr/>
      <dgm:t>
        <a:bodyPr/>
        <a:lstStyle/>
        <a:p>
          <a:r>
            <a:rPr lang="en-US"/>
            <a:t>Online hr articles and business sources  </a:t>
          </a:r>
        </a:p>
      </dgm:t>
    </dgm:pt>
    <dgm:pt modelId="{030CBFE0-F23E-42E2-A88C-5AD6F1326759}" type="parTrans" cxnId="{EECE6E96-6B5C-4BD2-B52F-15393FB696BC}">
      <dgm:prSet/>
      <dgm:spPr/>
      <dgm:t>
        <a:bodyPr/>
        <a:lstStyle/>
        <a:p>
          <a:endParaRPr lang="en-US"/>
        </a:p>
      </dgm:t>
    </dgm:pt>
    <dgm:pt modelId="{6696A382-23E7-42D1-9076-88703BCA13BA}" type="sibTrans" cxnId="{EECE6E96-6B5C-4BD2-B52F-15393FB696BC}">
      <dgm:prSet/>
      <dgm:spPr/>
      <dgm:t>
        <a:bodyPr/>
        <a:lstStyle/>
        <a:p>
          <a:endParaRPr lang="en-US"/>
        </a:p>
      </dgm:t>
    </dgm:pt>
    <dgm:pt modelId="{60912613-6357-485D-8474-2D82D2E637F6}" type="pres">
      <dgm:prSet presAssocID="{6D5021F1-9DEC-4ED5-8246-7F3DD4721280}" presName="linear" presStyleCnt="0">
        <dgm:presLayoutVars>
          <dgm:animLvl val="lvl"/>
          <dgm:resizeHandles val="exact"/>
        </dgm:presLayoutVars>
      </dgm:prSet>
      <dgm:spPr/>
    </dgm:pt>
    <dgm:pt modelId="{A12EB503-56E9-4C2D-83E6-F50FF42711EE}" type="pres">
      <dgm:prSet presAssocID="{7B2FEAC3-C27D-43D0-9E86-F7934B2CEED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C8ABA75-AA71-4E74-9E3F-FD6E2D69FC45}" type="pres">
      <dgm:prSet presAssocID="{48CEAC1C-8DBC-441C-9E43-70A220FAC575}" presName="spacer" presStyleCnt="0"/>
      <dgm:spPr/>
    </dgm:pt>
    <dgm:pt modelId="{C8CBA091-6781-47DE-8D06-9767FE4241C3}" type="pres">
      <dgm:prSet presAssocID="{5A3B369B-B181-4073-A8E0-D4D5D8FC39E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D50E281-7DCC-4DF5-9875-90AED00A1AF2}" type="pres">
      <dgm:prSet presAssocID="{E67D03A6-4851-4961-B948-F6BA704E6629}" presName="spacer" presStyleCnt="0"/>
      <dgm:spPr/>
    </dgm:pt>
    <dgm:pt modelId="{6F985A26-2D27-4147-9CF4-8A6B065185BC}" type="pres">
      <dgm:prSet presAssocID="{4598A3EA-D9AE-4F32-B2E7-48883DB5EA1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0824010-362A-4C88-B6EA-AB682E54FA10}" srcId="{6D5021F1-9DEC-4ED5-8246-7F3DD4721280}" destId="{5A3B369B-B181-4073-A8E0-D4D5D8FC39E5}" srcOrd="1" destOrd="0" parTransId="{CDF3E693-81D3-4B10-B396-32DEEB26513C}" sibTransId="{E67D03A6-4851-4961-B948-F6BA704E6629}"/>
    <dgm:cxn modelId="{33B9A613-AD04-473C-B289-E775F9C38365}" srcId="{6D5021F1-9DEC-4ED5-8246-7F3DD4721280}" destId="{7B2FEAC3-C27D-43D0-9E86-F7934B2CEEDE}" srcOrd="0" destOrd="0" parTransId="{8A663C4F-397B-4303-9F14-EB92DA4DA2D7}" sibTransId="{48CEAC1C-8DBC-441C-9E43-70A220FAC575}"/>
    <dgm:cxn modelId="{271E6F83-0E47-4C8A-8C26-B794FDFC3522}" type="presOf" srcId="{4598A3EA-D9AE-4F32-B2E7-48883DB5EA1D}" destId="{6F985A26-2D27-4147-9CF4-8A6B065185BC}" srcOrd="0" destOrd="0" presId="urn:microsoft.com/office/officeart/2005/8/layout/vList2"/>
    <dgm:cxn modelId="{64178794-7FAE-43E5-8D86-38F8F0427C95}" type="presOf" srcId="{5A3B369B-B181-4073-A8E0-D4D5D8FC39E5}" destId="{C8CBA091-6781-47DE-8D06-9767FE4241C3}" srcOrd="0" destOrd="0" presId="urn:microsoft.com/office/officeart/2005/8/layout/vList2"/>
    <dgm:cxn modelId="{EECE6E96-6B5C-4BD2-B52F-15393FB696BC}" srcId="{6D5021F1-9DEC-4ED5-8246-7F3DD4721280}" destId="{4598A3EA-D9AE-4F32-B2E7-48883DB5EA1D}" srcOrd="2" destOrd="0" parTransId="{030CBFE0-F23E-42E2-A88C-5AD6F1326759}" sibTransId="{6696A382-23E7-42D1-9076-88703BCA13BA}"/>
    <dgm:cxn modelId="{70456FF2-3297-473E-8668-81EFCCA47495}" type="presOf" srcId="{7B2FEAC3-C27D-43D0-9E86-F7934B2CEEDE}" destId="{A12EB503-56E9-4C2D-83E6-F50FF42711EE}" srcOrd="0" destOrd="0" presId="urn:microsoft.com/office/officeart/2005/8/layout/vList2"/>
    <dgm:cxn modelId="{713ED6F5-415B-42EF-AC88-AD1E8AF9EC9A}" type="presOf" srcId="{6D5021F1-9DEC-4ED5-8246-7F3DD4721280}" destId="{60912613-6357-485D-8474-2D82D2E637F6}" srcOrd="0" destOrd="0" presId="urn:microsoft.com/office/officeart/2005/8/layout/vList2"/>
    <dgm:cxn modelId="{579F21AE-D180-4E62-8864-99764E91DC95}" type="presParOf" srcId="{60912613-6357-485D-8474-2D82D2E637F6}" destId="{A12EB503-56E9-4C2D-83E6-F50FF42711EE}" srcOrd="0" destOrd="0" presId="urn:microsoft.com/office/officeart/2005/8/layout/vList2"/>
    <dgm:cxn modelId="{A8871711-C6AE-4AE4-8C62-BA659348C88C}" type="presParOf" srcId="{60912613-6357-485D-8474-2D82D2E637F6}" destId="{FC8ABA75-AA71-4E74-9E3F-FD6E2D69FC45}" srcOrd="1" destOrd="0" presId="urn:microsoft.com/office/officeart/2005/8/layout/vList2"/>
    <dgm:cxn modelId="{CD1474F5-72A6-4E38-8C15-6082B24AD9CB}" type="presParOf" srcId="{60912613-6357-485D-8474-2D82D2E637F6}" destId="{C8CBA091-6781-47DE-8D06-9767FE4241C3}" srcOrd="2" destOrd="0" presId="urn:microsoft.com/office/officeart/2005/8/layout/vList2"/>
    <dgm:cxn modelId="{C3588C03-A4F0-41A6-9D52-C76835982BBD}" type="presParOf" srcId="{60912613-6357-485D-8474-2D82D2E637F6}" destId="{AD50E281-7DCC-4DF5-9875-90AED00A1AF2}" srcOrd="3" destOrd="0" presId="urn:microsoft.com/office/officeart/2005/8/layout/vList2"/>
    <dgm:cxn modelId="{544FAB2F-6ACA-480E-B991-27469A2ABA73}" type="presParOf" srcId="{60912613-6357-485D-8474-2D82D2E637F6}" destId="{6F985A26-2D27-4147-9CF4-8A6B065185B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E5DF8-B6CD-4E22-B251-637F14151CBF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4C905-EF17-4789-8087-20BD5B299F51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7F647-42BF-4AA0-9A1E-CEBEF2DC3727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Land rover birmingham</a:t>
          </a:r>
        </a:p>
      </dsp:txBody>
      <dsp:txXfrm>
        <a:off x="100682" y="2684598"/>
        <a:ext cx="2370489" cy="720000"/>
      </dsp:txXfrm>
    </dsp:sp>
    <dsp:sp modelId="{DC40B87B-EF11-4787-AF31-D1EC64148FF0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7EFBE-9781-4030-B807-027EBFE4F915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F029B-1BCC-46F2-85F7-A91EFB86BAAE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Industry – automotive and business transformation</a:t>
          </a:r>
        </a:p>
      </dsp:txBody>
      <dsp:txXfrm>
        <a:off x="2886007" y="2684598"/>
        <a:ext cx="2370489" cy="720000"/>
      </dsp:txXfrm>
    </dsp:sp>
    <dsp:sp modelId="{4543B36F-0BB8-431B-81F9-8508DFE3847C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0F2DA-C606-4D1F-97C3-A1FA6949A8F0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24EF2-1850-4C1E-BFD9-6471DC1DC74A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Goal – helping businesses to adapt to digital change in the automotive group</a:t>
          </a:r>
        </a:p>
      </dsp:txBody>
      <dsp:txXfrm>
        <a:off x="5671332" y="2684598"/>
        <a:ext cx="2370489" cy="720000"/>
      </dsp:txXfrm>
    </dsp:sp>
    <dsp:sp modelId="{EA809112-24FF-4B2B-AA84-0428D1E4352D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2200D-9053-4802-A8FD-53BEF38EE4B9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6B3BB-7004-4CAF-9238-CC3D720C6470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Project- recruiting a new team for a new transformation  at the bimingham site</a:t>
          </a:r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822C6-97FF-4AB4-A6FB-93E84C40249C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7992E-09C3-4748-B5DB-5AB80D5B4973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Understanding the role needs</a:t>
          </a:r>
        </a:p>
      </dsp:txBody>
      <dsp:txXfrm>
        <a:off x="378614" y="886531"/>
        <a:ext cx="2810360" cy="1744948"/>
      </dsp:txXfrm>
    </dsp:sp>
    <dsp:sp modelId="{9A6A7679-BCF1-4B4E-A825-E7BD9AC5D583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DE37A-AC80-4F7E-BA3F-D6E6637980E9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Analise  tasks and duties and responsibility </a:t>
          </a:r>
        </a:p>
      </dsp:txBody>
      <dsp:txXfrm>
        <a:off x="3946203" y="886531"/>
        <a:ext cx="2810360" cy="1744948"/>
      </dsp:txXfrm>
    </dsp:sp>
    <dsp:sp modelId="{E8273494-B767-4C35-8E90-52540215BF39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FF982-3F62-4D8E-B170-539EF2A89579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Determine key skills and knowledge needs </a:t>
          </a:r>
        </a:p>
      </dsp:txBody>
      <dsp:txXfrm>
        <a:off x="7513791" y="886531"/>
        <a:ext cx="2810360" cy="1744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D6594-5BB4-4E94-8F8A-192A732457D9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79A38-E0C8-45EA-9404-5EFCEAEA0CC9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57993-E95B-46EF-9B80-074E9083E8E1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Project manager </a:t>
          </a:r>
        </a:p>
      </dsp:txBody>
      <dsp:txXfrm>
        <a:off x="1172126" y="908559"/>
        <a:ext cx="2114937" cy="897246"/>
      </dsp:txXfrm>
    </dsp:sp>
    <dsp:sp modelId="{CD76916E-6A56-4703-BC82-B36D328CBB76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5760E-CDA6-47EB-BB6B-8A348D16D37E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015B8-8EF4-4485-9B28-CEEB8F8F5E24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Oversees business change project at land rover</a:t>
          </a:r>
        </a:p>
      </dsp:txBody>
      <dsp:txXfrm>
        <a:off x="4745088" y="908559"/>
        <a:ext cx="2114937" cy="897246"/>
      </dsp:txXfrm>
    </dsp:sp>
    <dsp:sp modelId="{19C21D09-85C0-42D5-B076-CB2380A73A7C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8780B3-B999-433B-B62A-4E3947A9CA5E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C0777-A346-470A-88AA-4364A1FAF7BF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 the project team members </a:t>
          </a:r>
        </a:p>
      </dsp:txBody>
      <dsp:txXfrm>
        <a:off x="8318049" y="908559"/>
        <a:ext cx="2114937" cy="897246"/>
      </dsp:txXfrm>
    </dsp:sp>
    <dsp:sp modelId="{DA738D96-8428-4B88-BC34-702C2385B389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CBA48E-CE53-493E-A027-9C6A8F8DAD38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6D363-9FA7-498F-8927-6B0132C13333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Ensure deliverys are met on time </a:t>
          </a:r>
        </a:p>
      </dsp:txBody>
      <dsp:txXfrm>
        <a:off x="1172126" y="2545532"/>
        <a:ext cx="2114937" cy="897246"/>
      </dsp:txXfrm>
    </dsp:sp>
    <dsp:sp modelId="{4F1EA3F3-57DF-44CE-BB6F-2D4D3A0E2FDD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537FD-F2D8-4E75-8F0F-3ECD5A603343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B2C2F-69FF-46A8-A017-6B5E0D993EF2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Report to senior manage ments</a:t>
          </a:r>
        </a:p>
      </dsp:txBody>
      <dsp:txXfrm>
        <a:off x="4745088" y="2545532"/>
        <a:ext cx="2114937" cy="8972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9AE9C-1908-4139-B90A-649CBB056E16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4539D0-2401-4B25-8DFF-B2E82F96F38A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06B97-BF9C-4D0B-870B-870DE0C6B736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Predetermined questions </a:t>
          </a:r>
        </a:p>
      </dsp:txBody>
      <dsp:txXfrm>
        <a:off x="93445" y="3018902"/>
        <a:ext cx="3206250" cy="720000"/>
      </dsp:txXfrm>
    </dsp:sp>
    <dsp:sp modelId="{164B08B8-3946-4C31-A739-95A04CDADB53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6BB9B-314B-4AB2-9C17-C9AA3C848F00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7541FC-86CF-4E24-901A-429A351DE2E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Easy to compare candidates </a:t>
          </a:r>
        </a:p>
      </dsp:txBody>
      <dsp:txXfrm>
        <a:off x="3860789" y="3018902"/>
        <a:ext cx="3206250" cy="720000"/>
      </dsp:txXfrm>
    </dsp:sp>
    <dsp:sp modelId="{30622B23-9D79-4FF8-833B-CC13311F26E4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F21479-2216-4C68-8F19-5AF21505763C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259FF-4F3A-44AD-AEEB-BD417DB995F7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Limited flexibility </a:t>
          </a:r>
        </a:p>
      </dsp:txBody>
      <dsp:txXfrm>
        <a:off x="7628133" y="3018902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76B306-63F4-4B20-B0F1-B24670DD1DEB}">
      <dsp:nvSpPr>
        <dsp:cNvPr id="0" name=""/>
        <dsp:cNvSpPr/>
      </dsp:nvSpPr>
      <dsp:spPr>
        <a:xfrm>
          <a:off x="733" y="1045991"/>
          <a:ext cx="3194842" cy="15974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Open disscusions </a:t>
          </a:r>
        </a:p>
      </dsp:txBody>
      <dsp:txXfrm>
        <a:off x="733" y="1045991"/>
        <a:ext cx="3194842" cy="1597421"/>
      </dsp:txXfrm>
    </dsp:sp>
    <dsp:sp modelId="{48FDBB52-C536-4BEB-B667-8F52134F4B02}">
      <dsp:nvSpPr>
        <dsp:cNvPr id="0" name=""/>
        <dsp:cNvSpPr/>
      </dsp:nvSpPr>
      <dsp:spPr>
        <a:xfrm>
          <a:off x="3866493" y="1045991"/>
          <a:ext cx="3194842" cy="15974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Explore candidates personality </a:t>
          </a:r>
        </a:p>
      </dsp:txBody>
      <dsp:txXfrm>
        <a:off x="3866493" y="1045991"/>
        <a:ext cx="3194842" cy="1597421"/>
      </dsp:txXfrm>
    </dsp:sp>
    <dsp:sp modelId="{EEC7955E-4AB4-443D-98E1-B80A29A2B831}">
      <dsp:nvSpPr>
        <dsp:cNvPr id="0" name=""/>
        <dsp:cNvSpPr/>
      </dsp:nvSpPr>
      <dsp:spPr>
        <a:xfrm>
          <a:off x="7732252" y="1045991"/>
          <a:ext cx="3194842" cy="15974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Hard to measure performance </a:t>
          </a:r>
        </a:p>
      </dsp:txBody>
      <dsp:txXfrm>
        <a:off x="7732252" y="1045991"/>
        <a:ext cx="3194842" cy="15974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254680-C6E0-4BD4-9A77-C8541C54B378}">
      <dsp:nvSpPr>
        <dsp:cNvPr id="0" name=""/>
        <dsp:cNvSpPr/>
      </dsp:nvSpPr>
      <dsp:spPr>
        <a:xfrm>
          <a:off x="0" y="308124"/>
          <a:ext cx="10515600" cy="1154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Multiple interviewers at the same time </a:t>
          </a:r>
          <a:endParaRPr lang="en-US" sz="4700" kern="1200"/>
        </a:p>
      </dsp:txBody>
      <dsp:txXfrm>
        <a:off x="56372" y="364496"/>
        <a:ext cx="10402856" cy="1042046"/>
      </dsp:txXfrm>
    </dsp:sp>
    <dsp:sp modelId="{19869303-8B78-495F-8565-A7A0D2A26E92}">
      <dsp:nvSpPr>
        <dsp:cNvPr id="0" name=""/>
        <dsp:cNvSpPr/>
      </dsp:nvSpPr>
      <dsp:spPr>
        <a:xfrm>
          <a:off x="0" y="1598274"/>
          <a:ext cx="10515600" cy="1154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Reduces individual bias </a:t>
          </a:r>
          <a:endParaRPr lang="en-US" sz="4700" kern="1200"/>
        </a:p>
      </dsp:txBody>
      <dsp:txXfrm>
        <a:off x="56372" y="1654646"/>
        <a:ext cx="10402856" cy="1042046"/>
      </dsp:txXfrm>
    </dsp:sp>
    <dsp:sp modelId="{D41F62BE-7B2A-41E5-A581-393BE7A6040D}">
      <dsp:nvSpPr>
        <dsp:cNvPr id="0" name=""/>
        <dsp:cNvSpPr/>
      </dsp:nvSpPr>
      <dsp:spPr>
        <a:xfrm>
          <a:off x="0" y="2888424"/>
          <a:ext cx="10515600" cy="1154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Can intimidate some candidates </a:t>
          </a:r>
          <a:endParaRPr lang="en-US" sz="4700" kern="1200"/>
        </a:p>
      </dsp:txBody>
      <dsp:txXfrm>
        <a:off x="56372" y="2944796"/>
        <a:ext cx="10402856" cy="10420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DE4D7-7A46-4A82-B3DD-486549A434D8}">
      <dsp:nvSpPr>
        <dsp:cNvPr id="0" name=""/>
        <dsp:cNvSpPr/>
      </dsp:nvSpPr>
      <dsp:spPr>
        <a:xfrm>
          <a:off x="0" y="12417"/>
          <a:ext cx="10515600" cy="9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Face 2 Face </a:t>
          </a:r>
        </a:p>
      </dsp:txBody>
      <dsp:txXfrm>
        <a:off x="44378" y="56795"/>
        <a:ext cx="10426844" cy="820334"/>
      </dsp:txXfrm>
    </dsp:sp>
    <dsp:sp modelId="{46EE64CE-D3AF-474D-B5DF-3D812DA7F29E}">
      <dsp:nvSpPr>
        <dsp:cNvPr id="0" name=""/>
        <dsp:cNvSpPr/>
      </dsp:nvSpPr>
      <dsp:spPr>
        <a:xfrm>
          <a:off x="0" y="921507"/>
          <a:ext cx="10515600" cy="1014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Better personal connect 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Can read body language </a:t>
          </a:r>
          <a:endParaRPr lang="en-US" sz="2900" kern="1200"/>
        </a:p>
      </dsp:txBody>
      <dsp:txXfrm>
        <a:off x="0" y="921507"/>
        <a:ext cx="10515600" cy="1014817"/>
      </dsp:txXfrm>
    </dsp:sp>
    <dsp:sp modelId="{729FC22D-AADB-4296-967D-2DF9CED3D1E1}">
      <dsp:nvSpPr>
        <dsp:cNvPr id="0" name=""/>
        <dsp:cNvSpPr/>
      </dsp:nvSpPr>
      <dsp:spPr>
        <a:xfrm>
          <a:off x="0" y="1936325"/>
          <a:ext cx="10515600" cy="9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online </a:t>
          </a:r>
          <a:endParaRPr lang="en-US" sz="3700" kern="1200"/>
        </a:p>
      </dsp:txBody>
      <dsp:txXfrm>
        <a:off x="44378" y="1980703"/>
        <a:ext cx="10426844" cy="820334"/>
      </dsp:txXfrm>
    </dsp:sp>
    <dsp:sp modelId="{DE678F8D-E5FB-4FE8-ADA9-6C76C8A372F4}">
      <dsp:nvSpPr>
        <dsp:cNvPr id="0" name=""/>
        <dsp:cNvSpPr/>
      </dsp:nvSpPr>
      <dsp:spPr>
        <a:xfrm>
          <a:off x="0" y="2845415"/>
          <a:ext cx="10515600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More convenient 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/>
            <a:t>Cheaper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/>
            <a:t>Technical issues sometimes </a:t>
          </a:r>
        </a:p>
      </dsp:txBody>
      <dsp:txXfrm>
        <a:off x="0" y="2845415"/>
        <a:ext cx="10515600" cy="14935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EB503-56E9-4C2D-83E6-F50FF42711EE}">
      <dsp:nvSpPr>
        <dsp:cNvPr id="0" name=""/>
        <dsp:cNvSpPr/>
      </dsp:nvSpPr>
      <dsp:spPr>
        <a:xfrm>
          <a:off x="0" y="42473"/>
          <a:ext cx="6245265" cy="1750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CIPD recruitment and selection guide.</a:t>
          </a:r>
        </a:p>
      </dsp:txBody>
      <dsp:txXfrm>
        <a:off x="85444" y="127917"/>
        <a:ext cx="6074377" cy="1579432"/>
      </dsp:txXfrm>
    </dsp:sp>
    <dsp:sp modelId="{C8CBA091-6781-47DE-8D06-9767FE4241C3}">
      <dsp:nvSpPr>
        <dsp:cNvPr id="0" name=""/>
        <dsp:cNvSpPr/>
      </dsp:nvSpPr>
      <dsp:spPr>
        <a:xfrm>
          <a:off x="0" y="1919513"/>
          <a:ext cx="6245265" cy="175032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Armstrong a handbook of hrm practice </a:t>
          </a:r>
        </a:p>
      </dsp:txBody>
      <dsp:txXfrm>
        <a:off x="85444" y="2004957"/>
        <a:ext cx="6074377" cy="1579432"/>
      </dsp:txXfrm>
    </dsp:sp>
    <dsp:sp modelId="{6F985A26-2D27-4147-9CF4-8A6B065185BC}">
      <dsp:nvSpPr>
        <dsp:cNvPr id="0" name=""/>
        <dsp:cNvSpPr/>
      </dsp:nvSpPr>
      <dsp:spPr>
        <a:xfrm>
          <a:off x="0" y="3796553"/>
          <a:ext cx="6245265" cy="17503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Online hr articles and business sources  </a:t>
          </a:r>
        </a:p>
      </dsp:txBody>
      <dsp:txXfrm>
        <a:off x="85444" y="3881997"/>
        <a:ext cx="6074377" cy="1579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E4988-2CC2-ABCB-7C63-A9E9B405F7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FEB962-036E-E158-F70B-96092E5E73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EB296-3DE5-E80D-6470-26FA838E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F0152-B66A-0CF6-9E5D-A708D566E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948910-0E39-1080-2A6D-4E0B6D750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247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80E20-85BB-AE82-2F17-EEB152BD3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E7E6C-ABAF-5642-64E2-67DC1FC2D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EF5F5-41F1-F586-1667-55C919E7C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8D7E0-D77B-DB1C-F14D-1913D718C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BA6B8A-8334-0EA6-F486-BC3AC6DEC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587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FD7F-C657-11A0-1F13-BF772B70E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54B04D-74AC-197E-ED5B-5937D5769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0BFB2-E415-70D1-AAB2-41374841D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693A1-29F5-A7A3-2CAA-1993D5E86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261CE-C60A-75B9-A479-A32623C39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62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67662-64A2-9419-87FC-CF0296432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15ADE-FAF0-34E6-FFC3-B12E640768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B7A0D4-24E8-C540-1C10-79E14534C4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BE084-7038-01F6-0F9C-95FCB58F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DE393-BD19-A5A6-A279-9D94A7BDB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3449D-4A9A-BC6A-B5B6-7D4398D28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606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D3C4A-5569-0D81-A693-03991D120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BFC1B-C11E-E58C-0891-1B589B8880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EA26E7-F5C4-8F25-1F96-397922C5C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450595-7052-F50D-D79E-5620035A86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8CFEA1-F267-0F5D-30EA-2556D16033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AD61C4-C9F1-82AB-2825-7A42853BD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F48D9C-AB7D-B611-899B-2EC91B125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0FA8FF-056E-519D-1A89-690B252B8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5E974-E0AA-251D-9C28-7E76628AB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BEFE99-8E07-6854-B794-66937729C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69E749-661B-A140-B513-18EC09CEA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FF92E8-D20E-988E-EE7F-BE2136D6F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011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9236BC-82D4-D04A-D94A-B3F2C102B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392EBE-5403-430B-7D44-6280E5B79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7ED07-42C0-2066-6C5A-CFC3A4470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65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3485-BDEF-EACB-5CF1-8628C8700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66B9E-B16A-14FB-9609-511163F00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BA0995-D6A0-1AC0-4051-ACE4C34ACB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7914D-E113-53C8-A38D-C8FACBD82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37C90-D009-FB2F-EF1E-18F9A925A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4A9506-CB90-94B4-4074-26447C110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16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E90DC-1571-906F-457A-6805CC96D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7BEFE7-96A9-AC4C-3144-625A583349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A0721-7FE3-B4E6-7DCF-170C6EC9F0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ABF1D9-33E8-E5F7-5747-09BE539F0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523A1-9FF7-7D39-2EB0-8CC232EB7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06919-78B4-F359-A1CD-7DAD1C6D9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526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CBED5-869F-DB91-E625-EEE6D28CF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E66EF-2442-765F-6CAF-5F4BEB72D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76B1A-FA8A-3150-4E1A-BB19B2559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D4022-4E7E-CE98-9FB2-C187E3E51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DB82A-4DCC-8963-9F65-7B7E12285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42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F292EC-499F-5BDB-8455-9CD147EBE1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E2A54E-EF3B-5148-02EA-998D58FCCA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3C385-526C-2BAF-207D-A0C7822AE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A45EF-2E0B-FC9A-9749-D8818C541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06C0E-BB07-A1A7-5FA3-E743C7A6D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9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6AFE3E-797E-485A-02E1-60DE449E5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DCCED1-EB3C-E91C-6F26-47C8273C0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7DCEE-9A5B-F11C-D55A-B13D42FC62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546A31-AC57-4F0B-B34A-07444FD45399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FC33B-0AA3-3B82-1F33-E70C25276D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3C839-5EE9-ED8A-62A5-C9F8EF1656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1D0D5A-F593-4FFA-BB42-CD05A7CDE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59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07F43-E9FF-A15F-7888-DF913BCF0B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algn="l"/>
            <a:br>
              <a:rPr lang="en-US" dirty="0"/>
            </a:b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6F0489-39A3-C27E-361D-8CDA6EA85D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970" y="511629"/>
            <a:ext cx="11560630" cy="6346371"/>
          </a:xfrm>
        </p:spPr>
        <p:txBody>
          <a:bodyPr>
            <a:normAutofit/>
          </a:bodyPr>
          <a:lstStyle/>
          <a:p>
            <a:endParaRPr lang="en-US" sz="4800" dirty="0"/>
          </a:p>
          <a:p>
            <a:r>
              <a:rPr lang="en-US" sz="4800" dirty="0"/>
              <a:t>ASSIGNMENT NAME – COMPONENT 1 – INDUVIDUAL PRESENTATION </a:t>
            </a:r>
          </a:p>
          <a:p>
            <a:r>
              <a:rPr lang="en-US" sz="4800" dirty="0"/>
              <a:t>MODULE CODE – LCLM5002 </a:t>
            </a:r>
          </a:p>
          <a:p>
            <a:r>
              <a:rPr lang="en-US" sz="4800" dirty="0"/>
              <a:t>LECTURER NAME – DOREEN NAYA AMUNDAM </a:t>
            </a:r>
          </a:p>
          <a:p>
            <a:r>
              <a:rPr lang="en-US" sz="4800" dirty="0"/>
              <a:t>STUDENT - NADIM HUSSAIN</a:t>
            </a:r>
          </a:p>
          <a:p>
            <a:r>
              <a:rPr lang="en-US" sz="4800" dirty="0"/>
              <a:t>STUDENT ID – 2408865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716199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5DCE6-2B11-EF22-6BBF-BC7B063B3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4546" y="669925"/>
            <a:ext cx="4650862" cy="4812755"/>
          </a:xfrm>
        </p:spPr>
        <p:txBody>
          <a:bodyPr anchor="b">
            <a:normAutofit/>
          </a:bodyPr>
          <a:lstStyle/>
          <a:p>
            <a:r>
              <a:rPr lang="en-US" sz="7200">
                <a:solidFill>
                  <a:schemeClr val="bg1"/>
                </a:solidFill>
              </a:rPr>
              <a:t>Table of contents </a:t>
            </a:r>
            <a:endParaRPr lang="en-GB" sz="72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75D1E-F0B8-FC43-39C4-C153F7E95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9240" y="753042"/>
            <a:ext cx="4562272" cy="5172060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Company introduction </a:t>
            </a:r>
          </a:p>
          <a:p>
            <a:r>
              <a:rPr lang="en-US" sz="2000">
                <a:solidFill>
                  <a:schemeClr val="bg1"/>
                </a:solidFill>
              </a:rPr>
              <a:t>Recruitment process</a:t>
            </a:r>
          </a:p>
          <a:p>
            <a:r>
              <a:rPr lang="en-US" sz="2000">
                <a:solidFill>
                  <a:schemeClr val="bg1"/>
                </a:solidFill>
              </a:rPr>
              <a:t>Job analysis </a:t>
            </a:r>
          </a:p>
          <a:p>
            <a:r>
              <a:rPr lang="en-US" sz="2000">
                <a:solidFill>
                  <a:schemeClr val="bg1"/>
                </a:solidFill>
              </a:rPr>
              <a:t>Job descriptions </a:t>
            </a:r>
          </a:p>
          <a:p>
            <a:r>
              <a:rPr lang="en-US" sz="2000">
                <a:solidFill>
                  <a:schemeClr val="bg1"/>
                </a:solidFill>
              </a:rPr>
              <a:t>Person specification </a:t>
            </a:r>
          </a:p>
          <a:p>
            <a:r>
              <a:rPr lang="en-US" sz="2000">
                <a:solidFill>
                  <a:schemeClr val="bg1"/>
                </a:solidFill>
              </a:rPr>
              <a:t>Types of interviews </a:t>
            </a:r>
          </a:p>
          <a:p>
            <a:r>
              <a:rPr lang="en-US" sz="2000">
                <a:solidFill>
                  <a:schemeClr val="bg1"/>
                </a:solidFill>
              </a:rPr>
              <a:t>Questioning techniques </a:t>
            </a:r>
          </a:p>
          <a:p>
            <a:r>
              <a:rPr lang="en-US" sz="2000">
                <a:solidFill>
                  <a:schemeClr val="bg1"/>
                </a:solidFill>
              </a:rPr>
              <a:t>Face 2 face vs inline interview </a:t>
            </a:r>
          </a:p>
          <a:p>
            <a:r>
              <a:rPr lang="en-US" sz="2000">
                <a:solidFill>
                  <a:schemeClr val="bg1"/>
                </a:solidFill>
              </a:rPr>
              <a:t>Conclusion </a:t>
            </a:r>
          </a:p>
          <a:p>
            <a:r>
              <a:rPr lang="en-US" sz="2000">
                <a:solidFill>
                  <a:schemeClr val="bg1"/>
                </a:solidFill>
              </a:rPr>
              <a:t>Refrences 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974546" y="5597879"/>
            <a:ext cx="510200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935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CC3ED-1686-A794-D76A-F1285245B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Company introduction 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653DF9A-C6BD-92F3-25B4-38A0223C98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41435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837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3D22E-EDE0-798A-33E7-AEF11421F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Recruitment process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54EBF-89A1-EBEE-5D78-CD4FC58E3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Identify hiring needs </a:t>
            </a:r>
          </a:p>
          <a:p>
            <a:r>
              <a:rPr lang="en-US" sz="2000"/>
              <a:t>Doing job analysis</a:t>
            </a:r>
          </a:p>
          <a:p>
            <a:r>
              <a:rPr lang="en-US" sz="2000"/>
              <a:t>Preparing job descripition and person specification </a:t>
            </a:r>
          </a:p>
          <a:p>
            <a:r>
              <a:rPr lang="en-GB" sz="2000"/>
              <a:t>Source candidates </a:t>
            </a:r>
          </a:p>
          <a:p>
            <a:r>
              <a:rPr lang="en-GB" sz="2000"/>
              <a:t>Screening and shortlisting </a:t>
            </a:r>
          </a:p>
          <a:p>
            <a:r>
              <a:rPr lang="en-GB" sz="2000"/>
              <a:t>Conduct interview 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96973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99FAD-164C-09BA-EE11-89EB9EC24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Job analysis</a:t>
            </a:r>
            <a:endParaRPr lang="en-GB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979A80-9751-0D71-C98A-48AB230DCB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042767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5471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F1A60-4DCA-1C50-5234-577B155A4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description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E9C485-D4F7-087A-DC89-2E592AFD8A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3100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3541C-2364-10B2-4769-B433EB584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Person specifications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C0379-6200-1440-F07D-4028C9526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Project manager needs </a:t>
            </a:r>
          </a:p>
          <a:p>
            <a:r>
              <a:rPr lang="en-US" sz="2000"/>
              <a:t>Strong communication skills</a:t>
            </a:r>
          </a:p>
          <a:p>
            <a:r>
              <a:rPr lang="en-US" sz="2000"/>
              <a:t>Experience in change management </a:t>
            </a:r>
          </a:p>
          <a:p>
            <a:r>
              <a:rPr lang="en-US" sz="2000"/>
              <a:t>ability to solve problems fast </a:t>
            </a:r>
          </a:p>
          <a:p>
            <a:r>
              <a:rPr lang="en-US" sz="2000"/>
              <a:t>Good leader ship abilities </a:t>
            </a:r>
          </a:p>
          <a:p>
            <a:pPr marL="0" indent="0">
              <a:buNone/>
            </a:pPr>
            <a:r>
              <a:rPr lang="en-US" sz="2000"/>
              <a:t>  </a:t>
            </a:r>
          </a:p>
          <a:p>
            <a:endParaRPr lang="en-GB" sz="200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D0563DB8-AB3F-DCDB-E72E-EACCABA0A8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18" r="19692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307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3FC9D-0176-CF0D-C26F-E6D3C2788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Structed interview 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1AFF01-A6E1-CD5D-6F9F-0D8399A634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161534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41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D134A-33DD-E116-DC54-FE243C5ED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Unstructred interview 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E37CC3-D75C-8685-CFDF-DD77C8D4E5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2360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993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6F30D-A81F-48B0-3741-1B65C48A8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Panel interview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EE2E3A-1183-490B-A7B4-59CF112D91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4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C746F-4B13-E2AC-FD2F-AA9E3BF58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Questioning techniques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70E2A-04B4-B7EF-81EA-9A7F192F1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/>
              <a:t>Probing questions – to get a deeper answer </a:t>
            </a:r>
          </a:p>
          <a:p>
            <a:endParaRPr lang="en-US" sz="2000"/>
          </a:p>
          <a:p>
            <a:r>
              <a:rPr lang="en-US" sz="2000"/>
              <a:t>Leading questions – may give a hint of a expected answer </a:t>
            </a:r>
          </a:p>
          <a:p>
            <a:endParaRPr lang="en-US" sz="2000"/>
          </a:p>
          <a:p>
            <a:r>
              <a:rPr lang="en-US" sz="2000"/>
              <a:t>Socratic questions – make a candidate think critically </a:t>
            </a:r>
          </a:p>
          <a:p>
            <a:endParaRPr lang="en-US" sz="2000"/>
          </a:p>
          <a:p>
            <a:endParaRPr lang="en-US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BAE049D6-E78E-28EC-6C4F-7819D1176E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865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EF15B-6E08-0B0A-1362-78781E7CE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Face 2 face vs online interview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AFB983-2BF7-C398-F862-4D0BA7CD32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562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AD853-478E-DD35-C88B-57B377789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Conclusion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1848A-56CA-5A49-1D8D-D0DFF058F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in conclusion effective recruitment is crucial to get the right people </a:t>
            </a:r>
            <a:r>
              <a:rPr lang="en-GB" sz="2000"/>
              <a:t>.different interview styles help evaluate candidates. Mix of online and in person can be most effective </a:t>
            </a:r>
            <a:endParaRPr lang="en-US" sz="20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38BDC42B-A35C-E58E-B3F8-32B12D6EDD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25" r="1253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566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D2300-271D-9987-3FD8-031295AF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800"/>
              <a:t>Refrences </a:t>
            </a:r>
            <a:endParaRPr lang="en-GB" sz="68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5B2B82-9890-14AA-E46B-DD0B3FB922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21981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3730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f44aa09786871b2956cc366a0ccd3d38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8710ed35f3b5e7bb4e3db5f903d9bbc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36BD79-0853-4C99-8018-B5C354478A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09E70A-6202-42F2-A50B-6C9C45BC6BF9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0085e1a2-9cbf-4b92-866b-21f3c89040b6"/>
  </ds:schemaRefs>
</ds:datastoreItem>
</file>

<file path=customXml/itemProps3.xml><?xml version="1.0" encoding="utf-8"?>
<ds:datastoreItem xmlns:ds="http://schemas.openxmlformats.org/officeDocument/2006/customXml" ds:itemID="{FAFE0C90-293E-4ADD-8AF0-AC6C73C3DE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316</Words>
  <Application>Microsoft Office PowerPoint</Application>
  <PresentationFormat>Widescreen</PresentationFormat>
  <Paragraphs>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  </vt:lpstr>
      <vt:lpstr>Table of contents </vt:lpstr>
      <vt:lpstr>Company introduction </vt:lpstr>
      <vt:lpstr>Recruitment process</vt:lpstr>
      <vt:lpstr>Job analysis</vt:lpstr>
      <vt:lpstr>Job description </vt:lpstr>
      <vt:lpstr>Person specifications </vt:lpstr>
      <vt:lpstr>Structed interview </vt:lpstr>
      <vt:lpstr>Unstructred interview </vt:lpstr>
      <vt:lpstr>Panel interview </vt:lpstr>
      <vt:lpstr>Questioning techniques </vt:lpstr>
      <vt:lpstr>Face 2 face vs online interview </vt:lpstr>
      <vt:lpstr>Conclusion </vt:lpstr>
      <vt:lpstr>Refrences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awais</dc:creator>
  <cp:lastModifiedBy>Nadim Hussain (2408865)</cp:lastModifiedBy>
  <cp:revision>6</cp:revision>
  <dcterms:created xsi:type="dcterms:W3CDTF">2025-09-30T17:13:50Z</dcterms:created>
  <dcterms:modified xsi:type="dcterms:W3CDTF">2025-10-03T17:46:10Z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