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57" r:id="rId3"/>
    <p:sldId id="259" r:id="rId4"/>
    <p:sldId id="265" r:id="rId5"/>
    <p:sldId id="262" r:id="rId6"/>
    <p:sldId id="264" r:id="rId7"/>
    <p:sldId id="267" r:id="rId8"/>
    <p:sldId id="266" r:id="rId9"/>
    <p:sldId id="260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E4DCD2-A416-AD4D-85CD-E22ABEF414C0}" v="398" dt="2022-11-01T03:53:59.442"/>
    <p1510:client id="{CB3C05C2-5113-3A4B-B936-C480B4E1244D}" v="266" dt="2022-11-01T02:33:27.6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4"/>
  </p:normalViewPr>
  <p:slideViewPr>
    <p:cSldViewPr snapToGrid="0" snapToObjects="1">
      <p:cViewPr varScale="1">
        <p:scale>
          <a:sx n="104" d="100"/>
          <a:sy n="104" d="100"/>
        </p:scale>
        <p:origin x="2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yam Malik (1919971)" userId="2ee04003-f602-4cee-811c-4e84444539d2" providerId="ADAL" clId="{CB3C05C2-5113-3A4B-B936-C480B4E1244D}"/>
    <pc:docChg chg="custSel addSld delSld modSld">
      <pc:chgData name="Maryam Malik (1919971)" userId="2ee04003-f602-4cee-811c-4e84444539d2" providerId="ADAL" clId="{CB3C05C2-5113-3A4B-B936-C480B4E1244D}" dt="2022-11-01T02:33:27.695" v="268" actId="478"/>
      <pc:docMkLst>
        <pc:docMk/>
      </pc:docMkLst>
      <pc:sldChg chg="addSp delSp modSp mod modClrScheme chgLayout">
        <pc:chgData name="Maryam Malik (1919971)" userId="2ee04003-f602-4cee-811c-4e84444539d2" providerId="ADAL" clId="{CB3C05C2-5113-3A4B-B936-C480B4E1244D}" dt="2022-11-01T02:30:28.031" v="258" actId="20577"/>
        <pc:sldMkLst>
          <pc:docMk/>
          <pc:sldMk cId="916597921" sldId="259"/>
        </pc:sldMkLst>
        <pc:spChg chg="del">
          <ac:chgData name="Maryam Malik (1919971)" userId="2ee04003-f602-4cee-811c-4e84444539d2" providerId="ADAL" clId="{CB3C05C2-5113-3A4B-B936-C480B4E1244D}" dt="2022-11-01T01:09:55.705" v="4" actId="700"/>
          <ac:spMkLst>
            <pc:docMk/>
            <pc:sldMk cId="916597921" sldId="259"/>
            <ac:spMk id="2" creationId="{22A83017-F888-5540-A04A-E8DB3F33361B}"/>
          </ac:spMkLst>
        </pc:spChg>
        <pc:spChg chg="del">
          <ac:chgData name="Maryam Malik (1919971)" userId="2ee04003-f602-4cee-811c-4e84444539d2" providerId="ADAL" clId="{CB3C05C2-5113-3A4B-B936-C480B4E1244D}" dt="2022-11-01T01:09:55.705" v="4" actId="700"/>
          <ac:spMkLst>
            <pc:docMk/>
            <pc:sldMk cId="916597921" sldId="259"/>
            <ac:spMk id="3" creationId="{5A42F0B4-7684-624B-951E-2A5AC8839299}"/>
          </ac:spMkLst>
        </pc:spChg>
        <pc:spChg chg="add mod">
          <ac:chgData name="Maryam Malik (1919971)" userId="2ee04003-f602-4cee-811c-4e84444539d2" providerId="ADAL" clId="{CB3C05C2-5113-3A4B-B936-C480B4E1244D}" dt="2022-11-01T02:30:28.031" v="258" actId="20577"/>
          <ac:spMkLst>
            <pc:docMk/>
            <pc:sldMk cId="916597921" sldId="259"/>
            <ac:spMk id="5" creationId="{74F27705-A134-3A4E-018B-98F277853AEF}"/>
          </ac:spMkLst>
        </pc:spChg>
      </pc:sldChg>
      <pc:sldChg chg="modSp">
        <pc:chgData name="Maryam Malik (1919971)" userId="2ee04003-f602-4cee-811c-4e84444539d2" providerId="ADAL" clId="{CB3C05C2-5113-3A4B-B936-C480B4E1244D}" dt="2022-11-01T01:19:09.314" v="198" actId="20577"/>
        <pc:sldMkLst>
          <pc:docMk/>
          <pc:sldMk cId="2014163509" sldId="260"/>
        </pc:sldMkLst>
        <pc:spChg chg="mod">
          <ac:chgData name="Maryam Malik (1919971)" userId="2ee04003-f602-4cee-811c-4e84444539d2" providerId="ADAL" clId="{CB3C05C2-5113-3A4B-B936-C480B4E1244D}" dt="2022-11-01T01:19:09.314" v="198" actId="20577"/>
          <ac:spMkLst>
            <pc:docMk/>
            <pc:sldMk cId="2014163509" sldId="260"/>
            <ac:spMk id="3" creationId="{F29D15E4-5BC7-0540-8B1C-8470787910A8}"/>
          </ac:spMkLst>
        </pc:spChg>
      </pc:sldChg>
      <pc:sldChg chg="modSp del">
        <pc:chgData name="Maryam Malik (1919971)" userId="2ee04003-f602-4cee-811c-4e84444539d2" providerId="ADAL" clId="{CB3C05C2-5113-3A4B-B936-C480B4E1244D}" dt="2022-11-01T02:33:02.043" v="263" actId="2696"/>
        <pc:sldMkLst>
          <pc:docMk/>
          <pc:sldMk cId="550746046" sldId="261"/>
        </pc:sldMkLst>
        <pc:spChg chg="mod">
          <ac:chgData name="Maryam Malik (1919971)" userId="2ee04003-f602-4cee-811c-4e84444539d2" providerId="ADAL" clId="{CB3C05C2-5113-3A4B-B936-C480B4E1244D}" dt="2022-11-01T01:08:58.291" v="3" actId="20577"/>
          <ac:spMkLst>
            <pc:docMk/>
            <pc:sldMk cId="550746046" sldId="261"/>
            <ac:spMk id="3" creationId="{E6AAF4A2-7A91-524D-B596-0BD8FC834622}"/>
          </ac:spMkLst>
        </pc:spChg>
      </pc:sldChg>
      <pc:sldChg chg="addSp modSp add mod modClrScheme chgLayout">
        <pc:chgData name="Maryam Malik (1919971)" userId="2ee04003-f602-4cee-811c-4e84444539d2" providerId="ADAL" clId="{CB3C05C2-5113-3A4B-B936-C480B4E1244D}" dt="2022-11-01T01:11:24.680" v="10" actId="27636"/>
        <pc:sldMkLst>
          <pc:docMk/>
          <pc:sldMk cId="785001401" sldId="262"/>
        </pc:sldMkLst>
        <pc:spChg chg="add mod">
          <ac:chgData name="Maryam Malik (1919971)" userId="2ee04003-f602-4cee-811c-4e84444539d2" providerId="ADAL" clId="{CB3C05C2-5113-3A4B-B936-C480B4E1244D}" dt="2022-11-01T01:11:24.680" v="10" actId="27636"/>
          <ac:spMkLst>
            <pc:docMk/>
            <pc:sldMk cId="785001401" sldId="262"/>
            <ac:spMk id="2" creationId="{9CCBF4D4-FD2E-17FB-725A-270140B55E7C}"/>
          </ac:spMkLst>
        </pc:spChg>
      </pc:sldChg>
      <pc:sldChg chg="modSp add">
        <pc:chgData name="Maryam Malik (1919971)" userId="2ee04003-f602-4cee-811c-4e84444539d2" providerId="ADAL" clId="{CB3C05C2-5113-3A4B-B936-C480B4E1244D}" dt="2022-11-01T02:31:09.914" v="262" actId="20577"/>
        <pc:sldMkLst>
          <pc:docMk/>
          <pc:sldMk cId="3484846779" sldId="263"/>
        </pc:sldMkLst>
        <pc:spChg chg="mod">
          <ac:chgData name="Maryam Malik (1919971)" userId="2ee04003-f602-4cee-811c-4e84444539d2" providerId="ADAL" clId="{CB3C05C2-5113-3A4B-B936-C480B4E1244D}" dt="2022-11-01T02:31:09.914" v="262" actId="20577"/>
          <ac:spMkLst>
            <pc:docMk/>
            <pc:sldMk cId="3484846779" sldId="263"/>
            <ac:spMk id="2" creationId="{9BB85F05-6190-6B4C-BEF4-890112629DE0}"/>
          </ac:spMkLst>
        </pc:spChg>
      </pc:sldChg>
      <pc:sldChg chg="addSp delSp modSp new mod modClrScheme chgLayout">
        <pc:chgData name="Maryam Malik (1919971)" userId="2ee04003-f602-4cee-811c-4e84444539d2" providerId="ADAL" clId="{CB3C05C2-5113-3A4B-B936-C480B4E1244D}" dt="2022-11-01T02:16:52.673" v="204" actId="14100"/>
        <pc:sldMkLst>
          <pc:docMk/>
          <pc:sldMk cId="1788241966" sldId="264"/>
        </pc:sldMkLst>
        <pc:spChg chg="del">
          <ac:chgData name="Maryam Malik (1919971)" userId="2ee04003-f602-4cee-811c-4e84444539d2" providerId="ADAL" clId="{CB3C05C2-5113-3A4B-B936-C480B4E1244D}" dt="2022-11-01T02:16:37.297" v="200" actId="700"/>
          <ac:spMkLst>
            <pc:docMk/>
            <pc:sldMk cId="1788241966" sldId="264"/>
            <ac:spMk id="2" creationId="{85B2F380-CB4F-1A28-367B-5D62F5C0E1F7}"/>
          </ac:spMkLst>
        </pc:spChg>
        <pc:spChg chg="add mod">
          <ac:chgData name="Maryam Malik (1919971)" userId="2ee04003-f602-4cee-811c-4e84444539d2" providerId="ADAL" clId="{CB3C05C2-5113-3A4B-B936-C480B4E1244D}" dt="2022-11-01T02:16:52.673" v="204" actId="14100"/>
          <ac:spMkLst>
            <pc:docMk/>
            <pc:sldMk cId="1788241966" sldId="264"/>
            <ac:spMk id="4" creationId="{09E2A187-BEAA-E7E7-D551-6B513DE808B1}"/>
          </ac:spMkLst>
        </pc:spChg>
      </pc:sldChg>
      <pc:sldChg chg="addSp new">
        <pc:chgData name="Maryam Malik (1919971)" userId="2ee04003-f602-4cee-811c-4e84444539d2" providerId="ADAL" clId="{CB3C05C2-5113-3A4B-B936-C480B4E1244D}" dt="2022-11-01T02:24:48.885" v="215" actId="22"/>
        <pc:sldMkLst>
          <pc:docMk/>
          <pc:sldMk cId="2650299613" sldId="265"/>
        </pc:sldMkLst>
        <pc:spChg chg="add">
          <ac:chgData name="Maryam Malik (1919971)" userId="2ee04003-f602-4cee-811c-4e84444539d2" providerId="ADAL" clId="{CB3C05C2-5113-3A4B-B936-C480B4E1244D}" dt="2022-11-01T02:24:48.885" v="215" actId="22"/>
          <ac:spMkLst>
            <pc:docMk/>
            <pc:sldMk cId="2650299613" sldId="265"/>
            <ac:spMk id="3" creationId="{8E397B14-F8E4-0D6D-7121-49E63E810053}"/>
          </ac:spMkLst>
        </pc:spChg>
      </pc:sldChg>
      <pc:sldChg chg="addSp delSp modSp new">
        <pc:chgData name="Maryam Malik (1919971)" userId="2ee04003-f602-4cee-811c-4e84444539d2" providerId="ADAL" clId="{CB3C05C2-5113-3A4B-B936-C480B4E1244D}" dt="2022-11-01T02:33:27.695" v="268" actId="478"/>
        <pc:sldMkLst>
          <pc:docMk/>
          <pc:sldMk cId="1418611072" sldId="266"/>
        </pc:sldMkLst>
        <pc:spChg chg="mod">
          <ac:chgData name="Maryam Malik (1919971)" userId="2ee04003-f602-4cee-811c-4e84444539d2" providerId="ADAL" clId="{CB3C05C2-5113-3A4B-B936-C480B4E1244D}" dt="2022-11-01T02:33:21.330" v="266" actId="22"/>
          <ac:spMkLst>
            <pc:docMk/>
            <pc:sldMk cId="1418611072" sldId="266"/>
            <ac:spMk id="2" creationId="{A5AB8F4E-E8D3-8EBE-7495-FC8EB2BFAE0C}"/>
          </ac:spMkLst>
        </pc:spChg>
        <pc:spChg chg="del mod">
          <ac:chgData name="Maryam Malik (1919971)" userId="2ee04003-f602-4cee-811c-4e84444539d2" providerId="ADAL" clId="{CB3C05C2-5113-3A4B-B936-C480B4E1244D}" dt="2022-11-01T02:33:24.644" v="267" actId="478"/>
          <ac:spMkLst>
            <pc:docMk/>
            <pc:sldMk cId="1418611072" sldId="266"/>
            <ac:spMk id="3" creationId="{1E73460B-7940-67D7-4E00-2BA626786751}"/>
          </ac:spMkLst>
        </pc:spChg>
        <pc:spChg chg="add del mod">
          <ac:chgData name="Maryam Malik (1919971)" userId="2ee04003-f602-4cee-811c-4e84444539d2" providerId="ADAL" clId="{CB3C05C2-5113-3A4B-B936-C480B4E1244D}" dt="2022-11-01T02:33:27.695" v="268" actId="478"/>
          <ac:spMkLst>
            <pc:docMk/>
            <pc:sldMk cId="1418611072" sldId="266"/>
            <ac:spMk id="5" creationId="{520B7D04-AC59-5E72-F7BE-3883EA6AA880}"/>
          </ac:spMkLst>
        </pc:spChg>
      </pc:sldChg>
    </pc:docChg>
  </pc:docChgLst>
  <pc:docChgLst>
    <pc:chgData name="Maryam Malik (1919971)" userId="2ee04003-f602-4cee-811c-4e84444539d2" providerId="ADAL" clId="{74E4DCD2-A416-AD4D-85CD-E22ABEF414C0}"/>
    <pc:docChg chg="undo custSel mod addSld delSld modSld sldOrd addMainMaster delMainMaster">
      <pc:chgData name="Maryam Malik (1919971)" userId="2ee04003-f602-4cee-811c-4e84444539d2" providerId="ADAL" clId="{74E4DCD2-A416-AD4D-85CD-E22ABEF414C0}" dt="2022-11-01T03:56:44.497" v="1754" actId="113"/>
      <pc:docMkLst>
        <pc:docMk/>
      </pc:docMkLst>
      <pc:sldChg chg="addSp delSp modSp mod setBg modClrScheme chgLayout">
        <pc:chgData name="Maryam Malik (1919971)" userId="2ee04003-f602-4cee-811c-4e84444539d2" providerId="ADAL" clId="{74E4DCD2-A416-AD4D-85CD-E22ABEF414C0}" dt="2022-10-31T22:57:26.038" v="434" actId="113"/>
        <pc:sldMkLst>
          <pc:docMk/>
          <pc:sldMk cId="4046482712" sldId="256"/>
        </pc:sldMkLst>
        <pc:spChg chg="mod">
          <ac:chgData name="Maryam Malik (1919971)" userId="2ee04003-f602-4cee-811c-4e84444539d2" providerId="ADAL" clId="{74E4DCD2-A416-AD4D-85CD-E22ABEF414C0}" dt="2022-10-31T22:57:26.038" v="434" actId="113"/>
          <ac:spMkLst>
            <pc:docMk/>
            <pc:sldMk cId="4046482712" sldId="256"/>
            <ac:spMk id="2" creationId="{84EC1C2F-4AAB-AD4F-8B3A-40DD5B183952}"/>
          </ac:spMkLst>
        </pc:spChg>
        <pc:spChg chg="mod">
          <ac:chgData name="Maryam Malik (1919971)" userId="2ee04003-f602-4cee-811c-4e84444539d2" providerId="ADAL" clId="{74E4DCD2-A416-AD4D-85CD-E22ABEF414C0}" dt="2022-10-31T22:55:12.842" v="416" actId="255"/>
          <ac:spMkLst>
            <pc:docMk/>
            <pc:sldMk cId="4046482712" sldId="256"/>
            <ac:spMk id="3" creationId="{2DB6A935-1D64-DD47-B262-CC7FD298959F}"/>
          </ac:spMkLst>
        </pc:spChg>
        <pc:spChg chg="add del">
          <ac:chgData name="Maryam Malik (1919971)" userId="2ee04003-f602-4cee-811c-4e84444539d2" providerId="ADAL" clId="{74E4DCD2-A416-AD4D-85CD-E22ABEF414C0}" dt="2022-10-31T20:54:50.142" v="1" actId="26606"/>
          <ac:spMkLst>
            <pc:docMk/>
            <pc:sldMk cId="4046482712" sldId="256"/>
            <ac:spMk id="9" creationId="{60E52DF2-6802-459B-AC2A-AF976DEB1DAB}"/>
          </ac:spMkLst>
        </pc:spChg>
        <pc:spChg chg="add">
          <ac:chgData name="Maryam Malik (1919971)" userId="2ee04003-f602-4cee-811c-4e84444539d2" providerId="ADAL" clId="{74E4DCD2-A416-AD4D-85CD-E22ABEF414C0}" dt="2022-10-31T20:54:56.243" v="2" actId="26606"/>
          <ac:spMkLst>
            <pc:docMk/>
            <pc:sldMk cId="4046482712" sldId="256"/>
            <ac:spMk id="13" creationId="{A8DDC302-DBEC-4742-B54B-5E9AAFE96961}"/>
          </ac:spMkLst>
        </pc:spChg>
        <pc:spChg chg="add">
          <ac:chgData name="Maryam Malik (1919971)" userId="2ee04003-f602-4cee-811c-4e84444539d2" providerId="ADAL" clId="{74E4DCD2-A416-AD4D-85CD-E22ABEF414C0}" dt="2022-10-31T20:54:56.243" v="2" actId="26606"/>
          <ac:spMkLst>
            <pc:docMk/>
            <pc:sldMk cId="4046482712" sldId="256"/>
            <ac:spMk id="14" creationId="{9B45BA4C-9B54-4496-821F-9E0985CA984D}"/>
          </ac:spMkLst>
        </pc:spChg>
        <pc:spChg chg="add">
          <ac:chgData name="Maryam Malik (1919971)" userId="2ee04003-f602-4cee-811c-4e84444539d2" providerId="ADAL" clId="{74E4DCD2-A416-AD4D-85CD-E22ABEF414C0}" dt="2022-10-31T20:54:56.243" v="2" actId="26606"/>
          <ac:spMkLst>
            <pc:docMk/>
            <pc:sldMk cId="4046482712" sldId="256"/>
            <ac:spMk id="15" creationId="{85E1BB9D-FAFF-4C3E-9E44-13F8FBABCD62}"/>
          </ac:spMkLst>
        </pc:spChg>
        <pc:picChg chg="add del">
          <ac:chgData name="Maryam Malik (1919971)" userId="2ee04003-f602-4cee-811c-4e84444539d2" providerId="ADAL" clId="{74E4DCD2-A416-AD4D-85CD-E22ABEF414C0}" dt="2022-10-31T20:54:50.142" v="1" actId="26606"/>
          <ac:picMkLst>
            <pc:docMk/>
            <pc:sldMk cId="4046482712" sldId="256"/>
            <ac:picMk id="4" creationId="{E7821426-785A-8973-541A-EBD15DE09C62}"/>
          </ac:picMkLst>
        </pc:picChg>
        <pc:picChg chg="add">
          <ac:chgData name="Maryam Malik (1919971)" userId="2ee04003-f602-4cee-811c-4e84444539d2" providerId="ADAL" clId="{74E4DCD2-A416-AD4D-85CD-E22ABEF414C0}" dt="2022-10-31T20:54:56.243" v="2" actId="26606"/>
          <ac:picMkLst>
            <pc:docMk/>
            <pc:sldMk cId="4046482712" sldId="256"/>
            <ac:picMk id="16" creationId="{7B3CCB70-28BE-1CF7-2455-6276FC8E0D8E}"/>
          </ac:picMkLst>
        </pc:picChg>
        <pc:cxnChg chg="add del">
          <ac:chgData name="Maryam Malik (1919971)" userId="2ee04003-f602-4cee-811c-4e84444539d2" providerId="ADAL" clId="{74E4DCD2-A416-AD4D-85CD-E22ABEF414C0}" dt="2022-10-31T20:54:50.142" v="1" actId="26606"/>
          <ac:cxnSpMkLst>
            <pc:docMk/>
            <pc:sldMk cId="4046482712" sldId="256"/>
            <ac:cxnSpMk id="11" creationId="{EE2E603F-4A95-4FE8-BB06-211DFD75DBEF}"/>
          </ac:cxnSpMkLst>
        </pc:cxnChg>
      </pc:sldChg>
      <pc:sldChg chg="addSp delSp modSp new mod setBg modClrScheme chgLayout">
        <pc:chgData name="Maryam Malik (1919971)" userId="2ee04003-f602-4cee-811c-4e84444539d2" providerId="ADAL" clId="{74E4DCD2-A416-AD4D-85CD-E22ABEF414C0}" dt="2022-11-01T01:21:17.489" v="688" actId="20577"/>
        <pc:sldMkLst>
          <pc:docMk/>
          <pc:sldMk cId="1940316075" sldId="257"/>
        </pc:sldMkLst>
        <pc:spChg chg="mod ord">
          <ac:chgData name="Maryam Malik (1919971)" userId="2ee04003-f602-4cee-811c-4e84444539d2" providerId="ADAL" clId="{74E4DCD2-A416-AD4D-85CD-E22ABEF414C0}" dt="2022-11-01T01:21:17.489" v="688" actId="20577"/>
          <ac:spMkLst>
            <pc:docMk/>
            <pc:sldMk cId="1940316075" sldId="257"/>
            <ac:spMk id="2" creationId="{8C42ECEC-8164-284A-8450-47B785BAC1DD}"/>
          </ac:spMkLst>
        </pc:spChg>
        <pc:spChg chg="del mod ord">
          <ac:chgData name="Maryam Malik (1919971)" userId="2ee04003-f602-4cee-811c-4e84444539d2" providerId="ADAL" clId="{74E4DCD2-A416-AD4D-85CD-E22ABEF414C0}" dt="2022-10-31T21:52:06.547" v="228" actId="700"/>
          <ac:spMkLst>
            <pc:docMk/>
            <pc:sldMk cId="1940316075" sldId="257"/>
            <ac:spMk id="3" creationId="{43D747F3-359D-5D4E-9E32-50160235CF8C}"/>
          </ac:spMkLst>
        </pc:spChg>
        <pc:spChg chg="add del mod ord">
          <ac:chgData name="Maryam Malik (1919971)" userId="2ee04003-f602-4cee-811c-4e84444539d2" providerId="ADAL" clId="{74E4DCD2-A416-AD4D-85CD-E22ABEF414C0}" dt="2022-10-31T21:52:42.754" v="229" actId="700"/>
          <ac:spMkLst>
            <pc:docMk/>
            <pc:sldMk cId="1940316075" sldId="257"/>
            <ac:spMk id="4" creationId="{FF14414A-4391-0C4A-9274-88D23FE49FA5}"/>
          </ac:spMkLst>
        </pc:spChg>
        <pc:spChg chg="add del mod">
          <ac:chgData name="Maryam Malik (1919971)" userId="2ee04003-f602-4cee-811c-4e84444539d2" providerId="ADAL" clId="{74E4DCD2-A416-AD4D-85CD-E22ABEF414C0}" dt="2022-10-31T22:04:33.139" v="350"/>
          <ac:spMkLst>
            <pc:docMk/>
            <pc:sldMk cId="1940316075" sldId="257"/>
            <ac:spMk id="5" creationId="{0CD2FFB4-90DA-D749-9147-E08569852D3D}"/>
          </ac:spMkLst>
        </pc:spChg>
        <pc:spChg chg="add">
          <ac:chgData name="Maryam Malik (1919971)" userId="2ee04003-f602-4cee-811c-4e84444539d2" providerId="ADAL" clId="{74E4DCD2-A416-AD4D-85CD-E22ABEF414C0}" dt="2022-10-31T22:05:01.093" v="351" actId="26606"/>
          <ac:spMkLst>
            <pc:docMk/>
            <pc:sldMk cId="1940316075" sldId="257"/>
            <ac:spMk id="7" creationId="{49306479-8C4D-4E4A-A330-DFC80A8A01BE}"/>
          </ac:spMkLst>
        </pc:spChg>
        <pc:spChg chg="add">
          <ac:chgData name="Maryam Malik (1919971)" userId="2ee04003-f602-4cee-811c-4e84444539d2" providerId="ADAL" clId="{74E4DCD2-A416-AD4D-85CD-E22ABEF414C0}" dt="2022-10-31T22:05:01.093" v="351" actId="26606"/>
          <ac:spMkLst>
            <pc:docMk/>
            <pc:sldMk cId="1940316075" sldId="257"/>
            <ac:spMk id="9" creationId="{9B45BA4C-9B54-4496-821F-9E0985CA984D}"/>
          </ac:spMkLst>
        </pc:spChg>
        <pc:spChg chg="add">
          <ac:chgData name="Maryam Malik (1919971)" userId="2ee04003-f602-4cee-811c-4e84444539d2" providerId="ADAL" clId="{74E4DCD2-A416-AD4D-85CD-E22ABEF414C0}" dt="2022-10-31T22:05:01.093" v="351" actId="26606"/>
          <ac:spMkLst>
            <pc:docMk/>
            <pc:sldMk cId="1940316075" sldId="257"/>
            <ac:spMk id="11" creationId="{85E1BB9D-FAFF-4C3E-9E44-13F8FBABCD62}"/>
          </ac:spMkLst>
        </pc:spChg>
        <pc:spChg chg="add">
          <ac:chgData name="Maryam Malik (1919971)" userId="2ee04003-f602-4cee-811c-4e84444539d2" providerId="ADAL" clId="{74E4DCD2-A416-AD4D-85CD-E22ABEF414C0}" dt="2022-10-31T22:05:01.093" v="351" actId="26606"/>
          <ac:spMkLst>
            <pc:docMk/>
            <pc:sldMk cId="1940316075" sldId="257"/>
            <ac:spMk id="13" creationId="{4FCC0365-8932-4A68-AACE-DF18F71F041E}"/>
          </ac:spMkLst>
        </pc:spChg>
      </pc:sldChg>
      <pc:sldChg chg="addSp delSp modSp new del mod modClrScheme chgLayout">
        <pc:chgData name="Maryam Malik (1919971)" userId="2ee04003-f602-4cee-811c-4e84444539d2" providerId="ADAL" clId="{74E4DCD2-A416-AD4D-85CD-E22ABEF414C0}" dt="2022-11-01T02:43:04.303" v="974" actId="2696"/>
        <pc:sldMkLst>
          <pc:docMk/>
          <pc:sldMk cId="3430027634" sldId="258"/>
        </pc:sldMkLst>
        <pc:spChg chg="del mod ord">
          <ac:chgData name="Maryam Malik (1919971)" userId="2ee04003-f602-4cee-811c-4e84444539d2" providerId="ADAL" clId="{74E4DCD2-A416-AD4D-85CD-E22ABEF414C0}" dt="2022-10-31T22:58:08.142" v="435" actId="700"/>
          <ac:spMkLst>
            <pc:docMk/>
            <pc:sldMk cId="3430027634" sldId="258"/>
            <ac:spMk id="2" creationId="{FBAD768B-5882-7846-84E0-697916101D16}"/>
          </ac:spMkLst>
        </pc:spChg>
        <pc:spChg chg="del">
          <ac:chgData name="Maryam Malik (1919971)" userId="2ee04003-f602-4cee-811c-4e84444539d2" providerId="ADAL" clId="{74E4DCD2-A416-AD4D-85CD-E22ABEF414C0}" dt="2022-10-31T22:58:08.142" v="435" actId="700"/>
          <ac:spMkLst>
            <pc:docMk/>
            <pc:sldMk cId="3430027634" sldId="258"/>
            <ac:spMk id="3" creationId="{C8776CC6-4AC6-B944-AD87-575A19090D61}"/>
          </ac:spMkLst>
        </pc:spChg>
        <pc:spChg chg="add mod ord">
          <ac:chgData name="Maryam Malik (1919971)" userId="2ee04003-f602-4cee-811c-4e84444539d2" providerId="ADAL" clId="{74E4DCD2-A416-AD4D-85CD-E22ABEF414C0}" dt="2022-10-31T22:58:40.818" v="453" actId="20577"/>
          <ac:spMkLst>
            <pc:docMk/>
            <pc:sldMk cId="3430027634" sldId="258"/>
            <ac:spMk id="4" creationId="{FF8648D4-59CA-0146-9D10-371653EB1104}"/>
          </ac:spMkLst>
        </pc:spChg>
        <pc:spChg chg="add mod">
          <ac:chgData name="Maryam Malik (1919971)" userId="2ee04003-f602-4cee-811c-4e84444539d2" providerId="ADAL" clId="{74E4DCD2-A416-AD4D-85CD-E22ABEF414C0}" dt="2022-10-31T23:12:13.089" v="670" actId="20577"/>
          <ac:spMkLst>
            <pc:docMk/>
            <pc:sldMk cId="3430027634" sldId="258"/>
            <ac:spMk id="5" creationId="{BE013F11-85C2-954F-A608-D510BA78CEC2}"/>
          </ac:spMkLst>
        </pc:spChg>
      </pc:sldChg>
      <pc:sldChg chg="addSp delSp modSp new mod setBg modClrScheme chgLayout">
        <pc:chgData name="Maryam Malik (1919971)" userId="2ee04003-f602-4cee-811c-4e84444539d2" providerId="ADAL" clId="{74E4DCD2-A416-AD4D-85CD-E22ABEF414C0}" dt="2022-11-01T02:45:21.137" v="1002" actId="113"/>
        <pc:sldMkLst>
          <pc:docMk/>
          <pc:sldMk cId="916597921" sldId="259"/>
        </pc:sldMkLst>
        <pc:spChg chg="add del mod ord">
          <ac:chgData name="Maryam Malik (1919971)" userId="2ee04003-f602-4cee-811c-4e84444539d2" providerId="ADAL" clId="{74E4DCD2-A416-AD4D-85CD-E22ABEF414C0}" dt="2022-11-01T01:55:34.669" v="924" actId="700"/>
          <ac:spMkLst>
            <pc:docMk/>
            <pc:sldMk cId="916597921" sldId="259"/>
            <ac:spMk id="4" creationId="{A3A95DF5-7FE3-814F-A0C7-A0FF44C20577}"/>
          </ac:spMkLst>
        </pc:spChg>
        <pc:spChg chg="add del mod">
          <ac:chgData name="Maryam Malik (1919971)" userId="2ee04003-f602-4cee-811c-4e84444539d2" providerId="ADAL" clId="{74E4DCD2-A416-AD4D-85CD-E22ABEF414C0}" dt="2022-11-01T02:39:10.256" v="951" actId="26606"/>
          <ac:spMkLst>
            <pc:docMk/>
            <pc:sldMk cId="916597921" sldId="259"/>
            <ac:spMk id="5" creationId="{74F27705-A134-3A4E-018B-98F277853AEF}"/>
          </ac:spMkLst>
        </pc:spChg>
        <pc:spChg chg="add del mod ord">
          <ac:chgData name="Maryam Malik (1919971)" userId="2ee04003-f602-4cee-811c-4e84444539d2" providerId="ADAL" clId="{74E4DCD2-A416-AD4D-85CD-E22ABEF414C0}" dt="2022-11-01T01:55:34.669" v="924" actId="700"/>
          <ac:spMkLst>
            <pc:docMk/>
            <pc:sldMk cId="916597921" sldId="259"/>
            <ac:spMk id="6" creationId="{249A33CF-FD0E-194A-BDAC-D1F55E930569}"/>
          </ac:spMkLst>
        </pc:spChg>
        <pc:spChg chg="add del mod ord">
          <ac:chgData name="Maryam Malik (1919971)" userId="2ee04003-f602-4cee-811c-4e84444539d2" providerId="ADAL" clId="{74E4DCD2-A416-AD4D-85CD-E22ABEF414C0}" dt="2022-11-01T01:55:34.669" v="924" actId="700"/>
          <ac:spMkLst>
            <pc:docMk/>
            <pc:sldMk cId="916597921" sldId="259"/>
            <ac:spMk id="8" creationId="{F3A95735-10C9-8B4C-AFC5-E6A858EB5A8C}"/>
          </ac:spMkLst>
        </pc:spChg>
        <pc:spChg chg="add">
          <ac:chgData name="Maryam Malik (1919971)" userId="2ee04003-f602-4cee-811c-4e84444539d2" providerId="ADAL" clId="{74E4DCD2-A416-AD4D-85CD-E22ABEF414C0}" dt="2022-11-01T02:39:10.256" v="951" actId="26606"/>
          <ac:spMkLst>
            <pc:docMk/>
            <pc:sldMk cId="916597921" sldId="259"/>
            <ac:spMk id="9" creationId="{49306479-8C4D-4E4A-A330-DFC80A8A01BE}"/>
          </ac:spMkLst>
        </pc:spChg>
        <pc:spChg chg="add">
          <ac:chgData name="Maryam Malik (1919971)" userId="2ee04003-f602-4cee-811c-4e84444539d2" providerId="ADAL" clId="{74E4DCD2-A416-AD4D-85CD-E22ABEF414C0}" dt="2022-11-01T02:39:10.256" v="951" actId="26606"/>
          <ac:spMkLst>
            <pc:docMk/>
            <pc:sldMk cId="916597921" sldId="259"/>
            <ac:spMk id="10" creationId="{84136905-015B-4510-B514-027CBA846BD6}"/>
          </ac:spMkLst>
        </pc:spChg>
        <pc:spChg chg="add del">
          <ac:chgData name="Maryam Malik (1919971)" userId="2ee04003-f602-4cee-811c-4e84444539d2" providerId="ADAL" clId="{74E4DCD2-A416-AD4D-85CD-E22ABEF414C0}" dt="2022-11-01T01:54:37.229" v="918" actId="26606"/>
          <ac:spMkLst>
            <pc:docMk/>
            <pc:sldMk cId="916597921" sldId="259"/>
            <ac:spMk id="11" creationId="{49306479-8C4D-4E4A-A330-DFC80A8A01BE}"/>
          </ac:spMkLst>
        </pc:spChg>
        <pc:spChg chg="add del">
          <ac:chgData name="Maryam Malik (1919971)" userId="2ee04003-f602-4cee-811c-4e84444539d2" providerId="ADAL" clId="{74E4DCD2-A416-AD4D-85CD-E22ABEF414C0}" dt="2022-11-01T01:54:37.229" v="918" actId="26606"/>
          <ac:spMkLst>
            <pc:docMk/>
            <pc:sldMk cId="916597921" sldId="259"/>
            <ac:spMk id="13" creationId="{84136905-015B-4510-B514-027CBA846BD6}"/>
          </ac:spMkLst>
        </pc:spChg>
        <pc:spChg chg="add mod">
          <ac:chgData name="Maryam Malik (1919971)" userId="2ee04003-f602-4cee-811c-4e84444539d2" providerId="ADAL" clId="{74E4DCD2-A416-AD4D-85CD-E22ABEF414C0}" dt="2022-11-01T02:45:21.137" v="1002" actId="113"/>
          <ac:spMkLst>
            <pc:docMk/>
            <pc:sldMk cId="916597921" sldId="259"/>
            <ac:spMk id="14" creationId="{8094D2AB-B2E4-0A40-930A-0C31E44CB855}"/>
          </ac:spMkLst>
        </pc:spChg>
        <pc:spChg chg="add">
          <ac:chgData name="Maryam Malik (1919971)" userId="2ee04003-f602-4cee-811c-4e84444539d2" providerId="ADAL" clId="{74E4DCD2-A416-AD4D-85CD-E22ABEF414C0}" dt="2022-11-01T02:39:10.256" v="951" actId="26606"/>
          <ac:spMkLst>
            <pc:docMk/>
            <pc:sldMk cId="916597921" sldId="259"/>
            <ac:spMk id="15" creationId="{36CD0F97-2E5B-4E84-8544-EB24DED10446}"/>
          </ac:spMkLst>
        </pc:spChg>
        <pc:spChg chg="add">
          <ac:chgData name="Maryam Malik (1919971)" userId="2ee04003-f602-4cee-811c-4e84444539d2" providerId="ADAL" clId="{74E4DCD2-A416-AD4D-85CD-E22ABEF414C0}" dt="2022-11-01T02:39:10.256" v="951" actId="26606"/>
          <ac:spMkLst>
            <pc:docMk/>
            <pc:sldMk cId="916597921" sldId="259"/>
            <ac:spMk id="17" creationId="{3B272257-593A-402F-88FA-F1DECD9E3FC4}"/>
          </ac:spMkLst>
        </pc:spChg>
        <pc:graphicFrameChg chg="add del">
          <ac:chgData name="Maryam Malik (1919971)" userId="2ee04003-f602-4cee-811c-4e84444539d2" providerId="ADAL" clId="{74E4DCD2-A416-AD4D-85CD-E22ABEF414C0}" dt="2022-11-01T01:54:37.229" v="918" actId="26606"/>
          <ac:graphicFrameMkLst>
            <pc:docMk/>
            <pc:sldMk cId="916597921" sldId="259"/>
            <ac:graphicFrameMk id="7" creationId="{0A1E6131-49B0-8206-7A47-3259A8E5A0EC}"/>
          </ac:graphicFrameMkLst>
        </pc:graphicFrameChg>
        <pc:graphicFrameChg chg="add mod">
          <ac:chgData name="Maryam Malik (1919971)" userId="2ee04003-f602-4cee-811c-4e84444539d2" providerId="ADAL" clId="{74E4DCD2-A416-AD4D-85CD-E22ABEF414C0}" dt="2022-11-01T02:44:45.114" v="988" actId="14100"/>
          <ac:graphicFrameMkLst>
            <pc:docMk/>
            <pc:sldMk cId="916597921" sldId="259"/>
            <ac:graphicFrameMk id="12" creationId="{290C0C33-D452-D39A-9E0D-E57DF186EE3D}"/>
          </ac:graphicFrameMkLst>
        </pc:graphicFrameChg>
      </pc:sldChg>
      <pc:sldChg chg="addSp delSp modSp new mod ord setBg">
        <pc:chgData name="Maryam Malik (1919971)" userId="2ee04003-f602-4cee-811c-4e84444539d2" providerId="ADAL" clId="{74E4DCD2-A416-AD4D-85CD-E22ABEF414C0}" dt="2022-11-01T03:11:15.176" v="1053" actId="20578"/>
        <pc:sldMkLst>
          <pc:docMk/>
          <pc:sldMk cId="2014163509" sldId="260"/>
        </pc:sldMkLst>
        <pc:spChg chg="del mod">
          <ac:chgData name="Maryam Malik (1919971)" userId="2ee04003-f602-4cee-811c-4e84444539d2" providerId="ADAL" clId="{74E4DCD2-A416-AD4D-85CD-E22ABEF414C0}" dt="2022-11-01T01:37:03.629" v="720" actId="478"/>
          <ac:spMkLst>
            <pc:docMk/>
            <pc:sldMk cId="2014163509" sldId="260"/>
            <ac:spMk id="2" creationId="{E436395F-3273-E74C-AA80-5DFA7967324B}"/>
          </ac:spMkLst>
        </pc:spChg>
        <pc:spChg chg="del mod">
          <ac:chgData name="Maryam Malik (1919971)" userId="2ee04003-f602-4cee-811c-4e84444539d2" providerId="ADAL" clId="{74E4DCD2-A416-AD4D-85CD-E22ABEF414C0}" dt="2022-11-01T01:38:21.105" v="729" actId="26606"/>
          <ac:spMkLst>
            <pc:docMk/>
            <pc:sldMk cId="2014163509" sldId="260"/>
            <ac:spMk id="3" creationId="{F29D15E4-5BC7-0540-8B1C-8470787910A8}"/>
          </ac:spMkLst>
        </pc:spChg>
        <pc:spChg chg="add del">
          <ac:chgData name="Maryam Malik (1919971)" userId="2ee04003-f602-4cee-811c-4e84444539d2" providerId="ADAL" clId="{74E4DCD2-A416-AD4D-85CD-E22ABEF414C0}" dt="2022-11-01T01:38:21.105" v="729" actId="26606"/>
          <ac:spMkLst>
            <pc:docMk/>
            <pc:sldMk cId="2014163509" sldId="260"/>
            <ac:spMk id="8" creationId="{84136905-015B-4510-B514-027CBA846BD6}"/>
          </ac:spMkLst>
        </pc:spChg>
        <pc:spChg chg="add del">
          <ac:chgData name="Maryam Malik (1919971)" userId="2ee04003-f602-4cee-811c-4e84444539d2" providerId="ADAL" clId="{74E4DCD2-A416-AD4D-85CD-E22ABEF414C0}" dt="2022-11-01T01:38:21.105" v="729" actId="26606"/>
          <ac:spMkLst>
            <pc:docMk/>
            <pc:sldMk cId="2014163509" sldId="260"/>
            <ac:spMk id="10" creationId="{36CD0F97-2E5B-4E84-8544-EB24DED10446}"/>
          </ac:spMkLst>
        </pc:spChg>
        <pc:spChg chg="add del">
          <ac:chgData name="Maryam Malik (1919971)" userId="2ee04003-f602-4cee-811c-4e84444539d2" providerId="ADAL" clId="{74E4DCD2-A416-AD4D-85CD-E22ABEF414C0}" dt="2022-11-01T01:38:21.105" v="729" actId="26606"/>
          <ac:spMkLst>
            <pc:docMk/>
            <pc:sldMk cId="2014163509" sldId="260"/>
            <ac:spMk id="12" creationId="{65CDAFE1-059B-49EF-8E73-47DED29BD77B}"/>
          </ac:spMkLst>
        </pc:spChg>
        <pc:spChg chg="add">
          <ac:chgData name="Maryam Malik (1919971)" userId="2ee04003-f602-4cee-811c-4e84444539d2" providerId="ADAL" clId="{74E4DCD2-A416-AD4D-85CD-E22ABEF414C0}" dt="2022-11-01T01:38:21.105" v="729" actId="26606"/>
          <ac:spMkLst>
            <pc:docMk/>
            <pc:sldMk cId="2014163509" sldId="260"/>
            <ac:spMk id="18" creationId="{84136905-015B-4510-B514-027CBA846BD6}"/>
          </ac:spMkLst>
        </pc:spChg>
        <pc:spChg chg="add">
          <ac:chgData name="Maryam Malik (1919971)" userId="2ee04003-f602-4cee-811c-4e84444539d2" providerId="ADAL" clId="{74E4DCD2-A416-AD4D-85CD-E22ABEF414C0}" dt="2022-11-01T01:38:21.105" v="729" actId="26606"/>
          <ac:spMkLst>
            <pc:docMk/>
            <pc:sldMk cId="2014163509" sldId="260"/>
            <ac:spMk id="20" creationId="{36CD0F97-2E5B-4E84-8544-EB24DED10446}"/>
          </ac:spMkLst>
        </pc:spChg>
        <pc:spChg chg="add">
          <ac:chgData name="Maryam Malik (1919971)" userId="2ee04003-f602-4cee-811c-4e84444539d2" providerId="ADAL" clId="{74E4DCD2-A416-AD4D-85CD-E22ABEF414C0}" dt="2022-11-01T01:38:21.105" v="729" actId="26606"/>
          <ac:spMkLst>
            <pc:docMk/>
            <pc:sldMk cId="2014163509" sldId="260"/>
            <ac:spMk id="22" creationId="{3B272257-593A-402F-88FA-F1DECD9E3FC4}"/>
          </ac:spMkLst>
        </pc:spChg>
        <pc:graphicFrameChg chg="add mod">
          <ac:chgData name="Maryam Malik (1919971)" userId="2ee04003-f602-4cee-811c-4e84444539d2" providerId="ADAL" clId="{74E4DCD2-A416-AD4D-85CD-E22ABEF414C0}" dt="2022-11-01T01:40:28.399" v="751" actId="14100"/>
          <ac:graphicFrameMkLst>
            <pc:docMk/>
            <pc:sldMk cId="2014163509" sldId="260"/>
            <ac:graphicFrameMk id="14" creationId="{3CD50882-E874-D17D-62BD-DF53E7B08E87}"/>
          </ac:graphicFrameMkLst>
        </pc:graphicFrameChg>
      </pc:sldChg>
      <pc:sldChg chg="delSp modSp new mod modClrScheme chgLayout">
        <pc:chgData name="Maryam Malik (1919971)" userId="2ee04003-f602-4cee-811c-4e84444539d2" providerId="ADAL" clId="{74E4DCD2-A416-AD4D-85CD-E22ABEF414C0}" dt="2022-11-01T01:36:55.687" v="718" actId="478"/>
        <pc:sldMkLst>
          <pc:docMk/>
          <pc:sldMk cId="550746046" sldId="261"/>
        </pc:sldMkLst>
        <pc:spChg chg="del">
          <ac:chgData name="Maryam Malik (1919971)" userId="2ee04003-f602-4cee-811c-4e84444539d2" providerId="ADAL" clId="{74E4DCD2-A416-AD4D-85CD-E22ABEF414C0}" dt="2022-11-01T01:33:22.556" v="689" actId="700"/>
          <ac:spMkLst>
            <pc:docMk/>
            <pc:sldMk cId="550746046" sldId="261"/>
            <ac:spMk id="2" creationId="{368C836D-8BDA-FA41-83AC-5D3BE5D3F27C}"/>
          </ac:spMkLst>
        </pc:spChg>
        <pc:spChg chg="del mod ord">
          <ac:chgData name="Maryam Malik (1919971)" userId="2ee04003-f602-4cee-811c-4e84444539d2" providerId="ADAL" clId="{74E4DCD2-A416-AD4D-85CD-E22ABEF414C0}" dt="2022-11-01T01:36:55.687" v="718" actId="478"/>
          <ac:spMkLst>
            <pc:docMk/>
            <pc:sldMk cId="550746046" sldId="261"/>
            <ac:spMk id="3" creationId="{E6AAF4A2-7A91-524D-B596-0BD8FC834622}"/>
          </ac:spMkLst>
        </pc:spChg>
      </pc:sldChg>
      <pc:sldChg chg="addSp modSp mod">
        <pc:chgData name="Maryam Malik (1919971)" userId="2ee04003-f602-4cee-811c-4e84444539d2" providerId="ADAL" clId="{74E4DCD2-A416-AD4D-85CD-E22ABEF414C0}" dt="2022-11-01T03:27:43.640" v="1249" actId="20577"/>
        <pc:sldMkLst>
          <pc:docMk/>
          <pc:sldMk cId="785001401" sldId="262"/>
        </pc:sldMkLst>
        <pc:spChg chg="mod">
          <ac:chgData name="Maryam Malik (1919971)" userId="2ee04003-f602-4cee-811c-4e84444539d2" providerId="ADAL" clId="{74E4DCD2-A416-AD4D-85CD-E22ABEF414C0}" dt="2022-11-01T03:27:43.640" v="1249" actId="20577"/>
          <ac:spMkLst>
            <pc:docMk/>
            <pc:sldMk cId="785001401" sldId="262"/>
            <ac:spMk id="2" creationId="{9CCBF4D4-FD2E-17FB-725A-270140B55E7C}"/>
          </ac:spMkLst>
        </pc:spChg>
        <pc:spChg chg="add mod">
          <ac:chgData name="Maryam Malik (1919971)" userId="2ee04003-f602-4cee-811c-4e84444539d2" providerId="ADAL" clId="{74E4DCD2-A416-AD4D-85CD-E22ABEF414C0}" dt="2022-11-01T01:46:03.965" v="861" actId="255"/>
          <ac:spMkLst>
            <pc:docMk/>
            <pc:sldMk cId="785001401" sldId="262"/>
            <ac:spMk id="3" creationId="{23AD1623-6A9E-6440-8A08-98C92CC2CBD9}"/>
          </ac:spMkLst>
        </pc:spChg>
      </pc:sldChg>
      <pc:sldChg chg="addSp modSp mod ord">
        <pc:chgData name="Maryam Malik (1919971)" userId="2ee04003-f602-4cee-811c-4e84444539d2" providerId="ADAL" clId="{74E4DCD2-A416-AD4D-85CD-E22ABEF414C0}" dt="2022-11-01T03:56:44.497" v="1754" actId="113"/>
        <pc:sldMkLst>
          <pc:docMk/>
          <pc:sldMk cId="3484846779" sldId="263"/>
        </pc:sldMkLst>
        <pc:spChg chg="add mod">
          <ac:chgData name="Maryam Malik (1919971)" userId="2ee04003-f602-4cee-811c-4e84444539d2" providerId="ADAL" clId="{74E4DCD2-A416-AD4D-85CD-E22ABEF414C0}" dt="2022-11-01T03:56:44.497" v="1754" actId="113"/>
          <ac:spMkLst>
            <pc:docMk/>
            <pc:sldMk cId="3484846779" sldId="263"/>
            <ac:spMk id="2" creationId="{9BB85F05-6190-6B4C-BEF4-890112629DE0}"/>
          </ac:spMkLst>
        </pc:spChg>
      </pc:sldChg>
      <pc:sldChg chg="addSp delSp modSp mod setBg">
        <pc:chgData name="Maryam Malik (1919971)" userId="2ee04003-f602-4cee-811c-4e84444539d2" providerId="ADAL" clId="{74E4DCD2-A416-AD4D-85CD-E22ABEF414C0}" dt="2022-11-01T03:55:16.026" v="1748" actId="20577"/>
        <pc:sldMkLst>
          <pc:docMk/>
          <pc:sldMk cId="1788241966" sldId="264"/>
        </pc:sldMkLst>
        <pc:spChg chg="add mod">
          <ac:chgData name="Maryam Malik (1919971)" userId="2ee04003-f602-4cee-811c-4e84444539d2" providerId="ADAL" clId="{74E4DCD2-A416-AD4D-85CD-E22ABEF414C0}" dt="2022-11-01T02:49:16.935" v="1037" actId="1076"/>
          <ac:spMkLst>
            <pc:docMk/>
            <pc:sldMk cId="1788241966" sldId="264"/>
            <ac:spMk id="2" creationId="{C183EE62-E769-4644-8CC4-DB40DE7D1FED}"/>
          </ac:spMkLst>
        </pc:spChg>
        <pc:spChg chg="mod ord">
          <ac:chgData name="Maryam Malik (1919971)" userId="2ee04003-f602-4cee-811c-4e84444539d2" providerId="ADAL" clId="{74E4DCD2-A416-AD4D-85CD-E22ABEF414C0}" dt="2022-11-01T03:55:16.026" v="1748" actId="20577"/>
          <ac:spMkLst>
            <pc:docMk/>
            <pc:sldMk cId="1788241966" sldId="264"/>
            <ac:spMk id="4" creationId="{09E2A187-BEAA-E7E7-D551-6B513DE808B1}"/>
          </ac:spMkLst>
        </pc:spChg>
        <pc:spChg chg="add del">
          <ac:chgData name="Maryam Malik (1919971)" userId="2ee04003-f602-4cee-811c-4e84444539d2" providerId="ADAL" clId="{74E4DCD2-A416-AD4D-85CD-E22ABEF414C0}" dt="2022-11-01T02:47:21.168" v="1020" actId="26606"/>
          <ac:spMkLst>
            <pc:docMk/>
            <pc:sldMk cId="1788241966" sldId="264"/>
            <ac:spMk id="9" creationId="{49306479-8C4D-4E4A-A330-DFC80A8A01BE}"/>
          </ac:spMkLst>
        </pc:spChg>
        <pc:spChg chg="add del">
          <ac:chgData name="Maryam Malik (1919971)" userId="2ee04003-f602-4cee-811c-4e84444539d2" providerId="ADAL" clId="{74E4DCD2-A416-AD4D-85CD-E22ABEF414C0}" dt="2022-11-01T02:47:21.168" v="1020" actId="26606"/>
          <ac:spMkLst>
            <pc:docMk/>
            <pc:sldMk cId="1788241966" sldId="264"/>
            <ac:spMk id="11" creationId="{D160B463-41E9-4323-AE6D-30E67F2C7227}"/>
          </ac:spMkLst>
        </pc:spChg>
        <pc:spChg chg="add del">
          <ac:chgData name="Maryam Malik (1919971)" userId="2ee04003-f602-4cee-811c-4e84444539d2" providerId="ADAL" clId="{74E4DCD2-A416-AD4D-85CD-E22ABEF414C0}" dt="2022-11-01T02:47:21.168" v="1020" actId="26606"/>
          <ac:spMkLst>
            <pc:docMk/>
            <pc:sldMk cId="1788241966" sldId="264"/>
            <ac:spMk id="13" creationId="{188A358F-F8B2-4FD2-99F3-7CA83358500E}"/>
          </ac:spMkLst>
        </pc:spChg>
        <pc:spChg chg="add del">
          <ac:chgData name="Maryam Malik (1919971)" userId="2ee04003-f602-4cee-811c-4e84444539d2" providerId="ADAL" clId="{74E4DCD2-A416-AD4D-85CD-E22ABEF414C0}" dt="2022-11-01T02:47:21.168" v="1020" actId="26606"/>
          <ac:spMkLst>
            <pc:docMk/>
            <pc:sldMk cId="1788241966" sldId="264"/>
            <ac:spMk id="15" creationId="{2CCE2735-7843-4DC6-81F5-6366AB3EFF63}"/>
          </ac:spMkLst>
        </pc:spChg>
        <pc:spChg chg="add del">
          <ac:chgData name="Maryam Malik (1919971)" userId="2ee04003-f602-4cee-811c-4e84444539d2" providerId="ADAL" clId="{74E4DCD2-A416-AD4D-85CD-E22ABEF414C0}" dt="2022-11-01T02:48:09.229" v="1027" actId="26606"/>
          <ac:spMkLst>
            <pc:docMk/>
            <pc:sldMk cId="1788241966" sldId="264"/>
            <ac:spMk id="20" creationId="{49306479-8C4D-4E4A-A330-DFC80A8A01BE}"/>
          </ac:spMkLst>
        </pc:spChg>
        <pc:spChg chg="add del">
          <ac:chgData name="Maryam Malik (1919971)" userId="2ee04003-f602-4cee-811c-4e84444539d2" providerId="ADAL" clId="{74E4DCD2-A416-AD4D-85CD-E22ABEF414C0}" dt="2022-11-01T02:48:09.229" v="1027" actId="26606"/>
          <ac:spMkLst>
            <pc:docMk/>
            <pc:sldMk cId="1788241966" sldId="264"/>
            <ac:spMk id="22" creationId="{84136905-015B-4510-B514-027CBA846BD6}"/>
          </ac:spMkLst>
        </pc:spChg>
        <pc:spChg chg="add del">
          <ac:chgData name="Maryam Malik (1919971)" userId="2ee04003-f602-4cee-811c-4e84444539d2" providerId="ADAL" clId="{74E4DCD2-A416-AD4D-85CD-E22ABEF414C0}" dt="2022-11-01T02:48:09.229" v="1027" actId="26606"/>
          <ac:spMkLst>
            <pc:docMk/>
            <pc:sldMk cId="1788241966" sldId="264"/>
            <ac:spMk id="24" creationId="{36CD0F97-2E5B-4E84-8544-EB24DED10446}"/>
          </ac:spMkLst>
        </pc:spChg>
        <pc:spChg chg="add del">
          <ac:chgData name="Maryam Malik (1919971)" userId="2ee04003-f602-4cee-811c-4e84444539d2" providerId="ADAL" clId="{74E4DCD2-A416-AD4D-85CD-E22ABEF414C0}" dt="2022-11-01T02:48:09.229" v="1027" actId="26606"/>
          <ac:spMkLst>
            <pc:docMk/>
            <pc:sldMk cId="1788241966" sldId="264"/>
            <ac:spMk id="26" creationId="{3B272257-593A-402F-88FA-F1DECD9E3FC4}"/>
          </ac:spMkLst>
        </pc:spChg>
        <pc:spChg chg="add del">
          <ac:chgData name="Maryam Malik (1919971)" userId="2ee04003-f602-4cee-811c-4e84444539d2" providerId="ADAL" clId="{74E4DCD2-A416-AD4D-85CD-E22ABEF414C0}" dt="2022-11-01T02:48:50.775" v="1033" actId="26606"/>
          <ac:spMkLst>
            <pc:docMk/>
            <pc:sldMk cId="1788241966" sldId="264"/>
            <ac:spMk id="31" creationId="{49306479-8C4D-4E4A-A330-DFC80A8A01BE}"/>
          </ac:spMkLst>
        </pc:spChg>
        <pc:spChg chg="add del">
          <ac:chgData name="Maryam Malik (1919971)" userId="2ee04003-f602-4cee-811c-4e84444539d2" providerId="ADAL" clId="{74E4DCD2-A416-AD4D-85CD-E22ABEF414C0}" dt="2022-11-01T02:48:50.775" v="1033" actId="26606"/>
          <ac:spMkLst>
            <pc:docMk/>
            <pc:sldMk cId="1788241966" sldId="264"/>
            <ac:spMk id="33" creationId="{84136905-015B-4510-B514-027CBA846BD6}"/>
          </ac:spMkLst>
        </pc:spChg>
        <pc:spChg chg="add del">
          <ac:chgData name="Maryam Malik (1919971)" userId="2ee04003-f602-4cee-811c-4e84444539d2" providerId="ADAL" clId="{74E4DCD2-A416-AD4D-85CD-E22ABEF414C0}" dt="2022-11-01T02:48:50.775" v="1033" actId="26606"/>
          <ac:spMkLst>
            <pc:docMk/>
            <pc:sldMk cId="1788241966" sldId="264"/>
            <ac:spMk id="35" creationId="{36CD0F97-2E5B-4E84-8544-EB24DED10446}"/>
          </ac:spMkLst>
        </pc:spChg>
        <pc:spChg chg="add del">
          <ac:chgData name="Maryam Malik (1919971)" userId="2ee04003-f602-4cee-811c-4e84444539d2" providerId="ADAL" clId="{74E4DCD2-A416-AD4D-85CD-E22ABEF414C0}" dt="2022-11-01T02:48:50.775" v="1033" actId="26606"/>
          <ac:spMkLst>
            <pc:docMk/>
            <pc:sldMk cId="1788241966" sldId="264"/>
            <ac:spMk id="37" creationId="{3B272257-593A-402F-88FA-F1DECD9E3FC4}"/>
          </ac:spMkLst>
        </pc:spChg>
        <pc:spChg chg="add">
          <ac:chgData name="Maryam Malik (1919971)" userId="2ee04003-f602-4cee-811c-4e84444539d2" providerId="ADAL" clId="{74E4DCD2-A416-AD4D-85CD-E22ABEF414C0}" dt="2022-11-01T02:48:50.775" v="1033" actId="26606"/>
          <ac:spMkLst>
            <pc:docMk/>
            <pc:sldMk cId="1788241966" sldId="264"/>
            <ac:spMk id="42" creationId="{49306479-8C4D-4E4A-A330-DFC80A8A01BE}"/>
          </ac:spMkLst>
        </pc:spChg>
        <pc:spChg chg="add">
          <ac:chgData name="Maryam Malik (1919971)" userId="2ee04003-f602-4cee-811c-4e84444539d2" providerId="ADAL" clId="{74E4DCD2-A416-AD4D-85CD-E22ABEF414C0}" dt="2022-11-01T02:48:50.775" v="1033" actId="26606"/>
          <ac:spMkLst>
            <pc:docMk/>
            <pc:sldMk cId="1788241966" sldId="264"/>
            <ac:spMk id="44" creationId="{D160B463-41E9-4323-AE6D-30E67F2C7227}"/>
          </ac:spMkLst>
        </pc:spChg>
        <pc:spChg chg="add">
          <ac:chgData name="Maryam Malik (1919971)" userId="2ee04003-f602-4cee-811c-4e84444539d2" providerId="ADAL" clId="{74E4DCD2-A416-AD4D-85CD-E22ABEF414C0}" dt="2022-11-01T02:48:50.775" v="1033" actId="26606"/>
          <ac:spMkLst>
            <pc:docMk/>
            <pc:sldMk cId="1788241966" sldId="264"/>
            <ac:spMk id="46" creationId="{188A358F-F8B2-4FD2-99F3-7CA83358500E}"/>
          </ac:spMkLst>
        </pc:spChg>
        <pc:spChg chg="add">
          <ac:chgData name="Maryam Malik (1919971)" userId="2ee04003-f602-4cee-811c-4e84444539d2" providerId="ADAL" clId="{74E4DCD2-A416-AD4D-85CD-E22ABEF414C0}" dt="2022-11-01T02:48:50.775" v="1033" actId="26606"/>
          <ac:spMkLst>
            <pc:docMk/>
            <pc:sldMk cId="1788241966" sldId="264"/>
            <ac:spMk id="48" creationId="{2CCE2735-7843-4DC6-81F5-6366AB3EFF63}"/>
          </ac:spMkLst>
        </pc:spChg>
      </pc:sldChg>
      <pc:sldChg chg="addSp delSp modSp mod setBg">
        <pc:chgData name="Maryam Malik (1919971)" userId="2ee04003-f602-4cee-811c-4e84444539d2" providerId="ADAL" clId="{74E4DCD2-A416-AD4D-85CD-E22ABEF414C0}" dt="2022-11-01T03:53:59.442" v="1731" actId="20577"/>
        <pc:sldMkLst>
          <pc:docMk/>
          <pc:sldMk cId="2650299613" sldId="265"/>
        </pc:sldMkLst>
        <pc:spChg chg="del mod">
          <ac:chgData name="Maryam Malik (1919971)" userId="2ee04003-f602-4cee-811c-4e84444539d2" providerId="ADAL" clId="{74E4DCD2-A416-AD4D-85CD-E22ABEF414C0}" dt="2022-11-01T02:37:29.255" v="939" actId="26606"/>
          <ac:spMkLst>
            <pc:docMk/>
            <pc:sldMk cId="2650299613" sldId="265"/>
            <ac:spMk id="3" creationId="{8E397B14-F8E4-0D6D-7121-49E63E810053}"/>
          </ac:spMkLst>
        </pc:spChg>
        <pc:spChg chg="add">
          <ac:chgData name="Maryam Malik (1919971)" userId="2ee04003-f602-4cee-811c-4e84444539d2" providerId="ADAL" clId="{74E4DCD2-A416-AD4D-85CD-E22ABEF414C0}" dt="2022-11-01T02:37:29.255" v="939" actId="26606"/>
          <ac:spMkLst>
            <pc:docMk/>
            <pc:sldMk cId="2650299613" sldId="265"/>
            <ac:spMk id="9" creationId="{49306479-8C4D-4E4A-A330-DFC80A8A01BE}"/>
          </ac:spMkLst>
        </pc:spChg>
        <pc:spChg chg="add">
          <ac:chgData name="Maryam Malik (1919971)" userId="2ee04003-f602-4cee-811c-4e84444539d2" providerId="ADAL" clId="{74E4DCD2-A416-AD4D-85CD-E22ABEF414C0}" dt="2022-11-01T02:37:29.255" v="939" actId="26606"/>
          <ac:spMkLst>
            <pc:docMk/>
            <pc:sldMk cId="2650299613" sldId="265"/>
            <ac:spMk id="11" creationId="{84136905-015B-4510-B514-027CBA846BD6}"/>
          </ac:spMkLst>
        </pc:spChg>
        <pc:spChg chg="add">
          <ac:chgData name="Maryam Malik (1919971)" userId="2ee04003-f602-4cee-811c-4e84444539d2" providerId="ADAL" clId="{74E4DCD2-A416-AD4D-85CD-E22ABEF414C0}" dt="2022-11-01T02:37:29.255" v="939" actId="26606"/>
          <ac:spMkLst>
            <pc:docMk/>
            <pc:sldMk cId="2650299613" sldId="265"/>
            <ac:spMk id="13" creationId="{36CD0F97-2E5B-4E84-8544-EB24DED10446}"/>
          </ac:spMkLst>
        </pc:spChg>
        <pc:spChg chg="add">
          <ac:chgData name="Maryam Malik (1919971)" userId="2ee04003-f602-4cee-811c-4e84444539d2" providerId="ADAL" clId="{74E4DCD2-A416-AD4D-85CD-E22ABEF414C0}" dt="2022-11-01T02:37:29.255" v="939" actId="26606"/>
          <ac:spMkLst>
            <pc:docMk/>
            <pc:sldMk cId="2650299613" sldId="265"/>
            <ac:spMk id="15" creationId="{3B272257-593A-402F-88FA-F1DECD9E3FC4}"/>
          </ac:spMkLst>
        </pc:spChg>
        <pc:graphicFrameChg chg="add mod">
          <ac:chgData name="Maryam Malik (1919971)" userId="2ee04003-f602-4cee-811c-4e84444539d2" providerId="ADAL" clId="{74E4DCD2-A416-AD4D-85CD-E22ABEF414C0}" dt="2022-11-01T03:53:59.442" v="1731" actId="20577"/>
          <ac:graphicFrameMkLst>
            <pc:docMk/>
            <pc:sldMk cId="2650299613" sldId="265"/>
            <ac:graphicFrameMk id="5" creationId="{5351451D-9101-8664-DCBF-6181F7AF9AF5}"/>
          </ac:graphicFrameMkLst>
        </pc:graphicFrameChg>
      </pc:sldChg>
      <pc:sldChg chg="addSp modSp mod">
        <pc:chgData name="Maryam Malik (1919971)" userId="2ee04003-f602-4cee-811c-4e84444539d2" providerId="ADAL" clId="{74E4DCD2-A416-AD4D-85CD-E22ABEF414C0}" dt="2022-11-01T03:50:25.334" v="1718" actId="1076"/>
        <pc:sldMkLst>
          <pc:docMk/>
          <pc:sldMk cId="1418611072" sldId="266"/>
        </pc:sldMkLst>
        <pc:spChg chg="mod">
          <ac:chgData name="Maryam Malik (1919971)" userId="2ee04003-f602-4cee-811c-4e84444539d2" providerId="ADAL" clId="{74E4DCD2-A416-AD4D-85CD-E22ABEF414C0}" dt="2022-11-01T03:50:25.334" v="1718" actId="1076"/>
          <ac:spMkLst>
            <pc:docMk/>
            <pc:sldMk cId="1418611072" sldId="266"/>
            <ac:spMk id="2" creationId="{A5AB8F4E-E8D3-8EBE-7495-FC8EB2BFAE0C}"/>
          </ac:spMkLst>
        </pc:spChg>
        <pc:spChg chg="add mod">
          <ac:chgData name="Maryam Malik (1919971)" userId="2ee04003-f602-4cee-811c-4e84444539d2" providerId="ADAL" clId="{74E4DCD2-A416-AD4D-85CD-E22ABEF414C0}" dt="2022-11-01T03:50:07.570" v="1714" actId="1076"/>
          <ac:spMkLst>
            <pc:docMk/>
            <pc:sldMk cId="1418611072" sldId="266"/>
            <ac:spMk id="3" creationId="{A8D864BB-E048-4F4E-8B7D-FD002828117A}"/>
          </ac:spMkLst>
        </pc:spChg>
        <pc:spChg chg="add mod">
          <ac:chgData name="Maryam Malik (1919971)" userId="2ee04003-f602-4cee-811c-4e84444539d2" providerId="ADAL" clId="{74E4DCD2-A416-AD4D-85CD-E22ABEF414C0}" dt="2022-11-01T03:50:03.498" v="1713" actId="1076"/>
          <ac:spMkLst>
            <pc:docMk/>
            <pc:sldMk cId="1418611072" sldId="266"/>
            <ac:spMk id="4" creationId="{98844CC3-12EF-274A-8CEF-A6D96427F02F}"/>
          </ac:spMkLst>
        </pc:spChg>
        <pc:spChg chg="add mod">
          <ac:chgData name="Maryam Malik (1919971)" userId="2ee04003-f602-4cee-811c-4e84444539d2" providerId="ADAL" clId="{74E4DCD2-A416-AD4D-85CD-E22ABEF414C0}" dt="2022-11-01T03:50:11.980" v="1715" actId="1076"/>
          <ac:spMkLst>
            <pc:docMk/>
            <pc:sldMk cId="1418611072" sldId="266"/>
            <ac:spMk id="5" creationId="{6872B028-80A4-ED43-952D-B8C7EE73603B}"/>
          </ac:spMkLst>
        </pc:spChg>
        <pc:spChg chg="add mod">
          <ac:chgData name="Maryam Malik (1919971)" userId="2ee04003-f602-4cee-811c-4e84444539d2" providerId="ADAL" clId="{74E4DCD2-A416-AD4D-85CD-E22ABEF414C0}" dt="2022-11-01T03:50:15.637" v="1716" actId="1076"/>
          <ac:spMkLst>
            <pc:docMk/>
            <pc:sldMk cId="1418611072" sldId="266"/>
            <ac:spMk id="6" creationId="{E1F65883-2497-6D4E-8D60-5DD8D7BB6D6A}"/>
          </ac:spMkLst>
        </pc:spChg>
        <pc:spChg chg="add mod">
          <ac:chgData name="Maryam Malik (1919971)" userId="2ee04003-f602-4cee-811c-4e84444539d2" providerId="ADAL" clId="{74E4DCD2-A416-AD4D-85CD-E22ABEF414C0}" dt="2022-11-01T03:50:19.665" v="1717" actId="1076"/>
          <ac:spMkLst>
            <pc:docMk/>
            <pc:sldMk cId="1418611072" sldId="266"/>
            <ac:spMk id="7" creationId="{1E241F67-CBD6-314F-9144-8B5E3B7895BA}"/>
          </ac:spMkLst>
        </pc:spChg>
      </pc:sldChg>
      <pc:sldChg chg="addSp delSp modSp new mod setBg">
        <pc:chgData name="Maryam Malik (1919971)" userId="2ee04003-f602-4cee-811c-4e84444539d2" providerId="ADAL" clId="{74E4DCD2-A416-AD4D-85CD-E22ABEF414C0}" dt="2022-11-01T03:31:52.445" v="1364" actId="2711"/>
        <pc:sldMkLst>
          <pc:docMk/>
          <pc:sldMk cId="4277406871" sldId="267"/>
        </pc:sldMkLst>
        <pc:spChg chg="add mod">
          <ac:chgData name="Maryam Malik (1919971)" userId="2ee04003-f602-4cee-811c-4e84444539d2" providerId="ADAL" clId="{74E4DCD2-A416-AD4D-85CD-E22ABEF414C0}" dt="2022-11-01T03:31:26.859" v="1360" actId="2711"/>
          <ac:spMkLst>
            <pc:docMk/>
            <pc:sldMk cId="4277406871" sldId="267"/>
            <ac:spMk id="2" creationId="{236AF8EF-002A-AD40-A6C8-5B0EBB1467CE}"/>
          </ac:spMkLst>
        </pc:spChg>
        <pc:spChg chg="add del mod">
          <ac:chgData name="Maryam Malik (1919971)" userId="2ee04003-f602-4cee-811c-4e84444539d2" providerId="ADAL" clId="{74E4DCD2-A416-AD4D-85CD-E22ABEF414C0}" dt="2022-11-01T03:31:01.812" v="1359" actId="26606"/>
          <ac:spMkLst>
            <pc:docMk/>
            <pc:sldMk cId="4277406871" sldId="267"/>
            <ac:spMk id="3" creationId="{CCFCA966-BB32-1143-B23E-47FAC189E5A6}"/>
          </ac:spMkLst>
        </pc:spChg>
        <pc:spChg chg="add">
          <ac:chgData name="Maryam Malik (1919971)" userId="2ee04003-f602-4cee-811c-4e84444539d2" providerId="ADAL" clId="{74E4DCD2-A416-AD4D-85CD-E22ABEF414C0}" dt="2022-11-01T03:31:01.812" v="1359" actId="26606"/>
          <ac:spMkLst>
            <pc:docMk/>
            <pc:sldMk cId="4277406871" sldId="267"/>
            <ac:spMk id="9" creationId="{49306479-8C4D-4E4A-A330-DFC80A8A01BE}"/>
          </ac:spMkLst>
        </pc:spChg>
        <pc:spChg chg="add">
          <ac:chgData name="Maryam Malik (1919971)" userId="2ee04003-f602-4cee-811c-4e84444539d2" providerId="ADAL" clId="{74E4DCD2-A416-AD4D-85CD-E22ABEF414C0}" dt="2022-11-01T03:31:01.812" v="1359" actId="26606"/>
          <ac:spMkLst>
            <pc:docMk/>
            <pc:sldMk cId="4277406871" sldId="267"/>
            <ac:spMk id="11" creationId="{84136905-015B-4510-B514-027CBA846BD6}"/>
          </ac:spMkLst>
        </pc:spChg>
        <pc:graphicFrameChg chg="add mod">
          <ac:chgData name="Maryam Malik (1919971)" userId="2ee04003-f602-4cee-811c-4e84444539d2" providerId="ADAL" clId="{74E4DCD2-A416-AD4D-85CD-E22ABEF414C0}" dt="2022-11-01T03:31:52.445" v="1364" actId="2711"/>
          <ac:graphicFrameMkLst>
            <pc:docMk/>
            <pc:sldMk cId="4277406871" sldId="267"/>
            <ac:graphicFrameMk id="5" creationId="{4E754D4C-B079-859C-3AD5-47064A39034C}"/>
          </ac:graphicFrameMkLst>
        </pc:graphicFrameChg>
      </pc:sldChg>
      <pc:sldMasterChg chg="add del addSldLayout delSldLayout">
        <pc:chgData name="Maryam Malik (1919971)" userId="2ee04003-f602-4cee-811c-4e84444539d2" providerId="ADAL" clId="{74E4DCD2-A416-AD4D-85CD-E22ABEF414C0}" dt="2022-10-31T20:54:56.243" v="2" actId="26606"/>
        <pc:sldMasterMkLst>
          <pc:docMk/>
          <pc:sldMasterMk cId="982210811" sldId="2147483648"/>
        </pc:sldMasterMkLst>
        <pc:sldLayoutChg chg="add del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982210811" sldId="2147483648"/>
            <pc:sldLayoutMk cId="2308212295" sldId="2147483649"/>
          </pc:sldLayoutMkLst>
        </pc:sldLayoutChg>
        <pc:sldLayoutChg chg="add del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982210811" sldId="2147483648"/>
            <pc:sldLayoutMk cId="2401401938" sldId="2147483650"/>
          </pc:sldLayoutMkLst>
        </pc:sldLayoutChg>
        <pc:sldLayoutChg chg="add del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982210811" sldId="2147483648"/>
            <pc:sldLayoutMk cId="806061715" sldId="2147483651"/>
          </pc:sldLayoutMkLst>
        </pc:sldLayoutChg>
        <pc:sldLayoutChg chg="add del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982210811" sldId="2147483648"/>
            <pc:sldLayoutMk cId="2327313852" sldId="2147483652"/>
          </pc:sldLayoutMkLst>
        </pc:sldLayoutChg>
        <pc:sldLayoutChg chg="add del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982210811" sldId="2147483648"/>
            <pc:sldLayoutMk cId="3298308002" sldId="2147483653"/>
          </pc:sldLayoutMkLst>
        </pc:sldLayoutChg>
        <pc:sldLayoutChg chg="add del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982210811" sldId="2147483648"/>
            <pc:sldLayoutMk cId="3938569967" sldId="2147483654"/>
          </pc:sldLayoutMkLst>
        </pc:sldLayoutChg>
        <pc:sldLayoutChg chg="add del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982210811" sldId="2147483648"/>
            <pc:sldLayoutMk cId="3097136790" sldId="2147483655"/>
          </pc:sldLayoutMkLst>
        </pc:sldLayoutChg>
        <pc:sldLayoutChg chg="add del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982210811" sldId="2147483648"/>
            <pc:sldLayoutMk cId="3194772147" sldId="2147483656"/>
          </pc:sldLayoutMkLst>
        </pc:sldLayoutChg>
        <pc:sldLayoutChg chg="add del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982210811" sldId="2147483648"/>
            <pc:sldLayoutMk cId="2795504853" sldId="2147483657"/>
          </pc:sldLayoutMkLst>
        </pc:sldLayoutChg>
        <pc:sldLayoutChg chg="add del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982210811" sldId="2147483648"/>
            <pc:sldLayoutMk cId="2930932482" sldId="2147483658"/>
          </pc:sldLayoutMkLst>
        </pc:sldLayoutChg>
        <pc:sldLayoutChg chg="add del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982210811" sldId="2147483648"/>
            <pc:sldLayoutMk cId="1972701294" sldId="2147483659"/>
          </pc:sldLayoutMkLst>
        </pc:sldLayoutChg>
      </pc:sldMasterChg>
      <pc:sldMasterChg chg="add del replId addSldLayout delSldLayout">
        <pc:chgData name="Maryam Malik (1919971)" userId="2ee04003-f602-4cee-811c-4e84444539d2" providerId="ADAL" clId="{74E4DCD2-A416-AD4D-85CD-E22ABEF414C0}" dt="2022-10-31T20:54:50.142" v="1" actId="26606"/>
        <pc:sldMasterMkLst>
          <pc:docMk/>
          <pc:sldMasterMk cId="2605808614" sldId="2147483660"/>
        </pc:sldMasterMkLst>
        <pc:sldLayoutChg chg="add del">
          <pc:chgData name="Maryam Malik (1919971)" userId="2ee04003-f602-4cee-811c-4e84444539d2" providerId="ADAL" clId="{74E4DCD2-A416-AD4D-85CD-E22ABEF414C0}" dt="2022-10-31T20:54:50.142" v="1" actId="26606"/>
          <pc:sldLayoutMkLst>
            <pc:docMk/>
            <pc:sldMasterMk cId="2605808614" sldId="2147483660"/>
            <pc:sldLayoutMk cId="2778935158" sldId="2147483661"/>
          </pc:sldLayoutMkLst>
        </pc:sldLayoutChg>
        <pc:sldLayoutChg chg="add del replId">
          <pc:chgData name="Maryam Malik (1919971)" userId="2ee04003-f602-4cee-811c-4e84444539d2" providerId="ADAL" clId="{74E4DCD2-A416-AD4D-85CD-E22ABEF414C0}" dt="2022-10-31T20:54:50.142" v="1" actId="26606"/>
          <pc:sldLayoutMkLst>
            <pc:docMk/>
            <pc:sldMasterMk cId="2605808614" sldId="2147483660"/>
            <pc:sldLayoutMk cId="1568280884" sldId="2147483662"/>
          </pc:sldLayoutMkLst>
        </pc:sldLayoutChg>
        <pc:sldLayoutChg chg="add del replId">
          <pc:chgData name="Maryam Malik (1919971)" userId="2ee04003-f602-4cee-811c-4e84444539d2" providerId="ADAL" clId="{74E4DCD2-A416-AD4D-85CD-E22ABEF414C0}" dt="2022-10-31T20:54:50.142" v="1" actId="26606"/>
          <pc:sldLayoutMkLst>
            <pc:docMk/>
            <pc:sldMasterMk cId="2605808614" sldId="2147483660"/>
            <pc:sldLayoutMk cId="2476512701" sldId="2147483663"/>
          </pc:sldLayoutMkLst>
        </pc:sldLayoutChg>
        <pc:sldLayoutChg chg="add del replId">
          <pc:chgData name="Maryam Malik (1919971)" userId="2ee04003-f602-4cee-811c-4e84444539d2" providerId="ADAL" clId="{74E4DCD2-A416-AD4D-85CD-E22ABEF414C0}" dt="2022-10-31T20:54:50.142" v="1" actId="26606"/>
          <pc:sldLayoutMkLst>
            <pc:docMk/>
            <pc:sldMasterMk cId="2605808614" sldId="2147483660"/>
            <pc:sldLayoutMk cId="1475083465" sldId="2147483664"/>
          </pc:sldLayoutMkLst>
        </pc:sldLayoutChg>
        <pc:sldLayoutChg chg="add del replId">
          <pc:chgData name="Maryam Malik (1919971)" userId="2ee04003-f602-4cee-811c-4e84444539d2" providerId="ADAL" clId="{74E4DCD2-A416-AD4D-85CD-E22ABEF414C0}" dt="2022-10-31T20:54:50.142" v="1" actId="26606"/>
          <pc:sldLayoutMkLst>
            <pc:docMk/>
            <pc:sldMasterMk cId="2605808614" sldId="2147483660"/>
            <pc:sldLayoutMk cId="2674600575" sldId="2147483665"/>
          </pc:sldLayoutMkLst>
        </pc:sldLayoutChg>
        <pc:sldLayoutChg chg="add del replId">
          <pc:chgData name="Maryam Malik (1919971)" userId="2ee04003-f602-4cee-811c-4e84444539d2" providerId="ADAL" clId="{74E4DCD2-A416-AD4D-85CD-E22ABEF414C0}" dt="2022-10-31T20:54:50.142" v="1" actId="26606"/>
          <pc:sldLayoutMkLst>
            <pc:docMk/>
            <pc:sldMasterMk cId="2605808614" sldId="2147483660"/>
            <pc:sldLayoutMk cId="4285507210" sldId="2147483666"/>
          </pc:sldLayoutMkLst>
        </pc:sldLayoutChg>
        <pc:sldLayoutChg chg="add del replId">
          <pc:chgData name="Maryam Malik (1919971)" userId="2ee04003-f602-4cee-811c-4e84444539d2" providerId="ADAL" clId="{74E4DCD2-A416-AD4D-85CD-E22ABEF414C0}" dt="2022-10-31T20:54:50.142" v="1" actId="26606"/>
          <pc:sldLayoutMkLst>
            <pc:docMk/>
            <pc:sldMasterMk cId="2605808614" sldId="2147483660"/>
            <pc:sldLayoutMk cId="3944829666" sldId="2147483667"/>
          </pc:sldLayoutMkLst>
        </pc:sldLayoutChg>
        <pc:sldLayoutChg chg="add del replId">
          <pc:chgData name="Maryam Malik (1919971)" userId="2ee04003-f602-4cee-811c-4e84444539d2" providerId="ADAL" clId="{74E4DCD2-A416-AD4D-85CD-E22ABEF414C0}" dt="2022-10-31T20:54:50.142" v="1" actId="26606"/>
          <pc:sldLayoutMkLst>
            <pc:docMk/>
            <pc:sldMasterMk cId="2605808614" sldId="2147483660"/>
            <pc:sldLayoutMk cId="2015797041" sldId="2147483668"/>
          </pc:sldLayoutMkLst>
        </pc:sldLayoutChg>
        <pc:sldLayoutChg chg="add del replId">
          <pc:chgData name="Maryam Malik (1919971)" userId="2ee04003-f602-4cee-811c-4e84444539d2" providerId="ADAL" clId="{74E4DCD2-A416-AD4D-85CD-E22ABEF414C0}" dt="2022-10-31T20:54:50.142" v="1" actId="26606"/>
          <pc:sldLayoutMkLst>
            <pc:docMk/>
            <pc:sldMasterMk cId="2605808614" sldId="2147483660"/>
            <pc:sldLayoutMk cId="2111650543" sldId="2147483669"/>
          </pc:sldLayoutMkLst>
        </pc:sldLayoutChg>
        <pc:sldLayoutChg chg="add del replId">
          <pc:chgData name="Maryam Malik (1919971)" userId="2ee04003-f602-4cee-811c-4e84444539d2" providerId="ADAL" clId="{74E4DCD2-A416-AD4D-85CD-E22ABEF414C0}" dt="2022-10-31T20:54:50.142" v="1" actId="26606"/>
          <pc:sldLayoutMkLst>
            <pc:docMk/>
            <pc:sldMasterMk cId="2605808614" sldId="2147483660"/>
            <pc:sldLayoutMk cId="3727800046" sldId="2147483670"/>
          </pc:sldLayoutMkLst>
        </pc:sldLayoutChg>
        <pc:sldLayoutChg chg="add del replId">
          <pc:chgData name="Maryam Malik (1919971)" userId="2ee04003-f602-4cee-811c-4e84444539d2" providerId="ADAL" clId="{74E4DCD2-A416-AD4D-85CD-E22ABEF414C0}" dt="2022-10-31T20:54:50.142" v="1" actId="26606"/>
          <pc:sldLayoutMkLst>
            <pc:docMk/>
            <pc:sldMasterMk cId="2605808614" sldId="2147483660"/>
            <pc:sldLayoutMk cId="705983534" sldId="2147483671"/>
          </pc:sldLayoutMkLst>
        </pc:sldLayoutChg>
      </pc:sldMasterChg>
      <pc:sldMasterChg chg="add addSldLayout">
        <pc:chgData name="Maryam Malik (1919971)" userId="2ee04003-f602-4cee-811c-4e84444539d2" providerId="ADAL" clId="{74E4DCD2-A416-AD4D-85CD-E22ABEF414C0}" dt="2022-10-31T20:54:56.243" v="2" actId="26606"/>
        <pc:sldMasterMkLst>
          <pc:docMk/>
          <pc:sldMasterMk cId="4294578982" sldId="2147483686"/>
        </pc:sldMasterMkLst>
        <pc:sldLayoutChg chg="add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4294578982" sldId="2147483686"/>
            <pc:sldLayoutMk cId="3532356887" sldId="2147483675"/>
          </pc:sldLayoutMkLst>
        </pc:sldLayoutChg>
        <pc:sldLayoutChg chg="add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4294578982" sldId="2147483686"/>
            <pc:sldLayoutMk cId="1462667177" sldId="2147483676"/>
          </pc:sldLayoutMkLst>
        </pc:sldLayoutChg>
        <pc:sldLayoutChg chg="add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4294578982" sldId="2147483686"/>
            <pc:sldLayoutMk cId="1983783146" sldId="2147483677"/>
          </pc:sldLayoutMkLst>
        </pc:sldLayoutChg>
        <pc:sldLayoutChg chg="add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4294578982" sldId="2147483686"/>
            <pc:sldLayoutMk cId="923744249" sldId="2147483678"/>
          </pc:sldLayoutMkLst>
        </pc:sldLayoutChg>
        <pc:sldLayoutChg chg="add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4294578982" sldId="2147483686"/>
            <pc:sldLayoutMk cId="1491868628" sldId="2147483679"/>
          </pc:sldLayoutMkLst>
        </pc:sldLayoutChg>
        <pc:sldLayoutChg chg="add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4294578982" sldId="2147483686"/>
            <pc:sldLayoutMk cId="4210380505" sldId="2147483680"/>
          </pc:sldLayoutMkLst>
        </pc:sldLayoutChg>
        <pc:sldLayoutChg chg="add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4294578982" sldId="2147483686"/>
            <pc:sldLayoutMk cId="39603354" sldId="2147483681"/>
          </pc:sldLayoutMkLst>
        </pc:sldLayoutChg>
        <pc:sldLayoutChg chg="add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4294578982" sldId="2147483686"/>
            <pc:sldLayoutMk cId="328423803" sldId="2147483682"/>
          </pc:sldLayoutMkLst>
        </pc:sldLayoutChg>
        <pc:sldLayoutChg chg="add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4294578982" sldId="2147483686"/>
            <pc:sldLayoutMk cId="372322704" sldId="2147483683"/>
          </pc:sldLayoutMkLst>
        </pc:sldLayoutChg>
        <pc:sldLayoutChg chg="add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4294578982" sldId="2147483686"/>
            <pc:sldLayoutMk cId="1503786237" sldId="2147483684"/>
          </pc:sldLayoutMkLst>
        </pc:sldLayoutChg>
        <pc:sldLayoutChg chg="add">
          <pc:chgData name="Maryam Malik (1919971)" userId="2ee04003-f602-4cee-811c-4e84444539d2" providerId="ADAL" clId="{74E4DCD2-A416-AD4D-85CD-E22ABEF414C0}" dt="2022-10-31T20:54:56.243" v="2" actId="26606"/>
          <pc:sldLayoutMkLst>
            <pc:docMk/>
            <pc:sldMasterMk cId="4294578982" sldId="2147483686"/>
            <pc:sldLayoutMk cId="608776578" sldId="2147483685"/>
          </pc:sldLayoutMkLst>
        </pc:sldLayoutChg>
      </pc:sldMaster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03F4CF-8CA1-4B97-B599-532F3DF8F2E9}" type="doc">
      <dgm:prSet loTypeId="urn:microsoft.com/office/officeart/2005/8/layout/hierarchy1" loCatId="hierarchy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6CA393F-D879-462B-BA3E-E4B46BA1983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Dementia is a chronic disease that affects the brain and can lead to loss of memory, difficulty with language, impaired reasoning and a change of personality (Nesta, 2015).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43BBF1-3E56-4FA2-B8AF-38FC2B3CE9F6}" type="parTrans" cxnId="{7C04E4DF-AC9B-4F5F-B54F-A5DCC18097A8}">
      <dgm:prSet/>
      <dgm:spPr/>
      <dgm:t>
        <a:bodyPr/>
        <a:lstStyle/>
        <a:p>
          <a:pPr>
            <a:lnSpc>
              <a:spcPct val="150000"/>
            </a:lnSpc>
          </a:pP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EB43F6-8DFB-4BBC-9C2F-7B1534D76677}" type="sibTrans" cxnId="{7C04E4DF-AC9B-4F5F-B54F-A5DCC18097A8}">
      <dgm:prSet/>
      <dgm:spPr/>
      <dgm:t>
        <a:bodyPr/>
        <a:lstStyle/>
        <a:p>
          <a:pPr>
            <a:lnSpc>
              <a:spcPct val="150000"/>
            </a:lnSpc>
          </a:pP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0FF80B-B00B-4196-962F-83297D4BB2C9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Currently there are around 900,000 people with dementia in the UK</a:t>
          </a:r>
          <a:r>
            <a:rPr lang="en-GB" sz="2000" b="1" i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(Alzheimer’s Society, 2022).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4C03D8-D7AF-4D4D-81B7-AD62790C6F3E}" type="parTrans" cxnId="{AC90EAD3-C349-4238-A19B-7C9C49DC37E0}">
      <dgm:prSet/>
      <dgm:spPr/>
      <dgm:t>
        <a:bodyPr/>
        <a:lstStyle/>
        <a:p>
          <a:pPr>
            <a:lnSpc>
              <a:spcPct val="150000"/>
            </a:lnSpc>
          </a:pP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0A9ECE-584E-4797-A784-93BD1C1FE0E5}" type="sibTrans" cxnId="{AC90EAD3-C349-4238-A19B-7C9C49DC37E0}">
      <dgm:prSet/>
      <dgm:spPr/>
      <dgm:t>
        <a:bodyPr/>
        <a:lstStyle/>
        <a:p>
          <a:pPr>
            <a:lnSpc>
              <a:spcPct val="150000"/>
            </a:lnSpc>
          </a:pP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55DC51-C9D3-E64D-A417-A1B77FAE8BA8}" type="pres">
      <dgm:prSet presAssocID="{D603F4CF-8CA1-4B97-B599-532F3DF8F2E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A7135C8-3695-2042-A78A-DFF5D2B26C80}" type="pres">
      <dgm:prSet presAssocID="{E6CA393F-D879-462B-BA3E-E4B46BA1983B}" presName="hierRoot1" presStyleCnt="0"/>
      <dgm:spPr/>
    </dgm:pt>
    <dgm:pt modelId="{6F0EDC1E-BF29-2B44-B086-818C6A125067}" type="pres">
      <dgm:prSet presAssocID="{E6CA393F-D879-462B-BA3E-E4B46BA1983B}" presName="composite" presStyleCnt="0"/>
      <dgm:spPr/>
    </dgm:pt>
    <dgm:pt modelId="{2849E203-08D1-7F4B-96FC-67086C145698}" type="pres">
      <dgm:prSet presAssocID="{E6CA393F-D879-462B-BA3E-E4B46BA1983B}" presName="background" presStyleLbl="node0" presStyleIdx="0" presStyleCnt="2"/>
      <dgm:spPr/>
    </dgm:pt>
    <dgm:pt modelId="{E724E215-8271-9947-8CB7-483B19D57D2D}" type="pres">
      <dgm:prSet presAssocID="{E6CA393F-D879-462B-BA3E-E4B46BA1983B}" presName="text" presStyleLbl="fgAcc0" presStyleIdx="0" presStyleCnt="2">
        <dgm:presLayoutVars>
          <dgm:chPref val="3"/>
        </dgm:presLayoutVars>
      </dgm:prSet>
      <dgm:spPr/>
    </dgm:pt>
    <dgm:pt modelId="{9E618922-8A2D-794B-8762-167D9432D816}" type="pres">
      <dgm:prSet presAssocID="{E6CA393F-D879-462B-BA3E-E4B46BA1983B}" presName="hierChild2" presStyleCnt="0"/>
      <dgm:spPr/>
    </dgm:pt>
    <dgm:pt modelId="{CBA14BBA-09C4-9B4F-A1BC-DFD32A3E9676}" type="pres">
      <dgm:prSet presAssocID="{2A0FF80B-B00B-4196-962F-83297D4BB2C9}" presName="hierRoot1" presStyleCnt="0"/>
      <dgm:spPr/>
    </dgm:pt>
    <dgm:pt modelId="{F7F8B1B8-AEA0-5244-8453-A7CE856767DE}" type="pres">
      <dgm:prSet presAssocID="{2A0FF80B-B00B-4196-962F-83297D4BB2C9}" presName="composite" presStyleCnt="0"/>
      <dgm:spPr/>
    </dgm:pt>
    <dgm:pt modelId="{DE0C9E4B-83FF-F14F-8BCE-7B96B03ACD9A}" type="pres">
      <dgm:prSet presAssocID="{2A0FF80B-B00B-4196-962F-83297D4BB2C9}" presName="background" presStyleLbl="node0" presStyleIdx="1" presStyleCnt="2"/>
      <dgm:spPr/>
    </dgm:pt>
    <dgm:pt modelId="{BD3E6E9B-6093-0048-8941-297C242A0445}" type="pres">
      <dgm:prSet presAssocID="{2A0FF80B-B00B-4196-962F-83297D4BB2C9}" presName="text" presStyleLbl="fgAcc0" presStyleIdx="1" presStyleCnt="2">
        <dgm:presLayoutVars>
          <dgm:chPref val="3"/>
        </dgm:presLayoutVars>
      </dgm:prSet>
      <dgm:spPr/>
    </dgm:pt>
    <dgm:pt modelId="{B6452CE2-549E-B04B-A2F7-3F9EAC9B7F98}" type="pres">
      <dgm:prSet presAssocID="{2A0FF80B-B00B-4196-962F-83297D4BB2C9}" presName="hierChild2" presStyleCnt="0"/>
      <dgm:spPr/>
    </dgm:pt>
  </dgm:ptLst>
  <dgm:cxnLst>
    <dgm:cxn modelId="{4DB69625-372C-544E-AC0B-66D092E6E62C}" type="presOf" srcId="{E6CA393F-D879-462B-BA3E-E4B46BA1983B}" destId="{E724E215-8271-9947-8CB7-483B19D57D2D}" srcOrd="0" destOrd="0" presId="urn:microsoft.com/office/officeart/2005/8/layout/hierarchy1"/>
    <dgm:cxn modelId="{4EE2053C-2B2E-164B-9A8C-E3993A53D7DD}" type="presOf" srcId="{D603F4CF-8CA1-4B97-B599-532F3DF8F2E9}" destId="{EC55DC51-C9D3-E64D-A417-A1B77FAE8BA8}" srcOrd="0" destOrd="0" presId="urn:microsoft.com/office/officeart/2005/8/layout/hierarchy1"/>
    <dgm:cxn modelId="{AC90EAD3-C349-4238-A19B-7C9C49DC37E0}" srcId="{D603F4CF-8CA1-4B97-B599-532F3DF8F2E9}" destId="{2A0FF80B-B00B-4196-962F-83297D4BB2C9}" srcOrd="1" destOrd="0" parTransId="{E14C03D8-D7AF-4D4D-81B7-AD62790C6F3E}" sibTransId="{270A9ECE-584E-4797-A784-93BD1C1FE0E5}"/>
    <dgm:cxn modelId="{7C04E4DF-AC9B-4F5F-B54F-A5DCC18097A8}" srcId="{D603F4CF-8CA1-4B97-B599-532F3DF8F2E9}" destId="{E6CA393F-D879-462B-BA3E-E4B46BA1983B}" srcOrd="0" destOrd="0" parTransId="{5743BBF1-3E56-4FA2-B8AF-38FC2B3CE9F6}" sibTransId="{C6EB43F6-8DFB-4BBC-9C2F-7B1534D76677}"/>
    <dgm:cxn modelId="{E685AFF8-6498-8549-91D4-095547EC6E25}" type="presOf" srcId="{2A0FF80B-B00B-4196-962F-83297D4BB2C9}" destId="{BD3E6E9B-6093-0048-8941-297C242A0445}" srcOrd="0" destOrd="0" presId="urn:microsoft.com/office/officeart/2005/8/layout/hierarchy1"/>
    <dgm:cxn modelId="{0DAB44FB-8E40-A64C-A6AF-D8E9D68F5649}" type="presParOf" srcId="{EC55DC51-C9D3-E64D-A417-A1B77FAE8BA8}" destId="{7A7135C8-3695-2042-A78A-DFF5D2B26C80}" srcOrd="0" destOrd="0" presId="urn:microsoft.com/office/officeart/2005/8/layout/hierarchy1"/>
    <dgm:cxn modelId="{D3E141B4-578A-2D43-B580-8ED425B47613}" type="presParOf" srcId="{7A7135C8-3695-2042-A78A-DFF5D2B26C80}" destId="{6F0EDC1E-BF29-2B44-B086-818C6A125067}" srcOrd="0" destOrd="0" presId="urn:microsoft.com/office/officeart/2005/8/layout/hierarchy1"/>
    <dgm:cxn modelId="{6F8AECB9-40B9-B044-B60C-E782C28A6D8A}" type="presParOf" srcId="{6F0EDC1E-BF29-2B44-B086-818C6A125067}" destId="{2849E203-08D1-7F4B-96FC-67086C145698}" srcOrd="0" destOrd="0" presId="urn:microsoft.com/office/officeart/2005/8/layout/hierarchy1"/>
    <dgm:cxn modelId="{A6386115-8419-1745-B117-674A32E6A525}" type="presParOf" srcId="{6F0EDC1E-BF29-2B44-B086-818C6A125067}" destId="{E724E215-8271-9947-8CB7-483B19D57D2D}" srcOrd="1" destOrd="0" presId="urn:microsoft.com/office/officeart/2005/8/layout/hierarchy1"/>
    <dgm:cxn modelId="{9FDE3AA4-0266-9642-A6EB-6A3FE7E023D2}" type="presParOf" srcId="{7A7135C8-3695-2042-A78A-DFF5D2B26C80}" destId="{9E618922-8A2D-794B-8762-167D9432D816}" srcOrd="1" destOrd="0" presId="urn:microsoft.com/office/officeart/2005/8/layout/hierarchy1"/>
    <dgm:cxn modelId="{8CD95900-6FC9-764C-AD70-C9318012B4BE}" type="presParOf" srcId="{EC55DC51-C9D3-E64D-A417-A1B77FAE8BA8}" destId="{CBA14BBA-09C4-9B4F-A1BC-DFD32A3E9676}" srcOrd="1" destOrd="0" presId="urn:microsoft.com/office/officeart/2005/8/layout/hierarchy1"/>
    <dgm:cxn modelId="{4AE98361-B2F0-5348-98D1-A7FDA77D1AEC}" type="presParOf" srcId="{CBA14BBA-09C4-9B4F-A1BC-DFD32A3E9676}" destId="{F7F8B1B8-AEA0-5244-8453-A7CE856767DE}" srcOrd="0" destOrd="0" presId="urn:microsoft.com/office/officeart/2005/8/layout/hierarchy1"/>
    <dgm:cxn modelId="{F8008DE9-A552-EB41-802C-5EB5D922FAF5}" type="presParOf" srcId="{F7F8B1B8-AEA0-5244-8453-A7CE856767DE}" destId="{DE0C9E4B-83FF-F14F-8BCE-7B96B03ACD9A}" srcOrd="0" destOrd="0" presId="urn:microsoft.com/office/officeart/2005/8/layout/hierarchy1"/>
    <dgm:cxn modelId="{E3B125BB-067A-E44B-80E1-396701767CD5}" type="presParOf" srcId="{F7F8B1B8-AEA0-5244-8453-A7CE856767DE}" destId="{BD3E6E9B-6093-0048-8941-297C242A0445}" srcOrd="1" destOrd="0" presId="urn:microsoft.com/office/officeart/2005/8/layout/hierarchy1"/>
    <dgm:cxn modelId="{2532D613-D259-9241-9E0C-EBB276EA8300}" type="presParOf" srcId="{CBA14BBA-09C4-9B4F-A1BC-DFD32A3E9676}" destId="{B6452CE2-549E-B04B-A2F7-3F9EAC9B7F9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DEA827-9F28-4A8A-BA2A-387C349A4784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C5C19A7-3486-4096-BEA5-EE81B59D1E1C}">
      <dgm:prSet/>
      <dgm:spPr/>
      <dgm:t>
        <a:bodyPr/>
        <a:lstStyle/>
        <a:p>
          <a:r>
            <a:rPr lang="en-GB" b="0" i="0" dirty="0"/>
            <a:t>Dementia is a growing challenge due to population ages and people live for longer, it has become one of the most important health and care issues facing the world is a key priority for both NHS England and the Government (NHS, N/D).</a:t>
          </a:r>
          <a:endParaRPr lang="en-US" dirty="0"/>
        </a:p>
      </dgm:t>
    </dgm:pt>
    <dgm:pt modelId="{D1FFD26A-970A-42A0-A489-05A4A74E8936}" type="parTrans" cxnId="{AD9B354F-7EF4-401E-9C8F-2C850AFA0B59}">
      <dgm:prSet/>
      <dgm:spPr/>
      <dgm:t>
        <a:bodyPr/>
        <a:lstStyle/>
        <a:p>
          <a:endParaRPr lang="en-US"/>
        </a:p>
      </dgm:t>
    </dgm:pt>
    <dgm:pt modelId="{0BBFF57C-951E-4EC1-9812-C11A1B5FCB85}" type="sibTrans" cxnId="{AD9B354F-7EF4-401E-9C8F-2C850AFA0B59}">
      <dgm:prSet/>
      <dgm:spPr/>
      <dgm:t>
        <a:bodyPr/>
        <a:lstStyle/>
        <a:p>
          <a:endParaRPr lang="en-US"/>
        </a:p>
      </dgm:t>
    </dgm:pt>
    <dgm:pt modelId="{802F3454-A83B-41ED-A2A5-02D2431209AA}">
      <dgm:prSet/>
      <dgm:spPr/>
      <dgm:t>
        <a:bodyPr/>
        <a:lstStyle/>
        <a:p>
          <a:r>
            <a:rPr lang="en-GB" b="0" i="0"/>
            <a:t>Better diagnosis, early intervention and support to maintain independence can help slow the progression of dementia and improve quality of life for people with the condition (Nesta 2015).</a:t>
          </a:r>
          <a:endParaRPr lang="en-US"/>
        </a:p>
      </dgm:t>
    </dgm:pt>
    <dgm:pt modelId="{7B39A3D8-A27B-4BD5-A8A7-30393C18F600}" type="parTrans" cxnId="{1BA3A376-6C98-49FD-A9C6-51A7CBBDD89A}">
      <dgm:prSet/>
      <dgm:spPr/>
      <dgm:t>
        <a:bodyPr/>
        <a:lstStyle/>
        <a:p>
          <a:endParaRPr lang="en-US"/>
        </a:p>
      </dgm:t>
    </dgm:pt>
    <dgm:pt modelId="{DEB47647-E27C-4171-86C8-F6EBE74293C2}" type="sibTrans" cxnId="{1BA3A376-6C98-49FD-A9C6-51A7CBBDD89A}">
      <dgm:prSet/>
      <dgm:spPr/>
      <dgm:t>
        <a:bodyPr/>
        <a:lstStyle/>
        <a:p>
          <a:endParaRPr lang="en-US"/>
        </a:p>
      </dgm:t>
    </dgm:pt>
    <dgm:pt modelId="{E45C39F1-1E90-AB43-B5AB-207B91D2B4FC}" type="pres">
      <dgm:prSet presAssocID="{58DEA827-9F28-4A8A-BA2A-387C349A478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337EDFF-DD1C-C84C-B78A-6E27901DB5B7}" type="pres">
      <dgm:prSet presAssocID="{0C5C19A7-3486-4096-BEA5-EE81B59D1E1C}" presName="hierRoot1" presStyleCnt="0"/>
      <dgm:spPr/>
    </dgm:pt>
    <dgm:pt modelId="{3432C589-9E5B-194C-BBB0-5D506380FF52}" type="pres">
      <dgm:prSet presAssocID="{0C5C19A7-3486-4096-BEA5-EE81B59D1E1C}" presName="composite" presStyleCnt="0"/>
      <dgm:spPr/>
    </dgm:pt>
    <dgm:pt modelId="{2FFEFCC5-94A0-EC45-B9AC-C603DADA9819}" type="pres">
      <dgm:prSet presAssocID="{0C5C19A7-3486-4096-BEA5-EE81B59D1E1C}" presName="background" presStyleLbl="node0" presStyleIdx="0" presStyleCnt="2"/>
      <dgm:spPr/>
    </dgm:pt>
    <dgm:pt modelId="{BA07A759-2D4C-A54F-ACC9-BE8A4FE58EBB}" type="pres">
      <dgm:prSet presAssocID="{0C5C19A7-3486-4096-BEA5-EE81B59D1E1C}" presName="text" presStyleLbl="fgAcc0" presStyleIdx="0" presStyleCnt="2">
        <dgm:presLayoutVars>
          <dgm:chPref val="3"/>
        </dgm:presLayoutVars>
      </dgm:prSet>
      <dgm:spPr/>
    </dgm:pt>
    <dgm:pt modelId="{13ADAD97-898E-4C44-AF56-3BA65C37BF32}" type="pres">
      <dgm:prSet presAssocID="{0C5C19A7-3486-4096-BEA5-EE81B59D1E1C}" presName="hierChild2" presStyleCnt="0"/>
      <dgm:spPr/>
    </dgm:pt>
    <dgm:pt modelId="{5F71A7F7-54FF-8843-AEFF-21182A2D0F26}" type="pres">
      <dgm:prSet presAssocID="{802F3454-A83B-41ED-A2A5-02D2431209AA}" presName="hierRoot1" presStyleCnt="0"/>
      <dgm:spPr/>
    </dgm:pt>
    <dgm:pt modelId="{67E34209-5412-B041-B27F-0F79B00CA704}" type="pres">
      <dgm:prSet presAssocID="{802F3454-A83B-41ED-A2A5-02D2431209AA}" presName="composite" presStyleCnt="0"/>
      <dgm:spPr/>
    </dgm:pt>
    <dgm:pt modelId="{021374F7-207A-424C-8994-B473975D666D}" type="pres">
      <dgm:prSet presAssocID="{802F3454-A83B-41ED-A2A5-02D2431209AA}" presName="background" presStyleLbl="node0" presStyleIdx="1" presStyleCnt="2"/>
      <dgm:spPr/>
    </dgm:pt>
    <dgm:pt modelId="{EB3A5CFF-FE7F-F842-87D1-49A3E789D088}" type="pres">
      <dgm:prSet presAssocID="{802F3454-A83B-41ED-A2A5-02D2431209AA}" presName="text" presStyleLbl="fgAcc0" presStyleIdx="1" presStyleCnt="2">
        <dgm:presLayoutVars>
          <dgm:chPref val="3"/>
        </dgm:presLayoutVars>
      </dgm:prSet>
      <dgm:spPr/>
    </dgm:pt>
    <dgm:pt modelId="{A59B690D-F98A-964B-BBF8-0798B16796D8}" type="pres">
      <dgm:prSet presAssocID="{802F3454-A83B-41ED-A2A5-02D2431209AA}" presName="hierChild2" presStyleCnt="0"/>
      <dgm:spPr/>
    </dgm:pt>
  </dgm:ptLst>
  <dgm:cxnLst>
    <dgm:cxn modelId="{1341224B-FDA8-B945-BD7D-326E49113821}" type="presOf" srcId="{802F3454-A83B-41ED-A2A5-02D2431209AA}" destId="{EB3A5CFF-FE7F-F842-87D1-49A3E789D088}" srcOrd="0" destOrd="0" presId="urn:microsoft.com/office/officeart/2005/8/layout/hierarchy1"/>
    <dgm:cxn modelId="{AD9B354F-7EF4-401E-9C8F-2C850AFA0B59}" srcId="{58DEA827-9F28-4A8A-BA2A-387C349A4784}" destId="{0C5C19A7-3486-4096-BEA5-EE81B59D1E1C}" srcOrd="0" destOrd="0" parTransId="{D1FFD26A-970A-42A0-A489-05A4A74E8936}" sibTransId="{0BBFF57C-951E-4EC1-9812-C11A1B5FCB85}"/>
    <dgm:cxn modelId="{1BA3A376-6C98-49FD-A9C6-51A7CBBDD89A}" srcId="{58DEA827-9F28-4A8A-BA2A-387C349A4784}" destId="{802F3454-A83B-41ED-A2A5-02D2431209AA}" srcOrd="1" destOrd="0" parTransId="{7B39A3D8-A27B-4BD5-A8A7-30393C18F600}" sibTransId="{DEB47647-E27C-4171-86C8-F6EBE74293C2}"/>
    <dgm:cxn modelId="{2359DF7D-6D3E-C140-9DC7-B24561B916BF}" type="presOf" srcId="{58DEA827-9F28-4A8A-BA2A-387C349A4784}" destId="{E45C39F1-1E90-AB43-B5AB-207B91D2B4FC}" srcOrd="0" destOrd="0" presId="urn:microsoft.com/office/officeart/2005/8/layout/hierarchy1"/>
    <dgm:cxn modelId="{5999D7DA-4D68-4940-BF9F-45503D63068B}" type="presOf" srcId="{0C5C19A7-3486-4096-BEA5-EE81B59D1E1C}" destId="{BA07A759-2D4C-A54F-ACC9-BE8A4FE58EBB}" srcOrd="0" destOrd="0" presId="urn:microsoft.com/office/officeart/2005/8/layout/hierarchy1"/>
    <dgm:cxn modelId="{AED46C0F-C2F8-C745-9A5F-5057A852E0CB}" type="presParOf" srcId="{E45C39F1-1E90-AB43-B5AB-207B91D2B4FC}" destId="{D337EDFF-DD1C-C84C-B78A-6E27901DB5B7}" srcOrd="0" destOrd="0" presId="urn:microsoft.com/office/officeart/2005/8/layout/hierarchy1"/>
    <dgm:cxn modelId="{9A96ECA0-0E79-9646-8D32-46EC90AE0A62}" type="presParOf" srcId="{D337EDFF-DD1C-C84C-B78A-6E27901DB5B7}" destId="{3432C589-9E5B-194C-BBB0-5D506380FF52}" srcOrd="0" destOrd="0" presId="urn:microsoft.com/office/officeart/2005/8/layout/hierarchy1"/>
    <dgm:cxn modelId="{367F9374-0BA7-D140-8494-F57CB5367827}" type="presParOf" srcId="{3432C589-9E5B-194C-BBB0-5D506380FF52}" destId="{2FFEFCC5-94A0-EC45-B9AC-C603DADA9819}" srcOrd="0" destOrd="0" presId="urn:microsoft.com/office/officeart/2005/8/layout/hierarchy1"/>
    <dgm:cxn modelId="{349249E3-D11C-5647-BC80-DA6B2A6F8AF8}" type="presParOf" srcId="{3432C589-9E5B-194C-BBB0-5D506380FF52}" destId="{BA07A759-2D4C-A54F-ACC9-BE8A4FE58EBB}" srcOrd="1" destOrd="0" presId="urn:microsoft.com/office/officeart/2005/8/layout/hierarchy1"/>
    <dgm:cxn modelId="{D7FC1346-1AA2-6944-85BC-8CA882135489}" type="presParOf" srcId="{D337EDFF-DD1C-C84C-B78A-6E27901DB5B7}" destId="{13ADAD97-898E-4C44-AF56-3BA65C37BF32}" srcOrd="1" destOrd="0" presId="urn:microsoft.com/office/officeart/2005/8/layout/hierarchy1"/>
    <dgm:cxn modelId="{15693996-20A0-894D-AF48-5F1E6ED501D2}" type="presParOf" srcId="{E45C39F1-1E90-AB43-B5AB-207B91D2B4FC}" destId="{5F71A7F7-54FF-8843-AEFF-21182A2D0F26}" srcOrd="1" destOrd="0" presId="urn:microsoft.com/office/officeart/2005/8/layout/hierarchy1"/>
    <dgm:cxn modelId="{09BD0C22-8623-1849-9036-C09688A44952}" type="presParOf" srcId="{5F71A7F7-54FF-8843-AEFF-21182A2D0F26}" destId="{67E34209-5412-B041-B27F-0F79B00CA704}" srcOrd="0" destOrd="0" presId="urn:microsoft.com/office/officeart/2005/8/layout/hierarchy1"/>
    <dgm:cxn modelId="{EE3A7237-CD70-4F45-ADB4-37F2DAED8217}" type="presParOf" srcId="{67E34209-5412-B041-B27F-0F79B00CA704}" destId="{021374F7-207A-424C-8994-B473975D666D}" srcOrd="0" destOrd="0" presId="urn:microsoft.com/office/officeart/2005/8/layout/hierarchy1"/>
    <dgm:cxn modelId="{D5A21FA4-DC77-224A-9690-EEBE2A6F50DB}" type="presParOf" srcId="{67E34209-5412-B041-B27F-0F79B00CA704}" destId="{EB3A5CFF-FE7F-F842-87D1-49A3E789D088}" srcOrd="1" destOrd="0" presId="urn:microsoft.com/office/officeart/2005/8/layout/hierarchy1"/>
    <dgm:cxn modelId="{FA179B5B-E251-F448-8F93-1A124DDB1E1C}" type="presParOf" srcId="{5F71A7F7-54FF-8843-AEFF-21182A2D0F26}" destId="{A59B690D-F98A-964B-BBF8-0798B16796D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F29926-C9CB-4333-AB31-C54A26FC892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EA63E7E-5A82-4B80-A42F-B9D624CC24BD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PubMed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7AE23C-EB28-4289-B817-0D6AD95AE964}" type="parTrans" cxnId="{226D0892-F518-4AD9-B168-E43C773FAE83}">
      <dgm:prSet/>
      <dgm:spPr/>
      <dgm:t>
        <a:bodyPr/>
        <a:lstStyle/>
        <a:p>
          <a:endParaRPr lang="en-US"/>
        </a:p>
      </dgm:t>
    </dgm:pt>
    <dgm:pt modelId="{CE7CEB44-6E79-45FB-A95B-AA97FF2A6442}" type="sibTrans" cxnId="{226D0892-F518-4AD9-B168-E43C773FAE83}">
      <dgm:prSet/>
      <dgm:spPr/>
      <dgm:t>
        <a:bodyPr/>
        <a:lstStyle/>
        <a:p>
          <a:endParaRPr lang="en-US"/>
        </a:p>
      </dgm:t>
    </dgm:pt>
    <dgm:pt modelId="{2D703A04-1CBB-4915-889B-98AC97361A6E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Google Scholar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C04CD0-2157-43CB-92B7-7C4BE5DB6031}" type="parTrans" cxnId="{9084C09D-A79C-464E-9428-A1480CE6DCE5}">
      <dgm:prSet/>
      <dgm:spPr/>
      <dgm:t>
        <a:bodyPr/>
        <a:lstStyle/>
        <a:p>
          <a:endParaRPr lang="en-US"/>
        </a:p>
      </dgm:t>
    </dgm:pt>
    <dgm:pt modelId="{03B2677C-31D3-4CAC-9B24-52B391B29293}" type="sibTrans" cxnId="{9084C09D-A79C-464E-9428-A1480CE6DCE5}">
      <dgm:prSet/>
      <dgm:spPr/>
      <dgm:t>
        <a:bodyPr/>
        <a:lstStyle/>
        <a:p>
          <a:endParaRPr lang="en-US"/>
        </a:p>
      </dgm:t>
    </dgm:pt>
    <dgm:pt modelId="{5CF4C345-7D5E-4E56-B5F9-F4432407F7BB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University Library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63B9C4-0092-44F2-8534-2F54C486F7E4}" type="parTrans" cxnId="{D8A7110E-0BEA-4435-ABBD-E00AED7A4ECA}">
      <dgm:prSet/>
      <dgm:spPr/>
      <dgm:t>
        <a:bodyPr/>
        <a:lstStyle/>
        <a:p>
          <a:endParaRPr lang="en-US"/>
        </a:p>
      </dgm:t>
    </dgm:pt>
    <dgm:pt modelId="{1BADCBBE-FF28-4BC3-BF7D-56C360689DDB}" type="sibTrans" cxnId="{D8A7110E-0BEA-4435-ABBD-E00AED7A4ECA}">
      <dgm:prSet/>
      <dgm:spPr/>
      <dgm:t>
        <a:bodyPr/>
        <a:lstStyle/>
        <a:p>
          <a:endParaRPr lang="en-US"/>
        </a:p>
      </dgm:t>
    </dgm:pt>
    <dgm:pt modelId="{59BBF6C4-14C9-40DE-9E98-F7906A1225BC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Government websites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97C9B9-C091-4C7F-99DB-B7751EE38CAB}" type="parTrans" cxnId="{49EB67AE-6B86-48FB-8627-9054D458ED67}">
      <dgm:prSet/>
      <dgm:spPr/>
      <dgm:t>
        <a:bodyPr/>
        <a:lstStyle/>
        <a:p>
          <a:endParaRPr lang="en-US"/>
        </a:p>
      </dgm:t>
    </dgm:pt>
    <dgm:pt modelId="{535C6CE2-D39F-4D34-9B64-CFE24646DA1D}" type="sibTrans" cxnId="{49EB67AE-6B86-48FB-8627-9054D458ED67}">
      <dgm:prSet/>
      <dgm:spPr/>
      <dgm:t>
        <a:bodyPr/>
        <a:lstStyle/>
        <a:p>
          <a:endParaRPr lang="en-US"/>
        </a:p>
      </dgm:t>
    </dgm:pt>
    <dgm:pt modelId="{FDAB17B4-03BE-8444-9F58-8A77863D3A46}" type="pres">
      <dgm:prSet presAssocID="{3AF29926-C9CB-4333-AB31-C54A26FC892F}" presName="linear" presStyleCnt="0">
        <dgm:presLayoutVars>
          <dgm:animLvl val="lvl"/>
          <dgm:resizeHandles val="exact"/>
        </dgm:presLayoutVars>
      </dgm:prSet>
      <dgm:spPr/>
    </dgm:pt>
    <dgm:pt modelId="{F2F18A34-0E90-EC42-BAF6-380442ACD55A}" type="pres">
      <dgm:prSet presAssocID="{7EA63E7E-5A82-4B80-A42F-B9D624CC24B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BC8A182-1B03-D944-9594-E9CCF24107C5}" type="pres">
      <dgm:prSet presAssocID="{CE7CEB44-6E79-45FB-A95B-AA97FF2A6442}" presName="spacer" presStyleCnt="0"/>
      <dgm:spPr/>
    </dgm:pt>
    <dgm:pt modelId="{182BFCBF-E196-C84C-9735-465A21F4A059}" type="pres">
      <dgm:prSet presAssocID="{2D703A04-1CBB-4915-889B-98AC97361A6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35F49E6-66E0-1A48-9D49-5E7CD2900DC2}" type="pres">
      <dgm:prSet presAssocID="{03B2677C-31D3-4CAC-9B24-52B391B29293}" presName="spacer" presStyleCnt="0"/>
      <dgm:spPr/>
    </dgm:pt>
    <dgm:pt modelId="{2CE6A2C9-AA4A-BE4A-80D5-504B3EB0D604}" type="pres">
      <dgm:prSet presAssocID="{5CF4C345-7D5E-4E56-B5F9-F4432407F7B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D9EE2A7-F36D-7646-AECD-CBC18B2E67E6}" type="pres">
      <dgm:prSet presAssocID="{1BADCBBE-FF28-4BC3-BF7D-56C360689DDB}" presName="spacer" presStyleCnt="0"/>
      <dgm:spPr/>
    </dgm:pt>
    <dgm:pt modelId="{26172897-0A87-064B-A8D8-7F4E2E12D218}" type="pres">
      <dgm:prSet presAssocID="{59BBF6C4-14C9-40DE-9E98-F7906A1225B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8A7110E-0BEA-4435-ABBD-E00AED7A4ECA}" srcId="{3AF29926-C9CB-4333-AB31-C54A26FC892F}" destId="{5CF4C345-7D5E-4E56-B5F9-F4432407F7BB}" srcOrd="2" destOrd="0" parTransId="{DF63B9C4-0092-44F2-8534-2F54C486F7E4}" sibTransId="{1BADCBBE-FF28-4BC3-BF7D-56C360689DDB}"/>
    <dgm:cxn modelId="{BC574536-8DFC-A24C-9E6F-26DC9B2709D3}" type="presOf" srcId="{2D703A04-1CBB-4915-889B-98AC97361A6E}" destId="{182BFCBF-E196-C84C-9735-465A21F4A059}" srcOrd="0" destOrd="0" presId="urn:microsoft.com/office/officeart/2005/8/layout/vList2"/>
    <dgm:cxn modelId="{6EF74946-CC50-4A4C-97C1-B2D5E7C54E32}" type="presOf" srcId="{5CF4C345-7D5E-4E56-B5F9-F4432407F7BB}" destId="{2CE6A2C9-AA4A-BE4A-80D5-504B3EB0D604}" srcOrd="0" destOrd="0" presId="urn:microsoft.com/office/officeart/2005/8/layout/vList2"/>
    <dgm:cxn modelId="{00D98F6C-8770-DF44-9A5A-424815400919}" type="presOf" srcId="{59BBF6C4-14C9-40DE-9E98-F7906A1225BC}" destId="{26172897-0A87-064B-A8D8-7F4E2E12D218}" srcOrd="0" destOrd="0" presId="urn:microsoft.com/office/officeart/2005/8/layout/vList2"/>
    <dgm:cxn modelId="{226D0892-F518-4AD9-B168-E43C773FAE83}" srcId="{3AF29926-C9CB-4333-AB31-C54A26FC892F}" destId="{7EA63E7E-5A82-4B80-A42F-B9D624CC24BD}" srcOrd="0" destOrd="0" parTransId="{017AE23C-EB28-4289-B817-0D6AD95AE964}" sibTransId="{CE7CEB44-6E79-45FB-A95B-AA97FF2A6442}"/>
    <dgm:cxn modelId="{E061E79A-0AE9-F242-AF96-5DA189C92B61}" type="presOf" srcId="{3AF29926-C9CB-4333-AB31-C54A26FC892F}" destId="{FDAB17B4-03BE-8444-9F58-8A77863D3A46}" srcOrd="0" destOrd="0" presId="urn:microsoft.com/office/officeart/2005/8/layout/vList2"/>
    <dgm:cxn modelId="{9084C09D-A79C-464E-9428-A1480CE6DCE5}" srcId="{3AF29926-C9CB-4333-AB31-C54A26FC892F}" destId="{2D703A04-1CBB-4915-889B-98AC97361A6E}" srcOrd="1" destOrd="0" parTransId="{63C04CD0-2157-43CB-92B7-7C4BE5DB6031}" sibTransId="{03B2677C-31D3-4CAC-9B24-52B391B29293}"/>
    <dgm:cxn modelId="{8B10AEA8-97D9-CC4B-B27C-049114A759E4}" type="presOf" srcId="{7EA63E7E-5A82-4B80-A42F-B9D624CC24BD}" destId="{F2F18A34-0E90-EC42-BAF6-380442ACD55A}" srcOrd="0" destOrd="0" presId="urn:microsoft.com/office/officeart/2005/8/layout/vList2"/>
    <dgm:cxn modelId="{49EB67AE-6B86-48FB-8627-9054D458ED67}" srcId="{3AF29926-C9CB-4333-AB31-C54A26FC892F}" destId="{59BBF6C4-14C9-40DE-9E98-F7906A1225BC}" srcOrd="3" destOrd="0" parTransId="{CE97C9B9-C091-4C7F-99DB-B7751EE38CAB}" sibTransId="{535C6CE2-D39F-4D34-9B64-CFE24646DA1D}"/>
    <dgm:cxn modelId="{B1817714-6965-0E45-9BE7-9777BE55A0ED}" type="presParOf" srcId="{FDAB17B4-03BE-8444-9F58-8A77863D3A46}" destId="{F2F18A34-0E90-EC42-BAF6-380442ACD55A}" srcOrd="0" destOrd="0" presId="urn:microsoft.com/office/officeart/2005/8/layout/vList2"/>
    <dgm:cxn modelId="{0E1E8D14-4430-D743-BD1F-C9827023E66B}" type="presParOf" srcId="{FDAB17B4-03BE-8444-9F58-8A77863D3A46}" destId="{8BC8A182-1B03-D944-9594-E9CCF24107C5}" srcOrd="1" destOrd="0" presId="urn:microsoft.com/office/officeart/2005/8/layout/vList2"/>
    <dgm:cxn modelId="{5DBA98A5-A0CE-9E4E-B13F-9C04ADCD299D}" type="presParOf" srcId="{FDAB17B4-03BE-8444-9F58-8A77863D3A46}" destId="{182BFCBF-E196-C84C-9735-465A21F4A059}" srcOrd="2" destOrd="0" presId="urn:microsoft.com/office/officeart/2005/8/layout/vList2"/>
    <dgm:cxn modelId="{B69CB531-E490-3F47-ACE3-9F0737650F92}" type="presParOf" srcId="{FDAB17B4-03BE-8444-9F58-8A77863D3A46}" destId="{135F49E6-66E0-1A48-9D49-5E7CD2900DC2}" srcOrd="3" destOrd="0" presId="urn:microsoft.com/office/officeart/2005/8/layout/vList2"/>
    <dgm:cxn modelId="{2F918AEE-7C4F-7441-9F44-63D7446ACA54}" type="presParOf" srcId="{FDAB17B4-03BE-8444-9F58-8A77863D3A46}" destId="{2CE6A2C9-AA4A-BE4A-80D5-504B3EB0D604}" srcOrd="4" destOrd="0" presId="urn:microsoft.com/office/officeart/2005/8/layout/vList2"/>
    <dgm:cxn modelId="{6D094A71-C31F-724D-BEB0-AAF29D9CE398}" type="presParOf" srcId="{FDAB17B4-03BE-8444-9F58-8A77863D3A46}" destId="{BD9EE2A7-F36D-7646-AECD-CBC18B2E67E6}" srcOrd="5" destOrd="0" presId="urn:microsoft.com/office/officeart/2005/8/layout/vList2"/>
    <dgm:cxn modelId="{D5327087-C113-D844-970C-3600DD74AA8F}" type="presParOf" srcId="{FDAB17B4-03BE-8444-9F58-8A77863D3A46}" destId="{26172897-0A87-064B-A8D8-7F4E2E12D21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CFBDC43-DFC1-47B8-AE97-0D20B911A0F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5E19BCF-5236-4682-89D9-EB7970643088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3200" b="1" i="0" dirty="0">
              <a:latin typeface="Arial" panose="020B0604020202020204" pitchFamily="34" charset="0"/>
              <a:cs typeface="Arial" panose="020B0604020202020204" pitchFamily="34" charset="0"/>
            </a:rPr>
            <a:t>Self-reflection as researcher: </a:t>
          </a:r>
          <a:endParaRPr lang="en-US" sz="3200" i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5803D0-4A1F-4821-9C3C-2DFDBD9EF887}" type="parTrans" cxnId="{046C7F77-2585-4C70-9668-E0EE900CBBB2}">
      <dgm:prSet/>
      <dgm:spPr/>
      <dgm:t>
        <a:bodyPr/>
        <a:lstStyle/>
        <a:p>
          <a:endParaRPr lang="en-US"/>
        </a:p>
      </dgm:t>
    </dgm:pt>
    <dgm:pt modelId="{687302B0-36BC-40B3-BC8D-F8E08FA83402}" type="sibTrans" cxnId="{046C7F77-2585-4C70-9668-E0EE900CBBB2}">
      <dgm:prSet/>
      <dgm:spPr/>
      <dgm:t>
        <a:bodyPr/>
        <a:lstStyle/>
        <a:p>
          <a:endParaRPr lang="en-US"/>
        </a:p>
      </dgm:t>
    </dgm:pt>
    <dgm:pt modelId="{BA560C6A-CB89-4AF2-AC16-42735EBF5A5F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This study is a secondary research and does not involve human subjects, therefore does not re-quire ethical approval.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190A3E-75FB-4556-8F6B-7342DBF39BFA}" type="parTrans" cxnId="{EF0E9128-DF11-467A-BF61-78F01453D8C3}">
      <dgm:prSet/>
      <dgm:spPr/>
      <dgm:t>
        <a:bodyPr/>
        <a:lstStyle/>
        <a:p>
          <a:endParaRPr lang="en-US"/>
        </a:p>
      </dgm:t>
    </dgm:pt>
    <dgm:pt modelId="{5766984E-0076-4335-AB6C-9DA66FA9A0C2}" type="sibTrans" cxnId="{EF0E9128-DF11-467A-BF61-78F01453D8C3}">
      <dgm:prSet/>
      <dgm:spPr/>
      <dgm:t>
        <a:bodyPr/>
        <a:lstStyle/>
        <a:p>
          <a:endParaRPr lang="en-US"/>
        </a:p>
      </dgm:t>
    </dgm:pt>
    <dgm:pt modelId="{94A01CD8-F6E4-4322-9210-84306B5BBA0E}" type="pres">
      <dgm:prSet presAssocID="{ECFBDC43-DFC1-47B8-AE97-0D20B911A0F4}" presName="root" presStyleCnt="0">
        <dgm:presLayoutVars>
          <dgm:dir/>
          <dgm:resizeHandles val="exact"/>
        </dgm:presLayoutVars>
      </dgm:prSet>
      <dgm:spPr/>
    </dgm:pt>
    <dgm:pt modelId="{FD23D308-ACD4-4CE3-B2C2-A122D625B377}" type="pres">
      <dgm:prSet presAssocID="{95E19BCF-5236-4682-89D9-EB7970643088}" presName="compNode" presStyleCnt="0"/>
      <dgm:spPr/>
    </dgm:pt>
    <dgm:pt modelId="{BF2E0DA6-29C1-4545-BBC2-F1EBA9501A38}" type="pres">
      <dgm:prSet presAssocID="{95E19BCF-5236-4682-89D9-EB7970643088}" presName="iconRect" presStyleLbl="node1" presStyleIdx="0" presStyleCnt="2" custLinFactNeighborX="18923" custLinFactNeighborY="-1567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277923C1-869C-4A3C-8D5A-35509BC5D71B}" type="pres">
      <dgm:prSet presAssocID="{95E19BCF-5236-4682-89D9-EB7970643088}" presName="spaceRect" presStyleCnt="0"/>
      <dgm:spPr/>
    </dgm:pt>
    <dgm:pt modelId="{9F7B6C76-0856-4B93-A740-83A808A5A4E9}" type="pres">
      <dgm:prSet presAssocID="{95E19BCF-5236-4682-89D9-EB7970643088}" presName="textRect" presStyleLbl="revTx" presStyleIdx="0" presStyleCnt="2" custScaleY="212201">
        <dgm:presLayoutVars>
          <dgm:chMax val="1"/>
          <dgm:chPref val="1"/>
        </dgm:presLayoutVars>
      </dgm:prSet>
      <dgm:spPr/>
    </dgm:pt>
    <dgm:pt modelId="{7E7B08B4-4D45-49CD-93B9-406F473EEEFD}" type="pres">
      <dgm:prSet presAssocID="{687302B0-36BC-40B3-BC8D-F8E08FA83402}" presName="sibTrans" presStyleCnt="0"/>
      <dgm:spPr/>
    </dgm:pt>
    <dgm:pt modelId="{A759E8AC-AE44-41D8-823D-F56BF0D2D634}" type="pres">
      <dgm:prSet presAssocID="{BA560C6A-CB89-4AF2-AC16-42735EBF5A5F}" presName="compNode" presStyleCnt="0"/>
      <dgm:spPr/>
    </dgm:pt>
    <dgm:pt modelId="{7429AB1A-D9FE-4089-AE1E-1D7B1F1658A0}" type="pres">
      <dgm:prSet presAssocID="{BA560C6A-CB89-4AF2-AC16-42735EBF5A5F}" presName="iconRect" presStyleLbl="node1" presStyleIdx="1" presStyleCnt="2" custLinFactNeighborX="7569" custLinFactNeighborY="-1131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78B59AE2-8BB9-4C63-9AD6-525B2252C455}" type="pres">
      <dgm:prSet presAssocID="{BA560C6A-CB89-4AF2-AC16-42735EBF5A5F}" presName="spaceRect" presStyleCnt="0"/>
      <dgm:spPr/>
    </dgm:pt>
    <dgm:pt modelId="{CD273F6E-BBFE-4951-AF00-24C8A50B18A7}" type="pres">
      <dgm:prSet presAssocID="{BA560C6A-CB89-4AF2-AC16-42735EBF5A5F}" presName="textRect" presStyleLbl="revTx" presStyleIdx="1" presStyleCnt="2" custScaleY="239775">
        <dgm:presLayoutVars>
          <dgm:chMax val="1"/>
          <dgm:chPref val="1"/>
        </dgm:presLayoutVars>
      </dgm:prSet>
      <dgm:spPr/>
    </dgm:pt>
  </dgm:ptLst>
  <dgm:cxnLst>
    <dgm:cxn modelId="{EF0E9128-DF11-467A-BF61-78F01453D8C3}" srcId="{ECFBDC43-DFC1-47B8-AE97-0D20B911A0F4}" destId="{BA560C6A-CB89-4AF2-AC16-42735EBF5A5F}" srcOrd="1" destOrd="0" parTransId="{5F190A3E-75FB-4556-8F6B-7342DBF39BFA}" sibTransId="{5766984E-0076-4335-AB6C-9DA66FA9A0C2}"/>
    <dgm:cxn modelId="{99FCDC41-8EF0-470D-807E-EEB7EE8236D0}" type="presOf" srcId="{ECFBDC43-DFC1-47B8-AE97-0D20B911A0F4}" destId="{94A01CD8-F6E4-4322-9210-84306B5BBA0E}" srcOrd="0" destOrd="0" presId="urn:microsoft.com/office/officeart/2018/2/layout/IconLabelList"/>
    <dgm:cxn modelId="{6E959860-C312-4657-BBF5-1155E878CCF8}" type="presOf" srcId="{BA560C6A-CB89-4AF2-AC16-42735EBF5A5F}" destId="{CD273F6E-BBFE-4951-AF00-24C8A50B18A7}" srcOrd="0" destOrd="0" presId="urn:microsoft.com/office/officeart/2018/2/layout/IconLabelList"/>
    <dgm:cxn modelId="{046C7F77-2585-4C70-9668-E0EE900CBBB2}" srcId="{ECFBDC43-DFC1-47B8-AE97-0D20B911A0F4}" destId="{95E19BCF-5236-4682-89D9-EB7970643088}" srcOrd="0" destOrd="0" parTransId="{C75803D0-4A1F-4821-9C3C-2DFDBD9EF887}" sibTransId="{687302B0-36BC-40B3-BC8D-F8E08FA83402}"/>
    <dgm:cxn modelId="{3A0568EC-57E3-40F7-86DC-1516048D3C91}" type="presOf" srcId="{95E19BCF-5236-4682-89D9-EB7970643088}" destId="{9F7B6C76-0856-4B93-A740-83A808A5A4E9}" srcOrd="0" destOrd="0" presId="urn:microsoft.com/office/officeart/2018/2/layout/IconLabelList"/>
    <dgm:cxn modelId="{A61A53CC-5F1C-4C9E-932F-9A1F8EBB1748}" type="presParOf" srcId="{94A01CD8-F6E4-4322-9210-84306B5BBA0E}" destId="{FD23D308-ACD4-4CE3-B2C2-A122D625B377}" srcOrd="0" destOrd="0" presId="urn:microsoft.com/office/officeart/2018/2/layout/IconLabelList"/>
    <dgm:cxn modelId="{841CB518-F2F0-4BB0-8F22-C6E004791913}" type="presParOf" srcId="{FD23D308-ACD4-4CE3-B2C2-A122D625B377}" destId="{BF2E0DA6-29C1-4545-BBC2-F1EBA9501A38}" srcOrd="0" destOrd="0" presId="urn:microsoft.com/office/officeart/2018/2/layout/IconLabelList"/>
    <dgm:cxn modelId="{D4F676E5-792F-43CF-B2A8-EEE5AC04AC9E}" type="presParOf" srcId="{FD23D308-ACD4-4CE3-B2C2-A122D625B377}" destId="{277923C1-869C-4A3C-8D5A-35509BC5D71B}" srcOrd="1" destOrd="0" presId="urn:microsoft.com/office/officeart/2018/2/layout/IconLabelList"/>
    <dgm:cxn modelId="{943B19C5-7465-4C1B-9C55-C126F395DDA4}" type="presParOf" srcId="{FD23D308-ACD4-4CE3-B2C2-A122D625B377}" destId="{9F7B6C76-0856-4B93-A740-83A808A5A4E9}" srcOrd="2" destOrd="0" presId="urn:microsoft.com/office/officeart/2018/2/layout/IconLabelList"/>
    <dgm:cxn modelId="{D4D80CD2-D166-412E-BAD5-536C06DF9D6F}" type="presParOf" srcId="{94A01CD8-F6E4-4322-9210-84306B5BBA0E}" destId="{7E7B08B4-4D45-49CD-93B9-406F473EEEFD}" srcOrd="1" destOrd="0" presId="urn:microsoft.com/office/officeart/2018/2/layout/IconLabelList"/>
    <dgm:cxn modelId="{67ECB0AB-9DAB-47B3-B340-DC05C67FBC55}" type="presParOf" srcId="{94A01CD8-F6E4-4322-9210-84306B5BBA0E}" destId="{A759E8AC-AE44-41D8-823D-F56BF0D2D634}" srcOrd="2" destOrd="0" presId="urn:microsoft.com/office/officeart/2018/2/layout/IconLabelList"/>
    <dgm:cxn modelId="{BF311D24-95DF-493B-B6B9-0296C343F4A0}" type="presParOf" srcId="{A759E8AC-AE44-41D8-823D-F56BF0D2D634}" destId="{7429AB1A-D9FE-4089-AE1E-1D7B1F1658A0}" srcOrd="0" destOrd="0" presId="urn:microsoft.com/office/officeart/2018/2/layout/IconLabelList"/>
    <dgm:cxn modelId="{4D4861AA-A973-4D1F-A319-67E5AF7414AF}" type="presParOf" srcId="{A759E8AC-AE44-41D8-823D-F56BF0D2D634}" destId="{78B59AE2-8BB9-4C63-9AD6-525B2252C455}" srcOrd="1" destOrd="0" presId="urn:microsoft.com/office/officeart/2018/2/layout/IconLabelList"/>
    <dgm:cxn modelId="{84B03269-7B14-45F4-9F2F-AD0844759512}" type="presParOf" srcId="{A759E8AC-AE44-41D8-823D-F56BF0D2D634}" destId="{CD273F6E-BBFE-4951-AF00-24C8A50B18A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49E203-08D1-7F4B-96FC-67086C145698}">
      <dsp:nvSpPr>
        <dsp:cNvPr id="0" name=""/>
        <dsp:cNvSpPr/>
      </dsp:nvSpPr>
      <dsp:spPr>
        <a:xfrm>
          <a:off x="1279" y="534108"/>
          <a:ext cx="4489823" cy="285103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724E215-8271-9947-8CB7-483B19D57D2D}">
      <dsp:nvSpPr>
        <dsp:cNvPr id="0" name=""/>
        <dsp:cNvSpPr/>
      </dsp:nvSpPr>
      <dsp:spPr>
        <a:xfrm>
          <a:off x="500148" y="1008034"/>
          <a:ext cx="4489823" cy="28510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Dementia is a chronic disease that affects the brain and can lead to loss of memory, difficulty with language, impaired reasoning and a change of personality (Nesta, 2015).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3652" y="1091538"/>
        <a:ext cx="4322815" cy="2684030"/>
      </dsp:txXfrm>
    </dsp:sp>
    <dsp:sp modelId="{DE0C9E4B-83FF-F14F-8BCE-7B96B03ACD9A}">
      <dsp:nvSpPr>
        <dsp:cNvPr id="0" name=""/>
        <dsp:cNvSpPr/>
      </dsp:nvSpPr>
      <dsp:spPr>
        <a:xfrm>
          <a:off x="5488841" y="534108"/>
          <a:ext cx="4489823" cy="285103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D3E6E9B-6093-0048-8941-297C242A0445}">
      <dsp:nvSpPr>
        <dsp:cNvPr id="0" name=""/>
        <dsp:cNvSpPr/>
      </dsp:nvSpPr>
      <dsp:spPr>
        <a:xfrm>
          <a:off x="5987710" y="1008034"/>
          <a:ext cx="4489823" cy="28510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Currently there are around 900,000 people with dementia in the UK</a:t>
          </a:r>
          <a:r>
            <a:rPr lang="en-GB" sz="2000" b="1" i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(Alzheimer’s Society, 2022).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71214" y="1091538"/>
        <a:ext cx="4322815" cy="26840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FEFCC5-94A0-EC45-B9AC-C603DADA9819}">
      <dsp:nvSpPr>
        <dsp:cNvPr id="0" name=""/>
        <dsp:cNvSpPr/>
      </dsp:nvSpPr>
      <dsp:spPr>
        <a:xfrm>
          <a:off x="1476" y="966028"/>
          <a:ext cx="5183337" cy="32914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A07A759-2D4C-A54F-ACC9-BE8A4FE58EBB}">
      <dsp:nvSpPr>
        <dsp:cNvPr id="0" name=""/>
        <dsp:cNvSpPr/>
      </dsp:nvSpPr>
      <dsp:spPr>
        <a:xfrm>
          <a:off x="577403" y="1513158"/>
          <a:ext cx="5183337" cy="32914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dirty="0"/>
            <a:t>Dementia is a growing challenge due to population ages and people live for longer, it has become one of the most important health and care issues facing the world is a key priority for both NHS England and the Government (NHS, N/D).</a:t>
          </a:r>
          <a:endParaRPr lang="en-US" sz="2500" kern="1200" dirty="0"/>
        </a:p>
      </dsp:txBody>
      <dsp:txXfrm>
        <a:off x="673805" y="1609560"/>
        <a:ext cx="4990533" cy="3098615"/>
      </dsp:txXfrm>
    </dsp:sp>
    <dsp:sp modelId="{021374F7-207A-424C-8994-B473975D666D}">
      <dsp:nvSpPr>
        <dsp:cNvPr id="0" name=""/>
        <dsp:cNvSpPr/>
      </dsp:nvSpPr>
      <dsp:spPr>
        <a:xfrm>
          <a:off x="6336666" y="966028"/>
          <a:ext cx="5183337" cy="32914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B3A5CFF-FE7F-F842-87D1-49A3E789D088}">
      <dsp:nvSpPr>
        <dsp:cNvPr id="0" name=""/>
        <dsp:cNvSpPr/>
      </dsp:nvSpPr>
      <dsp:spPr>
        <a:xfrm>
          <a:off x="6912593" y="1513158"/>
          <a:ext cx="5183337" cy="32914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Better diagnosis, early intervention and support to maintain independence can help slow the progression of dementia and improve quality of life for people with the condition (Nesta 2015).</a:t>
          </a:r>
          <a:endParaRPr lang="en-US" sz="2500" kern="1200"/>
        </a:p>
      </dsp:txBody>
      <dsp:txXfrm>
        <a:off x="7008995" y="1609560"/>
        <a:ext cx="4990533" cy="30986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F18A34-0E90-EC42-BAF6-380442ACD55A}">
      <dsp:nvSpPr>
        <dsp:cNvPr id="0" name=""/>
        <dsp:cNvSpPr/>
      </dsp:nvSpPr>
      <dsp:spPr>
        <a:xfrm>
          <a:off x="0" y="368125"/>
          <a:ext cx="5980170" cy="1053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>
              <a:latin typeface="Arial" panose="020B0604020202020204" pitchFamily="34" charset="0"/>
              <a:cs typeface="Arial" panose="020B0604020202020204" pitchFamily="34" charset="0"/>
            </a:rPr>
            <a:t>PubMed</a:t>
          </a:r>
          <a:endParaRPr lang="en-US" sz="4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03" y="419528"/>
        <a:ext cx="5877364" cy="950194"/>
      </dsp:txXfrm>
    </dsp:sp>
    <dsp:sp modelId="{182BFCBF-E196-C84C-9735-465A21F4A059}">
      <dsp:nvSpPr>
        <dsp:cNvPr id="0" name=""/>
        <dsp:cNvSpPr/>
      </dsp:nvSpPr>
      <dsp:spPr>
        <a:xfrm>
          <a:off x="0" y="1550725"/>
          <a:ext cx="5980170" cy="1053000"/>
        </a:xfrm>
        <a:prstGeom prst="roundRect">
          <a:avLst/>
        </a:prstGeom>
        <a:solidFill>
          <a:schemeClr val="accent2">
            <a:hueOff val="-504143"/>
            <a:satOff val="1424"/>
            <a:lumOff val="15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>
              <a:latin typeface="Arial" panose="020B0604020202020204" pitchFamily="34" charset="0"/>
              <a:cs typeface="Arial" panose="020B0604020202020204" pitchFamily="34" charset="0"/>
            </a:rPr>
            <a:t>Google Scholar</a:t>
          </a:r>
          <a:endParaRPr lang="en-US" sz="4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03" y="1602128"/>
        <a:ext cx="5877364" cy="950194"/>
      </dsp:txXfrm>
    </dsp:sp>
    <dsp:sp modelId="{2CE6A2C9-AA4A-BE4A-80D5-504B3EB0D604}">
      <dsp:nvSpPr>
        <dsp:cNvPr id="0" name=""/>
        <dsp:cNvSpPr/>
      </dsp:nvSpPr>
      <dsp:spPr>
        <a:xfrm>
          <a:off x="0" y="2733325"/>
          <a:ext cx="5980170" cy="1053000"/>
        </a:xfrm>
        <a:prstGeom prst="roundRect">
          <a:avLst/>
        </a:prstGeom>
        <a:solidFill>
          <a:schemeClr val="accent2">
            <a:hueOff val="-1008286"/>
            <a:satOff val="2848"/>
            <a:lumOff val="30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>
              <a:latin typeface="Arial" panose="020B0604020202020204" pitchFamily="34" charset="0"/>
              <a:cs typeface="Arial" panose="020B0604020202020204" pitchFamily="34" charset="0"/>
            </a:rPr>
            <a:t>University Library</a:t>
          </a:r>
          <a:endParaRPr lang="en-US" sz="4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03" y="2784728"/>
        <a:ext cx="5877364" cy="950194"/>
      </dsp:txXfrm>
    </dsp:sp>
    <dsp:sp modelId="{26172897-0A87-064B-A8D8-7F4E2E12D218}">
      <dsp:nvSpPr>
        <dsp:cNvPr id="0" name=""/>
        <dsp:cNvSpPr/>
      </dsp:nvSpPr>
      <dsp:spPr>
        <a:xfrm>
          <a:off x="0" y="3915925"/>
          <a:ext cx="5980170" cy="1053000"/>
        </a:xfrm>
        <a:prstGeom prst="roundRect">
          <a:avLst/>
        </a:prstGeom>
        <a:solidFill>
          <a:schemeClr val="accent2">
            <a:hueOff val="-1512428"/>
            <a:satOff val="4272"/>
            <a:lumOff val="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>
              <a:latin typeface="Arial" panose="020B0604020202020204" pitchFamily="34" charset="0"/>
              <a:cs typeface="Arial" panose="020B0604020202020204" pitchFamily="34" charset="0"/>
            </a:rPr>
            <a:t>Government websites </a:t>
          </a:r>
          <a:endParaRPr lang="en-US" sz="4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03" y="3967328"/>
        <a:ext cx="5877364" cy="9501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2E0DA6-29C1-4545-BBC2-F1EBA9501A38}">
      <dsp:nvSpPr>
        <dsp:cNvPr id="0" name=""/>
        <dsp:cNvSpPr/>
      </dsp:nvSpPr>
      <dsp:spPr>
        <a:xfrm>
          <a:off x="2454621" y="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7B6C76-0856-4B93-A740-83A808A5A4E9}">
      <dsp:nvSpPr>
        <dsp:cNvPr id="0" name=""/>
        <dsp:cNvSpPr/>
      </dsp:nvSpPr>
      <dsp:spPr>
        <a:xfrm>
          <a:off x="898758" y="2052190"/>
          <a:ext cx="4320000" cy="2816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i="0" kern="1200" dirty="0">
              <a:latin typeface="Arial" panose="020B0604020202020204" pitchFamily="34" charset="0"/>
              <a:cs typeface="Arial" panose="020B0604020202020204" pitchFamily="34" charset="0"/>
            </a:rPr>
            <a:t>Self-reflection as researcher: </a:t>
          </a:r>
          <a:endParaRPr lang="en-US" sz="3200" i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98758" y="2052190"/>
        <a:ext cx="4320000" cy="2816968"/>
      </dsp:txXfrm>
    </dsp:sp>
    <dsp:sp modelId="{7429AB1A-D9FE-4089-AE1E-1D7B1F1658A0}">
      <dsp:nvSpPr>
        <dsp:cNvPr id="0" name=""/>
        <dsp:cNvSpPr/>
      </dsp:nvSpPr>
      <dsp:spPr>
        <a:xfrm>
          <a:off x="7309899" y="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273F6E-BBFE-4951-AF00-24C8A50B18A7}">
      <dsp:nvSpPr>
        <dsp:cNvPr id="0" name=""/>
        <dsp:cNvSpPr/>
      </dsp:nvSpPr>
      <dsp:spPr>
        <a:xfrm>
          <a:off x="5974758" y="1777657"/>
          <a:ext cx="4320000" cy="3183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This study is a secondary research and does not involve human subjects, therefore does not re-quire ethical approval. 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74758" y="1777657"/>
        <a:ext cx="4320000" cy="31830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10/31/22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503786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776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356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10/31/22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2667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10/31/22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3783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10/31/22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744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10/31/22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868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10/31/22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380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10/31/22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3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23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22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10/31/22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578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dementia-applying-all-our-health/dementia-applying-all-our-health" TargetMode="External"/><Relationship Id="rId2" Type="http://schemas.openxmlformats.org/officeDocument/2006/relationships/hyperlink" Target="https://www.alzheimers.org.uk/about-us/policy-and-influencing/dementia-scale-impact-number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england.nhs.uk/mental-health/dementia/" TargetMode="External"/><Relationship Id="rId4" Type="http://schemas.openxmlformats.org/officeDocument/2006/relationships/hyperlink" Target="https://media.nesta.org.uk/documents/remember_m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8DDC302-DBEC-4742-B54B-5E9AAFE96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430001" cy="6858000"/>
          </a:xfrm>
          <a:custGeom>
            <a:avLst/>
            <a:gdLst>
              <a:gd name="connsiteX0" fmla="*/ 0 w 11430001"/>
              <a:gd name="connsiteY0" fmla="*/ 0 h 6858000"/>
              <a:gd name="connsiteX1" fmla="*/ 5330522 w 11430001"/>
              <a:gd name="connsiteY1" fmla="*/ 0 h 6858000"/>
              <a:gd name="connsiteX2" fmla="*/ 5334002 w 11430001"/>
              <a:gd name="connsiteY2" fmla="*/ 0 h 6858000"/>
              <a:gd name="connsiteX3" fmla="*/ 5334002 w 11430001"/>
              <a:gd name="connsiteY3" fmla="*/ 762270 h 6858000"/>
              <a:gd name="connsiteX4" fmla="*/ 11430001 w 11430001"/>
              <a:gd name="connsiteY4" fmla="*/ 762270 h 6858000"/>
              <a:gd name="connsiteX5" fmla="*/ 11430001 w 11430001"/>
              <a:gd name="connsiteY5" fmla="*/ 6094807 h 6858000"/>
              <a:gd name="connsiteX6" fmla="*/ 5330522 w 11430001"/>
              <a:gd name="connsiteY6" fmla="*/ 6094807 h 6858000"/>
              <a:gd name="connsiteX7" fmla="*/ 5330522 w 11430001"/>
              <a:gd name="connsiteY7" fmla="*/ 6858000 h 6858000"/>
              <a:gd name="connsiteX8" fmla="*/ 0 w 11430001"/>
              <a:gd name="connsiteY8" fmla="*/ 6858000 h 6858000"/>
              <a:gd name="connsiteX9" fmla="*/ 0 w 11430001"/>
              <a:gd name="connsiteY9" fmla="*/ 609480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30001" h="6858000">
                <a:moveTo>
                  <a:pt x="0" y="0"/>
                </a:moveTo>
                <a:lnTo>
                  <a:pt x="5330522" y="0"/>
                </a:lnTo>
                <a:lnTo>
                  <a:pt x="5334002" y="0"/>
                </a:lnTo>
                <a:lnTo>
                  <a:pt x="5334002" y="762270"/>
                </a:lnTo>
                <a:lnTo>
                  <a:pt x="11430001" y="762270"/>
                </a:lnTo>
                <a:lnTo>
                  <a:pt x="11430001" y="6094807"/>
                </a:lnTo>
                <a:lnTo>
                  <a:pt x="5330522" y="6094807"/>
                </a:lnTo>
                <a:lnTo>
                  <a:pt x="5330522" y="6858000"/>
                </a:lnTo>
                <a:lnTo>
                  <a:pt x="0" y="6858000"/>
                </a:lnTo>
                <a:lnTo>
                  <a:pt x="0" y="6094807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EC1C2F-4AAB-AD4F-8B3A-40DD5B1839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15446" y="1108842"/>
            <a:ext cx="5875140" cy="1839307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  <a:t>Project Proposal</a:t>
            </a:r>
            <a:b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Quality of life of older people with Dementia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B6A935-1D64-DD47-B262-CC7FD29895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15446" y="3783724"/>
            <a:ext cx="5727012" cy="1965434"/>
          </a:xfrm>
        </p:spPr>
        <p:txBody>
          <a:bodyPr>
            <a:normAutofit/>
          </a:bodyPr>
          <a:lstStyle/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Student ID: 1919971</a:t>
            </a:r>
          </a:p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Maryam Malik</a:t>
            </a:r>
          </a:p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Code: BMHP6020_LON</a:t>
            </a:r>
          </a:p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Lecturer: Dr Eleni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Koutsogeorgou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3" descr="Cloudy oil paint art">
            <a:extLst>
              <a:ext uri="{FF2B5EF4-FFF2-40B4-BE49-F238E27FC236}">
                <a16:creationId xmlns:a16="http://schemas.microsoft.com/office/drawing/2014/main" id="{7B3CCB70-28BE-1CF7-2455-6276FC8E0D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348" b="-2"/>
          <a:stretch/>
        </p:blipFill>
        <p:spPr>
          <a:xfrm>
            <a:off x="20" y="758953"/>
            <a:ext cx="5327883" cy="5335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482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FCC0365-8932-4A68-AACE-DF18F71F0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372" y="1065276"/>
            <a:ext cx="10049256" cy="47274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42ECEC-8164-284A-8450-47B785BAC1D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828799" y="1489778"/>
            <a:ext cx="8534399" cy="35517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5100" dirty="0">
                <a:latin typeface="Arial" panose="020B0604020202020204" pitchFamily="34" charset="0"/>
                <a:cs typeface="Arial" panose="020B0604020202020204" pitchFamily="34" charset="0"/>
              </a:rPr>
              <a:t>The aim of the research project is to improve the quality of life for older adults with Dementia</a:t>
            </a:r>
          </a:p>
        </p:txBody>
      </p:sp>
    </p:spTree>
    <p:extLst>
      <p:ext uri="{BB962C8B-B14F-4D97-AF65-F5344CB8AC3E}">
        <p14:creationId xmlns:p14="http://schemas.microsoft.com/office/powerpoint/2010/main" val="19403160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10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" name="Rectangle 12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40096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TextBox 4">
            <a:extLst>
              <a:ext uri="{FF2B5EF4-FFF2-40B4-BE49-F238E27FC236}">
                <a16:creationId xmlns:a16="http://schemas.microsoft.com/office/drawing/2014/main" id="{290C0C33-D452-D39A-9E0D-E57DF186EE3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20702054"/>
              </p:ext>
            </p:extLst>
          </p:nvPr>
        </p:nvGraphicFramePr>
        <p:xfrm>
          <a:off x="851338" y="1618735"/>
          <a:ext cx="10478814" cy="4393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8094D2AB-B2E4-0A40-930A-0C31E44CB855}"/>
              </a:ext>
            </a:extLst>
          </p:cNvPr>
          <p:cNvSpPr txBox="1"/>
          <p:nvPr/>
        </p:nvSpPr>
        <p:spPr>
          <a:xfrm>
            <a:off x="2224216" y="1050324"/>
            <a:ext cx="22557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</p:txBody>
      </p:sp>
    </p:spTree>
    <p:extLst>
      <p:ext uri="{BB962C8B-B14F-4D97-AF65-F5344CB8AC3E}">
        <p14:creationId xmlns:p14="http://schemas.microsoft.com/office/powerpoint/2010/main" val="916597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2000"/>
            <a:ext cx="12192000" cy="6096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5351451D-9101-8664-DCBF-6181F7AF9A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042881"/>
              </p:ext>
            </p:extLst>
          </p:nvPr>
        </p:nvGraphicFramePr>
        <p:xfrm>
          <a:off x="94593" y="889686"/>
          <a:ext cx="12097407" cy="5770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0299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BF4D4-FD2E-17FB-725A-270140B55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208" y="1749132"/>
            <a:ext cx="9144000" cy="3687841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Evidence-focused Project. Secondary data qualitative research.</a:t>
            </a:r>
            <a:br>
              <a:rPr lang="en-GB" sz="3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3100" b="1" dirty="0">
                <a:effectLst/>
                <a:latin typeface="Arial" panose="020B0604020202020204" pitchFamily="34" charset="0"/>
                <a:ea typeface="DengXian Light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3100" b="0" i="0" dirty="0">
                <a:effectLst/>
                <a:latin typeface="Arial" panose="020B0604020202020204" pitchFamily="34" charset="0"/>
                <a:ea typeface="DengXian Light" panose="02010600030101010101" pitchFamily="2" charset="-122"/>
                <a:cs typeface="Arial" panose="020B0604020202020204" pitchFamily="34" charset="0"/>
              </a:rPr>
              <a:t>A systematic review of articles addressing Quality Of Life (QOL) in older adults with dementia, published in English from 2010 , </a:t>
            </a:r>
            <a:r>
              <a:rPr lang="en-GB" sz="3100" dirty="0">
                <a:latin typeface="Arial" panose="020B0604020202020204" pitchFamily="34" charset="0"/>
                <a:ea typeface="DengXian Light" panose="02010600030101010101" pitchFamily="2" charset="-122"/>
                <a:cs typeface="Arial" panose="020B0604020202020204" pitchFamily="34" charset="0"/>
              </a:rPr>
              <a:t>that</a:t>
            </a:r>
            <a:r>
              <a:rPr lang="en-GB" sz="3100" b="0" i="0" dirty="0">
                <a:effectLst/>
                <a:latin typeface="Arial" panose="020B0604020202020204" pitchFamily="34" charset="0"/>
                <a:ea typeface="DengXian Light" panose="02010600030101010101" pitchFamily="2" charset="-122"/>
                <a:cs typeface="Arial" panose="020B0604020202020204" pitchFamily="34" charset="0"/>
              </a:rPr>
              <a:t> included studies that assessed QOL and involved participants 65 years and older. </a:t>
            </a:r>
            <a:br>
              <a:rPr lang="en-GB" sz="1800" b="1" i="1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</a:b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AD1623-6A9E-6440-8A08-98C92CC2CBD9}"/>
              </a:ext>
            </a:extLst>
          </p:cNvPr>
          <p:cNvSpPr txBox="1"/>
          <p:nvPr/>
        </p:nvSpPr>
        <p:spPr>
          <a:xfrm>
            <a:off x="1723697" y="1166648"/>
            <a:ext cx="20457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 </a:t>
            </a:r>
            <a:r>
              <a:rPr lang="en-GB" sz="3200" b="1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Methods</a:t>
            </a:r>
            <a:r>
              <a:rPr lang="en-GB" sz="3200" b="0" i="0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785001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D160B463-41E9-4323-AE6D-30E67F2C7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88A358F-F8B2-4FD2-99F3-7CA833585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2CCE2735-7843-4DC6-81F5-6366AB3EF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372" y="1065276"/>
            <a:ext cx="10049256" cy="47274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83EE62-E769-4644-8CC4-DB40DE7D1FED}"/>
              </a:ext>
            </a:extLst>
          </p:cNvPr>
          <p:cNvSpPr txBox="1"/>
          <p:nvPr/>
        </p:nvSpPr>
        <p:spPr>
          <a:xfrm>
            <a:off x="1632615" y="1401235"/>
            <a:ext cx="8531352" cy="8672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spc="-50" baseline="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Background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E2A187-BEAA-E7E7-D551-6B513DE808B1}"/>
              </a:ext>
            </a:extLst>
          </p:cNvPr>
          <p:cNvSpPr txBox="1"/>
          <p:nvPr/>
        </p:nvSpPr>
        <p:spPr>
          <a:xfrm>
            <a:off x="1632615" y="2638214"/>
            <a:ext cx="8531353" cy="219412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lnSpc>
                <a:spcPct val="160000"/>
              </a:lnSpc>
              <a:spcAft>
                <a:spcPts val="600"/>
              </a:spcAft>
            </a:pPr>
            <a:r>
              <a:rPr lang="en-US" sz="2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progressive condition can have a devastating effect, not just on the person with dementia, but also on families, </a:t>
            </a:r>
            <a:r>
              <a:rPr lang="en-US" sz="28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carers</a:t>
            </a:r>
            <a:r>
              <a:rPr lang="en-US" sz="2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wider society. There is no cure for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sz="2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ementia and it is the leading cause of death in England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(GOV.UK, 2022).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241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6AF8EF-002A-AD40-A6C8-5B0EBB1467CE}"/>
              </a:ext>
            </a:extLst>
          </p:cNvPr>
          <p:cNvSpPr txBox="1"/>
          <p:nvPr/>
        </p:nvSpPr>
        <p:spPr>
          <a:xfrm>
            <a:off x="762000" y="779915"/>
            <a:ext cx="3908996" cy="53370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b="1" kern="1200" spc="-50" baseline="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Resources</a:t>
            </a:r>
            <a:endParaRPr lang="en-US" sz="4200" b="1" kern="1200" spc="-50" baseline="0" dirty="0">
              <a:solidFill>
                <a:schemeClr val="tx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4E754D4C-B079-859C-3AD5-47064A3903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6773980"/>
              </p:ext>
            </p:extLst>
          </p:nvPr>
        </p:nvGraphicFramePr>
        <p:xfrm>
          <a:off x="5416298" y="758951"/>
          <a:ext cx="5980170" cy="5337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74068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8F4E-E8D3-8EBE-7495-FC8EB2BFA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202" y="1127419"/>
            <a:ext cx="9144000" cy="928734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Time scale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D864BB-E048-4F4E-8B7D-FD002828117A}"/>
              </a:ext>
            </a:extLst>
          </p:cNvPr>
          <p:cNvSpPr txBox="1"/>
          <p:nvPr/>
        </p:nvSpPr>
        <p:spPr>
          <a:xfrm>
            <a:off x="951470" y="2289687"/>
            <a:ext cx="87430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Chapter 1: Introduction (1,000 words) by 22 of November 2022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844CC3-12EF-274A-8CEF-A6D96427F02F}"/>
              </a:ext>
            </a:extLst>
          </p:cNvPr>
          <p:cNvSpPr txBox="1"/>
          <p:nvPr/>
        </p:nvSpPr>
        <p:spPr>
          <a:xfrm>
            <a:off x="951470" y="3027405"/>
            <a:ext cx="87783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Chapter 2: Background (2,000 words) by 20 of December 2022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72B028-80A4-ED43-952D-B8C7EE73603B}"/>
              </a:ext>
            </a:extLst>
          </p:cNvPr>
          <p:cNvSpPr txBox="1"/>
          <p:nvPr/>
        </p:nvSpPr>
        <p:spPr>
          <a:xfrm>
            <a:off x="920095" y="3765123"/>
            <a:ext cx="79544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Chapter 3: Methods (2,000 words) by 5 of February 2023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F65883-2497-6D4E-8D60-5DD8D7BB6D6A}"/>
              </a:ext>
            </a:extLst>
          </p:cNvPr>
          <p:cNvSpPr txBox="1"/>
          <p:nvPr/>
        </p:nvSpPr>
        <p:spPr>
          <a:xfrm>
            <a:off x="920095" y="4482237"/>
            <a:ext cx="91557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Chapter 4: Results and Discussions (4,000 words) by 3 April 2023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241F67-CBD6-314F-9144-8B5E3B7895BA}"/>
              </a:ext>
            </a:extLst>
          </p:cNvPr>
          <p:cNvSpPr txBox="1"/>
          <p:nvPr/>
        </p:nvSpPr>
        <p:spPr>
          <a:xfrm>
            <a:off x="920095" y="5199351"/>
            <a:ext cx="10750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Chapter 5: Conclusion and Recommendations (1,000 words) by 28 April 2023</a:t>
            </a:r>
          </a:p>
        </p:txBody>
      </p:sp>
    </p:spTree>
    <p:extLst>
      <p:ext uri="{BB962C8B-B14F-4D97-AF65-F5344CB8AC3E}">
        <p14:creationId xmlns:p14="http://schemas.microsoft.com/office/powerpoint/2010/main" val="14186110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2000"/>
            <a:ext cx="12192000" cy="6096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3CD50882-E874-D17D-62BD-DF53E7B08E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6134688"/>
              </p:ext>
            </p:extLst>
          </p:nvPr>
        </p:nvGraphicFramePr>
        <p:xfrm>
          <a:off x="462455" y="951470"/>
          <a:ext cx="11193517" cy="51445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41635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B85F05-6190-6B4C-BEF4-890112629DE0}"/>
              </a:ext>
            </a:extLst>
          </p:cNvPr>
          <p:cNvSpPr txBox="1"/>
          <p:nvPr/>
        </p:nvSpPr>
        <p:spPr>
          <a:xfrm>
            <a:off x="1042527" y="782452"/>
            <a:ext cx="10106946" cy="58234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Alzheimer’s Society (2022) What are the costs of dementia care in the? Available at: </a:t>
            </a:r>
            <a:r>
              <a:rPr lang="en-GB" sz="16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https://www.alzheimers.org.uk/about-us/policy-and-influencing/dementia-scale-impact-numbers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30 October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GOV.UK (2022) </a:t>
            </a:r>
            <a:r>
              <a:rPr lang="en-GB" sz="16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Dementia: applying All Our Health. Available at:</a:t>
            </a:r>
            <a:r>
              <a:rPr lang="en-GB" sz="1600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https://www.gov.uk/government/publications/dementia-applying-all-our-health/dementia-applying-all-our-health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30 October 2022).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Nesta (2015) Remember Me. Available at: </a:t>
            </a:r>
            <a:r>
              <a:rPr lang="en-GB" sz="16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sz="16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media.nesta.org.uk</a:t>
            </a:r>
            <a:r>
              <a:rPr lang="en-GB" sz="16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/documents/remember_me.pdf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30 October 2022).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(N/D) Dementia. Available at: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https://www.england.nhs.uk/mental-health/dementia/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30 October 2022).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846779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AnalogousFromDarkSeedLeftStep">
      <a:dk1>
        <a:srgbClr val="000000"/>
      </a:dk1>
      <a:lt1>
        <a:srgbClr val="FFFFFF"/>
      </a:lt1>
      <a:dk2>
        <a:srgbClr val="1C2432"/>
      </a:dk2>
      <a:lt2>
        <a:srgbClr val="F2F3F0"/>
      </a:lt2>
      <a:accent1>
        <a:srgbClr val="844BC5"/>
      </a:accent1>
      <a:accent2>
        <a:srgbClr val="4842B7"/>
      </a:accent2>
      <a:accent3>
        <a:srgbClr val="4B78C5"/>
      </a:accent3>
      <a:accent4>
        <a:srgbClr val="3999B3"/>
      </a:accent4>
      <a:accent5>
        <a:srgbClr val="49C0A8"/>
      </a:accent5>
      <a:accent6>
        <a:srgbClr val="39B368"/>
      </a:accent6>
      <a:hlink>
        <a:srgbClr val="339A97"/>
      </a:hlink>
      <a:folHlink>
        <a:srgbClr val="7F7F7F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531</Words>
  <Application>Microsoft Macintosh PowerPoint</Application>
  <PresentationFormat>Widescreen</PresentationFormat>
  <Paragraphs>36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Aharoni</vt:lpstr>
      <vt:lpstr>Arial</vt:lpstr>
      <vt:lpstr>Avenir Next LT Pro</vt:lpstr>
      <vt:lpstr>Times New Roman</vt:lpstr>
      <vt:lpstr>PrismaticVTI</vt:lpstr>
      <vt:lpstr>Project Proposal  Quality of life of older people with Dementia </vt:lpstr>
      <vt:lpstr>The aim of the research project is to improve the quality of life for older adults with Dementia</vt:lpstr>
      <vt:lpstr>PowerPoint Presentation</vt:lpstr>
      <vt:lpstr>PowerPoint Presentation</vt:lpstr>
      <vt:lpstr> Evidence-focused Project. Secondary data qualitative research.  A systematic review of articles addressing Quality Of Life (QOL) in older adults with dementia, published in English from 2010 , that included studies that assessed QOL and involved participants 65 years and older.  </vt:lpstr>
      <vt:lpstr>PowerPoint Presentation</vt:lpstr>
      <vt:lpstr>PowerPoint Presentation</vt:lpstr>
      <vt:lpstr>Time scale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Proposal  Quality of life of older people with Dementia </dc:title>
  <dc:creator>Maryam Malik (1919971)</dc:creator>
  <cp:lastModifiedBy>Maryam Malik (1919971)</cp:lastModifiedBy>
  <cp:revision>1</cp:revision>
  <dcterms:created xsi:type="dcterms:W3CDTF">2022-11-01T03:31:01Z</dcterms:created>
  <dcterms:modified xsi:type="dcterms:W3CDTF">2022-11-01T03:56:48Z</dcterms:modified>
</cp:coreProperties>
</file>