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303" r:id="rId11"/>
    <p:sldId id="304" r:id="rId12"/>
    <p:sldId id="267" r:id="rId13"/>
    <p:sldId id="265" r:id="rId14"/>
    <p:sldId id="266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305" r:id="rId35"/>
    <p:sldId id="306" r:id="rId36"/>
    <p:sldId id="30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2E0E4D-6083-4788-B3EB-F7EFF6D09C88}" v="18" dt="2026-04-28T12:10:44.4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custSel addSld delSld modSld sldOrd">
      <pc:chgData name="Ryan O'Byrne" userId="070ed53c-126a-4eb5-9b32-604d89afcb1d" providerId="ADAL" clId="{252926BB-EF94-4C0D-9ADF-C0CBC715008D}" dt="2026-04-28T12:11:13.321" v="1975" actId="20577"/>
      <pc:docMkLst>
        <pc:docMk/>
      </pc:docMkLst>
      <pc:sldChg chg="addSp modSp add mod">
        <pc:chgData name="Ryan O'Byrne" userId="070ed53c-126a-4eb5-9b32-604d89afcb1d" providerId="ADAL" clId="{252926BB-EF94-4C0D-9ADF-C0CBC715008D}" dt="2026-04-28T10:28:10.173" v="1508" actId="20577"/>
        <pc:sldMkLst>
          <pc:docMk/>
          <pc:sldMk cId="2683029550" sldId="258"/>
        </pc:sldMkLst>
        <pc:spChg chg="mod">
          <ac:chgData name="Ryan O'Byrne" userId="070ed53c-126a-4eb5-9b32-604d89afcb1d" providerId="ADAL" clId="{252926BB-EF94-4C0D-9ADF-C0CBC715008D}" dt="2026-04-28T10:28:10.173" v="1508" actId="20577"/>
          <ac:spMkLst>
            <pc:docMk/>
            <pc:sldMk cId="2683029550" sldId="258"/>
            <ac:spMk id="3" creationId="{25E7E63E-D0FA-F7E5-37C8-F17C4958A997}"/>
          </ac:spMkLst>
        </pc:spChg>
        <pc:spChg chg="add">
          <ac:chgData name="Ryan O'Byrne" userId="070ed53c-126a-4eb5-9b32-604d89afcb1d" providerId="ADAL" clId="{252926BB-EF94-4C0D-9ADF-C0CBC715008D}" dt="2026-04-28T10:26:45.344" v="1484"/>
          <ac:spMkLst>
            <pc:docMk/>
            <pc:sldMk cId="2683029550" sldId="258"/>
            <ac:spMk id="4" creationId="{3C7D4F80-25A2-1D67-4455-36095B8BFA71}"/>
          </ac:spMkLst>
        </pc:spChg>
      </pc:sldChg>
      <pc:sldChg chg="addSp modSp mod">
        <pc:chgData name="Ryan O'Byrne" userId="070ed53c-126a-4eb5-9b32-604d89afcb1d" providerId="ADAL" clId="{252926BB-EF94-4C0D-9ADF-C0CBC715008D}" dt="2026-04-28T10:36:53.945" v="1538" actId="20577"/>
        <pc:sldMkLst>
          <pc:docMk/>
          <pc:sldMk cId="3012777262" sldId="259"/>
        </pc:sldMkLst>
        <pc:spChg chg="mod">
          <ac:chgData name="Ryan O'Byrne" userId="070ed53c-126a-4eb5-9b32-604d89afcb1d" providerId="ADAL" clId="{252926BB-EF94-4C0D-9ADF-C0CBC715008D}" dt="2026-04-28T10:36:53.945" v="1538" actId="20577"/>
          <ac:spMkLst>
            <pc:docMk/>
            <pc:sldMk cId="3012777262" sldId="259"/>
            <ac:spMk id="3" creationId="{FE1DC1C6-2BD3-9BEF-C9E9-00E10C0C691B}"/>
          </ac:spMkLst>
        </pc:spChg>
        <pc:spChg chg="add">
          <ac:chgData name="Ryan O'Byrne" userId="070ed53c-126a-4eb5-9b32-604d89afcb1d" providerId="ADAL" clId="{252926BB-EF94-4C0D-9ADF-C0CBC715008D}" dt="2026-04-28T10:36:02.439" v="1509"/>
          <ac:spMkLst>
            <pc:docMk/>
            <pc:sldMk cId="3012777262" sldId="259"/>
            <ac:spMk id="4" creationId="{E0D7594B-0884-9773-8E60-74B0F00A2707}"/>
          </ac:spMkLst>
        </pc:spChg>
      </pc:sldChg>
      <pc:sldChg chg="addSp modSp mod">
        <pc:chgData name="Ryan O'Byrne" userId="070ed53c-126a-4eb5-9b32-604d89afcb1d" providerId="ADAL" clId="{252926BB-EF94-4C0D-9ADF-C0CBC715008D}" dt="2026-04-28T10:37:24.851" v="1544" actId="20577"/>
        <pc:sldMkLst>
          <pc:docMk/>
          <pc:sldMk cId="4203018917" sldId="260"/>
        </pc:sldMkLst>
        <pc:spChg chg="mod">
          <ac:chgData name="Ryan O'Byrne" userId="070ed53c-126a-4eb5-9b32-604d89afcb1d" providerId="ADAL" clId="{252926BB-EF94-4C0D-9ADF-C0CBC715008D}" dt="2026-04-28T10:37:24.851" v="1544" actId="20577"/>
          <ac:spMkLst>
            <pc:docMk/>
            <pc:sldMk cId="4203018917" sldId="260"/>
            <ac:spMk id="3" creationId="{FF528C2A-5C0C-ADF7-0D80-CB616676C6ED}"/>
          </ac:spMkLst>
        </pc:spChg>
        <pc:spChg chg="add">
          <ac:chgData name="Ryan O'Byrne" userId="070ed53c-126a-4eb5-9b32-604d89afcb1d" providerId="ADAL" clId="{252926BB-EF94-4C0D-9ADF-C0CBC715008D}" dt="2026-04-28T10:37:15.040" v="1539"/>
          <ac:spMkLst>
            <pc:docMk/>
            <pc:sldMk cId="4203018917" sldId="260"/>
            <ac:spMk id="4" creationId="{384F7403-6F17-5B0D-27CA-5EF6E0DEC3D3}"/>
          </ac:spMkLst>
        </pc:spChg>
      </pc:sldChg>
      <pc:sldChg chg="modSp mod">
        <pc:chgData name="Ryan O'Byrne" userId="070ed53c-126a-4eb5-9b32-604d89afcb1d" providerId="ADAL" clId="{252926BB-EF94-4C0D-9ADF-C0CBC715008D}" dt="2026-04-28T10:37:50.021" v="1549" actId="20577"/>
        <pc:sldMkLst>
          <pc:docMk/>
          <pc:sldMk cId="270100847" sldId="261"/>
        </pc:sldMkLst>
        <pc:spChg chg="mod">
          <ac:chgData name="Ryan O'Byrne" userId="070ed53c-126a-4eb5-9b32-604d89afcb1d" providerId="ADAL" clId="{252926BB-EF94-4C0D-9ADF-C0CBC715008D}" dt="2026-04-28T10:37:50.021" v="1549" actId="20577"/>
          <ac:spMkLst>
            <pc:docMk/>
            <pc:sldMk cId="270100847" sldId="261"/>
            <ac:spMk id="3" creationId="{0E6AAD11-F7DD-9BA6-F88E-ECDB2CD4D50B}"/>
          </ac:spMkLst>
        </pc:spChg>
      </pc:sldChg>
      <pc:sldChg chg="modSp mod">
        <pc:chgData name="Ryan O'Byrne" userId="070ed53c-126a-4eb5-9b32-604d89afcb1d" providerId="ADAL" clId="{252926BB-EF94-4C0D-9ADF-C0CBC715008D}" dt="2026-04-28T10:38:12.508" v="1554" actId="20577"/>
        <pc:sldMkLst>
          <pc:docMk/>
          <pc:sldMk cId="337684487" sldId="262"/>
        </pc:sldMkLst>
        <pc:spChg chg="mod">
          <ac:chgData name="Ryan O'Byrne" userId="070ed53c-126a-4eb5-9b32-604d89afcb1d" providerId="ADAL" clId="{252926BB-EF94-4C0D-9ADF-C0CBC715008D}" dt="2026-04-28T10:38:12.508" v="1554" actId="20577"/>
          <ac:spMkLst>
            <pc:docMk/>
            <pc:sldMk cId="337684487" sldId="262"/>
            <ac:spMk id="3" creationId="{DF657372-7819-A298-6D0F-DC7D2A721993}"/>
          </ac:spMkLst>
        </pc:spChg>
      </pc:sldChg>
      <pc:sldChg chg="modSp mod">
        <pc:chgData name="Ryan O'Byrne" userId="070ed53c-126a-4eb5-9b32-604d89afcb1d" providerId="ADAL" clId="{252926BB-EF94-4C0D-9ADF-C0CBC715008D}" dt="2026-04-28T10:39:11.585" v="1571" actId="20577"/>
        <pc:sldMkLst>
          <pc:docMk/>
          <pc:sldMk cId="4165307022" sldId="263"/>
        </pc:sldMkLst>
        <pc:spChg chg="mod">
          <ac:chgData name="Ryan O'Byrne" userId="070ed53c-126a-4eb5-9b32-604d89afcb1d" providerId="ADAL" clId="{252926BB-EF94-4C0D-9ADF-C0CBC715008D}" dt="2026-04-28T10:39:11.585" v="1571" actId="20577"/>
          <ac:spMkLst>
            <pc:docMk/>
            <pc:sldMk cId="4165307022" sldId="263"/>
            <ac:spMk id="3" creationId="{E6A25E9D-0933-9837-166D-231A0B2C4EEE}"/>
          </ac:spMkLst>
        </pc:spChg>
      </pc:sldChg>
      <pc:sldChg chg="modSp mod">
        <pc:chgData name="Ryan O'Byrne" userId="070ed53c-126a-4eb5-9b32-604d89afcb1d" providerId="ADAL" clId="{252926BB-EF94-4C0D-9ADF-C0CBC715008D}" dt="2026-04-28T10:42:11.054" v="1576" actId="20577"/>
        <pc:sldMkLst>
          <pc:docMk/>
          <pc:sldMk cId="2899417763" sldId="264"/>
        </pc:sldMkLst>
        <pc:spChg chg="mod">
          <ac:chgData name="Ryan O'Byrne" userId="070ed53c-126a-4eb5-9b32-604d89afcb1d" providerId="ADAL" clId="{252926BB-EF94-4C0D-9ADF-C0CBC715008D}" dt="2026-04-28T10:42:11.054" v="1576" actId="20577"/>
          <ac:spMkLst>
            <pc:docMk/>
            <pc:sldMk cId="2899417763" sldId="264"/>
            <ac:spMk id="3" creationId="{70ACB3CB-5463-33E0-9B37-46F033BA8149}"/>
          </ac:spMkLst>
        </pc:spChg>
      </pc:sldChg>
      <pc:sldChg chg="modSp mod">
        <pc:chgData name="Ryan O'Byrne" userId="070ed53c-126a-4eb5-9b32-604d89afcb1d" providerId="ADAL" clId="{252926BB-EF94-4C0D-9ADF-C0CBC715008D}" dt="2026-04-28T10:46:57.030" v="1656" actId="20577"/>
        <pc:sldMkLst>
          <pc:docMk/>
          <pc:sldMk cId="599057436" sldId="265"/>
        </pc:sldMkLst>
        <pc:spChg chg="mod">
          <ac:chgData name="Ryan O'Byrne" userId="070ed53c-126a-4eb5-9b32-604d89afcb1d" providerId="ADAL" clId="{252926BB-EF94-4C0D-9ADF-C0CBC715008D}" dt="2026-04-28T10:46:57.030" v="1656" actId="20577"/>
          <ac:spMkLst>
            <pc:docMk/>
            <pc:sldMk cId="599057436" sldId="265"/>
            <ac:spMk id="3" creationId="{81371D85-77E5-8713-1EE3-EE2E1D02AC31}"/>
          </ac:spMkLst>
        </pc:spChg>
      </pc:sldChg>
      <pc:sldChg chg="modSp mod">
        <pc:chgData name="Ryan O'Byrne" userId="070ed53c-126a-4eb5-9b32-604d89afcb1d" providerId="ADAL" clId="{252926BB-EF94-4C0D-9ADF-C0CBC715008D}" dt="2026-04-28T10:45:58.387" v="1608" actId="15"/>
        <pc:sldMkLst>
          <pc:docMk/>
          <pc:sldMk cId="1796314295" sldId="267"/>
        </pc:sldMkLst>
        <pc:spChg chg="mod">
          <ac:chgData name="Ryan O'Byrne" userId="070ed53c-126a-4eb5-9b32-604d89afcb1d" providerId="ADAL" clId="{252926BB-EF94-4C0D-9ADF-C0CBC715008D}" dt="2026-04-28T10:45:58.387" v="1608" actId="15"/>
          <ac:spMkLst>
            <pc:docMk/>
            <pc:sldMk cId="1796314295" sldId="267"/>
            <ac:spMk id="3" creationId="{11128A28-1681-888C-A6E2-2FADE82A2203}"/>
          </ac:spMkLst>
        </pc:spChg>
      </pc:sldChg>
      <pc:sldChg chg="addSp modSp mod">
        <pc:chgData name="Ryan O'Byrne" userId="070ed53c-126a-4eb5-9b32-604d89afcb1d" providerId="ADAL" clId="{252926BB-EF94-4C0D-9ADF-C0CBC715008D}" dt="2026-04-28T11:03:21.010" v="1664" actId="20577"/>
        <pc:sldMkLst>
          <pc:docMk/>
          <pc:sldMk cId="1805863684" sldId="268"/>
        </pc:sldMkLst>
        <pc:spChg chg="mod">
          <ac:chgData name="Ryan O'Byrne" userId="070ed53c-126a-4eb5-9b32-604d89afcb1d" providerId="ADAL" clId="{252926BB-EF94-4C0D-9ADF-C0CBC715008D}" dt="2026-04-28T11:03:21.010" v="1664" actId="20577"/>
          <ac:spMkLst>
            <pc:docMk/>
            <pc:sldMk cId="1805863684" sldId="268"/>
            <ac:spMk id="3" creationId="{12C52564-E978-8E5A-505E-0AB4B6EF7F1E}"/>
          </ac:spMkLst>
        </pc:spChg>
        <pc:spChg chg="add">
          <ac:chgData name="Ryan O'Byrne" userId="070ed53c-126a-4eb5-9b32-604d89afcb1d" providerId="ADAL" clId="{252926BB-EF94-4C0D-9ADF-C0CBC715008D}" dt="2026-04-28T11:03:07.510" v="1657"/>
          <ac:spMkLst>
            <pc:docMk/>
            <pc:sldMk cId="1805863684" sldId="268"/>
            <ac:spMk id="4" creationId="{36FBB0B9-4BF2-F68E-3737-CDF1064359D4}"/>
          </ac:spMkLst>
        </pc:spChg>
      </pc:sldChg>
      <pc:sldChg chg="modSp mod">
        <pc:chgData name="Ryan O'Byrne" userId="070ed53c-126a-4eb5-9b32-604d89afcb1d" providerId="ADAL" clId="{252926BB-EF94-4C0D-9ADF-C0CBC715008D}" dt="2026-04-28T11:03:46.266" v="1670" actId="20577"/>
        <pc:sldMkLst>
          <pc:docMk/>
          <pc:sldMk cId="1416063967" sldId="269"/>
        </pc:sldMkLst>
        <pc:spChg chg="mod">
          <ac:chgData name="Ryan O'Byrne" userId="070ed53c-126a-4eb5-9b32-604d89afcb1d" providerId="ADAL" clId="{252926BB-EF94-4C0D-9ADF-C0CBC715008D}" dt="2026-04-28T11:03:46.266" v="1670" actId="20577"/>
          <ac:spMkLst>
            <pc:docMk/>
            <pc:sldMk cId="1416063967" sldId="269"/>
            <ac:spMk id="3" creationId="{F31790F6-B67F-AA9B-BC04-348A01C157C0}"/>
          </ac:spMkLst>
        </pc:spChg>
      </pc:sldChg>
      <pc:sldChg chg="modSp mod">
        <pc:chgData name="Ryan O'Byrne" userId="070ed53c-126a-4eb5-9b32-604d89afcb1d" providerId="ADAL" clId="{252926BB-EF94-4C0D-9ADF-C0CBC715008D}" dt="2026-04-28T11:04:04.180" v="1675" actId="20577"/>
        <pc:sldMkLst>
          <pc:docMk/>
          <pc:sldMk cId="2609785685" sldId="270"/>
        </pc:sldMkLst>
        <pc:spChg chg="mod">
          <ac:chgData name="Ryan O'Byrne" userId="070ed53c-126a-4eb5-9b32-604d89afcb1d" providerId="ADAL" clId="{252926BB-EF94-4C0D-9ADF-C0CBC715008D}" dt="2026-04-28T11:04:04.180" v="1675" actId="20577"/>
          <ac:spMkLst>
            <pc:docMk/>
            <pc:sldMk cId="2609785685" sldId="270"/>
            <ac:spMk id="3" creationId="{6F65516E-6BB3-5099-C94E-4E7199679DAD}"/>
          </ac:spMkLst>
        </pc:spChg>
      </pc:sldChg>
      <pc:sldChg chg="modSp mod">
        <pc:chgData name="Ryan O'Byrne" userId="070ed53c-126a-4eb5-9b32-604d89afcb1d" providerId="ADAL" clId="{252926BB-EF94-4C0D-9ADF-C0CBC715008D}" dt="2026-04-28T11:04:41.876" v="1687" actId="20577"/>
        <pc:sldMkLst>
          <pc:docMk/>
          <pc:sldMk cId="71177140" sldId="271"/>
        </pc:sldMkLst>
        <pc:spChg chg="mod">
          <ac:chgData name="Ryan O'Byrne" userId="070ed53c-126a-4eb5-9b32-604d89afcb1d" providerId="ADAL" clId="{252926BB-EF94-4C0D-9ADF-C0CBC715008D}" dt="2026-04-28T11:04:41.876" v="1687" actId="20577"/>
          <ac:spMkLst>
            <pc:docMk/>
            <pc:sldMk cId="71177140" sldId="271"/>
            <ac:spMk id="3" creationId="{4CAA7B45-5D2E-070F-5376-33BA7D2171EB}"/>
          </ac:spMkLst>
        </pc:spChg>
      </pc:sldChg>
      <pc:sldChg chg="modSp mod">
        <pc:chgData name="Ryan O'Byrne" userId="070ed53c-126a-4eb5-9b32-604d89afcb1d" providerId="ADAL" clId="{252926BB-EF94-4C0D-9ADF-C0CBC715008D}" dt="2026-04-28T11:14:40.453" v="1701" actId="20577"/>
        <pc:sldMkLst>
          <pc:docMk/>
          <pc:sldMk cId="351059679" sldId="272"/>
        </pc:sldMkLst>
        <pc:spChg chg="mod">
          <ac:chgData name="Ryan O'Byrne" userId="070ed53c-126a-4eb5-9b32-604d89afcb1d" providerId="ADAL" clId="{252926BB-EF94-4C0D-9ADF-C0CBC715008D}" dt="2026-04-28T11:14:40.453" v="1701" actId="20577"/>
          <ac:spMkLst>
            <pc:docMk/>
            <pc:sldMk cId="351059679" sldId="272"/>
            <ac:spMk id="3" creationId="{F1760294-7C62-697A-DB24-F4AFFE8416BC}"/>
          </ac:spMkLst>
        </pc:spChg>
      </pc:sldChg>
      <pc:sldChg chg="modSp mod">
        <pc:chgData name="Ryan O'Byrne" userId="070ed53c-126a-4eb5-9b32-604d89afcb1d" providerId="ADAL" clId="{252926BB-EF94-4C0D-9ADF-C0CBC715008D}" dt="2026-04-28T11:15:23.179" v="1709" actId="20577"/>
        <pc:sldMkLst>
          <pc:docMk/>
          <pc:sldMk cId="1950843393" sldId="273"/>
        </pc:sldMkLst>
        <pc:spChg chg="mod">
          <ac:chgData name="Ryan O'Byrne" userId="070ed53c-126a-4eb5-9b32-604d89afcb1d" providerId="ADAL" clId="{252926BB-EF94-4C0D-9ADF-C0CBC715008D}" dt="2026-04-28T11:15:23.179" v="1709" actId="20577"/>
          <ac:spMkLst>
            <pc:docMk/>
            <pc:sldMk cId="1950843393" sldId="273"/>
            <ac:spMk id="3" creationId="{A455D1A8-5BBE-3DCD-7B5D-876295750108}"/>
          </ac:spMkLst>
        </pc:spChg>
      </pc:sldChg>
      <pc:sldChg chg="modSp mod">
        <pc:chgData name="Ryan O'Byrne" userId="070ed53c-126a-4eb5-9b32-604d89afcb1d" providerId="ADAL" clId="{252926BB-EF94-4C0D-9ADF-C0CBC715008D}" dt="2026-04-28T11:16:20.635" v="1737" actId="20577"/>
        <pc:sldMkLst>
          <pc:docMk/>
          <pc:sldMk cId="2658418793" sldId="274"/>
        </pc:sldMkLst>
        <pc:spChg chg="mod">
          <ac:chgData name="Ryan O'Byrne" userId="070ed53c-126a-4eb5-9b32-604d89afcb1d" providerId="ADAL" clId="{252926BB-EF94-4C0D-9ADF-C0CBC715008D}" dt="2026-04-28T11:16:20.635" v="1737" actId="20577"/>
          <ac:spMkLst>
            <pc:docMk/>
            <pc:sldMk cId="2658418793" sldId="274"/>
            <ac:spMk id="3" creationId="{7B6A5552-3530-5A0C-DC97-9899E0AB551E}"/>
          </ac:spMkLst>
        </pc:spChg>
      </pc:sldChg>
      <pc:sldChg chg="modSp mod">
        <pc:chgData name="Ryan O'Byrne" userId="070ed53c-126a-4eb5-9b32-604d89afcb1d" providerId="ADAL" clId="{252926BB-EF94-4C0D-9ADF-C0CBC715008D}" dt="2026-04-28T11:16:53.721" v="1757" actId="15"/>
        <pc:sldMkLst>
          <pc:docMk/>
          <pc:sldMk cId="2555401058" sldId="275"/>
        </pc:sldMkLst>
        <pc:spChg chg="mod">
          <ac:chgData name="Ryan O'Byrne" userId="070ed53c-126a-4eb5-9b32-604d89afcb1d" providerId="ADAL" clId="{252926BB-EF94-4C0D-9ADF-C0CBC715008D}" dt="2026-04-28T11:16:53.721" v="1757" actId="15"/>
          <ac:spMkLst>
            <pc:docMk/>
            <pc:sldMk cId="2555401058" sldId="275"/>
            <ac:spMk id="3" creationId="{C32B0BCC-963C-927A-6726-F498A37A232E}"/>
          </ac:spMkLst>
        </pc:spChg>
      </pc:sldChg>
      <pc:sldChg chg="addSp modSp mod">
        <pc:chgData name="Ryan O'Byrne" userId="070ed53c-126a-4eb5-9b32-604d89afcb1d" providerId="ADAL" clId="{252926BB-EF94-4C0D-9ADF-C0CBC715008D}" dt="2026-04-28T11:19:11.587" v="1763" actId="20577"/>
        <pc:sldMkLst>
          <pc:docMk/>
          <pc:sldMk cId="404671606" sldId="276"/>
        </pc:sldMkLst>
        <pc:spChg chg="mod">
          <ac:chgData name="Ryan O'Byrne" userId="070ed53c-126a-4eb5-9b32-604d89afcb1d" providerId="ADAL" clId="{252926BB-EF94-4C0D-9ADF-C0CBC715008D}" dt="2026-04-28T11:19:11.587" v="1763" actId="20577"/>
          <ac:spMkLst>
            <pc:docMk/>
            <pc:sldMk cId="404671606" sldId="276"/>
            <ac:spMk id="3" creationId="{4CBEB4B2-59C9-AEE5-1723-06D09DD3A995}"/>
          </ac:spMkLst>
        </pc:spChg>
        <pc:spChg chg="add">
          <ac:chgData name="Ryan O'Byrne" userId="070ed53c-126a-4eb5-9b32-604d89afcb1d" providerId="ADAL" clId="{252926BB-EF94-4C0D-9ADF-C0CBC715008D}" dt="2026-04-28T11:19:02.833" v="1758"/>
          <ac:spMkLst>
            <pc:docMk/>
            <pc:sldMk cId="404671606" sldId="276"/>
            <ac:spMk id="4" creationId="{028F8A7B-5270-C943-4C0B-58F67F9DCFA6}"/>
          </ac:spMkLst>
        </pc:spChg>
      </pc:sldChg>
      <pc:sldChg chg="modSp mod">
        <pc:chgData name="Ryan O'Byrne" userId="070ed53c-126a-4eb5-9b32-604d89afcb1d" providerId="ADAL" clId="{252926BB-EF94-4C0D-9ADF-C0CBC715008D}" dt="2026-04-28T11:19:52.617" v="1774" actId="20577"/>
        <pc:sldMkLst>
          <pc:docMk/>
          <pc:sldMk cId="516984390" sldId="277"/>
        </pc:sldMkLst>
        <pc:spChg chg="mod">
          <ac:chgData name="Ryan O'Byrne" userId="070ed53c-126a-4eb5-9b32-604d89afcb1d" providerId="ADAL" clId="{252926BB-EF94-4C0D-9ADF-C0CBC715008D}" dt="2026-04-28T11:19:52.617" v="1774" actId="20577"/>
          <ac:spMkLst>
            <pc:docMk/>
            <pc:sldMk cId="516984390" sldId="277"/>
            <ac:spMk id="3" creationId="{E53DFCB6-7350-B50A-5088-4F943E8B5417}"/>
          </ac:spMkLst>
        </pc:spChg>
      </pc:sldChg>
      <pc:sldChg chg="modSp mod">
        <pc:chgData name="Ryan O'Byrne" userId="070ed53c-126a-4eb5-9b32-604d89afcb1d" providerId="ADAL" clId="{252926BB-EF94-4C0D-9ADF-C0CBC715008D}" dt="2026-04-28T11:20:17.054" v="1783" actId="20577"/>
        <pc:sldMkLst>
          <pc:docMk/>
          <pc:sldMk cId="4055276786" sldId="278"/>
        </pc:sldMkLst>
        <pc:spChg chg="mod">
          <ac:chgData name="Ryan O'Byrne" userId="070ed53c-126a-4eb5-9b32-604d89afcb1d" providerId="ADAL" clId="{252926BB-EF94-4C0D-9ADF-C0CBC715008D}" dt="2026-04-28T11:20:17.054" v="1783" actId="20577"/>
          <ac:spMkLst>
            <pc:docMk/>
            <pc:sldMk cId="4055276786" sldId="278"/>
            <ac:spMk id="3" creationId="{D97BC3CF-08F1-3FCE-1548-062B800366B2}"/>
          </ac:spMkLst>
        </pc:spChg>
      </pc:sldChg>
      <pc:sldChg chg="modSp mod">
        <pc:chgData name="Ryan O'Byrne" userId="070ed53c-126a-4eb5-9b32-604d89afcb1d" providerId="ADAL" clId="{252926BB-EF94-4C0D-9ADF-C0CBC715008D}" dt="2026-04-28T11:25:30.888" v="1825" actId="20577"/>
        <pc:sldMkLst>
          <pc:docMk/>
          <pc:sldMk cId="4010232523" sldId="280"/>
        </pc:sldMkLst>
        <pc:spChg chg="mod">
          <ac:chgData name="Ryan O'Byrne" userId="070ed53c-126a-4eb5-9b32-604d89afcb1d" providerId="ADAL" clId="{252926BB-EF94-4C0D-9ADF-C0CBC715008D}" dt="2026-04-28T11:25:30.888" v="1825" actId="20577"/>
          <ac:spMkLst>
            <pc:docMk/>
            <pc:sldMk cId="4010232523" sldId="280"/>
            <ac:spMk id="3" creationId="{CEF8DD4A-81E1-D3D7-AB8B-FFCA442E8962}"/>
          </ac:spMkLst>
        </pc:spChg>
      </pc:sldChg>
      <pc:sldChg chg="addSp modSp mod">
        <pc:chgData name="Ryan O'Byrne" userId="070ed53c-126a-4eb5-9b32-604d89afcb1d" providerId="ADAL" clId="{252926BB-EF94-4C0D-9ADF-C0CBC715008D}" dt="2026-04-28T11:26:17.800" v="1841" actId="20577"/>
        <pc:sldMkLst>
          <pc:docMk/>
          <pc:sldMk cId="375605429" sldId="281"/>
        </pc:sldMkLst>
        <pc:spChg chg="mod">
          <ac:chgData name="Ryan O'Byrne" userId="070ed53c-126a-4eb5-9b32-604d89afcb1d" providerId="ADAL" clId="{252926BB-EF94-4C0D-9ADF-C0CBC715008D}" dt="2026-04-28T11:26:17.800" v="1841" actId="20577"/>
          <ac:spMkLst>
            <pc:docMk/>
            <pc:sldMk cId="375605429" sldId="281"/>
            <ac:spMk id="3" creationId="{C4FB0653-FA6B-3ADB-79D4-8B31BA0A0685}"/>
          </ac:spMkLst>
        </pc:spChg>
        <pc:spChg chg="add">
          <ac:chgData name="Ryan O'Byrne" userId="070ed53c-126a-4eb5-9b32-604d89afcb1d" providerId="ADAL" clId="{252926BB-EF94-4C0D-9ADF-C0CBC715008D}" dt="2026-04-28T11:25:40.451" v="1826"/>
          <ac:spMkLst>
            <pc:docMk/>
            <pc:sldMk cId="375605429" sldId="281"/>
            <ac:spMk id="4" creationId="{1AE1E4C6-657F-9902-2997-240C8DDAB5D2}"/>
          </ac:spMkLst>
        </pc:spChg>
      </pc:sldChg>
      <pc:sldChg chg="modSp mod">
        <pc:chgData name="Ryan O'Byrne" userId="070ed53c-126a-4eb5-9b32-604d89afcb1d" providerId="ADAL" clId="{252926BB-EF94-4C0D-9ADF-C0CBC715008D}" dt="2026-04-28T11:30:32.292" v="1846" actId="20577"/>
        <pc:sldMkLst>
          <pc:docMk/>
          <pc:sldMk cId="1197974947" sldId="283"/>
        </pc:sldMkLst>
        <pc:spChg chg="mod">
          <ac:chgData name="Ryan O'Byrne" userId="070ed53c-126a-4eb5-9b32-604d89afcb1d" providerId="ADAL" clId="{252926BB-EF94-4C0D-9ADF-C0CBC715008D}" dt="2026-04-28T11:30:32.292" v="1846" actId="20577"/>
          <ac:spMkLst>
            <pc:docMk/>
            <pc:sldMk cId="1197974947" sldId="283"/>
            <ac:spMk id="3" creationId="{F1F2589B-3184-B16D-9087-559F807D97D5}"/>
          </ac:spMkLst>
        </pc:spChg>
      </pc:sldChg>
      <pc:sldChg chg="modSp mod">
        <pc:chgData name="Ryan O'Byrne" userId="070ed53c-126a-4eb5-9b32-604d89afcb1d" providerId="ADAL" clId="{252926BB-EF94-4C0D-9ADF-C0CBC715008D}" dt="2026-04-28T11:30:56.566" v="1853" actId="20577"/>
        <pc:sldMkLst>
          <pc:docMk/>
          <pc:sldMk cId="117567592" sldId="284"/>
        </pc:sldMkLst>
        <pc:spChg chg="mod">
          <ac:chgData name="Ryan O'Byrne" userId="070ed53c-126a-4eb5-9b32-604d89afcb1d" providerId="ADAL" clId="{252926BB-EF94-4C0D-9ADF-C0CBC715008D}" dt="2026-04-28T11:30:56.566" v="1853" actId="20577"/>
          <ac:spMkLst>
            <pc:docMk/>
            <pc:sldMk cId="117567592" sldId="284"/>
            <ac:spMk id="3" creationId="{3651D69C-3304-DD97-1D7B-D572429D2071}"/>
          </ac:spMkLst>
        </pc:spChg>
      </pc:sldChg>
      <pc:sldChg chg="modSp mod">
        <pc:chgData name="Ryan O'Byrne" userId="070ed53c-126a-4eb5-9b32-604d89afcb1d" providerId="ADAL" clId="{252926BB-EF94-4C0D-9ADF-C0CBC715008D}" dt="2026-04-28T11:31:16.977" v="1859" actId="20577"/>
        <pc:sldMkLst>
          <pc:docMk/>
          <pc:sldMk cId="17064357" sldId="285"/>
        </pc:sldMkLst>
        <pc:spChg chg="mod">
          <ac:chgData name="Ryan O'Byrne" userId="070ed53c-126a-4eb5-9b32-604d89afcb1d" providerId="ADAL" clId="{252926BB-EF94-4C0D-9ADF-C0CBC715008D}" dt="2026-04-28T11:31:16.977" v="1859" actId="20577"/>
          <ac:spMkLst>
            <pc:docMk/>
            <pc:sldMk cId="17064357" sldId="285"/>
            <ac:spMk id="3" creationId="{0F6F720B-BC28-9B72-EC64-ECF28C31082E}"/>
          </ac:spMkLst>
        </pc:spChg>
      </pc:sldChg>
      <pc:sldChg chg="modSp mod">
        <pc:chgData name="Ryan O'Byrne" userId="070ed53c-126a-4eb5-9b32-604d89afcb1d" providerId="ADAL" clId="{252926BB-EF94-4C0D-9ADF-C0CBC715008D}" dt="2026-04-28T11:31:41.006" v="1865" actId="20577"/>
        <pc:sldMkLst>
          <pc:docMk/>
          <pc:sldMk cId="186035324" sldId="286"/>
        </pc:sldMkLst>
        <pc:spChg chg="mod">
          <ac:chgData name="Ryan O'Byrne" userId="070ed53c-126a-4eb5-9b32-604d89afcb1d" providerId="ADAL" clId="{252926BB-EF94-4C0D-9ADF-C0CBC715008D}" dt="2026-04-28T11:31:41.006" v="1865" actId="20577"/>
          <ac:spMkLst>
            <pc:docMk/>
            <pc:sldMk cId="186035324" sldId="286"/>
            <ac:spMk id="3" creationId="{F410891F-BE99-BE10-EF96-FA35B83C2B07}"/>
          </ac:spMkLst>
        </pc:spChg>
      </pc:sldChg>
      <pc:sldChg chg="modSp mod">
        <pc:chgData name="Ryan O'Byrne" userId="070ed53c-126a-4eb5-9b32-604d89afcb1d" providerId="ADAL" clId="{252926BB-EF94-4C0D-9ADF-C0CBC715008D}" dt="2026-04-28T11:47:04.992" v="1870" actId="20577"/>
        <pc:sldMkLst>
          <pc:docMk/>
          <pc:sldMk cId="831461369" sldId="287"/>
        </pc:sldMkLst>
        <pc:spChg chg="mod">
          <ac:chgData name="Ryan O'Byrne" userId="070ed53c-126a-4eb5-9b32-604d89afcb1d" providerId="ADAL" clId="{252926BB-EF94-4C0D-9ADF-C0CBC715008D}" dt="2026-04-28T11:47:04.992" v="1870" actId="20577"/>
          <ac:spMkLst>
            <pc:docMk/>
            <pc:sldMk cId="831461369" sldId="287"/>
            <ac:spMk id="3" creationId="{41E2561D-7500-A257-C459-CB1D42158475}"/>
          </ac:spMkLst>
        </pc:spChg>
      </pc:sldChg>
      <pc:sldChg chg="modSp mod">
        <pc:chgData name="Ryan O'Byrne" userId="070ed53c-126a-4eb5-9b32-604d89afcb1d" providerId="ADAL" clId="{252926BB-EF94-4C0D-9ADF-C0CBC715008D}" dt="2026-04-28T11:51:02.053" v="1918" actId="20577"/>
        <pc:sldMkLst>
          <pc:docMk/>
          <pc:sldMk cId="3008507205" sldId="288"/>
        </pc:sldMkLst>
        <pc:spChg chg="mod">
          <ac:chgData name="Ryan O'Byrne" userId="070ed53c-126a-4eb5-9b32-604d89afcb1d" providerId="ADAL" clId="{252926BB-EF94-4C0D-9ADF-C0CBC715008D}" dt="2026-04-28T11:51:02.053" v="1918" actId="20577"/>
          <ac:spMkLst>
            <pc:docMk/>
            <pc:sldMk cId="3008507205" sldId="288"/>
            <ac:spMk id="3" creationId="{CB463C0E-BDC5-78E3-5CC9-ECA39D0E8ABB}"/>
          </ac:spMkLst>
        </pc:spChg>
      </pc:sldChg>
      <pc:sldChg chg="addSp modSp mod">
        <pc:chgData name="Ryan O'Byrne" userId="070ed53c-126a-4eb5-9b32-604d89afcb1d" providerId="ADAL" clId="{252926BB-EF94-4C0D-9ADF-C0CBC715008D}" dt="2026-04-28T11:51:18.202" v="1924" actId="20577"/>
        <pc:sldMkLst>
          <pc:docMk/>
          <pc:sldMk cId="182694294" sldId="289"/>
        </pc:sldMkLst>
        <pc:spChg chg="mod">
          <ac:chgData name="Ryan O'Byrne" userId="070ed53c-126a-4eb5-9b32-604d89afcb1d" providerId="ADAL" clId="{252926BB-EF94-4C0D-9ADF-C0CBC715008D}" dt="2026-04-28T11:51:18.202" v="1924" actId="20577"/>
          <ac:spMkLst>
            <pc:docMk/>
            <pc:sldMk cId="182694294" sldId="289"/>
            <ac:spMk id="3" creationId="{14E18B38-D010-8260-88E1-5DB1536EE5A0}"/>
          </ac:spMkLst>
        </pc:spChg>
        <pc:spChg chg="add">
          <ac:chgData name="Ryan O'Byrne" userId="070ed53c-126a-4eb5-9b32-604d89afcb1d" providerId="ADAL" clId="{252926BB-EF94-4C0D-9ADF-C0CBC715008D}" dt="2026-04-28T11:51:09.985" v="1919"/>
          <ac:spMkLst>
            <pc:docMk/>
            <pc:sldMk cId="182694294" sldId="289"/>
            <ac:spMk id="4" creationId="{67DB3C3C-210B-0A9E-33AB-89B98160A1B0}"/>
          </ac:spMkLst>
        </pc:spChg>
      </pc:sldChg>
      <pc:sldChg chg="modSp mod">
        <pc:chgData name="Ryan O'Byrne" userId="070ed53c-126a-4eb5-9b32-604d89afcb1d" providerId="ADAL" clId="{252926BB-EF94-4C0D-9ADF-C0CBC715008D}" dt="2026-04-28T12:07:09.070" v="1944" actId="20577"/>
        <pc:sldMkLst>
          <pc:docMk/>
          <pc:sldMk cId="99928787" sldId="291"/>
        </pc:sldMkLst>
        <pc:spChg chg="mod">
          <ac:chgData name="Ryan O'Byrne" userId="070ed53c-126a-4eb5-9b32-604d89afcb1d" providerId="ADAL" clId="{252926BB-EF94-4C0D-9ADF-C0CBC715008D}" dt="2026-04-28T12:07:09.070" v="1944" actId="20577"/>
          <ac:spMkLst>
            <pc:docMk/>
            <pc:sldMk cId="99928787" sldId="291"/>
            <ac:spMk id="3" creationId="{4E0B7D0A-A425-F6F9-B971-38FD554C52BA}"/>
          </ac:spMkLst>
        </pc:spChg>
      </pc:sldChg>
      <pc:sldChg chg="modSp mod">
        <pc:chgData name="Ryan O'Byrne" userId="070ed53c-126a-4eb5-9b32-604d89afcb1d" providerId="ADAL" clId="{252926BB-EF94-4C0D-9ADF-C0CBC715008D}" dt="2026-04-28T12:07:37.663" v="1958" actId="20577"/>
        <pc:sldMkLst>
          <pc:docMk/>
          <pc:sldMk cId="2346723101" sldId="292"/>
        </pc:sldMkLst>
        <pc:spChg chg="mod">
          <ac:chgData name="Ryan O'Byrne" userId="070ed53c-126a-4eb5-9b32-604d89afcb1d" providerId="ADAL" clId="{252926BB-EF94-4C0D-9ADF-C0CBC715008D}" dt="2026-04-28T12:07:37.663" v="1958" actId="20577"/>
          <ac:spMkLst>
            <pc:docMk/>
            <pc:sldMk cId="2346723101" sldId="292"/>
            <ac:spMk id="3" creationId="{E1F7DDF8-BC7C-6FA7-AE9A-85826CB7FD32}"/>
          </ac:spMkLst>
        </pc:spChg>
      </pc:sldChg>
      <pc:sldChg chg="modSp mod">
        <pc:chgData name="Ryan O'Byrne" userId="070ed53c-126a-4eb5-9b32-604d89afcb1d" providerId="ADAL" clId="{252926BB-EF94-4C0D-9ADF-C0CBC715008D}" dt="2026-04-28T12:08:09.789" v="1964" actId="20577"/>
        <pc:sldMkLst>
          <pc:docMk/>
          <pc:sldMk cId="1550671446" sldId="293"/>
        </pc:sldMkLst>
        <pc:spChg chg="mod">
          <ac:chgData name="Ryan O'Byrne" userId="070ed53c-126a-4eb5-9b32-604d89afcb1d" providerId="ADAL" clId="{252926BB-EF94-4C0D-9ADF-C0CBC715008D}" dt="2026-04-28T12:08:09.789" v="1964" actId="20577"/>
          <ac:spMkLst>
            <pc:docMk/>
            <pc:sldMk cId="1550671446" sldId="293"/>
            <ac:spMk id="3" creationId="{DE173E5D-E05A-BD81-A84E-4D3BF258733D}"/>
          </ac:spMkLst>
        </pc:spChg>
      </pc:sldChg>
      <pc:sldChg chg="addSp modSp mod">
        <pc:chgData name="Ryan O'Byrne" userId="070ed53c-126a-4eb5-9b32-604d89afcb1d" providerId="ADAL" clId="{252926BB-EF94-4C0D-9ADF-C0CBC715008D}" dt="2026-04-28T12:10:53.258" v="1970" actId="20577"/>
        <pc:sldMkLst>
          <pc:docMk/>
          <pc:sldMk cId="2598964014" sldId="294"/>
        </pc:sldMkLst>
        <pc:spChg chg="mod">
          <ac:chgData name="Ryan O'Byrne" userId="070ed53c-126a-4eb5-9b32-604d89afcb1d" providerId="ADAL" clId="{252926BB-EF94-4C0D-9ADF-C0CBC715008D}" dt="2026-04-28T12:10:53.258" v="1970" actId="20577"/>
          <ac:spMkLst>
            <pc:docMk/>
            <pc:sldMk cId="2598964014" sldId="294"/>
            <ac:spMk id="3" creationId="{EE4DA72C-D18B-CBAA-EDFB-827A97CBE724}"/>
          </ac:spMkLst>
        </pc:spChg>
        <pc:spChg chg="add">
          <ac:chgData name="Ryan O'Byrne" userId="070ed53c-126a-4eb5-9b32-604d89afcb1d" providerId="ADAL" clId="{252926BB-EF94-4C0D-9ADF-C0CBC715008D}" dt="2026-04-28T12:10:43.451" v="1965"/>
          <ac:spMkLst>
            <pc:docMk/>
            <pc:sldMk cId="2598964014" sldId="294"/>
            <ac:spMk id="4" creationId="{6EC48198-5385-4847-A3E6-9A2470361D4E}"/>
          </ac:spMkLst>
        </pc:spChg>
      </pc:sldChg>
      <pc:sldChg chg="modSp mod">
        <pc:chgData name="Ryan O'Byrne" userId="070ed53c-126a-4eb5-9b32-604d89afcb1d" providerId="ADAL" clId="{252926BB-EF94-4C0D-9ADF-C0CBC715008D}" dt="2026-04-28T12:11:13.321" v="1975" actId="20577"/>
        <pc:sldMkLst>
          <pc:docMk/>
          <pc:sldMk cId="3155316446" sldId="295"/>
        </pc:sldMkLst>
        <pc:spChg chg="mod">
          <ac:chgData name="Ryan O'Byrne" userId="070ed53c-126a-4eb5-9b32-604d89afcb1d" providerId="ADAL" clId="{252926BB-EF94-4C0D-9ADF-C0CBC715008D}" dt="2026-04-28T12:11:13.321" v="1975" actId="20577"/>
          <ac:spMkLst>
            <pc:docMk/>
            <pc:sldMk cId="3155316446" sldId="295"/>
            <ac:spMk id="3" creationId="{CA16DF2F-CEE3-5503-0B8E-58510FC78B5C}"/>
          </ac:spMkLst>
        </pc:spChg>
      </pc:sldChg>
      <pc:sldChg chg="modSp mod">
        <pc:chgData name="Ryan O'Byrne" userId="070ed53c-126a-4eb5-9b32-604d89afcb1d" providerId="ADAL" clId="{252926BB-EF94-4C0D-9ADF-C0CBC715008D}" dt="2026-04-28T10:42:27.476" v="1581" actId="20577"/>
        <pc:sldMkLst>
          <pc:docMk/>
          <pc:sldMk cId="647513086" sldId="303"/>
        </pc:sldMkLst>
        <pc:spChg chg="mod">
          <ac:chgData name="Ryan O'Byrne" userId="070ed53c-126a-4eb5-9b32-604d89afcb1d" providerId="ADAL" clId="{252926BB-EF94-4C0D-9ADF-C0CBC715008D}" dt="2026-04-28T10:42:27.476" v="1581" actId="20577"/>
          <ac:spMkLst>
            <pc:docMk/>
            <pc:sldMk cId="647513086" sldId="303"/>
            <ac:spMk id="3" creationId="{CF02AE55-2E6C-23FD-499D-ED6E5A51B66E}"/>
          </ac:spMkLst>
        </pc:spChg>
      </pc:sldChg>
      <pc:sldChg chg="modSp mod">
        <pc:chgData name="Ryan O'Byrne" userId="070ed53c-126a-4eb5-9b32-604d89afcb1d" providerId="ADAL" clId="{252926BB-EF94-4C0D-9ADF-C0CBC715008D}" dt="2026-04-28T10:42:45.178" v="1586" actId="20577"/>
        <pc:sldMkLst>
          <pc:docMk/>
          <pc:sldMk cId="1518800736" sldId="304"/>
        </pc:sldMkLst>
        <pc:spChg chg="mod">
          <ac:chgData name="Ryan O'Byrne" userId="070ed53c-126a-4eb5-9b32-604d89afcb1d" providerId="ADAL" clId="{252926BB-EF94-4C0D-9ADF-C0CBC715008D}" dt="2026-04-28T10:42:45.178" v="1586" actId="20577"/>
          <ac:spMkLst>
            <pc:docMk/>
            <pc:sldMk cId="1518800736" sldId="304"/>
            <ac:spMk id="3" creationId="{26F5A7B1-1D70-06D1-F678-F5FDD67016CB}"/>
          </ac:spMkLst>
        </pc:spChg>
      </pc:sldChg>
      <pc:sldChg chg="addSp modSp mod">
        <pc:chgData name="Ryan O'Byrne" userId="070ed53c-126a-4eb5-9b32-604d89afcb1d" providerId="ADAL" clId="{252926BB-EF94-4C0D-9ADF-C0CBC715008D}" dt="2026-04-28T11:48:46.272" v="1910" actId="15"/>
        <pc:sldMkLst>
          <pc:docMk/>
          <pc:sldMk cId="2328971189" sldId="305"/>
        </pc:sldMkLst>
        <pc:spChg chg="mod">
          <ac:chgData name="Ryan O'Byrne" userId="070ed53c-126a-4eb5-9b32-604d89afcb1d" providerId="ADAL" clId="{252926BB-EF94-4C0D-9ADF-C0CBC715008D}" dt="2026-04-28T11:48:46.272" v="1910" actId="15"/>
          <ac:spMkLst>
            <pc:docMk/>
            <pc:sldMk cId="2328971189" sldId="305"/>
            <ac:spMk id="3" creationId="{8157718B-CA6B-BBAE-6BEF-0A6F6D5EF158}"/>
          </ac:spMkLst>
        </pc:spChg>
        <pc:spChg chg="add">
          <ac:chgData name="Ryan O'Byrne" userId="070ed53c-126a-4eb5-9b32-604d89afcb1d" providerId="ADAL" clId="{252926BB-EF94-4C0D-9ADF-C0CBC715008D}" dt="2026-04-28T11:47:15.320" v="1871"/>
          <ac:spMkLst>
            <pc:docMk/>
            <pc:sldMk cId="2328971189" sldId="305"/>
            <ac:spMk id="4" creationId="{0617FE99-898B-8C59-6FDD-23673A25D6F4}"/>
          </ac:spMkLst>
        </pc:spChg>
      </pc:sldChg>
      <pc:sldChg chg="modSp mod">
        <pc:chgData name="Ryan O'Byrne" userId="070ed53c-126a-4eb5-9b32-604d89afcb1d" providerId="ADAL" clId="{252926BB-EF94-4C0D-9ADF-C0CBC715008D}" dt="2026-04-28T11:48:31.081" v="1900" actId="15"/>
        <pc:sldMkLst>
          <pc:docMk/>
          <pc:sldMk cId="3821685735" sldId="306"/>
        </pc:sldMkLst>
        <pc:spChg chg="mod">
          <ac:chgData name="Ryan O'Byrne" userId="070ed53c-126a-4eb5-9b32-604d89afcb1d" providerId="ADAL" clId="{252926BB-EF94-4C0D-9ADF-C0CBC715008D}" dt="2026-04-28T11:48:31.081" v="1900" actId="15"/>
          <ac:spMkLst>
            <pc:docMk/>
            <pc:sldMk cId="3821685735" sldId="306"/>
            <ac:spMk id="3" creationId="{CED212BD-19A8-511A-9C21-8818E1B18A61}"/>
          </ac:spMkLst>
        </pc:spChg>
      </pc:sldChg>
      <pc:sldChg chg="modSp mod">
        <pc:chgData name="Ryan O'Byrne" userId="070ed53c-126a-4eb5-9b32-604d89afcb1d" providerId="ADAL" clId="{252926BB-EF94-4C0D-9ADF-C0CBC715008D}" dt="2026-04-28T11:49:01.778" v="1913" actId="20577"/>
        <pc:sldMkLst>
          <pc:docMk/>
          <pc:sldMk cId="3784157105" sldId="307"/>
        </pc:sldMkLst>
        <pc:spChg chg="mod">
          <ac:chgData name="Ryan O'Byrne" userId="070ed53c-126a-4eb5-9b32-604d89afcb1d" providerId="ADAL" clId="{252926BB-EF94-4C0D-9ADF-C0CBC715008D}" dt="2026-04-28T11:49:01.778" v="1913" actId="20577"/>
          <ac:spMkLst>
            <pc:docMk/>
            <pc:sldMk cId="3784157105" sldId="307"/>
            <ac:spMk id="3" creationId="{188635B6-904A-A1BB-AEE2-9DB7D365222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F464-9AB6-633D-6A59-4C2953C240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F15E57-9E19-7FAF-ECA6-E1A1B01D9C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9EF94-B3F8-496B-0764-B739ECF35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EFAC1-F470-00E1-711A-940FC12F3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C30B2C-18CB-61F6-E1A9-9E3FB5468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82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18546-A2DE-D093-E3A8-0DF85A0A3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AAF74-242E-3E70-7E27-C476A4418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94F073-EA3B-D723-272E-C6DFA3BCA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6E1BF-5601-2802-3A58-FB0DC1BCC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89BF7-092C-E793-2999-62EFDCA26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35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72BF7-8CD1-EBFB-3947-06061D426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1671E9-21B0-AFED-2CF2-264DCB316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0A68B0-9451-B3F8-B3AD-3C6DF5CE2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820E6F-8C61-6292-4BD8-B1FC4B8D8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310D9-8D94-182B-983E-56F64087E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305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7E499-E6CD-96E6-F30D-E73BE63DB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BEEF6-9E2A-037B-1953-5D92FBC6E4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B1020B-E9C8-F4D1-BF99-C86B369E26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364716-E129-B661-0F5F-DCDB7B976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C67790-FB27-2808-200E-0DE85C06F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B9A26C-AC31-ED79-5199-65273A7A6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748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F4D1C-E0AE-7AA9-92E7-D26C04011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FB5FDF-6204-066A-1254-6C0ACF544E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BB7F96-D282-91EF-9C71-F513A6921B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66EFCB-2F0C-96E5-81E9-1D17E4346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49884F-18E3-8845-F83E-89CB8E293A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428FB4-BE32-0A21-B118-45E2FDE23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0A7D5B-413C-0C5F-899B-35AB95243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3FD5F6-B47E-95EC-4A3F-5E1640E6A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795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FC40E-D3C2-AD8B-2376-00AD3AB98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3C107D-9914-6DA5-B119-EA2E717D36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60E887-A1AE-BE1E-AA5C-1C130C694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8C47F3-4926-183B-7A43-73313650C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04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0394FE-9DBB-FB0B-4B1A-445D9D38E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35E662-816F-8547-6AF7-DA410FB13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0EEE9-0E05-BD59-271B-B629D1B18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077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B9959-4E11-FDA6-294C-232EF18CC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A51BB-1C7F-09A5-DB7C-FDDEFB096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C3393C-7C26-CA56-0B28-D1591FBE98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033FB1-12A9-43A9-10A4-248DA849C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9314C-65B8-5CA0-B517-A868153A6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04A36E-E648-E6A4-A058-FDA538138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417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617F7-3621-3B4F-FAFA-1FE935CE4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78BF4E-DB92-C5E6-0F50-78FE5A85B8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6062C6-9AE2-7AEF-3D1E-7AC97C04A8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C3C5A0-5831-9167-5A27-0C3D6EB4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74ADB2-9172-2451-E29B-33B58FDE2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9C2BA0-DD1B-151D-C65F-1F1CB5AF6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649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49A1C-9FD1-49CD-1A24-3AAEFF52A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97BEF6-FE07-D7C5-35E6-3F7F03AAA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840AA-8603-F4B7-F813-67E780D85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4B563-ED9C-544D-CAB3-DD79BAF2B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BD569-EEF4-65D5-6A62-E2D9DDA91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75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A65313-583E-3064-22DA-150299B17B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148643-E745-6969-B3CA-F566B260C2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EC4758-7CCD-203B-2EF2-AE4847254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5462F-B1FB-0ADB-2F94-F8B3D8F77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326D81-FA31-3801-DCBD-C99EA7EB7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228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2DEAF1-D1F6-B93D-DF47-15BCDE0A2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301E-4F6B-A411-47B2-6908B91F6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4B88F-9CAE-84CC-0EF9-783E9EAF1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462B12-2705-4438-AD0D-9A2EAD26A45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695383-3094-780E-21E7-F997408931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2DBB6-6576-C3E9-3445-DBC2C1663F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746F36-836C-40A6-9369-DB3FED163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81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551CD-6C72-439F-AB2D-587B34FD91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Anthropology Today (HPAN4015)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E8EEB-8121-9936-430A-E8DC761C6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909" y="3602038"/>
            <a:ext cx="9991898" cy="1655762"/>
          </a:xfrm>
        </p:spPr>
        <p:txBody>
          <a:bodyPr>
            <a:normAutofit/>
          </a:bodyPr>
          <a:lstStyle/>
          <a:p>
            <a:r>
              <a:rPr lang="en-GB" b="1" dirty="0"/>
              <a:t>Week 4 Class 1: </a:t>
            </a:r>
          </a:p>
          <a:p>
            <a:r>
              <a:rPr lang="en-GB" b="1" dirty="0"/>
              <a:t>The Politics of Human Difference</a:t>
            </a:r>
          </a:p>
          <a:p>
            <a:r>
              <a:rPr lang="en-GB" dirty="0"/>
              <a:t>Dr Ryan Joseph O’Byrne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33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2D7E6-E258-E09C-2F59-6E4836695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70560"/>
            <a:ext cx="10515600" cy="550640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1 — ANTHROPOLOGY, CLASSIFICATION &amp; COLONIAL ENTANGLEMENT</a:t>
            </a:r>
          </a:p>
        </p:txBody>
      </p:sp>
    </p:spTree>
    <p:extLst>
      <p:ext uri="{BB962C8B-B14F-4D97-AF65-F5344CB8AC3E}">
        <p14:creationId xmlns:p14="http://schemas.microsoft.com/office/powerpoint/2010/main" val="3160346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A15AB3-6CE9-DB43-86BE-6BDC5C4FC6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3F123-1BCA-5E25-1C09-B075E31F6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1.1.1 Opening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7E63E-D0FA-F7E5-37C8-F17C4958A9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Difference is political when variation tied to value, danger, belonging, worth.</a:t>
            </a:r>
          </a:p>
          <a:p>
            <a:r>
              <a:rPr lang="en-GB" dirty="0"/>
              <a:t>Anthropology questions categories that appear natural, stable, self-evident.</a:t>
            </a:r>
          </a:p>
          <a:p>
            <a:r>
              <a:rPr lang="en-GB" dirty="0"/>
              <a:t>Human variation exists; societies decide which become decisive.</a:t>
            </a:r>
          </a:p>
          <a:p>
            <a:r>
              <a:rPr lang="en-GB" dirty="0"/>
              <a:t>Social construction:</a:t>
            </a:r>
          </a:p>
          <a:p>
            <a:pPr lvl="1"/>
            <a:r>
              <a:rPr lang="en-GB" dirty="0"/>
              <a:t>categories are made historically and stabilised institutionally.</a:t>
            </a:r>
          </a:p>
          <a:p>
            <a:r>
              <a:rPr lang="en-GB" dirty="0"/>
              <a:t>Race is not biological destiny; racism makes race socially real.</a:t>
            </a:r>
          </a:p>
        </p:txBody>
      </p:sp>
    </p:spTree>
    <p:extLst>
      <p:ext uri="{BB962C8B-B14F-4D97-AF65-F5344CB8AC3E}">
        <p14:creationId xmlns:p14="http://schemas.microsoft.com/office/powerpoint/2010/main" val="2683029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F2B784-C5A4-B317-7A5B-8E4292D73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767C5-6F21-CF30-3F43-99E8F07B3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1.1.2 Opening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DC1C6-2BD3-9BEF-C9E9-00E10C0C6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Barth:</a:t>
            </a:r>
          </a:p>
          <a:p>
            <a:pPr lvl="1"/>
            <a:r>
              <a:rPr lang="en-GB" dirty="0"/>
              <a:t>ethnicity is boundary-making, not shared cultural substance.</a:t>
            </a:r>
          </a:p>
          <a:p>
            <a:r>
              <a:rPr lang="en-GB" dirty="0"/>
              <a:t>Ethnic boundaries distinguish insiders from outsiders, organise belonging.</a:t>
            </a:r>
          </a:p>
          <a:p>
            <a:r>
              <a:rPr lang="en-GB" dirty="0"/>
              <a:t>Nationality about documentation, recognition, exclusion, not just birthplace.</a:t>
            </a:r>
          </a:p>
          <a:p>
            <a:r>
              <a:rPr lang="en-GB" dirty="0"/>
              <a:t>Culture is a field of meaning, conflict, and unequal power.</a:t>
            </a:r>
          </a:p>
          <a:p>
            <a:r>
              <a:rPr lang="en-GB" dirty="0"/>
              <a:t>Anthropology asks how difference becomes hierarchy, policy, and common sense.</a:t>
            </a:r>
          </a:p>
        </p:txBody>
      </p:sp>
    </p:spTree>
    <p:extLst>
      <p:ext uri="{BB962C8B-B14F-4D97-AF65-F5344CB8AC3E}">
        <p14:creationId xmlns:p14="http://schemas.microsoft.com/office/powerpoint/2010/main" val="3012777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03FC32-17F2-61F2-146A-04C40227A5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61237-BBF0-8DE4-1B8C-94F34E769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1.2.1 Anthropology and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28C2A-5C0C-ADF7-0D80-CB616676C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Anthropology formed within empire, hierarchy, and racial thought.</a:t>
            </a:r>
          </a:p>
          <a:p>
            <a:r>
              <a:rPr lang="en-GB" dirty="0"/>
              <a:t>Early anthropology turned human variation into classification.</a:t>
            </a:r>
          </a:p>
          <a:p>
            <a:r>
              <a:rPr lang="en-GB" dirty="0"/>
              <a:t>Classification sorted populations into schemes of value.</a:t>
            </a:r>
          </a:p>
          <a:p>
            <a:r>
              <a:rPr lang="en-GB" dirty="0"/>
              <a:t>Evolutionary anthropology ranked societies on one scale.</a:t>
            </a:r>
          </a:p>
          <a:p>
            <a:r>
              <a:rPr lang="en-GB" dirty="0"/>
              <a:t>Difference became sequence: some peoples appeared “behind”.</a:t>
            </a:r>
          </a:p>
        </p:txBody>
      </p:sp>
    </p:spTree>
    <p:extLst>
      <p:ext uri="{BB962C8B-B14F-4D97-AF65-F5344CB8AC3E}">
        <p14:creationId xmlns:p14="http://schemas.microsoft.com/office/powerpoint/2010/main" val="4203018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B91C9-8163-4B6C-AEE3-56EFCFAC4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311D-2441-0AAA-83A7-E24E134BF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1.2.2 Anthropology and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AAD11-F7DD-9BA6-F88E-ECDB2CD4D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Evolutionary classification made hierarchy appear objective.</a:t>
            </a:r>
          </a:p>
          <a:p>
            <a:r>
              <a:rPr lang="en-GB" dirty="0"/>
              <a:t>Colonial domination was recast as improvement or civilisation.</a:t>
            </a:r>
          </a:p>
          <a:p>
            <a:r>
              <a:rPr lang="en-GB" dirty="0"/>
              <a:t>Scientific racism treated race as measurable biological difference.</a:t>
            </a:r>
          </a:p>
          <a:p>
            <a:r>
              <a:rPr lang="en-GB" dirty="0"/>
              <a:t>Physical comparison gave inequality scientific authority.</a:t>
            </a:r>
          </a:p>
          <a:p>
            <a:r>
              <a:rPr lang="en-GB" dirty="0"/>
              <a:t>Social hierarchy was explained as natural human variation.</a:t>
            </a:r>
          </a:p>
        </p:txBody>
      </p:sp>
    </p:spTree>
    <p:extLst>
      <p:ext uri="{BB962C8B-B14F-4D97-AF65-F5344CB8AC3E}">
        <p14:creationId xmlns:p14="http://schemas.microsoft.com/office/powerpoint/2010/main" val="270100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BAF611-95F2-8B5E-8669-BEA4EE653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4702E-7800-56E0-4D12-1B11CC2F6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1.2.3 Anthropology and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57372-7819-A298-6D0F-DC7D2A721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Colonial administration made classification practical and durable.</a:t>
            </a:r>
          </a:p>
          <a:p>
            <a:r>
              <a:rPr lang="en-GB" dirty="0"/>
              <a:t>Census categories fixed fluid and contested identities.</a:t>
            </a:r>
          </a:p>
          <a:p>
            <a:r>
              <a:rPr lang="en-GB" dirty="0"/>
              <a:t>Bureaucratic categories shaped land, labour, movement, rights.</a:t>
            </a:r>
          </a:p>
          <a:p>
            <a:r>
              <a:rPr lang="en-GB" dirty="0"/>
              <a:t>Categories become real through law, repetition, administration.</a:t>
            </a:r>
          </a:p>
          <a:p>
            <a:r>
              <a:rPr lang="en-GB" dirty="0"/>
              <a:t>Classification enters social life and organises consequences.</a:t>
            </a:r>
          </a:p>
        </p:txBody>
      </p:sp>
    </p:spTree>
    <p:extLst>
      <p:ext uri="{BB962C8B-B14F-4D97-AF65-F5344CB8AC3E}">
        <p14:creationId xmlns:p14="http://schemas.microsoft.com/office/powerpoint/2010/main" val="337684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7C58B-5606-85E6-9C16-519864E2B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EC211-D5BC-9F25-5B67-A89F4C11F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1.2.4 Anthropology and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25E9D-0933-9837-166D-231A0B2C4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deeper problem is the authority to classify.</a:t>
            </a:r>
          </a:p>
          <a:p>
            <a:r>
              <a:rPr lang="en-GB" dirty="0"/>
              <a:t>Classification decides which differences count politically.</a:t>
            </a:r>
          </a:p>
          <a:p>
            <a:r>
              <a:rPr lang="en-GB" dirty="0"/>
              <a:t>Orientalism made populations knowable as inferior, governable.</a:t>
            </a:r>
          </a:p>
          <a:p>
            <a:r>
              <a:rPr lang="en-GB" dirty="0"/>
              <a:t>Imperial research turned Indigenous worlds into colonial categories.</a:t>
            </a:r>
          </a:p>
          <a:p>
            <a:r>
              <a:rPr lang="en-GB" dirty="0"/>
              <a:t>Anthropology later criticised assumptions it had helped produce.</a:t>
            </a:r>
          </a:p>
        </p:txBody>
      </p:sp>
    </p:spTree>
    <p:extLst>
      <p:ext uri="{BB962C8B-B14F-4D97-AF65-F5344CB8AC3E}">
        <p14:creationId xmlns:p14="http://schemas.microsoft.com/office/powerpoint/2010/main" val="4165307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A151F1-EEF6-0A23-0F73-FFB780904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50902-7A1A-9F18-35F8-53E94C420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84" y="365125"/>
            <a:ext cx="11222181" cy="1325563"/>
          </a:xfrm>
        </p:spPr>
        <p:txBody>
          <a:bodyPr>
            <a:normAutofit/>
          </a:bodyPr>
          <a:lstStyle/>
          <a:p>
            <a:r>
              <a:rPr lang="en-GB" sz="4000" dirty="0"/>
              <a:t>1.3.1 Biological Determinism to Social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CB3CB-5463-33E0-9B37-46F033BA8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Biological determinism reads hierarchy from the body.</a:t>
            </a:r>
          </a:p>
          <a:p>
            <a:r>
              <a:rPr lang="en-GB" dirty="0"/>
              <a:t>Boas challenged race as biological fate.</a:t>
            </a:r>
          </a:p>
          <a:p>
            <a:r>
              <a:rPr lang="en-GB" dirty="0"/>
              <a:t>Physical type does not determine culture or capacity.</a:t>
            </a:r>
          </a:p>
          <a:p>
            <a:r>
              <a:rPr lang="en-GB" dirty="0"/>
              <a:t>Human groups live in history, not in blood.</a:t>
            </a:r>
          </a:p>
          <a:p>
            <a:r>
              <a:rPr lang="en-GB" dirty="0"/>
              <a:t>Visible difference cannot explain social inequality.</a:t>
            </a:r>
          </a:p>
        </p:txBody>
      </p:sp>
    </p:spTree>
    <p:extLst>
      <p:ext uri="{BB962C8B-B14F-4D97-AF65-F5344CB8AC3E}">
        <p14:creationId xmlns:p14="http://schemas.microsoft.com/office/powerpoint/2010/main" val="2899417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1B4B17-0AF5-B87B-1172-9E90C16AB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F1F18-6DBD-AA8D-4D05-52AFFC796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84" y="365125"/>
            <a:ext cx="11222181" cy="1325563"/>
          </a:xfrm>
        </p:spPr>
        <p:txBody>
          <a:bodyPr>
            <a:normAutofit/>
          </a:bodyPr>
          <a:lstStyle/>
          <a:p>
            <a:r>
              <a:rPr lang="en-GB" sz="4000" dirty="0"/>
              <a:t>1.3.2 Biological Determinism to Social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2AE55-2E6C-23FD-499D-ED6E5A51B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Rejecting biological race does not erase race.</a:t>
            </a:r>
          </a:p>
          <a:p>
            <a:r>
              <a:rPr lang="en-GB" dirty="0"/>
              <a:t>Du Bois treats race as lived social reality.</a:t>
            </a:r>
          </a:p>
          <a:p>
            <a:r>
              <a:rPr lang="en-GB" dirty="0"/>
              <a:t>Double consciousness describes life under racist evaluation.</a:t>
            </a:r>
          </a:p>
          <a:p>
            <a:r>
              <a:rPr lang="en-GB" dirty="0"/>
              <a:t>Social construction means historical production, not unreality.</a:t>
            </a:r>
          </a:p>
          <a:p>
            <a:r>
              <a:rPr lang="en-GB" dirty="0"/>
              <a:t>Race becomes political through institutions and everyday effects.</a:t>
            </a:r>
          </a:p>
        </p:txBody>
      </p:sp>
    </p:spTree>
    <p:extLst>
      <p:ext uri="{BB962C8B-B14F-4D97-AF65-F5344CB8AC3E}">
        <p14:creationId xmlns:p14="http://schemas.microsoft.com/office/powerpoint/2010/main" val="647513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A8B79-EF5F-0AE7-EC3A-8E98702BF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23B79-1147-1468-8D58-91AD9FB22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84" y="365125"/>
            <a:ext cx="11222181" cy="1325563"/>
          </a:xfrm>
        </p:spPr>
        <p:txBody>
          <a:bodyPr>
            <a:normAutofit/>
          </a:bodyPr>
          <a:lstStyle/>
          <a:p>
            <a:r>
              <a:rPr lang="en-GB" sz="4000" dirty="0"/>
              <a:t>1.3.3 Biological Determinism to Social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5A7B1-1D70-06D1-F678-F5FDD67016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Race as biology is fiction; racism remains real.</a:t>
            </a:r>
          </a:p>
          <a:p>
            <a:r>
              <a:rPr lang="en-GB" dirty="0"/>
              <a:t>Racial categories are reproduced through institutions.</a:t>
            </a:r>
          </a:p>
          <a:p>
            <a:r>
              <a:rPr lang="en-GB" dirty="0"/>
              <a:t>Gravlee shows inequality becomes embodied.</a:t>
            </a:r>
          </a:p>
          <a:p>
            <a:r>
              <a:rPr lang="en-GB" dirty="0"/>
              <a:t>Racism produces biological consequences without biological race.</a:t>
            </a:r>
          </a:p>
          <a:p>
            <a:r>
              <a:rPr lang="en-GB" dirty="0"/>
              <a:t>Social construction shifts analysis to history, power, institutions.</a:t>
            </a:r>
          </a:p>
        </p:txBody>
      </p:sp>
    </p:spTree>
    <p:extLst>
      <p:ext uri="{BB962C8B-B14F-4D97-AF65-F5344CB8AC3E}">
        <p14:creationId xmlns:p14="http://schemas.microsoft.com/office/powerpoint/2010/main" val="1518800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54BD46-CE90-D2A6-08BB-A5374E5D5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8CD4-EBBD-65D1-1706-17EC92135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1.4.1 Cultural Relativism in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28A28-1681-888C-A6E2-2FADE82A2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relativism:</a:t>
            </a:r>
          </a:p>
          <a:p>
            <a:pPr lvl="1"/>
            <a:r>
              <a:rPr lang="en-GB" dirty="0"/>
              <a:t>understanding practices within their social context.</a:t>
            </a:r>
          </a:p>
          <a:p>
            <a:r>
              <a:rPr lang="en-GB" dirty="0"/>
              <a:t>Ethnocentrism:</a:t>
            </a:r>
          </a:p>
          <a:p>
            <a:pPr lvl="1"/>
            <a:r>
              <a:rPr lang="en-GB" dirty="0"/>
              <a:t>To treats one’s own values as universal common sense.</a:t>
            </a:r>
          </a:p>
          <a:p>
            <a:r>
              <a:rPr lang="en-GB" dirty="0"/>
              <a:t>Relativism:</a:t>
            </a:r>
          </a:p>
          <a:p>
            <a:pPr lvl="1"/>
            <a:r>
              <a:rPr lang="en-GB" dirty="0"/>
              <a:t>requires understanding before judgement, not moral approval.</a:t>
            </a:r>
          </a:p>
          <a:p>
            <a:r>
              <a:rPr lang="en-GB" dirty="0"/>
              <a:t>Boas rejected ranking cultures on one civilisational scale.</a:t>
            </a:r>
          </a:p>
          <a:p>
            <a:r>
              <a:rPr lang="en-GB" dirty="0"/>
              <a:t>Cultural difference is not evidence of lesser development.</a:t>
            </a:r>
          </a:p>
        </p:txBody>
      </p:sp>
    </p:spTree>
    <p:extLst>
      <p:ext uri="{BB962C8B-B14F-4D97-AF65-F5344CB8AC3E}">
        <p14:creationId xmlns:p14="http://schemas.microsoft.com/office/powerpoint/2010/main" val="1796314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546A10-8C07-03F2-736F-591A78822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B5291-6AD6-86D1-53EB-84DF69C1A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1.4.2 Cultural Relativism in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71D85-77E5-8713-1EE3-EE2E1D02A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Geertz treats culture as shared webs of meaning, interpretation.</a:t>
            </a:r>
          </a:p>
          <a:p>
            <a:r>
              <a:rPr lang="en-GB" dirty="0"/>
              <a:t>Anthropologists ask what practices mean within lived worlds.</a:t>
            </a:r>
          </a:p>
          <a:p>
            <a:r>
              <a:rPr lang="en-GB" dirty="0"/>
              <a:t>Relativism prevents unfamiliar difference being seen as deficient.</a:t>
            </a:r>
          </a:p>
          <a:p>
            <a:r>
              <a:rPr lang="en-GB" dirty="0"/>
              <a:t>Context explains practices, does not automatically justify them.</a:t>
            </a:r>
          </a:p>
          <a:p>
            <a:r>
              <a:rPr lang="en-GB" dirty="0"/>
              <a:t>Constructed categories can become law, policy, and constraint.</a:t>
            </a:r>
          </a:p>
        </p:txBody>
      </p:sp>
    </p:spTree>
    <p:extLst>
      <p:ext uri="{BB962C8B-B14F-4D97-AF65-F5344CB8AC3E}">
        <p14:creationId xmlns:p14="http://schemas.microsoft.com/office/powerpoint/2010/main" val="599057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1912E-8AB9-B185-1410-6DC21517C6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C1AB3-091E-8C80-8E8C-B16FCCF9F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2851"/>
            <a:ext cx="10515600" cy="553411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2 — PRODUCING DIFFERENCE THROUGH POWER </a:t>
            </a:r>
          </a:p>
        </p:txBody>
      </p:sp>
    </p:spTree>
    <p:extLst>
      <p:ext uri="{BB962C8B-B14F-4D97-AF65-F5344CB8AC3E}">
        <p14:creationId xmlns:p14="http://schemas.microsoft.com/office/powerpoint/2010/main" val="3006490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225EA0-90DC-F5CF-B2E6-2100CD70F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0B8A7-B25B-9C17-CD2A-75C41EDA2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2.1.1 The State &amp; the Production of Categories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52564-E978-8E5A-505E-0AB4B6EF7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Institutions make difference politically durable and enforceable.</a:t>
            </a:r>
          </a:p>
          <a:p>
            <a:r>
              <a:rPr lang="en-GB" dirty="0"/>
              <a:t>Bureaucratic categories attach identity to rights and restrictions.</a:t>
            </a:r>
          </a:p>
          <a:p>
            <a:r>
              <a:rPr lang="en-GB" dirty="0"/>
              <a:t>Anderson defines nations as imagined political communities.</a:t>
            </a:r>
          </a:p>
          <a:p>
            <a:r>
              <a:rPr lang="en-GB" dirty="0"/>
              <a:t>National belonging produced through schools, maps, rituals, documents.</a:t>
            </a:r>
          </a:p>
          <a:p>
            <a:r>
              <a:rPr lang="en-GB" dirty="0"/>
              <a:t>Legal membership turns belonging into an administrative question.</a:t>
            </a:r>
          </a:p>
        </p:txBody>
      </p:sp>
    </p:spTree>
    <p:extLst>
      <p:ext uri="{BB962C8B-B14F-4D97-AF65-F5344CB8AC3E}">
        <p14:creationId xmlns:p14="http://schemas.microsoft.com/office/powerpoint/2010/main" val="18058636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15A8CE-5A89-B773-009D-32C6E310FA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58A8A-CE87-FA97-CBE5-4B295A2C7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2.1.2 The State &amp; the Production of Categories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790F6-B67F-AA9B-BC04-348A01C15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Public authorities select, formalise, and enforce categories.</a:t>
            </a:r>
          </a:p>
          <a:p>
            <a:r>
              <a:rPr lang="en-GB" dirty="0"/>
              <a:t>Censuses decide which identities become officially countable.</a:t>
            </a:r>
          </a:p>
          <a:p>
            <a:r>
              <a:rPr lang="en-GB" dirty="0"/>
              <a:t>Bureaucratic categories can harden fluid social identities.</a:t>
            </a:r>
          </a:p>
          <a:p>
            <a:r>
              <a:rPr lang="en-GB" dirty="0"/>
              <a:t>Categories are instruments, not only descriptive labels.</a:t>
            </a:r>
          </a:p>
          <a:p>
            <a:r>
              <a:rPr lang="en-GB" dirty="0"/>
              <a:t>Classification shapes access to welfare, land, recognition, surveillance.</a:t>
            </a:r>
          </a:p>
        </p:txBody>
      </p:sp>
    </p:spTree>
    <p:extLst>
      <p:ext uri="{BB962C8B-B14F-4D97-AF65-F5344CB8AC3E}">
        <p14:creationId xmlns:p14="http://schemas.microsoft.com/office/powerpoint/2010/main" val="14160639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2DC74-B63C-13BE-A06D-7697BE868A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17BC3-C682-93A1-7183-5A3165CBB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2.1.3 The State &amp; the Production of Categories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5516E-6BB3-5099-C94E-4E7199679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Citizenship law distributes security, rights, and futurity.</a:t>
            </a:r>
          </a:p>
          <a:p>
            <a:r>
              <a:rPr lang="en-GB" dirty="0"/>
              <a:t>Immigration systems produce unequal legal statuses.</a:t>
            </a:r>
          </a:p>
          <a:p>
            <a:r>
              <a:rPr lang="en-GB" dirty="0"/>
              <a:t>Borders classify people, not only territories.</a:t>
            </a:r>
          </a:p>
          <a:p>
            <a:r>
              <a:rPr lang="en-GB" dirty="0"/>
              <a:t>“Illegality” is legally produced, not naturally attached to persons.</a:t>
            </a:r>
          </a:p>
          <a:p>
            <a:r>
              <a:rPr lang="en-GB" dirty="0"/>
              <a:t>Deportability makes unauthorised presence governable through insecurity.</a:t>
            </a:r>
          </a:p>
        </p:txBody>
      </p:sp>
    </p:spTree>
    <p:extLst>
      <p:ext uri="{BB962C8B-B14F-4D97-AF65-F5344CB8AC3E}">
        <p14:creationId xmlns:p14="http://schemas.microsoft.com/office/powerpoint/2010/main" val="26097856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2A646B-F394-DD02-42D5-4B473C56FA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52C39-1A66-20F1-7F18-E5A29BF05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2.1.4 The State &amp; the Production of Categories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A7B45-5D2E-070F-5376-33BA7D217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Foucault links modern power to population management.</a:t>
            </a:r>
          </a:p>
          <a:p>
            <a:r>
              <a:rPr lang="en-GB" dirty="0"/>
              <a:t>Bureaucratic power makes people administratively legible.</a:t>
            </a:r>
          </a:p>
          <a:p>
            <a:r>
              <a:rPr lang="en-GB" dirty="0"/>
              <a:t>Legibility decides which distinctions and norms matter.</a:t>
            </a:r>
          </a:p>
          <a:p>
            <a:r>
              <a:rPr lang="en-GB" dirty="0"/>
              <a:t>Bureaucratic categories can appear obvious and procedural.</a:t>
            </a:r>
          </a:p>
          <a:p>
            <a:r>
              <a:rPr lang="en-GB" dirty="0"/>
              <a:t>Classification converts difference into lived inequality.</a:t>
            </a:r>
          </a:p>
        </p:txBody>
      </p:sp>
    </p:spTree>
    <p:extLst>
      <p:ext uri="{BB962C8B-B14F-4D97-AF65-F5344CB8AC3E}">
        <p14:creationId xmlns:p14="http://schemas.microsoft.com/office/powerpoint/2010/main" val="711771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E48ED3-1D19-064C-0627-91C2124C7A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D9201-384E-7D48-47AC-AB579D218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2.2.1 Economic Inequality &amp; Racialisation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60294-7C62-697A-DB24-F4AFFE841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economy organises resources, work, wealth, and power.</a:t>
            </a:r>
          </a:p>
          <a:p>
            <a:r>
              <a:rPr lang="en-GB" dirty="0"/>
              <a:t>Difference shapes jobs, housing, healthcare, mobility, protection.</a:t>
            </a:r>
          </a:p>
          <a:p>
            <a:r>
              <a:rPr lang="en-GB" dirty="0"/>
              <a:t>Racialisation gives racial meaning to people, places, problems.</a:t>
            </a:r>
          </a:p>
          <a:p>
            <a:r>
              <a:rPr lang="en-GB" dirty="0"/>
              <a:t>Hall:</a:t>
            </a:r>
          </a:p>
          <a:p>
            <a:pPr lvl="1"/>
            <a:r>
              <a:rPr lang="en-GB" dirty="0"/>
              <a:t>race as representation, institution, and material relation.</a:t>
            </a:r>
          </a:p>
          <a:p>
            <a:r>
              <a:rPr lang="en-GB" dirty="0"/>
              <a:t>Representation makes unequal arrangements appear natural or deserved.</a:t>
            </a:r>
          </a:p>
        </p:txBody>
      </p:sp>
    </p:spTree>
    <p:extLst>
      <p:ext uri="{BB962C8B-B14F-4D97-AF65-F5344CB8AC3E}">
        <p14:creationId xmlns:p14="http://schemas.microsoft.com/office/powerpoint/2010/main" val="3510596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35CB47-1C2D-E4D2-0623-D896FCCE94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45241-D903-5804-9621-10203A8ED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2.2.2 Economic Inequality &amp; Racialisation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5D1A8-5BBE-3DCD-7B5D-876295750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Colonial rule reorganised labour, land, resources, infrastructure.</a:t>
            </a:r>
          </a:p>
          <a:p>
            <a:r>
              <a:rPr lang="en-GB" dirty="0"/>
              <a:t>Racial hierarchy justified unequal distribution on a global scale.</a:t>
            </a:r>
          </a:p>
          <a:p>
            <a:r>
              <a:rPr lang="en-GB" dirty="0"/>
              <a:t>Contemporary inequality still bears the imprint of colonial order.</a:t>
            </a:r>
          </a:p>
          <a:p>
            <a:r>
              <a:rPr lang="en-GB" dirty="0"/>
              <a:t>Labour markets sort workers by value, risk, and belonging.</a:t>
            </a:r>
          </a:p>
          <a:p>
            <a:r>
              <a:rPr lang="en-GB" dirty="0"/>
              <a:t>Needed labour coexists with conditional belonging and exclusion.</a:t>
            </a:r>
          </a:p>
        </p:txBody>
      </p:sp>
    </p:spTree>
    <p:extLst>
      <p:ext uri="{BB962C8B-B14F-4D97-AF65-F5344CB8AC3E}">
        <p14:creationId xmlns:p14="http://schemas.microsoft.com/office/powerpoint/2010/main" val="19508433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3E7C99-EA2F-7ABD-BDB3-8B3696509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A841E-7987-E4D0-C0D7-9A546FE57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2.2.3 Economic Inequality &amp; Racialisation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5552-3530-5A0C-DC97-9899E0AB5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Urban space stores racialised and classed inequality materially.</a:t>
            </a:r>
          </a:p>
          <a:p>
            <a:r>
              <a:rPr lang="en-GB" dirty="0"/>
              <a:t>Segregation/pollution reflect histories of discrimination, neglect.</a:t>
            </a:r>
          </a:p>
          <a:p>
            <a:r>
              <a:rPr lang="en-GB" dirty="0"/>
              <a:t>Racialised neighbourhoods get stigmatised, </a:t>
            </a:r>
            <a:r>
              <a:rPr lang="en-GB" dirty="0" err="1"/>
              <a:t>surveilled</a:t>
            </a:r>
            <a:r>
              <a:rPr lang="en-GB" dirty="0"/>
              <a:t>, abandoned.</a:t>
            </a:r>
          </a:p>
          <a:p>
            <a:r>
              <a:rPr lang="en-GB" dirty="0"/>
              <a:t>Public institutions distribute security unevenly across population.</a:t>
            </a:r>
          </a:p>
          <a:p>
            <a:r>
              <a:rPr lang="en-GB" dirty="0"/>
              <a:t>Difference shapes who protected, exposed, policed, deported.</a:t>
            </a:r>
          </a:p>
        </p:txBody>
      </p:sp>
    </p:spTree>
    <p:extLst>
      <p:ext uri="{BB962C8B-B14F-4D97-AF65-F5344CB8AC3E}">
        <p14:creationId xmlns:p14="http://schemas.microsoft.com/office/powerpoint/2010/main" val="26584187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D0DA88-6F95-6DBC-23F8-367F22876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D7AF0-6F86-8F8D-0F65-DC39087FD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2.2.4 Economic Inequality &amp; Racialisation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B0BCC-963C-927A-6726-F498A37A23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Structural violence:</a:t>
            </a:r>
          </a:p>
          <a:p>
            <a:pPr lvl="1"/>
            <a:r>
              <a:rPr lang="en-GB" dirty="0"/>
              <a:t>harm built into ordinary social arrangements.</a:t>
            </a:r>
          </a:p>
          <a:p>
            <a:r>
              <a:rPr lang="en-GB" dirty="0"/>
              <a:t>Farmer:</a:t>
            </a:r>
          </a:p>
          <a:p>
            <a:pPr lvl="1"/>
            <a:r>
              <a:rPr lang="en-GB" dirty="0"/>
              <a:t>inequality produces suffering beyond individual choice.</a:t>
            </a:r>
          </a:p>
          <a:p>
            <a:r>
              <a:rPr lang="en-GB" dirty="0"/>
              <a:t>Gravlee:</a:t>
            </a:r>
          </a:p>
          <a:p>
            <a:pPr lvl="1"/>
            <a:r>
              <a:rPr lang="en-GB" dirty="0"/>
              <a:t>racialised inequality becomes embodied over time.</a:t>
            </a:r>
          </a:p>
          <a:p>
            <a:r>
              <a:rPr lang="en-GB" dirty="0"/>
              <a:t>Social construction organises reality rather than opposing it.</a:t>
            </a:r>
          </a:p>
          <a:p>
            <a:r>
              <a:rPr lang="en-GB" dirty="0"/>
              <a:t>Difference is lived in wages, walls, waiting rooms, mortality.</a:t>
            </a:r>
          </a:p>
        </p:txBody>
      </p:sp>
    </p:spTree>
    <p:extLst>
      <p:ext uri="{BB962C8B-B14F-4D97-AF65-F5344CB8AC3E}">
        <p14:creationId xmlns:p14="http://schemas.microsoft.com/office/powerpoint/2010/main" val="25554010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09A2D-D426-04EE-A0A0-8102A0847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164CB-4BAF-C305-1A05-E9A9FB1B7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2.3.1 Religion, Gender &amp; Cultural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EB4B2-59C9-AEE5-1723-06D09DD3A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Intersectionality means categories of power reshape one another.</a:t>
            </a:r>
          </a:p>
          <a:p>
            <a:r>
              <a:rPr lang="en-GB" dirty="0"/>
              <a:t>Race, gender, religion, nationality, and class work together.</a:t>
            </a:r>
          </a:p>
          <a:p>
            <a:r>
              <a:rPr lang="en-GB" dirty="0"/>
              <a:t>People are not positioned by one category at a time.</a:t>
            </a:r>
          </a:p>
          <a:p>
            <a:r>
              <a:rPr lang="en-GB" dirty="0"/>
              <a:t>Nationalism links gender and religion to moral belonging.</a:t>
            </a:r>
          </a:p>
          <a:p>
            <a:r>
              <a:rPr lang="en-GB" dirty="0"/>
              <a:t>Bodies and religious practices become signs of national loyalty.</a:t>
            </a:r>
          </a:p>
        </p:txBody>
      </p:sp>
    </p:spTree>
    <p:extLst>
      <p:ext uri="{BB962C8B-B14F-4D97-AF65-F5344CB8AC3E}">
        <p14:creationId xmlns:p14="http://schemas.microsoft.com/office/powerpoint/2010/main" val="4046716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5E631-74C5-5387-C13D-7032F3AC57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A1723-8347-1315-AD61-ED6CFB8AE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2.3.2 Religion, Gender &amp; Cultural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DFCB6-7350-B50A-5088-4F943E8B5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Clothing becomes political when used as evidence of belonging.</a:t>
            </a:r>
          </a:p>
          <a:p>
            <a:r>
              <a:rPr lang="en-GB" dirty="0"/>
              <a:t>Dress debates concern loyalty, secularism, freedom, and threat.</a:t>
            </a:r>
          </a:p>
          <a:p>
            <a:r>
              <a:rPr lang="en-GB" dirty="0"/>
              <a:t>Abu-Lughod critiques fantasies of “saving” Muslim women.</a:t>
            </a:r>
          </a:p>
          <a:p>
            <a:r>
              <a:rPr lang="en-GB" dirty="0"/>
              <a:t>Reproduction links gendered bodies to nation’s imagined future.</a:t>
            </a:r>
          </a:p>
          <a:p>
            <a:r>
              <a:rPr lang="en-GB" dirty="0"/>
              <a:t>Abortion, fertility, and family policy organise moral order.</a:t>
            </a:r>
          </a:p>
        </p:txBody>
      </p:sp>
    </p:spTree>
    <p:extLst>
      <p:ext uri="{BB962C8B-B14F-4D97-AF65-F5344CB8AC3E}">
        <p14:creationId xmlns:p14="http://schemas.microsoft.com/office/powerpoint/2010/main" val="5169843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0A1964-EE04-FE74-36D2-BBF20E609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F5C54-ABAA-4335-B2F5-41169EA82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2.3.3 Religion, Gender &amp; Cultural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BC3CF-08F1-3FCE-1548-062B80036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Moral panic attaches broad fears to visible figures.</a:t>
            </a:r>
          </a:p>
          <a:p>
            <a:r>
              <a:rPr lang="en-GB" dirty="0"/>
              <a:t>Veiled women or migrant men can symbolise national anxiety.</a:t>
            </a:r>
          </a:p>
          <a:p>
            <a:r>
              <a:rPr lang="en-GB" dirty="0"/>
              <a:t>Difference becomes charged when made to carry larger fears.</a:t>
            </a:r>
          </a:p>
          <a:p>
            <a:r>
              <a:rPr lang="en-GB" dirty="0"/>
              <a:t>Categories organise suspicion, respectability, vulnerability, belonging.</a:t>
            </a:r>
          </a:p>
          <a:p>
            <a:r>
              <a:rPr lang="en-GB" dirty="0"/>
              <a:t>Anthropology treats difference as intersectional, politically produced.</a:t>
            </a:r>
          </a:p>
        </p:txBody>
      </p:sp>
    </p:spTree>
    <p:extLst>
      <p:ext uri="{BB962C8B-B14F-4D97-AF65-F5344CB8AC3E}">
        <p14:creationId xmlns:p14="http://schemas.microsoft.com/office/powerpoint/2010/main" val="40552767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EB8A60-CAC7-3123-6527-16F9422BCB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5EACD-9C47-D7C5-8EF0-00A410532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2.4.1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8DD4A-81E1-D3D7-AB8B-FFCA442E8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Legal status and documentation produce racialised vulnerability.</a:t>
            </a:r>
          </a:p>
          <a:p>
            <a:r>
              <a:rPr lang="en-GB" dirty="0"/>
              <a:t>Zecca Castel:</a:t>
            </a:r>
          </a:p>
          <a:p>
            <a:pPr lvl="1"/>
            <a:r>
              <a:rPr lang="en-GB" dirty="0"/>
              <a:t>nationality law producing anti-Haitian exclusion.</a:t>
            </a:r>
          </a:p>
          <a:p>
            <a:r>
              <a:rPr lang="en-GB" dirty="0"/>
              <a:t>Statelessness makes ancestry/documentation grounds for expulsion.</a:t>
            </a:r>
          </a:p>
          <a:p>
            <a:r>
              <a:rPr lang="en-GB" dirty="0"/>
              <a:t>Martin:</a:t>
            </a:r>
          </a:p>
          <a:p>
            <a:pPr lvl="1"/>
            <a:r>
              <a:rPr lang="en-GB" dirty="0"/>
              <a:t>Indigenous recognition depends on who defines loss.</a:t>
            </a:r>
          </a:p>
          <a:p>
            <a:r>
              <a:rPr lang="en-GB" dirty="0"/>
              <a:t>Compensation makes cultural damage into legal &amp; economic terms.</a:t>
            </a:r>
          </a:p>
        </p:txBody>
      </p:sp>
    </p:spTree>
    <p:extLst>
      <p:ext uri="{BB962C8B-B14F-4D97-AF65-F5344CB8AC3E}">
        <p14:creationId xmlns:p14="http://schemas.microsoft.com/office/powerpoint/2010/main" val="40102325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6019F-CCF6-30F2-372B-B5697DF26B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94D75-C854-84A0-679D-4987A4B56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2.4.2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B0653-FA6B-3ADB-79D4-8B31BA0A0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Colwell places anthropology within protest and public struggle.</a:t>
            </a:r>
          </a:p>
          <a:p>
            <a:r>
              <a:rPr lang="en-GB" dirty="0"/>
              <a:t>Racialised violence contested through media, testimony, protest.</a:t>
            </a:r>
          </a:p>
          <a:p>
            <a:r>
              <a:rPr lang="en-GB" dirty="0"/>
              <a:t>Public credibility decides whose suffering is recognised or denied.</a:t>
            </a:r>
          </a:p>
          <a:p>
            <a:r>
              <a:rPr lang="en-GB" dirty="0"/>
              <a:t>Categories stick through courts, media, activists, institutions.</a:t>
            </a:r>
          </a:p>
          <a:p>
            <a:r>
              <a:rPr lang="en-GB" dirty="0"/>
              <a:t>Anthropology asks who defines categories, attaches consequences.</a:t>
            </a:r>
          </a:p>
        </p:txBody>
      </p:sp>
    </p:spTree>
    <p:extLst>
      <p:ext uri="{BB962C8B-B14F-4D97-AF65-F5344CB8AC3E}">
        <p14:creationId xmlns:p14="http://schemas.microsoft.com/office/powerpoint/2010/main" val="3756054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E15FEC-5A28-5EB1-30F1-BD23DD305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4A26C-412E-091C-A38A-193A5098C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98269"/>
            <a:ext cx="10515600" cy="547869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3 — DIFFERENCE IN CONTEMPORARY POLITICS</a:t>
            </a:r>
          </a:p>
        </p:txBody>
      </p:sp>
    </p:spTree>
    <p:extLst>
      <p:ext uri="{BB962C8B-B14F-4D97-AF65-F5344CB8AC3E}">
        <p14:creationId xmlns:p14="http://schemas.microsoft.com/office/powerpoint/2010/main" val="39658469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54A05C-98F0-3E19-B751-5926CED5D2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F39D-EFE0-1770-FBBA-25E194DB3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3.1.1 Nationalism &amp; 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2589B-3184-B16D-9087-559F807D9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Belonging is lived attachment, not only legal citizenship.</a:t>
            </a:r>
          </a:p>
          <a:p>
            <a:r>
              <a:rPr lang="en-GB" dirty="0" err="1"/>
              <a:t>Antonsich</a:t>
            </a:r>
            <a:r>
              <a:rPr lang="en-GB" dirty="0"/>
              <a:t> treats belonging as feeling and political resource.</a:t>
            </a:r>
          </a:p>
          <a:p>
            <a:r>
              <a:rPr lang="en-GB" dirty="0"/>
              <a:t>Citizenship may exist without full social acceptance.</a:t>
            </a:r>
          </a:p>
          <a:p>
            <a:r>
              <a:rPr lang="en-GB" dirty="0"/>
              <a:t>Yuval-Davis separates belonging from politics of belonging.</a:t>
            </a:r>
          </a:p>
          <a:p>
            <a:r>
              <a:rPr lang="en-GB" dirty="0"/>
              <a:t>Nationalism draws boundaries around who counts as “us”.</a:t>
            </a:r>
          </a:p>
        </p:txBody>
      </p:sp>
    </p:spTree>
    <p:extLst>
      <p:ext uri="{BB962C8B-B14F-4D97-AF65-F5344CB8AC3E}">
        <p14:creationId xmlns:p14="http://schemas.microsoft.com/office/powerpoint/2010/main" val="11979749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4AF4A-0474-2035-0F67-E9FC716069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80B7B-5D05-8ECE-0616-F6E72AAB0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3.1.2 Nationalism &amp; 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1D69C-3304-DD97-1D7B-D572429D2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Nationalism turns belonging into a political project.</a:t>
            </a:r>
          </a:p>
          <a:p>
            <a:r>
              <a:rPr lang="en-GB" dirty="0"/>
              <a:t>Language, ancestry, religion, territory, memory define membership.</a:t>
            </a:r>
          </a:p>
          <a:p>
            <a:r>
              <a:rPr lang="en-GB" dirty="0"/>
              <a:t>Nationalism sorts differences as familiar, suspect, incompatible.</a:t>
            </a:r>
          </a:p>
          <a:p>
            <a:r>
              <a:rPr lang="en-GB" dirty="0"/>
              <a:t>Citizenship distributes rights but does not settle belonging.</a:t>
            </a:r>
          </a:p>
          <a:p>
            <a:r>
              <a:rPr lang="en-GB" dirty="0"/>
              <a:t>Passports mark secure membership and conditional presence.</a:t>
            </a:r>
          </a:p>
        </p:txBody>
      </p:sp>
    </p:spTree>
    <p:extLst>
      <p:ext uri="{BB962C8B-B14F-4D97-AF65-F5344CB8AC3E}">
        <p14:creationId xmlns:p14="http://schemas.microsoft.com/office/powerpoint/2010/main" val="1175675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99669-E422-838F-487E-CBD1566F2E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FEFAB-41F9-55FF-F1A3-804CED4D8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3.1.3 Nationalism &amp; 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F720B-BC28-9B72-EC64-ECF28C3108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Borders classify bodies, documents, accents, and movement.</a:t>
            </a:r>
          </a:p>
          <a:p>
            <a:r>
              <a:rPr lang="en-GB" dirty="0"/>
              <a:t>Deportability governs people through uncertainty, waiting, fear.</a:t>
            </a:r>
          </a:p>
          <a:p>
            <a:r>
              <a:rPr lang="en-GB" dirty="0"/>
              <a:t>Anti-immigration rhetoric presents the nation as vulnerable.</a:t>
            </a:r>
          </a:p>
          <a:p>
            <a:r>
              <a:rPr lang="en-GB" dirty="0"/>
              <a:t>Migrants become figures for wider social anxieties.</a:t>
            </a:r>
          </a:p>
          <a:p>
            <a:r>
              <a:rPr lang="en-GB" dirty="0"/>
              <a:t>Legal non-membership often merges with racialised foreignness.</a:t>
            </a:r>
          </a:p>
        </p:txBody>
      </p:sp>
    </p:spTree>
    <p:extLst>
      <p:ext uri="{BB962C8B-B14F-4D97-AF65-F5344CB8AC3E}">
        <p14:creationId xmlns:p14="http://schemas.microsoft.com/office/powerpoint/2010/main" val="170643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BC531-DF50-C0E5-38E0-7D726E2BC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C6573-7979-3400-9B9F-B65186747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3.1.4 Nationalism &amp; 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0891F-BE99-BE10-EF96-FA35B83C2B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Indigenous sovereignty challenges state’s authority over belonging.</a:t>
            </a:r>
          </a:p>
          <a:p>
            <a:r>
              <a:rPr lang="en-GB" dirty="0"/>
              <a:t>Recognition can acknowledge injury while controlling its terms.</a:t>
            </a:r>
          </a:p>
          <a:p>
            <a:r>
              <a:rPr lang="en-GB" dirty="0"/>
              <a:t>Hann treats peoplehood as a serious anthropological problem.</a:t>
            </a:r>
          </a:p>
          <a:p>
            <a:r>
              <a:rPr lang="en-GB" dirty="0"/>
              <a:t>Belonging can sustain solidarity or legitimise exclusion.</a:t>
            </a:r>
          </a:p>
          <a:p>
            <a:r>
              <a:rPr lang="en-GB" dirty="0"/>
              <a:t>Membership is made political through contested boundaries.</a:t>
            </a:r>
          </a:p>
        </p:txBody>
      </p:sp>
    </p:spTree>
    <p:extLst>
      <p:ext uri="{BB962C8B-B14F-4D97-AF65-F5344CB8AC3E}">
        <p14:creationId xmlns:p14="http://schemas.microsoft.com/office/powerpoint/2010/main" val="1860353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E13F6-1B36-8DF3-8CA9-ADA1B55DCA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E653-88D5-DD79-1F29-AB90E123A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42" y="365125"/>
            <a:ext cx="1103930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3.2.1 Multiculturalism, Identity &amp; Cultural Relativism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2561D-7500-A257-C459-CB1D42158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Relativism means contextual understanding before judgement.</a:t>
            </a:r>
          </a:p>
          <a:p>
            <a:r>
              <a:rPr lang="en-GB" dirty="0"/>
              <a:t>Understanding context does not mean giving moral approval.</a:t>
            </a:r>
          </a:p>
          <a:p>
            <a:r>
              <a:rPr lang="en-GB" dirty="0"/>
              <a:t>Relativism prevents majority assumptions becoming universal standards.</a:t>
            </a:r>
          </a:p>
          <a:p>
            <a:r>
              <a:rPr lang="en-GB" dirty="0"/>
              <a:t>Multiculturalism challenges forced assimilation and racial hierarchy.</a:t>
            </a:r>
          </a:p>
          <a:p>
            <a:r>
              <a:rPr lang="en-GB" dirty="0"/>
              <a:t>Minority difference should not need majority permission.</a:t>
            </a:r>
          </a:p>
        </p:txBody>
      </p:sp>
    </p:spTree>
    <p:extLst>
      <p:ext uri="{BB962C8B-B14F-4D97-AF65-F5344CB8AC3E}">
        <p14:creationId xmlns:p14="http://schemas.microsoft.com/office/powerpoint/2010/main" val="8314613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2590B-490E-C721-5689-5DFEF09A5E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C5A87-2FD4-066F-0950-A252F1C5C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42" y="365125"/>
            <a:ext cx="1103930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3.2.2 Multiculturalism, Identity &amp; Cultural Relativism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7718B-CA6B-BBAE-6BEF-0A6F6D5EF1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Relativism fails when culture becomes a sealed container.</a:t>
            </a:r>
          </a:p>
          <a:p>
            <a:r>
              <a:rPr lang="en-GB" dirty="0"/>
              <a:t>Abu-Lughod:</a:t>
            </a:r>
          </a:p>
          <a:p>
            <a:pPr lvl="1"/>
            <a:r>
              <a:rPr lang="en-GB" dirty="0"/>
              <a:t>critiques culture as falsely coherent and unified.</a:t>
            </a:r>
          </a:p>
          <a:p>
            <a:r>
              <a:rPr lang="en-GB" dirty="0"/>
              <a:t>Gupta &amp; Ferguson:</a:t>
            </a:r>
          </a:p>
          <a:p>
            <a:pPr lvl="1"/>
            <a:r>
              <a:rPr lang="en-GB" dirty="0"/>
              <a:t>reject bounded links between culture and place.</a:t>
            </a:r>
          </a:p>
          <a:p>
            <a:r>
              <a:rPr lang="en-GB" dirty="0"/>
              <a:t>Bounded culture hides conflict, dissent, and internal inequality.</a:t>
            </a:r>
          </a:p>
          <a:p>
            <a:r>
              <a:rPr lang="en-GB" dirty="0"/>
              <a:t>Tradition can silence those who bear unequal burdens.</a:t>
            </a:r>
          </a:p>
        </p:txBody>
      </p:sp>
    </p:spTree>
    <p:extLst>
      <p:ext uri="{BB962C8B-B14F-4D97-AF65-F5344CB8AC3E}">
        <p14:creationId xmlns:p14="http://schemas.microsoft.com/office/powerpoint/2010/main" val="23289711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2A0015-9088-9805-4623-129413797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7F3C3-C8ED-12E9-1EA4-19907FE6B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42" y="365125"/>
            <a:ext cx="1103930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3.2.3 Multiculturalism, Identity &amp; Cultural Relativism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212BD-19A8-511A-9C21-8818E1B18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Explanation and endorsement are different analytical acts.</a:t>
            </a:r>
          </a:p>
          <a:p>
            <a:r>
              <a:rPr lang="en-GB" dirty="0"/>
              <a:t>Context &amp; understanding should ground judgement, not prevent it.</a:t>
            </a:r>
          </a:p>
          <a:p>
            <a:r>
              <a:rPr lang="en-GB" dirty="0"/>
              <a:t>Moral paralysis can hide coercion, injury, and domination.</a:t>
            </a:r>
          </a:p>
          <a:p>
            <a:r>
              <a:rPr lang="en-GB" dirty="0"/>
              <a:t>Abu-Lughod;</a:t>
            </a:r>
          </a:p>
          <a:p>
            <a:pPr lvl="1"/>
            <a:r>
              <a:rPr lang="en-GB" dirty="0"/>
              <a:t>critiques selective “saving women” arguments.</a:t>
            </a:r>
          </a:p>
          <a:p>
            <a:r>
              <a:rPr lang="en-GB" dirty="0"/>
              <a:t>Gendered harm must be linked to war, poverty, racism, empire.</a:t>
            </a:r>
          </a:p>
        </p:txBody>
      </p:sp>
    </p:spTree>
    <p:extLst>
      <p:ext uri="{BB962C8B-B14F-4D97-AF65-F5344CB8AC3E}">
        <p14:creationId xmlns:p14="http://schemas.microsoft.com/office/powerpoint/2010/main" val="38216857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707F7-72E0-E22B-44E1-96B88C2792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1BB55-2498-1EAC-A51E-471B8B64E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42" y="365125"/>
            <a:ext cx="1103930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3.2.4 Multiculturalism, Identity &amp; Cultural Relativism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635B6-904A-A1BB-AEE2-9DB7D3652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Mahmood:</a:t>
            </a:r>
          </a:p>
          <a:p>
            <a:pPr lvl="1"/>
            <a:r>
              <a:rPr lang="en-GB" dirty="0"/>
              <a:t>challenges liberal assumptions about agency and freedom.</a:t>
            </a:r>
          </a:p>
          <a:p>
            <a:r>
              <a:rPr lang="en-GB" dirty="0"/>
              <a:t>Agency does not always appear as resistance to tradition.</a:t>
            </a:r>
          </a:p>
          <a:p>
            <a:r>
              <a:rPr lang="en-GB" dirty="0"/>
              <a:t>Relativism must resist racism without shielding domination.</a:t>
            </a:r>
          </a:p>
          <a:p>
            <a:r>
              <a:rPr lang="en-GB" dirty="0"/>
              <a:t>Culture is neither pure authenticity nor simple backwardness.</a:t>
            </a:r>
          </a:p>
          <a:p>
            <a:r>
              <a:rPr lang="en-GB" dirty="0"/>
              <a:t>Anthropological judgement must be contextual, accountable.</a:t>
            </a:r>
          </a:p>
        </p:txBody>
      </p:sp>
    </p:spTree>
    <p:extLst>
      <p:ext uri="{BB962C8B-B14F-4D97-AF65-F5344CB8AC3E}">
        <p14:creationId xmlns:p14="http://schemas.microsoft.com/office/powerpoint/2010/main" val="37841571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08FBA2-17D9-4F4E-3431-2FCA83CF71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32033-3E2E-73F8-D6AE-FBBE238C8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3.3.1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63C0E-BDC5-78E3-5CC9-ECA39D0E8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Difference becomes political through framing and repetition.</a:t>
            </a:r>
          </a:p>
          <a:p>
            <a:r>
              <a:rPr lang="en-GB" dirty="0"/>
              <a:t>Categories are narrated as danger, grievance, heritage, or justice.</a:t>
            </a:r>
          </a:p>
          <a:p>
            <a:r>
              <a:rPr lang="en-GB" dirty="0"/>
              <a:t>Colwell shows anthropology itself can be framed as threat.</a:t>
            </a:r>
          </a:p>
          <a:p>
            <a:r>
              <a:rPr lang="en-GB" dirty="0"/>
              <a:t>Critical knowledge can be dismissed as “woke” or partisan.</a:t>
            </a:r>
          </a:p>
          <a:p>
            <a:r>
              <a:rPr lang="en-GB" dirty="0"/>
              <a:t>Cultural relativism is not ethical relativism.</a:t>
            </a:r>
          </a:p>
        </p:txBody>
      </p:sp>
    </p:spTree>
    <p:extLst>
      <p:ext uri="{BB962C8B-B14F-4D97-AF65-F5344CB8AC3E}">
        <p14:creationId xmlns:p14="http://schemas.microsoft.com/office/powerpoint/2010/main" val="30085072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091C5-A3B8-F41A-FC59-8F79A8F26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18827-7679-CD58-D785-CDB19B742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3.3.2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18B38-D010-8260-88E1-5DB1536EE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Hann asks anthropology to take peoplehood seriously.</a:t>
            </a:r>
          </a:p>
          <a:p>
            <a:r>
              <a:rPr lang="en-GB" dirty="0"/>
              <a:t>Nationalists often monopolise claims about ordinary people and sovereignty.</a:t>
            </a:r>
          </a:p>
          <a:p>
            <a:r>
              <a:rPr lang="en-GB" dirty="0"/>
              <a:t>Martin shows recognition depends on legal and evidential frames.</a:t>
            </a:r>
          </a:p>
          <a:p>
            <a:r>
              <a:rPr lang="en-GB" dirty="0"/>
              <a:t>Indigenous loss may be acknowledged yet still externally controlled.</a:t>
            </a:r>
          </a:p>
          <a:p>
            <a:r>
              <a:rPr lang="en-GB" dirty="0"/>
              <a:t>Anthropology asks who controls the frame and gains credibility.</a:t>
            </a:r>
          </a:p>
        </p:txBody>
      </p:sp>
    </p:spTree>
    <p:extLst>
      <p:ext uri="{BB962C8B-B14F-4D97-AF65-F5344CB8AC3E}">
        <p14:creationId xmlns:p14="http://schemas.microsoft.com/office/powerpoint/2010/main" val="1826942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5F3FE-5CEC-091D-42AB-C9C8EEA1C2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FA385-4EB7-E7EC-83D7-0073C2DDD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53440"/>
            <a:ext cx="10515600" cy="532352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4 — RECONSIDERING ANTHROPOLOGY’S ROLE </a:t>
            </a:r>
          </a:p>
        </p:txBody>
      </p:sp>
    </p:spTree>
    <p:extLst>
      <p:ext uri="{BB962C8B-B14F-4D97-AF65-F5344CB8AC3E}">
        <p14:creationId xmlns:p14="http://schemas.microsoft.com/office/powerpoint/2010/main" val="2419895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DCDDEE-AB52-1C92-2BBC-1735AA60D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BED8F-622F-7B2F-20EC-2DE7E72AF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4.1.1 From Complicity to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B7D0A-A425-F6F9-B971-38FD554C5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Anthropology helped produce classifications it later criticised.</a:t>
            </a:r>
          </a:p>
          <a:p>
            <a:r>
              <a:rPr lang="en-GB" dirty="0"/>
              <a:t>Earlier anthropology shaped racial, cultural, colonial categories.</a:t>
            </a:r>
          </a:p>
          <a:p>
            <a:r>
              <a:rPr lang="en-GB" dirty="0"/>
              <a:t>Reflexive critique turned ANTH concepts into objects of analysis.</a:t>
            </a:r>
          </a:p>
          <a:p>
            <a:r>
              <a:rPr lang="en-GB" dirty="0"/>
              <a:t>Asad links anthropological knowledge to colonial relations.</a:t>
            </a:r>
          </a:p>
          <a:p>
            <a:r>
              <a:rPr lang="en-GB" dirty="0"/>
              <a:t>Colonialism shaped who studied and who became studied.</a:t>
            </a:r>
          </a:p>
        </p:txBody>
      </p:sp>
    </p:spTree>
    <p:extLst>
      <p:ext uri="{BB962C8B-B14F-4D97-AF65-F5344CB8AC3E}">
        <p14:creationId xmlns:p14="http://schemas.microsoft.com/office/powerpoint/2010/main" val="999287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DE0590-4807-B4B2-B2FB-0EF7081517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A93A7-122D-56AB-0920-062F50BC5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4.1.2 From Complicity to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7DDF8-BC7C-6FA7-AE9A-85826CB7F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Said shows representation is never politically neutral.</a:t>
            </a:r>
          </a:p>
          <a:p>
            <a:r>
              <a:rPr lang="en-GB" dirty="0"/>
              <a:t>Description can make populations intelligible and governable.</a:t>
            </a:r>
          </a:p>
          <a:p>
            <a:r>
              <a:rPr lang="en-GB" dirty="0"/>
              <a:t>Decolonising anthropology challenges research, not only content.</a:t>
            </a:r>
          </a:p>
          <a:p>
            <a:r>
              <a:rPr lang="en-GB" dirty="0"/>
              <a:t>Tuhiwai Smith treats research as part of imperial power.</a:t>
            </a:r>
          </a:p>
          <a:p>
            <a:r>
              <a:rPr lang="en-GB" dirty="0"/>
              <a:t>Collaboration, authorship, citation, accountability shape knowledge.</a:t>
            </a:r>
          </a:p>
        </p:txBody>
      </p:sp>
    </p:spTree>
    <p:extLst>
      <p:ext uri="{BB962C8B-B14F-4D97-AF65-F5344CB8AC3E}">
        <p14:creationId xmlns:p14="http://schemas.microsoft.com/office/powerpoint/2010/main" val="23467231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8E1E8-53D0-D7B0-B752-6C0B373CE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D26D2-68A7-812B-A359-738B77A52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4.1.3 From Complicity to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73E5D-E05A-BD81-A84E-4D3BF2587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Reflexivity examines how anthropological knowledge is produced.</a:t>
            </a:r>
          </a:p>
          <a:p>
            <a:r>
              <a:rPr lang="en-GB" dirty="0"/>
              <a:t>Abu-Lughod rejects culture as an explanatory shortcut.</a:t>
            </a:r>
          </a:p>
          <a:p>
            <a:r>
              <a:rPr lang="en-GB" dirty="0"/>
              <a:t>Harrison links critique to struggles over disciplinary exclusion.</a:t>
            </a:r>
          </a:p>
          <a:p>
            <a:r>
              <a:rPr lang="en-GB" dirty="0"/>
              <a:t>Decolonising anthropology contests who can speak and theorise.</a:t>
            </a:r>
          </a:p>
          <a:p>
            <a:r>
              <a:rPr lang="en-GB" dirty="0"/>
              <a:t>Anthropology must examine its own categories, methods, authority.</a:t>
            </a:r>
          </a:p>
        </p:txBody>
      </p:sp>
    </p:spTree>
    <p:extLst>
      <p:ext uri="{BB962C8B-B14F-4D97-AF65-F5344CB8AC3E}">
        <p14:creationId xmlns:p14="http://schemas.microsoft.com/office/powerpoint/2010/main" val="15506714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B2915-1030-0AC4-B994-961A7E7AFF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95F1B-9F0E-71B1-E10E-C871F14CC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4.2.1 The Risks of “Celebrating Difference”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DA72C-D18B-CBAA-EDFB-827A97CBE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Celebrating difference can leave inequality untouched.</a:t>
            </a:r>
          </a:p>
          <a:p>
            <a:r>
              <a:rPr lang="en-GB" dirty="0"/>
              <a:t>Diversity is not automatically emancipatory or transformative.</a:t>
            </a:r>
          </a:p>
          <a:p>
            <a:r>
              <a:rPr lang="en-GB" dirty="0"/>
              <a:t>Cultural essentialism turns groups into fixed identities.</a:t>
            </a:r>
          </a:p>
          <a:p>
            <a:r>
              <a:rPr lang="en-GB" dirty="0"/>
              <a:t>Abu-Lughod critiques culture as a container.</a:t>
            </a:r>
          </a:p>
          <a:p>
            <a:r>
              <a:rPr lang="en-GB" dirty="0"/>
              <a:t>Frozen difference erases conflict, complexity, and history.</a:t>
            </a:r>
          </a:p>
        </p:txBody>
      </p:sp>
    </p:spTree>
    <p:extLst>
      <p:ext uri="{BB962C8B-B14F-4D97-AF65-F5344CB8AC3E}">
        <p14:creationId xmlns:p14="http://schemas.microsoft.com/office/powerpoint/2010/main" val="25989640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8BF69-F7FE-D43A-0DC6-E96FF7907F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FBA25-8440-E451-E545-C411089A0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4.2.2 The Risks of “Celebrating Difference”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6DF2F-CEE3-5503-0B8E-58510FC78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Diversity branding can replace structural transformation.</a:t>
            </a:r>
          </a:p>
          <a:p>
            <a:r>
              <a:rPr lang="en-GB" dirty="0"/>
              <a:t>Representation must be linked to material power.</a:t>
            </a:r>
          </a:p>
          <a:p>
            <a:r>
              <a:rPr lang="en-GB" dirty="0"/>
              <a:t>Difference is relational, not a fixed group property.</a:t>
            </a:r>
          </a:p>
          <a:p>
            <a:r>
              <a:rPr lang="en-GB" dirty="0"/>
              <a:t>Barth and Eriksen treat identity as boundary-making.</a:t>
            </a:r>
          </a:p>
          <a:p>
            <a:r>
              <a:rPr lang="en-GB" dirty="0"/>
              <a:t>Anthropology analyses how difference is produced and mobilised.</a:t>
            </a:r>
          </a:p>
        </p:txBody>
      </p:sp>
    </p:spTree>
    <p:extLst>
      <p:ext uri="{BB962C8B-B14F-4D97-AF65-F5344CB8AC3E}">
        <p14:creationId xmlns:p14="http://schemas.microsoft.com/office/powerpoint/2010/main" val="31553164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69365-9E88-83A2-73D9-647B41AC92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BA64C-E8ED-0A6A-4CAB-A6ABCC4BF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Final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B1EF0-E1D6-51AA-A566-651C76B3C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Difference not inventory of variety, but product of power</a:t>
            </a:r>
          </a:p>
          <a:p>
            <a:r>
              <a:rPr lang="en-GB" dirty="0"/>
              <a:t>Categories harden through institutions, law, administration, and representation</a:t>
            </a:r>
          </a:p>
          <a:p>
            <a:r>
              <a:rPr lang="en-GB" dirty="0"/>
              <a:t>Difference structures work, housing, mobility, safety, and belonging</a:t>
            </a:r>
          </a:p>
          <a:p>
            <a:r>
              <a:rPr lang="en-GB" dirty="0"/>
              <a:t>Social construction means material consequences in bodies, chances, </a:t>
            </a:r>
            <a:r>
              <a:rPr lang="en-GB"/>
              <a:t>and futures</a:t>
            </a:r>
          </a:p>
          <a:p>
            <a:r>
              <a:rPr lang="en-GB"/>
              <a:t>Anthropology </a:t>
            </a:r>
            <a:r>
              <a:rPr lang="en-GB" dirty="0"/>
              <a:t>analyses how difference is made, used, and contested</a:t>
            </a:r>
          </a:p>
        </p:txBody>
      </p:sp>
    </p:spTree>
    <p:extLst>
      <p:ext uri="{BB962C8B-B14F-4D97-AF65-F5344CB8AC3E}">
        <p14:creationId xmlns:p14="http://schemas.microsoft.com/office/powerpoint/2010/main" val="2064569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2154</Words>
  <Application>Microsoft Office PowerPoint</Application>
  <PresentationFormat>Widescreen</PresentationFormat>
  <Paragraphs>263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1.1.1 Opening Question</vt:lpstr>
      <vt:lpstr>1.1.2 Opening Question</vt:lpstr>
      <vt:lpstr>1.2.1 Anthropology and Classification</vt:lpstr>
      <vt:lpstr>1.2.2 Anthropology and Classification</vt:lpstr>
      <vt:lpstr>1.2.3 Anthropology and Classification</vt:lpstr>
      <vt:lpstr>1.2.4 Anthropology and Classification</vt:lpstr>
      <vt:lpstr>1.3.1 Biological Determinism to Social Construction</vt:lpstr>
      <vt:lpstr>1.3.2 Biological Determinism to Social Construction</vt:lpstr>
      <vt:lpstr>1.3.3 Biological Determinism to Social Construction</vt:lpstr>
      <vt:lpstr>1.4.1 Cultural Relativism in Context</vt:lpstr>
      <vt:lpstr>1.4.2 Cultural Relativism in Context</vt:lpstr>
      <vt:lpstr>PowerPoint Presentation</vt:lpstr>
      <vt:lpstr>2.1.1 The State &amp; the Production of Categories</vt:lpstr>
      <vt:lpstr>2.1.2 The State &amp; the Production of Categories</vt:lpstr>
      <vt:lpstr>2.1.3 The State &amp; the Production of Categories</vt:lpstr>
      <vt:lpstr>2.1.4 The State &amp; the Production of Categories</vt:lpstr>
      <vt:lpstr>2.2.1 Economic Inequality &amp; Racialisation</vt:lpstr>
      <vt:lpstr>2.2.2 Economic Inequality &amp; Racialisation</vt:lpstr>
      <vt:lpstr>2.2.3 Economic Inequality &amp; Racialisation</vt:lpstr>
      <vt:lpstr>2.2.4 Economic Inequality &amp; Racialisation</vt:lpstr>
      <vt:lpstr>2.3.1 Religion, Gender &amp; Cultural Politics</vt:lpstr>
      <vt:lpstr>2.3.2 Religion, Gender &amp; Cultural Politics</vt:lpstr>
      <vt:lpstr>2.3.3 Religion, Gender &amp; Cultural Politics</vt:lpstr>
      <vt:lpstr>2.4.1 AT Connections 1</vt:lpstr>
      <vt:lpstr>2.4.2 AT Connections 1</vt:lpstr>
      <vt:lpstr>PowerPoint Presentation</vt:lpstr>
      <vt:lpstr>3.1.1 Nationalism &amp; Belonging</vt:lpstr>
      <vt:lpstr>3.1.2 Nationalism &amp; Belonging</vt:lpstr>
      <vt:lpstr>3.1.3 Nationalism &amp; Belonging</vt:lpstr>
      <vt:lpstr>3.1.4 Nationalism &amp; Belonging</vt:lpstr>
      <vt:lpstr>3.2.1 Multiculturalism, Identity &amp; Cultural Relativism</vt:lpstr>
      <vt:lpstr>3.2.2 Multiculturalism, Identity &amp; Cultural Relativism</vt:lpstr>
      <vt:lpstr>3.2.3 Multiculturalism, Identity &amp; Cultural Relativism</vt:lpstr>
      <vt:lpstr>3.2.4 Multiculturalism, Identity &amp; Cultural Relativism</vt:lpstr>
      <vt:lpstr>3.3.1 AT Connections 2</vt:lpstr>
      <vt:lpstr>3.3.2 AT Connections 2</vt:lpstr>
      <vt:lpstr>PowerPoint Presentation</vt:lpstr>
      <vt:lpstr>4.1.1 From Complicity to Critique</vt:lpstr>
      <vt:lpstr>4.1.2 From Complicity to Critique</vt:lpstr>
      <vt:lpstr>4.1.3 From Complicity to Critique</vt:lpstr>
      <vt:lpstr>4.2.1 The Risks of “Celebrating Difference”</vt:lpstr>
      <vt:lpstr>4.2.2 The Risks of “Celebrating Difference”</vt:lpstr>
      <vt:lpstr>5. Final Synthesis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2026-03-26T10:41:53Z</dcterms:created>
  <dcterms:modified xsi:type="dcterms:W3CDTF">2026-04-28T12:11:22Z</dcterms:modified>
</cp:coreProperties>
</file>